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401" r:id="rId3"/>
    <p:sldId id="258" r:id="rId4"/>
    <p:sldId id="259" r:id="rId5"/>
    <p:sldId id="402" r:id="rId6"/>
    <p:sldId id="415" r:id="rId7"/>
    <p:sldId id="376" r:id="rId8"/>
    <p:sldId id="404" r:id="rId9"/>
    <p:sldId id="416" r:id="rId10"/>
    <p:sldId id="417" r:id="rId11"/>
    <p:sldId id="414" r:id="rId12"/>
    <p:sldId id="379" r:id="rId13"/>
    <p:sldId id="406" r:id="rId14"/>
    <p:sldId id="418" r:id="rId15"/>
    <p:sldId id="408" r:id="rId16"/>
    <p:sldId id="384" r:id="rId17"/>
    <p:sldId id="398" r:id="rId18"/>
    <p:sldId id="385" r:id="rId19"/>
    <p:sldId id="386" r:id="rId20"/>
    <p:sldId id="419" r:id="rId21"/>
    <p:sldId id="41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AE42C6-301F-4D0A-8537-AD92BCBD3512}" v="242" dt="2025-03-10T17:59:59.5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79" autoAdjust="0"/>
    <p:restoredTop sz="85325" autoAdjust="0"/>
  </p:normalViewPr>
  <p:slideViewPr>
    <p:cSldViewPr snapToGrid="0">
      <p:cViewPr varScale="1">
        <p:scale>
          <a:sx n="47" d="100"/>
          <a:sy n="47" d="100"/>
        </p:scale>
        <p:origin x="1410" y="270"/>
      </p:cViewPr>
      <p:guideLst/>
    </p:cSldViewPr>
  </p:slideViewPr>
  <p:outlineViewPr>
    <p:cViewPr>
      <p:scale>
        <a:sx n="33" d="100"/>
        <a:sy n="33" d="100"/>
      </p:scale>
      <p:origin x="0" y="-36939"/>
    </p:cViewPr>
  </p:outlineViewPr>
  <p:notesTextViewPr>
    <p:cViewPr>
      <p:scale>
        <a:sx n="3" d="2"/>
        <a:sy n="3" d="2"/>
      </p:scale>
      <p:origin x="0" y="0"/>
    </p:cViewPr>
  </p:notesTextViewPr>
  <p:sorterViewPr>
    <p:cViewPr>
      <p:scale>
        <a:sx n="100" d="100"/>
        <a:sy n="100" d="100"/>
      </p:scale>
      <p:origin x="0" y="-4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ford Bowman" userId="6ede3e4e1afbea80" providerId="LiveId" clId="{A7AE42C6-301F-4D0A-8537-AD92BCBD3512}"/>
    <pc:docChg chg="undo custSel addSld delSld modSld sldOrd">
      <pc:chgData name="Stanford Bowman" userId="6ede3e4e1afbea80" providerId="LiveId" clId="{A7AE42C6-301F-4D0A-8537-AD92BCBD3512}" dt="2025-03-10T18:03:04.321" v="1998" actId="208"/>
      <pc:docMkLst>
        <pc:docMk/>
      </pc:docMkLst>
      <pc:sldChg chg="addSp delSp modSp mod setBg modNotesTx">
        <pc:chgData name="Stanford Bowman" userId="6ede3e4e1afbea80" providerId="LiveId" clId="{A7AE42C6-301F-4D0A-8537-AD92BCBD3512}" dt="2025-03-09T21:56:19.815" v="803" actId="478"/>
        <pc:sldMkLst>
          <pc:docMk/>
          <pc:sldMk cId="1007976843" sldId="256"/>
        </pc:sldMkLst>
        <pc:spChg chg="mod">
          <ac:chgData name="Stanford Bowman" userId="6ede3e4e1afbea80" providerId="LiveId" clId="{A7AE42C6-301F-4D0A-8537-AD92BCBD3512}" dt="2025-03-09T20:31:57.867" v="94" actId="1035"/>
          <ac:spMkLst>
            <pc:docMk/>
            <pc:sldMk cId="1007976843" sldId="256"/>
            <ac:spMk id="2" creationId="{2E429B46-51D2-65FE-2CAD-6782E74EDB4D}"/>
          </ac:spMkLst>
        </pc:spChg>
        <pc:spChg chg="mod">
          <ac:chgData name="Stanford Bowman" userId="6ede3e4e1afbea80" providerId="LiveId" clId="{A7AE42C6-301F-4D0A-8537-AD92BCBD3512}" dt="2025-03-09T20:31:57.867" v="94" actId="1035"/>
          <ac:spMkLst>
            <pc:docMk/>
            <pc:sldMk cId="1007976843" sldId="256"/>
            <ac:spMk id="3" creationId="{C9388AE8-D77A-C969-43CD-B9BC1AC052D7}"/>
          </ac:spMkLst>
        </pc:spChg>
        <pc:spChg chg="add del mod ord">
          <ac:chgData name="Stanford Bowman" userId="6ede3e4e1afbea80" providerId="LiveId" clId="{A7AE42C6-301F-4D0A-8537-AD92BCBD3512}" dt="2025-03-09T21:56:19.815" v="803" actId="478"/>
          <ac:spMkLst>
            <pc:docMk/>
            <pc:sldMk cId="1007976843" sldId="256"/>
            <ac:spMk id="5" creationId="{1037384B-C1FC-A769-F9BF-66A6A0481FAE}"/>
          </ac:spMkLst>
        </pc:spChg>
        <pc:spChg chg="mod">
          <ac:chgData name="Stanford Bowman" userId="6ede3e4e1afbea80" providerId="LiveId" clId="{A7AE42C6-301F-4D0A-8537-AD92BCBD3512}" dt="2025-03-08T17:19:07.240" v="65"/>
          <ac:spMkLst>
            <pc:docMk/>
            <pc:sldMk cId="1007976843" sldId="256"/>
            <ac:spMk id="6" creationId="{B78D0025-7929-E1C6-AC02-DD4EF9DC5DF8}"/>
          </ac:spMkLst>
        </pc:spChg>
      </pc:sldChg>
      <pc:sldChg chg="modSp mod">
        <pc:chgData name="Stanford Bowman" userId="6ede3e4e1afbea80" providerId="LiveId" clId="{A7AE42C6-301F-4D0A-8537-AD92BCBD3512}" dt="2025-03-09T20:53:13.584" v="257" actId="1076"/>
        <pc:sldMkLst>
          <pc:docMk/>
          <pc:sldMk cId="4003182223" sldId="258"/>
        </pc:sldMkLst>
        <pc:spChg chg="mod">
          <ac:chgData name="Stanford Bowman" userId="6ede3e4e1afbea80" providerId="LiveId" clId="{A7AE42C6-301F-4D0A-8537-AD92BCBD3512}" dt="2025-03-09T20:52:54.195" v="256" actId="14100"/>
          <ac:spMkLst>
            <pc:docMk/>
            <pc:sldMk cId="4003182223" sldId="258"/>
            <ac:spMk id="6" creationId="{AD1E5BE1-899D-3AFE-0F4C-277325F1A8E5}"/>
          </ac:spMkLst>
        </pc:spChg>
        <pc:spChg chg="mod">
          <ac:chgData name="Stanford Bowman" userId="6ede3e4e1afbea80" providerId="LiveId" clId="{A7AE42C6-301F-4D0A-8537-AD92BCBD3512}" dt="2025-03-09T20:53:13.584" v="257" actId="1076"/>
          <ac:spMkLst>
            <pc:docMk/>
            <pc:sldMk cId="4003182223" sldId="258"/>
            <ac:spMk id="8" creationId="{955967F5-DEDC-BB83-95B0-08DDBEFC6858}"/>
          </ac:spMkLst>
        </pc:spChg>
        <pc:spChg chg="mod">
          <ac:chgData name="Stanford Bowman" userId="6ede3e4e1afbea80" providerId="LiveId" clId="{A7AE42C6-301F-4D0A-8537-AD92BCBD3512}" dt="2025-03-08T17:13:48.218" v="6"/>
          <ac:spMkLst>
            <pc:docMk/>
            <pc:sldMk cId="4003182223" sldId="258"/>
            <ac:spMk id="11" creationId="{41F7BCB3-36F3-6E85-FE68-265561774DE8}"/>
          </ac:spMkLst>
        </pc:spChg>
        <pc:picChg chg="mod">
          <ac:chgData name="Stanford Bowman" userId="6ede3e4e1afbea80" providerId="LiveId" clId="{A7AE42C6-301F-4D0A-8537-AD92BCBD3512}" dt="2025-03-09T20:50:30.155" v="222"/>
          <ac:picMkLst>
            <pc:docMk/>
            <pc:sldMk cId="4003182223" sldId="258"/>
            <ac:picMk id="2" creationId="{385387C2-78E9-DCEE-D9FA-C08A068900A8}"/>
          </ac:picMkLst>
        </pc:picChg>
      </pc:sldChg>
      <pc:sldChg chg="delSp modSp mod delAnim modNotesTx">
        <pc:chgData name="Stanford Bowman" userId="6ede3e4e1afbea80" providerId="LiveId" clId="{A7AE42C6-301F-4D0A-8537-AD92BCBD3512}" dt="2025-03-09T21:04:53.051" v="376" actId="1076"/>
        <pc:sldMkLst>
          <pc:docMk/>
          <pc:sldMk cId="3538949968" sldId="259"/>
        </pc:sldMkLst>
        <pc:spChg chg="mod">
          <ac:chgData name="Stanford Bowman" userId="6ede3e4e1afbea80" providerId="LiveId" clId="{A7AE42C6-301F-4D0A-8537-AD92BCBD3512}" dt="2025-03-08T17:13:48.218" v="6"/>
          <ac:spMkLst>
            <pc:docMk/>
            <pc:sldMk cId="3538949968" sldId="259"/>
            <ac:spMk id="2" creationId="{359ECCA2-9A00-60EF-76BA-95969A8BACDD}"/>
          </ac:spMkLst>
        </pc:spChg>
        <pc:spChg chg="mod">
          <ac:chgData name="Stanford Bowman" userId="6ede3e4e1afbea80" providerId="LiveId" clId="{A7AE42C6-301F-4D0A-8537-AD92BCBD3512}" dt="2025-03-08T17:14:33.974" v="8" actId="14100"/>
          <ac:spMkLst>
            <pc:docMk/>
            <pc:sldMk cId="3538949968" sldId="259"/>
            <ac:spMk id="5" creationId="{3DB424D7-6B2D-4DBC-59D0-9CDF0B9175E8}"/>
          </ac:spMkLst>
        </pc:spChg>
        <pc:spChg chg="mod">
          <ac:chgData name="Stanford Bowman" userId="6ede3e4e1afbea80" providerId="LiveId" clId="{A7AE42C6-301F-4D0A-8537-AD92BCBD3512}" dt="2025-03-09T21:04:42.562" v="374" actId="14100"/>
          <ac:spMkLst>
            <pc:docMk/>
            <pc:sldMk cId="3538949968" sldId="259"/>
            <ac:spMk id="15" creationId="{902D59F9-6712-77DE-D9EE-CE30A4E7EF86}"/>
          </ac:spMkLst>
        </pc:spChg>
        <pc:picChg chg="mod">
          <ac:chgData name="Stanford Bowman" userId="6ede3e4e1afbea80" providerId="LiveId" clId="{A7AE42C6-301F-4D0A-8537-AD92BCBD3512}" dt="2025-03-09T21:04:53.051" v="376" actId="1076"/>
          <ac:picMkLst>
            <pc:docMk/>
            <pc:sldMk cId="3538949968" sldId="259"/>
            <ac:picMk id="14" creationId="{69D6398E-B153-AB62-BACB-BF62120E8518}"/>
          </ac:picMkLst>
        </pc:picChg>
      </pc:sldChg>
      <pc:sldChg chg="addSp delSp modSp mod modNotesTx">
        <pc:chgData name="Stanford Bowman" userId="6ede3e4e1afbea80" providerId="LiveId" clId="{A7AE42C6-301F-4D0A-8537-AD92BCBD3512}" dt="2025-03-10T17:56:56.160" v="1949" actId="6549"/>
        <pc:sldMkLst>
          <pc:docMk/>
          <pc:sldMk cId="1970106074" sldId="376"/>
        </pc:sldMkLst>
        <pc:spChg chg="mod">
          <ac:chgData name="Stanford Bowman" userId="6ede3e4e1afbea80" providerId="LiveId" clId="{A7AE42C6-301F-4D0A-8537-AD92BCBD3512}" dt="2025-03-09T21:52:23.342" v="706" actId="207"/>
          <ac:spMkLst>
            <pc:docMk/>
            <pc:sldMk cId="1970106074" sldId="376"/>
            <ac:spMk id="2" creationId="{19256B7E-1633-44AB-8584-82DF5B726834}"/>
          </ac:spMkLst>
        </pc:spChg>
        <pc:spChg chg="mod">
          <ac:chgData name="Stanford Bowman" userId="6ede3e4e1afbea80" providerId="LiveId" clId="{A7AE42C6-301F-4D0A-8537-AD92BCBD3512}" dt="2025-03-09T21:51:25.854" v="700" actId="1076"/>
          <ac:spMkLst>
            <pc:docMk/>
            <pc:sldMk cId="1970106074" sldId="376"/>
            <ac:spMk id="3" creationId="{5D65E446-6505-A4C3-C429-48E18F7E9522}"/>
          </ac:spMkLst>
        </pc:spChg>
        <pc:spChg chg="mod">
          <ac:chgData name="Stanford Bowman" userId="6ede3e4e1afbea80" providerId="LiveId" clId="{A7AE42C6-301F-4D0A-8537-AD92BCBD3512}" dt="2025-03-09T21:52:23.342" v="706" actId="207"/>
          <ac:spMkLst>
            <pc:docMk/>
            <pc:sldMk cId="1970106074" sldId="376"/>
            <ac:spMk id="4" creationId="{950677C9-3E42-427F-93B8-526692906471}"/>
          </ac:spMkLst>
        </pc:spChg>
        <pc:spChg chg="mod">
          <ac:chgData name="Stanford Bowman" userId="6ede3e4e1afbea80" providerId="LiveId" clId="{A7AE42C6-301F-4D0A-8537-AD92BCBD3512}" dt="2025-03-09T21:52:23.342" v="706" actId="207"/>
          <ac:spMkLst>
            <pc:docMk/>
            <pc:sldMk cId="1970106074" sldId="376"/>
            <ac:spMk id="5" creationId="{BDB9D020-1E25-453D-83DF-1420ACD3968D}"/>
          </ac:spMkLst>
        </pc:spChg>
        <pc:spChg chg="add mod">
          <ac:chgData name="Stanford Bowman" userId="6ede3e4e1afbea80" providerId="LiveId" clId="{A7AE42C6-301F-4D0A-8537-AD92BCBD3512}" dt="2025-03-08T17:15:08.801" v="15"/>
          <ac:spMkLst>
            <pc:docMk/>
            <pc:sldMk cId="1970106074" sldId="376"/>
            <ac:spMk id="7" creationId="{1FE8DC62-D693-0B50-7EDE-5000002048B6}"/>
          </ac:spMkLst>
        </pc:spChg>
        <pc:spChg chg="mod">
          <ac:chgData name="Stanford Bowman" userId="6ede3e4e1afbea80" providerId="LiveId" clId="{A7AE42C6-301F-4D0A-8537-AD92BCBD3512}" dt="2025-03-08T17:13:48.218" v="6"/>
          <ac:spMkLst>
            <pc:docMk/>
            <pc:sldMk cId="1970106074" sldId="376"/>
            <ac:spMk id="9" creationId="{035996AC-440D-45BF-B031-2B8F5EBEFDC8}"/>
          </ac:spMkLst>
        </pc:spChg>
        <pc:spChg chg="add mod">
          <ac:chgData name="Stanford Bowman" userId="6ede3e4e1afbea80" providerId="LiveId" clId="{A7AE42C6-301F-4D0A-8537-AD92BCBD3512}" dt="2025-03-09T21:33:34.907" v="631"/>
          <ac:spMkLst>
            <pc:docMk/>
            <pc:sldMk cId="1970106074" sldId="376"/>
            <ac:spMk id="10" creationId="{A6018708-02FE-1397-6939-8454C9EBBB58}"/>
          </ac:spMkLst>
        </pc:spChg>
        <pc:spChg chg="mod">
          <ac:chgData name="Stanford Bowman" userId="6ede3e4e1afbea80" providerId="LiveId" clId="{A7AE42C6-301F-4D0A-8537-AD92BCBD3512}" dt="2025-03-09T21:52:02.883" v="704" actId="1076"/>
          <ac:spMkLst>
            <pc:docMk/>
            <pc:sldMk cId="1970106074" sldId="376"/>
            <ac:spMk id="14" creationId="{B1D42312-A380-6FD0-D505-ABF67F32091C}"/>
          </ac:spMkLst>
        </pc:spChg>
        <pc:graphicFrameChg chg="add mod">
          <ac:chgData name="Stanford Bowman" userId="6ede3e4e1afbea80" providerId="LiveId" clId="{A7AE42C6-301F-4D0A-8537-AD92BCBD3512}" dt="2025-03-09T21:33:32.516" v="630"/>
          <ac:graphicFrameMkLst>
            <pc:docMk/>
            <pc:sldMk cId="1970106074" sldId="376"/>
            <ac:graphicFrameMk id="8" creationId="{7A457B51-2930-787C-A535-EB4D317785AC}"/>
          </ac:graphicFrameMkLst>
        </pc:graphicFrameChg>
        <pc:picChg chg="mod">
          <ac:chgData name="Stanford Bowman" userId="6ede3e4e1afbea80" providerId="LiveId" clId="{A7AE42C6-301F-4D0A-8537-AD92BCBD3512}" dt="2025-03-09T21:47:49.989" v="688" actId="14100"/>
          <ac:picMkLst>
            <pc:docMk/>
            <pc:sldMk cId="1970106074" sldId="376"/>
            <ac:picMk id="6" creationId="{6DC8F698-979F-63BE-9D6B-A6C2ED6368C9}"/>
          </ac:picMkLst>
        </pc:picChg>
      </pc:sldChg>
      <pc:sldChg chg="modSp mod modNotesTx">
        <pc:chgData name="Stanford Bowman" userId="6ede3e4e1afbea80" providerId="LiveId" clId="{A7AE42C6-301F-4D0A-8537-AD92BCBD3512}" dt="2025-03-10T17:59:42.370" v="1981" actId="6549"/>
        <pc:sldMkLst>
          <pc:docMk/>
          <pc:sldMk cId="4114194796" sldId="379"/>
        </pc:sldMkLst>
        <pc:spChg chg="mod">
          <ac:chgData name="Stanford Bowman" userId="6ede3e4e1afbea80" providerId="LiveId" clId="{A7AE42C6-301F-4D0A-8537-AD92BCBD3512}" dt="2025-03-10T02:26:28.457" v="1285" actId="1035"/>
          <ac:spMkLst>
            <pc:docMk/>
            <pc:sldMk cId="4114194796" sldId="379"/>
            <ac:spMk id="2" creationId="{B073B5BA-3F73-4788-A44E-6FEC2EA0391D}"/>
          </ac:spMkLst>
        </pc:spChg>
        <pc:spChg chg="mod">
          <ac:chgData name="Stanford Bowman" userId="6ede3e4e1afbea80" providerId="LiveId" clId="{A7AE42C6-301F-4D0A-8537-AD92BCBD3512}" dt="2025-03-08T17:13:48.218" v="6"/>
          <ac:spMkLst>
            <pc:docMk/>
            <pc:sldMk cId="4114194796" sldId="379"/>
            <ac:spMk id="4" creationId="{654BA0E7-88E7-AE88-8985-DB716322B5B2}"/>
          </ac:spMkLst>
        </pc:spChg>
        <pc:spChg chg="mod">
          <ac:chgData name="Stanford Bowman" userId="6ede3e4e1afbea80" providerId="LiveId" clId="{A7AE42C6-301F-4D0A-8537-AD92BCBD3512}" dt="2025-03-08T17:12:37.233" v="0"/>
          <ac:spMkLst>
            <pc:docMk/>
            <pc:sldMk cId="4114194796" sldId="379"/>
            <ac:spMk id="15" creationId="{9D31C9E7-CEC3-9040-6FE7-EE281DE0E962}"/>
          </ac:spMkLst>
        </pc:spChg>
        <pc:spChg chg="mod">
          <ac:chgData name="Stanford Bowman" userId="6ede3e4e1afbea80" providerId="LiveId" clId="{A7AE42C6-301F-4D0A-8537-AD92BCBD3512}" dt="2025-03-10T02:16:19.661" v="1105"/>
          <ac:spMkLst>
            <pc:docMk/>
            <pc:sldMk cId="4114194796" sldId="379"/>
            <ac:spMk id="16" creationId="{4F123F2E-C565-4555-981E-61A6D6EC2C25}"/>
          </ac:spMkLst>
        </pc:spChg>
        <pc:spChg chg="mod">
          <ac:chgData name="Stanford Bowman" userId="6ede3e4e1afbea80" providerId="LiveId" clId="{A7AE42C6-301F-4D0A-8537-AD92BCBD3512}" dt="2025-03-10T02:19:59.287" v="1187" actId="1035"/>
          <ac:spMkLst>
            <pc:docMk/>
            <pc:sldMk cId="4114194796" sldId="379"/>
            <ac:spMk id="17" creationId="{F67760C7-6837-45B9-B842-5FDDC5966EEE}"/>
          </ac:spMkLst>
        </pc:spChg>
        <pc:spChg chg="mod">
          <ac:chgData name="Stanford Bowman" userId="6ede3e4e1afbea80" providerId="LiveId" clId="{A7AE42C6-301F-4D0A-8537-AD92BCBD3512}" dt="2025-03-10T02:25:48.586" v="1271" actId="207"/>
          <ac:spMkLst>
            <pc:docMk/>
            <pc:sldMk cId="4114194796" sldId="379"/>
            <ac:spMk id="23" creationId="{00000000-0000-0000-0000-000000000000}"/>
          </ac:spMkLst>
        </pc:spChg>
        <pc:spChg chg="mod">
          <ac:chgData name="Stanford Bowman" userId="6ede3e4e1afbea80" providerId="LiveId" clId="{A7AE42C6-301F-4D0A-8537-AD92BCBD3512}" dt="2025-03-10T02:25:48.586" v="1271" actId="207"/>
          <ac:spMkLst>
            <pc:docMk/>
            <pc:sldMk cId="4114194796" sldId="379"/>
            <ac:spMk id="41" creationId="{55FC8DB6-0545-402E-8EC4-8011DECDBFD1}"/>
          </ac:spMkLst>
        </pc:spChg>
      </pc:sldChg>
      <pc:sldChg chg="addSp delSp modSp mod modNotes modNotesTx">
        <pc:chgData name="Stanford Bowman" userId="6ede3e4e1afbea80" providerId="LiveId" clId="{A7AE42C6-301F-4D0A-8537-AD92BCBD3512}" dt="2025-03-10T18:03:04.321" v="1998" actId="208"/>
        <pc:sldMkLst>
          <pc:docMk/>
          <pc:sldMk cId="0" sldId="384"/>
        </pc:sldMkLst>
        <pc:spChg chg="add mod">
          <ac:chgData name="Stanford Bowman" userId="6ede3e4e1afbea80" providerId="LiveId" clId="{A7AE42C6-301F-4D0A-8537-AD92BCBD3512}" dt="2025-03-08T17:16:19.937" v="28"/>
          <ac:spMkLst>
            <pc:docMk/>
            <pc:sldMk cId="0" sldId="384"/>
            <ac:spMk id="2" creationId="{7AB1C9A1-3C7B-9497-8FEA-E4495AE7C262}"/>
          </ac:spMkLst>
        </pc:spChg>
        <pc:spChg chg="mod">
          <ac:chgData name="Stanford Bowman" userId="6ede3e4e1afbea80" providerId="LiveId" clId="{A7AE42C6-301F-4D0A-8537-AD92BCBD3512}" dt="2025-03-10T02:39:10.798" v="1355" actId="552"/>
          <ac:spMkLst>
            <pc:docMk/>
            <pc:sldMk cId="0" sldId="384"/>
            <ac:spMk id="5" creationId="{65E08ED2-4607-8FDE-BA3C-CF6DD76C8CC4}"/>
          </ac:spMkLst>
        </pc:spChg>
        <pc:spChg chg="mod">
          <ac:chgData name="Stanford Bowman" userId="6ede3e4e1afbea80" providerId="LiveId" clId="{A7AE42C6-301F-4D0A-8537-AD92BCBD3512}" dt="2025-03-10T02:39:21.476" v="1366" actId="1035"/>
          <ac:spMkLst>
            <pc:docMk/>
            <pc:sldMk cId="0" sldId="384"/>
            <ac:spMk id="6" creationId="{CF9F62F1-AC53-B182-8EA4-F8B2667BF893}"/>
          </ac:spMkLst>
        </pc:spChg>
        <pc:spChg chg="mod">
          <ac:chgData name="Stanford Bowman" userId="6ede3e4e1afbea80" providerId="LiveId" clId="{A7AE42C6-301F-4D0A-8537-AD92BCBD3512}" dt="2025-03-08T17:13:48.218" v="6"/>
          <ac:spMkLst>
            <pc:docMk/>
            <pc:sldMk cId="0" sldId="384"/>
            <ac:spMk id="9" creationId="{DBA8C89D-B99F-93F8-1A3E-3C4C668ABAC6}"/>
          </ac:spMkLst>
        </pc:spChg>
        <pc:spChg chg="mod">
          <ac:chgData name="Stanford Bowman" userId="6ede3e4e1afbea80" providerId="LiveId" clId="{A7AE42C6-301F-4D0A-8537-AD92BCBD3512}" dt="2025-03-10T18:03:04.321" v="1998" actId="208"/>
          <ac:spMkLst>
            <pc:docMk/>
            <pc:sldMk cId="0" sldId="384"/>
            <ac:spMk id="14" creationId="{DE304F51-8C93-8875-53EA-A6B0E283B6C2}"/>
          </ac:spMkLst>
        </pc:spChg>
      </pc:sldChg>
      <pc:sldChg chg="addSp delSp modSp mod">
        <pc:chgData name="Stanford Bowman" userId="6ede3e4e1afbea80" providerId="LiveId" clId="{A7AE42C6-301F-4D0A-8537-AD92BCBD3512}" dt="2025-03-10T02:58:55.740" v="1845" actId="207"/>
        <pc:sldMkLst>
          <pc:docMk/>
          <pc:sldMk cId="102223111" sldId="385"/>
        </pc:sldMkLst>
        <pc:spChg chg="add mod">
          <ac:chgData name="Stanford Bowman" userId="6ede3e4e1afbea80" providerId="LiveId" clId="{A7AE42C6-301F-4D0A-8537-AD92BCBD3512}" dt="2025-03-08T17:16:35.902" v="33"/>
          <ac:spMkLst>
            <pc:docMk/>
            <pc:sldMk cId="102223111" sldId="385"/>
            <ac:spMk id="2" creationId="{BF327E68-915D-DFF6-97BB-2740C6732BCB}"/>
          </ac:spMkLst>
        </pc:spChg>
        <pc:spChg chg="mod">
          <ac:chgData name="Stanford Bowman" userId="6ede3e4e1afbea80" providerId="LiveId" clId="{A7AE42C6-301F-4D0A-8537-AD92BCBD3512}" dt="2025-03-08T17:13:48.218" v="6"/>
          <ac:spMkLst>
            <pc:docMk/>
            <pc:sldMk cId="102223111" sldId="385"/>
            <ac:spMk id="5" creationId="{FAB1D3B1-C924-C9DA-C08D-4136577EDF1E}"/>
          </ac:spMkLst>
        </pc:spChg>
        <pc:spChg chg="mod">
          <ac:chgData name="Stanford Bowman" userId="6ede3e4e1afbea80" providerId="LiveId" clId="{A7AE42C6-301F-4D0A-8537-AD92BCBD3512}" dt="2025-03-10T02:58:55.740" v="1845" actId="207"/>
          <ac:spMkLst>
            <pc:docMk/>
            <pc:sldMk cId="102223111" sldId="385"/>
            <ac:spMk id="22" creationId="{BCAFC24E-A668-1959-56A2-FBD7BAA45314}"/>
          </ac:spMkLst>
        </pc:spChg>
      </pc:sldChg>
      <pc:sldChg chg="addSp delSp modSp mod modNotes modNotesTx">
        <pc:chgData name="Stanford Bowman" userId="6ede3e4e1afbea80" providerId="LiveId" clId="{A7AE42C6-301F-4D0A-8537-AD92BCBD3512}" dt="2025-03-10T03:06:11.331" v="1910" actId="1076"/>
        <pc:sldMkLst>
          <pc:docMk/>
          <pc:sldMk cId="1369532621" sldId="386"/>
        </pc:sldMkLst>
        <pc:spChg chg="del mod">
          <ac:chgData name="Stanford Bowman" userId="6ede3e4e1afbea80" providerId="LiveId" clId="{A7AE42C6-301F-4D0A-8537-AD92BCBD3512}" dt="2025-03-10T03:00:28.004" v="1854" actId="478"/>
          <ac:spMkLst>
            <pc:docMk/>
            <pc:sldMk cId="1369532621" sldId="386"/>
            <ac:spMk id="2" creationId="{27D8C368-A57F-9D9B-6E25-2579DCC1E480}"/>
          </ac:spMkLst>
        </pc:spChg>
        <pc:spChg chg="mod">
          <ac:chgData name="Stanford Bowman" userId="6ede3e4e1afbea80" providerId="LiveId" clId="{A7AE42C6-301F-4D0A-8537-AD92BCBD3512}" dt="2025-03-10T03:05:26.593" v="1905" actId="1035"/>
          <ac:spMkLst>
            <pc:docMk/>
            <pc:sldMk cId="1369532621" sldId="386"/>
            <ac:spMk id="3" creationId="{C173528E-EDC8-4FBE-9BE9-878B206B957E}"/>
          </ac:spMkLst>
        </pc:spChg>
        <pc:spChg chg="mod">
          <ac:chgData name="Stanford Bowman" userId="6ede3e4e1afbea80" providerId="LiveId" clId="{A7AE42C6-301F-4D0A-8537-AD92BCBD3512}" dt="2025-03-10T03:06:05.415" v="1909" actId="1076"/>
          <ac:spMkLst>
            <pc:docMk/>
            <pc:sldMk cId="1369532621" sldId="386"/>
            <ac:spMk id="4" creationId="{6F3E47FF-74B6-4A70-6385-ED278135541F}"/>
          </ac:spMkLst>
        </pc:spChg>
        <pc:spChg chg="add mod">
          <ac:chgData name="Stanford Bowman" userId="6ede3e4e1afbea80" providerId="LiveId" clId="{A7AE42C6-301F-4D0A-8537-AD92BCBD3512}" dt="2025-03-08T17:16:43.239" v="35"/>
          <ac:spMkLst>
            <pc:docMk/>
            <pc:sldMk cId="1369532621" sldId="386"/>
            <ac:spMk id="5" creationId="{D82C0F63-208D-8BDD-92AC-A206B73CDAED}"/>
          </ac:spMkLst>
        </pc:spChg>
        <pc:spChg chg="add mod">
          <ac:chgData name="Stanford Bowman" userId="6ede3e4e1afbea80" providerId="LiveId" clId="{A7AE42C6-301F-4D0A-8537-AD92BCBD3512}" dt="2025-03-10T03:05:56.202" v="1908" actId="12789"/>
          <ac:spMkLst>
            <pc:docMk/>
            <pc:sldMk cId="1369532621" sldId="386"/>
            <ac:spMk id="6" creationId="{C13A1B29-5A4F-81D8-0FF9-D939833C20E0}"/>
          </ac:spMkLst>
        </pc:spChg>
        <pc:spChg chg="mod">
          <ac:chgData name="Stanford Bowman" userId="6ede3e4e1afbea80" providerId="LiveId" clId="{A7AE42C6-301F-4D0A-8537-AD92BCBD3512}" dt="2025-03-08T17:13:48.218" v="6"/>
          <ac:spMkLst>
            <pc:docMk/>
            <pc:sldMk cId="1369532621" sldId="386"/>
            <ac:spMk id="13" creationId="{5DB36E78-C4B0-93FC-4D7B-F46D4388A855}"/>
          </ac:spMkLst>
        </pc:spChg>
        <pc:spChg chg="mod">
          <ac:chgData name="Stanford Bowman" userId="6ede3e4e1afbea80" providerId="LiveId" clId="{A7AE42C6-301F-4D0A-8537-AD92BCBD3512}" dt="2025-03-10T03:00:58.643" v="1863" actId="2085"/>
          <ac:spMkLst>
            <pc:docMk/>
            <pc:sldMk cId="1369532621" sldId="386"/>
            <ac:spMk id="16" creationId="{1C396322-2CBB-F4E4-7466-FFCBDFC94B60}"/>
          </ac:spMkLst>
        </pc:spChg>
        <pc:spChg chg="mod">
          <ac:chgData name="Stanford Bowman" userId="6ede3e4e1afbea80" providerId="LiveId" clId="{A7AE42C6-301F-4D0A-8537-AD92BCBD3512}" dt="2025-03-10T03:05:26.593" v="1905" actId="1035"/>
          <ac:spMkLst>
            <pc:docMk/>
            <pc:sldMk cId="1369532621" sldId="386"/>
            <ac:spMk id="21" creationId="{D5CA7739-1376-4613-8ADE-73CDD8360891}"/>
          </ac:spMkLst>
        </pc:spChg>
        <pc:spChg chg="mod">
          <ac:chgData name="Stanford Bowman" userId="6ede3e4e1afbea80" providerId="LiveId" clId="{A7AE42C6-301F-4D0A-8537-AD92BCBD3512}" dt="2025-03-10T03:05:26.593" v="1905" actId="1035"/>
          <ac:spMkLst>
            <pc:docMk/>
            <pc:sldMk cId="1369532621" sldId="386"/>
            <ac:spMk id="24" creationId="{C5AC856C-F84B-4F5B-B75E-528405671DD9}"/>
          </ac:spMkLst>
        </pc:spChg>
        <pc:spChg chg="mod">
          <ac:chgData name="Stanford Bowman" userId="6ede3e4e1afbea80" providerId="LiveId" clId="{A7AE42C6-301F-4D0A-8537-AD92BCBD3512}" dt="2025-03-10T03:05:26.593" v="1905" actId="1035"/>
          <ac:spMkLst>
            <pc:docMk/>
            <pc:sldMk cId="1369532621" sldId="386"/>
            <ac:spMk id="25" creationId="{2B7748B7-79BA-40E2-BC78-7EAFE76F6D69}"/>
          </ac:spMkLst>
        </pc:spChg>
        <pc:spChg chg="mod">
          <ac:chgData name="Stanford Bowman" userId="6ede3e4e1afbea80" providerId="LiveId" clId="{A7AE42C6-301F-4D0A-8537-AD92BCBD3512}" dt="2025-03-10T03:06:11.331" v="1910" actId="1076"/>
          <ac:spMkLst>
            <pc:docMk/>
            <pc:sldMk cId="1369532621" sldId="386"/>
            <ac:spMk id="27" creationId="{179360E6-2B9F-4F9B-A245-89821C837B3F}"/>
          </ac:spMkLst>
        </pc:spChg>
        <pc:cxnChg chg="mod">
          <ac:chgData name="Stanford Bowman" userId="6ede3e4e1afbea80" providerId="LiveId" clId="{A7AE42C6-301F-4D0A-8537-AD92BCBD3512}" dt="2025-03-10T03:05:56.202" v="1908" actId="12789"/>
          <ac:cxnSpMkLst>
            <pc:docMk/>
            <pc:sldMk cId="1369532621" sldId="386"/>
            <ac:cxnSpMk id="10" creationId="{B0E78D4A-D200-4569-4F95-309E61EB8BCD}"/>
          </ac:cxnSpMkLst>
        </pc:cxnChg>
      </pc:sldChg>
      <pc:sldChg chg="addSp delSp modSp mod modNotes modNotesTx">
        <pc:chgData name="Stanford Bowman" userId="6ede3e4e1afbea80" providerId="LiveId" clId="{A7AE42C6-301F-4D0A-8537-AD92BCBD3512}" dt="2025-03-10T02:58:32.271" v="1844" actId="1076"/>
        <pc:sldMkLst>
          <pc:docMk/>
          <pc:sldMk cId="1141615395" sldId="398"/>
        </pc:sldMkLst>
        <pc:spChg chg="mod">
          <ac:chgData name="Stanford Bowman" userId="6ede3e4e1afbea80" providerId="LiveId" clId="{A7AE42C6-301F-4D0A-8537-AD92BCBD3512}" dt="2025-03-10T02:58:26.569" v="1842" actId="1037"/>
          <ac:spMkLst>
            <pc:docMk/>
            <pc:sldMk cId="1141615395" sldId="398"/>
            <ac:spMk id="2" creationId="{D8F53AD6-DA82-F1FE-FBD7-32124BC0E320}"/>
          </ac:spMkLst>
        </pc:spChg>
        <pc:spChg chg="mod">
          <ac:chgData name="Stanford Bowman" userId="6ede3e4e1afbea80" providerId="LiveId" clId="{A7AE42C6-301F-4D0A-8537-AD92BCBD3512}" dt="2025-03-10T02:56:04.339" v="1768" actId="1037"/>
          <ac:spMkLst>
            <pc:docMk/>
            <pc:sldMk cId="1141615395" sldId="398"/>
            <ac:spMk id="3" creationId="{E84E44DF-19D2-4D3D-82BD-BFFF8C12487B}"/>
          </ac:spMkLst>
        </pc:spChg>
        <pc:spChg chg="del mod">
          <ac:chgData name="Stanford Bowman" userId="6ede3e4e1afbea80" providerId="LiveId" clId="{A7AE42C6-301F-4D0A-8537-AD92BCBD3512}" dt="2025-03-10T02:52:42.913" v="1710" actId="478"/>
          <ac:spMkLst>
            <pc:docMk/>
            <pc:sldMk cId="1141615395" sldId="398"/>
            <ac:spMk id="4" creationId="{EDFFB445-FA40-DBAA-2E9B-305B7F4293C7}"/>
          </ac:spMkLst>
        </pc:spChg>
        <pc:spChg chg="mod">
          <ac:chgData name="Stanford Bowman" userId="6ede3e4e1afbea80" providerId="LiveId" clId="{A7AE42C6-301F-4D0A-8537-AD92BCBD3512}" dt="2025-03-08T17:13:48.218" v="6"/>
          <ac:spMkLst>
            <pc:docMk/>
            <pc:sldMk cId="1141615395" sldId="398"/>
            <ac:spMk id="5" creationId="{CC2B7BBE-60C3-0CC3-A5F8-078EEF0DFAEC}"/>
          </ac:spMkLst>
        </pc:spChg>
        <pc:spChg chg="add mod">
          <ac:chgData name="Stanford Bowman" userId="6ede3e4e1afbea80" providerId="LiveId" clId="{A7AE42C6-301F-4D0A-8537-AD92BCBD3512}" dt="2025-03-10T02:58:32.271" v="1844" actId="1076"/>
          <ac:spMkLst>
            <pc:docMk/>
            <pc:sldMk cId="1141615395" sldId="398"/>
            <ac:spMk id="6" creationId="{F7EF1E03-E89C-7464-3520-CCB7B2931DF5}"/>
          </ac:spMkLst>
        </pc:spChg>
        <pc:spChg chg="add mod">
          <ac:chgData name="Stanford Bowman" userId="6ede3e4e1afbea80" providerId="LiveId" clId="{A7AE42C6-301F-4D0A-8537-AD92BCBD3512}" dt="2025-03-08T17:16:28.060" v="31"/>
          <ac:spMkLst>
            <pc:docMk/>
            <pc:sldMk cId="1141615395" sldId="398"/>
            <ac:spMk id="7" creationId="{45DB8716-9E25-6227-B554-783BE0C51697}"/>
          </ac:spMkLst>
        </pc:spChg>
        <pc:spChg chg="add del mod">
          <ac:chgData name="Stanford Bowman" userId="6ede3e4e1afbea80" providerId="LiveId" clId="{A7AE42C6-301F-4D0A-8537-AD92BCBD3512}" dt="2025-03-10T02:53:03.314" v="1714" actId="478"/>
          <ac:spMkLst>
            <pc:docMk/>
            <pc:sldMk cId="1141615395" sldId="398"/>
            <ac:spMk id="8" creationId="{65F15DD7-967C-104F-0272-F345127B509F}"/>
          </ac:spMkLst>
        </pc:spChg>
        <pc:spChg chg="mod">
          <ac:chgData name="Stanford Bowman" userId="6ede3e4e1afbea80" providerId="LiveId" clId="{A7AE42C6-301F-4D0A-8537-AD92BCBD3512}" dt="2025-03-10T02:58:26.569" v="1842" actId="1037"/>
          <ac:spMkLst>
            <pc:docMk/>
            <pc:sldMk cId="1141615395" sldId="398"/>
            <ac:spMk id="9" creationId="{E242E6CB-4105-4059-A082-C59926DEAD8E}"/>
          </ac:spMkLst>
        </pc:spChg>
        <pc:spChg chg="add mod modCrop">
          <ac:chgData name="Stanford Bowman" userId="6ede3e4e1afbea80" providerId="LiveId" clId="{A7AE42C6-301F-4D0A-8537-AD92BCBD3512}" dt="2025-03-10T02:56:27.183" v="1773" actId="1076"/>
          <ac:spMkLst>
            <pc:docMk/>
            <pc:sldMk cId="1141615395" sldId="398"/>
            <ac:spMk id="10" creationId="{159D4381-D85B-3C17-2405-21626AC0B613}"/>
          </ac:spMkLst>
        </pc:spChg>
        <pc:spChg chg="mod">
          <ac:chgData name="Stanford Bowman" userId="6ede3e4e1afbea80" providerId="LiveId" clId="{A7AE42C6-301F-4D0A-8537-AD92BCBD3512}" dt="2025-03-10T02:56:04.339" v="1768" actId="1037"/>
          <ac:spMkLst>
            <pc:docMk/>
            <pc:sldMk cId="1141615395" sldId="398"/>
            <ac:spMk id="12" creationId="{03509706-7A6A-4C76-88E5-48F9ECC09BF3}"/>
          </ac:spMkLst>
        </pc:spChg>
        <pc:spChg chg="mod">
          <ac:chgData name="Stanford Bowman" userId="6ede3e4e1afbea80" providerId="LiveId" clId="{A7AE42C6-301F-4D0A-8537-AD92BCBD3512}" dt="2025-03-10T02:41:58.138" v="1383" actId="207"/>
          <ac:spMkLst>
            <pc:docMk/>
            <pc:sldMk cId="1141615395" sldId="398"/>
            <ac:spMk id="13" creationId="{E3225621-1F29-493D-A2BD-27F3A526DFC8}"/>
          </ac:spMkLst>
        </pc:spChg>
        <pc:spChg chg="add del mod">
          <ac:chgData name="Stanford Bowman" userId="6ede3e4e1afbea80" providerId="LiveId" clId="{A7AE42C6-301F-4D0A-8537-AD92BCBD3512}" dt="2025-03-10T02:53:03.314" v="1714" actId="478"/>
          <ac:spMkLst>
            <pc:docMk/>
            <pc:sldMk cId="1141615395" sldId="398"/>
            <ac:spMk id="14" creationId="{C227DE6B-9A2D-8F83-F8C7-EDE37CEBF82B}"/>
          </ac:spMkLst>
        </pc:spChg>
        <pc:spChg chg="mod">
          <ac:chgData name="Stanford Bowman" userId="6ede3e4e1afbea80" providerId="LiveId" clId="{A7AE42C6-301F-4D0A-8537-AD92BCBD3512}" dt="2025-03-10T02:56:04.339" v="1768" actId="1037"/>
          <ac:spMkLst>
            <pc:docMk/>
            <pc:sldMk cId="1141615395" sldId="398"/>
            <ac:spMk id="36868" creationId="{00000000-0000-0000-0000-000000000000}"/>
          </ac:spMkLst>
        </pc:spChg>
        <pc:spChg chg="mod">
          <ac:chgData name="Stanford Bowman" userId="6ede3e4e1afbea80" providerId="LiveId" clId="{A7AE42C6-301F-4D0A-8537-AD92BCBD3512}" dt="2025-03-10T02:49:50.539" v="1658" actId="14100"/>
          <ac:spMkLst>
            <pc:docMk/>
            <pc:sldMk cId="1141615395" sldId="398"/>
            <ac:spMk id="36869" creationId="{00000000-0000-0000-0000-000000000000}"/>
          </ac:spMkLst>
        </pc:spChg>
        <pc:picChg chg="add mod">
          <ac:chgData name="Stanford Bowman" userId="6ede3e4e1afbea80" providerId="LiveId" clId="{A7AE42C6-301F-4D0A-8537-AD92BCBD3512}" dt="2025-03-10T02:57:41.267" v="1776" actId="1076"/>
          <ac:picMkLst>
            <pc:docMk/>
            <pc:sldMk cId="1141615395" sldId="398"/>
            <ac:picMk id="16" creationId="{B9387773-2670-0866-1049-D24DC4307D2B}"/>
          </ac:picMkLst>
        </pc:picChg>
        <pc:picChg chg="add mod">
          <ac:chgData name="Stanford Bowman" userId="6ede3e4e1afbea80" providerId="LiveId" clId="{A7AE42C6-301F-4D0A-8537-AD92BCBD3512}" dt="2025-03-10T02:56:14.324" v="1769" actId="14100"/>
          <ac:picMkLst>
            <pc:docMk/>
            <pc:sldMk cId="1141615395" sldId="398"/>
            <ac:picMk id="18" creationId="{6C48E5C0-03F7-3FFC-A2B9-432A36967C59}"/>
          </ac:picMkLst>
        </pc:picChg>
      </pc:sldChg>
      <pc:sldChg chg="addSp delSp modSp mod modNotesTx">
        <pc:chgData name="Stanford Bowman" userId="6ede3e4e1afbea80" providerId="LiveId" clId="{A7AE42C6-301F-4D0A-8537-AD92BCBD3512}" dt="2025-03-09T21:15:15.144" v="447" actId="21"/>
        <pc:sldMkLst>
          <pc:docMk/>
          <pc:sldMk cId="3432471540" sldId="401"/>
        </pc:sldMkLst>
        <pc:spChg chg="mod">
          <ac:chgData name="Stanford Bowman" userId="6ede3e4e1afbea80" providerId="LiveId" clId="{A7AE42C6-301F-4D0A-8537-AD92BCBD3512}" dt="2025-03-08T17:13:48.218" v="6"/>
          <ac:spMkLst>
            <pc:docMk/>
            <pc:sldMk cId="3432471540" sldId="401"/>
            <ac:spMk id="2" creationId="{029AC67D-A1B5-F996-2C15-0CACA620B35D}"/>
          </ac:spMkLst>
        </pc:spChg>
        <pc:spChg chg="mod">
          <ac:chgData name="Stanford Bowman" userId="6ede3e4e1afbea80" providerId="LiveId" clId="{A7AE42C6-301F-4D0A-8537-AD92BCBD3512}" dt="2025-03-08T17:14:19.957" v="7" actId="14100"/>
          <ac:spMkLst>
            <pc:docMk/>
            <pc:sldMk cId="3432471540" sldId="401"/>
            <ac:spMk id="3" creationId="{536A25B1-3966-A922-C2B1-45894D0F0507}"/>
          </ac:spMkLst>
        </pc:spChg>
        <pc:spChg chg="add mod modCrop">
          <ac:chgData name="Stanford Bowman" userId="6ede3e4e1afbea80" providerId="LiveId" clId="{A7AE42C6-301F-4D0A-8537-AD92BCBD3512}" dt="2025-03-09T20:48:58.751" v="219" actId="14100"/>
          <ac:spMkLst>
            <pc:docMk/>
            <pc:sldMk cId="3432471540" sldId="401"/>
            <ac:spMk id="5" creationId="{122FB156-6F41-8D70-35C1-C2FB9E587D27}"/>
          </ac:spMkLst>
        </pc:spChg>
        <pc:spChg chg="add mod modCrop">
          <ac:chgData name="Stanford Bowman" userId="6ede3e4e1afbea80" providerId="LiveId" clId="{A7AE42C6-301F-4D0A-8537-AD92BCBD3512}" dt="2025-03-09T20:48:58.751" v="219" actId="14100"/>
          <ac:spMkLst>
            <pc:docMk/>
            <pc:sldMk cId="3432471540" sldId="401"/>
            <ac:spMk id="6" creationId="{A8E1A45A-C277-872C-DFDB-2986AF3A80AE}"/>
          </ac:spMkLst>
        </pc:spChg>
        <pc:spChg chg="mod">
          <ac:chgData name="Stanford Bowman" userId="6ede3e4e1afbea80" providerId="LiveId" clId="{A7AE42C6-301F-4D0A-8537-AD92BCBD3512}" dt="2025-03-09T20:49:20.147" v="220" actId="14100"/>
          <ac:spMkLst>
            <pc:docMk/>
            <pc:sldMk cId="3432471540" sldId="401"/>
            <ac:spMk id="14" creationId="{509BDD88-4276-CE3C-29F0-EEDC1CB90EF2}"/>
          </ac:spMkLst>
        </pc:spChg>
        <pc:spChg chg="mod ord">
          <ac:chgData name="Stanford Bowman" userId="6ede3e4e1afbea80" providerId="LiveId" clId="{A7AE42C6-301F-4D0A-8537-AD92BCBD3512}" dt="2025-03-09T20:48:26.457" v="217" actId="554"/>
          <ac:spMkLst>
            <pc:docMk/>
            <pc:sldMk cId="3432471540" sldId="401"/>
            <ac:spMk id="15" creationId="{D707A61F-6EAB-75DE-746A-CF80411AF4B2}"/>
          </ac:spMkLst>
        </pc:spChg>
        <pc:spChg chg="mod">
          <ac:chgData name="Stanford Bowman" userId="6ede3e4e1afbea80" providerId="LiveId" clId="{A7AE42C6-301F-4D0A-8537-AD92BCBD3512}" dt="2025-03-09T20:47:04.539" v="205" actId="1076"/>
          <ac:spMkLst>
            <pc:docMk/>
            <pc:sldMk cId="3432471540" sldId="401"/>
            <ac:spMk id="16" creationId="{DEC6D535-8061-B65D-F8A6-4BF869745327}"/>
          </ac:spMkLst>
        </pc:spChg>
        <pc:picChg chg="del mod modCrop">
          <ac:chgData name="Stanford Bowman" userId="6ede3e4e1afbea80" providerId="LiveId" clId="{A7AE42C6-301F-4D0A-8537-AD92BCBD3512}" dt="2025-03-09T21:15:15.144" v="447" actId="21"/>
          <ac:picMkLst>
            <pc:docMk/>
            <pc:sldMk cId="3432471540" sldId="401"/>
            <ac:picMk id="17" creationId="{0577D1D0-3DC8-B092-C041-547363E077CA}"/>
          </ac:picMkLst>
        </pc:picChg>
      </pc:sldChg>
      <pc:sldChg chg="addSp delSp modSp mod modNotesTx">
        <pc:chgData name="Stanford Bowman" userId="6ede3e4e1afbea80" providerId="LiveId" clId="{A7AE42C6-301F-4D0A-8537-AD92BCBD3512}" dt="2025-03-10T17:55:19.510" v="1944" actId="20577"/>
        <pc:sldMkLst>
          <pc:docMk/>
          <pc:sldMk cId="3950435583" sldId="402"/>
        </pc:sldMkLst>
        <pc:spChg chg="mod">
          <ac:chgData name="Stanford Bowman" userId="6ede3e4e1afbea80" providerId="LiveId" clId="{A7AE42C6-301F-4D0A-8537-AD92BCBD3512}" dt="2025-03-08T17:13:48.218" v="6"/>
          <ac:spMkLst>
            <pc:docMk/>
            <pc:sldMk cId="3950435583" sldId="402"/>
            <ac:spMk id="3" creationId="{2E4047A1-9482-588B-8BAC-7014D5432C8F}"/>
          </ac:spMkLst>
        </pc:spChg>
        <pc:spChg chg="add mod">
          <ac:chgData name="Stanford Bowman" userId="6ede3e4e1afbea80" providerId="LiveId" clId="{A7AE42C6-301F-4D0A-8537-AD92BCBD3512}" dt="2025-03-08T17:14:55.463" v="11"/>
          <ac:spMkLst>
            <pc:docMk/>
            <pc:sldMk cId="3950435583" sldId="402"/>
            <ac:spMk id="4" creationId="{7549EA11-2470-9178-79ED-0495A967A0C7}"/>
          </ac:spMkLst>
        </pc:spChg>
        <pc:graphicFrameChg chg="mod modGraphic">
          <ac:chgData name="Stanford Bowman" userId="6ede3e4e1afbea80" providerId="LiveId" clId="{A7AE42C6-301F-4D0A-8537-AD92BCBD3512}" dt="2025-03-09T21:17:08.448" v="480"/>
          <ac:graphicFrameMkLst>
            <pc:docMk/>
            <pc:sldMk cId="3950435583" sldId="402"/>
            <ac:graphicFrameMk id="2" creationId="{004BE7C9-B400-8859-4FC0-C3F8714E252E}"/>
          </ac:graphicFrameMkLst>
        </pc:graphicFrameChg>
        <pc:graphicFrameChg chg="mod modGraphic">
          <ac:chgData name="Stanford Bowman" userId="6ede3e4e1afbea80" providerId="LiveId" clId="{A7AE42C6-301F-4D0A-8537-AD92BCBD3512}" dt="2025-03-09T21:17:23.282" v="505"/>
          <ac:graphicFrameMkLst>
            <pc:docMk/>
            <pc:sldMk cId="3950435583" sldId="402"/>
            <ac:graphicFrameMk id="7" creationId="{40CA8F95-03F5-BE55-5D65-B3238873F19D}"/>
          </ac:graphicFrameMkLst>
        </pc:graphicFrameChg>
        <pc:picChg chg="add mod">
          <ac:chgData name="Stanford Bowman" userId="6ede3e4e1afbea80" providerId="LiveId" clId="{A7AE42C6-301F-4D0A-8537-AD92BCBD3512}" dt="2025-03-09T21:17:32.978" v="506" actId="1076"/>
          <ac:picMkLst>
            <pc:docMk/>
            <pc:sldMk cId="3950435583" sldId="402"/>
            <ac:picMk id="17" creationId="{0577D1D0-3DC8-B092-C041-547363E077CA}"/>
          </ac:picMkLst>
        </pc:picChg>
      </pc:sldChg>
      <pc:sldChg chg="addSp delSp modSp del mod">
        <pc:chgData name="Stanford Bowman" userId="6ede3e4e1afbea80" providerId="LiveId" clId="{A7AE42C6-301F-4D0A-8537-AD92BCBD3512}" dt="2025-03-09T21:07:36.686" v="379" actId="47"/>
        <pc:sldMkLst>
          <pc:docMk/>
          <pc:sldMk cId="194517250" sldId="403"/>
        </pc:sldMkLst>
      </pc:sldChg>
      <pc:sldChg chg="addSp delSp modSp mod modNotesTx">
        <pc:chgData name="Stanford Bowman" userId="6ede3e4e1afbea80" providerId="LiveId" clId="{A7AE42C6-301F-4D0A-8537-AD92BCBD3512}" dt="2025-03-10T17:57:36.851" v="1955" actId="113"/>
        <pc:sldMkLst>
          <pc:docMk/>
          <pc:sldMk cId="2238929432" sldId="404"/>
        </pc:sldMkLst>
        <pc:spChg chg="add mod">
          <ac:chgData name="Stanford Bowman" userId="6ede3e4e1afbea80" providerId="LiveId" clId="{A7AE42C6-301F-4D0A-8537-AD92BCBD3512}" dt="2025-03-08T17:15:16.126" v="17"/>
          <ac:spMkLst>
            <pc:docMk/>
            <pc:sldMk cId="2238929432" sldId="404"/>
            <ac:spMk id="2" creationId="{253B4356-3912-D0C0-16E7-54DF5FCC195F}"/>
          </ac:spMkLst>
        </pc:spChg>
        <pc:spChg chg="add mod ord">
          <ac:chgData name="Stanford Bowman" userId="6ede3e4e1afbea80" providerId="LiveId" clId="{A7AE42C6-301F-4D0A-8537-AD92BCBD3512}" dt="2025-03-09T22:00:15.306" v="811" actId="167"/>
          <ac:spMkLst>
            <pc:docMk/>
            <pc:sldMk cId="2238929432" sldId="404"/>
            <ac:spMk id="3" creationId="{6674491F-0871-392D-4188-8DDD2716B5A8}"/>
          </ac:spMkLst>
        </pc:spChg>
        <pc:spChg chg="mod">
          <ac:chgData name="Stanford Bowman" userId="6ede3e4e1afbea80" providerId="LiveId" clId="{A7AE42C6-301F-4D0A-8537-AD92BCBD3512}" dt="2025-03-10T01:23:54.702" v="911" actId="207"/>
          <ac:spMkLst>
            <pc:docMk/>
            <pc:sldMk cId="2238929432" sldId="404"/>
            <ac:spMk id="14" creationId="{0ED65C84-D4C5-AA51-5E94-AF9B61BC7E5C}"/>
          </ac:spMkLst>
        </pc:spChg>
        <pc:spChg chg="mod">
          <ac:chgData name="Stanford Bowman" userId="6ede3e4e1afbea80" providerId="LiveId" clId="{A7AE42C6-301F-4D0A-8537-AD92BCBD3512}" dt="2025-03-10T02:10:07.344" v="1066" actId="1036"/>
          <ac:spMkLst>
            <pc:docMk/>
            <pc:sldMk cId="2238929432" sldId="404"/>
            <ac:spMk id="15" creationId="{B3E5610D-DF8F-A3B4-4FA3-0C3CDC66E599}"/>
          </ac:spMkLst>
        </pc:spChg>
        <pc:spChg chg="mod">
          <ac:chgData name="Stanford Bowman" userId="6ede3e4e1afbea80" providerId="LiveId" clId="{A7AE42C6-301F-4D0A-8537-AD92BCBD3512}" dt="2025-03-10T02:07:39.136" v="1037" actId="552"/>
          <ac:spMkLst>
            <pc:docMk/>
            <pc:sldMk cId="2238929432" sldId="404"/>
            <ac:spMk id="16" creationId="{E9FB88DF-DAF0-A8A6-5F6D-688C720DA83F}"/>
          </ac:spMkLst>
        </pc:spChg>
        <pc:spChg chg="mod">
          <ac:chgData name="Stanford Bowman" userId="6ede3e4e1afbea80" providerId="LiveId" clId="{A7AE42C6-301F-4D0A-8537-AD92BCBD3512}" dt="2025-03-10T02:10:13.739" v="1070" actId="1036"/>
          <ac:spMkLst>
            <pc:docMk/>
            <pc:sldMk cId="2238929432" sldId="404"/>
            <ac:spMk id="19" creationId="{6BD1E8F9-A1BB-5A4C-15B9-7ADCBF3DACDE}"/>
          </ac:spMkLst>
        </pc:spChg>
        <pc:spChg chg="mod">
          <ac:chgData name="Stanford Bowman" userId="6ede3e4e1afbea80" providerId="LiveId" clId="{A7AE42C6-301F-4D0A-8537-AD92BCBD3512}" dt="2025-03-10T02:07:53.500" v="1039" actId="552"/>
          <ac:spMkLst>
            <pc:docMk/>
            <pc:sldMk cId="2238929432" sldId="404"/>
            <ac:spMk id="20" creationId="{0D853E54-D9C9-2BAE-72D9-6A61EF3CC7DF}"/>
          </ac:spMkLst>
        </pc:spChg>
        <pc:spChg chg="mod">
          <ac:chgData name="Stanford Bowman" userId="6ede3e4e1afbea80" providerId="LiveId" clId="{A7AE42C6-301F-4D0A-8537-AD92BCBD3512}" dt="2025-03-08T17:13:48.218" v="6"/>
          <ac:spMkLst>
            <pc:docMk/>
            <pc:sldMk cId="2238929432" sldId="404"/>
            <ac:spMk id="33" creationId="{6E20DB44-0F9C-40DD-159C-57B5DFFE16C6}"/>
          </ac:spMkLst>
        </pc:spChg>
        <pc:picChg chg="mod">
          <ac:chgData name="Stanford Bowman" userId="6ede3e4e1afbea80" providerId="LiveId" clId="{A7AE42C6-301F-4D0A-8537-AD92BCBD3512}" dt="2025-03-10T02:09:55.733" v="1062" actId="14100"/>
          <ac:picMkLst>
            <pc:docMk/>
            <pc:sldMk cId="2238929432" sldId="404"/>
            <ac:picMk id="36" creationId="{4E31D310-340F-65E2-F6DA-F71DAC5589DC}"/>
          </ac:picMkLst>
        </pc:picChg>
        <pc:cxnChg chg="del mod">
          <ac:chgData name="Stanford Bowman" userId="6ede3e4e1afbea80" providerId="LiveId" clId="{A7AE42C6-301F-4D0A-8537-AD92BCBD3512}" dt="2025-03-10T02:06:59.918" v="1033" actId="478"/>
          <ac:cxnSpMkLst>
            <pc:docMk/>
            <pc:sldMk cId="2238929432" sldId="404"/>
            <ac:cxnSpMk id="29" creationId="{36A11CE5-AFDA-AD1E-6999-AFA3517E8EFF}"/>
          </ac:cxnSpMkLst>
        </pc:cxnChg>
        <pc:cxnChg chg="del mod">
          <ac:chgData name="Stanford Bowman" userId="6ede3e4e1afbea80" providerId="LiveId" clId="{A7AE42C6-301F-4D0A-8537-AD92BCBD3512}" dt="2025-03-10T02:06:59.918" v="1033" actId="478"/>
          <ac:cxnSpMkLst>
            <pc:docMk/>
            <pc:sldMk cId="2238929432" sldId="404"/>
            <ac:cxnSpMk id="31" creationId="{6EA75EBF-7733-6F90-0A2B-14222FA72D98}"/>
          </ac:cxnSpMkLst>
        </pc:cxnChg>
      </pc:sldChg>
      <pc:sldChg chg="addSp delSp modSp del mod">
        <pc:chgData name="Stanford Bowman" userId="6ede3e4e1afbea80" providerId="LiveId" clId="{A7AE42C6-301F-4D0A-8537-AD92BCBD3512}" dt="2025-03-10T02:15:36.301" v="1103" actId="47"/>
        <pc:sldMkLst>
          <pc:docMk/>
          <pc:sldMk cId="3309989866" sldId="405"/>
        </pc:sldMkLst>
        <pc:spChg chg="mod">
          <ac:chgData name="Stanford Bowman" userId="6ede3e4e1afbea80" providerId="LiveId" clId="{A7AE42C6-301F-4D0A-8537-AD92BCBD3512}" dt="2025-03-10T02:15:18.737" v="1102" actId="108"/>
          <ac:spMkLst>
            <pc:docMk/>
            <pc:sldMk cId="3309989866" sldId="405"/>
            <ac:spMk id="16" creationId="{E9FB88DF-DAF0-A8A6-5F6D-688C720DA83F}"/>
          </ac:spMkLst>
        </pc:spChg>
      </pc:sldChg>
      <pc:sldChg chg="modSp mod modNotesTx">
        <pc:chgData name="Stanford Bowman" userId="6ede3e4e1afbea80" providerId="LiveId" clId="{A7AE42C6-301F-4D0A-8537-AD92BCBD3512}" dt="2025-03-10T18:00:28.427" v="1985" actId="15"/>
        <pc:sldMkLst>
          <pc:docMk/>
          <pc:sldMk cId="860162294" sldId="406"/>
        </pc:sldMkLst>
        <pc:spChg chg="mod">
          <ac:chgData name="Stanford Bowman" userId="6ede3e4e1afbea80" providerId="LiveId" clId="{A7AE42C6-301F-4D0A-8537-AD92BCBD3512}" dt="2025-03-10T02:26:18.632" v="1272"/>
          <ac:spMkLst>
            <pc:docMk/>
            <pc:sldMk cId="860162294" sldId="406"/>
            <ac:spMk id="2" creationId="{B073B5BA-3F73-4788-A44E-6FEC2EA0391D}"/>
          </ac:spMkLst>
        </pc:spChg>
        <pc:spChg chg="mod">
          <ac:chgData name="Stanford Bowman" userId="6ede3e4e1afbea80" providerId="LiveId" clId="{A7AE42C6-301F-4D0A-8537-AD92BCBD3512}" dt="2025-03-08T17:13:48.218" v="6"/>
          <ac:spMkLst>
            <pc:docMk/>
            <pc:sldMk cId="860162294" sldId="406"/>
            <ac:spMk id="4" creationId="{B862E7FD-4CF0-EBF0-EE66-DDB884F20280}"/>
          </ac:spMkLst>
        </pc:spChg>
        <pc:spChg chg="mod">
          <ac:chgData name="Stanford Bowman" userId="6ede3e4e1afbea80" providerId="LiveId" clId="{A7AE42C6-301F-4D0A-8537-AD92BCBD3512}" dt="2025-03-08T17:12:37.233" v="0"/>
          <ac:spMkLst>
            <pc:docMk/>
            <pc:sldMk cId="860162294" sldId="406"/>
            <ac:spMk id="15" creationId="{9D31C9E7-CEC3-9040-6FE7-EE281DE0E962}"/>
          </ac:spMkLst>
        </pc:spChg>
        <pc:spChg chg="mod">
          <ac:chgData name="Stanford Bowman" userId="6ede3e4e1afbea80" providerId="LiveId" clId="{A7AE42C6-301F-4D0A-8537-AD92BCBD3512}" dt="2025-03-10T02:22:08.429" v="1190"/>
          <ac:spMkLst>
            <pc:docMk/>
            <pc:sldMk cId="860162294" sldId="406"/>
            <ac:spMk id="16" creationId="{4F123F2E-C565-4555-981E-61A6D6EC2C25}"/>
          </ac:spMkLst>
        </pc:spChg>
        <pc:spChg chg="mod">
          <ac:chgData name="Stanford Bowman" userId="6ede3e4e1afbea80" providerId="LiveId" clId="{A7AE42C6-301F-4D0A-8537-AD92BCBD3512}" dt="2025-03-10T02:24:40.915" v="1262" actId="1036"/>
          <ac:spMkLst>
            <pc:docMk/>
            <pc:sldMk cId="860162294" sldId="406"/>
            <ac:spMk id="17" creationId="{F67760C7-6837-45B9-B842-5FDDC5966EEE}"/>
          </ac:spMkLst>
        </pc:spChg>
        <pc:spChg chg="mod">
          <ac:chgData name="Stanford Bowman" userId="6ede3e4e1afbea80" providerId="LiveId" clId="{A7AE42C6-301F-4D0A-8537-AD92BCBD3512}" dt="2025-03-10T02:25:36.174" v="1270" actId="207"/>
          <ac:spMkLst>
            <pc:docMk/>
            <pc:sldMk cId="860162294" sldId="406"/>
            <ac:spMk id="23" creationId="{00000000-0000-0000-0000-000000000000}"/>
          </ac:spMkLst>
        </pc:spChg>
        <pc:spChg chg="mod">
          <ac:chgData name="Stanford Bowman" userId="6ede3e4e1afbea80" providerId="LiveId" clId="{A7AE42C6-301F-4D0A-8537-AD92BCBD3512}" dt="2025-03-10T02:25:36.174" v="1270" actId="207"/>
          <ac:spMkLst>
            <pc:docMk/>
            <pc:sldMk cId="860162294" sldId="406"/>
            <ac:spMk id="41" creationId="{55FC8DB6-0545-402E-8EC4-8011DECDBFD1}"/>
          </ac:spMkLst>
        </pc:spChg>
      </pc:sldChg>
      <pc:sldChg chg="modSp del">
        <pc:chgData name="Stanford Bowman" userId="6ede3e4e1afbea80" providerId="LiveId" clId="{A7AE42C6-301F-4D0A-8537-AD92BCBD3512}" dt="2025-03-10T02:26:43.638" v="1286" actId="47"/>
        <pc:sldMkLst>
          <pc:docMk/>
          <pc:sldMk cId="1606424654" sldId="407"/>
        </pc:sldMkLst>
      </pc:sldChg>
      <pc:sldChg chg="addSp delSp modSp mod modNotesTx">
        <pc:chgData name="Stanford Bowman" userId="6ede3e4e1afbea80" providerId="LiveId" clId="{A7AE42C6-301F-4D0A-8537-AD92BCBD3512}" dt="2025-03-10T18:01:33.081" v="1990" actId="15"/>
        <pc:sldMkLst>
          <pc:docMk/>
          <pc:sldMk cId="2382935538" sldId="408"/>
        </pc:sldMkLst>
        <pc:spChg chg="add mod">
          <ac:chgData name="Stanford Bowman" userId="6ede3e4e1afbea80" providerId="LiveId" clId="{A7AE42C6-301F-4D0A-8537-AD92BCBD3512}" dt="2025-03-08T17:16:01.979" v="24"/>
          <ac:spMkLst>
            <pc:docMk/>
            <pc:sldMk cId="2382935538" sldId="408"/>
            <ac:spMk id="2" creationId="{FC077330-D0D7-BDE2-F1E0-CDDE722D994D}"/>
          </ac:spMkLst>
        </pc:spChg>
        <pc:spChg chg="mod">
          <ac:chgData name="Stanford Bowman" userId="6ede3e4e1afbea80" providerId="LiveId" clId="{A7AE42C6-301F-4D0A-8537-AD92BCBD3512}" dt="2025-03-10T02:29:59.101" v="1302" actId="552"/>
          <ac:spMkLst>
            <pc:docMk/>
            <pc:sldMk cId="2382935538" sldId="408"/>
            <ac:spMk id="4" creationId="{3B24AABC-2E32-8734-91E0-3A8EB4247117}"/>
          </ac:spMkLst>
        </pc:spChg>
        <pc:spChg chg="add mod">
          <ac:chgData name="Stanford Bowman" userId="6ede3e4e1afbea80" providerId="LiveId" clId="{A7AE42C6-301F-4D0A-8537-AD92BCBD3512}" dt="2025-03-10T02:29:59.101" v="1302" actId="552"/>
          <ac:spMkLst>
            <pc:docMk/>
            <pc:sldMk cId="2382935538" sldId="408"/>
            <ac:spMk id="5" creationId="{DBBBFFE3-B8B7-9339-469B-B09A5CBCF441}"/>
          </ac:spMkLst>
        </pc:spChg>
        <pc:spChg chg="add mod">
          <ac:chgData name="Stanford Bowman" userId="6ede3e4e1afbea80" providerId="LiveId" clId="{A7AE42C6-301F-4D0A-8537-AD92BCBD3512}" dt="2025-03-10T02:33:30.264" v="1326" actId="692"/>
          <ac:spMkLst>
            <pc:docMk/>
            <pc:sldMk cId="2382935538" sldId="408"/>
            <ac:spMk id="6" creationId="{42ACF305-921A-6C27-3FE6-341F47BCC2B4}"/>
          </ac:spMkLst>
        </pc:spChg>
        <pc:spChg chg="mod">
          <ac:chgData name="Stanford Bowman" userId="6ede3e4e1afbea80" providerId="LiveId" clId="{A7AE42C6-301F-4D0A-8537-AD92BCBD3512}" dt="2025-03-10T02:35:06.049" v="1336" actId="403"/>
          <ac:spMkLst>
            <pc:docMk/>
            <pc:sldMk cId="2382935538" sldId="408"/>
            <ac:spMk id="9" creationId="{75D57134-5035-4E62-578D-1657ACE8FC4F}"/>
          </ac:spMkLst>
        </pc:spChg>
        <pc:spChg chg="mod">
          <ac:chgData name="Stanford Bowman" userId="6ede3e4e1afbea80" providerId="LiveId" clId="{A7AE42C6-301F-4D0A-8537-AD92BCBD3512}" dt="2025-03-08T17:13:48.218" v="6"/>
          <ac:spMkLst>
            <pc:docMk/>
            <pc:sldMk cId="2382935538" sldId="408"/>
            <ac:spMk id="13" creationId="{176A1085-BEA6-1BB4-701F-966294871935}"/>
          </ac:spMkLst>
        </pc:spChg>
      </pc:sldChg>
      <pc:sldChg chg="addSp delSp modSp del mod">
        <pc:chgData name="Stanford Bowman" userId="6ede3e4e1afbea80" providerId="LiveId" clId="{A7AE42C6-301F-4D0A-8537-AD92BCBD3512}" dt="2025-03-10T02:34:03.676" v="1328" actId="47"/>
        <pc:sldMkLst>
          <pc:docMk/>
          <pc:sldMk cId="3840618565" sldId="409"/>
        </pc:sldMkLst>
      </pc:sldChg>
      <pc:sldChg chg="addSp delSp modSp del mod">
        <pc:chgData name="Stanford Bowman" userId="6ede3e4e1afbea80" providerId="LiveId" clId="{A7AE42C6-301F-4D0A-8537-AD92BCBD3512}" dt="2025-03-10T03:08:02.747" v="1911" actId="47"/>
        <pc:sldMkLst>
          <pc:docMk/>
          <pc:sldMk cId="2578798270" sldId="411"/>
        </pc:sldMkLst>
      </pc:sldChg>
      <pc:sldChg chg="addSp delSp modSp del mod">
        <pc:chgData name="Stanford Bowman" userId="6ede3e4e1afbea80" providerId="LiveId" clId="{A7AE42C6-301F-4D0A-8537-AD92BCBD3512}" dt="2025-03-10T03:08:02.747" v="1911" actId="47"/>
        <pc:sldMkLst>
          <pc:docMk/>
          <pc:sldMk cId="1606937128" sldId="412"/>
        </pc:sldMkLst>
      </pc:sldChg>
      <pc:sldChg chg="addSp delSp modSp mod">
        <pc:chgData name="Stanford Bowman" userId="6ede3e4e1afbea80" providerId="LiveId" clId="{A7AE42C6-301F-4D0A-8537-AD92BCBD3512}" dt="2025-03-08T17:17:30.779" v="51" actId="6549"/>
        <pc:sldMkLst>
          <pc:docMk/>
          <pc:sldMk cId="4211081030" sldId="413"/>
        </pc:sldMkLst>
        <pc:spChg chg="add mod">
          <ac:chgData name="Stanford Bowman" userId="6ede3e4e1afbea80" providerId="LiveId" clId="{A7AE42C6-301F-4D0A-8537-AD92BCBD3512}" dt="2025-03-08T17:17:13.212" v="41"/>
          <ac:spMkLst>
            <pc:docMk/>
            <pc:sldMk cId="4211081030" sldId="413"/>
            <ac:spMk id="2" creationId="{565DF6D6-4315-8827-7C29-B0F425C5BE54}"/>
          </ac:spMkLst>
        </pc:spChg>
        <pc:spChg chg="mod">
          <ac:chgData name="Stanford Bowman" userId="6ede3e4e1afbea80" providerId="LiveId" clId="{A7AE42C6-301F-4D0A-8537-AD92BCBD3512}" dt="2025-03-08T17:13:48.218" v="6"/>
          <ac:spMkLst>
            <pc:docMk/>
            <pc:sldMk cId="4211081030" sldId="413"/>
            <ac:spMk id="5" creationId="{FAB1D3B1-C924-C9DA-C08D-4136577EDF1E}"/>
          </ac:spMkLst>
        </pc:spChg>
        <pc:spChg chg="mod">
          <ac:chgData name="Stanford Bowman" userId="6ede3e4e1afbea80" providerId="LiveId" clId="{A7AE42C6-301F-4D0A-8537-AD92BCBD3512}" dt="2025-03-08T17:17:30.779" v="51" actId="6549"/>
          <ac:spMkLst>
            <pc:docMk/>
            <pc:sldMk cId="4211081030" sldId="413"/>
            <ac:spMk id="22" creationId="{BCAFC24E-A668-1959-56A2-FBD7BAA45314}"/>
          </ac:spMkLst>
        </pc:spChg>
      </pc:sldChg>
      <pc:sldChg chg="addSp delSp modSp mod modNotesTx">
        <pc:chgData name="Stanford Bowman" userId="6ede3e4e1afbea80" providerId="LiveId" clId="{A7AE42C6-301F-4D0A-8537-AD92BCBD3512}" dt="2025-03-10T17:59:03.074" v="1973" actId="113"/>
        <pc:sldMkLst>
          <pc:docMk/>
          <pc:sldMk cId="3274681768" sldId="414"/>
        </pc:sldMkLst>
        <pc:spChg chg="add mod">
          <ac:chgData name="Stanford Bowman" userId="6ede3e4e1afbea80" providerId="LiveId" clId="{A7AE42C6-301F-4D0A-8537-AD92BCBD3512}" dt="2025-03-08T17:15:22.370" v="19"/>
          <ac:spMkLst>
            <pc:docMk/>
            <pc:sldMk cId="3274681768" sldId="414"/>
            <ac:spMk id="2" creationId="{A1582CD3-DABE-B677-CCAF-41101485DC68}"/>
          </ac:spMkLst>
        </pc:spChg>
        <pc:spChg chg="mod">
          <ac:chgData name="Stanford Bowman" userId="6ede3e4e1afbea80" providerId="LiveId" clId="{A7AE42C6-301F-4D0A-8537-AD92BCBD3512}" dt="2025-03-10T01:49:39.933" v="1010" actId="207"/>
          <ac:spMkLst>
            <pc:docMk/>
            <pc:sldMk cId="3274681768" sldId="414"/>
            <ac:spMk id="14" creationId="{0ED65C84-D4C5-AA51-5E94-AF9B61BC7E5C}"/>
          </ac:spMkLst>
        </pc:spChg>
        <pc:spChg chg="mod">
          <ac:chgData name="Stanford Bowman" userId="6ede3e4e1afbea80" providerId="LiveId" clId="{A7AE42C6-301F-4D0A-8537-AD92BCBD3512}" dt="2025-03-10T02:05:01.129" v="1023" actId="120"/>
          <ac:spMkLst>
            <pc:docMk/>
            <pc:sldMk cId="3274681768" sldId="414"/>
            <ac:spMk id="15" creationId="{B3E5610D-DF8F-A3B4-4FA3-0C3CDC66E599}"/>
          </ac:spMkLst>
        </pc:spChg>
        <pc:spChg chg="mod">
          <ac:chgData name="Stanford Bowman" userId="6ede3e4e1afbea80" providerId="LiveId" clId="{A7AE42C6-301F-4D0A-8537-AD92BCBD3512}" dt="2025-03-10T02:14:45.568" v="1101" actId="692"/>
          <ac:spMkLst>
            <pc:docMk/>
            <pc:sldMk cId="3274681768" sldId="414"/>
            <ac:spMk id="16" creationId="{E9FB88DF-DAF0-A8A6-5F6D-688C720DA83F}"/>
          </ac:spMkLst>
        </pc:spChg>
        <pc:spChg chg="mod">
          <ac:chgData name="Stanford Bowman" userId="6ede3e4e1afbea80" providerId="LiveId" clId="{A7AE42C6-301F-4D0A-8537-AD92BCBD3512}" dt="2025-03-08T17:13:48.218" v="6"/>
          <ac:spMkLst>
            <pc:docMk/>
            <pc:sldMk cId="3274681768" sldId="414"/>
            <ac:spMk id="33" creationId="{6E20DB44-0F9C-40DD-159C-57B5DFFE16C6}"/>
          </ac:spMkLst>
        </pc:spChg>
        <pc:picChg chg="mod">
          <ac:chgData name="Stanford Bowman" userId="6ede3e4e1afbea80" providerId="LiveId" clId="{A7AE42C6-301F-4D0A-8537-AD92BCBD3512}" dt="2025-03-10T02:13:07.043" v="1082"/>
          <ac:picMkLst>
            <pc:docMk/>
            <pc:sldMk cId="3274681768" sldId="414"/>
            <ac:picMk id="36" creationId="{4E31D310-340F-65E2-F6DA-F71DAC5589DC}"/>
          </ac:picMkLst>
        </pc:picChg>
        <pc:cxnChg chg="del mod">
          <ac:chgData name="Stanford Bowman" userId="6ede3e4e1afbea80" providerId="LiveId" clId="{A7AE42C6-301F-4D0A-8537-AD92BCBD3512}" dt="2025-03-10T02:04:31.146" v="1018" actId="478"/>
          <ac:cxnSpMkLst>
            <pc:docMk/>
            <pc:sldMk cId="3274681768" sldId="414"/>
            <ac:cxnSpMk id="31" creationId="{6EA75EBF-7733-6F90-0A2B-14222FA72D98}"/>
          </ac:cxnSpMkLst>
        </pc:cxnChg>
      </pc:sldChg>
      <pc:sldChg chg="addSp modSp add mod modNotesTx">
        <pc:chgData name="Stanford Bowman" userId="6ede3e4e1afbea80" providerId="LiveId" clId="{A7AE42C6-301F-4D0A-8537-AD92BCBD3512}" dt="2025-03-10T17:56:22.612" v="1946"/>
        <pc:sldMkLst>
          <pc:docMk/>
          <pc:sldMk cId="163022961" sldId="415"/>
        </pc:sldMkLst>
        <pc:graphicFrameChg chg="mod modGraphic">
          <ac:chgData name="Stanford Bowman" userId="6ede3e4e1afbea80" providerId="LiveId" clId="{A7AE42C6-301F-4D0A-8537-AD92BCBD3512}" dt="2025-03-09T21:31:53.802" v="619" actId="20577"/>
          <ac:graphicFrameMkLst>
            <pc:docMk/>
            <pc:sldMk cId="163022961" sldId="415"/>
            <ac:graphicFrameMk id="2" creationId="{D2E1F97D-851A-9837-B48C-6B5E06402247}"/>
          </ac:graphicFrameMkLst>
        </pc:graphicFrameChg>
        <pc:graphicFrameChg chg="mod">
          <ac:chgData name="Stanford Bowman" userId="6ede3e4e1afbea80" providerId="LiveId" clId="{A7AE42C6-301F-4D0A-8537-AD92BCBD3512}" dt="2025-03-09T21:30:42.236" v="616" actId="113"/>
          <ac:graphicFrameMkLst>
            <pc:docMk/>
            <pc:sldMk cId="163022961" sldId="415"/>
            <ac:graphicFrameMk id="7" creationId="{113A58EA-108E-A076-7153-BF1E222FA5BD}"/>
          </ac:graphicFrameMkLst>
        </pc:graphicFrameChg>
        <pc:picChg chg="add mod modCrop">
          <ac:chgData name="Stanford Bowman" userId="6ede3e4e1afbea80" providerId="LiveId" clId="{A7AE42C6-301F-4D0A-8537-AD92BCBD3512}" dt="2025-03-09T21:28:03.245" v="596" actId="14100"/>
          <ac:picMkLst>
            <pc:docMk/>
            <pc:sldMk cId="163022961" sldId="415"/>
            <ac:picMk id="5" creationId="{1DBAF0C4-7DB1-EF8E-00C6-62DD42E93269}"/>
          </ac:picMkLst>
        </pc:picChg>
      </pc:sldChg>
      <pc:sldChg chg="delSp modSp add mod modNotesTx">
        <pc:chgData name="Stanford Bowman" userId="6ede3e4e1afbea80" providerId="LiveId" clId="{A7AE42C6-301F-4D0A-8537-AD92BCBD3512}" dt="2025-03-10T17:58:11.204" v="1961" actId="113"/>
        <pc:sldMkLst>
          <pc:docMk/>
          <pc:sldMk cId="2191368600" sldId="416"/>
        </pc:sldMkLst>
        <pc:spChg chg="mod">
          <ac:chgData name="Stanford Bowman" userId="6ede3e4e1afbea80" providerId="LiveId" clId="{A7AE42C6-301F-4D0A-8537-AD92BCBD3512}" dt="2025-03-10T02:08:54.797" v="1049" actId="1036"/>
          <ac:spMkLst>
            <pc:docMk/>
            <pc:sldMk cId="2191368600" sldId="416"/>
            <ac:spMk id="15" creationId="{0470A038-6E9D-13A3-BC80-B69D2817CA8A}"/>
          </ac:spMkLst>
        </pc:spChg>
        <pc:spChg chg="mod">
          <ac:chgData name="Stanford Bowman" userId="6ede3e4e1afbea80" providerId="LiveId" clId="{A7AE42C6-301F-4D0A-8537-AD92BCBD3512}" dt="2025-03-10T02:08:37.994" v="1043" actId="14100"/>
          <ac:spMkLst>
            <pc:docMk/>
            <pc:sldMk cId="2191368600" sldId="416"/>
            <ac:spMk id="16" creationId="{5D0EFBAA-1996-F01A-7003-70D3262DC83D}"/>
          </ac:spMkLst>
        </pc:spChg>
        <pc:spChg chg="mod">
          <ac:chgData name="Stanford Bowman" userId="6ede3e4e1afbea80" providerId="LiveId" clId="{A7AE42C6-301F-4D0A-8537-AD92BCBD3512}" dt="2025-03-10T02:09:24.846" v="1061" actId="1037"/>
          <ac:spMkLst>
            <pc:docMk/>
            <pc:sldMk cId="2191368600" sldId="416"/>
            <ac:spMk id="19" creationId="{A0E92ADF-E1BE-BDC2-025E-BF26D9944E9A}"/>
          </ac:spMkLst>
        </pc:spChg>
        <pc:spChg chg="mod">
          <ac:chgData name="Stanford Bowman" userId="6ede3e4e1afbea80" providerId="LiveId" clId="{A7AE42C6-301F-4D0A-8537-AD92BCBD3512}" dt="2025-03-10T02:09:15.358" v="1051" actId="14100"/>
          <ac:spMkLst>
            <pc:docMk/>
            <pc:sldMk cId="2191368600" sldId="416"/>
            <ac:spMk id="20" creationId="{23CEEE9C-178E-B0DE-1113-BC72D6BF72EF}"/>
          </ac:spMkLst>
        </pc:spChg>
        <pc:picChg chg="mod">
          <ac:chgData name="Stanford Bowman" userId="6ede3e4e1afbea80" providerId="LiveId" clId="{A7AE42C6-301F-4D0A-8537-AD92BCBD3512}" dt="2025-03-10T02:10:37.816" v="1071" actId="14100"/>
          <ac:picMkLst>
            <pc:docMk/>
            <pc:sldMk cId="2191368600" sldId="416"/>
            <ac:picMk id="36" creationId="{85E6A755-520D-7122-D720-73602FE9184D}"/>
          </ac:picMkLst>
        </pc:picChg>
        <pc:cxnChg chg="del">
          <ac:chgData name="Stanford Bowman" userId="6ede3e4e1afbea80" providerId="LiveId" clId="{A7AE42C6-301F-4D0A-8537-AD92BCBD3512}" dt="2025-03-10T02:08:25.458" v="1042" actId="478"/>
          <ac:cxnSpMkLst>
            <pc:docMk/>
            <pc:sldMk cId="2191368600" sldId="416"/>
            <ac:cxnSpMk id="29" creationId="{4C374426-120B-E1EE-5B6B-CE2E47DECAD2}"/>
          </ac:cxnSpMkLst>
        </pc:cxnChg>
        <pc:cxnChg chg="del">
          <ac:chgData name="Stanford Bowman" userId="6ede3e4e1afbea80" providerId="LiveId" clId="{A7AE42C6-301F-4D0A-8537-AD92BCBD3512}" dt="2025-03-10T02:08:25.458" v="1042" actId="478"/>
          <ac:cxnSpMkLst>
            <pc:docMk/>
            <pc:sldMk cId="2191368600" sldId="416"/>
            <ac:cxnSpMk id="31" creationId="{6CB48BFB-FE5B-E2A3-CF23-EFABC6D3F7A8}"/>
          </ac:cxnSpMkLst>
        </pc:cxnChg>
      </pc:sldChg>
      <pc:sldChg chg="delSp modSp add mod modNotesTx">
        <pc:chgData name="Stanford Bowman" userId="6ede3e4e1afbea80" providerId="LiveId" clId="{A7AE42C6-301F-4D0A-8537-AD92BCBD3512}" dt="2025-03-10T17:58:46.129" v="1968" actId="113"/>
        <pc:sldMkLst>
          <pc:docMk/>
          <pc:sldMk cId="1747004259" sldId="417"/>
        </pc:sldMkLst>
        <pc:spChg chg="mod">
          <ac:chgData name="Stanford Bowman" userId="6ede3e4e1afbea80" providerId="LiveId" clId="{A7AE42C6-301F-4D0A-8537-AD92BCBD3512}" dt="2025-03-10T02:06:00.344" v="1030" actId="14100"/>
          <ac:spMkLst>
            <pc:docMk/>
            <pc:sldMk cId="1747004259" sldId="417"/>
            <ac:spMk id="15" creationId="{1ABFF972-9EB6-52A9-0FC4-04013274BD25}"/>
          </ac:spMkLst>
        </pc:spChg>
        <pc:spChg chg="mod">
          <ac:chgData name="Stanford Bowman" userId="6ede3e4e1afbea80" providerId="LiveId" clId="{A7AE42C6-301F-4D0A-8537-AD92BCBD3512}" dt="2025-03-10T02:06:31.730" v="1032" actId="552"/>
          <ac:spMkLst>
            <pc:docMk/>
            <pc:sldMk cId="1747004259" sldId="417"/>
            <ac:spMk id="19" creationId="{7BD8D2B1-C3DE-7DDD-1283-1CBEC034F875}"/>
          </ac:spMkLst>
        </pc:spChg>
        <pc:spChg chg="mod">
          <ac:chgData name="Stanford Bowman" userId="6ede3e4e1afbea80" providerId="LiveId" clId="{A7AE42C6-301F-4D0A-8537-AD92BCBD3512}" dt="2025-03-10T02:06:31.730" v="1032" actId="552"/>
          <ac:spMkLst>
            <pc:docMk/>
            <pc:sldMk cId="1747004259" sldId="417"/>
            <ac:spMk id="20" creationId="{DADC612B-C68A-EF65-32F3-05E1B3DAB40F}"/>
          </ac:spMkLst>
        </pc:spChg>
        <pc:picChg chg="mod">
          <ac:chgData name="Stanford Bowman" userId="6ede3e4e1afbea80" providerId="LiveId" clId="{A7AE42C6-301F-4D0A-8537-AD92BCBD3512}" dt="2025-03-10T02:11:22.645" v="1074" actId="14100"/>
          <ac:picMkLst>
            <pc:docMk/>
            <pc:sldMk cId="1747004259" sldId="417"/>
            <ac:picMk id="36" creationId="{D3917AD1-A361-484C-72D9-F7B424804B61}"/>
          </ac:picMkLst>
        </pc:picChg>
        <pc:cxnChg chg="del">
          <ac:chgData name="Stanford Bowman" userId="6ede3e4e1afbea80" providerId="LiveId" clId="{A7AE42C6-301F-4D0A-8537-AD92BCBD3512}" dt="2025-03-10T02:05:44.489" v="1029" actId="478"/>
          <ac:cxnSpMkLst>
            <pc:docMk/>
            <pc:sldMk cId="1747004259" sldId="417"/>
            <ac:cxnSpMk id="29" creationId="{51BD78AC-3D87-1A3A-ADA3-863506F05FA3}"/>
          </ac:cxnSpMkLst>
        </pc:cxnChg>
        <pc:cxnChg chg="del">
          <ac:chgData name="Stanford Bowman" userId="6ede3e4e1afbea80" providerId="LiveId" clId="{A7AE42C6-301F-4D0A-8537-AD92BCBD3512}" dt="2025-03-10T02:05:41.691" v="1028" actId="478"/>
          <ac:cxnSpMkLst>
            <pc:docMk/>
            <pc:sldMk cId="1747004259" sldId="417"/>
            <ac:cxnSpMk id="31" creationId="{4087F411-36AF-2AA8-5CC2-2FA4B3A2B225}"/>
          </ac:cxnSpMkLst>
        </pc:cxnChg>
      </pc:sldChg>
      <pc:sldChg chg="add ord modNotesTx">
        <pc:chgData name="Stanford Bowman" userId="6ede3e4e1afbea80" providerId="LiveId" clId="{A7AE42C6-301F-4D0A-8537-AD92BCBD3512}" dt="2025-03-10T18:01:20.739" v="1987" actId="113"/>
        <pc:sldMkLst>
          <pc:docMk/>
          <pc:sldMk cId="1992129013" sldId="418"/>
        </pc:sldMkLst>
      </pc:sldChg>
      <pc:sldChg chg="delSp modSp add mod delAnim modNotes modNotesTx">
        <pc:chgData name="Stanford Bowman" userId="6ede3e4e1afbea80" providerId="LiveId" clId="{A7AE42C6-301F-4D0A-8537-AD92BCBD3512}" dt="2025-03-10T03:11:25.048" v="1926" actId="20577"/>
        <pc:sldMkLst>
          <pc:docMk/>
          <pc:sldMk cId="1222974048" sldId="419"/>
        </pc:sldMkLst>
        <pc:spChg chg="mod">
          <ac:chgData name="Stanford Bowman" userId="6ede3e4e1afbea80" providerId="LiveId" clId="{A7AE42C6-301F-4D0A-8537-AD92BCBD3512}" dt="2025-03-10T03:11:25.048" v="1926" actId="20577"/>
          <ac:spMkLst>
            <pc:docMk/>
            <pc:sldMk cId="1222974048" sldId="419"/>
            <ac:spMk id="3" creationId="{F4E37DAE-7180-CDED-7027-A966889083A1}"/>
          </ac:spMkLst>
        </pc:spChg>
        <pc:spChg chg="mod">
          <ac:chgData name="Stanford Bowman" userId="6ede3e4e1afbea80" providerId="LiveId" clId="{A7AE42C6-301F-4D0A-8537-AD92BCBD3512}" dt="2025-03-10T03:09:21.839" v="1918" actId="27636"/>
          <ac:spMkLst>
            <pc:docMk/>
            <pc:sldMk cId="1222974048" sldId="419"/>
            <ac:spMk id="4" creationId="{0281C784-5E90-42E5-DC22-C869B5704392}"/>
          </ac:spMkLst>
        </pc:spChg>
        <pc:spChg chg="del">
          <ac:chgData name="Stanford Bowman" userId="6ede3e4e1afbea80" providerId="LiveId" clId="{A7AE42C6-301F-4D0A-8537-AD92BCBD3512}" dt="2025-03-10T03:10:35.809" v="1923" actId="478"/>
          <ac:spMkLst>
            <pc:docMk/>
            <pc:sldMk cId="1222974048" sldId="419"/>
            <ac:spMk id="16" creationId="{0697B83E-86F2-72A1-BED3-0942313A5786}"/>
          </ac:spMkLst>
        </pc:spChg>
        <pc:spChg chg="mod">
          <ac:chgData name="Stanford Bowman" userId="6ede3e4e1afbea80" providerId="LiveId" clId="{A7AE42C6-301F-4D0A-8537-AD92BCBD3512}" dt="2025-03-10T03:09:57.191" v="1920"/>
          <ac:spMkLst>
            <pc:docMk/>
            <pc:sldMk cId="1222974048" sldId="419"/>
            <ac:spMk id="21" creationId="{7EBF7EDF-29A4-34D5-46DD-8F0734C73309}"/>
          </ac:spMkLst>
        </pc:spChg>
        <pc:spChg chg="mod">
          <ac:chgData name="Stanford Bowman" userId="6ede3e4e1afbea80" providerId="LiveId" clId="{A7AE42C6-301F-4D0A-8537-AD92BCBD3512}" dt="2025-03-10T03:11:01.690" v="1925"/>
          <ac:spMkLst>
            <pc:docMk/>
            <pc:sldMk cId="1222974048" sldId="419"/>
            <ac:spMk id="24" creationId="{37D45A5C-0367-5C70-F3BB-D125801C6F9C}"/>
          </ac:spMkLst>
        </pc:spChg>
        <pc:spChg chg="del">
          <ac:chgData name="Stanford Bowman" userId="6ede3e4e1afbea80" providerId="LiveId" clId="{A7AE42C6-301F-4D0A-8537-AD92BCBD3512}" dt="2025-03-10T03:10:43.027" v="1924" actId="478"/>
          <ac:spMkLst>
            <pc:docMk/>
            <pc:sldMk cId="1222974048" sldId="419"/>
            <ac:spMk id="25" creationId="{59B715A7-38A1-DE73-C275-CE462557FAF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F5B645-44B5-4C70-84F0-A43487F725E8}"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38170F4-4AE2-41EA-A9BC-07A38BED3B24}">
      <dgm:prSet phldrT="[Text]" custT="1"/>
      <dgm:spPr>
        <a:noFill/>
      </dgm:spPr>
      <dgm:t>
        <a:bodyPr/>
        <a:lstStyle/>
        <a:p>
          <a:pPr algn="l"/>
          <a:r>
            <a:rPr lang="en-US" sz="2800" b="1" dirty="0">
              <a:solidFill>
                <a:schemeClr val="bg1"/>
              </a:solidFill>
              <a:effectLst/>
              <a:latin typeface="Gotham Medium" panose="02000604030000020004"/>
              <a:ea typeface="Aptos" panose="020B0004020202020204" pitchFamily="34" charset="0"/>
              <a:cs typeface="Times New Roman" panose="02020603050405020304" pitchFamily="18" charset="0"/>
            </a:rPr>
            <a:t>PRIEST CONSECRATION—</a:t>
          </a:r>
          <a:endParaRPr lang="en-US" sz="28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6F483883-00AF-4C59-9180-E840962910CC}" type="parTrans" cxnId="{5D4A4CC1-8007-4526-A9D4-A4A1B06B593E}">
      <dgm:prSet/>
      <dgm:spPr/>
      <dgm:t>
        <a:bodyPr/>
        <a:lstStyle/>
        <a:p>
          <a:endParaRPr lang="en-US"/>
        </a:p>
      </dgm:t>
    </dgm:pt>
    <dgm:pt modelId="{09AED88B-3B63-4920-B23A-9AD9EC513030}" type="sibTrans" cxnId="{5D4A4CC1-8007-4526-A9D4-A4A1B06B593E}">
      <dgm:prSet/>
      <dgm:spPr/>
      <dgm:t>
        <a:bodyPr/>
        <a:lstStyle/>
        <a:p>
          <a:endParaRPr lang="en-US"/>
        </a:p>
      </dgm:t>
    </dgm:pt>
    <dgm:pt modelId="{4328B7FF-1637-4F87-A557-4D49C7CCE3C4}">
      <dgm:prSet custT="1"/>
      <dgm:spPr>
        <a:solidFill>
          <a:schemeClr val="accent1">
            <a:hueOff val="0"/>
            <a:satOff val="0"/>
            <a:lumOff val="0"/>
            <a:alpha val="0"/>
          </a:schemeClr>
        </a:solidFill>
      </dgm:spPr>
      <dgm:t>
        <a:bodyPr/>
        <a:lstStyle/>
        <a:p>
          <a:pPr algn="l"/>
          <a:r>
            <a:rPr lang="en-US" sz="2400" b="1" dirty="0">
              <a:solidFill>
                <a:schemeClr val="bg1"/>
              </a:solidFill>
              <a:effectLst/>
              <a:latin typeface="Gotham Medium" panose="02000604030000020004"/>
              <a:ea typeface="Aptos" panose="020B0004020202020204" pitchFamily="34" charset="0"/>
              <a:cs typeface="Times New Roman" panose="02020603050405020304" pitchFamily="18" charset="0"/>
            </a:rPr>
            <a:t>Moses outlined detailed laws in Exodus and Leviticus about the procedures for the Israelite priest.  Moses’s older brother Aaron and his descendants served as the original priestly line. Men ministered as mediators between people and God first in the tabernacle, and later in the temple.  They were called to live holy lives and showed that they were set apart for God through unique clothing. Before practicing as a priest, they had to perform certain rituals. </a:t>
          </a:r>
        </a:p>
      </dgm:t>
    </dgm:pt>
    <dgm:pt modelId="{D84354DC-6074-4D5B-8A99-8F0D55015189}" type="parTrans" cxnId="{02F07E1F-6937-4227-AD5D-A9543FBD09C8}">
      <dgm:prSet/>
      <dgm:spPr/>
      <dgm:t>
        <a:bodyPr/>
        <a:lstStyle/>
        <a:p>
          <a:endParaRPr lang="en-US"/>
        </a:p>
      </dgm:t>
    </dgm:pt>
    <dgm:pt modelId="{52ED3083-AFB5-485E-8591-A9645203153D}" type="sibTrans" cxnId="{02F07E1F-6937-4227-AD5D-A9543FBD09C8}">
      <dgm:prSet/>
      <dgm:spPr/>
      <dgm:t>
        <a:bodyPr/>
        <a:lstStyle/>
        <a:p>
          <a:endParaRPr lang="en-US"/>
        </a:p>
      </dgm:t>
    </dgm:pt>
    <dgm:pt modelId="{037191A7-7F4B-4AFE-B7F7-69343ED478FD}" type="pres">
      <dgm:prSet presAssocID="{43F5B645-44B5-4C70-84F0-A43487F725E8}" presName="Name0" presStyleCnt="0">
        <dgm:presLayoutVars>
          <dgm:dir/>
          <dgm:animLvl val="lvl"/>
          <dgm:resizeHandles val="exact"/>
        </dgm:presLayoutVars>
      </dgm:prSet>
      <dgm:spPr/>
    </dgm:pt>
    <dgm:pt modelId="{29BCCB37-F372-4CD7-82F9-9A76E1EF6013}" type="pres">
      <dgm:prSet presAssocID="{E38170F4-4AE2-41EA-A9BC-07A38BED3B24}" presName="linNode" presStyleCnt="0"/>
      <dgm:spPr/>
    </dgm:pt>
    <dgm:pt modelId="{40E75054-4C23-45A1-9B0A-79C76AC0A66A}" type="pres">
      <dgm:prSet presAssocID="{E38170F4-4AE2-41EA-A9BC-07A38BED3B24}" presName="parTx" presStyleLbl="revTx" presStyleIdx="0" presStyleCnt="1" custScaleX="110360" custScaleY="47560" custLinFactNeighborX="61118" custLinFactNeighborY="-38681">
        <dgm:presLayoutVars>
          <dgm:chMax val="1"/>
          <dgm:bulletEnabled val="1"/>
        </dgm:presLayoutVars>
      </dgm:prSet>
      <dgm:spPr/>
    </dgm:pt>
    <dgm:pt modelId="{7224C308-02B2-4A34-8737-8824A158F477}" type="pres">
      <dgm:prSet presAssocID="{E38170F4-4AE2-41EA-A9BC-07A38BED3B24}" presName="bracket" presStyleLbl="parChTrans1D1" presStyleIdx="0" presStyleCnt="1" custScaleY="84390" custLinFactNeighborX="-23552"/>
      <dgm:spPr>
        <a:ln w="44450">
          <a:solidFill>
            <a:schemeClr val="bg1"/>
          </a:solidFill>
        </a:ln>
      </dgm:spPr>
    </dgm:pt>
    <dgm:pt modelId="{2E9711EE-91B5-405B-A44F-3EAB5CF9C14F}" type="pres">
      <dgm:prSet presAssocID="{E38170F4-4AE2-41EA-A9BC-07A38BED3B24}" presName="spH" presStyleCnt="0"/>
      <dgm:spPr/>
    </dgm:pt>
    <dgm:pt modelId="{6772132E-9368-4922-92E6-B8F162ECA0EE}" type="pres">
      <dgm:prSet presAssocID="{E38170F4-4AE2-41EA-A9BC-07A38BED3B24}" presName="desTx" presStyleLbl="node1" presStyleIdx="0" presStyleCnt="1" custLinFactNeighborX="-26487" custLinFactNeighborY="-4320">
        <dgm:presLayoutVars>
          <dgm:bulletEnabled val="1"/>
        </dgm:presLayoutVars>
      </dgm:prSet>
      <dgm:spPr/>
    </dgm:pt>
  </dgm:ptLst>
  <dgm:cxnLst>
    <dgm:cxn modelId="{02F07E1F-6937-4227-AD5D-A9543FBD09C8}" srcId="{E38170F4-4AE2-41EA-A9BC-07A38BED3B24}" destId="{4328B7FF-1637-4F87-A557-4D49C7CCE3C4}" srcOrd="0" destOrd="0" parTransId="{D84354DC-6074-4D5B-8A99-8F0D55015189}" sibTransId="{52ED3083-AFB5-485E-8591-A9645203153D}"/>
    <dgm:cxn modelId="{AF782E48-126F-4D74-92A2-9F13520FB560}" type="presOf" srcId="{43F5B645-44B5-4C70-84F0-A43487F725E8}" destId="{037191A7-7F4B-4AFE-B7F7-69343ED478FD}" srcOrd="0" destOrd="0" presId="urn:diagrams.loki3.com/BracketList"/>
    <dgm:cxn modelId="{30DDC8BE-6A64-4795-93DA-8D307073F75A}" type="presOf" srcId="{E38170F4-4AE2-41EA-A9BC-07A38BED3B24}" destId="{40E75054-4C23-45A1-9B0A-79C76AC0A66A}" srcOrd="0" destOrd="0" presId="urn:diagrams.loki3.com/BracketList"/>
    <dgm:cxn modelId="{5D4A4CC1-8007-4526-A9D4-A4A1B06B593E}" srcId="{43F5B645-44B5-4C70-84F0-A43487F725E8}" destId="{E38170F4-4AE2-41EA-A9BC-07A38BED3B24}" srcOrd="0" destOrd="0" parTransId="{6F483883-00AF-4C59-9180-E840962910CC}" sibTransId="{09AED88B-3B63-4920-B23A-9AD9EC513030}"/>
    <dgm:cxn modelId="{692FA5E1-FFF3-4499-A234-CFBAB1C44717}" type="presOf" srcId="{4328B7FF-1637-4F87-A557-4D49C7CCE3C4}" destId="{6772132E-9368-4922-92E6-B8F162ECA0EE}" srcOrd="0" destOrd="0" presId="urn:diagrams.loki3.com/BracketList"/>
    <dgm:cxn modelId="{06E3F4BC-EB35-46C2-A662-6904B1638C12}" type="presParOf" srcId="{037191A7-7F4B-4AFE-B7F7-69343ED478FD}" destId="{29BCCB37-F372-4CD7-82F9-9A76E1EF6013}" srcOrd="0" destOrd="0" presId="urn:diagrams.loki3.com/BracketList"/>
    <dgm:cxn modelId="{A01763FC-5A1D-4CE9-88A3-CD22F474BCAC}" type="presParOf" srcId="{29BCCB37-F372-4CD7-82F9-9A76E1EF6013}" destId="{40E75054-4C23-45A1-9B0A-79C76AC0A66A}" srcOrd="0" destOrd="0" presId="urn:diagrams.loki3.com/BracketList"/>
    <dgm:cxn modelId="{F80FA4F6-C216-4753-A967-F6E9E3CFAEA4}" type="presParOf" srcId="{29BCCB37-F372-4CD7-82F9-9A76E1EF6013}" destId="{7224C308-02B2-4A34-8737-8824A158F477}" srcOrd="1" destOrd="0" presId="urn:diagrams.loki3.com/BracketList"/>
    <dgm:cxn modelId="{8439861E-ED6D-4BB7-9097-61C00FCC9EEC}" type="presParOf" srcId="{29BCCB37-F372-4CD7-82F9-9A76E1EF6013}" destId="{2E9711EE-91B5-405B-A44F-3EAB5CF9C14F}" srcOrd="2" destOrd="0" presId="urn:diagrams.loki3.com/BracketList"/>
    <dgm:cxn modelId="{6B0CB9EC-6FBD-44EB-8748-08DECA4C51EC}" type="presParOf" srcId="{29BCCB37-F372-4CD7-82F9-9A76E1EF6013}" destId="{6772132E-9368-4922-92E6-B8F162ECA0EE}" srcOrd="3" destOrd="0" presId="urn:diagrams.loki3.com/BracketList"/>
  </dgm:cxnLst>
  <dgm:bg>
    <a:solidFill>
      <a:srgbClr val="002060">
        <a:alpha val="25000"/>
      </a:srgb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F5B645-44B5-4C70-84F0-A43487F725E8}"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38170F4-4AE2-41EA-A9BC-07A38BED3B24}">
      <dgm:prSet phldrT="[Text]" custT="1"/>
      <dgm:spPr>
        <a:noFill/>
      </dgm:spPr>
      <dgm:t>
        <a:bodyPr/>
        <a:lstStyle/>
        <a:p>
          <a:pPr algn="l"/>
          <a:r>
            <a:rPr lang="en-US" sz="2800" b="1" dirty="0">
              <a:solidFill>
                <a:schemeClr val="bg1"/>
              </a:solidFill>
              <a:effectLst/>
              <a:latin typeface="Gotham Medium" panose="02000604030000020004"/>
              <a:ea typeface="Aptos" panose="020B0004020202020204" pitchFamily="34" charset="0"/>
              <a:cs typeface="Times New Roman" panose="02020603050405020304" pitchFamily="18" charset="0"/>
            </a:rPr>
            <a:t>MADE HOLY—</a:t>
          </a:r>
          <a:endParaRPr lang="en-US" sz="44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6F483883-00AF-4C59-9180-E840962910CC}" type="parTrans" cxnId="{5D4A4CC1-8007-4526-A9D4-A4A1B06B593E}">
      <dgm:prSet/>
      <dgm:spPr/>
      <dgm:t>
        <a:bodyPr/>
        <a:lstStyle/>
        <a:p>
          <a:endParaRPr lang="en-US"/>
        </a:p>
      </dgm:t>
    </dgm:pt>
    <dgm:pt modelId="{09AED88B-3B63-4920-B23A-9AD9EC513030}" type="sibTrans" cxnId="{5D4A4CC1-8007-4526-A9D4-A4A1B06B593E}">
      <dgm:prSet/>
      <dgm:spPr/>
      <dgm:t>
        <a:bodyPr/>
        <a:lstStyle/>
        <a:p>
          <a:endParaRPr lang="en-US"/>
        </a:p>
      </dgm:t>
    </dgm:pt>
    <dgm:pt modelId="{F7D777B8-1F4A-4174-A1D7-5D8FF6F1B016}">
      <dgm:prSet custT="1"/>
      <dgm:spPr>
        <a:solidFill>
          <a:schemeClr val="accent1">
            <a:hueOff val="0"/>
            <a:satOff val="0"/>
            <a:lumOff val="0"/>
            <a:alpha val="0"/>
          </a:schemeClr>
        </a:solidFill>
      </dgm:spPr>
      <dgm:t>
        <a:bodyPr/>
        <a:lstStyle/>
        <a:p>
          <a:r>
            <a:rPr lang="en-US" sz="2400" b="1" dirty="0">
              <a:solidFill>
                <a:schemeClr val="bg1"/>
              </a:solidFill>
              <a:effectLst/>
              <a:latin typeface="Gotham Medium" panose="02000604030000020004"/>
              <a:ea typeface="Aptos" panose="020B0004020202020204" pitchFamily="34" charset="0"/>
              <a:cs typeface="Times New Roman" panose="02020603050405020304" pitchFamily="18" charset="0"/>
            </a:rPr>
            <a:t>God gave Moses detailed instructions on how to consecrate, or make holy, Aaron and his sons as priests. They served as intermediaries between the people and God. Aaron and his sons needed to offer sacrifices, be anointed with sacred oil, and go through a process of purification. These rituals were established to set the priests apart for their duties. </a:t>
          </a:r>
        </a:p>
      </dgm:t>
    </dgm:pt>
    <dgm:pt modelId="{7EC809F6-8618-4DC6-B838-97C66A39A2AA}" type="parTrans" cxnId="{1993AB26-E08E-4496-B4A8-2B6706DA8FC4}">
      <dgm:prSet/>
      <dgm:spPr/>
      <dgm:t>
        <a:bodyPr/>
        <a:lstStyle/>
        <a:p>
          <a:endParaRPr lang="en-US"/>
        </a:p>
      </dgm:t>
    </dgm:pt>
    <dgm:pt modelId="{CB28BA75-201B-4F4C-9A0F-32E7A713AAFE}" type="sibTrans" cxnId="{1993AB26-E08E-4496-B4A8-2B6706DA8FC4}">
      <dgm:prSet/>
      <dgm:spPr/>
      <dgm:t>
        <a:bodyPr/>
        <a:lstStyle/>
        <a:p>
          <a:endParaRPr lang="en-US"/>
        </a:p>
      </dgm:t>
    </dgm:pt>
    <dgm:pt modelId="{037191A7-7F4B-4AFE-B7F7-69343ED478FD}" type="pres">
      <dgm:prSet presAssocID="{43F5B645-44B5-4C70-84F0-A43487F725E8}" presName="Name0" presStyleCnt="0">
        <dgm:presLayoutVars>
          <dgm:dir/>
          <dgm:animLvl val="lvl"/>
          <dgm:resizeHandles val="exact"/>
        </dgm:presLayoutVars>
      </dgm:prSet>
      <dgm:spPr/>
    </dgm:pt>
    <dgm:pt modelId="{29BCCB37-F372-4CD7-82F9-9A76E1EF6013}" type="pres">
      <dgm:prSet presAssocID="{E38170F4-4AE2-41EA-A9BC-07A38BED3B24}" presName="linNode" presStyleCnt="0"/>
      <dgm:spPr/>
    </dgm:pt>
    <dgm:pt modelId="{40E75054-4C23-45A1-9B0A-79C76AC0A66A}" type="pres">
      <dgm:prSet presAssocID="{E38170F4-4AE2-41EA-A9BC-07A38BED3B24}" presName="parTx" presStyleLbl="revTx" presStyleIdx="0" presStyleCnt="1" custScaleX="88958" custScaleY="47560" custLinFactNeighborX="65819" custLinFactNeighborY="-17991">
        <dgm:presLayoutVars>
          <dgm:chMax val="1"/>
          <dgm:bulletEnabled val="1"/>
        </dgm:presLayoutVars>
      </dgm:prSet>
      <dgm:spPr/>
    </dgm:pt>
    <dgm:pt modelId="{7224C308-02B2-4A34-8737-8824A158F477}" type="pres">
      <dgm:prSet presAssocID="{E38170F4-4AE2-41EA-A9BC-07A38BED3B24}" presName="bracket" presStyleLbl="parChTrans1D1" presStyleIdx="0" presStyleCnt="1" custScaleY="84390" custLinFactNeighborX="-23552"/>
      <dgm:spPr>
        <a:ln w="44450">
          <a:solidFill>
            <a:schemeClr val="bg1"/>
          </a:solidFill>
        </a:ln>
      </dgm:spPr>
    </dgm:pt>
    <dgm:pt modelId="{2E9711EE-91B5-405B-A44F-3EAB5CF9C14F}" type="pres">
      <dgm:prSet presAssocID="{E38170F4-4AE2-41EA-A9BC-07A38BED3B24}" presName="spH" presStyleCnt="0"/>
      <dgm:spPr/>
    </dgm:pt>
    <dgm:pt modelId="{9C403130-61CB-40E7-8F73-A3EE16F0D7AF}" type="pres">
      <dgm:prSet presAssocID="{E38170F4-4AE2-41EA-A9BC-07A38BED3B24}" presName="desTx" presStyleLbl="node1" presStyleIdx="0" presStyleCnt="1">
        <dgm:presLayoutVars>
          <dgm:bulletEnabled val="1"/>
        </dgm:presLayoutVars>
      </dgm:prSet>
      <dgm:spPr/>
    </dgm:pt>
  </dgm:ptLst>
  <dgm:cxnLst>
    <dgm:cxn modelId="{1993AB26-E08E-4496-B4A8-2B6706DA8FC4}" srcId="{E38170F4-4AE2-41EA-A9BC-07A38BED3B24}" destId="{F7D777B8-1F4A-4174-A1D7-5D8FF6F1B016}" srcOrd="0" destOrd="0" parTransId="{7EC809F6-8618-4DC6-B838-97C66A39A2AA}" sibTransId="{CB28BA75-201B-4F4C-9A0F-32E7A713AAFE}"/>
    <dgm:cxn modelId="{AF782E48-126F-4D74-92A2-9F13520FB560}" type="presOf" srcId="{43F5B645-44B5-4C70-84F0-A43487F725E8}" destId="{037191A7-7F4B-4AFE-B7F7-69343ED478FD}" srcOrd="0" destOrd="0" presId="urn:diagrams.loki3.com/BracketList"/>
    <dgm:cxn modelId="{F83DCA75-F2EE-44EB-8171-23845AE46ABE}" type="presOf" srcId="{F7D777B8-1F4A-4174-A1D7-5D8FF6F1B016}" destId="{9C403130-61CB-40E7-8F73-A3EE16F0D7AF}" srcOrd="0" destOrd="0" presId="urn:diagrams.loki3.com/BracketList"/>
    <dgm:cxn modelId="{30DDC8BE-6A64-4795-93DA-8D307073F75A}" type="presOf" srcId="{E38170F4-4AE2-41EA-A9BC-07A38BED3B24}" destId="{40E75054-4C23-45A1-9B0A-79C76AC0A66A}" srcOrd="0" destOrd="0" presId="urn:diagrams.loki3.com/BracketList"/>
    <dgm:cxn modelId="{5D4A4CC1-8007-4526-A9D4-A4A1B06B593E}" srcId="{43F5B645-44B5-4C70-84F0-A43487F725E8}" destId="{E38170F4-4AE2-41EA-A9BC-07A38BED3B24}" srcOrd="0" destOrd="0" parTransId="{6F483883-00AF-4C59-9180-E840962910CC}" sibTransId="{09AED88B-3B63-4920-B23A-9AD9EC513030}"/>
    <dgm:cxn modelId="{06E3F4BC-EB35-46C2-A662-6904B1638C12}" type="presParOf" srcId="{037191A7-7F4B-4AFE-B7F7-69343ED478FD}" destId="{29BCCB37-F372-4CD7-82F9-9A76E1EF6013}" srcOrd="0" destOrd="0" presId="urn:diagrams.loki3.com/BracketList"/>
    <dgm:cxn modelId="{A01763FC-5A1D-4CE9-88A3-CD22F474BCAC}" type="presParOf" srcId="{29BCCB37-F372-4CD7-82F9-9A76E1EF6013}" destId="{40E75054-4C23-45A1-9B0A-79C76AC0A66A}" srcOrd="0" destOrd="0" presId="urn:diagrams.loki3.com/BracketList"/>
    <dgm:cxn modelId="{F80FA4F6-C216-4753-A967-F6E9E3CFAEA4}" type="presParOf" srcId="{29BCCB37-F372-4CD7-82F9-9A76E1EF6013}" destId="{7224C308-02B2-4A34-8737-8824A158F477}" srcOrd="1" destOrd="0" presId="urn:diagrams.loki3.com/BracketList"/>
    <dgm:cxn modelId="{8439861E-ED6D-4BB7-9097-61C00FCC9EEC}" type="presParOf" srcId="{29BCCB37-F372-4CD7-82F9-9A76E1EF6013}" destId="{2E9711EE-91B5-405B-A44F-3EAB5CF9C14F}" srcOrd="2" destOrd="0" presId="urn:diagrams.loki3.com/BracketList"/>
    <dgm:cxn modelId="{3D9DADFB-7653-4C91-A6B2-92C1FF868B53}" type="presParOf" srcId="{29BCCB37-F372-4CD7-82F9-9A76E1EF6013}" destId="{9C403130-61CB-40E7-8F73-A3EE16F0D7AF}" srcOrd="3" destOrd="0" presId="urn:diagrams.loki3.com/BracketList"/>
  </dgm:cxnLst>
  <dgm:bg>
    <a:solidFill>
      <a:srgbClr val="002060">
        <a:alpha val="25000"/>
      </a:srgbClr>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F5B645-44B5-4C70-84F0-A43487F725E8}"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38170F4-4AE2-41EA-A9BC-07A38BED3B24}">
      <dgm:prSet phldrT="[Text]" custT="1"/>
      <dgm:spPr>
        <a:noFill/>
      </dgm:spPr>
      <dgm:t>
        <a:bodyPr/>
        <a:lstStyle/>
        <a:p>
          <a:pPr algn="l"/>
          <a:r>
            <a:rPr lang="en-US" sz="2800" b="1" cap="small" baseline="0" dirty="0">
              <a:solidFill>
                <a:schemeClr val="bg1"/>
              </a:solidFill>
              <a:latin typeface="Gotham Medium" panose="02000604030000020004"/>
            </a:rPr>
            <a:t>The sacrifice and the oil—</a:t>
          </a:r>
          <a:br>
            <a:rPr lang="en-US" sz="2800" b="1" cap="small" baseline="0" dirty="0">
              <a:solidFill>
                <a:schemeClr val="bg1"/>
              </a:solidFill>
              <a:latin typeface="Gotham Medium" panose="02000604030000020004"/>
            </a:rPr>
          </a:br>
          <a:endParaRPr lang="en-US" sz="28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6F483883-00AF-4C59-9180-E840962910CC}" type="parTrans" cxnId="{5D4A4CC1-8007-4526-A9D4-A4A1B06B593E}">
      <dgm:prSet/>
      <dgm:spPr/>
      <dgm:t>
        <a:bodyPr/>
        <a:lstStyle/>
        <a:p>
          <a:endParaRPr lang="en-US"/>
        </a:p>
      </dgm:t>
    </dgm:pt>
    <dgm:pt modelId="{09AED88B-3B63-4920-B23A-9AD9EC513030}" type="sibTrans" cxnId="{5D4A4CC1-8007-4526-A9D4-A4A1B06B593E}">
      <dgm:prSet/>
      <dgm:spPr/>
      <dgm:t>
        <a:bodyPr/>
        <a:lstStyle/>
        <a:p>
          <a:endParaRPr lang="en-US"/>
        </a:p>
      </dgm:t>
    </dgm:pt>
    <dgm:pt modelId="{47263D4C-1F22-4A6B-AFF6-30FB3FC6BDBF}">
      <dgm:prSet custT="1"/>
      <dgm:spPr>
        <a:solidFill>
          <a:schemeClr val="accent1">
            <a:hueOff val="0"/>
            <a:satOff val="0"/>
            <a:lumOff val="0"/>
            <a:alpha val="0"/>
          </a:schemeClr>
        </a:solidFill>
      </dgm:spPr>
      <dgm:t>
        <a:bodyPr/>
        <a:lstStyle/>
        <a:p>
          <a:pPr algn="l"/>
          <a:r>
            <a:rPr lang="en-US" sz="2400" b="1" dirty="0">
              <a:latin typeface="Gotham Medium" panose="02000604030000020004"/>
            </a:rPr>
            <a:t>The animal sacrifice took place with a blemish-free bull and two rams. The sacrifice always included blood shedding. Foods symbolizing fellowship with the Father such as unleavened bread, wafers, and cakes sat at the door of the tabernacle. </a:t>
          </a:r>
          <a:endParaRPr lang="en-US" sz="2400" b="1" cap="small" baseline="0" dirty="0">
            <a:solidFill>
              <a:schemeClr val="bg1"/>
            </a:solidFill>
            <a:latin typeface="Gotham Medium" panose="02000604030000020004"/>
          </a:endParaRPr>
        </a:p>
      </dgm:t>
    </dgm:pt>
    <dgm:pt modelId="{F7939422-1300-4888-A1D1-EAF568379E25}" type="parTrans" cxnId="{4B0846B0-5607-4BC4-9478-2785CD64E9F1}">
      <dgm:prSet/>
      <dgm:spPr/>
      <dgm:t>
        <a:bodyPr/>
        <a:lstStyle/>
        <a:p>
          <a:endParaRPr lang="en-US"/>
        </a:p>
      </dgm:t>
    </dgm:pt>
    <dgm:pt modelId="{B51DC2DD-12D0-4B7B-8550-4777C4B3C0E6}" type="sibTrans" cxnId="{4B0846B0-5607-4BC4-9478-2785CD64E9F1}">
      <dgm:prSet/>
      <dgm:spPr/>
      <dgm:t>
        <a:bodyPr/>
        <a:lstStyle/>
        <a:p>
          <a:endParaRPr lang="en-US"/>
        </a:p>
      </dgm:t>
    </dgm:pt>
    <dgm:pt modelId="{037191A7-7F4B-4AFE-B7F7-69343ED478FD}" type="pres">
      <dgm:prSet presAssocID="{43F5B645-44B5-4C70-84F0-A43487F725E8}" presName="Name0" presStyleCnt="0">
        <dgm:presLayoutVars>
          <dgm:dir/>
          <dgm:animLvl val="lvl"/>
          <dgm:resizeHandles val="exact"/>
        </dgm:presLayoutVars>
      </dgm:prSet>
      <dgm:spPr/>
    </dgm:pt>
    <dgm:pt modelId="{29BCCB37-F372-4CD7-82F9-9A76E1EF6013}" type="pres">
      <dgm:prSet presAssocID="{E38170F4-4AE2-41EA-A9BC-07A38BED3B24}" presName="linNode" presStyleCnt="0"/>
      <dgm:spPr/>
    </dgm:pt>
    <dgm:pt modelId="{40E75054-4C23-45A1-9B0A-79C76AC0A66A}" type="pres">
      <dgm:prSet presAssocID="{E38170F4-4AE2-41EA-A9BC-07A38BED3B24}" presName="parTx" presStyleLbl="revTx" presStyleIdx="0" presStyleCnt="1" custScaleX="88958" custScaleY="47560" custLinFactNeighborX="65819" custLinFactNeighborY="-17991">
        <dgm:presLayoutVars>
          <dgm:chMax val="1"/>
          <dgm:bulletEnabled val="1"/>
        </dgm:presLayoutVars>
      </dgm:prSet>
      <dgm:spPr/>
    </dgm:pt>
    <dgm:pt modelId="{7224C308-02B2-4A34-8737-8824A158F477}" type="pres">
      <dgm:prSet presAssocID="{E38170F4-4AE2-41EA-A9BC-07A38BED3B24}" presName="bracket" presStyleLbl="parChTrans1D1" presStyleIdx="0" presStyleCnt="1" custScaleY="84390" custLinFactNeighborX="-23552"/>
      <dgm:spPr>
        <a:ln w="44450">
          <a:solidFill>
            <a:schemeClr val="bg1"/>
          </a:solidFill>
        </a:ln>
      </dgm:spPr>
    </dgm:pt>
    <dgm:pt modelId="{2E9711EE-91B5-405B-A44F-3EAB5CF9C14F}" type="pres">
      <dgm:prSet presAssocID="{E38170F4-4AE2-41EA-A9BC-07A38BED3B24}" presName="spH" presStyleCnt="0"/>
      <dgm:spPr/>
    </dgm:pt>
    <dgm:pt modelId="{2BF545DE-8721-4561-96CF-6760EDC8F4C9}" type="pres">
      <dgm:prSet presAssocID="{E38170F4-4AE2-41EA-A9BC-07A38BED3B24}" presName="desTx" presStyleLbl="node1" presStyleIdx="0" presStyleCnt="1">
        <dgm:presLayoutVars>
          <dgm:bulletEnabled val="1"/>
        </dgm:presLayoutVars>
      </dgm:prSet>
      <dgm:spPr/>
    </dgm:pt>
  </dgm:ptLst>
  <dgm:cxnLst>
    <dgm:cxn modelId="{AF782E48-126F-4D74-92A2-9F13520FB560}" type="presOf" srcId="{43F5B645-44B5-4C70-84F0-A43487F725E8}" destId="{037191A7-7F4B-4AFE-B7F7-69343ED478FD}" srcOrd="0" destOrd="0" presId="urn:diagrams.loki3.com/BracketList"/>
    <dgm:cxn modelId="{FA871593-928C-47EB-948C-3E59DBA2E472}" type="presOf" srcId="{47263D4C-1F22-4A6B-AFF6-30FB3FC6BDBF}" destId="{2BF545DE-8721-4561-96CF-6760EDC8F4C9}" srcOrd="0" destOrd="0" presId="urn:diagrams.loki3.com/BracketList"/>
    <dgm:cxn modelId="{4B0846B0-5607-4BC4-9478-2785CD64E9F1}" srcId="{E38170F4-4AE2-41EA-A9BC-07A38BED3B24}" destId="{47263D4C-1F22-4A6B-AFF6-30FB3FC6BDBF}" srcOrd="0" destOrd="0" parTransId="{F7939422-1300-4888-A1D1-EAF568379E25}" sibTransId="{B51DC2DD-12D0-4B7B-8550-4777C4B3C0E6}"/>
    <dgm:cxn modelId="{30DDC8BE-6A64-4795-93DA-8D307073F75A}" type="presOf" srcId="{E38170F4-4AE2-41EA-A9BC-07A38BED3B24}" destId="{40E75054-4C23-45A1-9B0A-79C76AC0A66A}" srcOrd="0" destOrd="0" presId="urn:diagrams.loki3.com/BracketList"/>
    <dgm:cxn modelId="{5D4A4CC1-8007-4526-A9D4-A4A1B06B593E}" srcId="{43F5B645-44B5-4C70-84F0-A43487F725E8}" destId="{E38170F4-4AE2-41EA-A9BC-07A38BED3B24}" srcOrd="0" destOrd="0" parTransId="{6F483883-00AF-4C59-9180-E840962910CC}" sibTransId="{09AED88B-3B63-4920-B23A-9AD9EC513030}"/>
    <dgm:cxn modelId="{06E3F4BC-EB35-46C2-A662-6904B1638C12}" type="presParOf" srcId="{037191A7-7F4B-4AFE-B7F7-69343ED478FD}" destId="{29BCCB37-F372-4CD7-82F9-9A76E1EF6013}" srcOrd="0" destOrd="0" presId="urn:diagrams.loki3.com/BracketList"/>
    <dgm:cxn modelId="{A01763FC-5A1D-4CE9-88A3-CD22F474BCAC}" type="presParOf" srcId="{29BCCB37-F372-4CD7-82F9-9A76E1EF6013}" destId="{40E75054-4C23-45A1-9B0A-79C76AC0A66A}" srcOrd="0" destOrd="0" presId="urn:diagrams.loki3.com/BracketList"/>
    <dgm:cxn modelId="{F80FA4F6-C216-4753-A967-F6E9E3CFAEA4}" type="presParOf" srcId="{29BCCB37-F372-4CD7-82F9-9A76E1EF6013}" destId="{7224C308-02B2-4A34-8737-8824A158F477}" srcOrd="1" destOrd="0" presId="urn:diagrams.loki3.com/BracketList"/>
    <dgm:cxn modelId="{8439861E-ED6D-4BB7-9097-61C00FCC9EEC}" type="presParOf" srcId="{29BCCB37-F372-4CD7-82F9-9A76E1EF6013}" destId="{2E9711EE-91B5-405B-A44F-3EAB5CF9C14F}" srcOrd="2" destOrd="0" presId="urn:diagrams.loki3.com/BracketList"/>
    <dgm:cxn modelId="{1F85CF26-4C9B-415E-AF4A-AE4B511090BA}" type="presParOf" srcId="{29BCCB37-F372-4CD7-82F9-9A76E1EF6013}" destId="{2BF545DE-8721-4561-96CF-6760EDC8F4C9}" srcOrd="3" destOrd="0" presId="urn:diagrams.loki3.com/BracketList"/>
  </dgm:cxnLst>
  <dgm:bg>
    <a:solidFill>
      <a:srgbClr val="002060">
        <a:alpha val="50000"/>
      </a:srgbClr>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3F5B645-44B5-4C70-84F0-A43487F725E8}"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E38170F4-4AE2-41EA-A9BC-07A38BED3B24}">
      <dgm:prSet phldrT="[Text]" custT="1"/>
      <dgm:spPr>
        <a:noFill/>
      </dgm:spPr>
      <dgm:t>
        <a:bodyPr/>
        <a:lstStyle/>
        <a:p>
          <a:pPr algn="l"/>
          <a:br>
            <a:rPr lang="en-US" sz="2800" b="1" dirty="0">
              <a:solidFill>
                <a:schemeClr val="bg1"/>
              </a:solidFill>
              <a:latin typeface="Gotham Medium" panose="02000604030000020004"/>
            </a:rPr>
          </a:br>
          <a:r>
            <a:rPr lang="en-US" sz="2800" b="1" dirty="0">
              <a:solidFill>
                <a:schemeClr val="bg1"/>
              </a:solidFill>
              <a:latin typeface="Gotham Medium" panose="02000604030000020004"/>
            </a:rPr>
            <a:t>THE PRIESTHOOD OF TODAY—</a:t>
          </a:r>
          <a:endParaRPr lang="en-US" sz="2800" b="1" cap="small" baseline="0" dirty="0">
            <a:solidFill>
              <a:schemeClr val="bg1"/>
            </a:solidFill>
            <a:effectLst>
              <a:outerShdw blurRad="38100" dist="38100" dir="2700000" algn="tl">
                <a:srgbClr val="000000">
                  <a:alpha val="43137"/>
                </a:srgbClr>
              </a:outerShdw>
            </a:effectLst>
            <a:latin typeface="Gotham Medium" panose="02000604030000020004"/>
          </a:endParaRPr>
        </a:p>
      </dgm:t>
    </dgm:pt>
    <dgm:pt modelId="{6F483883-00AF-4C59-9180-E840962910CC}" type="parTrans" cxnId="{5D4A4CC1-8007-4526-A9D4-A4A1B06B593E}">
      <dgm:prSet/>
      <dgm:spPr/>
      <dgm:t>
        <a:bodyPr/>
        <a:lstStyle/>
        <a:p>
          <a:endParaRPr lang="en-US"/>
        </a:p>
      </dgm:t>
    </dgm:pt>
    <dgm:pt modelId="{09AED88B-3B63-4920-B23A-9AD9EC513030}" type="sibTrans" cxnId="{5D4A4CC1-8007-4526-A9D4-A4A1B06B593E}">
      <dgm:prSet/>
      <dgm:spPr/>
      <dgm:t>
        <a:bodyPr/>
        <a:lstStyle/>
        <a:p>
          <a:endParaRPr lang="en-US"/>
        </a:p>
      </dgm:t>
    </dgm:pt>
    <dgm:pt modelId="{D7CB962E-B31E-4984-B4DD-0814B5C61752}">
      <dgm:prSet custT="1"/>
      <dgm:spPr>
        <a:solidFill>
          <a:schemeClr val="accent1">
            <a:hueOff val="0"/>
            <a:satOff val="0"/>
            <a:lumOff val="0"/>
            <a:alpha val="0"/>
          </a:schemeClr>
        </a:solidFill>
      </dgm:spPr>
      <dgm:t>
        <a:bodyPr/>
        <a:lstStyle/>
        <a:p>
          <a:r>
            <a:rPr lang="en-US" sz="2400" b="1" dirty="0">
              <a:solidFill>
                <a:schemeClr val="bg1"/>
              </a:solidFill>
              <a:latin typeface="Gotham Medium" panose="02000604030000020004"/>
            </a:rPr>
            <a:t>While Christians today do not adhere to the same ritual instructions, they are also called to live in holiness. One’s thinking, attitudes, and conduct are committed to the Father’s agenda, like Jesus did, rather than adhering to worldly success. God’s children should set themselves apart, represent God well, and share the good news of the new High Priest, Jesus. </a:t>
          </a:r>
        </a:p>
      </dgm:t>
    </dgm:pt>
    <dgm:pt modelId="{CA5736A9-6A3F-4A7E-8A71-E838F7C0AC4C}" type="parTrans" cxnId="{6BE278AF-9C92-4F74-962B-4E72FA51E82B}">
      <dgm:prSet/>
      <dgm:spPr/>
      <dgm:t>
        <a:bodyPr/>
        <a:lstStyle/>
        <a:p>
          <a:endParaRPr lang="en-US"/>
        </a:p>
      </dgm:t>
    </dgm:pt>
    <dgm:pt modelId="{590FFEA2-3267-472A-8B5C-BF6D30B5C208}" type="sibTrans" cxnId="{6BE278AF-9C92-4F74-962B-4E72FA51E82B}">
      <dgm:prSet/>
      <dgm:spPr/>
      <dgm:t>
        <a:bodyPr/>
        <a:lstStyle/>
        <a:p>
          <a:endParaRPr lang="en-US"/>
        </a:p>
      </dgm:t>
    </dgm:pt>
    <dgm:pt modelId="{037191A7-7F4B-4AFE-B7F7-69343ED478FD}" type="pres">
      <dgm:prSet presAssocID="{43F5B645-44B5-4C70-84F0-A43487F725E8}" presName="Name0" presStyleCnt="0">
        <dgm:presLayoutVars>
          <dgm:dir/>
          <dgm:animLvl val="lvl"/>
          <dgm:resizeHandles val="exact"/>
        </dgm:presLayoutVars>
      </dgm:prSet>
      <dgm:spPr/>
    </dgm:pt>
    <dgm:pt modelId="{29BCCB37-F372-4CD7-82F9-9A76E1EF6013}" type="pres">
      <dgm:prSet presAssocID="{E38170F4-4AE2-41EA-A9BC-07A38BED3B24}" presName="linNode" presStyleCnt="0"/>
      <dgm:spPr/>
    </dgm:pt>
    <dgm:pt modelId="{40E75054-4C23-45A1-9B0A-79C76AC0A66A}" type="pres">
      <dgm:prSet presAssocID="{E38170F4-4AE2-41EA-A9BC-07A38BED3B24}" presName="parTx" presStyleLbl="revTx" presStyleIdx="0" presStyleCnt="1" custScaleX="88958" custScaleY="47560" custLinFactNeighborX="65819" custLinFactNeighborY="-17991">
        <dgm:presLayoutVars>
          <dgm:chMax val="1"/>
          <dgm:bulletEnabled val="1"/>
        </dgm:presLayoutVars>
      </dgm:prSet>
      <dgm:spPr/>
    </dgm:pt>
    <dgm:pt modelId="{7224C308-02B2-4A34-8737-8824A158F477}" type="pres">
      <dgm:prSet presAssocID="{E38170F4-4AE2-41EA-A9BC-07A38BED3B24}" presName="bracket" presStyleLbl="parChTrans1D1" presStyleIdx="0" presStyleCnt="1" custScaleY="84390" custLinFactNeighborX="-23552"/>
      <dgm:spPr>
        <a:ln w="44450">
          <a:solidFill>
            <a:schemeClr val="bg1"/>
          </a:solidFill>
        </a:ln>
      </dgm:spPr>
    </dgm:pt>
    <dgm:pt modelId="{2E9711EE-91B5-405B-A44F-3EAB5CF9C14F}" type="pres">
      <dgm:prSet presAssocID="{E38170F4-4AE2-41EA-A9BC-07A38BED3B24}" presName="spH" presStyleCnt="0"/>
      <dgm:spPr/>
    </dgm:pt>
    <dgm:pt modelId="{E7468244-4DB4-46F6-8BC7-B852689DC035}" type="pres">
      <dgm:prSet presAssocID="{E38170F4-4AE2-41EA-A9BC-07A38BED3B24}" presName="desTx" presStyleLbl="node1" presStyleIdx="0" presStyleCnt="1">
        <dgm:presLayoutVars>
          <dgm:bulletEnabled val="1"/>
        </dgm:presLayoutVars>
      </dgm:prSet>
      <dgm:spPr/>
    </dgm:pt>
  </dgm:ptLst>
  <dgm:cxnLst>
    <dgm:cxn modelId="{AF782E48-126F-4D74-92A2-9F13520FB560}" type="presOf" srcId="{43F5B645-44B5-4C70-84F0-A43487F725E8}" destId="{037191A7-7F4B-4AFE-B7F7-69343ED478FD}" srcOrd="0" destOrd="0" presId="urn:diagrams.loki3.com/BracketList"/>
    <dgm:cxn modelId="{30B59593-820A-4B39-9779-E016697B05EB}" type="presOf" srcId="{D7CB962E-B31E-4984-B4DD-0814B5C61752}" destId="{E7468244-4DB4-46F6-8BC7-B852689DC035}" srcOrd="0" destOrd="0" presId="urn:diagrams.loki3.com/BracketList"/>
    <dgm:cxn modelId="{6BE278AF-9C92-4F74-962B-4E72FA51E82B}" srcId="{E38170F4-4AE2-41EA-A9BC-07A38BED3B24}" destId="{D7CB962E-B31E-4984-B4DD-0814B5C61752}" srcOrd="0" destOrd="0" parTransId="{CA5736A9-6A3F-4A7E-8A71-E838F7C0AC4C}" sibTransId="{590FFEA2-3267-472A-8B5C-BF6D30B5C208}"/>
    <dgm:cxn modelId="{30DDC8BE-6A64-4795-93DA-8D307073F75A}" type="presOf" srcId="{E38170F4-4AE2-41EA-A9BC-07A38BED3B24}" destId="{40E75054-4C23-45A1-9B0A-79C76AC0A66A}" srcOrd="0" destOrd="0" presId="urn:diagrams.loki3.com/BracketList"/>
    <dgm:cxn modelId="{5D4A4CC1-8007-4526-A9D4-A4A1B06B593E}" srcId="{43F5B645-44B5-4C70-84F0-A43487F725E8}" destId="{E38170F4-4AE2-41EA-A9BC-07A38BED3B24}" srcOrd="0" destOrd="0" parTransId="{6F483883-00AF-4C59-9180-E840962910CC}" sibTransId="{09AED88B-3B63-4920-B23A-9AD9EC513030}"/>
    <dgm:cxn modelId="{06E3F4BC-EB35-46C2-A662-6904B1638C12}" type="presParOf" srcId="{037191A7-7F4B-4AFE-B7F7-69343ED478FD}" destId="{29BCCB37-F372-4CD7-82F9-9A76E1EF6013}" srcOrd="0" destOrd="0" presId="urn:diagrams.loki3.com/BracketList"/>
    <dgm:cxn modelId="{A01763FC-5A1D-4CE9-88A3-CD22F474BCAC}" type="presParOf" srcId="{29BCCB37-F372-4CD7-82F9-9A76E1EF6013}" destId="{40E75054-4C23-45A1-9B0A-79C76AC0A66A}" srcOrd="0" destOrd="0" presId="urn:diagrams.loki3.com/BracketList"/>
    <dgm:cxn modelId="{F80FA4F6-C216-4753-A967-F6E9E3CFAEA4}" type="presParOf" srcId="{29BCCB37-F372-4CD7-82F9-9A76E1EF6013}" destId="{7224C308-02B2-4A34-8737-8824A158F477}" srcOrd="1" destOrd="0" presId="urn:diagrams.loki3.com/BracketList"/>
    <dgm:cxn modelId="{8439861E-ED6D-4BB7-9097-61C00FCC9EEC}" type="presParOf" srcId="{29BCCB37-F372-4CD7-82F9-9A76E1EF6013}" destId="{2E9711EE-91B5-405B-A44F-3EAB5CF9C14F}" srcOrd="2" destOrd="0" presId="urn:diagrams.loki3.com/BracketList"/>
    <dgm:cxn modelId="{7A721647-ADAE-414B-94DB-7C6FDD8522AA}" type="presParOf" srcId="{29BCCB37-F372-4CD7-82F9-9A76E1EF6013}" destId="{E7468244-4DB4-46F6-8BC7-B852689DC035}" srcOrd="3" destOrd="0" presId="urn:diagrams.loki3.com/BracketList"/>
  </dgm:cxnLst>
  <dgm:bg>
    <a:solidFill>
      <a:srgbClr val="002060">
        <a:alpha val="50000"/>
      </a:srgbClr>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75054-4C23-45A1-9B0A-79C76AC0A66A}">
      <dsp:nvSpPr>
        <dsp:cNvPr id="0" name=""/>
        <dsp:cNvSpPr/>
      </dsp:nvSpPr>
      <dsp:spPr>
        <a:xfrm>
          <a:off x="363306" y="853422"/>
          <a:ext cx="3271950" cy="60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effectLst/>
              <a:latin typeface="Gotham Medium" panose="02000604030000020004"/>
              <a:ea typeface="Aptos" panose="020B0004020202020204" pitchFamily="34" charset="0"/>
              <a:cs typeface="Times New Roman" panose="02020603050405020304" pitchFamily="18" charset="0"/>
            </a:rPr>
            <a:t>PRIEST CONSECRATION—</a:t>
          </a:r>
          <a:endParaRPr lang="en-US" sz="28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363306" y="853422"/>
        <a:ext cx="3271950" cy="602680"/>
      </dsp:txXfrm>
    </dsp:sp>
    <dsp:sp modelId="{7224C308-02B2-4A34-8737-8824A158F477}">
      <dsp:nvSpPr>
        <dsp:cNvPr id="0" name=""/>
        <dsp:cNvSpPr/>
      </dsp:nvSpPr>
      <dsp:spPr>
        <a:xfrm>
          <a:off x="3216990" y="408445"/>
          <a:ext cx="592959" cy="2472964"/>
        </a:xfrm>
        <a:prstGeom prst="leftBrace">
          <a:avLst>
            <a:gd name="adj1" fmla="val 35000"/>
            <a:gd name="adj2" fmla="val 50000"/>
          </a:avLst>
        </a:prstGeom>
        <a:noFill/>
        <a:ln w="444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6772132E-9368-4922-92E6-B8F162ECA0EE}">
      <dsp:nvSpPr>
        <dsp:cNvPr id="0" name=""/>
        <dsp:cNvSpPr/>
      </dsp:nvSpPr>
      <dsp:spPr>
        <a:xfrm>
          <a:off x="4040172" y="53134"/>
          <a:ext cx="8064248" cy="2930400"/>
        </a:xfrm>
        <a:prstGeom prst="rect">
          <a:avLst/>
        </a:prstGeom>
        <a:solidFill>
          <a:schemeClr val="accent1">
            <a:hueOff val="0"/>
            <a:satOff val="0"/>
            <a:lumOff val="0"/>
            <a:alpha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chemeClr val="bg1"/>
              </a:solidFill>
              <a:effectLst/>
              <a:latin typeface="Gotham Medium" panose="02000604030000020004"/>
              <a:ea typeface="Aptos" panose="020B0004020202020204" pitchFamily="34" charset="0"/>
              <a:cs typeface="Times New Roman" panose="02020603050405020304" pitchFamily="18" charset="0"/>
            </a:rPr>
            <a:t>Moses outlined detailed laws in Exodus and Leviticus about the procedures for the Israelite priest.  Moses’s older brother Aaron and his descendants served as the original priestly line. Men ministered as mediators between people and God first in the tabernacle, and later in the temple.  They were called to live holy lives and showed that they were set apart for God through unique clothing. Before practicing as a priest, they had to perform certain rituals. </a:t>
          </a:r>
        </a:p>
      </dsp:txBody>
      <dsp:txXfrm>
        <a:off x="4040172" y="53134"/>
        <a:ext cx="8064248" cy="2930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75054-4C23-45A1-9B0A-79C76AC0A66A}">
      <dsp:nvSpPr>
        <dsp:cNvPr id="0" name=""/>
        <dsp:cNvSpPr/>
      </dsp:nvSpPr>
      <dsp:spPr>
        <a:xfrm>
          <a:off x="568398" y="1107335"/>
          <a:ext cx="2706134" cy="6120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l" defTabSz="1244600">
            <a:lnSpc>
              <a:spcPct val="90000"/>
            </a:lnSpc>
            <a:spcBef>
              <a:spcPct val="0"/>
            </a:spcBef>
            <a:spcAft>
              <a:spcPct val="35000"/>
            </a:spcAft>
            <a:buNone/>
          </a:pPr>
          <a:r>
            <a:rPr lang="en-US" sz="2800" b="1" kern="1200" dirty="0">
              <a:solidFill>
                <a:schemeClr val="bg1"/>
              </a:solidFill>
              <a:effectLst/>
              <a:latin typeface="Gotham Medium" panose="02000604030000020004"/>
              <a:ea typeface="Aptos" panose="020B0004020202020204" pitchFamily="34" charset="0"/>
              <a:cs typeface="Times New Roman" panose="02020603050405020304" pitchFamily="18" charset="0"/>
            </a:rPr>
            <a:t>MADE HOLY—</a:t>
          </a:r>
          <a:endParaRPr lang="en-US" sz="44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568398" y="1107335"/>
        <a:ext cx="2706134" cy="612097"/>
      </dsp:txXfrm>
    </dsp:sp>
    <dsp:sp modelId="{7224C308-02B2-4A34-8737-8824A158F477}">
      <dsp:nvSpPr>
        <dsp:cNvPr id="0" name=""/>
        <dsp:cNvSpPr/>
      </dsp:nvSpPr>
      <dsp:spPr>
        <a:xfrm>
          <a:off x="2816768" y="711561"/>
          <a:ext cx="608407" cy="1866733"/>
        </a:xfrm>
        <a:prstGeom prst="leftBrace">
          <a:avLst>
            <a:gd name="adj1" fmla="val 35000"/>
            <a:gd name="adj2" fmla="val 50000"/>
          </a:avLst>
        </a:prstGeom>
        <a:noFill/>
        <a:ln w="444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9C403130-61CB-40E7-8F73-A3EE16F0D7AF}">
      <dsp:nvSpPr>
        <dsp:cNvPr id="0" name=""/>
        <dsp:cNvSpPr/>
      </dsp:nvSpPr>
      <dsp:spPr>
        <a:xfrm>
          <a:off x="3725855" y="538912"/>
          <a:ext cx="8274339" cy="2212031"/>
        </a:xfrm>
        <a:prstGeom prst="rect">
          <a:avLst/>
        </a:prstGeom>
        <a:solidFill>
          <a:schemeClr val="accent1">
            <a:hueOff val="0"/>
            <a:satOff val="0"/>
            <a:lumOff val="0"/>
            <a:alpha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chemeClr val="bg1"/>
              </a:solidFill>
              <a:effectLst/>
              <a:latin typeface="Gotham Medium" panose="02000604030000020004"/>
              <a:ea typeface="Aptos" panose="020B0004020202020204" pitchFamily="34" charset="0"/>
              <a:cs typeface="Times New Roman" panose="02020603050405020304" pitchFamily="18" charset="0"/>
            </a:rPr>
            <a:t>God gave Moses detailed instructions on how to consecrate, or make holy, Aaron and his sons as priests. They served as intermediaries between the people and God. Aaron and his sons needed to offer sacrifices, be anointed with sacred oil, and go through a process of purification. These rituals were established to set the priests apart for their duties. </a:t>
          </a:r>
        </a:p>
      </dsp:txBody>
      <dsp:txXfrm>
        <a:off x="3725855" y="538912"/>
        <a:ext cx="8274339" cy="22120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75054-4C23-45A1-9B0A-79C76AC0A66A}">
      <dsp:nvSpPr>
        <dsp:cNvPr id="0" name=""/>
        <dsp:cNvSpPr/>
      </dsp:nvSpPr>
      <dsp:spPr>
        <a:xfrm>
          <a:off x="568398" y="1082523"/>
          <a:ext cx="2706134" cy="640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l" defTabSz="1244600">
            <a:lnSpc>
              <a:spcPct val="90000"/>
            </a:lnSpc>
            <a:spcBef>
              <a:spcPct val="0"/>
            </a:spcBef>
            <a:spcAft>
              <a:spcPct val="35000"/>
            </a:spcAft>
            <a:buNone/>
          </a:pPr>
          <a:r>
            <a:rPr lang="en-US" sz="2800" b="1" kern="1200" cap="small" baseline="0" dirty="0">
              <a:solidFill>
                <a:schemeClr val="bg1"/>
              </a:solidFill>
              <a:latin typeface="Gotham Medium" panose="02000604030000020004"/>
            </a:rPr>
            <a:t>The sacrifice and the oil—</a:t>
          </a:r>
          <a:br>
            <a:rPr lang="en-US" sz="2800" b="1" kern="1200" cap="small" baseline="0" dirty="0">
              <a:solidFill>
                <a:schemeClr val="bg1"/>
              </a:solidFill>
              <a:latin typeface="Gotham Medium" panose="02000604030000020004"/>
            </a:rPr>
          </a:br>
          <a:endParaRPr lang="en-US" sz="28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568398" y="1082523"/>
        <a:ext cx="2706134" cy="640347"/>
      </dsp:txXfrm>
    </dsp:sp>
    <dsp:sp modelId="{7224C308-02B2-4A34-8737-8824A158F477}">
      <dsp:nvSpPr>
        <dsp:cNvPr id="0" name=""/>
        <dsp:cNvSpPr/>
      </dsp:nvSpPr>
      <dsp:spPr>
        <a:xfrm>
          <a:off x="2816768" y="846018"/>
          <a:ext cx="608407" cy="1597819"/>
        </a:xfrm>
        <a:prstGeom prst="leftBrace">
          <a:avLst>
            <a:gd name="adj1" fmla="val 35000"/>
            <a:gd name="adj2" fmla="val 50000"/>
          </a:avLst>
        </a:prstGeom>
        <a:noFill/>
        <a:ln w="444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2BF545DE-8721-4561-96CF-6760EDC8F4C9}">
      <dsp:nvSpPr>
        <dsp:cNvPr id="0" name=""/>
        <dsp:cNvSpPr/>
      </dsp:nvSpPr>
      <dsp:spPr>
        <a:xfrm>
          <a:off x="3725855" y="698240"/>
          <a:ext cx="8274339" cy="1893374"/>
        </a:xfrm>
        <a:prstGeom prst="rect">
          <a:avLst/>
        </a:prstGeom>
        <a:solidFill>
          <a:schemeClr val="accent1">
            <a:hueOff val="0"/>
            <a:satOff val="0"/>
            <a:lumOff val="0"/>
            <a:alpha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latin typeface="Gotham Medium" panose="02000604030000020004"/>
            </a:rPr>
            <a:t>The animal sacrifice took place with a blemish-free bull and two rams. The sacrifice always included blood shedding. Foods symbolizing fellowship with the Father such as unleavened bread, wafers, and cakes sat at the door of the tabernacle. </a:t>
          </a:r>
          <a:endParaRPr lang="en-US" sz="2400" b="1" kern="1200" cap="small" baseline="0" dirty="0">
            <a:solidFill>
              <a:schemeClr val="bg1"/>
            </a:solidFill>
            <a:latin typeface="Gotham Medium" panose="02000604030000020004"/>
          </a:endParaRPr>
        </a:p>
      </dsp:txBody>
      <dsp:txXfrm>
        <a:off x="3725855" y="698240"/>
        <a:ext cx="8274339" cy="18933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E75054-4C23-45A1-9B0A-79C76AC0A66A}">
      <dsp:nvSpPr>
        <dsp:cNvPr id="0" name=""/>
        <dsp:cNvSpPr/>
      </dsp:nvSpPr>
      <dsp:spPr>
        <a:xfrm>
          <a:off x="568398" y="1082523"/>
          <a:ext cx="2706134" cy="6403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l" defTabSz="1244600">
            <a:lnSpc>
              <a:spcPct val="90000"/>
            </a:lnSpc>
            <a:spcBef>
              <a:spcPct val="0"/>
            </a:spcBef>
            <a:spcAft>
              <a:spcPct val="35000"/>
            </a:spcAft>
            <a:buNone/>
          </a:pPr>
          <a:br>
            <a:rPr lang="en-US" sz="2800" b="1" kern="1200" dirty="0">
              <a:solidFill>
                <a:schemeClr val="bg1"/>
              </a:solidFill>
              <a:latin typeface="Gotham Medium" panose="02000604030000020004"/>
            </a:rPr>
          </a:br>
          <a:r>
            <a:rPr lang="en-US" sz="2800" b="1" kern="1200" dirty="0">
              <a:solidFill>
                <a:schemeClr val="bg1"/>
              </a:solidFill>
              <a:latin typeface="Gotham Medium" panose="02000604030000020004"/>
            </a:rPr>
            <a:t>THE PRIESTHOOD OF TODAY—</a:t>
          </a:r>
          <a:endParaRPr lang="en-US" sz="2800" b="1" kern="1200" cap="small" baseline="0" dirty="0">
            <a:solidFill>
              <a:schemeClr val="bg1"/>
            </a:solidFill>
            <a:effectLst>
              <a:outerShdw blurRad="38100" dist="38100" dir="2700000" algn="tl">
                <a:srgbClr val="000000">
                  <a:alpha val="43137"/>
                </a:srgbClr>
              </a:outerShdw>
            </a:effectLst>
            <a:latin typeface="Gotham Medium" panose="02000604030000020004"/>
          </a:endParaRPr>
        </a:p>
      </dsp:txBody>
      <dsp:txXfrm>
        <a:off x="568398" y="1082523"/>
        <a:ext cx="2706134" cy="640347"/>
      </dsp:txXfrm>
    </dsp:sp>
    <dsp:sp modelId="{7224C308-02B2-4A34-8737-8824A158F477}">
      <dsp:nvSpPr>
        <dsp:cNvPr id="0" name=""/>
        <dsp:cNvSpPr/>
      </dsp:nvSpPr>
      <dsp:spPr>
        <a:xfrm>
          <a:off x="2816768" y="561961"/>
          <a:ext cx="608407" cy="2165932"/>
        </a:xfrm>
        <a:prstGeom prst="leftBrace">
          <a:avLst>
            <a:gd name="adj1" fmla="val 35000"/>
            <a:gd name="adj2" fmla="val 50000"/>
          </a:avLst>
        </a:prstGeom>
        <a:noFill/>
        <a:ln w="44450" cap="flat" cmpd="sng" algn="ctr">
          <a:solidFill>
            <a:schemeClr val="bg1"/>
          </a:solidFill>
          <a:prstDash val="solid"/>
          <a:miter lim="800000"/>
        </a:ln>
        <a:effectLst/>
      </dsp:spPr>
      <dsp:style>
        <a:lnRef idx="2">
          <a:scrgbClr r="0" g="0" b="0"/>
        </a:lnRef>
        <a:fillRef idx="0">
          <a:scrgbClr r="0" g="0" b="0"/>
        </a:fillRef>
        <a:effectRef idx="0">
          <a:scrgbClr r="0" g="0" b="0"/>
        </a:effectRef>
        <a:fontRef idx="minor"/>
      </dsp:style>
    </dsp:sp>
    <dsp:sp modelId="{E7468244-4DB4-46F6-8BC7-B852689DC035}">
      <dsp:nvSpPr>
        <dsp:cNvPr id="0" name=""/>
        <dsp:cNvSpPr/>
      </dsp:nvSpPr>
      <dsp:spPr>
        <a:xfrm>
          <a:off x="3725855" y="361640"/>
          <a:ext cx="8274339" cy="2566574"/>
        </a:xfrm>
        <a:prstGeom prst="rect">
          <a:avLst/>
        </a:prstGeom>
        <a:solidFill>
          <a:schemeClr val="accent1">
            <a:hueOff val="0"/>
            <a:satOff val="0"/>
            <a:lumOff val="0"/>
            <a:alpha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a:solidFill>
                <a:schemeClr val="bg1"/>
              </a:solidFill>
              <a:latin typeface="Gotham Medium" panose="02000604030000020004"/>
            </a:rPr>
            <a:t>While Christians today do not adhere to the same ritual instructions, they are also called to live in holiness. One’s thinking, attitudes, and conduct are committed to the Father’s agenda, like Jesus did, rather than adhering to worldly success. God’s children should set themselves apart, represent God well, and share the good news of the new High Priest, Jesus. </a:t>
          </a:r>
        </a:p>
      </dsp:txBody>
      <dsp:txXfrm>
        <a:off x="3725855" y="361640"/>
        <a:ext cx="8274339" cy="2566574"/>
      </dsp:txXfrm>
    </dsp:sp>
  </dsp:spTree>
</dsp:drawing>
</file>

<file path=ppt/diagrams/layout1.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AF2B99-C759-4674-8BD8-0C0D3033F87E}" type="datetimeFigureOut">
              <a:rPr lang="en-US" smtClean="0"/>
              <a:t>3/10/2025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CE4E33-BC5C-4FC9-B04E-70BE7C831810}" type="slidenum">
              <a:rPr lang="en-US" smtClean="0"/>
              <a:t>‹#›</a:t>
            </a:fld>
            <a:endParaRPr lang="en-US"/>
          </a:p>
        </p:txBody>
      </p:sp>
    </p:spTree>
    <p:extLst>
      <p:ext uri="{BB962C8B-B14F-4D97-AF65-F5344CB8AC3E}">
        <p14:creationId xmlns:p14="http://schemas.microsoft.com/office/powerpoint/2010/main" val="748786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5CE4E33-BC5C-4FC9-B04E-70BE7C831810}" type="slidenum">
              <a:rPr lang="en-US" smtClean="0"/>
              <a:t>1</a:t>
            </a:fld>
            <a:endParaRPr lang="en-US"/>
          </a:p>
        </p:txBody>
      </p:sp>
    </p:spTree>
    <p:extLst>
      <p:ext uri="{BB962C8B-B14F-4D97-AF65-F5344CB8AC3E}">
        <p14:creationId xmlns:p14="http://schemas.microsoft.com/office/powerpoint/2010/main" val="8139968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4AF99-F48B-10B2-393E-15EC786DA9E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3C72C9-AAC7-04B9-F8C7-20FAC6F4CDA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81F3D4-BBD2-AB33-0701-F15E9C4A3469}"/>
              </a:ext>
            </a:extLst>
          </p:cNvPr>
          <p:cNvSpPr>
            <a:spLocks noGrp="1"/>
          </p:cNvSpPr>
          <p:nvPr>
            <p:ph type="body" idx="1"/>
          </p:nvPr>
        </p:nvSpPr>
        <p:spPr/>
        <p:txBody>
          <a:bodyPr/>
          <a:lstStyle/>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u="sng" kern="100" dirty="0">
                <a:effectLst/>
                <a:latin typeface="Calibri" panose="020F0502020204030204" pitchFamily="34" charset="0"/>
                <a:ea typeface="Aptos" panose="020B0004020202020204" pitchFamily="34" charset="0"/>
                <a:cs typeface="Times New Roman" panose="02020603050405020304" pitchFamily="18" charset="0"/>
              </a:rPr>
              <a:t>The High Priest  </a:t>
            </a:r>
            <a:endParaRPr lang="en-US" sz="1800" b="1" u="sng"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high priest held the highest religious authority in Israel, acting as the supreme representative between the people and God. His role was distinct from other priests, as he was anointed with sacred oil, whereas others only had oil sprinkled on their garments. He oversaw the sanctuary and officiated the Day of Atonement, where he entered the Most Holy Place to make atonement for the people's sins.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high priest was uniquely consecrated to mediate between God and Israel, emphasizing the importance of holiness and atonement.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Points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Supreme Representative – The high priest served as the ultimate intercessor for Israel before God.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Sacred Anointing – Unlike other priests, he was set apart through anointing with sacred oil.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Day of Atonement – His most critical role was entering the Most Holy Place to atone for the people's sins.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u="sng" kern="100" dirty="0">
                <a:effectLst/>
                <a:latin typeface="Calibri" panose="020F0502020204030204" pitchFamily="34" charset="0"/>
                <a:ea typeface="Aptos" panose="020B0004020202020204" pitchFamily="34" charset="0"/>
                <a:cs typeface="Times New Roman" panose="02020603050405020304" pitchFamily="18" charset="0"/>
              </a:rPr>
              <a:t>Be Holy as I Am Holy  </a:t>
            </a:r>
            <a:endParaRPr lang="en-US" sz="1800" b="1" u="sng"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God’s instructions for priestly consecration highlight the importance of personal holiness, extending into the New Testament context. Ritual washings signified physical and spiritual purity. Paul later emphasized that believers’ bodies should honor God, reinforcing that holiness includes moral purity. While struggles with sin persist, the Holy Spirit empowers believers to live according to God’s standards.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Holiness is a divine requirement that extends beyond external rituals to encompass moral and spiritual purity.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Points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Holiness Matters – God’s standard for His people requires both external and internal purity.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Physical and Spiritual Purity – The washing of priests prefigured the importance of moral cleanliness.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Empowered by the Spirit – Overcoming sin is possible through the Holy Spirit’s guidance.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46703D1F-438D-7F76-A0FC-C985A8039A5F}"/>
              </a:ext>
            </a:extLst>
          </p:cNvPr>
          <p:cNvSpPr>
            <a:spLocks noGrp="1"/>
          </p:cNvSpPr>
          <p:nvPr>
            <p:ph type="sldNum" sz="quarter" idx="5"/>
          </p:nvPr>
        </p:nvSpPr>
        <p:spPr/>
        <p:txBody>
          <a:bodyPr/>
          <a:lstStyle/>
          <a:p>
            <a:fld id="{F5CE4E33-BC5C-4FC9-B04E-70BE7C831810}" type="slidenum">
              <a:rPr lang="en-US" smtClean="0"/>
              <a:t>10</a:t>
            </a:fld>
            <a:endParaRPr lang="en-US"/>
          </a:p>
        </p:txBody>
      </p:sp>
    </p:spTree>
    <p:extLst>
      <p:ext uri="{BB962C8B-B14F-4D97-AF65-F5344CB8AC3E}">
        <p14:creationId xmlns:p14="http://schemas.microsoft.com/office/powerpoint/2010/main" val="1682807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b="1" u="sng" kern="100" dirty="0">
                <a:effectLst/>
                <a:latin typeface="Calibri" panose="020F0502020204030204" pitchFamily="34" charset="0"/>
                <a:ea typeface="Aptos" panose="020B0004020202020204" pitchFamily="34" charset="0"/>
                <a:cs typeface="Times New Roman" panose="02020603050405020304" pitchFamily="18" charset="0"/>
              </a:rPr>
              <a:t>Lamb of God as a Sin Offering  </a:t>
            </a: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consecration rituals for priests in Exodus 29, including anointing and blood sprinkling, prefigured Jesus’ ultimate sacrifice. His death on the cross fulfilled and replaced the Old Testament sin offerings, making Him the eternal mediator between humanity and God. His blood provides the ultimate atonement, securing redemption and reconciliation.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Jesus, as the Lamb of God, became the perfect and final sacrifice, securing eternal atonement.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Points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Foreshadowed in the Law – Priestly consecration prefigured Christ’s ultimate sacrifice.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Jesus as Mediator – His death permanently bridges the gap between God and humanity.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Final Atonement – His blood replaces animal sacrifices, ensuring complete redemption.</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CE4E33-BC5C-4FC9-B04E-70BE7C831810}" type="slidenum">
              <a:rPr lang="en-US" smtClean="0"/>
              <a:t>11</a:t>
            </a:fld>
            <a:endParaRPr lang="en-US"/>
          </a:p>
        </p:txBody>
      </p:sp>
    </p:spTree>
    <p:extLst>
      <p:ext uri="{BB962C8B-B14F-4D97-AF65-F5344CB8AC3E}">
        <p14:creationId xmlns:p14="http://schemas.microsoft.com/office/powerpoint/2010/main" val="452786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381000" y="685800"/>
            <a:ext cx="6096000" cy="3429000"/>
          </a:xfrm>
        </p:spPr>
      </p:sp>
      <p:sp>
        <p:nvSpPr>
          <p:cNvPr id="17411" name="Rectangle 2"/>
          <p:cNvSpPr>
            <a:spLocks noGrp="1" noChangeArrowheads="1"/>
          </p:cNvSpPr>
          <p:nvPr>
            <p:ph type="body" idx="1"/>
          </p:nvPr>
        </p:nvSpPr>
        <p:spPr>
          <a:noFill/>
          <a:ln w="9525"/>
        </p:spPr>
        <p:txBody>
          <a:bodyPr/>
          <a:lstStyle/>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Exodus 28–29 details the consecration of Aaron and his sons as priests, emphasizing their role as mediators between God and the people. Their special garments symbolized dignity, honor, and readiness for divine service. The priests were set apart through ritual washing, anointing, and sacrifices, reinforcing their holy calling. Their clothing, particularly the ephod and </a:t>
            </a:r>
            <a:r>
              <a:rPr lang="en-US" sz="1800" b="1" kern="100" dirty="0" err="1">
                <a:effectLst/>
                <a:latin typeface="Calibri" panose="020F0502020204030204" pitchFamily="34" charset="0"/>
                <a:ea typeface="Aptos" panose="020B0004020202020204" pitchFamily="34" charset="0"/>
                <a:cs typeface="Times New Roman" panose="02020603050405020304" pitchFamily="18" charset="0"/>
              </a:rPr>
              <a:t>breastpiece</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engraved with Israel’s tribes, served as a reminder of God’s covenant. God’s desire to dwell among His people is evident in these instructions, showcasing His faithful love and commitment to His people.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consecration of priests through garments, rituals, and sacrifices highlights their role as mediators and God’s intention to dwell among His people.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Points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Priestly Clothing – Special garments symbolized dignity and prepared priests for their sacred duties.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Consecration Rituals – Washing, anointing, and sacrifices set priests apart for divine service.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God’s Covenant – The high priest’s attire reminded Israel of God’s promises and His desire to be among His people.</a:t>
            </a: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&gt;&lt;&gt;&lt;&gt;&lt;&gt;&lt;&gt;&lt;&gt;&lt;&gt;&lt;&gt;&lt;&gt;&lt;&gt;&lt;&gt;&lt;&gt;&lt;&gt;&lt;&gt;&lt;&gt;&lt;&gt;&lt;&gt;&lt;&gt;&lt;&gt;&lt;&gt;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Exodus 29:1–9 NIV</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“This is what you are to do to consecrate them, so they may serve me as priests: Take a young bull and two rams without defect.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And from the finest wheat flour make round loaves without yeast, thick loaves without yeast and with olive oil mixed in, and thin loaves without yeast and brushed with olive oil.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Put them in a basket and present them along with the bull and the two rams.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4 Then bring Aaron and his sons to the entrance to the tent of meeting and wash them with water.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5 Take the garments and dress Aaron with the tunic, the robe of the ephod, the ephod itself and the </a:t>
            </a:r>
            <a:r>
              <a:rPr lang="en-US" sz="1800" b="1" kern="100" dirty="0" err="1">
                <a:effectLst/>
                <a:latin typeface="Calibri" panose="020F0502020204030204" pitchFamily="34" charset="0"/>
                <a:ea typeface="Aptos" panose="020B0004020202020204" pitchFamily="34" charset="0"/>
                <a:cs typeface="Times New Roman" panose="02020603050405020304" pitchFamily="18" charset="0"/>
              </a:rPr>
              <a:t>breastpiece</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Fasten the ephod on him by its skillfully woven waistband.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6 Put the turban on his head and attach the sacred emblem to the turban.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7 Take the anointing oil and anoint him by pouring it on his head.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8 Bring his sons and dress them in tunics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9 and fasten caps on them. Then tie sashes on Aaron and his sons.  The priesthood is theirs by a</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lasting ordinance.  “Then you shall ordain Aaron and his sons.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&gt;&lt;&gt;&lt;&gt;&lt;&gt;&lt;&gt;&lt;&gt;&lt;&gt;&lt;&gt;&lt;&gt;&lt;&gt;&lt;&gt;&lt;&gt;&lt;&gt;&lt;&gt;&lt;&gt;&lt;&gt;&lt;&gt;&lt;&gt;&lt;&gt;&lt;&gt;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Exodus 28–29 says to clothe and consecrate Aaron and his sons as priests for the people. In the ancient world, priests had the job of mediating between humans and the world of heaven. For Israel—a whole nation of priests (Ex. 19:6, see Lesson 1)—special clothing would give Israel’s own priests dignity and honor in the eyes of others, and—more importantly—it would prepare them for the weighty task of approaching God’s holiness. The priests would be ritually set apart for divine service, down to their clothes and appearance. God is expressing a desire to dwell among His people because of His faithful love, and to meet with them.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Moses would instruct the Israelites to bring a young bull and two rams without any defects, along with unleavened bread mixed with oil (Ex. 29:1–2). These offerings, which remind us of the bread of Passover, were to be prepared and placed inside a “basket” (v. 3), almost like how we might wrap a gift. Aaron and the priests would then approach the tent of meeting, for they alone among the people shall enter. The priests are washed and clothed for their work, with a tunic, robe, ephod, and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breastpiece</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(v. 5). The ephod was an ornate vest with shoulder pieces, precious stones, and fine gold chains (Ex. 28:6–14). Both the ephod and </a:t>
            </a:r>
            <a:r>
              <a:rPr lang="en-US" sz="1800" kern="100" dirty="0" err="1">
                <a:effectLst/>
                <a:latin typeface="Calibri" panose="020F0502020204030204" pitchFamily="34" charset="0"/>
                <a:ea typeface="Aptos" panose="020B0004020202020204" pitchFamily="34" charset="0"/>
                <a:cs typeface="Times New Roman" panose="02020603050405020304" pitchFamily="18" charset="0"/>
              </a:rPr>
              <a:t>breastpiece</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 contained engraved stones naming all the tribes of Israel, a “continuing memorial before the Lord” (Ex. 28:29). Each time that God would look upon the high priest, God would be reminded of His covenant and His promises.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Finally, a turban would be placed on Aaron’s head, and a sacred crest or medallion tied on the turban (v. 6). Moses would pour anointing oil on Aaron, setting him apart for his sacred duties. Then Moses would bring Aaron’s sons to the entrance of the tent, ready for their work.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8670050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Rot="1" noChangeAspect="1" noChangeArrowheads="1" noTextEdit="1"/>
          </p:cNvSpPr>
          <p:nvPr>
            <p:ph type="sldImg"/>
          </p:nvPr>
        </p:nvSpPr>
        <p:spPr>
          <a:xfrm>
            <a:off x="381000" y="685800"/>
            <a:ext cx="6096000" cy="3429000"/>
          </a:xfrm>
        </p:spPr>
      </p:sp>
      <p:sp>
        <p:nvSpPr>
          <p:cNvPr id="17411" name="Rectangle 2"/>
          <p:cNvSpPr>
            <a:spLocks noGrp="1" noChangeArrowheads="1"/>
          </p:cNvSpPr>
          <p:nvPr>
            <p:ph type="body" idx="1"/>
          </p:nvPr>
        </p:nvSpPr>
        <p:spPr>
          <a:noFill/>
          <a:ln w="9525"/>
        </p:spPr>
        <p:txBody>
          <a:bodyPr/>
          <a:lstStyle/>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Aaron and his sons were required to offer a bull as a sin offering at the entrance of God’s sacred tent, signifying purification. Even priests, despite their divine calling, needed atonement for their own sins and those of the people. The ordination ceremony, meaning "fill their hands," involved placing part of the sacrifice into their hands, symbolizing their priestly duty. The seven-day atonement ritual signified completeness, ensuring both priests and the altar remained holy. Remarkably, anything touching the altar became holy, emphasizing God’s power to sanctify.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consecration of priests and the altar through sacrifices symbolized purification, divine calling, and the necessity of holiness in God’s service.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Points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Sin Offering for Priests – Even anointed priests needed sacrifices for their sins and those of the people.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Seven-Day Consecration – Atonement rituals ensured the holiness of priests and the altar.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Sanctification Through Contact – Anything touching the consecrated altar became holy, signifying God’s power to purify.</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&gt;&lt;&gt;&lt;&gt;&lt;&gt;&lt;&gt;&lt;&gt;&lt;&gt;&lt;&gt;&lt;&gt;&lt;&gt;&lt;&gt;&lt;&gt;&lt;&gt;&lt;&gt;&lt;&gt;&lt;&gt;&lt;&gt;&lt;&gt;&lt;&gt;&lt;&gt;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At the entrance of the tent of God’s sacred presence, Aaron and his sons would offer a bull as a “sin offering” (v. 36). Leviticus 4:1–35 gives more details about this sacrifice, which seeks purification from sin. Leviticus 4:3 says that this is required when “the anointed priest sins. ” Even the priests—those who had been selected by God, ritually washed and anointed, and clothed in the finest garments— would offer sacrifices for their own guilt, as well as the ignorant sins of the community (see Lev. 4:13, 22).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Then God directs Moses and the Israelites to “consecrate” (KJV) or “ordain” (NIV) these priests, which are translations for the Hebrew that means “fill their hands” (v. 35). Part of the ceremony includes placing a portion of the sacrifice into the hands of the priests as a symbol of their role and responsibility to serve in the tabernacle.  In this text, God requests a sacrifice for atonement for seven consecutive days (v. 37). The number seven signifies completeness and wholeness. Just as God created a good world and rested on the seventh day, God is creating a nation of chosen people and giving them a way to seek forgiveness for sin. The priests would be cleansed, and the altar would also be ceremonially set apart from any corruption.  Objects which were created for service to God, like an altar, could be polluted by sin and improper use.  To be an effective tool for seeking forgiveness, the altar would need to remain holy, and a weeklong ritual of sacrifice ensured that the priestly representatives would find favor with God, who would welcome their worship. In a surprising turn, anyone or anything that came in contact with the altar would be considered “holy” (v. 37).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326362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AF155-0738-0546-2F17-82A1DF3DFE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582C7-C0EF-0C68-9A44-2AC0554D79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A169FA-8840-46BE-D7F7-EE4D05A465B6}"/>
              </a:ext>
            </a:extLst>
          </p:cNvPr>
          <p:cNvSpPr>
            <a:spLocks noGrp="1"/>
          </p:cNvSpPr>
          <p:nvPr>
            <p:ph type="body" idx="1"/>
          </p:nvPr>
        </p:nvSpPr>
        <p:spPr/>
        <p:txBody>
          <a:bodyPr/>
          <a:lstStyle/>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author reflects on the meaning of holiness, realizing that it is not just about avoiding worldly behaviors but about actively living for Christ. Holiness is marked by joy, kindness, and devotion to God rather than mere cultural separation. Jesus' sacrifice is sufficient for salvation, and true holiness is demonstrated through actions, not just restrictions.</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1BAE3BB2-C4BA-8047-F4AA-F18708F25C31}"/>
              </a:ext>
            </a:extLst>
          </p:cNvPr>
          <p:cNvSpPr>
            <a:spLocks noGrp="1"/>
          </p:cNvSpPr>
          <p:nvPr>
            <p:ph type="sldNum" sz="quarter" idx="5"/>
          </p:nvPr>
        </p:nvSpPr>
        <p:spPr/>
        <p:txBody>
          <a:bodyPr/>
          <a:lstStyle/>
          <a:p>
            <a:fld id="{F5CE4E33-BC5C-4FC9-B04E-70BE7C831810}" type="slidenum">
              <a:rPr lang="en-US" smtClean="0"/>
              <a:t>14</a:t>
            </a:fld>
            <a:endParaRPr lang="en-US"/>
          </a:p>
        </p:txBody>
      </p:sp>
    </p:spTree>
    <p:extLst>
      <p:ext uri="{BB962C8B-B14F-4D97-AF65-F5344CB8AC3E}">
        <p14:creationId xmlns:p14="http://schemas.microsoft.com/office/powerpoint/2010/main" val="3607049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9.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How has Jesus’ sacrifice altered the ways that we think about sin and holiness?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Jesus’ sacrifice shifts holiness from following prohibitions to living a transformed life. Rather than ritual consecration, believers are made holy by Christ and called to reflect His love, grace, and righteousness.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10.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How should believers, followers of Christ, look different from the world?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Believers should stand out by demonstrating Christ’s love, joy, and kindness. Their faith should shape their actions, attitudes, and priorities, showing devotion to God rather than conforming to worldly values.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11.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How might holiness include the things that we actively do, not just what we avoid?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Holiness includes active expressions of faith—loving others, sharing the gospel, worshiping God, and serving with compassion. It is not just about avoiding sin but about living in a way that reflects Christ’s character.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CE4E33-BC5C-4FC9-B04E-70BE7C831810}" type="slidenum">
              <a:rPr lang="en-US" smtClean="0"/>
              <a:t>15</a:t>
            </a:fld>
            <a:endParaRPr lang="en-US"/>
          </a:p>
        </p:txBody>
      </p:sp>
    </p:spTree>
    <p:extLst>
      <p:ext uri="{BB962C8B-B14F-4D97-AF65-F5344CB8AC3E}">
        <p14:creationId xmlns:p14="http://schemas.microsoft.com/office/powerpoint/2010/main" val="3088659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ordination of priests in Exodus and Leviticus emphasizes its significance through repetition. While the ancient priesthood may seem disconnected from modern times, it provides a foundation for understanding Christ’s atonement and believers’ role as a holy priesthood. The Old Testament is essential for comprehending the New Covenant and Christian responsibilities today.</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Main Idea</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Old Testament priesthood foreshadows Christ’s sacrifice and establishes the framework for believers’ spiritual priesthood in the New Covenant.</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800100" marR="0" lvl="1" indent="-342900">
              <a:lnSpc>
                <a:spcPct val="107000"/>
              </a:lnSpc>
              <a:spcAft>
                <a:spcPts val="800"/>
              </a:spcAft>
              <a:buFont typeface="+mj-lt"/>
              <a:buAutoNum type="arabicPeriod"/>
              <a:tabLst>
                <a:tab pos="457200" algn="l"/>
              </a:tabLs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Historical Significance –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Priesthood ordination was emphasized in Exodus and Leviticus, highlighting its importance.</a:t>
            </a:r>
            <a:endParaRPr lang="en-US" sz="1800" b="1" i="1" kern="100" dirty="0">
              <a:effectLst/>
              <a:latin typeface="Aptos" panose="020B0004020202020204" pitchFamily="34" charset="0"/>
              <a:ea typeface="Aptos" panose="020B0004020202020204" pitchFamily="34" charset="0"/>
              <a:cs typeface="Times New Roman" panose="02020603050405020304" pitchFamily="18" charset="0"/>
            </a:endParaRPr>
          </a:p>
          <a:p>
            <a:pPr marL="800100" marR="0" lvl="1" indent="-342900">
              <a:lnSpc>
                <a:spcPct val="107000"/>
              </a:lnSpc>
              <a:spcAft>
                <a:spcPts val="800"/>
              </a:spcAft>
              <a:buFont typeface="+mj-lt"/>
              <a:buAutoNum type="arabicPeriod"/>
              <a:tabLst>
                <a:tab pos="457200" algn="l"/>
              </a:tabLs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Christ’s Atonement –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The priestly system prefigured Jesus’ sacrifice, which fulfilled and replaced the Old Covenant sacrifices.</a:t>
            </a:r>
            <a:endParaRPr lang="en-US" sz="1800" b="1" i="1" kern="100" dirty="0">
              <a:effectLst/>
              <a:latin typeface="Aptos" panose="020B0004020202020204" pitchFamily="34" charset="0"/>
              <a:ea typeface="Aptos" panose="020B0004020202020204" pitchFamily="34" charset="0"/>
              <a:cs typeface="Times New Roman" panose="02020603050405020304" pitchFamily="18" charset="0"/>
            </a:endParaRPr>
          </a:p>
          <a:p>
            <a:pPr marL="800100" marR="0" lvl="1" indent="-342900">
              <a:lnSpc>
                <a:spcPct val="107000"/>
              </a:lnSpc>
              <a:spcAft>
                <a:spcPts val="800"/>
              </a:spcAft>
              <a:buFont typeface="+mj-lt"/>
              <a:buAutoNum type="arabicPeriod"/>
              <a:tabLst>
                <a:tab pos="457200" algn="l"/>
              </a:tabLs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Believers as Priests – </a:t>
            </a:r>
            <a:r>
              <a:rPr lang="en-US" sz="1800" b="1" i="1" kern="100" dirty="0">
                <a:effectLst/>
                <a:latin typeface="Calibri" panose="020F0502020204030204" pitchFamily="34" charset="0"/>
                <a:ea typeface="Aptos" panose="020B0004020202020204" pitchFamily="34" charset="0"/>
                <a:cs typeface="Times New Roman" panose="02020603050405020304" pitchFamily="18" charset="0"/>
              </a:rPr>
              <a:t>Christians are called to spiritual priesthood, offering their lives in service to God.</a:t>
            </a:r>
            <a:endParaRPr lang="en-US" sz="1800" b="1" i="1"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indent="-342900">
              <a:lnSpc>
                <a:spcPct val="107000"/>
              </a:lnSpc>
              <a:spcAft>
                <a:spcPts val="800"/>
              </a:spcAft>
              <a:buFont typeface="+mj-lt"/>
              <a:buAutoNum type="arabicPeriod"/>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Life Response:  </a:t>
            </a:r>
            <a:r>
              <a:rPr lang="en-US" sz="1800" kern="100" dirty="0">
                <a:effectLst/>
                <a:latin typeface="Calibri" panose="020F0502020204030204" pitchFamily="34" charset="0"/>
                <a:ea typeface="Aptos" panose="020B0004020202020204" pitchFamily="34" charset="0"/>
                <a:cs typeface="Times New Roman" panose="02020603050405020304" pitchFamily="18" charset="0"/>
              </a:rPr>
              <a:t>Reflect God’s call to holiness in your life.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priests of Israel were set apart with spiritual responsibilities. God takes holiness seriously, and the process of consecration should impress this upon us. God calls His followers to be holy. While we no longer use sacrifices, we could set aside time to ask God to show us behaviors or attitudes which fall short of God’s holy standards.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Surrender to God’s Holiness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While their garments and rituals set the priests apart, what sets today’s believer apart is not any outward attire but a heart clothed in Christ’s righteousness.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54514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b="1" kern="100" dirty="0">
                <a:effectLst/>
                <a:latin typeface="Calibri" panose="020F0502020204030204" pitchFamily="34" charset="0"/>
                <a:ea typeface="Aptos" panose="020B0004020202020204" pitchFamily="34" charset="0"/>
                <a:cs typeface="Times New Roman" panose="02020603050405020304" pitchFamily="18" charset="0"/>
              </a:rPr>
              <a:t>CONSECRATION OF THE PRIESTS</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4.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is the job of Aaron and the other priests?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Priests, in particular the high priest, would come before God’s holy presence in the sanctuary of the tabernacle. They would tend the fires of offering and invite God to continue to dwell with His people, to be gracious toward them and guide them in the way to go.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5.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offerings did the Israelites need to bring to the tabernacle entrance before readying the priests?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Moses tells the Israelites to bring a young bull, two rams without defect, and unleavened bread mixed with olive oil (vv. 1–2). The unleavened bread could be a reminder of God’s rescue from Egypt and from slavery.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6.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do the priests’ garments represent about their role among the Israelites?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The priests’ garments symbolized their special status and solemn responsibility to stand for their peers before God. These garments are worn in the sacred duties of worship and sacrifice. On the high priest’s garments, the ephod and </a:t>
            </a:r>
            <a:r>
              <a:rPr lang="en-US" sz="2400" kern="100" dirty="0" err="1">
                <a:effectLst/>
                <a:latin typeface="Calibri" panose="020F0502020204030204" pitchFamily="34" charset="0"/>
                <a:ea typeface="Aptos" panose="020B0004020202020204" pitchFamily="34" charset="0"/>
                <a:cs typeface="Times New Roman" panose="02020603050405020304" pitchFamily="18" charset="0"/>
              </a:rPr>
              <a:t>breastpiece</a:t>
            </a:r>
            <a:r>
              <a:rPr lang="en-US" sz="2400" kern="100" dirty="0">
                <a:effectLst/>
                <a:latin typeface="Calibri" panose="020F0502020204030204" pitchFamily="34" charset="0"/>
                <a:ea typeface="Aptos" panose="020B0004020202020204" pitchFamily="34" charset="0"/>
                <a:cs typeface="Times New Roman" panose="02020603050405020304" pitchFamily="18" charset="0"/>
              </a:rPr>
              <a:t>, would be written names of all twelve tribes of Israel. Each time that God looked upon the high priest, this would be a reminder of the covenant relationship.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32402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A9BE0-B7B6-934A-F635-7CF32FFE6E33}"/>
            </a:ext>
          </a:extLst>
        </p:cNvPr>
        <p:cNvGrpSpPr/>
        <p:nvPr/>
      </p:nvGrpSpPr>
      <p:grpSpPr>
        <a:xfrm>
          <a:off x="0" y="0"/>
          <a:ext cx="0" cy="0"/>
          <a:chOff x="0" y="0"/>
          <a:chExt cx="0" cy="0"/>
        </a:xfrm>
      </p:grpSpPr>
      <p:sp>
        <p:nvSpPr>
          <p:cNvPr id="37890" name="Rectangle 1">
            <a:extLst>
              <a:ext uri="{FF2B5EF4-FFF2-40B4-BE49-F238E27FC236}">
                <a16:creationId xmlns:a16="http://schemas.microsoft.com/office/drawing/2014/main" id="{1D18D124-BCBB-1155-63CE-68FB4096FBD6}"/>
              </a:ext>
            </a:extLst>
          </p:cNvPr>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Rectangle 2">
            <a:extLst>
              <a:ext uri="{FF2B5EF4-FFF2-40B4-BE49-F238E27FC236}">
                <a16:creationId xmlns:a16="http://schemas.microsoft.com/office/drawing/2014/main" id="{9FD9713C-B9B0-A0D0-F13A-17F3BF35AD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b="1" kern="100" dirty="0">
                <a:effectLst/>
                <a:latin typeface="Calibri" panose="020F0502020204030204" pitchFamily="34" charset="0"/>
                <a:ea typeface="Aptos" panose="020B0004020202020204" pitchFamily="34" charset="0"/>
                <a:cs typeface="Times New Roman" panose="02020603050405020304" pitchFamily="18" charset="0"/>
              </a:rPr>
              <a:t>CONSECRATION OF THE ALTAR</a:t>
            </a:r>
            <a:endParaRPr lang="en-US" sz="24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7.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What is the purpose of the “sin offering” mentioned in verse 36?</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This is an offering that seeks purification for sins that have been committed, sometimes even by the priestly representatives of the people who are making sacrifices. It also is appropriate for sins that were committed in ignorance.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8. </a:t>
            </a:r>
            <a:r>
              <a:rPr lang="en-US" sz="2400" b="1" i="1" kern="100" dirty="0">
                <a:effectLst/>
                <a:latin typeface="Calibri" panose="020F0502020204030204" pitchFamily="34" charset="0"/>
                <a:ea typeface="Aptos" panose="020B0004020202020204" pitchFamily="34" charset="0"/>
                <a:cs typeface="Times New Roman" panose="02020603050405020304" pitchFamily="18" charset="0"/>
              </a:rPr>
              <a:t>For what purpose does God request seven days of sacrifices?</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The sacrifice of a bulls ceremonially cleansed the altar and made it ready for sacred use. Just like the priests who were consecrated for the role, the altar would be kept free of corruption and become a place for God’s called and chosen people to seek atonement for sin. Since God created the world in seven days, seven days were required for this ceremony.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24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468137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Prayer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Heavenly Father, may we honor Your plan to provide the priesthoods of both old and new covenants. Convict us on how we can do better at honoring our priesthood of all believers as it reflects Your holiness. We pray this is the name of our great high priest, the once-for-all sacrifice for our sins, Jesus. Amen.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Thought to Remember</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Honor your part in the priesthood of all believers.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CE4E33-BC5C-4FC9-B04E-70BE7C831810}" type="slidenum">
              <a:rPr lang="en-US" smtClean="0"/>
              <a:t>2</a:t>
            </a:fld>
            <a:endParaRPr lang="en-US"/>
          </a:p>
        </p:txBody>
      </p:sp>
    </p:spTree>
    <p:extLst>
      <p:ext uri="{BB962C8B-B14F-4D97-AF65-F5344CB8AC3E}">
        <p14:creationId xmlns:p14="http://schemas.microsoft.com/office/powerpoint/2010/main" val="3984313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800" b="1" kern="0" dirty="0">
                <a:effectLst/>
                <a:latin typeface="Calibri" panose="020F0502020204030204" pitchFamily="34" charset="0"/>
                <a:ea typeface="Calibri" panose="020F0502020204030204" pitchFamily="34" charset="0"/>
                <a:cs typeface="Calibri" panose="020F0502020204030204" pitchFamily="34" charset="0"/>
              </a:rPr>
              <a:t>The Problem - </a:t>
            </a:r>
            <a:r>
              <a:rPr lang="en-US" sz="1800" b="1" i="1" kern="0" dirty="0">
                <a:effectLst/>
                <a:latin typeface="Calibri" panose="020F0502020204030204" pitchFamily="34" charset="0"/>
                <a:ea typeface="Calibri" panose="020F0502020204030204" pitchFamily="34" charset="0"/>
                <a:cs typeface="Calibri" panose="020F0502020204030204" pitchFamily="34" charset="0"/>
              </a:rPr>
              <a:t>Galatians 5:13-15, KJV</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0" dirty="0">
                <a:effectLst/>
                <a:latin typeface="Calibri" panose="020F0502020204030204" pitchFamily="34" charset="0"/>
                <a:ea typeface="Calibri" panose="020F0502020204030204" pitchFamily="34" charset="0"/>
                <a:cs typeface="Calibri" panose="020F0502020204030204" pitchFamily="34" charset="0"/>
              </a:rPr>
              <a:t>The Conflict - </a:t>
            </a:r>
            <a:r>
              <a:rPr lang="en-US" sz="1800" b="1" i="1" kern="0" dirty="0">
                <a:effectLst/>
                <a:latin typeface="Calibri" panose="020F0502020204030204" pitchFamily="34" charset="0"/>
                <a:ea typeface="Calibri" panose="020F0502020204030204" pitchFamily="34" charset="0"/>
                <a:cs typeface="Calibri" panose="020F0502020204030204" pitchFamily="34" charset="0"/>
              </a:rPr>
              <a:t>Galatians 5:16-21, KJV</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kern="0" dirty="0">
                <a:effectLst/>
                <a:latin typeface="Calibri" panose="020F0502020204030204" pitchFamily="34" charset="0"/>
                <a:ea typeface="Calibri" panose="020F0502020204030204" pitchFamily="34" charset="0"/>
                <a:cs typeface="Calibri" panose="020F0502020204030204" pitchFamily="34" charset="0"/>
              </a:rPr>
              <a:t>The Alternative - </a:t>
            </a:r>
            <a:r>
              <a:rPr lang="en-US" sz="1800" b="1" i="1" kern="0" dirty="0">
                <a:effectLst/>
                <a:latin typeface="Calibri" panose="020F0502020204030204" pitchFamily="34" charset="0"/>
                <a:ea typeface="Calibri" panose="020F0502020204030204" pitchFamily="34" charset="0"/>
                <a:cs typeface="Calibri" panose="020F0502020204030204" pitchFamily="34" charset="0"/>
              </a:rPr>
              <a:t>Galatians 5:22-26, KJV</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CE4E33-BC5C-4FC9-B04E-70BE7C831810}" type="slidenum">
              <a:rPr lang="en-US" smtClean="0"/>
              <a:t>3</a:t>
            </a:fld>
            <a:endParaRPr lang="en-US"/>
          </a:p>
        </p:txBody>
      </p:sp>
    </p:spTree>
    <p:extLst>
      <p:ext uri="{BB962C8B-B14F-4D97-AF65-F5344CB8AC3E}">
        <p14:creationId xmlns:p14="http://schemas.microsoft.com/office/powerpoint/2010/main" val="2523879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Analysis &amp; Summary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The concept of ordination traditionally signified deep spiritual preparation, requiring theological education and a commitment to ministry. However, this standard began to erode in the 1960s when organizations like the Universal Life Church began offering ordination without rigorous requirements. This shift transformed ordination into a business venture rather than a sacred calling. Similarly, in ancient Israel, the priesthood, which was originally established in holiness by God, later became corrupted by unworthy rulers. The decline in both cases highlights the importance of maintaining the sacred integrity of spiritual leadership.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Ordination, originally a sacred and rigorous process, has been diminished in both modern and biblical contexts, raising concerns about the loss of spiritual integrity.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Three Key Points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1. Traditional Ordination – Historically, becoming an ordained minister required deep theological training and commitment.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2. Commercialization of Ordination – The 1960s saw a shift where ordination became easily accessible, turning it into a business opportunity rather than a divine calling.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3. Biblical Parallels – Ancient Israel experienced a similar decline, where a once-holy priesthood became corrupt under sinful leadership.</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CE4E33-BC5C-4FC9-B04E-70BE7C831810}" type="slidenum">
              <a:rPr lang="en-US" smtClean="0"/>
              <a:t>4</a:t>
            </a:fld>
            <a:endParaRPr lang="en-US"/>
          </a:p>
        </p:txBody>
      </p:sp>
    </p:spTree>
    <p:extLst>
      <p:ext uri="{BB962C8B-B14F-4D97-AF65-F5344CB8AC3E}">
        <p14:creationId xmlns:p14="http://schemas.microsoft.com/office/powerpoint/2010/main" val="5126990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Priest Consecration</a:t>
            </a: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Moses, following God’s commands, established detailed procedures for consecrating priests. Aaron and his descendants were chosen as the first priests, serving as mediators between God and the people. Their consecration required specific rituals and clothing that signified their set-apart status.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God’s Chosen Priests – Aaron and his lineage were selected to serve as Israel’s priests.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Mediation Role – Priests acted as intermediaries between God and the people.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Holy Preparation – Before serving, priests underwent rituals to demonstrate their holiness.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Made Holy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God provided Moses with specific instructions to consecrate Aaron and his sons as priests. Their role required sacrifices, anointing with sacred oil, and purification rituals, all of which demonstrated their unique calling to serve God.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Divine Selection – Aaron and his sons were set apart for sacred service.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Ritual Purity – Their consecration involved sacrifices, anointing, and purification.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endParaRPr lang="en-US" sz="1800" b="1" kern="100" dirty="0">
              <a:effectLst/>
              <a:latin typeface="Calibri" panose="020F050202020403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CE4E33-BC5C-4FC9-B04E-70BE7C831810}" type="slidenum">
              <a:rPr lang="en-US" smtClean="0"/>
              <a:t>5</a:t>
            </a:fld>
            <a:endParaRPr lang="en-US"/>
          </a:p>
        </p:txBody>
      </p:sp>
    </p:spTree>
    <p:extLst>
      <p:ext uri="{BB962C8B-B14F-4D97-AF65-F5344CB8AC3E}">
        <p14:creationId xmlns:p14="http://schemas.microsoft.com/office/powerpoint/2010/main" val="414198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F4222-1AE4-E595-D354-FF8D76DB82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CB5D17-6738-2C86-31B5-1D07E9A613D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758A25-261E-546F-6120-EC6E0E589479}"/>
              </a:ext>
            </a:extLst>
          </p:cNvPr>
          <p:cNvSpPr>
            <a:spLocks noGrp="1"/>
          </p:cNvSpPr>
          <p:nvPr>
            <p:ph type="body" idx="1"/>
          </p:nvPr>
        </p:nvSpPr>
        <p:spPr/>
        <p:txBody>
          <a:bodyPr/>
          <a:lstStyle/>
          <a:p>
            <a:pPr marL="0" marR="0">
              <a:lnSpc>
                <a:spcPct val="107000"/>
              </a:lnSpc>
              <a:spcAft>
                <a:spcPts val="800"/>
              </a:spcAft>
            </a:pPr>
            <a:r>
              <a:rPr lang="en-US" sz="1800" b="1" u="sng" kern="100" dirty="0">
                <a:effectLst/>
                <a:latin typeface="Calibri" panose="020F0502020204030204" pitchFamily="34" charset="0"/>
                <a:ea typeface="Aptos" panose="020B0004020202020204" pitchFamily="34" charset="0"/>
                <a:cs typeface="Times New Roman" panose="02020603050405020304" pitchFamily="18" charset="0"/>
              </a:rPr>
              <a:t>The Sacrifice and the Oil  </a:t>
            </a:r>
            <a:endParaRPr lang="en-US" sz="1800" b="1" u="sng"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consecration of priests required a blemish-free bull and two rams as sacrifices, symbolizing purity and atonement. Alongside these offerings, unleavened bread, wafers, and cakes were presented as a sign of fellowship with God.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Unblemished Sacrifices – Only flawless animals were acceptable for priestly consecration.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Blood Atonement – The shedding of blood was essential for purification.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Fellowship Offerings – Unleavened bread symbolized communion with God.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u="sng" kern="100" dirty="0">
                <a:effectLst/>
                <a:latin typeface="Calibri" panose="020F0502020204030204" pitchFamily="34" charset="0"/>
                <a:ea typeface="Aptos" panose="020B0004020202020204" pitchFamily="34" charset="0"/>
                <a:cs typeface="Times New Roman" panose="02020603050405020304" pitchFamily="18" charset="0"/>
              </a:rPr>
              <a:t> The Priesthood of Today  </a:t>
            </a:r>
            <a:endParaRPr lang="en-US" sz="1800" b="1" u="sng"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Restated: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While modern Christians do not follow the same priestly rituals, they are still called to holiness. Believers should align their thoughts, actions, and attitudes with God’s will, living set-apart lives and proclaiming Jesus as the ultimate High Priest.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Three Key Points: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Call to Holiness – Christians are set apart to reflect God’s righteousness.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Spiritual Commitment – Believers should prioritize God’s agenda over worldly success.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Representation of Christ – Christians serve as ambassadors of Jesus, sharing the Gospel.</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D98C0693-0DF1-C30A-DC9B-76ED63E710D5}"/>
              </a:ext>
            </a:extLst>
          </p:cNvPr>
          <p:cNvSpPr>
            <a:spLocks noGrp="1"/>
          </p:cNvSpPr>
          <p:nvPr>
            <p:ph type="sldNum" sz="quarter" idx="5"/>
          </p:nvPr>
        </p:nvSpPr>
        <p:spPr/>
        <p:txBody>
          <a:bodyPr/>
          <a:lstStyle/>
          <a:p>
            <a:fld id="{F5CE4E33-BC5C-4FC9-B04E-70BE7C831810}" type="slidenum">
              <a:rPr lang="en-US" smtClean="0"/>
              <a:t>6</a:t>
            </a:fld>
            <a:endParaRPr lang="en-US"/>
          </a:p>
        </p:txBody>
      </p:sp>
    </p:spTree>
    <p:extLst>
      <p:ext uri="{BB962C8B-B14F-4D97-AF65-F5344CB8AC3E}">
        <p14:creationId xmlns:p14="http://schemas.microsoft.com/office/powerpoint/2010/main" val="3458934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Aaron and his sons were the first priests in Israel, appointed under Moses' leadership. Their consecration involved anointing, appointment, and sanctification—each step signifying their selection, approval by the people, and commitment to holiness. The Levites were later designated for priestly duties, acting as mediators between God and Israel through sacrifices and teachings. While the term "ordination" may not appear in early biblical texts, the concept was clearly present in priestly consecration. Exodus 28:41 and Leviticus 8 detail these sacred rituals, underscoring the importance of holiness and divine service.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consecration of Israel’s priests was a divinely established process, ensuring their role as mediators between God and His people.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Points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Priestly Appointment – Aaron and his sons were anointed, consecrated, and sanctified for priestly service.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Levites’ Role – God designated the tribe of Levi for ongoing priestly responsibilities, including sacrifices and teaching.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Biblical Ordination – While the term "ordination" is not explicitly used, the concept is evident in the priestly consecration process.</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4DB89DD0-1E8D-4B61-ADE9-B87318B81BF8}" type="slidenum">
              <a:rPr lang="en-US" smtClean="0"/>
              <a:t>7</a:t>
            </a:fld>
            <a:endParaRPr lang="en-US" dirty="0"/>
          </a:p>
        </p:txBody>
      </p:sp>
    </p:spTree>
    <p:extLst>
      <p:ext uri="{BB962C8B-B14F-4D97-AF65-F5344CB8AC3E}">
        <p14:creationId xmlns:p14="http://schemas.microsoft.com/office/powerpoint/2010/main" val="2121308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b="1" u="sng" kern="100" dirty="0">
                <a:effectLst/>
                <a:latin typeface="Calibri" panose="020F0502020204030204" pitchFamily="34" charset="0"/>
                <a:ea typeface="Aptos" panose="020B0004020202020204" pitchFamily="34" charset="0"/>
                <a:cs typeface="Times New Roman" panose="02020603050405020304" pitchFamily="18" charset="0"/>
              </a:rPr>
              <a:t> The High Priest  </a:t>
            </a:r>
            <a:endParaRPr lang="en-US" sz="1800" b="1" u="sng"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high priest held the highest religious authority in Israel, acting as the supreme representative between the people and God. His role was distinct from other priests, as he was anointed with sacred oil, whereas others only had oil sprinkled on their garments. He oversaw the sanctuary and officiated the Day of Atonement, where he entered the Most Holy Place to make atonement for the people's sins.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The high priest was uniquely consecrated to mediate between God and Israel, emphasizing the importance of holiness and atonement.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Points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Supreme Representative – The high priest served as the ultimate intercessor for Israel before God.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Sacred Anointing – Unlike other priests, he was set apart through anointing with sacred oil.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Day of Atonement – His most critical role was entering the Most Holy Place to atone for the people's sins.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u="sng" kern="100" dirty="0">
                <a:effectLst/>
                <a:latin typeface="Calibri" panose="020F0502020204030204" pitchFamily="34" charset="0"/>
                <a:ea typeface="Aptos" panose="020B0004020202020204" pitchFamily="34" charset="0"/>
                <a:cs typeface="Times New Roman" panose="02020603050405020304" pitchFamily="18" charset="0"/>
              </a:rPr>
              <a:t>Be Holy as I Am Holy  </a:t>
            </a:r>
            <a:endParaRPr lang="en-US" sz="1800" b="1" u="sng"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God’s instructions for priestly consecration highlight the importance of personal holiness, extending into the New Testament context. Ritual washings signified physical and spiritual purity. Paul later emphasized that believers’ bodies should honor God, reinforcing that holiness includes moral purity. While struggles with sin persist, the Holy Spirit empowers believers to live according to God’s standards.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Holiness is a divine requirement that extends beyond external rituals to encompass moral and spiritual purity.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Points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Holiness Matters – God’s standard for His people requires both external and internal purity.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Physical and Spiritual Purity – The washing of priests prefigured the importance of moral cleanliness.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Empowered by the Spirit – Overcoming sin is possible through the Holy Spirit’s guidance.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F5CE4E33-BC5C-4FC9-B04E-70BE7C831810}" type="slidenum">
              <a:rPr lang="en-US" smtClean="0"/>
              <a:t>8</a:t>
            </a:fld>
            <a:endParaRPr lang="en-US"/>
          </a:p>
        </p:txBody>
      </p:sp>
    </p:spTree>
    <p:extLst>
      <p:ext uri="{BB962C8B-B14F-4D97-AF65-F5344CB8AC3E}">
        <p14:creationId xmlns:p14="http://schemas.microsoft.com/office/powerpoint/2010/main" val="3778450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F59DD-7311-29AE-704B-568AF040F8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6209FD-73A0-2BFB-3461-D59AD7F755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35E992-6DA4-FEBB-E926-C3FE2CFAD6DE}"/>
              </a:ext>
            </a:extLst>
          </p:cNvPr>
          <p:cNvSpPr>
            <a:spLocks noGrp="1"/>
          </p:cNvSpPr>
          <p:nvPr>
            <p:ph type="body" idx="1"/>
          </p:nvPr>
        </p:nvSpPr>
        <p:spPr/>
        <p:txBody>
          <a:bodyPr/>
          <a:lstStyle/>
          <a:p>
            <a:pPr marL="0" marR="0">
              <a:lnSpc>
                <a:spcPct val="107000"/>
              </a:lnSpc>
              <a:spcAft>
                <a:spcPts val="800"/>
              </a:spcAft>
            </a:pPr>
            <a:r>
              <a:rPr lang="en-US" sz="1800" b="1" u="sng" kern="100" dirty="0">
                <a:effectLst/>
                <a:latin typeface="Calibri" panose="020F0502020204030204" pitchFamily="34" charset="0"/>
                <a:ea typeface="Aptos" panose="020B0004020202020204" pitchFamily="34" charset="0"/>
                <a:cs typeface="Times New Roman" panose="02020603050405020304" pitchFamily="18" charset="0"/>
              </a:rPr>
              <a:t>Priests in the New Covenant</a:t>
            </a: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In ancient Israel, the priesthood created a division between the holy and the ordinary. However, corruption eventually pervaded the system, making it ineffective. Jesus established a new priesthood through His sacrifice, granting believers a holy status and a role in God’s kingdom. Unlike the old system, this new priesthood reflects God’s transformative power and love.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Jesus redefined the priesthood, making all believers a part of His holy kingdom through redemption.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Points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Separation from Sin – The priesthood initially served to keep God’s presence distinct from human corruption.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Corruption of the Old – The priesthood became tainted, failing to fulfill God’s intentions.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Jesus as the High Priest – His sacrifice established a new, redeemed priesthood for all believers.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u="sng" kern="100" dirty="0">
                <a:effectLst/>
                <a:latin typeface="Calibri" panose="020F0502020204030204" pitchFamily="34" charset="0"/>
                <a:ea typeface="Aptos" panose="020B0004020202020204" pitchFamily="34" charset="0"/>
                <a:cs typeface="Times New Roman" panose="02020603050405020304" pitchFamily="18" charset="0"/>
              </a:rPr>
              <a:t>Removing the Stain of Sin  </a:t>
            </a:r>
            <a:endParaRPr lang="en-US" sz="1800" b="1" u="sng"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In the Old Testament, sin offerings were required regularly to cleanse priests and the altar. However, Hebrews affirms that Jesus’ atoning work was completed once and for all. Unlike repeated sacrifices, His purification is permanent, removing sin from the believer’s innermost being.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Main Idea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Jesus’ sacrifice permanently removed sin, replacing the need for continual atonement rituals.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Three Key Points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1. Sin Requires Cleansing – Old Testament sacrifices symbolized purification from sin.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2. Jesus’ Sacrifice is Final – Unlike Israel’s repeated offerings, Christ’s work is complete.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457200" marR="0" lvl="1">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3. Inner Transformation – His redemption cleanses believers from the core of their being.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b="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9FAD05C-254B-9E5A-8CF8-988C7EDDF972}"/>
              </a:ext>
            </a:extLst>
          </p:cNvPr>
          <p:cNvSpPr>
            <a:spLocks noGrp="1"/>
          </p:cNvSpPr>
          <p:nvPr>
            <p:ph type="sldNum" sz="quarter" idx="5"/>
          </p:nvPr>
        </p:nvSpPr>
        <p:spPr/>
        <p:txBody>
          <a:bodyPr/>
          <a:lstStyle/>
          <a:p>
            <a:fld id="{F5CE4E33-BC5C-4FC9-B04E-70BE7C831810}" type="slidenum">
              <a:rPr lang="en-US" smtClean="0"/>
              <a:t>9</a:t>
            </a:fld>
            <a:endParaRPr lang="en-US"/>
          </a:p>
        </p:txBody>
      </p:sp>
    </p:spTree>
    <p:extLst>
      <p:ext uri="{BB962C8B-B14F-4D97-AF65-F5344CB8AC3E}">
        <p14:creationId xmlns:p14="http://schemas.microsoft.com/office/powerpoint/2010/main" val="4256511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BCD8-40D7-6403-099B-41DD74D398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BACAC49-9B22-D4B2-F9A2-B5F42ABDE64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21D1F9-516C-8314-AC91-37BF0F1E5338}"/>
              </a:ext>
            </a:extLst>
          </p:cNvPr>
          <p:cNvSpPr>
            <a:spLocks noGrp="1"/>
          </p:cNvSpPr>
          <p:nvPr>
            <p:ph type="dt" sz="half" idx="10"/>
          </p:nvPr>
        </p:nvSpPr>
        <p:spPr/>
        <p:txBody>
          <a:bodyPr/>
          <a:lstStyle/>
          <a:p>
            <a:fld id="{51E286A8-81BF-437E-80E5-E845C4F94A23}" type="datetimeFigureOut">
              <a:rPr lang="en-US" smtClean="0"/>
              <a:t>3/10/2025</a:t>
            </a:fld>
            <a:endParaRPr lang="en-US"/>
          </a:p>
        </p:txBody>
      </p:sp>
      <p:sp>
        <p:nvSpPr>
          <p:cNvPr id="5" name="Footer Placeholder 4">
            <a:extLst>
              <a:ext uri="{FF2B5EF4-FFF2-40B4-BE49-F238E27FC236}">
                <a16:creationId xmlns:a16="http://schemas.microsoft.com/office/drawing/2014/main" id="{CB0C804D-0E8B-4E78-10DE-4FA44CAE6E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53883C-4345-1889-F746-4D0C4EA78383}"/>
              </a:ext>
            </a:extLst>
          </p:cNvPr>
          <p:cNvSpPr>
            <a:spLocks noGrp="1"/>
          </p:cNvSpPr>
          <p:nvPr>
            <p:ph type="sldNum" sz="quarter" idx="12"/>
          </p:nvPr>
        </p:nvSpPr>
        <p:spPr/>
        <p:txBody>
          <a:bodyPr/>
          <a:lstStyle/>
          <a:p>
            <a:fld id="{9508D23E-F9D8-472D-8352-B8C8C1B5A8BA}" type="slidenum">
              <a:rPr lang="en-US" smtClean="0"/>
              <a:t>‹#›</a:t>
            </a:fld>
            <a:endParaRPr lang="en-US"/>
          </a:p>
        </p:txBody>
      </p:sp>
    </p:spTree>
    <p:extLst>
      <p:ext uri="{BB962C8B-B14F-4D97-AF65-F5344CB8AC3E}">
        <p14:creationId xmlns:p14="http://schemas.microsoft.com/office/powerpoint/2010/main" val="3781805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B6259-7FB6-80AE-F69E-AA6AAFD38BC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339F33-C6C9-9C7F-0170-500195432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74E799-62EC-5E24-A86E-B934F790DAD3}"/>
              </a:ext>
            </a:extLst>
          </p:cNvPr>
          <p:cNvSpPr>
            <a:spLocks noGrp="1"/>
          </p:cNvSpPr>
          <p:nvPr>
            <p:ph type="dt" sz="half" idx="10"/>
          </p:nvPr>
        </p:nvSpPr>
        <p:spPr/>
        <p:txBody>
          <a:bodyPr/>
          <a:lstStyle/>
          <a:p>
            <a:fld id="{51E286A8-81BF-437E-80E5-E845C4F94A23}" type="datetimeFigureOut">
              <a:rPr lang="en-US" smtClean="0"/>
              <a:t>3/10/2025</a:t>
            </a:fld>
            <a:endParaRPr lang="en-US"/>
          </a:p>
        </p:txBody>
      </p:sp>
      <p:sp>
        <p:nvSpPr>
          <p:cNvPr id="5" name="Footer Placeholder 4">
            <a:extLst>
              <a:ext uri="{FF2B5EF4-FFF2-40B4-BE49-F238E27FC236}">
                <a16:creationId xmlns:a16="http://schemas.microsoft.com/office/drawing/2014/main" id="{4CD7F433-4347-F575-96A8-F83F0EC0E3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6C6C0-42E8-9CA2-CB8D-1E024B79D249}"/>
              </a:ext>
            </a:extLst>
          </p:cNvPr>
          <p:cNvSpPr>
            <a:spLocks noGrp="1"/>
          </p:cNvSpPr>
          <p:nvPr>
            <p:ph type="sldNum" sz="quarter" idx="12"/>
          </p:nvPr>
        </p:nvSpPr>
        <p:spPr/>
        <p:txBody>
          <a:bodyPr/>
          <a:lstStyle/>
          <a:p>
            <a:fld id="{9508D23E-F9D8-472D-8352-B8C8C1B5A8BA}" type="slidenum">
              <a:rPr lang="en-US" smtClean="0"/>
              <a:t>‹#›</a:t>
            </a:fld>
            <a:endParaRPr lang="en-US"/>
          </a:p>
        </p:txBody>
      </p:sp>
    </p:spTree>
    <p:extLst>
      <p:ext uri="{BB962C8B-B14F-4D97-AF65-F5344CB8AC3E}">
        <p14:creationId xmlns:p14="http://schemas.microsoft.com/office/powerpoint/2010/main" val="183408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AF1C9F-DF03-25A5-BB7D-BBA8BC104EA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79E6F8-F4CF-97EA-2246-9FED901CB59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F3945A-9FDE-6FA6-6403-E331FA136845}"/>
              </a:ext>
            </a:extLst>
          </p:cNvPr>
          <p:cNvSpPr>
            <a:spLocks noGrp="1"/>
          </p:cNvSpPr>
          <p:nvPr>
            <p:ph type="dt" sz="half" idx="10"/>
          </p:nvPr>
        </p:nvSpPr>
        <p:spPr/>
        <p:txBody>
          <a:bodyPr/>
          <a:lstStyle/>
          <a:p>
            <a:fld id="{51E286A8-81BF-437E-80E5-E845C4F94A23}" type="datetimeFigureOut">
              <a:rPr lang="en-US" smtClean="0"/>
              <a:t>3/10/2025</a:t>
            </a:fld>
            <a:endParaRPr lang="en-US"/>
          </a:p>
        </p:txBody>
      </p:sp>
      <p:sp>
        <p:nvSpPr>
          <p:cNvPr id="5" name="Footer Placeholder 4">
            <a:extLst>
              <a:ext uri="{FF2B5EF4-FFF2-40B4-BE49-F238E27FC236}">
                <a16:creationId xmlns:a16="http://schemas.microsoft.com/office/drawing/2014/main" id="{5493FC5F-659B-8ACD-A64B-87812FA55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4F14C2-1C88-D605-50A1-A7332878C5C7}"/>
              </a:ext>
            </a:extLst>
          </p:cNvPr>
          <p:cNvSpPr>
            <a:spLocks noGrp="1"/>
          </p:cNvSpPr>
          <p:nvPr>
            <p:ph type="sldNum" sz="quarter" idx="12"/>
          </p:nvPr>
        </p:nvSpPr>
        <p:spPr/>
        <p:txBody>
          <a:bodyPr/>
          <a:lstStyle/>
          <a:p>
            <a:fld id="{9508D23E-F9D8-472D-8352-B8C8C1B5A8BA}" type="slidenum">
              <a:rPr lang="en-US" smtClean="0"/>
              <a:t>‹#›</a:t>
            </a:fld>
            <a:endParaRPr lang="en-US"/>
          </a:p>
        </p:txBody>
      </p:sp>
    </p:spTree>
    <p:extLst>
      <p:ext uri="{BB962C8B-B14F-4D97-AF65-F5344CB8AC3E}">
        <p14:creationId xmlns:p14="http://schemas.microsoft.com/office/powerpoint/2010/main" val="44639537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4DF764D-A077-4BED-ABF1-8DF341BC85D7}"/>
              </a:ext>
            </a:extLst>
          </p:cNvPr>
          <p:cNvSpPr>
            <a:spLocks noGrp="1"/>
          </p:cNvSpPr>
          <p:nvPr>
            <p:ph type="pic" sz="quarter" idx="10"/>
          </p:nvPr>
        </p:nvSpPr>
        <p:spPr>
          <a:xfrm>
            <a:off x="458724" y="411480"/>
            <a:ext cx="11274552" cy="5870448"/>
          </a:xfrm>
          <a:solidFill>
            <a:schemeClr val="accent1"/>
          </a:solidFill>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hasCustomPrompt="1"/>
          </p:nvPr>
        </p:nvSpPr>
        <p:spPr>
          <a:xfrm>
            <a:off x="457201" y="3490624"/>
            <a:ext cx="4571999" cy="1235382"/>
          </a:xfrm>
          <a:solidFill>
            <a:schemeClr val="bg1">
              <a:alpha val="80000"/>
            </a:schemeClr>
          </a:solidFill>
        </p:spPr>
        <p:txBody>
          <a:bodyPr lIns="457200" bIns="137160" anchor="b">
            <a:normAutofit/>
          </a:bodyPr>
          <a:lstStyle>
            <a:lvl1pPr algn="l">
              <a:defRPr sz="3600">
                <a:solidFill>
                  <a:schemeClr val="bg2">
                    <a:lumMod val="25000"/>
                  </a:schemeClr>
                </a:solidFill>
              </a:defRPr>
            </a:lvl1pPr>
          </a:lstStyle>
          <a:p>
            <a:r>
              <a:rPr lang="en-US" dirty="0"/>
              <a:t>ADD TITLE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7199" y="4726007"/>
            <a:ext cx="4571999" cy="1314432"/>
          </a:xfrm>
          <a:solidFill>
            <a:schemeClr val="bg1">
              <a:alpha val="80000"/>
            </a:schemeClr>
          </a:solidFill>
        </p:spPr>
        <p:txBody>
          <a:bodyPr lIns="502920" rIns="2103120">
            <a:normAutofit/>
          </a:bodyPr>
          <a:lstStyle>
            <a:lvl1pPr marL="0" indent="0" algn="l">
              <a:buNone/>
              <a:defRPr sz="1400" spc="40" baseline="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37FB6E25-C828-48BC-8628-82D1E81A507C}"/>
              </a:ext>
            </a:extLst>
          </p:cNvPr>
          <p:cNvSpPr>
            <a:spLocks noGrp="1"/>
          </p:cNvSpPr>
          <p:nvPr>
            <p:ph type="dt" sz="half" idx="11"/>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A210386C-9F0A-4DAC-822E-DEC8EA1DDEAC}"/>
              </a:ext>
            </a:extLst>
          </p:cNvPr>
          <p:cNvSpPr>
            <a:spLocks noGrp="1"/>
          </p:cNvSpPr>
          <p:nvPr>
            <p:ph type="ftr" sz="quarter" idx="12"/>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AB3A59EB-A4AA-43EC-A853-BDDFB7AB3D8B}"/>
              </a:ext>
            </a:extLst>
          </p:cNvPr>
          <p:cNvSpPr>
            <a:spLocks noGrp="1"/>
          </p:cNvSpPr>
          <p:nvPr>
            <p:ph type="sldNum" sz="quarter" idx="13"/>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75684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9C9C4-9032-F2B3-1247-479EE956F9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25035E-0122-A11E-828E-E5E476B348A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03C99A-93DD-DF1E-BAB3-4F030E900E58}"/>
              </a:ext>
            </a:extLst>
          </p:cNvPr>
          <p:cNvSpPr>
            <a:spLocks noGrp="1"/>
          </p:cNvSpPr>
          <p:nvPr>
            <p:ph type="dt" sz="half" idx="10"/>
          </p:nvPr>
        </p:nvSpPr>
        <p:spPr/>
        <p:txBody>
          <a:bodyPr/>
          <a:lstStyle/>
          <a:p>
            <a:fld id="{51E286A8-81BF-437E-80E5-E845C4F94A23}" type="datetimeFigureOut">
              <a:rPr lang="en-US" smtClean="0"/>
              <a:t>3/10/2025</a:t>
            </a:fld>
            <a:endParaRPr lang="en-US"/>
          </a:p>
        </p:txBody>
      </p:sp>
      <p:sp>
        <p:nvSpPr>
          <p:cNvPr id="5" name="Footer Placeholder 4">
            <a:extLst>
              <a:ext uri="{FF2B5EF4-FFF2-40B4-BE49-F238E27FC236}">
                <a16:creationId xmlns:a16="http://schemas.microsoft.com/office/drawing/2014/main" id="{9F42D249-EBA2-BABD-1734-EF2C7335ED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DA750E-80BD-2630-FEFA-4EA566E4A3E0}"/>
              </a:ext>
            </a:extLst>
          </p:cNvPr>
          <p:cNvSpPr>
            <a:spLocks noGrp="1"/>
          </p:cNvSpPr>
          <p:nvPr>
            <p:ph type="sldNum" sz="quarter" idx="12"/>
          </p:nvPr>
        </p:nvSpPr>
        <p:spPr/>
        <p:txBody>
          <a:bodyPr/>
          <a:lstStyle/>
          <a:p>
            <a:fld id="{9508D23E-F9D8-472D-8352-B8C8C1B5A8BA}" type="slidenum">
              <a:rPr lang="en-US" smtClean="0"/>
              <a:t>‹#›</a:t>
            </a:fld>
            <a:endParaRPr lang="en-US"/>
          </a:p>
        </p:txBody>
      </p:sp>
    </p:spTree>
    <p:extLst>
      <p:ext uri="{BB962C8B-B14F-4D97-AF65-F5344CB8AC3E}">
        <p14:creationId xmlns:p14="http://schemas.microsoft.com/office/powerpoint/2010/main" val="2336628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F1110-FBF3-68B1-34A9-CD043573290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5892AE-7B30-A685-A827-79BACA8CD68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16CD64-C5D6-D7F4-161D-254AB9B86797}"/>
              </a:ext>
            </a:extLst>
          </p:cNvPr>
          <p:cNvSpPr>
            <a:spLocks noGrp="1"/>
          </p:cNvSpPr>
          <p:nvPr>
            <p:ph type="dt" sz="half" idx="10"/>
          </p:nvPr>
        </p:nvSpPr>
        <p:spPr/>
        <p:txBody>
          <a:bodyPr/>
          <a:lstStyle/>
          <a:p>
            <a:fld id="{51E286A8-81BF-437E-80E5-E845C4F94A23}" type="datetimeFigureOut">
              <a:rPr lang="en-US" smtClean="0"/>
              <a:t>3/10/2025</a:t>
            </a:fld>
            <a:endParaRPr lang="en-US"/>
          </a:p>
        </p:txBody>
      </p:sp>
      <p:sp>
        <p:nvSpPr>
          <p:cNvPr id="5" name="Footer Placeholder 4">
            <a:extLst>
              <a:ext uri="{FF2B5EF4-FFF2-40B4-BE49-F238E27FC236}">
                <a16:creationId xmlns:a16="http://schemas.microsoft.com/office/drawing/2014/main" id="{D4875553-D32A-579D-6B0A-FA5CF9CE4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4102B-4075-678D-7D1D-22D36409D754}"/>
              </a:ext>
            </a:extLst>
          </p:cNvPr>
          <p:cNvSpPr>
            <a:spLocks noGrp="1"/>
          </p:cNvSpPr>
          <p:nvPr>
            <p:ph type="sldNum" sz="quarter" idx="12"/>
          </p:nvPr>
        </p:nvSpPr>
        <p:spPr/>
        <p:txBody>
          <a:bodyPr/>
          <a:lstStyle/>
          <a:p>
            <a:fld id="{9508D23E-F9D8-472D-8352-B8C8C1B5A8BA}" type="slidenum">
              <a:rPr lang="en-US" smtClean="0"/>
              <a:t>‹#›</a:t>
            </a:fld>
            <a:endParaRPr lang="en-US"/>
          </a:p>
        </p:txBody>
      </p:sp>
    </p:spTree>
    <p:extLst>
      <p:ext uri="{BB962C8B-B14F-4D97-AF65-F5344CB8AC3E}">
        <p14:creationId xmlns:p14="http://schemas.microsoft.com/office/powerpoint/2010/main" val="4268347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796B-6AED-B850-19DD-3BE5776381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B6EAFC-DBDC-46B9-88E5-B2950EF175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434B61-0331-228A-14C6-61E1907BF9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E4DD3F-D740-9038-B0AE-EB8253751D04}"/>
              </a:ext>
            </a:extLst>
          </p:cNvPr>
          <p:cNvSpPr>
            <a:spLocks noGrp="1"/>
          </p:cNvSpPr>
          <p:nvPr>
            <p:ph type="dt" sz="half" idx="10"/>
          </p:nvPr>
        </p:nvSpPr>
        <p:spPr/>
        <p:txBody>
          <a:bodyPr/>
          <a:lstStyle/>
          <a:p>
            <a:fld id="{51E286A8-81BF-437E-80E5-E845C4F94A23}" type="datetimeFigureOut">
              <a:rPr lang="en-US" smtClean="0"/>
              <a:t>3/10/2025</a:t>
            </a:fld>
            <a:endParaRPr lang="en-US"/>
          </a:p>
        </p:txBody>
      </p:sp>
      <p:sp>
        <p:nvSpPr>
          <p:cNvPr id="6" name="Footer Placeholder 5">
            <a:extLst>
              <a:ext uri="{FF2B5EF4-FFF2-40B4-BE49-F238E27FC236}">
                <a16:creationId xmlns:a16="http://schemas.microsoft.com/office/drawing/2014/main" id="{AC047D82-8043-91F0-1EA3-25C3548D9B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CECE0-7598-AC0E-AE99-DC64503CD96B}"/>
              </a:ext>
            </a:extLst>
          </p:cNvPr>
          <p:cNvSpPr>
            <a:spLocks noGrp="1"/>
          </p:cNvSpPr>
          <p:nvPr>
            <p:ph type="sldNum" sz="quarter" idx="12"/>
          </p:nvPr>
        </p:nvSpPr>
        <p:spPr/>
        <p:txBody>
          <a:bodyPr/>
          <a:lstStyle/>
          <a:p>
            <a:fld id="{9508D23E-F9D8-472D-8352-B8C8C1B5A8BA}" type="slidenum">
              <a:rPr lang="en-US" smtClean="0"/>
              <a:t>‹#›</a:t>
            </a:fld>
            <a:endParaRPr lang="en-US"/>
          </a:p>
        </p:txBody>
      </p:sp>
    </p:spTree>
    <p:extLst>
      <p:ext uri="{BB962C8B-B14F-4D97-AF65-F5344CB8AC3E}">
        <p14:creationId xmlns:p14="http://schemas.microsoft.com/office/powerpoint/2010/main" val="19897580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4A5A9-3A87-2921-F818-B4EFB00A16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497143E-D391-F4F0-EA11-C69D5659DC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DE3687-2A3D-C1B7-89FC-3B17EA1BBD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18C21F4-7736-0768-FD37-C4F3285B4C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C8933F-B174-E28E-DC56-511A963F0AA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8C9BB9-FBAC-3537-C8E3-93C894142BA2}"/>
              </a:ext>
            </a:extLst>
          </p:cNvPr>
          <p:cNvSpPr>
            <a:spLocks noGrp="1"/>
          </p:cNvSpPr>
          <p:nvPr>
            <p:ph type="dt" sz="half" idx="10"/>
          </p:nvPr>
        </p:nvSpPr>
        <p:spPr/>
        <p:txBody>
          <a:bodyPr/>
          <a:lstStyle/>
          <a:p>
            <a:fld id="{51E286A8-81BF-437E-80E5-E845C4F94A23}" type="datetimeFigureOut">
              <a:rPr lang="en-US" smtClean="0"/>
              <a:t>3/10/2025</a:t>
            </a:fld>
            <a:endParaRPr lang="en-US"/>
          </a:p>
        </p:txBody>
      </p:sp>
      <p:sp>
        <p:nvSpPr>
          <p:cNvPr id="8" name="Footer Placeholder 7">
            <a:extLst>
              <a:ext uri="{FF2B5EF4-FFF2-40B4-BE49-F238E27FC236}">
                <a16:creationId xmlns:a16="http://schemas.microsoft.com/office/drawing/2014/main" id="{E0F8BC83-B8B4-A2FB-AE82-CFDC9B3EAB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F310A8-4646-FD4E-AE15-A0FC0B6A9089}"/>
              </a:ext>
            </a:extLst>
          </p:cNvPr>
          <p:cNvSpPr>
            <a:spLocks noGrp="1"/>
          </p:cNvSpPr>
          <p:nvPr>
            <p:ph type="sldNum" sz="quarter" idx="12"/>
          </p:nvPr>
        </p:nvSpPr>
        <p:spPr/>
        <p:txBody>
          <a:bodyPr/>
          <a:lstStyle/>
          <a:p>
            <a:fld id="{9508D23E-F9D8-472D-8352-B8C8C1B5A8BA}" type="slidenum">
              <a:rPr lang="en-US" smtClean="0"/>
              <a:t>‹#›</a:t>
            </a:fld>
            <a:endParaRPr lang="en-US"/>
          </a:p>
        </p:txBody>
      </p:sp>
    </p:spTree>
    <p:extLst>
      <p:ext uri="{BB962C8B-B14F-4D97-AF65-F5344CB8AC3E}">
        <p14:creationId xmlns:p14="http://schemas.microsoft.com/office/powerpoint/2010/main" val="55594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71288-2138-BEAE-4641-8EF792EB71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9D690A-8757-D8CD-A1C0-A063F2AC3B94}"/>
              </a:ext>
            </a:extLst>
          </p:cNvPr>
          <p:cNvSpPr>
            <a:spLocks noGrp="1"/>
          </p:cNvSpPr>
          <p:nvPr>
            <p:ph type="dt" sz="half" idx="10"/>
          </p:nvPr>
        </p:nvSpPr>
        <p:spPr/>
        <p:txBody>
          <a:bodyPr/>
          <a:lstStyle/>
          <a:p>
            <a:fld id="{51E286A8-81BF-437E-80E5-E845C4F94A23}" type="datetimeFigureOut">
              <a:rPr lang="en-US" smtClean="0"/>
              <a:t>3/10/2025</a:t>
            </a:fld>
            <a:endParaRPr lang="en-US"/>
          </a:p>
        </p:txBody>
      </p:sp>
      <p:sp>
        <p:nvSpPr>
          <p:cNvPr id="4" name="Footer Placeholder 3">
            <a:extLst>
              <a:ext uri="{FF2B5EF4-FFF2-40B4-BE49-F238E27FC236}">
                <a16:creationId xmlns:a16="http://schemas.microsoft.com/office/drawing/2014/main" id="{BE16DB30-8077-197C-D091-9548EF466B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9DB5FE-3470-0ECE-8340-CE23F1E904DE}"/>
              </a:ext>
            </a:extLst>
          </p:cNvPr>
          <p:cNvSpPr>
            <a:spLocks noGrp="1"/>
          </p:cNvSpPr>
          <p:nvPr>
            <p:ph type="sldNum" sz="quarter" idx="12"/>
          </p:nvPr>
        </p:nvSpPr>
        <p:spPr/>
        <p:txBody>
          <a:bodyPr/>
          <a:lstStyle/>
          <a:p>
            <a:fld id="{9508D23E-F9D8-472D-8352-B8C8C1B5A8BA}" type="slidenum">
              <a:rPr lang="en-US" smtClean="0"/>
              <a:t>‹#›</a:t>
            </a:fld>
            <a:endParaRPr lang="en-US"/>
          </a:p>
        </p:txBody>
      </p:sp>
    </p:spTree>
    <p:extLst>
      <p:ext uri="{BB962C8B-B14F-4D97-AF65-F5344CB8AC3E}">
        <p14:creationId xmlns:p14="http://schemas.microsoft.com/office/powerpoint/2010/main" val="8939664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6FF3C4-1B11-A305-8830-7F9B2C583D51}"/>
              </a:ext>
            </a:extLst>
          </p:cNvPr>
          <p:cNvSpPr>
            <a:spLocks noGrp="1"/>
          </p:cNvSpPr>
          <p:nvPr>
            <p:ph type="dt" sz="half" idx="10"/>
          </p:nvPr>
        </p:nvSpPr>
        <p:spPr/>
        <p:txBody>
          <a:bodyPr/>
          <a:lstStyle/>
          <a:p>
            <a:fld id="{51E286A8-81BF-437E-80E5-E845C4F94A23}" type="datetimeFigureOut">
              <a:rPr lang="en-US" smtClean="0"/>
              <a:t>3/10/2025</a:t>
            </a:fld>
            <a:endParaRPr lang="en-US"/>
          </a:p>
        </p:txBody>
      </p:sp>
      <p:sp>
        <p:nvSpPr>
          <p:cNvPr id="3" name="Footer Placeholder 2">
            <a:extLst>
              <a:ext uri="{FF2B5EF4-FFF2-40B4-BE49-F238E27FC236}">
                <a16:creationId xmlns:a16="http://schemas.microsoft.com/office/drawing/2014/main" id="{254A3B01-F68C-58B5-EF1B-980B3723EC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35F94FD-83BC-82B8-E23B-348024C0BE19}"/>
              </a:ext>
            </a:extLst>
          </p:cNvPr>
          <p:cNvSpPr>
            <a:spLocks noGrp="1"/>
          </p:cNvSpPr>
          <p:nvPr>
            <p:ph type="sldNum" sz="quarter" idx="12"/>
          </p:nvPr>
        </p:nvSpPr>
        <p:spPr/>
        <p:txBody>
          <a:bodyPr/>
          <a:lstStyle/>
          <a:p>
            <a:fld id="{9508D23E-F9D8-472D-8352-B8C8C1B5A8BA}" type="slidenum">
              <a:rPr lang="en-US" smtClean="0"/>
              <a:t>‹#›</a:t>
            </a:fld>
            <a:endParaRPr lang="en-US"/>
          </a:p>
        </p:txBody>
      </p:sp>
    </p:spTree>
    <p:extLst>
      <p:ext uri="{BB962C8B-B14F-4D97-AF65-F5344CB8AC3E}">
        <p14:creationId xmlns:p14="http://schemas.microsoft.com/office/powerpoint/2010/main" val="2109808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26A7E-D6AA-4DFF-8F32-70CAC46410B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6E83EC-4DC9-F3D4-3191-36992EBE94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EAE0B1-5A37-034D-06FD-3958D25F31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49844B-F0E0-FFE1-8C73-CDB87740903B}"/>
              </a:ext>
            </a:extLst>
          </p:cNvPr>
          <p:cNvSpPr>
            <a:spLocks noGrp="1"/>
          </p:cNvSpPr>
          <p:nvPr>
            <p:ph type="dt" sz="half" idx="10"/>
          </p:nvPr>
        </p:nvSpPr>
        <p:spPr/>
        <p:txBody>
          <a:bodyPr/>
          <a:lstStyle/>
          <a:p>
            <a:fld id="{51E286A8-81BF-437E-80E5-E845C4F94A23}" type="datetimeFigureOut">
              <a:rPr lang="en-US" smtClean="0"/>
              <a:t>3/10/2025</a:t>
            </a:fld>
            <a:endParaRPr lang="en-US"/>
          </a:p>
        </p:txBody>
      </p:sp>
      <p:sp>
        <p:nvSpPr>
          <p:cNvPr id="6" name="Footer Placeholder 5">
            <a:extLst>
              <a:ext uri="{FF2B5EF4-FFF2-40B4-BE49-F238E27FC236}">
                <a16:creationId xmlns:a16="http://schemas.microsoft.com/office/drawing/2014/main" id="{4E0965EC-55F6-6EA9-916E-28D382C72C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F75A78-6104-45EC-9298-50EB2D83B1CA}"/>
              </a:ext>
            </a:extLst>
          </p:cNvPr>
          <p:cNvSpPr>
            <a:spLocks noGrp="1"/>
          </p:cNvSpPr>
          <p:nvPr>
            <p:ph type="sldNum" sz="quarter" idx="12"/>
          </p:nvPr>
        </p:nvSpPr>
        <p:spPr/>
        <p:txBody>
          <a:bodyPr/>
          <a:lstStyle/>
          <a:p>
            <a:fld id="{9508D23E-F9D8-472D-8352-B8C8C1B5A8BA}" type="slidenum">
              <a:rPr lang="en-US" smtClean="0"/>
              <a:t>‹#›</a:t>
            </a:fld>
            <a:endParaRPr lang="en-US"/>
          </a:p>
        </p:txBody>
      </p:sp>
    </p:spTree>
    <p:extLst>
      <p:ext uri="{BB962C8B-B14F-4D97-AF65-F5344CB8AC3E}">
        <p14:creationId xmlns:p14="http://schemas.microsoft.com/office/powerpoint/2010/main" val="7211459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8A021-D903-800A-C6C8-617E102298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FDA60D6-003E-2955-9807-F46369AA80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275FDC-559B-8591-FA43-CACD3008F2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441274-12B1-E50D-8147-D3F31C256277}"/>
              </a:ext>
            </a:extLst>
          </p:cNvPr>
          <p:cNvSpPr>
            <a:spLocks noGrp="1"/>
          </p:cNvSpPr>
          <p:nvPr>
            <p:ph type="dt" sz="half" idx="10"/>
          </p:nvPr>
        </p:nvSpPr>
        <p:spPr/>
        <p:txBody>
          <a:bodyPr/>
          <a:lstStyle/>
          <a:p>
            <a:fld id="{51E286A8-81BF-437E-80E5-E845C4F94A23}" type="datetimeFigureOut">
              <a:rPr lang="en-US" smtClean="0"/>
              <a:t>3/10/2025</a:t>
            </a:fld>
            <a:endParaRPr lang="en-US"/>
          </a:p>
        </p:txBody>
      </p:sp>
      <p:sp>
        <p:nvSpPr>
          <p:cNvPr id="6" name="Footer Placeholder 5">
            <a:extLst>
              <a:ext uri="{FF2B5EF4-FFF2-40B4-BE49-F238E27FC236}">
                <a16:creationId xmlns:a16="http://schemas.microsoft.com/office/drawing/2014/main" id="{AA8FDB61-301A-518A-90FF-AD88397BD2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FD9B9C-1478-F4FB-D93C-7F4D5956AE7C}"/>
              </a:ext>
            </a:extLst>
          </p:cNvPr>
          <p:cNvSpPr>
            <a:spLocks noGrp="1"/>
          </p:cNvSpPr>
          <p:nvPr>
            <p:ph type="sldNum" sz="quarter" idx="12"/>
          </p:nvPr>
        </p:nvSpPr>
        <p:spPr/>
        <p:txBody>
          <a:bodyPr/>
          <a:lstStyle/>
          <a:p>
            <a:fld id="{9508D23E-F9D8-472D-8352-B8C8C1B5A8BA}" type="slidenum">
              <a:rPr lang="en-US" smtClean="0"/>
              <a:t>‹#›</a:t>
            </a:fld>
            <a:endParaRPr lang="en-US"/>
          </a:p>
        </p:txBody>
      </p:sp>
    </p:spTree>
    <p:extLst>
      <p:ext uri="{BB962C8B-B14F-4D97-AF65-F5344CB8AC3E}">
        <p14:creationId xmlns:p14="http://schemas.microsoft.com/office/powerpoint/2010/main" val="3358858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A6985D-69C4-B36A-B797-A39CFEC219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3EB4A5-8253-FE7A-F931-550B65032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FDA8BC-1C5A-D472-C803-E7A57AA527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86A8-81BF-437E-80E5-E845C4F94A23}" type="datetimeFigureOut">
              <a:rPr lang="en-US" smtClean="0"/>
              <a:t>3/10/2025</a:t>
            </a:fld>
            <a:endParaRPr lang="en-US"/>
          </a:p>
        </p:txBody>
      </p:sp>
      <p:sp>
        <p:nvSpPr>
          <p:cNvPr id="5" name="Footer Placeholder 4">
            <a:extLst>
              <a:ext uri="{FF2B5EF4-FFF2-40B4-BE49-F238E27FC236}">
                <a16:creationId xmlns:a16="http://schemas.microsoft.com/office/drawing/2014/main" id="{9AC7376A-9808-6266-CD00-F357431C24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590578-410A-76AB-A976-B7C65C2EBA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8D23E-F9D8-472D-8352-B8C8C1B5A8BA}" type="slidenum">
              <a:rPr lang="en-US" smtClean="0"/>
              <a:t>‹#›</a:t>
            </a:fld>
            <a:endParaRPr lang="en-US"/>
          </a:p>
        </p:txBody>
      </p:sp>
    </p:spTree>
    <p:extLst>
      <p:ext uri="{BB962C8B-B14F-4D97-AF65-F5344CB8AC3E}">
        <p14:creationId xmlns:p14="http://schemas.microsoft.com/office/powerpoint/2010/main" val="2189508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 Id="rId5" Type="http://schemas.openxmlformats.org/officeDocument/2006/relationships/image" Target="../media/image12.emf"/><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 Id="rId5" Type="http://schemas.openxmlformats.org/officeDocument/2006/relationships/image" Target="../media/image12.emf"/><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3.jpg"/></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3.xml"/><Relationship Id="rId12"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9388AE8-D77A-C969-43CD-B9BC1AC052D7}"/>
              </a:ext>
            </a:extLst>
          </p:cNvPr>
          <p:cNvSpPr>
            <a:spLocks noGrp="1"/>
          </p:cNvSpPr>
          <p:nvPr>
            <p:ph type="subTitle" idx="1"/>
          </p:nvPr>
        </p:nvSpPr>
        <p:spPr>
          <a:xfrm>
            <a:off x="947381" y="3401704"/>
            <a:ext cx="10269940" cy="2745581"/>
          </a:xfrm>
          <a:noFill/>
        </p:spPr>
        <p:txBody>
          <a:bodyPr>
            <a:noAutofit/>
          </a:bodyPr>
          <a:lstStyle/>
          <a:p>
            <a:pPr algn="l"/>
            <a:r>
              <a:rPr lang="en-US" sz="32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And thou shalt gird them with girdles, Aaron and his sons, and put the bonnets on them: and the priest’s office shall be theirs for a perpetual statute: and thou shalt consecrate Aaron and his sons.  </a:t>
            </a:r>
          </a:p>
          <a:p>
            <a:pPr algn="r"/>
            <a:r>
              <a:rPr lang="en-US" sz="3200" b="1" kern="10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—Exodus 29:9 KJV</a:t>
            </a:r>
            <a:endParaRPr lang="en-US" sz="4000" b="1"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6" name="TextBox 5">
            <a:extLst>
              <a:ext uri="{FF2B5EF4-FFF2-40B4-BE49-F238E27FC236}">
                <a16:creationId xmlns:a16="http://schemas.microsoft.com/office/drawing/2014/main" id="{B78D0025-7929-E1C6-AC02-DD4EF9DC5DF8}"/>
              </a:ext>
            </a:extLst>
          </p:cNvPr>
          <p:cNvSpPr txBox="1"/>
          <p:nvPr/>
        </p:nvSpPr>
        <p:spPr>
          <a:xfrm>
            <a:off x="10374228" y="6593022"/>
            <a:ext cx="2321350" cy="281103"/>
          </a:xfrm>
          <a:prstGeom prst="rect">
            <a:avLst/>
          </a:prstGeom>
          <a:noFill/>
        </p:spPr>
        <p:txBody>
          <a:bodyPr wrap="square">
            <a:spAutoFit/>
          </a:bodyPr>
          <a:lstStyle/>
          <a:p>
            <a:pPr marL="0" marR="0">
              <a:lnSpc>
                <a:spcPct val="107000"/>
              </a:lnSpc>
              <a:spcBef>
                <a:spcPts val="0"/>
              </a:spcBef>
              <a:spcAft>
                <a:spcPts val="800"/>
              </a:spcAft>
            </a:pPr>
            <a:r>
              <a:rPr lang="en-US" sz="1200" b="1" kern="0" dirty="0">
                <a:solidFill>
                  <a:schemeClr val="bg1"/>
                </a:solidFill>
                <a:effectLst/>
                <a:latin typeface="Arial Black" panose="020B0A04020102020204" pitchFamily="34" charset="0"/>
                <a:ea typeface="Calibri" panose="020F0502020204030204" pitchFamily="34" charset="0"/>
                <a:cs typeface="Calibri" panose="020F0502020204030204" pitchFamily="34" charset="0"/>
              </a:rPr>
              <a:t>Week of August 6</a:t>
            </a:r>
            <a:endParaRPr lang="en-US" sz="1100" b="1" kern="100" dirty="0">
              <a:solidFill>
                <a:schemeClr val="bg1"/>
              </a:solidFill>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4" name="Picture 3" descr="A light shining through clouds&#10;&#10;Description automatically generated">
            <a:extLst>
              <a:ext uri="{FF2B5EF4-FFF2-40B4-BE49-F238E27FC236}">
                <a16:creationId xmlns:a16="http://schemas.microsoft.com/office/drawing/2014/main" id="{7B97435E-3BE0-57E8-A153-C43498F42212}"/>
              </a:ext>
            </a:extLst>
          </p:cNvPr>
          <p:cNvPicPr>
            <a:picLocks noChangeAspect="1"/>
          </p:cNvPicPr>
          <p:nvPr/>
        </p:nvPicPr>
        <p:blipFill rotWithShape="1">
          <a:blip r:embed="rId4">
            <a:extLst>
              <a:ext uri="{28A0092B-C50C-407E-A947-70E740481C1C}">
                <a14:useLocalDpi xmlns:a14="http://schemas.microsoft.com/office/drawing/2010/main" val="0"/>
              </a:ext>
            </a:extLst>
          </a:blip>
          <a:srcRect t="36270" r="2" b="21422"/>
          <a:stretch/>
        </p:blipFill>
        <p:spPr>
          <a:xfrm flipV="1">
            <a:off x="0" y="-66712"/>
            <a:ext cx="12191999" cy="3766876"/>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
        <p:nvSpPr>
          <p:cNvPr id="2" name="Title 1">
            <a:extLst>
              <a:ext uri="{FF2B5EF4-FFF2-40B4-BE49-F238E27FC236}">
                <a16:creationId xmlns:a16="http://schemas.microsoft.com/office/drawing/2014/main" id="{2E429B46-51D2-65FE-2CAD-6782E74EDB4D}"/>
              </a:ext>
            </a:extLst>
          </p:cNvPr>
          <p:cNvSpPr>
            <a:spLocks noGrp="1"/>
          </p:cNvSpPr>
          <p:nvPr>
            <p:ph type="ctrTitle"/>
          </p:nvPr>
        </p:nvSpPr>
        <p:spPr>
          <a:xfrm>
            <a:off x="2066442" y="827232"/>
            <a:ext cx="8031819" cy="1045274"/>
          </a:xfrm>
          <a:noFill/>
        </p:spPr>
        <p:txBody>
          <a:bodyPr anchor="ctr">
            <a:normAutofit fontScale="90000"/>
          </a:bodyPr>
          <a:lstStyle/>
          <a:p>
            <a:r>
              <a:rPr lang="en-US" sz="6600" b="1" cap="small" dirty="0">
                <a:solidFill>
                  <a:srgbClr val="002060"/>
                </a:solidFill>
                <a:effectLst>
                  <a:outerShdw blurRad="38100" dist="38100" dir="2700000" algn="tl">
                    <a:srgbClr val="000000">
                      <a:alpha val="43137"/>
                    </a:srgbClr>
                  </a:outerShdw>
                </a:effectLst>
                <a:latin typeface="Gotham Medium" panose="02000604030000020004"/>
              </a:rPr>
              <a:t>The Ordination of Priests</a:t>
            </a:r>
          </a:p>
        </p:txBody>
      </p:sp>
    </p:spTree>
    <p:extLst>
      <p:ext uri="{BB962C8B-B14F-4D97-AF65-F5344CB8AC3E}">
        <p14:creationId xmlns:p14="http://schemas.microsoft.com/office/powerpoint/2010/main" val="1007976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307691-A17E-D884-9B5C-3A4EF88FD61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B476770-B201-04E8-6533-971D1B05036A}"/>
              </a:ext>
            </a:extLst>
          </p:cNvPr>
          <p:cNvSpPr/>
          <p:nvPr/>
        </p:nvSpPr>
        <p:spPr>
          <a:xfrm>
            <a:off x="59272" y="-72365"/>
            <a:ext cx="12192000" cy="6570120"/>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light shining through clouds&#10;&#10;Description automatically generated">
            <a:extLst>
              <a:ext uri="{FF2B5EF4-FFF2-40B4-BE49-F238E27FC236}">
                <a16:creationId xmlns:a16="http://schemas.microsoft.com/office/drawing/2014/main" id="{D3917AD1-A361-484C-72D9-F7B424804B6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32425" b="17575"/>
          <a:stretch/>
        </p:blipFill>
        <p:spPr>
          <a:xfrm>
            <a:off x="216792" y="970096"/>
            <a:ext cx="11915936" cy="5125894"/>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14" name="Title 1">
            <a:extLst>
              <a:ext uri="{FF2B5EF4-FFF2-40B4-BE49-F238E27FC236}">
                <a16:creationId xmlns:a16="http://schemas.microsoft.com/office/drawing/2014/main" id="{3AA6901D-39F8-D478-6192-E6A6233AB3D4}"/>
              </a:ext>
            </a:extLst>
          </p:cNvPr>
          <p:cNvSpPr txBox="1">
            <a:spLocks/>
          </p:cNvSpPr>
          <p:nvPr/>
        </p:nvSpPr>
        <p:spPr>
          <a:xfrm>
            <a:off x="496059" y="129361"/>
            <a:ext cx="10515600" cy="54927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dirty="0">
                <a:solidFill>
                  <a:srgbClr val="002060"/>
                </a:solidFill>
                <a:effectLst>
                  <a:outerShdw blurRad="38100" dist="38100" dir="2700000" algn="tl">
                    <a:srgbClr val="000000">
                      <a:alpha val="43137"/>
                    </a:srgbClr>
                  </a:outerShdw>
                </a:effectLst>
                <a:latin typeface="Gotham Medium" panose="02000604030000020004"/>
              </a:rPr>
              <a:t>Background</a:t>
            </a:r>
          </a:p>
        </p:txBody>
      </p:sp>
      <p:sp>
        <p:nvSpPr>
          <p:cNvPr id="15" name="Text Placeholder 2">
            <a:extLst>
              <a:ext uri="{FF2B5EF4-FFF2-40B4-BE49-F238E27FC236}">
                <a16:creationId xmlns:a16="http://schemas.microsoft.com/office/drawing/2014/main" id="{1ABFF972-9EB6-52A9-0FC4-04013274BD25}"/>
              </a:ext>
            </a:extLst>
          </p:cNvPr>
          <p:cNvSpPr>
            <a:spLocks noGrp="1"/>
          </p:cNvSpPr>
          <p:nvPr>
            <p:ph type="body" idx="1"/>
          </p:nvPr>
        </p:nvSpPr>
        <p:spPr>
          <a:xfrm>
            <a:off x="219075" y="561991"/>
            <a:ext cx="6656832" cy="457200"/>
          </a:xfrm>
          <a:solidFill>
            <a:srgbClr val="002060"/>
          </a:solidFill>
          <a:ln>
            <a:solidFill>
              <a:srgbClr val="002060"/>
            </a:solidFill>
          </a:ln>
        </p:spPr>
        <p:txBody>
          <a:bodyPr anchor="t" anchorCtr="0">
            <a:normAutofit/>
          </a:bodyPr>
          <a:lstStyle/>
          <a:p>
            <a:r>
              <a:rPr lang="en-US" sz="1800" b="1"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High Priest</a:t>
            </a:r>
          </a:p>
        </p:txBody>
      </p:sp>
      <p:sp>
        <p:nvSpPr>
          <p:cNvPr id="16" name="Content Placeholder 3">
            <a:extLst>
              <a:ext uri="{FF2B5EF4-FFF2-40B4-BE49-F238E27FC236}">
                <a16:creationId xmlns:a16="http://schemas.microsoft.com/office/drawing/2014/main" id="{834D6353-3C12-6BDB-000C-E039E70251D7}"/>
              </a:ext>
            </a:extLst>
          </p:cNvPr>
          <p:cNvSpPr>
            <a:spLocks noGrp="1"/>
          </p:cNvSpPr>
          <p:nvPr>
            <p:ph sz="half" idx="2"/>
          </p:nvPr>
        </p:nvSpPr>
        <p:spPr>
          <a:xfrm>
            <a:off x="219075" y="1019191"/>
            <a:ext cx="6655447" cy="5109723"/>
          </a:xfrm>
          <a:solidFill>
            <a:schemeClr val="bg1">
              <a:alpha val="20000"/>
            </a:schemeClr>
          </a:solidFill>
        </p:spPr>
        <p:txBody>
          <a:bodyPr>
            <a:noAutofit/>
          </a:bodyPr>
          <a:lstStyle/>
          <a:p>
            <a:pPr marL="0" marR="0" indent="0">
              <a:lnSpc>
                <a:spcPct val="107000"/>
              </a:lnSpc>
              <a:spcBef>
                <a:spcPts val="0"/>
              </a:spcBef>
              <a:spcAft>
                <a:spcPts val="0"/>
              </a:spcAft>
              <a:buNone/>
            </a:pPr>
            <a:r>
              <a:rPr lang="en-US" sz="18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Israel’s high priest was at the top of the nation’s religious hierarchy. While priests in general represented people before God, the high priest was their supreme representative. He was uniquely set apart through the anointing of his head with sacred oil (see also Lev. 8:12; 21:10; Ps. 133:2).  Other priests had oil sprinkled on their garments instead. Fragrant oil was used to cleanse and refresh a person’s appearance.</a:t>
            </a:r>
            <a:r>
              <a:rPr lang="en-US" sz="7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indent="0">
              <a:lnSpc>
                <a:spcPct val="107000"/>
              </a:lnSpc>
              <a:spcBef>
                <a:spcPts val="0"/>
              </a:spcBef>
              <a:spcAft>
                <a:spcPts val="0"/>
              </a:spcAft>
              <a:buNone/>
            </a:pPr>
            <a:r>
              <a:rPr lang="en-US" sz="7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indent="0">
              <a:lnSpc>
                <a:spcPct val="107000"/>
              </a:lnSpc>
              <a:spcBef>
                <a:spcPts val="0"/>
              </a:spcBef>
              <a:spcAft>
                <a:spcPts val="0"/>
              </a:spcAft>
              <a:buNone/>
            </a:pPr>
            <a:r>
              <a:rPr lang="en-US" sz="18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high priest would oversee the sanctuary, including its service and treasure. Throughout the year, he discharged all the customary priestly functions. But he alone could officiate on the Day of Atonement (in Hebrew, Yom Kippur). On that special day, the high priest passed through the veil of the tabernacle and entered the most Holy Place. There he applied the blood on the mercy seat, to provide atonement for the sins of the people. </a:t>
            </a:r>
          </a:p>
        </p:txBody>
      </p:sp>
      <p:sp>
        <p:nvSpPr>
          <p:cNvPr id="19" name="Text Placeholder 7">
            <a:extLst>
              <a:ext uri="{FF2B5EF4-FFF2-40B4-BE49-F238E27FC236}">
                <a16:creationId xmlns:a16="http://schemas.microsoft.com/office/drawing/2014/main" id="{7BD8D2B1-C3DE-7DDD-1283-1CBEC034F875}"/>
              </a:ext>
            </a:extLst>
          </p:cNvPr>
          <p:cNvSpPr txBox="1">
            <a:spLocks/>
          </p:cNvSpPr>
          <p:nvPr/>
        </p:nvSpPr>
        <p:spPr>
          <a:xfrm>
            <a:off x="6933793" y="561991"/>
            <a:ext cx="5221224" cy="457200"/>
          </a:xfrm>
          <a:prstGeom prst="rect">
            <a:avLst/>
          </a:prstGeom>
          <a:solidFill>
            <a:srgbClr val="002060"/>
          </a:solidFill>
          <a:ln>
            <a:solidFill>
              <a:srgbClr val="002060"/>
            </a:solidFill>
          </a:ln>
        </p:spPr>
        <p:txBody>
          <a:bodyPr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1800" b="1"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Be Holy as I Am Holy</a:t>
            </a:r>
          </a:p>
        </p:txBody>
      </p:sp>
      <p:sp>
        <p:nvSpPr>
          <p:cNvPr id="20" name="Content Placeholder 8">
            <a:extLst>
              <a:ext uri="{FF2B5EF4-FFF2-40B4-BE49-F238E27FC236}">
                <a16:creationId xmlns:a16="http://schemas.microsoft.com/office/drawing/2014/main" id="{DADC612B-C68A-EF65-32F3-05E1B3DAB40F}"/>
              </a:ext>
            </a:extLst>
          </p:cNvPr>
          <p:cNvSpPr txBox="1">
            <a:spLocks/>
          </p:cNvSpPr>
          <p:nvPr/>
        </p:nvSpPr>
        <p:spPr>
          <a:xfrm>
            <a:off x="6933793" y="980297"/>
            <a:ext cx="5218941" cy="5195892"/>
          </a:xfrm>
          <a:prstGeom prst="rect">
            <a:avLst/>
          </a:prstGeom>
          <a:solidFill>
            <a:schemeClr val="bg1">
              <a:alpha val="2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Font typeface="Arial" panose="020B0604020202020204" pitchFamily="34" charset="0"/>
              <a:buNone/>
            </a:pPr>
            <a:r>
              <a:rPr lang="en-US" sz="1800" b="1" kern="0" dirty="0">
                <a:effectLst>
                  <a:outerShdw blurRad="38100" dist="38100" dir="2700000" algn="tl">
                    <a:srgbClr val="000000">
                      <a:alpha val="43137"/>
                    </a:srgbClr>
                  </a:outerShdw>
                </a:effectLst>
                <a:latin typeface="Gotham Medium" panose="02000604030000020004"/>
                <a:cs typeface="Calibri" panose="020F0502020204030204" pitchFamily="34" charset="0"/>
              </a:rPr>
              <a:t>The instructions for the consecration of Aaron and his sons can show the types of things that will matter for personal holiness, even into the new covenant context. In today’s lesson, ritual washings of the priests display God’s attention upon the physical body (Ex. 29:4). Many years later, the apostle Paul will claim that the physical body matter for believers who are seeking to be holy, which is why sexual immorality is so treacherous (see 1 Cor. 7:18–19).</a:t>
            </a:r>
            <a:r>
              <a:rPr lang="en-US" sz="700" b="1" kern="0" dirty="0">
                <a:effectLst>
                  <a:outerShdw blurRad="38100" dist="38100" dir="2700000" algn="tl">
                    <a:srgbClr val="000000">
                      <a:alpha val="43137"/>
                    </a:srgbClr>
                  </a:outerShdw>
                </a:effectLst>
                <a:latin typeface="Gotham Medium" panose="02000604030000020004"/>
                <a:cs typeface="Calibri" panose="020F0502020204030204" pitchFamily="34" charset="0"/>
              </a:rPr>
              <a:t> </a:t>
            </a:r>
          </a:p>
          <a:p>
            <a:pPr marL="0" indent="0">
              <a:lnSpc>
                <a:spcPct val="107000"/>
              </a:lnSpc>
              <a:spcBef>
                <a:spcPts val="0"/>
              </a:spcBef>
              <a:buFont typeface="Arial" panose="020B0604020202020204" pitchFamily="34" charset="0"/>
              <a:buNone/>
            </a:pPr>
            <a:r>
              <a:rPr lang="en-US" sz="700" b="1" kern="0" dirty="0">
                <a:effectLst>
                  <a:outerShdw blurRad="38100" dist="38100" dir="2700000" algn="tl">
                    <a:srgbClr val="000000">
                      <a:alpha val="43137"/>
                    </a:srgbClr>
                  </a:outerShdw>
                </a:effectLst>
                <a:latin typeface="Gotham Medium" panose="02000604030000020004"/>
                <a:cs typeface="Calibri" panose="020F0502020204030204" pitchFamily="34" charset="0"/>
              </a:rPr>
              <a:t> </a:t>
            </a:r>
          </a:p>
          <a:p>
            <a:pPr marL="0" indent="0">
              <a:lnSpc>
                <a:spcPct val="107000"/>
              </a:lnSpc>
              <a:spcBef>
                <a:spcPts val="0"/>
              </a:spcBef>
              <a:buFont typeface="Arial" panose="020B0604020202020204" pitchFamily="34" charset="0"/>
              <a:buNone/>
            </a:pPr>
            <a:r>
              <a:rPr lang="en-US" sz="1800" b="1" kern="0" dirty="0">
                <a:effectLst>
                  <a:outerShdw blurRad="38100" dist="38100" dir="2700000" algn="tl">
                    <a:srgbClr val="000000">
                      <a:alpha val="43137"/>
                    </a:srgbClr>
                  </a:outerShdw>
                </a:effectLst>
                <a:latin typeface="Gotham Medium" panose="02000604030000020004"/>
                <a:cs typeface="Calibri" panose="020F0502020204030204" pitchFamily="34" charset="0"/>
              </a:rPr>
              <a:t>The moral perfection of God is the standard we follow. When we are cleansed from sin to serve the Lord, our thoughts, words, and acts should be characterized by kindness and mercy, not egoism and selfish desire. Of course, that doesn’t mean we do not struggle with sinful desires. But the Spirit can enable us to obey and overcome sin. </a:t>
            </a:r>
          </a:p>
        </p:txBody>
      </p:sp>
      <p:sp>
        <p:nvSpPr>
          <p:cNvPr id="33" name="Date Placeholder 3">
            <a:extLst>
              <a:ext uri="{FF2B5EF4-FFF2-40B4-BE49-F238E27FC236}">
                <a16:creationId xmlns:a16="http://schemas.microsoft.com/office/drawing/2014/main" id="{D8A4BA0F-5BD2-224C-555E-EC366B5149B1}"/>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35" name="Slide Number Placeholder 6">
            <a:extLst>
              <a:ext uri="{FF2B5EF4-FFF2-40B4-BE49-F238E27FC236}">
                <a16:creationId xmlns:a16="http://schemas.microsoft.com/office/drawing/2014/main" id="{975FAC6C-6210-C5E5-D3E7-B7C38B9FAECD}"/>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10</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C66D6853-E8AD-9A4E-6414-6812726DEF2E}"/>
              </a:ext>
            </a:extLst>
          </p:cNvPr>
          <p:cNvSpPr>
            <a:spLocks noGrp="1"/>
          </p:cNvSpPr>
          <p:nvPr>
            <p:ph type="ftr" sz="quarter" idx="11"/>
          </p:nvPr>
        </p:nvSpPr>
        <p:spPr>
          <a:xfrm>
            <a:off x="4038600" y="6546850"/>
            <a:ext cx="457200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The Ordination of Priests</a:t>
            </a:r>
          </a:p>
        </p:txBody>
      </p:sp>
    </p:spTree>
    <p:extLst>
      <p:ext uri="{BB962C8B-B14F-4D97-AF65-F5344CB8AC3E}">
        <p14:creationId xmlns:p14="http://schemas.microsoft.com/office/powerpoint/2010/main" val="17470042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light shining through clouds&#10;&#10;Description automatically generated">
            <a:extLst>
              <a:ext uri="{FF2B5EF4-FFF2-40B4-BE49-F238E27FC236}">
                <a16:creationId xmlns:a16="http://schemas.microsoft.com/office/drawing/2014/main" id="{4E31D310-340F-65E2-F6DA-F71DAC5589DC}"/>
              </a:ext>
            </a:extLst>
          </p:cNvPr>
          <p:cNvPicPr>
            <a:picLocks noChangeAspect="1"/>
          </p:cNvPicPr>
          <p:nvPr/>
        </p:nvPicPr>
        <p:blipFill rotWithShape="1">
          <a:blip r:embed="rId3">
            <a:alphaModFix amt="70000"/>
            <a:duotone>
              <a:prstClr val="black"/>
              <a:schemeClr val="accent2">
                <a:tint val="45000"/>
                <a:satMod val="400000"/>
              </a:schemeClr>
            </a:duotone>
            <a:extLst>
              <a:ext uri="{28A0092B-C50C-407E-A947-70E740481C1C}">
                <a14:useLocalDpi xmlns:a14="http://schemas.microsoft.com/office/drawing/2010/main" val="0"/>
              </a:ext>
            </a:extLst>
          </a:blip>
          <a:srcRect t="32425" b="17575"/>
          <a:stretch/>
        </p:blipFill>
        <p:spPr>
          <a:xfrm flipV="1">
            <a:off x="0" y="1676400"/>
            <a:ext cx="12191980" cy="5448306"/>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14" name="Title 1">
            <a:extLst>
              <a:ext uri="{FF2B5EF4-FFF2-40B4-BE49-F238E27FC236}">
                <a16:creationId xmlns:a16="http://schemas.microsoft.com/office/drawing/2014/main" id="{0ED65C84-D4C5-AA51-5E94-AF9B61BC7E5C}"/>
              </a:ext>
            </a:extLst>
          </p:cNvPr>
          <p:cNvSpPr txBox="1">
            <a:spLocks/>
          </p:cNvSpPr>
          <p:nvPr/>
        </p:nvSpPr>
        <p:spPr>
          <a:xfrm>
            <a:off x="457200" y="138886"/>
            <a:ext cx="10515600" cy="54927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dirty="0">
                <a:solidFill>
                  <a:srgbClr val="002060"/>
                </a:solidFill>
                <a:effectLst>
                  <a:outerShdw blurRad="38100" dist="38100" dir="2700000" algn="tl">
                    <a:srgbClr val="000000">
                      <a:alpha val="43137"/>
                    </a:srgbClr>
                  </a:outerShdw>
                </a:effectLst>
                <a:latin typeface="Gotham Medium" panose="02000604030000020004"/>
              </a:rPr>
              <a:t>Background</a:t>
            </a:r>
          </a:p>
        </p:txBody>
      </p:sp>
      <p:sp>
        <p:nvSpPr>
          <p:cNvPr id="15" name="Text Placeholder 2">
            <a:extLst>
              <a:ext uri="{FF2B5EF4-FFF2-40B4-BE49-F238E27FC236}">
                <a16:creationId xmlns:a16="http://schemas.microsoft.com/office/drawing/2014/main" id="{B3E5610D-DF8F-A3B4-4FA3-0C3CDC66E599}"/>
              </a:ext>
            </a:extLst>
          </p:cNvPr>
          <p:cNvSpPr>
            <a:spLocks noGrp="1"/>
          </p:cNvSpPr>
          <p:nvPr>
            <p:ph type="body" idx="1"/>
          </p:nvPr>
        </p:nvSpPr>
        <p:spPr>
          <a:xfrm>
            <a:off x="695325" y="571516"/>
            <a:ext cx="10945368" cy="457200"/>
          </a:xfrm>
          <a:solidFill>
            <a:srgbClr val="002060"/>
          </a:solidFill>
          <a:ln>
            <a:solidFill>
              <a:srgbClr val="002060"/>
            </a:solidFill>
          </a:ln>
        </p:spPr>
        <p:txBody>
          <a:bodyPr anchor="t" anchorCtr="0">
            <a:normAutofit lnSpcReduction="10000"/>
          </a:bodyPr>
          <a:lstStyle/>
          <a:p>
            <a:r>
              <a:rPr lang="en-US" sz="2800" b="1"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Lamb of God as a Sin Offering</a:t>
            </a:r>
          </a:p>
        </p:txBody>
      </p:sp>
      <p:sp>
        <p:nvSpPr>
          <p:cNvPr id="16" name="Content Placeholder 3">
            <a:extLst>
              <a:ext uri="{FF2B5EF4-FFF2-40B4-BE49-F238E27FC236}">
                <a16:creationId xmlns:a16="http://schemas.microsoft.com/office/drawing/2014/main" id="{E9FB88DF-DAF0-A8A6-5F6D-688C720DA83F}"/>
              </a:ext>
            </a:extLst>
          </p:cNvPr>
          <p:cNvSpPr>
            <a:spLocks noGrp="1"/>
          </p:cNvSpPr>
          <p:nvPr>
            <p:ph sz="half" idx="2"/>
          </p:nvPr>
        </p:nvSpPr>
        <p:spPr>
          <a:xfrm>
            <a:off x="695325" y="1028716"/>
            <a:ext cx="10946072" cy="5690398"/>
          </a:xfrm>
          <a:solidFill>
            <a:schemeClr val="accent2">
              <a:lumMod val="20000"/>
              <a:lumOff val="80000"/>
              <a:alpha val="20000"/>
            </a:schemeClr>
          </a:solidFill>
          <a:ln w="114300">
            <a:solidFill>
              <a:schemeClr val="accent2">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marR="0" indent="0">
              <a:lnSpc>
                <a:spcPct val="107000"/>
              </a:lnSpc>
              <a:spcBef>
                <a:spcPts val="0"/>
              </a:spcBef>
              <a:spcAft>
                <a:spcPts val="0"/>
              </a:spcAft>
              <a:buNone/>
            </a:pPr>
            <a:r>
              <a:rPr lang="en-US" sz="24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New Testament narrative of the cross sheds new light the consecration of the priests in Exodus 29. Setting apart the priests as holy involved rituals like the anointing with oil and the sprinkling of blood, for purification and dedication to God’s service.</a:t>
            </a:r>
            <a:r>
              <a:rPr lang="en-US" sz="6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indent="0">
              <a:lnSpc>
                <a:spcPct val="107000"/>
              </a:lnSpc>
              <a:spcBef>
                <a:spcPts val="0"/>
              </a:spcBef>
              <a:spcAft>
                <a:spcPts val="0"/>
              </a:spcAft>
              <a:buNone/>
            </a:pPr>
            <a:r>
              <a:rPr lang="en-US" sz="6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indent="0">
              <a:lnSpc>
                <a:spcPct val="107000"/>
              </a:lnSpc>
              <a:spcBef>
                <a:spcPts val="0"/>
              </a:spcBef>
              <a:spcAft>
                <a:spcPts val="0"/>
              </a:spcAft>
              <a:buNone/>
            </a:pPr>
            <a:r>
              <a:rPr lang="en-US" sz="24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These ceremonies also point towards Jesus’ crucifixion. The believers’ great High Priest offered Himself as the ultimate sacrifice for the remission of sins (Heb. 2:17; 4:14). Jesus, through His shed blood, became the ultimate mediator, who bridges the gap between humanity and God (see 1 Tim.  2:5; 1 John 2:1–2).</a:t>
            </a:r>
            <a:r>
              <a:rPr lang="en-US" sz="6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indent="0">
              <a:lnSpc>
                <a:spcPct val="107000"/>
              </a:lnSpc>
              <a:spcBef>
                <a:spcPts val="0"/>
              </a:spcBef>
              <a:spcAft>
                <a:spcPts val="0"/>
              </a:spcAft>
              <a:buNone/>
            </a:pPr>
            <a:r>
              <a:rPr lang="en-US" sz="6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indent="0">
              <a:lnSpc>
                <a:spcPct val="107000"/>
              </a:lnSpc>
              <a:spcBef>
                <a:spcPts val="0"/>
              </a:spcBef>
              <a:spcAft>
                <a:spcPts val="0"/>
              </a:spcAft>
              <a:buNone/>
            </a:pPr>
            <a:r>
              <a:rPr lang="en-US" sz="24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These two narratives are connected in the idea of atonement and forgiveness. The blood of sacrificial animals foreshadows the shedding of Jesus’ blood, which is the ultimate atonement for sin.  Jesus becomes the “Lamb of God” (John 1:29, 36), who brings redemption and reconciliation with God.</a:t>
            </a:r>
          </a:p>
          <a:p>
            <a:pPr marL="0" marR="0" indent="0">
              <a:lnSpc>
                <a:spcPct val="107000"/>
              </a:lnSpc>
              <a:spcBef>
                <a:spcPts val="0"/>
              </a:spcBef>
              <a:spcAft>
                <a:spcPts val="0"/>
              </a:spcAft>
              <a:buNone/>
            </a:pPr>
            <a:endParaRPr lang="en-US" sz="24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marL="0" marR="0" indent="0">
              <a:lnSpc>
                <a:spcPct val="107000"/>
              </a:lnSpc>
              <a:spcBef>
                <a:spcPts val="0"/>
              </a:spcBef>
              <a:spcAft>
                <a:spcPts val="0"/>
              </a:spcAft>
              <a:buNone/>
            </a:pPr>
            <a:endParaRPr lang="en-US" sz="24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p:txBody>
      </p:sp>
      <p:sp>
        <p:nvSpPr>
          <p:cNvPr id="33" name="Date Placeholder 3">
            <a:extLst>
              <a:ext uri="{FF2B5EF4-FFF2-40B4-BE49-F238E27FC236}">
                <a16:creationId xmlns:a16="http://schemas.microsoft.com/office/drawing/2014/main" id="{6E20DB44-0F9C-40DD-159C-57B5DFFE16C6}"/>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35" name="Slide Number Placeholder 6">
            <a:extLst>
              <a:ext uri="{FF2B5EF4-FFF2-40B4-BE49-F238E27FC236}">
                <a16:creationId xmlns:a16="http://schemas.microsoft.com/office/drawing/2014/main" id="{3C81D964-0ABF-0DA5-2377-CFF31D53F027}"/>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11</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A1582CD3-DABE-B677-CCAF-41101485DC68}"/>
              </a:ext>
            </a:extLst>
          </p:cNvPr>
          <p:cNvSpPr>
            <a:spLocks noGrp="1"/>
          </p:cNvSpPr>
          <p:nvPr>
            <p:ph type="ftr" sz="quarter" idx="11"/>
          </p:nvPr>
        </p:nvSpPr>
        <p:spPr>
          <a:xfrm>
            <a:off x="4038600" y="6546850"/>
            <a:ext cx="457200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The Ordination of Priests</a:t>
            </a:r>
          </a:p>
        </p:txBody>
      </p:sp>
    </p:spTree>
    <p:extLst>
      <p:ext uri="{BB962C8B-B14F-4D97-AF65-F5344CB8AC3E}">
        <p14:creationId xmlns:p14="http://schemas.microsoft.com/office/powerpoint/2010/main" val="32746817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10">
            <a:extLst>
              <a:ext uri="{FF2B5EF4-FFF2-40B4-BE49-F238E27FC236}">
                <a16:creationId xmlns:a16="http://schemas.microsoft.com/office/drawing/2014/main" id="{0A027986-47CB-4EC3-A673-ABF84764C316}"/>
              </a:ext>
            </a:extLst>
          </p:cNvPr>
          <p:cNvSpPr>
            <a:spLocks noChangeShapeType="1"/>
          </p:cNvSpPr>
          <p:nvPr/>
        </p:nvSpPr>
        <p:spPr bwMode="auto">
          <a:xfrm>
            <a:off x="683004" y="1249996"/>
            <a:ext cx="10881360" cy="0"/>
          </a:xfrm>
          <a:prstGeom prst="line">
            <a:avLst/>
          </a:prstGeom>
          <a:noFill/>
          <a:ln w="77063">
            <a:solidFill>
              <a:schemeClr val="tx1"/>
            </a:solidFill>
            <a:round/>
            <a:headEnd/>
            <a:tailEnd/>
          </a:ln>
        </p:spPr>
        <p:txBody>
          <a:bodyPr/>
          <a:lstStyle/>
          <a:p>
            <a:pPr algn="l"/>
            <a:endParaRPr lang="en-US" sz="1406" b="1">
              <a:effectLst>
                <a:outerShdw blurRad="38100" dist="38100" dir="2700000" algn="tl">
                  <a:srgbClr val="000000">
                    <a:alpha val="43137"/>
                  </a:srgbClr>
                </a:outerShdw>
              </a:effectLst>
              <a:latin typeface="Gotham Medium" panose="02000604030000020004"/>
            </a:endParaRPr>
          </a:p>
        </p:txBody>
      </p:sp>
      <p:sp>
        <p:nvSpPr>
          <p:cNvPr id="7171" name="Line 7"/>
          <p:cNvSpPr>
            <a:spLocks noChangeShapeType="1"/>
          </p:cNvSpPr>
          <p:nvPr/>
        </p:nvSpPr>
        <p:spPr bwMode="auto">
          <a:xfrm flipH="1" flipV="1">
            <a:off x="7992444" y="8930"/>
            <a:ext cx="2672209" cy="1898675"/>
          </a:xfrm>
          <a:prstGeom prst="line">
            <a:avLst/>
          </a:prstGeom>
          <a:noFill/>
          <a:ln w="12135" cap="rnd">
            <a:solidFill>
              <a:srgbClr val="A9A9EF">
                <a:alpha val="45097"/>
              </a:srgbClr>
            </a:solidFill>
            <a:round/>
            <a:headEnd/>
            <a:tailEnd/>
          </a:ln>
        </p:spPr>
        <p:txBody>
          <a:bodyPr/>
          <a:lstStyle/>
          <a:p>
            <a:endParaRPr lang="en-US" sz="1266" b="1">
              <a:solidFill>
                <a:schemeClr val="bg2">
                  <a:lumMod val="50000"/>
                </a:schemeClr>
              </a:solidFill>
              <a:effectLst>
                <a:outerShdw blurRad="38100" dist="38100" dir="2700000" algn="tl">
                  <a:srgbClr val="000000">
                    <a:alpha val="43137"/>
                  </a:srgbClr>
                </a:outerShdw>
              </a:effectLst>
              <a:latin typeface="Gotham Medium" panose="02000604030000020004"/>
            </a:endParaRPr>
          </a:p>
        </p:txBody>
      </p:sp>
      <p:sp>
        <p:nvSpPr>
          <p:cNvPr id="7173" name="Line 9"/>
          <p:cNvSpPr>
            <a:spLocks noChangeShapeType="1"/>
          </p:cNvSpPr>
          <p:nvPr/>
        </p:nvSpPr>
        <p:spPr bwMode="auto">
          <a:xfrm flipH="1" flipV="1">
            <a:off x="7992444" y="8930"/>
            <a:ext cx="2672209" cy="1898675"/>
          </a:xfrm>
          <a:prstGeom prst="line">
            <a:avLst/>
          </a:prstGeom>
          <a:noFill/>
          <a:ln w="12135" cap="rnd">
            <a:solidFill>
              <a:srgbClr val="A9A9EF">
                <a:alpha val="45097"/>
              </a:srgbClr>
            </a:solidFill>
            <a:round/>
            <a:headEnd/>
            <a:tailEnd/>
          </a:ln>
        </p:spPr>
        <p:txBody>
          <a:bodyPr/>
          <a:lstStyle/>
          <a:p>
            <a:endParaRPr lang="en-US" sz="1266" b="1">
              <a:solidFill>
                <a:schemeClr val="bg2">
                  <a:lumMod val="50000"/>
                </a:schemeClr>
              </a:solidFill>
              <a:effectLst>
                <a:outerShdw blurRad="38100" dist="38100" dir="2700000" algn="tl">
                  <a:srgbClr val="000000">
                    <a:alpha val="43137"/>
                  </a:srgbClr>
                </a:outerShdw>
              </a:effectLst>
              <a:latin typeface="Gotham Medium" panose="02000604030000020004"/>
            </a:endParaRPr>
          </a:p>
        </p:txBody>
      </p:sp>
      <p:cxnSp>
        <p:nvCxnSpPr>
          <p:cNvPr id="7177" name="Straight Connector 25"/>
          <p:cNvCxnSpPr>
            <a:cxnSpLocks noChangeShapeType="1"/>
          </p:cNvCxnSpPr>
          <p:nvPr/>
        </p:nvCxnSpPr>
        <p:spPr bwMode="auto">
          <a:xfrm>
            <a:off x="683004" y="4292199"/>
            <a:ext cx="10881360" cy="642938"/>
          </a:xfrm>
          <a:prstGeom prst="line">
            <a:avLst/>
          </a:prstGeom>
          <a:noFill/>
          <a:ln w="12700" algn="ctr">
            <a:noFill/>
            <a:miter lim="0"/>
            <a:headEnd/>
            <a:tailEnd/>
          </a:ln>
        </p:spPr>
      </p:cxnSp>
      <p:sp>
        <p:nvSpPr>
          <p:cNvPr id="41" name="TextBox 40">
            <a:extLst>
              <a:ext uri="{FF2B5EF4-FFF2-40B4-BE49-F238E27FC236}">
                <a16:creationId xmlns:a16="http://schemas.microsoft.com/office/drawing/2014/main" id="{55FC8DB6-0545-402E-8EC4-8011DECDBFD1}"/>
              </a:ext>
            </a:extLst>
          </p:cNvPr>
          <p:cNvSpPr txBox="1"/>
          <p:nvPr/>
        </p:nvSpPr>
        <p:spPr>
          <a:xfrm>
            <a:off x="1666875" y="-1076"/>
            <a:ext cx="3647072" cy="611706"/>
          </a:xfrm>
          <a:prstGeom prst="rect">
            <a:avLst/>
          </a:prstGeom>
          <a:noFill/>
        </p:spPr>
        <p:txBody>
          <a:bodyPr wrap="square" rtlCol="0">
            <a:spAutoFit/>
          </a:bodyPr>
          <a:lstStyle/>
          <a:p>
            <a:pPr algn="l"/>
            <a:r>
              <a:rPr lang="en-US" sz="3375" b="1" dirty="0">
                <a:solidFill>
                  <a:srgbClr val="002060"/>
                </a:solidFill>
                <a:effectLst>
                  <a:outerShdw blurRad="38100" dist="38100" dir="2700000" algn="tl">
                    <a:srgbClr val="000000">
                      <a:alpha val="43137"/>
                    </a:srgbClr>
                  </a:outerShdw>
                </a:effectLst>
                <a:latin typeface="Gotham Medium" panose="02000604030000020004"/>
              </a:rPr>
              <a:t>LESSON OVERVIEW</a:t>
            </a:r>
          </a:p>
        </p:txBody>
      </p:sp>
      <p:grpSp>
        <p:nvGrpSpPr>
          <p:cNvPr id="13" name="Group 12">
            <a:extLst>
              <a:ext uri="{FF2B5EF4-FFF2-40B4-BE49-F238E27FC236}">
                <a16:creationId xmlns:a16="http://schemas.microsoft.com/office/drawing/2014/main" id="{A5948FE5-221F-45A4-9CD3-DA7607B3C949}"/>
              </a:ext>
            </a:extLst>
          </p:cNvPr>
          <p:cNvGrpSpPr/>
          <p:nvPr/>
        </p:nvGrpSpPr>
        <p:grpSpPr>
          <a:xfrm>
            <a:off x="683004" y="599803"/>
            <a:ext cx="10881360" cy="534881"/>
            <a:chOff x="-62983" y="1148935"/>
            <a:chExt cx="7961587" cy="427933"/>
          </a:xfrm>
          <a:solidFill>
            <a:srgbClr val="0070C0"/>
          </a:solidFill>
        </p:grpSpPr>
        <p:sp>
          <p:nvSpPr>
            <p:cNvPr id="14" name="Rectangle 13">
              <a:extLst>
                <a:ext uri="{FF2B5EF4-FFF2-40B4-BE49-F238E27FC236}">
                  <a16:creationId xmlns:a16="http://schemas.microsoft.com/office/drawing/2014/main" id="{B0544552-A4FE-4E7D-8D25-B0F4AB441AEF}"/>
                </a:ext>
              </a:extLst>
            </p:cNvPr>
            <p:cNvSpPr/>
            <p:nvPr/>
          </p:nvSpPr>
          <p:spPr>
            <a:xfrm>
              <a:off x="-62983" y="1148935"/>
              <a:ext cx="7961587" cy="427933"/>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Rectangle 15">
              <a:extLst>
                <a:ext uri="{FF2B5EF4-FFF2-40B4-BE49-F238E27FC236}">
                  <a16:creationId xmlns:a16="http://schemas.microsoft.com/office/drawing/2014/main" id="{4F123F2E-C565-4555-981E-61A6D6EC2C25}"/>
                </a:ext>
              </a:extLst>
            </p:cNvPr>
            <p:cNvSpPr/>
            <p:nvPr/>
          </p:nvSpPr>
          <p:spPr>
            <a:xfrm>
              <a:off x="-39891" y="1176910"/>
              <a:ext cx="7683422" cy="294095"/>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736" tIns="17859" rIns="100013" bIns="17859" numCol="1" spcCol="1270" anchor="t" anchorCtr="0">
              <a:noAutofit/>
            </a:bodyPr>
            <a:lstStyle/>
            <a:p>
              <a:pPr marL="0" marR="0" algn="ctr">
                <a:lnSpc>
                  <a:spcPct val="107000"/>
                </a:lnSpc>
                <a:spcBef>
                  <a:spcPts val="0"/>
                </a:spcBef>
                <a:spcAft>
                  <a:spcPts val="0"/>
                </a:spcAft>
              </a:pPr>
              <a:r>
                <a:rPr lang="en-US" sz="32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Consecration of the Priests - Exodus 29:1–9 KJV</a:t>
              </a:r>
            </a:p>
          </p:txBody>
        </p:sp>
      </p:grpSp>
      <p:sp>
        <p:nvSpPr>
          <p:cNvPr id="2" name="Rectangle 1">
            <a:extLst>
              <a:ext uri="{FF2B5EF4-FFF2-40B4-BE49-F238E27FC236}">
                <a16:creationId xmlns:a16="http://schemas.microsoft.com/office/drawing/2014/main" id="{B073B5BA-3F73-4788-A44E-6FEC2EA0391D}"/>
              </a:ext>
            </a:extLst>
          </p:cNvPr>
          <p:cNvSpPr/>
          <p:nvPr/>
        </p:nvSpPr>
        <p:spPr>
          <a:xfrm>
            <a:off x="683004" y="4476277"/>
            <a:ext cx="10881360" cy="1857368"/>
          </a:xfrm>
          <a:prstGeom prst="rect">
            <a:avLst/>
          </a:prstGeom>
          <a:solidFill>
            <a:schemeClr val="bg1">
              <a:alpha val="10000"/>
            </a:schemeClr>
          </a:solidFill>
          <a:ln>
            <a:noFill/>
          </a:ln>
        </p:spPr>
        <p:txBody>
          <a:bodyPr wrap="square" anchor="ctr">
            <a:spAutoFit/>
          </a:bodyPr>
          <a:lstStyle/>
          <a:p>
            <a:pPr marL="742950" lvl="1" indent="-285750">
              <a:lnSpc>
                <a:spcPct val="107000"/>
              </a:lnSpc>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Aaron and his sons were selected by God to serve as priests for the nation of Israel. </a:t>
            </a:r>
          </a:p>
          <a:p>
            <a:pPr marL="742950" lvl="1" indent="-285750">
              <a:lnSpc>
                <a:spcPct val="107000"/>
              </a:lnSpc>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As priests, they would undergo ritual washing and be clothed to serve in the presence of God. </a:t>
            </a:r>
          </a:p>
          <a:p>
            <a:pPr marL="742950" lvl="1" indent="-285750">
              <a:lnSpc>
                <a:spcPct val="107000"/>
              </a:lnSpc>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Israelites were to bring offerings to the tabernacle, for Aaron and his sons to use. </a:t>
            </a:r>
          </a:p>
          <a:p>
            <a:pPr marL="742950" lvl="1" indent="-285750">
              <a:lnSpc>
                <a:spcPct val="107000"/>
              </a:lnSpc>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These offerings were to be from the best of the bulls, rams, and wheat. </a:t>
            </a:r>
          </a:p>
          <a:p>
            <a:pPr marL="742950" lvl="1" indent="-285750">
              <a:lnSpc>
                <a:spcPct val="107000"/>
              </a:lnSpc>
              <a:buFont typeface="Wingdings" panose="05000000000000000000" pitchFamily="2" charset="2"/>
              <a:buChar char="q"/>
            </a:pP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clothing that Aaron would wear had reminders that he was representing Israel. On His </a:t>
            </a:r>
            <a:r>
              <a:rPr lang="en-US"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breastpiece</a:t>
            </a:r>
            <a:r>
              <a:rPr lang="en-US"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would be twelve stones, with names of the twelve tribes. </a:t>
            </a:r>
          </a:p>
        </p:txBody>
      </p:sp>
      <p:sp>
        <p:nvSpPr>
          <p:cNvPr id="23" name="Rectangle 13"/>
          <p:cNvSpPr>
            <a:spLocks/>
          </p:cNvSpPr>
          <p:nvPr/>
        </p:nvSpPr>
        <p:spPr bwMode="auto">
          <a:xfrm>
            <a:off x="683004" y="1322430"/>
            <a:ext cx="10881360" cy="2525827"/>
          </a:xfrm>
          <a:prstGeom prst="rect">
            <a:avLst/>
          </a:prstGeom>
          <a:solidFill>
            <a:schemeClr val="bg1">
              <a:alpha val="1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2508" tIns="35719" rIns="62508" bIns="35719" anchor="t"/>
          <a:lstStyle/>
          <a:p>
            <a:pPr marL="182880"/>
            <a:r>
              <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1 And this is the thing that thou shalt do unto them to hallow them, to minister unto me in the priest’s office: Take one young bullock, and two rams without blemish, </a:t>
            </a:r>
          </a:p>
          <a:p>
            <a:pPr marL="182880"/>
            <a:r>
              <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2 And unleavened bread, and cakes unleavened tempered with oil, and wafers unleavened anointed with oil: of wheaten flour shalt thou make them. </a:t>
            </a:r>
          </a:p>
          <a:p>
            <a:pPr marL="182880"/>
            <a:r>
              <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 And thou shalt put them into one basket, and bring them in the basket, with the bullock and the two rams. </a:t>
            </a:r>
          </a:p>
          <a:p>
            <a:pPr marL="182880"/>
            <a:r>
              <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4 And Aaron and his sons thou shalt bring unto the door of the tabernacle of the congregation, and shalt wash them with water. </a:t>
            </a:r>
          </a:p>
          <a:p>
            <a:pPr marL="182880"/>
            <a:r>
              <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5 And thou shalt take the garments, and put upon Aaron the coat, and the robe of the ephod, and the ephod, and the breastplate, and gird him with the curious girdle of the ephod: </a:t>
            </a:r>
          </a:p>
          <a:p>
            <a:pPr marL="182880"/>
            <a:r>
              <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6 And thou shalt put the </a:t>
            </a:r>
            <a:r>
              <a:rPr lang="en-US" sz="1400"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mitre</a:t>
            </a:r>
            <a:r>
              <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upon his head, and put the holy crown upon the </a:t>
            </a:r>
            <a:r>
              <a:rPr lang="en-US" sz="1400"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mitre</a:t>
            </a:r>
            <a:r>
              <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a:t>
            </a:r>
          </a:p>
          <a:p>
            <a:pPr marL="182880"/>
            <a:r>
              <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7 Then shalt thou take the anointing oil, and pour it upon his head, and anoint him. </a:t>
            </a:r>
          </a:p>
          <a:p>
            <a:pPr marL="182880"/>
            <a:r>
              <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8 And thou shalt bring his sons, and put coats upon them.  </a:t>
            </a:r>
          </a:p>
          <a:p>
            <a:pPr marL="182880"/>
            <a:r>
              <a:rPr lang="en-US" sz="1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9 And thou shalt gird them with girdles, Aaron and his sons, and put the bonnets on them: and the priest’s office shall be theirs for a perpetual statute: and thou shalt consecrate Aaron and his sons. </a:t>
            </a:r>
          </a:p>
        </p:txBody>
      </p:sp>
      <p:sp>
        <p:nvSpPr>
          <p:cNvPr id="17" name="Line 10">
            <a:extLst>
              <a:ext uri="{FF2B5EF4-FFF2-40B4-BE49-F238E27FC236}">
                <a16:creationId xmlns:a16="http://schemas.microsoft.com/office/drawing/2014/main" id="{F67760C7-6837-45B9-B842-5FDDC5966EEE}"/>
              </a:ext>
            </a:extLst>
          </p:cNvPr>
          <p:cNvSpPr>
            <a:spLocks noChangeShapeType="1"/>
          </p:cNvSpPr>
          <p:nvPr/>
        </p:nvSpPr>
        <p:spPr bwMode="auto">
          <a:xfrm>
            <a:off x="683004" y="4366952"/>
            <a:ext cx="10881360" cy="0"/>
          </a:xfrm>
          <a:prstGeom prst="line">
            <a:avLst/>
          </a:prstGeom>
          <a:noFill/>
          <a:ln w="165100">
            <a:solidFill>
              <a:srgbClr val="002060"/>
            </a:solidFill>
            <a:round/>
            <a:headEnd/>
            <a:tailEnd/>
          </a:ln>
        </p:spPr>
        <p:txBody>
          <a:bodyPr anchor="ctr"/>
          <a:lstStyle/>
          <a:p>
            <a:pPr algn="l"/>
            <a:endParaRPr lang="en-US" sz="1406" b="1" dirty="0">
              <a:solidFill>
                <a:schemeClr val="accent4">
                  <a:lumMod val="60000"/>
                  <a:lumOff val="40000"/>
                </a:schemeClr>
              </a:solidFill>
              <a:effectLst>
                <a:outerShdw blurRad="38100" dist="38100" dir="2700000" algn="tl">
                  <a:srgbClr val="000000">
                    <a:alpha val="43137"/>
                  </a:srgbClr>
                </a:outerShdw>
              </a:effectLst>
              <a:latin typeface="Gotham Medium" panose="02000604030000020004"/>
            </a:endParaRPr>
          </a:p>
        </p:txBody>
      </p:sp>
      <p:sp>
        <p:nvSpPr>
          <p:cNvPr id="15" name="Title 2">
            <a:extLst>
              <a:ext uri="{FF2B5EF4-FFF2-40B4-BE49-F238E27FC236}">
                <a16:creationId xmlns:a16="http://schemas.microsoft.com/office/drawing/2014/main" id="{9D31C9E7-CEC3-9040-6FE7-EE281DE0E962}"/>
              </a:ext>
            </a:extLst>
          </p:cNvPr>
          <p:cNvSpPr txBox="1">
            <a:spLocks/>
          </p:cNvSpPr>
          <p:nvPr/>
        </p:nvSpPr>
        <p:spPr>
          <a:xfrm>
            <a:off x="7902179" y="46277"/>
            <a:ext cx="4289821" cy="517001"/>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bg1"/>
                </a:solidFill>
                <a:latin typeface="Gotham Medium"/>
              </a:rPr>
              <a:t>The Ordination of Priests</a:t>
            </a:r>
          </a:p>
        </p:txBody>
      </p:sp>
      <p:sp>
        <p:nvSpPr>
          <p:cNvPr id="4" name="Date Placeholder 3">
            <a:extLst>
              <a:ext uri="{FF2B5EF4-FFF2-40B4-BE49-F238E27FC236}">
                <a16:creationId xmlns:a16="http://schemas.microsoft.com/office/drawing/2014/main" id="{654BA0E7-88E7-AE88-8985-DB716322B5B2}"/>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7" name="Slide Number Placeholder 6">
            <a:extLst>
              <a:ext uri="{FF2B5EF4-FFF2-40B4-BE49-F238E27FC236}">
                <a16:creationId xmlns:a16="http://schemas.microsoft.com/office/drawing/2014/main" id="{77DC3E77-A20C-2C0F-261C-830A143E1F0D}"/>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12</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1141947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ne 10">
            <a:extLst>
              <a:ext uri="{FF2B5EF4-FFF2-40B4-BE49-F238E27FC236}">
                <a16:creationId xmlns:a16="http://schemas.microsoft.com/office/drawing/2014/main" id="{0A027986-47CB-4EC3-A673-ABF84764C316}"/>
              </a:ext>
            </a:extLst>
          </p:cNvPr>
          <p:cNvSpPr>
            <a:spLocks noChangeShapeType="1"/>
          </p:cNvSpPr>
          <p:nvPr/>
        </p:nvSpPr>
        <p:spPr bwMode="auto">
          <a:xfrm>
            <a:off x="683004" y="1249996"/>
            <a:ext cx="10881360" cy="0"/>
          </a:xfrm>
          <a:prstGeom prst="line">
            <a:avLst/>
          </a:prstGeom>
          <a:noFill/>
          <a:ln w="77063">
            <a:solidFill>
              <a:schemeClr val="tx1"/>
            </a:solidFill>
            <a:round/>
            <a:headEnd/>
            <a:tailEnd/>
          </a:ln>
        </p:spPr>
        <p:txBody>
          <a:bodyPr/>
          <a:lstStyle/>
          <a:p>
            <a:pPr algn="l"/>
            <a:endParaRPr lang="en-US" sz="1406" b="1">
              <a:effectLst>
                <a:outerShdw blurRad="38100" dist="38100" dir="2700000" algn="tl">
                  <a:srgbClr val="000000">
                    <a:alpha val="43137"/>
                  </a:srgbClr>
                </a:outerShdw>
              </a:effectLst>
              <a:latin typeface="Gotham Medium" panose="02000604030000020004"/>
            </a:endParaRPr>
          </a:p>
        </p:txBody>
      </p:sp>
      <p:sp>
        <p:nvSpPr>
          <p:cNvPr id="7171" name="Line 7"/>
          <p:cNvSpPr>
            <a:spLocks noChangeShapeType="1"/>
          </p:cNvSpPr>
          <p:nvPr/>
        </p:nvSpPr>
        <p:spPr bwMode="auto">
          <a:xfrm flipH="1" flipV="1">
            <a:off x="7992444" y="8930"/>
            <a:ext cx="2672209" cy="1898675"/>
          </a:xfrm>
          <a:prstGeom prst="line">
            <a:avLst/>
          </a:prstGeom>
          <a:noFill/>
          <a:ln w="12135" cap="rnd">
            <a:solidFill>
              <a:srgbClr val="A9A9EF">
                <a:alpha val="45097"/>
              </a:srgbClr>
            </a:solidFill>
            <a:round/>
            <a:headEnd/>
            <a:tailEnd/>
          </a:ln>
        </p:spPr>
        <p:txBody>
          <a:bodyPr/>
          <a:lstStyle/>
          <a:p>
            <a:endParaRPr lang="en-US" sz="1266" b="1">
              <a:solidFill>
                <a:schemeClr val="bg2">
                  <a:lumMod val="50000"/>
                </a:schemeClr>
              </a:solidFill>
              <a:effectLst>
                <a:outerShdw blurRad="38100" dist="38100" dir="2700000" algn="tl">
                  <a:srgbClr val="000000">
                    <a:alpha val="43137"/>
                  </a:srgbClr>
                </a:outerShdw>
              </a:effectLst>
              <a:latin typeface="Gotham Medium" panose="02000604030000020004"/>
            </a:endParaRPr>
          </a:p>
        </p:txBody>
      </p:sp>
      <p:sp>
        <p:nvSpPr>
          <p:cNvPr id="7173" name="Line 9"/>
          <p:cNvSpPr>
            <a:spLocks noChangeShapeType="1"/>
          </p:cNvSpPr>
          <p:nvPr/>
        </p:nvSpPr>
        <p:spPr bwMode="auto">
          <a:xfrm flipH="1" flipV="1">
            <a:off x="7992444" y="8930"/>
            <a:ext cx="2672209" cy="1898675"/>
          </a:xfrm>
          <a:prstGeom prst="line">
            <a:avLst/>
          </a:prstGeom>
          <a:noFill/>
          <a:ln w="12135" cap="rnd">
            <a:solidFill>
              <a:srgbClr val="A9A9EF">
                <a:alpha val="45097"/>
              </a:srgbClr>
            </a:solidFill>
            <a:round/>
            <a:headEnd/>
            <a:tailEnd/>
          </a:ln>
        </p:spPr>
        <p:txBody>
          <a:bodyPr/>
          <a:lstStyle/>
          <a:p>
            <a:endParaRPr lang="en-US" sz="1266" b="1">
              <a:solidFill>
                <a:schemeClr val="bg2">
                  <a:lumMod val="50000"/>
                </a:schemeClr>
              </a:solidFill>
              <a:effectLst>
                <a:outerShdw blurRad="38100" dist="38100" dir="2700000" algn="tl">
                  <a:srgbClr val="000000">
                    <a:alpha val="43137"/>
                  </a:srgbClr>
                </a:outerShdw>
              </a:effectLst>
              <a:latin typeface="Gotham Medium" panose="02000604030000020004"/>
            </a:endParaRPr>
          </a:p>
        </p:txBody>
      </p:sp>
      <p:cxnSp>
        <p:nvCxnSpPr>
          <p:cNvPr id="7177" name="Straight Connector 25"/>
          <p:cNvCxnSpPr>
            <a:cxnSpLocks noChangeShapeType="1"/>
          </p:cNvCxnSpPr>
          <p:nvPr/>
        </p:nvCxnSpPr>
        <p:spPr bwMode="auto">
          <a:xfrm>
            <a:off x="683004" y="4292199"/>
            <a:ext cx="10881360" cy="642938"/>
          </a:xfrm>
          <a:prstGeom prst="line">
            <a:avLst/>
          </a:prstGeom>
          <a:noFill/>
          <a:ln w="12700" algn="ctr">
            <a:noFill/>
            <a:miter lim="0"/>
            <a:headEnd/>
            <a:tailEnd/>
          </a:ln>
        </p:spPr>
      </p:cxnSp>
      <p:sp>
        <p:nvSpPr>
          <p:cNvPr id="41" name="TextBox 40">
            <a:extLst>
              <a:ext uri="{FF2B5EF4-FFF2-40B4-BE49-F238E27FC236}">
                <a16:creationId xmlns:a16="http://schemas.microsoft.com/office/drawing/2014/main" id="{55FC8DB6-0545-402E-8EC4-8011DECDBFD1}"/>
              </a:ext>
            </a:extLst>
          </p:cNvPr>
          <p:cNvSpPr txBox="1"/>
          <p:nvPr/>
        </p:nvSpPr>
        <p:spPr>
          <a:xfrm>
            <a:off x="1666875" y="-1076"/>
            <a:ext cx="3647072" cy="611706"/>
          </a:xfrm>
          <a:prstGeom prst="rect">
            <a:avLst/>
          </a:prstGeom>
          <a:noFill/>
        </p:spPr>
        <p:txBody>
          <a:bodyPr wrap="square" rtlCol="0">
            <a:spAutoFit/>
          </a:bodyPr>
          <a:lstStyle/>
          <a:p>
            <a:pPr algn="l"/>
            <a:r>
              <a:rPr lang="en-US" sz="3375" b="1" dirty="0">
                <a:solidFill>
                  <a:srgbClr val="002060"/>
                </a:solidFill>
                <a:effectLst>
                  <a:outerShdw blurRad="38100" dist="38100" dir="2700000" algn="tl">
                    <a:srgbClr val="000000">
                      <a:alpha val="43137"/>
                    </a:srgbClr>
                  </a:outerShdw>
                </a:effectLst>
                <a:latin typeface="Gotham Medium" panose="02000604030000020004"/>
              </a:rPr>
              <a:t>LESSON OVERVIEW</a:t>
            </a:r>
          </a:p>
        </p:txBody>
      </p:sp>
      <p:grpSp>
        <p:nvGrpSpPr>
          <p:cNvPr id="13" name="Group 12">
            <a:extLst>
              <a:ext uri="{FF2B5EF4-FFF2-40B4-BE49-F238E27FC236}">
                <a16:creationId xmlns:a16="http://schemas.microsoft.com/office/drawing/2014/main" id="{A5948FE5-221F-45A4-9CD3-DA7607B3C949}"/>
              </a:ext>
            </a:extLst>
          </p:cNvPr>
          <p:cNvGrpSpPr/>
          <p:nvPr/>
        </p:nvGrpSpPr>
        <p:grpSpPr>
          <a:xfrm>
            <a:off x="683004" y="599803"/>
            <a:ext cx="10881360" cy="534881"/>
            <a:chOff x="-62983" y="1148935"/>
            <a:chExt cx="7961587" cy="427933"/>
          </a:xfrm>
          <a:solidFill>
            <a:srgbClr val="0070C0"/>
          </a:solidFill>
        </p:grpSpPr>
        <p:sp>
          <p:nvSpPr>
            <p:cNvPr id="14" name="Rectangle 13">
              <a:extLst>
                <a:ext uri="{FF2B5EF4-FFF2-40B4-BE49-F238E27FC236}">
                  <a16:creationId xmlns:a16="http://schemas.microsoft.com/office/drawing/2014/main" id="{B0544552-A4FE-4E7D-8D25-B0F4AB441AEF}"/>
                </a:ext>
              </a:extLst>
            </p:cNvPr>
            <p:cNvSpPr/>
            <p:nvPr/>
          </p:nvSpPr>
          <p:spPr>
            <a:xfrm>
              <a:off x="-62983" y="1148935"/>
              <a:ext cx="7961587" cy="427933"/>
            </a:xfrm>
            <a:prstGeom prst="rect">
              <a:avLst/>
            </a:prstGeom>
            <a:grp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Rectangle 15">
              <a:extLst>
                <a:ext uri="{FF2B5EF4-FFF2-40B4-BE49-F238E27FC236}">
                  <a16:creationId xmlns:a16="http://schemas.microsoft.com/office/drawing/2014/main" id="{4F123F2E-C565-4555-981E-61A6D6EC2C25}"/>
                </a:ext>
              </a:extLst>
            </p:cNvPr>
            <p:cNvSpPr/>
            <p:nvPr/>
          </p:nvSpPr>
          <p:spPr>
            <a:xfrm>
              <a:off x="-39891" y="1176910"/>
              <a:ext cx="7683422" cy="294095"/>
            </a:xfrm>
            <a:prstGeom prst="rect">
              <a:avLst/>
            </a:prstGeom>
            <a:grpFill/>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77736" tIns="17859" rIns="100013" bIns="17859" numCol="1" spcCol="1270" anchor="t" anchorCtr="0">
              <a:noAutofit/>
            </a:bodyPr>
            <a:lstStyle/>
            <a:p>
              <a:pPr marL="0" marR="0" algn="ctr">
                <a:lnSpc>
                  <a:spcPct val="107000"/>
                </a:lnSpc>
                <a:spcBef>
                  <a:spcPts val="0"/>
                </a:spcBef>
                <a:spcAft>
                  <a:spcPts val="0"/>
                </a:spcAft>
              </a:pPr>
              <a:r>
                <a:rPr lang="en-US" sz="32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Consecration of the Altar - Exodus 29:35–37 KJV</a:t>
              </a:r>
            </a:p>
          </p:txBody>
        </p:sp>
      </p:grpSp>
      <p:sp>
        <p:nvSpPr>
          <p:cNvPr id="2" name="Rectangle 1">
            <a:extLst>
              <a:ext uri="{FF2B5EF4-FFF2-40B4-BE49-F238E27FC236}">
                <a16:creationId xmlns:a16="http://schemas.microsoft.com/office/drawing/2014/main" id="{B073B5BA-3F73-4788-A44E-6FEC2EA0391D}"/>
              </a:ext>
            </a:extLst>
          </p:cNvPr>
          <p:cNvSpPr/>
          <p:nvPr/>
        </p:nvSpPr>
        <p:spPr>
          <a:xfrm>
            <a:off x="683003" y="4349567"/>
            <a:ext cx="11051797" cy="2053639"/>
          </a:xfrm>
          <a:prstGeom prst="rect">
            <a:avLst/>
          </a:prstGeom>
          <a:solidFill>
            <a:schemeClr val="bg1">
              <a:alpha val="10000"/>
            </a:schemeClr>
          </a:solidFill>
          <a:ln>
            <a:noFill/>
          </a:ln>
        </p:spPr>
        <p:txBody>
          <a:bodyPr wrap="square" anchor="ctr">
            <a:spAutoFit/>
          </a:bodyPr>
          <a:lstStyle/>
          <a:p>
            <a:pPr marL="285750" indent="-285750">
              <a:lnSpc>
                <a:spcPct val="107000"/>
              </a:lnSpc>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instructions given to Moses were to set the priests and the altar aside for their sacred purpose. </a:t>
            </a:r>
          </a:p>
          <a:p>
            <a:pPr marL="285750" indent="-285750">
              <a:lnSpc>
                <a:spcPct val="107000"/>
              </a:lnSpc>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Aaron and his sons would give an offering whose purpose was, in part, to purify for sins they had committed. </a:t>
            </a:r>
          </a:p>
          <a:p>
            <a:pPr marL="285750" indent="-285750">
              <a:lnSpc>
                <a:spcPct val="107000"/>
              </a:lnSpc>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For seven days, an offering would be repeated to consecrate the altar. </a:t>
            </a:r>
          </a:p>
          <a:p>
            <a:pPr marL="285750" indent="-285750">
              <a:lnSpc>
                <a:spcPct val="107000"/>
              </a:lnSpc>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Seven is an important number in Scripture, signifying wholeness and the act of creation. </a:t>
            </a:r>
          </a:p>
          <a:p>
            <a:pPr marL="285750" indent="-285750">
              <a:lnSpc>
                <a:spcPct val="107000"/>
              </a:lnSpc>
              <a:buFont typeface="Wingdings" panose="05000000000000000000" pitchFamily="2" charset="2"/>
              <a:buChar char="q"/>
            </a:pPr>
            <a:r>
              <a:rPr lang="en-US" sz="20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Since the altar would be holy, anything that came in contact with it would also be considered holy. </a:t>
            </a:r>
          </a:p>
        </p:txBody>
      </p:sp>
      <p:sp>
        <p:nvSpPr>
          <p:cNvPr id="23" name="Rectangle 13"/>
          <p:cNvSpPr>
            <a:spLocks/>
          </p:cNvSpPr>
          <p:nvPr/>
        </p:nvSpPr>
        <p:spPr bwMode="auto">
          <a:xfrm>
            <a:off x="683004" y="1322430"/>
            <a:ext cx="10881360" cy="2064525"/>
          </a:xfrm>
          <a:prstGeom prst="rect">
            <a:avLst/>
          </a:prstGeom>
          <a:solidFill>
            <a:schemeClr val="bg1">
              <a:alpha val="10000"/>
            </a:schemeClr>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lIns="62508" tIns="35719" rIns="62508" bIns="35719" anchor="t"/>
          <a:lstStyle/>
          <a:p>
            <a:pPr marL="182880" lvl="1"/>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35 And thus shalt thou do unto Aaron, and to his sons, according to all things which I have commanded thee: seven days shalt thou consecrate them. </a:t>
            </a:r>
          </a:p>
          <a:p>
            <a:pPr marL="182880" lvl="1"/>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36 And thou shalt offer every day a bullock for a sin offering for atonement: and thou shalt cleanse the altar, when thou hast made an atonement for it, and thou shalt anoint it, to sanctify it. </a:t>
            </a:r>
          </a:p>
          <a:p>
            <a:pPr marL="182880" lvl="1"/>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37 Seven days thou shalt make an atonement for the altar, and sanctify it; and it shall be an altar most holy: whatsoever </a:t>
            </a:r>
            <a:r>
              <a:rPr lang="en-US" sz="2400"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toucheth</a:t>
            </a:r>
            <a:r>
              <a:rPr lang="en-US" sz="24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the altar shall be holy. </a:t>
            </a:r>
          </a:p>
        </p:txBody>
      </p:sp>
      <p:sp>
        <p:nvSpPr>
          <p:cNvPr id="17" name="Line 10">
            <a:extLst>
              <a:ext uri="{FF2B5EF4-FFF2-40B4-BE49-F238E27FC236}">
                <a16:creationId xmlns:a16="http://schemas.microsoft.com/office/drawing/2014/main" id="{F67760C7-6837-45B9-B842-5FDDC5966EEE}"/>
              </a:ext>
            </a:extLst>
          </p:cNvPr>
          <p:cNvSpPr>
            <a:spLocks noChangeShapeType="1"/>
          </p:cNvSpPr>
          <p:nvPr/>
        </p:nvSpPr>
        <p:spPr bwMode="auto">
          <a:xfrm>
            <a:off x="683004" y="4013117"/>
            <a:ext cx="10881360" cy="0"/>
          </a:xfrm>
          <a:prstGeom prst="line">
            <a:avLst/>
          </a:prstGeom>
          <a:noFill/>
          <a:ln w="165100">
            <a:solidFill>
              <a:srgbClr val="002060"/>
            </a:solidFill>
            <a:round/>
            <a:headEnd/>
            <a:tailEnd/>
          </a:ln>
        </p:spPr>
        <p:txBody>
          <a:bodyPr anchor="ctr"/>
          <a:lstStyle/>
          <a:p>
            <a:pPr algn="l"/>
            <a:endParaRPr lang="en-US" sz="1406" b="1" dirty="0">
              <a:solidFill>
                <a:schemeClr val="accent4">
                  <a:lumMod val="60000"/>
                  <a:lumOff val="40000"/>
                </a:schemeClr>
              </a:solidFill>
              <a:effectLst>
                <a:outerShdw blurRad="38100" dist="38100" dir="2700000" algn="tl">
                  <a:srgbClr val="000000">
                    <a:alpha val="43137"/>
                  </a:srgbClr>
                </a:outerShdw>
              </a:effectLst>
              <a:latin typeface="Gotham Medium" panose="02000604030000020004"/>
            </a:endParaRPr>
          </a:p>
        </p:txBody>
      </p:sp>
      <p:sp>
        <p:nvSpPr>
          <p:cNvPr id="15" name="Title 2">
            <a:extLst>
              <a:ext uri="{FF2B5EF4-FFF2-40B4-BE49-F238E27FC236}">
                <a16:creationId xmlns:a16="http://schemas.microsoft.com/office/drawing/2014/main" id="{9D31C9E7-CEC3-9040-6FE7-EE281DE0E962}"/>
              </a:ext>
            </a:extLst>
          </p:cNvPr>
          <p:cNvSpPr txBox="1">
            <a:spLocks/>
          </p:cNvSpPr>
          <p:nvPr/>
        </p:nvSpPr>
        <p:spPr>
          <a:xfrm>
            <a:off x="7902179" y="46277"/>
            <a:ext cx="4289821" cy="517001"/>
          </a:xfrm>
          <a:prstGeom prst="rect">
            <a:avLst/>
          </a:prstGeom>
          <a:solidFill>
            <a:srgbClr val="0070C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62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bg1"/>
                </a:solidFill>
                <a:latin typeface="Gotham Medium"/>
              </a:rPr>
              <a:t>The Ordination of Priests</a:t>
            </a:r>
          </a:p>
        </p:txBody>
      </p:sp>
      <p:sp>
        <p:nvSpPr>
          <p:cNvPr id="4" name="Date Placeholder 3">
            <a:extLst>
              <a:ext uri="{FF2B5EF4-FFF2-40B4-BE49-F238E27FC236}">
                <a16:creationId xmlns:a16="http://schemas.microsoft.com/office/drawing/2014/main" id="{B862E7FD-4CF0-EBF0-EE66-DDB884F20280}"/>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7" name="Slide Number Placeholder 6">
            <a:extLst>
              <a:ext uri="{FF2B5EF4-FFF2-40B4-BE49-F238E27FC236}">
                <a16:creationId xmlns:a16="http://schemas.microsoft.com/office/drawing/2014/main" id="{03545466-9491-B582-ABE4-66607D21E5E7}"/>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13</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8601622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D7F05C-B24B-09E4-73BE-F1945F54A701}"/>
            </a:ext>
          </a:extLst>
        </p:cNvPr>
        <p:cNvGrpSpPr/>
        <p:nvPr/>
      </p:nvGrpSpPr>
      <p:grpSpPr>
        <a:xfrm>
          <a:off x="0" y="0"/>
          <a:ext cx="0" cy="0"/>
          <a:chOff x="0" y="0"/>
          <a:chExt cx="0" cy="0"/>
        </a:xfrm>
      </p:grpSpPr>
      <p:pic>
        <p:nvPicPr>
          <p:cNvPr id="12" name="Picture 11" descr="A light shining through clouds&#10;&#10;Description automatically generated">
            <a:extLst>
              <a:ext uri="{FF2B5EF4-FFF2-40B4-BE49-F238E27FC236}">
                <a16:creationId xmlns:a16="http://schemas.microsoft.com/office/drawing/2014/main" id="{9EB501E9-9AFA-EAF2-13FB-D0DBDADD5B2C}"/>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l="12792" r="261"/>
          <a:stretch/>
        </p:blipFill>
        <p:spPr>
          <a:xfrm flipH="1">
            <a:off x="-1" y="10"/>
            <a:ext cx="7781925" cy="656141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8" name="Rectangle 7">
            <a:extLst>
              <a:ext uri="{FF2B5EF4-FFF2-40B4-BE49-F238E27FC236}">
                <a16:creationId xmlns:a16="http://schemas.microsoft.com/office/drawing/2014/main" id="{5917AD57-188A-9372-61C4-EB0513EE171D}"/>
              </a:ext>
            </a:extLst>
          </p:cNvPr>
          <p:cNvSpPr/>
          <p:nvPr/>
        </p:nvSpPr>
        <p:spPr>
          <a:xfrm>
            <a:off x="0" y="78212"/>
            <a:ext cx="12192000" cy="656141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Gotham Medium" panose="02000604030000020004"/>
            </a:endParaRPr>
          </a:p>
        </p:txBody>
      </p:sp>
      <p:sp>
        <p:nvSpPr>
          <p:cNvPr id="4" name="Title 1">
            <a:extLst>
              <a:ext uri="{FF2B5EF4-FFF2-40B4-BE49-F238E27FC236}">
                <a16:creationId xmlns:a16="http://schemas.microsoft.com/office/drawing/2014/main" id="{61F4979C-4EF1-2E00-F4BE-F1EE5C05A697}"/>
              </a:ext>
            </a:extLst>
          </p:cNvPr>
          <p:cNvSpPr>
            <a:spLocks noGrp="1"/>
          </p:cNvSpPr>
          <p:nvPr>
            <p:ph type="title"/>
          </p:nvPr>
        </p:nvSpPr>
        <p:spPr>
          <a:xfrm>
            <a:off x="790575" y="607539"/>
            <a:ext cx="10259568" cy="564321"/>
          </a:xfrm>
          <a:solidFill>
            <a:srgbClr val="002060"/>
          </a:solidFill>
        </p:spPr>
        <p:txBody>
          <a:bodyPr>
            <a:normAutofit/>
          </a:bodyPr>
          <a:lstStyle/>
          <a:p>
            <a:r>
              <a:rPr lang="en-US" sz="20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Discuss how God’s people are called to live lives of holiness and to serve His kingdom purposes. </a:t>
            </a:r>
            <a:endParaRPr lang="en-US"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9" name="Text Placeholder 2">
            <a:extLst>
              <a:ext uri="{FF2B5EF4-FFF2-40B4-BE49-F238E27FC236}">
                <a16:creationId xmlns:a16="http://schemas.microsoft.com/office/drawing/2014/main" id="{998FE001-926B-8037-83B7-496C8A3DE818}"/>
              </a:ext>
            </a:extLst>
          </p:cNvPr>
          <p:cNvSpPr txBox="1">
            <a:spLocks/>
          </p:cNvSpPr>
          <p:nvPr/>
        </p:nvSpPr>
        <p:spPr>
          <a:xfrm>
            <a:off x="790575" y="1162050"/>
            <a:ext cx="11191875" cy="53211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000" b="1" u="sng" kern="0" cap="small"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rPr>
              <a:t>Reflection of the Great High Priest</a:t>
            </a:r>
          </a:p>
          <a:p>
            <a:pPr marL="457200" lvl="1" indent="0">
              <a:lnSpc>
                <a:spcPct val="107000"/>
              </a:lnSpc>
              <a:spcBef>
                <a:spcPts val="0"/>
              </a:spcBef>
              <a:buNone/>
            </a:pPr>
            <a:r>
              <a:rPr lang="en-US" sz="1800" b="1" kern="0"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rPr>
              <a:t>When I was a teenager, people often described being set apart as a specific set of “don’t” rules: don’t dress a certain way, don’t listen to certain music, and don’t watch certain movies. Being set apart and holy was something I could only define by what I wasn’t: I wasn’t like the rest of the world. Or so I thought.   But that only sets us apart from the culture where we find ourselves. I was a homeschooled girl living in California, and I didn’t know the latest pop culture references.  But I don’t think that made me holy.</a:t>
            </a:r>
            <a:r>
              <a:rPr lang="en-US" sz="600" b="1" kern="0"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rPr>
              <a:t> </a:t>
            </a:r>
          </a:p>
          <a:p>
            <a:pPr marL="457200" lvl="1" indent="0">
              <a:lnSpc>
                <a:spcPct val="107000"/>
              </a:lnSpc>
              <a:spcBef>
                <a:spcPts val="0"/>
              </a:spcBef>
              <a:buNone/>
            </a:pPr>
            <a:r>
              <a:rPr lang="en-US" sz="600" b="1" kern="0"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rPr>
              <a:t> </a:t>
            </a:r>
          </a:p>
          <a:p>
            <a:pPr marL="457200" lvl="1" indent="0">
              <a:lnSpc>
                <a:spcPct val="107000"/>
              </a:lnSpc>
              <a:spcBef>
                <a:spcPts val="0"/>
              </a:spcBef>
              <a:buNone/>
            </a:pPr>
            <a:r>
              <a:rPr lang="en-US" sz="1800" b="1" kern="0"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rPr>
              <a:t>I’m still learning what it means to live as one made holy by Christ’s sacrifice. I’ve learned that being “set apart” isn’t just a list of cultural prohibitions. I want the holiness of God to mark out what I do, not just what I avoid. Jesus’ death was the one sacrifice I needed: I don’t need to be consecrated in the same way as Aaron and his sons. Jesus has saved me, and He is making me holy.</a:t>
            </a:r>
            <a:r>
              <a:rPr lang="en-US" sz="600" b="1" kern="0"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rPr>
              <a:t> </a:t>
            </a:r>
          </a:p>
          <a:p>
            <a:pPr marL="457200" lvl="1" indent="0">
              <a:lnSpc>
                <a:spcPct val="107000"/>
              </a:lnSpc>
              <a:spcBef>
                <a:spcPts val="0"/>
              </a:spcBef>
              <a:buNone/>
            </a:pPr>
            <a:r>
              <a:rPr lang="en-US" sz="600" b="1" kern="0"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rPr>
              <a:t> </a:t>
            </a:r>
          </a:p>
          <a:p>
            <a:pPr marL="457200" lvl="1" indent="0">
              <a:lnSpc>
                <a:spcPct val="107000"/>
              </a:lnSpc>
              <a:spcBef>
                <a:spcPts val="0"/>
              </a:spcBef>
              <a:buNone/>
            </a:pPr>
            <a:r>
              <a:rPr lang="en-US" sz="1800" b="1" kern="0"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rPr>
              <a:t>So I want to live like Jesus is most important in my life.  And I want to have unfathomable joy, even in a world filled with darkness. I want to be kind to my neighbor, even though a person might be uncharitable to me. I want to praise Jesus, even when I feel embarrassed at the thought of sharing my voice.</a:t>
            </a:r>
            <a:r>
              <a:rPr lang="en-US" sz="600" b="1" kern="0"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rPr>
              <a:t> </a:t>
            </a:r>
          </a:p>
          <a:p>
            <a:pPr marL="457200" lvl="1" indent="0">
              <a:lnSpc>
                <a:spcPct val="107000"/>
              </a:lnSpc>
              <a:spcBef>
                <a:spcPts val="0"/>
              </a:spcBef>
              <a:buNone/>
            </a:pPr>
            <a:r>
              <a:rPr lang="en-US" sz="600" b="1" kern="0"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rPr>
              <a:t> </a:t>
            </a:r>
          </a:p>
          <a:p>
            <a:pPr marL="457200" lvl="1" indent="0">
              <a:lnSpc>
                <a:spcPct val="107000"/>
              </a:lnSpc>
              <a:spcBef>
                <a:spcPts val="0"/>
              </a:spcBef>
              <a:buNone/>
            </a:pPr>
            <a:r>
              <a:rPr lang="en-US" sz="1800" b="1" kern="0"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rPr>
              <a:t>Sure, there are plenty of things that I avoid. But I want holiness to be visible by what I say and do. So that is my prayer: to live according to what Jesus has done for me, and what He is continuing to do. </a:t>
            </a:r>
          </a:p>
          <a:p>
            <a:pPr marL="0" indent="0">
              <a:lnSpc>
                <a:spcPct val="107000"/>
              </a:lnSpc>
              <a:spcBef>
                <a:spcPts val="0"/>
              </a:spcBef>
              <a:buNone/>
            </a:pPr>
            <a:endParaRPr lang="en-US" sz="1600" b="1" u="sng" kern="0" cap="small"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endParaRPr>
          </a:p>
        </p:txBody>
      </p:sp>
      <p:sp>
        <p:nvSpPr>
          <p:cNvPr id="13" name="Date Placeholder 3">
            <a:extLst>
              <a:ext uri="{FF2B5EF4-FFF2-40B4-BE49-F238E27FC236}">
                <a16:creationId xmlns:a16="http://schemas.microsoft.com/office/drawing/2014/main" id="{C68BCE02-DCF5-B948-C847-2E48F553C15C}"/>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5" name="Slide Number Placeholder 6">
            <a:extLst>
              <a:ext uri="{FF2B5EF4-FFF2-40B4-BE49-F238E27FC236}">
                <a16:creationId xmlns:a16="http://schemas.microsoft.com/office/drawing/2014/main" id="{07C7D0D1-38B2-A129-3D19-FD6A8AA9FF4D}"/>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14</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B576813E-1B56-E983-4E9C-945F72B6BA58}"/>
              </a:ext>
            </a:extLst>
          </p:cNvPr>
          <p:cNvSpPr>
            <a:spLocks noGrp="1"/>
          </p:cNvSpPr>
          <p:nvPr>
            <p:ph type="ftr" sz="quarter" idx="11"/>
          </p:nvPr>
        </p:nvSpPr>
        <p:spPr>
          <a:xfrm>
            <a:off x="4038600" y="6546850"/>
            <a:ext cx="457200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The Ordination of Priests</a:t>
            </a:r>
          </a:p>
        </p:txBody>
      </p:sp>
      <p:sp>
        <p:nvSpPr>
          <p:cNvPr id="5" name="TextBox 4">
            <a:extLst>
              <a:ext uri="{FF2B5EF4-FFF2-40B4-BE49-F238E27FC236}">
                <a16:creationId xmlns:a16="http://schemas.microsoft.com/office/drawing/2014/main" id="{EF3D7BAB-772A-9221-CFC2-68DA2CC7F9AB}"/>
              </a:ext>
            </a:extLst>
          </p:cNvPr>
          <p:cNvSpPr txBox="1"/>
          <p:nvPr/>
        </p:nvSpPr>
        <p:spPr>
          <a:xfrm>
            <a:off x="790575" y="243543"/>
            <a:ext cx="10259568" cy="430887"/>
          </a:xfrm>
          <a:prstGeom prst="rect">
            <a:avLst/>
          </a:prstGeom>
          <a:solidFill>
            <a:srgbClr val="002060"/>
          </a:solidFill>
        </p:spPr>
        <p:txBody>
          <a:bodyPr wrap="square">
            <a:spAutoFit/>
          </a:bodyPr>
          <a:lstStyle/>
          <a:p>
            <a:r>
              <a:rPr lang="en-US" sz="22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BIBLE APPLICATION: </a:t>
            </a:r>
            <a:endParaRPr lang="en-US" sz="2200" dirty="0">
              <a:solidFill>
                <a:schemeClr val="bg1"/>
              </a:solidFill>
            </a:endParaRPr>
          </a:p>
        </p:txBody>
      </p:sp>
      <p:sp>
        <p:nvSpPr>
          <p:cNvPr id="6" name="Line 10">
            <a:extLst>
              <a:ext uri="{FF2B5EF4-FFF2-40B4-BE49-F238E27FC236}">
                <a16:creationId xmlns:a16="http://schemas.microsoft.com/office/drawing/2014/main" id="{42C907D1-ED83-2F44-C5BD-F53E179B13DF}"/>
              </a:ext>
            </a:extLst>
          </p:cNvPr>
          <p:cNvSpPr>
            <a:spLocks noChangeShapeType="1"/>
          </p:cNvSpPr>
          <p:nvPr/>
        </p:nvSpPr>
        <p:spPr bwMode="auto">
          <a:xfrm>
            <a:off x="790575" y="674499"/>
            <a:ext cx="10259568" cy="0"/>
          </a:xfrm>
          <a:prstGeom prst="line">
            <a:avLst/>
          </a:prstGeom>
          <a:noFill/>
          <a:ln w="63500">
            <a:solidFill>
              <a:schemeClr val="bg1"/>
            </a:solidFill>
            <a:round/>
            <a:headEnd/>
            <a:tailEnd/>
          </a:ln>
        </p:spPr>
        <p:txBody>
          <a:bodyPr anchor="ctr"/>
          <a:lstStyle/>
          <a:p>
            <a:pPr algn="l"/>
            <a:endParaRPr lang="en-US" sz="1406" b="1" dirty="0">
              <a:solidFill>
                <a:schemeClr val="accent4">
                  <a:lumMod val="60000"/>
                  <a:lumOff val="40000"/>
                </a:schemeClr>
              </a:solidFill>
              <a:effectLst>
                <a:outerShdw blurRad="38100" dist="38100" dir="2700000" algn="tl">
                  <a:srgbClr val="000000">
                    <a:alpha val="43137"/>
                  </a:srgbClr>
                </a:outerShdw>
              </a:effectLst>
              <a:latin typeface="Gotham Medium" panose="02000604030000020004"/>
            </a:endParaRPr>
          </a:p>
        </p:txBody>
      </p:sp>
    </p:spTree>
    <p:extLst>
      <p:ext uri="{BB962C8B-B14F-4D97-AF65-F5344CB8AC3E}">
        <p14:creationId xmlns:p14="http://schemas.microsoft.com/office/powerpoint/2010/main" val="19921290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light shining through clouds&#10;&#10;Description automatically generated">
            <a:extLst>
              <a:ext uri="{FF2B5EF4-FFF2-40B4-BE49-F238E27FC236}">
                <a16:creationId xmlns:a16="http://schemas.microsoft.com/office/drawing/2014/main" id="{869E3AA1-92BB-8523-F994-706111591E8B}"/>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l="12792" r="261"/>
          <a:stretch/>
        </p:blipFill>
        <p:spPr>
          <a:xfrm flipH="1">
            <a:off x="-1" y="10"/>
            <a:ext cx="7781925" cy="6561413"/>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8" name="Rectangle 7">
            <a:extLst>
              <a:ext uri="{FF2B5EF4-FFF2-40B4-BE49-F238E27FC236}">
                <a16:creationId xmlns:a16="http://schemas.microsoft.com/office/drawing/2014/main" id="{1EBA1FC3-264E-E901-BCF8-C0A951A3E28E}"/>
              </a:ext>
            </a:extLst>
          </p:cNvPr>
          <p:cNvSpPr/>
          <p:nvPr/>
        </p:nvSpPr>
        <p:spPr>
          <a:xfrm>
            <a:off x="0" y="78212"/>
            <a:ext cx="12192000" cy="6561413"/>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Gotham Medium" panose="02000604030000020004"/>
            </a:endParaRPr>
          </a:p>
        </p:txBody>
      </p:sp>
      <p:sp>
        <p:nvSpPr>
          <p:cNvPr id="4" name="Title 1">
            <a:extLst>
              <a:ext uri="{FF2B5EF4-FFF2-40B4-BE49-F238E27FC236}">
                <a16:creationId xmlns:a16="http://schemas.microsoft.com/office/drawing/2014/main" id="{3B24AABC-2E32-8734-91E0-3A8EB4247117}"/>
              </a:ext>
            </a:extLst>
          </p:cNvPr>
          <p:cNvSpPr>
            <a:spLocks noGrp="1"/>
          </p:cNvSpPr>
          <p:nvPr>
            <p:ph type="title"/>
          </p:nvPr>
        </p:nvSpPr>
        <p:spPr>
          <a:xfrm>
            <a:off x="790575" y="607539"/>
            <a:ext cx="10259568" cy="564321"/>
          </a:xfrm>
          <a:solidFill>
            <a:srgbClr val="002060"/>
          </a:solidFill>
        </p:spPr>
        <p:txBody>
          <a:bodyPr>
            <a:normAutofit/>
          </a:bodyPr>
          <a:lstStyle/>
          <a:p>
            <a:r>
              <a:rPr lang="en-US" sz="20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Discuss how God’s people are called to live lives of holiness and to serve His kingdom purposes. </a:t>
            </a:r>
            <a:endParaRPr lang="en-US"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9" name="Text Placeholder 2">
            <a:extLst>
              <a:ext uri="{FF2B5EF4-FFF2-40B4-BE49-F238E27FC236}">
                <a16:creationId xmlns:a16="http://schemas.microsoft.com/office/drawing/2014/main" id="{75D57134-5035-4E62-578D-1657ACE8FC4F}"/>
              </a:ext>
            </a:extLst>
          </p:cNvPr>
          <p:cNvSpPr txBox="1">
            <a:spLocks/>
          </p:cNvSpPr>
          <p:nvPr/>
        </p:nvSpPr>
        <p:spPr>
          <a:xfrm>
            <a:off x="790575" y="1162050"/>
            <a:ext cx="11191875" cy="532117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000" b="1" u="sng" kern="0" cap="small"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rPr>
              <a:t>Reflection of the Great High Priest</a:t>
            </a:r>
          </a:p>
          <a:p>
            <a:pPr marL="457200" lvl="1" indent="0">
              <a:lnSpc>
                <a:spcPct val="107000"/>
              </a:lnSpc>
              <a:spcBef>
                <a:spcPts val="0"/>
              </a:spcBef>
              <a:buNone/>
            </a:pPr>
            <a:r>
              <a:rPr lang="en-US" b="1" kern="0"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rPr>
              <a:t>9. How has Jesus’ sacrifice altered the ways that we think about sin and holiness?</a:t>
            </a:r>
          </a:p>
          <a:p>
            <a:pPr marL="457200" lvl="1" indent="0">
              <a:lnSpc>
                <a:spcPct val="107000"/>
              </a:lnSpc>
              <a:spcBef>
                <a:spcPts val="0"/>
              </a:spcBef>
              <a:buNone/>
            </a:pPr>
            <a:endParaRPr lang="en-US" b="1" kern="0"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endParaRPr>
          </a:p>
          <a:p>
            <a:pPr marL="457200" lvl="1" indent="0">
              <a:lnSpc>
                <a:spcPct val="107000"/>
              </a:lnSpc>
              <a:spcBef>
                <a:spcPts val="0"/>
              </a:spcBef>
              <a:buNone/>
            </a:pPr>
            <a:endParaRPr lang="en-US" b="1" kern="0"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endParaRPr>
          </a:p>
          <a:p>
            <a:pPr marL="457200" lvl="1" indent="0">
              <a:lnSpc>
                <a:spcPct val="107000"/>
              </a:lnSpc>
              <a:spcBef>
                <a:spcPts val="0"/>
              </a:spcBef>
              <a:buNone/>
            </a:pPr>
            <a:r>
              <a:rPr lang="en-US" b="1" kern="0"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rPr>
              <a:t>10. How should believers, followers of Christ, look different from the world?</a:t>
            </a:r>
          </a:p>
          <a:p>
            <a:pPr marL="457200" lvl="1" indent="0">
              <a:lnSpc>
                <a:spcPct val="107000"/>
              </a:lnSpc>
              <a:spcBef>
                <a:spcPts val="0"/>
              </a:spcBef>
              <a:buNone/>
            </a:pPr>
            <a:endParaRPr lang="en-US" b="1" kern="0"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endParaRPr>
          </a:p>
          <a:p>
            <a:pPr marL="457200" lvl="1" indent="0">
              <a:lnSpc>
                <a:spcPct val="107000"/>
              </a:lnSpc>
              <a:spcBef>
                <a:spcPts val="0"/>
              </a:spcBef>
              <a:buNone/>
            </a:pPr>
            <a:r>
              <a:rPr lang="en-US" b="1" kern="0"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rPr>
              <a:t> </a:t>
            </a:r>
          </a:p>
          <a:p>
            <a:pPr marL="457200" lvl="1" indent="0">
              <a:lnSpc>
                <a:spcPct val="107000"/>
              </a:lnSpc>
              <a:spcBef>
                <a:spcPts val="0"/>
              </a:spcBef>
              <a:buNone/>
            </a:pPr>
            <a:r>
              <a:rPr lang="en-US" b="1" kern="0"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rPr>
              <a:t>11. How might holiness include the things that we actively do, not just what </a:t>
            </a:r>
            <a:r>
              <a:rPr lang="en-US" sz="1800" b="1" kern="0" dirty="0">
                <a:solidFill>
                  <a:srgbClr val="002060"/>
                </a:solidFill>
                <a:effectLst>
                  <a:outerShdw blurRad="38100" dist="38100" dir="2700000" algn="tl">
                    <a:srgbClr val="000000">
                      <a:alpha val="43137"/>
                    </a:srgbClr>
                  </a:outerShdw>
                </a:effectLst>
                <a:latin typeface="Gotham Medium" panose="02000604030000020004"/>
                <a:cs typeface="Calibri" panose="020F0502020204030204" pitchFamily="34" charset="0"/>
              </a:rPr>
              <a:t>we avoid?</a:t>
            </a:r>
          </a:p>
        </p:txBody>
      </p:sp>
      <p:sp>
        <p:nvSpPr>
          <p:cNvPr id="13" name="Date Placeholder 3">
            <a:extLst>
              <a:ext uri="{FF2B5EF4-FFF2-40B4-BE49-F238E27FC236}">
                <a16:creationId xmlns:a16="http://schemas.microsoft.com/office/drawing/2014/main" id="{176A1085-BEA6-1BB4-701F-966294871935}"/>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5" name="Slide Number Placeholder 6">
            <a:extLst>
              <a:ext uri="{FF2B5EF4-FFF2-40B4-BE49-F238E27FC236}">
                <a16:creationId xmlns:a16="http://schemas.microsoft.com/office/drawing/2014/main" id="{755DFDEC-9299-A8F4-80E7-0616741826D7}"/>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15</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FC077330-D0D7-BDE2-F1E0-CDDE722D994D}"/>
              </a:ext>
            </a:extLst>
          </p:cNvPr>
          <p:cNvSpPr>
            <a:spLocks noGrp="1"/>
          </p:cNvSpPr>
          <p:nvPr>
            <p:ph type="ftr" sz="quarter" idx="11"/>
          </p:nvPr>
        </p:nvSpPr>
        <p:spPr>
          <a:xfrm>
            <a:off x="4038600" y="6546850"/>
            <a:ext cx="457200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The Ordination of Priests</a:t>
            </a:r>
          </a:p>
        </p:txBody>
      </p:sp>
      <p:sp>
        <p:nvSpPr>
          <p:cNvPr id="5" name="TextBox 4">
            <a:extLst>
              <a:ext uri="{FF2B5EF4-FFF2-40B4-BE49-F238E27FC236}">
                <a16:creationId xmlns:a16="http://schemas.microsoft.com/office/drawing/2014/main" id="{DBBBFFE3-B8B7-9339-469B-B09A5CBCF441}"/>
              </a:ext>
            </a:extLst>
          </p:cNvPr>
          <p:cNvSpPr txBox="1"/>
          <p:nvPr/>
        </p:nvSpPr>
        <p:spPr>
          <a:xfrm>
            <a:off x="790575" y="243543"/>
            <a:ext cx="10259568" cy="430887"/>
          </a:xfrm>
          <a:prstGeom prst="rect">
            <a:avLst/>
          </a:prstGeom>
          <a:solidFill>
            <a:srgbClr val="002060"/>
          </a:solidFill>
        </p:spPr>
        <p:txBody>
          <a:bodyPr wrap="square">
            <a:spAutoFit/>
          </a:bodyPr>
          <a:lstStyle/>
          <a:p>
            <a:r>
              <a:rPr lang="en-US" sz="2200" b="1" kern="0"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BIBLE APPLICATION: </a:t>
            </a:r>
            <a:endParaRPr lang="en-US" sz="2200" dirty="0">
              <a:solidFill>
                <a:schemeClr val="bg1"/>
              </a:solidFill>
            </a:endParaRPr>
          </a:p>
        </p:txBody>
      </p:sp>
      <p:sp>
        <p:nvSpPr>
          <p:cNvPr id="6" name="Line 10">
            <a:extLst>
              <a:ext uri="{FF2B5EF4-FFF2-40B4-BE49-F238E27FC236}">
                <a16:creationId xmlns:a16="http://schemas.microsoft.com/office/drawing/2014/main" id="{42ACF305-921A-6C27-3FE6-341F47BCC2B4}"/>
              </a:ext>
            </a:extLst>
          </p:cNvPr>
          <p:cNvSpPr>
            <a:spLocks noChangeShapeType="1"/>
          </p:cNvSpPr>
          <p:nvPr/>
        </p:nvSpPr>
        <p:spPr bwMode="auto">
          <a:xfrm>
            <a:off x="790575" y="674499"/>
            <a:ext cx="10259568" cy="0"/>
          </a:xfrm>
          <a:prstGeom prst="line">
            <a:avLst/>
          </a:prstGeom>
          <a:noFill/>
          <a:ln w="63500">
            <a:solidFill>
              <a:schemeClr val="bg1"/>
            </a:solidFill>
            <a:round/>
            <a:headEnd/>
            <a:tailEnd/>
          </a:ln>
        </p:spPr>
        <p:txBody>
          <a:bodyPr anchor="ctr"/>
          <a:lstStyle/>
          <a:p>
            <a:pPr algn="l"/>
            <a:endParaRPr lang="en-US" sz="1406" b="1" dirty="0">
              <a:solidFill>
                <a:schemeClr val="accent4">
                  <a:lumMod val="60000"/>
                  <a:lumOff val="40000"/>
                </a:schemeClr>
              </a:solidFill>
              <a:effectLst>
                <a:outerShdw blurRad="38100" dist="38100" dir="2700000" algn="tl">
                  <a:srgbClr val="000000">
                    <a:alpha val="43137"/>
                  </a:srgbClr>
                </a:outerShdw>
              </a:effectLst>
              <a:latin typeface="Gotham Medium" panose="02000604030000020004"/>
            </a:endParaRPr>
          </a:p>
        </p:txBody>
      </p:sp>
    </p:spTree>
    <p:extLst>
      <p:ext uri="{BB962C8B-B14F-4D97-AF65-F5344CB8AC3E}">
        <p14:creationId xmlns:p14="http://schemas.microsoft.com/office/powerpoint/2010/main" val="23829355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DECBB9E5-D911-3F79-AF1E-FFBE7E757181}"/>
              </a:ext>
            </a:extLst>
          </p:cNvPr>
          <p:cNvSpPr/>
          <p:nvPr/>
        </p:nvSpPr>
        <p:spPr>
          <a:xfrm>
            <a:off x="-11844" y="0"/>
            <a:ext cx="12203844" cy="6988339"/>
          </a:xfrm>
          <a:prstGeom prst="rect">
            <a:avLst/>
          </a:prstGeom>
          <a:solidFill>
            <a:schemeClr val="tx1">
              <a:lumMod val="85000"/>
              <a:lumOff val="1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Gotham Medium" panose="02000604030000020004"/>
            </a:endParaRPr>
          </a:p>
        </p:txBody>
      </p:sp>
      <p:sp>
        <p:nvSpPr>
          <p:cNvPr id="5" name="Text Placeholder 2">
            <a:extLst>
              <a:ext uri="{FF2B5EF4-FFF2-40B4-BE49-F238E27FC236}">
                <a16:creationId xmlns:a16="http://schemas.microsoft.com/office/drawing/2014/main" id="{65E08ED2-4607-8FDE-BA3C-CF6DD76C8CC4}"/>
              </a:ext>
            </a:extLst>
          </p:cNvPr>
          <p:cNvSpPr txBox="1">
            <a:spLocks/>
          </p:cNvSpPr>
          <p:nvPr/>
        </p:nvSpPr>
        <p:spPr>
          <a:xfrm>
            <a:off x="114790" y="806209"/>
            <a:ext cx="11777472" cy="457200"/>
          </a:xfrm>
          <a:prstGeom prst="rect">
            <a:avLst/>
          </a:prstGeom>
          <a:solidFill>
            <a:srgbClr val="002060"/>
          </a:solidFill>
          <a:ln>
            <a:noFill/>
          </a:ln>
        </p:spPr>
        <p:txBody>
          <a:bodyPr vert="horz" lIns="91440" tIns="45720" rIns="91440" bIns="45720" rtlCol="0" anchor="t" anchorCtr="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200" b="1"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Old in the New</a:t>
            </a:r>
          </a:p>
        </p:txBody>
      </p:sp>
      <p:sp>
        <p:nvSpPr>
          <p:cNvPr id="6" name="Content Placeholder 3">
            <a:extLst>
              <a:ext uri="{FF2B5EF4-FFF2-40B4-BE49-F238E27FC236}">
                <a16:creationId xmlns:a16="http://schemas.microsoft.com/office/drawing/2014/main" id="{CF9F62F1-AC53-B182-8EA4-F8B2667BF893}"/>
              </a:ext>
            </a:extLst>
          </p:cNvPr>
          <p:cNvSpPr txBox="1">
            <a:spLocks/>
          </p:cNvSpPr>
          <p:nvPr/>
        </p:nvSpPr>
        <p:spPr>
          <a:xfrm>
            <a:off x="114790" y="1223605"/>
            <a:ext cx="11778597" cy="3938283"/>
          </a:xfrm>
          <a:prstGeom prst="rect">
            <a:avLst/>
          </a:prstGeom>
          <a:solidFill>
            <a:schemeClr val="bg1">
              <a:alpha val="2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20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importance of today’s lesson is seen in the fact that ordination to the priesthood was instructed in Exodus 29, carried out in detail in Leviticus 8, and viewed as an accomplished fact in Exodus 40. Such repetition should catch our attention!</a:t>
            </a:r>
            <a:r>
              <a:rPr lang="en-US" sz="8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indent="0">
              <a:lnSpc>
                <a:spcPct val="107000"/>
              </a:lnSpc>
              <a:spcBef>
                <a:spcPts val="0"/>
              </a:spcBef>
              <a:buNone/>
            </a:pPr>
            <a:r>
              <a:rPr lang="en-US" sz="8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indent="0">
              <a:lnSpc>
                <a:spcPct val="107000"/>
              </a:lnSpc>
              <a:spcBef>
                <a:spcPts val="0"/>
              </a:spcBef>
              <a:buNone/>
            </a:pPr>
            <a:r>
              <a:rPr lang="en-US" sz="20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Even so, we may wonder about modern relevance. Today’s text describes persons and events from over 3,000 years ago. Aaron and Moses are long dead. Neither the tabernacle nor the Jerusalem temple stands today. A natural, perhaps instinctive way of seeing relevance is to see parallels between the ordination of priests in the Old Testament and the modern practice of ordaining ministers of the gospel. There is value in doing so, but that’s not the primary point of relevance.</a:t>
            </a:r>
            <a:r>
              <a:rPr lang="en-US" sz="8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indent="0">
              <a:lnSpc>
                <a:spcPct val="107000"/>
              </a:lnSpc>
              <a:spcBef>
                <a:spcPts val="0"/>
              </a:spcBef>
              <a:buNone/>
            </a:pPr>
            <a:r>
              <a:rPr lang="en-US" sz="8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indent="0">
              <a:lnSpc>
                <a:spcPct val="107000"/>
              </a:lnSpc>
              <a:spcBef>
                <a:spcPts val="0"/>
              </a:spcBef>
              <a:buNone/>
            </a:pPr>
            <a:r>
              <a:rPr lang="en-US" sz="20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That primary relevance is at least twofold. The first is that the functions of the tabernacle, priests, and blood sacrifices form the framework for understanding Jesus’ sacrifice as an atonement (propitiation) for our sins (Romans 3:25; Hebrews 2:17; etc. ). The second concerns the fact and obligations of our own priesthood (Romans 12:1; 1 Peter 2:5; etc. ). We neglect facts of the old covenant as foundations for the new covenant at our peril (Romans 15:4; 1 Corinthians 10:11). </a:t>
            </a:r>
          </a:p>
        </p:txBody>
      </p:sp>
      <p:sp>
        <p:nvSpPr>
          <p:cNvPr id="11" name="Line 10">
            <a:extLst>
              <a:ext uri="{FF2B5EF4-FFF2-40B4-BE49-F238E27FC236}">
                <a16:creationId xmlns:a16="http://schemas.microsoft.com/office/drawing/2014/main" id="{EE9AC803-A8A7-B1A1-1741-CF30183F4C85}"/>
              </a:ext>
            </a:extLst>
          </p:cNvPr>
          <p:cNvSpPr>
            <a:spLocks noChangeShapeType="1"/>
          </p:cNvSpPr>
          <p:nvPr/>
        </p:nvSpPr>
        <p:spPr bwMode="auto">
          <a:xfrm rot="5400000" flipV="1">
            <a:off x="9357487" y="3963500"/>
            <a:ext cx="5303520" cy="3337"/>
          </a:xfrm>
          <a:prstGeom prst="line">
            <a:avLst/>
          </a:prstGeom>
          <a:noFill/>
          <a:ln w="38100">
            <a:noFill/>
            <a:round/>
            <a:headEnd/>
            <a:tailEnd/>
          </a:ln>
        </p:spPr>
        <p:txBody>
          <a:bodyPr anchor="ctr"/>
          <a:lstStyle/>
          <a:p>
            <a:pPr algn="l"/>
            <a:endParaRPr lang="en-US" sz="1406" b="1" dirty="0">
              <a:solidFill>
                <a:schemeClr val="accent4">
                  <a:lumMod val="60000"/>
                  <a:lumOff val="40000"/>
                </a:schemeClr>
              </a:solidFill>
              <a:effectLst>
                <a:outerShdw blurRad="38100" dist="38100" dir="2700000" algn="tl">
                  <a:srgbClr val="000000">
                    <a:alpha val="43137"/>
                  </a:srgbClr>
                </a:outerShdw>
              </a:effectLst>
              <a:latin typeface="Gotham Medium" panose="02000604030000020004"/>
            </a:endParaRPr>
          </a:p>
        </p:txBody>
      </p:sp>
      <p:sp>
        <p:nvSpPr>
          <p:cNvPr id="14" name="TextBox 13">
            <a:extLst>
              <a:ext uri="{FF2B5EF4-FFF2-40B4-BE49-F238E27FC236}">
                <a16:creationId xmlns:a16="http://schemas.microsoft.com/office/drawing/2014/main" id="{DE304F51-8C93-8875-53EA-A6B0E283B6C2}"/>
              </a:ext>
            </a:extLst>
          </p:cNvPr>
          <p:cNvSpPr txBox="1"/>
          <p:nvPr/>
        </p:nvSpPr>
        <p:spPr>
          <a:xfrm>
            <a:off x="7045002" y="63145"/>
            <a:ext cx="2582777" cy="611706"/>
          </a:xfrm>
          <a:prstGeom prst="rect">
            <a:avLst/>
          </a:prstGeom>
          <a:noFill/>
          <a:ln>
            <a:solidFill>
              <a:srgbClr val="002060"/>
            </a:solidFill>
          </a:ln>
        </p:spPr>
        <p:txBody>
          <a:bodyPr wrap="square" rtlCol="0">
            <a:spAutoFit/>
          </a:bodyPr>
          <a:lstStyle/>
          <a:p>
            <a:pPr algn="l"/>
            <a:r>
              <a:rPr lang="en-US" sz="3375" b="1" dirty="0">
                <a:solidFill>
                  <a:schemeClr val="bg1"/>
                </a:solidFill>
                <a:latin typeface="Gotham Medium" panose="02000604030000020004"/>
              </a:rPr>
              <a:t>CONCLUSION</a:t>
            </a:r>
            <a:endParaRPr lang="en-US" sz="2531" b="1" dirty="0">
              <a:solidFill>
                <a:schemeClr val="bg1"/>
              </a:solidFill>
              <a:latin typeface="Gotham Medium" panose="02000604030000020004"/>
            </a:endParaRPr>
          </a:p>
        </p:txBody>
      </p:sp>
      <p:sp>
        <p:nvSpPr>
          <p:cNvPr id="9" name="Date Placeholder 3">
            <a:extLst>
              <a:ext uri="{FF2B5EF4-FFF2-40B4-BE49-F238E27FC236}">
                <a16:creationId xmlns:a16="http://schemas.microsoft.com/office/drawing/2014/main" id="{DBA8C89D-B99F-93F8-1A3E-3C4C668ABAC6}"/>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3" name="Slide Number Placeholder 6">
            <a:extLst>
              <a:ext uri="{FF2B5EF4-FFF2-40B4-BE49-F238E27FC236}">
                <a16:creationId xmlns:a16="http://schemas.microsoft.com/office/drawing/2014/main" id="{FE6F04A5-B49D-FA3B-FB0B-A538F46A07CE}"/>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16</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7AB1C9A1-3C7B-9497-8FEA-E4495AE7C262}"/>
              </a:ext>
            </a:extLst>
          </p:cNvPr>
          <p:cNvSpPr>
            <a:spLocks noGrp="1"/>
          </p:cNvSpPr>
          <p:nvPr>
            <p:ph type="ftr" sz="quarter" idx="11"/>
          </p:nvPr>
        </p:nvSpPr>
        <p:spPr>
          <a:xfrm>
            <a:off x="4038600" y="6546850"/>
            <a:ext cx="457200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The Ordination of Priests</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84E44DF-19D2-4D3D-82BD-BFFF8C12487B}"/>
              </a:ext>
            </a:extLst>
          </p:cNvPr>
          <p:cNvSpPr/>
          <p:nvPr/>
        </p:nvSpPr>
        <p:spPr>
          <a:xfrm>
            <a:off x="247650" y="1331512"/>
            <a:ext cx="6048375" cy="2382960"/>
          </a:xfrm>
          <a:prstGeom prst="rect">
            <a:avLst/>
          </a:prstGeom>
          <a:solidFill>
            <a:srgbClr val="002060">
              <a:alpha val="40000"/>
            </a:srgbClr>
          </a:solidFill>
        </p:spPr>
        <p:txBody>
          <a:bodyPr wrap="square">
            <a:spAutoFit/>
          </a:bodyPr>
          <a:lstStyle/>
          <a:p>
            <a:pPr marL="0" marR="0">
              <a:lnSpc>
                <a:spcPct val="107000"/>
              </a:lnSpc>
              <a:spcBef>
                <a:spcPts val="0"/>
              </a:spcBef>
              <a:spcAft>
                <a:spcPts val="0"/>
              </a:spcAft>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priests of Israel were set apart with spiritual responsibilities. God takes holiness seriously, and the process of consecration should impress this upon us. God calls His followers to be holy. While we no longer use sacrifices, we could set aside time to ask God to show us behaviors or attitudes which fall short of God’s holy standards.</a:t>
            </a:r>
          </a:p>
        </p:txBody>
      </p:sp>
      <p:sp>
        <p:nvSpPr>
          <p:cNvPr id="36868" name="Line 7"/>
          <p:cNvSpPr>
            <a:spLocks noChangeShapeType="1"/>
          </p:cNvSpPr>
          <p:nvPr/>
        </p:nvSpPr>
        <p:spPr bwMode="auto">
          <a:xfrm flipH="1" flipV="1">
            <a:off x="247650" y="1206113"/>
            <a:ext cx="828896"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1500" b="1">
              <a:solidFill>
                <a:schemeClr val="bg1"/>
              </a:solidFill>
              <a:latin typeface="Gotham Medium" panose="02000604030000020004"/>
            </a:endParaRPr>
          </a:p>
        </p:txBody>
      </p:sp>
      <p:sp>
        <p:nvSpPr>
          <p:cNvPr id="36869" name="Line 8"/>
          <p:cNvSpPr>
            <a:spLocks noChangeShapeType="1"/>
          </p:cNvSpPr>
          <p:nvPr/>
        </p:nvSpPr>
        <p:spPr bwMode="auto">
          <a:xfrm flipV="1">
            <a:off x="3561630" y="1208937"/>
            <a:ext cx="4018594"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1500" b="1">
              <a:solidFill>
                <a:schemeClr val="bg1"/>
              </a:solidFill>
              <a:latin typeface="Gotham Medium" panose="02000604030000020004"/>
            </a:endParaRPr>
          </a:p>
        </p:txBody>
      </p:sp>
      <p:sp>
        <p:nvSpPr>
          <p:cNvPr id="13" name="TextBox 12">
            <a:extLst>
              <a:ext uri="{FF2B5EF4-FFF2-40B4-BE49-F238E27FC236}">
                <a16:creationId xmlns:a16="http://schemas.microsoft.com/office/drawing/2014/main" id="{E3225621-1F29-493D-A2BD-27F3A526DFC8}"/>
              </a:ext>
            </a:extLst>
          </p:cNvPr>
          <p:cNvSpPr txBox="1"/>
          <p:nvPr/>
        </p:nvSpPr>
        <p:spPr>
          <a:xfrm>
            <a:off x="285505" y="69405"/>
            <a:ext cx="2582777" cy="611706"/>
          </a:xfrm>
          <a:prstGeom prst="rect">
            <a:avLst/>
          </a:prstGeom>
          <a:noFill/>
        </p:spPr>
        <p:txBody>
          <a:bodyPr wrap="square" rtlCol="0">
            <a:spAutoFit/>
          </a:bodyPr>
          <a:lstStyle/>
          <a:p>
            <a:pPr algn="l"/>
            <a:r>
              <a:rPr lang="en-US" sz="3375" b="1" dirty="0">
                <a:solidFill>
                  <a:srgbClr val="002060"/>
                </a:solidFill>
                <a:latin typeface="Gotham Medium" panose="02000604030000020004"/>
              </a:rPr>
              <a:t>CONCLUSION</a:t>
            </a:r>
            <a:endParaRPr lang="en-US" sz="2531" b="1" dirty="0">
              <a:solidFill>
                <a:srgbClr val="002060"/>
              </a:solidFill>
              <a:latin typeface="Gotham Medium" panose="02000604030000020004"/>
            </a:endParaRPr>
          </a:p>
        </p:txBody>
      </p:sp>
      <p:sp>
        <p:nvSpPr>
          <p:cNvPr id="12" name="Rectangle: Rounded Corners 4">
            <a:extLst>
              <a:ext uri="{FF2B5EF4-FFF2-40B4-BE49-F238E27FC236}">
                <a16:creationId xmlns:a16="http://schemas.microsoft.com/office/drawing/2014/main" id="{03509706-7A6A-4C76-88E5-48F9ECC09BF3}"/>
              </a:ext>
            </a:extLst>
          </p:cNvPr>
          <p:cNvSpPr txBox="1"/>
          <p:nvPr/>
        </p:nvSpPr>
        <p:spPr>
          <a:xfrm>
            <a:off x="247650" y="615277"/>
            <a:ext cx="6085518" cy="706548"/>
          </a:xfrm>
          <a:prstGeom prst="rect">
            <a:avLst/>
          </a:prstGeom>
          <a:solidFill>
            <a:srgbClr val="002060"/>
          </a:solidFill>
          <a:scene3d>
            <a:camera prst="orthographicFront"/>
            <a:lightRig rig="threePt" dir="t">
              <a:rot lat="0" lon="0" rev="7500000"/>
            </a:lightRig>
          </a:scene3d>
          <a:sp3d z="152400"/>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0011" tIns="90011" rIns="90011" bIns="90011" numCol="1" spcCol="1270" anchor="ctr" anchorCtr="0">
            <a:noAutofit/>
          </a:bodyPr>
          <a:lstStyle/>
          <a:p>
            <a:pPr defTabSz="562550">
              <a:lnSpc>
                <a:spcPct val="90000"/>
              </a:lnSpc>
              <a:spcBef>
                <a:spcPct val="0"/>
              </a:spcBef>
              <a:spcAft>
                <a:spcPct val="35000"/>
              </a:spcAft>
            </a:pPr>
            <a:r>
              <a:rPr lang="en-US" sz="2400" b="1" u="sng"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ITCFranklinGothicStd-Hvy"/>
              </a:rPr>
              <a:t>Life Response:</a:t>
            </a:r>
            <a:r>
              <a:rPr lang="en-US" sz="24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Reflect God’s call to holiness in your life. </a:t>
            </a:r>
          </a:p>
        </p:txBody>
      </p:sp>
      <p:sp>
        <p:nvSpPr>
          <p:cNvPr id="9" name="Rectangle 8">
            <a:extLst>
              <a:ext uri="{FF2B5EF4-FFF2-40B4-BE49-F238E27FC236}">
                <a16:creationId xmlns:a16="http://schemas.microsoft.com/office/drawing/2014/main" id="{E242E6CB-4105-4059-A082-C59926DEAD8E}"/>
              </a:ext>
            </a:extLst>
          </p:cNvPr>
          <p:cNvSpPr/>
          <p:nvPr/>
        </p:nvSpPr>
        <p:spPr>
          <a:xfrm>
            <a:off x="2955972" y="4413882"/>
            <a:ext cx="6048375" cy="1790170"/>
          </a:xfrm>
          <a:prstGeom prst="rect">
            <a:avLst/>
          </a:prstGeom>
          <a:solidFill>
            <a:srgbClr val="002060">
              <a:alpha val="40000"/>
            </a:srgbClr>
          </a:solidFill>
        </p:spPr>
        <p:txBody>
          <a:bodyPr wrap="square">
            <a:spAutoFit/>
          </a:bodyPr>
          <a:lstStyle/>
          <a:p>
            <a:pPr marL="0" marR="0">
              <a:lnSpc>
                <a:spcPct val="107000"/>
              </a:lnSpc>
              <a:spcBef>
                <a:spcPts val="0"/>
              </a:spcBef>
              <a:spcAft>
                <a:spcPts val="0"/>
              </a:spcAft>
            </a:pPr>
            <a:r>
              <a:rPr lang="en-US" sz="2400" b="1"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Surrender to God’s Holiness</a:t>
            </a:r>
          </a:p>
          <a:p>
            <a:pPr lvl="1">
              <a:lnSpc>
                <a:spcPct val="107000"/>
              </a:lnSpc>
            </a:pPr>
            <a:r>
              <a:rPr lang="en-US" sz="2000" b="1"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While their garments and rituals set the priests apart, what sets today’s believer apart is not any outward attire but a heart clothed in Christ’s righteousness. </a:t>
            </a:r>
          </a:p>
        </p:txBody>
      </p:sp>
      <p:sp>
        <p:nvSpPr>
          <p:cNvPr id="2" name="Line 10">
            <a:extLst>
              <a:ext uri="{FF2B5EF4-FFF2-40B4-BE49-F238E27FC236}">
                <a16:creationId xmlns:a16="http://schemas.microsoft.com/office/drawing/2014/main" id="{D8F53AD6-DA82-F1FE-FBD7-32124BC0E320}"/>
              </a:ext>
            </a:extLst>
          </p:cNvPr>
          <p:cNvSpPr>
            <a:spLocks noChangeShapeType="1"/>
          </p:cNvSpPr>
          <p:nvPr/>
        </p:nvSpPr>
        <p:spPr bwMode="auto">
          <a:xfrm flipV="1">
            <a:off x="2955972" y="4333079"/>
            <a:ext cx="6048375" cy="3337"/>
          </a:xfrm>
          <a:prstGeom prst="line">
            <a:avLst/>
          </a:prstGeom>
          <a:noFill/>
          <a:ln w="165100">
            <a:solidFill>
              <a:srgbClr val="002060"/>
            </a:solidFill>
            <a:round/>
            <a:headEnd/>
            <a:tailEnd/>
          </a:ln>
        </p:spPr>
        <p:txBody>
          <a:bodyPr anchor="ctr"/>
          <a:lstStyle/>
          <a:p>
            <a:pPr algn="l"/>
            <a:endParaRPr lang="en-US" sz="1406" b="1" dirty="0">
              <a:solidFill>
                <a:schemeClr val="bg1"/>
              </a:solidFill>
              <a:effectLst>
                <a:outerShdw blurRad="38100" dist="38100" dir="2700000" algn="tl">
                  <a:srgbClr val="000000">
                    <a:alpha val="43137"/>
                  </a:srgbClr>
                </a:outerShdw>
              </a:effectLst>
              <a:latin typeface="Gotham Medium" panose="02000604030000020004"/>
            </a:endParaRPr>
          </a:p>
        </p:txBody>
      </p:sp>
      <p:sp>
        <p:nvSpPr>
          <p:cNvPr id="5" name="Date Placeholder 3">
            <a:extLst>
              <a:ext uri="{FF2B5EF4-FFF2-40B4-BE49-F238E27FC236}">
                <a16:creationId xmlns:a16="http://schemas.microsoft.com/office/drawing/2014/main" id="{CC2B7BBE-60C3-0CC3-A5F8-078EEF0DFAEC}"/>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1" name="Slide Number Placeholder 6">
            <a:extLst>
              <a:ext uri="{FF2B5EF4-FFF2-40B4-BE49-F238E27FC236}">
                <a16:creationId xmlns:a16="http://schemas.microsoft.com/office/drawing/2014/main" id="{83751480-6994-A786-EED7-841EE85F77E3}"/>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17</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Footer Placeholder 4">
            <a:extLst>
              <a:ext uri="{FF2B5EF4-FFF2-40B4-BE49-F238E27FC236}">
                <a16:creationId xmlns:a16="http://schemas.microsoft.com/office/drawing/2014/main" id="{45DB8716-9E25-6227-B554-783BE0C51697}"/>
              </a:ext>
            </a:extLst>
          </p:cNvPr>
          <p:cNvSpPr>
            <a:spLocks noGrp="1"/>
          </p:cNvSpPr>
          <p:nvPr>
            <p:ph type="ftr" sz="quarter" idx="11"/>
          </p:nvPr>
        </p:nvSpPr>
        <p:spPr>
          <a:xfrm>
            <a:off x="4038600" y="6546850"/>
            <a:ext cx="457200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The Ordination of Priests</a:t>
            </a:r>
          </a:p>
        </p:txBody>
      </p:sp>
      <p:sp>
        <p:nvSpPr>
          <p:cNvPr id="6" name="Diamond 5">
            <a:extLst>
              <a:ext uri="{FF2B5EF4-FFF2-40B4-BE49-F238E27FC236}">
                <a16:creationId xmlns:a16="http://schemas.microsoft.com/office/drawing/2014/main" id="{F7EF1E03-E89C-7464-3520-CCB7B2931DF5}"/>
              </a:ext>
            </a:extLst>
          </p:cNvPr>
          <p:cNvSpPr/>
          <p:nvPr/>
        </p:nvSpPr>
        <p:spPr>
          <a:xfrm>
            <a:off x="6543646" y="1046998"/>
            <a:ext cx="3066359" cy="2664957"/>
          </a:xfrm>
          <a:prstGeom prst="diamond">
            <a:avLst/>
          </a:prstGeom>
          <a:blipFill>
            <a:blip r:embed="rId3"/>
            <a:stretch>
              <a:fillRect r="-93870"/>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159D4381-D85B-3C17-2405-21626AC0B613}"/>
              </a:ext>
            </a:extLst>
          </p:cNvPr>
          <p:cNvSpPr/>
          <p:nvPr/>
        </p:nvSpPr>
        <p:spPr>
          <a:xfrm>
            <a:off x="9182274" y="3941547"/>
            <a:ext cx="3069018" cy="2660904"/>
          </a:xfrm>
          <a:prstGeom prst="diamond">
            <a:avLst/>
          </a:prstGeom>
          <a:blipFill>
            <a:blip r:embed="rId3"/>
            <a:stretch>
              <a:fillRect l="-95406" t="145" r="1536" b="-145"/>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A gold and blue necklace with gems&#10;&#10;AI-generated content may be incorrect.">
            <a:extLst>
              <a:ext uri="{FF2B5EF4-FFF2-40B4-BE49-F238E27FC236}">
                <a16:creationId xmlns:a16="http://schemas.microsoft.com/office/drawing/2014/main" id="{B9387773-2670-0866-1049-D24DC4307D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829" y="3941547"/>
            <a:ext cx="2138259" cy="2138259"/>
          </a:xfrm>
          <a:prstGeom prst="rect">
            <a:avLst/>
          </a:prstGeom>
        </p:spPr>
      </p:pic>
      <p:pic>
        <p:nvPicPr>
          <p:cNvPr id="18" name="Picture 17" descr="A colorful ornate vest with gems&#10;&#10;AI-generated content may be incorrect.">
            <a:extLst>
              <a:ext uri="{FF2B5EF4-FFF2-40B4-BE49-F238E27FC236}">
                <a16:creationId xmlns:a16="http://schemas.microsoft.com/office/drawing/2014/main" id="{6C48E5C0-03F7-3FFC-A2B9-432A36967C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3741" y="586737"/>
            <a:ext cx="2138259" cy="2138259"/>
          </a:xfrm>
          <a:prstGeom prst="rect">
            <a:avLst/>
          </a:prstGeom>
        </p:spPr>
      </p:pic>
    </p:spTree>
    <p:extLst>
      <p:ext uri="{BB962C8B-B14F-4D97-AF65-F5344CB8AC3E}">
        <p14:creationId xmlns:p14="http://schemas.microsoft.com/office/powerpoint/2010/main" val="1141615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B4A6BAED-EBE6-4796-91D1-762EB5936B76}"/>
              </a:ext>
            </a:extLst>
          </p:cNvPr>
          <p:cNvSpPr>
            <a:spLocks noGrp="1"/>
          </p:cNvSpPr>
          <p:nvPr>
            <p:ph type="ctrTitle"/>
          </p:nvPr>
        </p:nvSpPr>
        <p:spPr>
          <a:xfrm>
            <a:off x="685800" y="357200"/>
            <a:ext cx="10540874" cy="1092906"/>
          </a:xfrm>
          <a:solidFill>
            <a:srgbClr val="00206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p>
            <a:r>
              <a:rPr lang="en-US" sz="5400" b="1" dirty="0">
                <a:solidFill>
                  <a:schemeClr val="bg1"/>
                </a:solidFill>
                <a:effectLst>
                  <a:outerShdw blurRad="38100" dist="38100" dir="2700000" algn="tl">
                    <a:srgbClr val="000000">
                      <a:alpha val="43137"/>
                    </a:srgbClr>
                  </a:outerShdw>
                </a:effectLst>
                <a:latin typeface="Gotham Medium" panose="02000604030000020004"/>
              </a:rPr>
              <a:t>END</a:t>
            </a:r>
          </a:p>
        </p:txBody>
      </p:sp>
      <p:sp>
        <p:nvSpPr>
          <p:cNvPr id="11" name="TextBox 10">
            <a:extLst>
              <a:ext uri="{FF2B5EF4-FFF2-40B4-BE49-F238E27FC236}">
                <a16:creationId xmlns:a16="http://schemas.microsoft.com/office/drawing/2014/main" id="{3F53B30E-B5A5-3D80-C2B9-CADF2BF71BE7}"/>
              </a:ext>
            </a:extLst>
          </p:cNvPr>
          <p:cNvSpPr txBox="1"/>
          <p:nvPr/>
        </p:nvSpPr>
        <p:spPr>
          <a:xfrm>
            <a:off x="685800" y="1351508"/>
            <a:ext cx="10540874" cy="2385268"/>
          </a:xfrm>
          <a:prstGeom prst="rect">
            <a:avLst/>
          </a:prstGeom>
          <a:solidFill>
            <a:srgbClr val="00206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a:solidFill>
                  <a:schemeClr val="bg1"/>
                </a:solidFill>
                <a:effectLst>
                  <a:outerShdw blurRad="38100" dist="38100" dir="2700000" algn="tl">
                    <a:srgbClr val="000000">
                      <a:alpha val="43137"/>
                    </a:srgbClr>
                  </a:outerShdw>
                </a:effectLst>
                <a:latin typeface="Gotham Medium" panose="02000604030000020004"/>
              </a:rPr>
              <a:t>The Lord bless thee, and keep thee:</a:t>
            </a:r>
          </a:p>
          <a:p>
            <a:r>
              <a:rPr lang="en-US" sz="2800" b="1" dirty="0">
                <a:solidFill>
                  <a:schemeClr val="bg1"/>
                </a:solidFill>
                <a:effectLst>
                  <a:outerShdw blurRad="38100" dist="38100" dir="2700000" algn="tl">
                    <a:srgbClr val="000000">
                      <a:alpha val="43137"/>
                    </a:srgbClr>
                  </a:outerShdw>
                </a:effectLst>
                <a:latin typeface="Gotham Medium" panose="02000604030000020004"/>
              </a:rPr>
              <a:t>The Lord make his face shine upon thee, and be gracious unto thee:</a:t>
            </a:r>
          </a:p>
          <a:p>
            <a:r>
              <a:rPr lang="en-US" sz="2800" b="1" dirty="0">
                <a:solidFill>
                  <a:schemeClr val="bg1"/>
                </a:solidFill>
                <a:effectLst>
                  <a:outerShdw blurRad="38100" dist="38100" dir="2700000" algn="tl">
                    <a:srgbClr val="000000">
                      <a:alpha val="43137"/>
                    </a:srgbClr>
                  </a:outerShdw>
                </a:effectLst>
                <a:latin typeface="Gotham Medium" panose="02000604030000020004"/>
              </a:rPr>
              <a:t>The Lord lift up his countenance upon thee and give thee peace.</a:t>
            </a:r>
            <a:endParaRPr lang="en-US" sz="900" b="1" dirty="0">
              <a:solidFill>
                <a:schemeClr val="bg1"/>
              </a:solidFill>
              <a:effectLst>
                <a:outerShdw blurRad="38100" dist="38100" dir="2700000" algn="tl">
                  <a:srgbClr val="000000">
                    <a:alpha val="43137"/>
                  </a:srgbClr>
                </a:outerShdw>
              </a:effectLst>
              <a:latin typeface="Gotham Medium" panose="02000604030000020004"/>
            </a:endParaRPr>
          </a:p>
          <a:p>
            <a:endParaRPr lang="en-US" sz="900" b="1" dirty="0">
              <a:solidFill>
                <a:schemeClr val="bg1"/>
              </a:solidFill>
              <a:effectLst>
                <a:outerShdw blurRad="38100" dist="38100" dir="2700000" algn="tl">
                  <a:srgbClr val="000000">
                    <a:alpha val="43137"/>
                  </a:srgbClr>
                </a:outerShdw>
              </a:effectLst>
              <a:latin typeface="Gotham Medium" panose="02000604030000020004"/>
            </a:endParaRPr>
          </a:p>
          <a:p>
            <a:pPr algn="r"/>
            <a:r>
              <a:rPr lang="en-US" sz="900" b="1" dirty="0">
                <a:solidFill>
                  <a:schemeClr val="bg1"/>
                </a:solidFill>
                <a:effectLst>
                  <a:outerShdw blurRad="38100" dist="38100" dir="2700000" algn="tl">
                    <a:srgbClr val="000000">
                      <a:alpha val="43137"/>
                    </a:srgbClr>
                  </a:outerShdw>
                </a:effectLst>
                <a:latin typeface="Gotham Medium" panose="02000604030000020004"/>
              </a:rPr>
              <a:t> </a:t>
            </a:r>
            <a:r>
              <a:rPr lang="en-US" sz="2000" b="1" dirty="0">
                <a:solidFill>
                  <a:schemeClr val="bg1"/>
                </a:solidFill>
                <a:effectLst>
                  <a:outerShdw blurRad="38100" dist="38100" dir="2700000" algn="tl">
                    <a:srgbClr val="000000">
                      <a:alpha val="43137"/>
                    </a:srgbClr>
                  </a:outerShdw>
                </a:effectLst>
                <a:latin typeface="Gotham Medium" panose="02000604030000020004"/>
              </a:rPr>
              <a:t>- Numbers 6:24-26, KJV</a:t>
            </a:r>
          </a:p>
          <a:p>
            <a:pPr algn="r"/>
            <a:endParaRPr lang="en-US" sz="3600" b="1" dirty="0">
              <a:solidFill>
                <a:schemeClr val="bg1"/>
              </a:solidFill>
              <a:effectLst>
                <a:outerShdw blurRad="38100" dist="38100" dir="2700000" algn="tl">
                  <a:srgbClr val="000000">
                    <a:alpha val="43137"/>
                  </a:srgbClr>
                </a:outerShdw>
              </a:effectLst>
              <a:latin typeface="Gotham Medium" panose="02000604030000020004"/>
            </a:endParaRPr>
          </a:p>
        </p:txBody>
      </p:sp>
      <p:grpSp>
        <p:nvGrpSpPr>
          <p:cNvPr id="21" name="Group 20">
            <a:extLst>
              <a:ext uri="{FF2B5EF4-FFF2-40B4-BE49-F238E27FC236}">
                <a16:creationId xmlns:a16="http://schemas.microsoft.com/office/drawing/2014/main" id="{BDB1EFAE-1B33-EAC2-0BA8-B67B8ED4E026}"/>
              </a:ext>
            </a:extLst>
          </p:cNvPr>
          <p:cNvGrpSpPr/>
          <p:nvPr/>
        </p:nvGrpSpPr>
        <p:grpSpPr>
          <a:xfrm>
            <a:off x="8610600" y="5293713"/>
            <a:ext cx="3496947" cy="841806"/>
            <a:chOff x="1184347" y="6508933"/>
            <a:chExt cx="4848725" cy="835899"/>
          </a:xfrm>
        </p:grpSpPr>
        <p:sp>
          <p:nvSpPr>
            <p:cNvPr id="22" name="Rectangle 21">
              <a:extLst>
                <a:ext uri="{FF2B5EF4-FFF2-40B4-BE49-F238E27FC236}">
                  <a16:creationId xmlns:a16="http://schemas.microsoft.com/office/drawing/2014/main" id="{BCAFC24E-A668-1959-56A2-FBD7BAA45314}"/>
                </a:ext>
              </a:extLst>
            </p:cNvPr>
            <p:cNvSpPr/>
            <p:nvPr/>
          </p:nvSpPr>
          <p:spPr>
            <a:xfrm>
              <a:off x="1184347" y="6978092"/>
              <a:ext cx="4848725" cy="366740"/>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600" b="1" dirty="0">
                  <a:solidFill>
                    <a:schemeClr val="bg1"/>
                  </a:solidFill>
                  <a:latin typeface="Gotham Medium" panose="02000604030000020004"/>
                  <a:cs typeface="Lucida Sans Unicode" panose="020B0602030504020204" pitchFamily="34" charset="0"/>
                </a:rPr>
                <a:t>Material adapted by Stanford W. Bowman Jr. from Echoes® Adult and Bible-in-Life® Adult Spring 2025 quarter with permission,  © David C Cook, https://davidccook.org. May not be further reproduced. All rights reserved.</a:t>
              </a:r>
            </a:p>
          </p:txBody>
        </p:sp>
        <p:grpSp>
          <p:nvGrpSpPr>
            <p:cNvPr id="23" name="Group 22">
              <a:extLst>
                <a:ext uri="{FF2B5EF4-FFF2-40B4-BE49-F238E27FC236}">
                  <a16:creationId xmlns:a16="http://schemas.microsoft.com/office/drawing/2014/main" id="{07747122-3408-9E3C-6839-45EF80CD05F6}"/>
                </a:ext>
              </a:extLst>
            </p:cNvPr>
            <p:cNvGrpSpPr/>
            <p:nvPr/>
          </p:nvGrpSpPr>
          <p:grpSpPr>
            <a:xfrm>
              <a:off x="1737166" y="6508933"/>
              <a:ext cx="3937465" cy="425267"/>
              <a:chOff x="3142974" y="6271325"/>
              <a:chExt cx="6718852" cy="1014475"/>
            </a:xfrm>
          </p:grpSpPr>
          <p:sp>
            <p:nvSpPr>
              <p:cNvPr id="24" name="Rectangle: Rounded Corners 23">
                <a:extLst>
                  <a:ext uri="{FF2B5EF4-FFF2-40B4-BE49-F238E27FC236}">
                    <a16:creationId xmlns:a16="http://schemas.microsoft.com/office/drawing/2014/main" id="{AC67DB1E-7A0C-CF32-6D94-2119C795AB15}"/>
                  </a:ext>
                </a:extLst>
              </p:cNvPr>
              <p:cNvSpPr/>
              <p:nvPr/>
            </p:nvSpPr>
            <p:spPr>
              <a:xfrm>
                <a:off x="3142974" y="6421042"/>
                <a:ext cx="6718852" cy="715039"/>
              </a:xfrm>
              <a:prstGeom prst="roundRect">
                <a:avLst/>
              </a:prstGeom>
              <a:blipFill rotWithShape="1">
                <a:blip r:embed="rId2"/>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sng"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25" name="Group 24">
                <a:extLst>
                  <a:ext uri="{FF2B5EF4-FFF2-40B4-BE49-F238E27FC236}">
                    <a16:creationId xmlns:a16="http://schemas.microsoft.com/office/drawing/2014/main" id="{D5D17AE3-F24F-58CB-C2F5-0DF898A464C8}"/>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7" name="Picture 26" descr="A picture containing drawing, room&#10;&#10;Description automatically generated">
                  <a:extLst>
                    <a:ext uri="{FF2B5EF4-FFF2-40B4-BE49-F238E27FC236}">
                      <a16:creationId xmlns:a16="http://schemas.microsoft.com/office/drawing/2014/main" id="{16D730B2-C28F-3CBF-7457-01B93EF84661}"/>
                    </a:ext>
                  </a:extLst>
                </p:cNvPr>
                <p:cNvPicPr>
                  <a:picLocks noChangeAspect="1"/>
                </p:cNvPicPr>
                <p:nvPr/>
              </p:nvPicPr>
              <p:blipFill>
                <a:blip r:embed="rId3"/>
                <a:stretch>
                  <a:fillRect/>
                </a:stretch>
              </p:blipFill>
              <p:spPr>
                <a:xfrm>
                  <a:off x="3385351" y="6570342"/>
                  <a:ext cx="2184451" cy="6225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8" name="Picture 27" descr="A close up of a logo&#10;&#10;Description automatically generated">
                  <a:extLst>
                    <a:ext uri="{FF2B5EF4-FFF2-40B4-BE49-F238E27FC236}">
                      <a16:creationId xmlns:a16="http://schemas.microsoft.com/office/drawing/2014/main" id="{8CEF21A1-22B7-3649-BA79-A3038EC7800E}"/>
                    </a:ext>
                  </a:extLst>
                </p:cNvPr>
                <p:cNvPicPr>
                  <a:picLocks noChangeAspect="1"/>
                </p:cNvPicPr>
                <p:nvPr/>
              </p:nvPicPr>
              <p:blipFill>
                <a:blip r:embed="rId4"/>
                <a:stretch>
                  <a:fillRect/>
                </a:stretch>
              </p:blipFill>
              <p:spPr>
                <a:xfrm>
                  <a:off x="5746205" y="6315919"/>
                  <a:ext cx="1107143" cy="10144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9" name="Picture 28">
                  <a:extLst>
                    <a:ext uri="{FF2B5EF4-FFF2-40B4-BE49-F238E27FC236}">
                      <a16:creationId xmlns:a16="http://schemas.microsoft.com/office/drawing/2014/main" id="{76931AC4-D01F-B86E-7055-698E720BF6E7}"/>
                    </a:ext>
                  </a:extLst>
                </p:cNvPr>
                <p:cNvPicPr>
                  <a:picLocks noChangeAspect="1"/>
                </p:cNvPicPr>
                <p:nvPr/>
              </p:nvPicPr>
              <p:blipFill>
                <a:blip r:embed="rId5"/>
                <a:stretch>
                  <a:fillRect/>
                </a:stretch>
              </p:blipFill>
              <p:spPr>
                <a:xfrm>
                  <a:off x="7162749" y="6605486"/>
                  <a:ext cx="2184451" cy="3223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grpSp>
      </p:grpSp>
      <p:sp>
        <p:nvSpPr>
          <p:cNvPr id="5" name="Date Placeholder 3">
            <a:extLst>
              <a:ext uri="{FF2B5EF4-FFF2-40B4-BE49-F238E27FC236}">
                <a16:creationId xmlns:a16="http://schemas.microsoft.com/office/drawing/2014/main" id="{FAB1D3B1-C924-C9DA-C08D-4136577EDF1E}"/>
              </a:ext>
            </a:extLst>
          </p:cNvPr>
          <p:cNvSpPr txBox="1">
            <a:spLocks/>
          </p:cNvSpPr>
          <p:nvPr/>
        </p:nvSpPr>
        <p:spPr>
          <a:xfrm>
            <a:off x="457200" y="6604000"/>
            <a:ext cx="2743200" cy="36512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0" name="Slide Number Placeholder 6">
            <a:extLst>
              <a:ext uri="{FF2B5EF4-FFF2-40B4-BE49-F238E27FC236}">
                <a16:creationId xmlns:a16="http://schemas.microsoft.com/office/drawing/2014/main" id="{6A96B3E6-75D9-75C1-6EE9-18D5F8E3334A}"/>
              </a:ext>
            </a:extLst>
          </p:cNvPr>
          <p:cNvSpPr txBox="1">
            <a:spLocks/>
          </p:cNvSpPr>
          <p:nvPr/>
        </p:nvSpPr>
        <p:spPr>
          <a:xfrm>
            <a:off x="8610600" y="65468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18</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BF327E68-915D-DFF6-97BB-2740C6732BCB}"/>
              </a:ext>
            </a:extLst>
          </p:cNvPr>
          <p:cNvSpPr txBox="1">
            <a:spLocks/>
          </p:cNvSpPr>
          <p:nvPr/>
        </p:nvSpPr>
        <p:spPr>
          <a:xfrm>
            <a:off x="4038600" y="6546850"/>
            <a:ext cx="457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cap="small">
                <a:solidFill>
                  <a:schemeClr val="bg1"/>
                </a:solidFill>
                <a:effectLst>
                  <a:outerShdw blurRad="38100" dist="38100" dir="2700000" algn="tl">
                    <a:srgbClr val="000000">
                      <a:alpha val="43137"/>
                    </a:srgbClr>
                  </a:outerShdw>
                </a:effectLst>
                <a:latin typeface="Arial Black" panose="020B0A04020102020204" pitchFamily="34" charset="0"/>
              </a:rPr>
              <a:t>The Ordination of Priests</a:t>
            </a:r>
            <a:endPar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102223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C396322-2CBB-F4E4-7466-FFCBDFC94B60}"/>
              </a:ext>
            </a:extLst>
          </p:cNvPr>
          <p:cNvSpPr/>
          <p:nvPr/>
        </p:nvSpPr>
        <p:spPr>
          <a:xfrm>
            <a:off x="0" y="810308"/>
            <a:ext cx="12125325" cy="5765117"/>
          </a:xfrm>
          <a:prstGeom prst="rect">
            <a:avLst/>
          </a:prstGeom>
          <a:solidFill>
            <a:schemeClr val="bg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8" name="Line 7"/>
          <p:cNvSpPr>
            <a:spLocks noChangeShapeType="1"/>
          </p:cNvSpPr>
          <p:nvPr/>
        </p:nvSpPr>
        <p:spPr bwMode="auto">
          <a:xfrm flipH="1" flipV="1">
            <a:off x="-557806" y="2247915"/>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effectLst>
                <a:outerShdw blurRad="38100" dist="38100" dir="2700000" algn="tl">
                  <a:srgbClr val="000000">
                    <a:alpha val="43137"/>
                  </a:srgbClr>
                </a:outerShdw>
              </a:effectLst>
              <a:latin typeface="Gotham Medium" panose="02000604030000020004"/>
            </a:endParaRPr>
          </a:p>
        </p:txBody>
      </p:sp>
      <p:sp>
        <p:nvSpPr>
          <p:cNvPr id="36869" name="Line 8"/>
          <p:cNvSpPr>
            <a:spLocks noChangeShapeType="1"/>
          </p:cNvSpPr>
          <p:nvPr/>
        </p:nvSpPr>
        <p:spPr bwMode="auto">
          <a:xfrm flipV="1">
            <a:off x="3339541" y="1592360"/>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137B51C5-058B-48A2-B1E2-E4689C9F6D64}"/>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effectLst>
                <a:outerShdw blurRad="38100" dist="38100" dir="2700000" algn="tl">
                  <a:srgbClr val="000000">
                    <a:alpha val="43137"/>
                  </a:srgbClr>
                </a:outerShdw>
              </a:effectLst>
              <a:latin typeface="Gotham Medium" panose="02000604030000020004"/>
            </a:endParaRPr>
          </a:p>
        </p:txBody>
      </p:sp>
      <p:sp>
        <p:nvSpPr>
          <p:cNvPr id="27" name="TextBox 26">
            <a:extLst>
              <a:ext uri="{FF2B5EF4-FFF2-40B4-BE49-F238E27FC236}">
                <a16:creationId xmlns:a16="http://schemas.microsoft.com/office/drawing/2014/main" id="{179360E6-2B9F-4F9B-A245-89821C837B3F}"/>
              </a:ext>
            </a:extLst>
          </p:cNvPr>
          <p:cNvSpPr txBox="1"/>
          <p:nvPr/>
        </p:nvSpPr>
        <p:spPr>
          <a:xfrm>
            <a:off x="722413" y="167987"/>
            <a:ext cx="5234256" cy="611706"/>
          </a:xfrm>
          <a:prstGeom prst="rect">
            <a:avLst/>
          </a:prstGeom>
          <a:noFill/>
        </p:spPr>
        <p:txBody>
          <a:bodyPr wrap="square" rtlCol="0">
            <a:spAutoFit/>
          </a:bodyPr>
          <a:lstStyle/>
          <a:p>
            <a:pPr algn="l"/>
            <a:r>
              <a:rPr lang="en-US" sz="3375" b="1" dirty="0">
                <a:solidFill>
                  <a:srgbClr val="002060"/>
                </a:solidFill>
                <a:effectLst>
                  <a:outerShdw blurRad="38100" dist="38100" dir="2700000" algn="tl">
                    <a:srgbClr val="000000">
                      <a:alpha val="43137"/>
                    </a:srgbClr>
                  </a:outerShdw>
                </a:effectLst>
                <a:latin typeface="Gotham Medium" panose="02000604030000020004"/>
              </a:rPr>
              <a:t>QUESTION &amp; ANSWER</a:t>
            </a:r>
            <a:endParaRPr lang="en-US" sz="2531" b="1"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3" name="Rectangle 2">
            <a:extLst>
              <a:ext uri="{FF2B5EF4-FFF2-40B4-BE49-F238E27FC236}">
                <a16:creationId xmlns:a16="http://schemas.microsoft.com/office/drawing/2014/main" id="{C173528E-EDC8-4FBE-9BE9-878B206B957E}"/>
              </a:ext>
            </a:extLst>
          </p:cNvPr>
          <p:cNvSpPr/>
          <p:nvPr/>
        </p:nvSpPr>
        <p:spPr>
          <a:xfrm>
            <a:off x="923925" y="1676400"/>
            <a:ext cx="11019738" cy="4784002"/>
          </a:xfrm>
          <a:prstGeom prst="rect">
            <a:avLst/>
          </a:prstGeom>
          <a:noFill/>
          <a:ln w="53975">
            <a:noFill/>
          </a:ln>
        </p:spPr>
        <p:txBody>
          <a:bodyPr wrap="square">
            <a:spAutoFit/>
          </a:bodyPr>
          <a:lstStyle/>
          <a:p>
            <a:pPr>
              <a:lnSpc>
                <a:spcPct val="107000"/>
              </a:lnSpc>
            </a:pPr>
            <a:r>
              <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rPr>
              <a:t>4. What is the job of Aaron and the other priests?</a:t>
            </a:r>
          </a:p>
          <a:p>
            <a:pPr>
              <a:lnSpc>
                <a:spcPct val="107000"/>
              </a:lnSpc>
            </a:pPr>
            <a:endPar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endParaRPr>
          </a:p>
          <a:p>
            <a:pPr>
              <a:lnSpc>
                <a:spcPct val="107000"/>
              </a:lnSpc>
            </a:pPr>
            <a:endPar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nSpc>
                <a:spcPct val="107000"/>
              </a:lnSpc>
            </a:pPr>
            <a:endPar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endParaRPr>
          </a:p>
          <a:p>
            <a:pPr marR="0">
              <a:lnSpc>
                <a:spcPct val="107000"/>
              </a:lnSpc>
              <a:spcBef>
                <a:spcPts val="0"/>
              </a:spcBef>
              <a:spcAft>
                <a:spcPts val="0"/>
              </a:spcAft>
            </a:pPr>
            <a:r>
              <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rPr>
              <a:t>5. What offerings did the Israelites need to bring to the tabernacle entrance before readying the priests?</a:t>
            </a:r>
          </a:p>
          <a:p>
            <a:pPr algn="l"/>
            <a:endPar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12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nSpc>
                <a:spcPct val="107000"/>
              </a:lnSpc>
            </a:pPr>
            <a:endParaRPr lang="en-US" sz="16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endParaRPr>
          </a:p>
          <a:p>
            <a:pPr>
              <a:lnSpc>
                <a:spcPct val="107000"/>
              </a:lnSpc>
            </a:pPr>
            <a:r>
              <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rPr>
              <a:t>6. What do the priests’ garments represent about their role among the Israelites?</a:t>
            </a:r>
          </a:p>
          <a:p>
            <a:pPr algn="l"/>
            <a:endPar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p:txBody>
      </p:sp>
      <p:sp>
        <p:nvSpPr>
          <p:cNvPr id="24" name="Rectangle 23">
            <a:extLst>
              <a:ext uri="{FF2B5EF4-FFF2-40B4-BE49-F238E27FC236}">
                <a16:creationId xmlns:a16="http://schemas.microsoft.com/office/drawing/2014/main" id="{C5AC856C-F84B-4F5B-B75E-528405671DD9}"/>
              </a:ext>
            </a:extLst>
          </p:cNvPr>
          <p:cNvSpPr/>
          <p:nvPr/>
        </p:nvSpPr>
        <p:spPr>
          <a:xfrm>
            <a:off x="1024242" y="3986775"/>
            <a:ext cx="10753039" cy="639855"/>
          </a:xfrm>
          <a:prstGeom prst="rect">
            <a:avLst/>
          </a:prstGeom>
          <a:solidFill>
            <a:schemeClr val="accent5">
              <a:alpha val="10000"/>
            </a:schemeClr>
          </a:solidFill>
          <a:ln w="53975">
            <a:noFill/>
          </a:ln>
        </p:spPr>
        <p:txBody>
          <a:bodyPr wrap="square">
            <a:spAutoFit/>
          </a:bodyPr>
          <a:lstStyle/>
          <a:p>
            <a:pPr>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Moses tells the Israelites to bring a young bull, two rams without defect, and unleavened bread mixed with olive oil (vv. 1–2). The unleavened bread could be a reminder of God’s rescue from Egypt and from slavery.</a:t>
            </a:r>
          </a:p>
        </p:txBody>
      </p:sp>
      <p:sp>
        <p:nvSpPr>
          <p:cNvPr id="21" name="Rectangle 20">
            <a:extLst>
              <a:ext uri="{FF2B5EF4-FFF2-40B4-BE49-F238E27FC236}">
                <a16:creationId xmlns:a16="http://schemas.microsoft.com/office/drawing/2014/main" id="{D5CA7739-1376-4613-8ADE-73CDD8360891}"/>
              </a:ext>
            </a:extLst>
          </p:cNvPr>
          <p:cNvSpPr/>
          <p:nvPr/>
        </p:nvSpPr>
        <p:spPr>
          <a:xfrm>
            <a:off x="1044855" y="2121033"/>
            <a:ext cx="10753039" cy="919804"/>
          </a:xfrm>
          <a:prstGeom prst="rect">
            <a:avLst/>
          </a:prstGeom>
          <a:solidFill>
            <a:schemeClr val="accent5">
              <a:alpha val="10000"/>
            </a:schemeClr>
          </a:solidFill>
          <a:ln w="53975">
            <a:noFill/>
          </a:ln>
        </p:spPr>
        <p:txBody>
          <a:bodyPr wrap="square">
            <a:spAutoFit/>
          </a:bodyPr>
          <a:lstStyle/>
          <a:p>
            <a:pPr>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Priests, in particular the high priest, would come before God’s holy presence in the sanctuary of the tabernacle. They would tend the fires of offering and invite God to continue to dwell with His people, to be gracious toward them and guide them in the way to go. </a:t>
            </a:r>
          </a:p>
        </p:txBody>
      </p:sp>
      <p:sp>
        <p:nvSpPr>
          <p:cNvPr id="25" name="Rectangle 24">
            <a:extLst>
              <a:ext uri="{FF2B5EF4-FFF2-40B4-BE49-F238E27FC236}">
                <a16:creationId xmlns:a16="http://schemas.microsoft.com/office/drawing/2014/main" id="{2B7748B7-79BA-40E2-BC78-7EAFE76F6D69}"/>
              </a:ext>
            </a:extLst>
          </p:cNvPr>
          <p:cNvSpPr/>
          <p:nvPr/>
        </p:nvSpPr>
        <p:spPr>
          <a:xfrm>
            <a:off x="1044855" y="5277877"/>
            <a:ext cx="10753039" cy="1199752"/>
          </a:xfrm>
          <a:prstGeom prst="rect">
            <a:avLst/>
          </a:prstGeom>
          <a:solidFill>
            <a:schemeClr val="accent5">
              <a:alpha val="10000"/>
            </a:schemeClr>
          </a:solidFill>
          <a:ln w="53975">
            <a:noFill/>
          </a:ln>
        </p:spPr>
        <p:txBody>
          <a:bodyPr wrap="square">
            <a:spAutoFit/>
          </a:bodyPr>
          <a:lstStyle/>
          <a:p>
            <a:pPr>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priests’ garments symbolized their special status and solemn responsibility to stand for their peers before God. These garments are worn in the sacred duties of worship and sacrifice. On the high priest’s garments, the ephod and </a:t>
            </a:r>
            <a:r>
              <a:rPr lang="en-US" sz="1700" b="1" dirty="0" err="1">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breastpiece</a:t>
            </a: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 would be written names of all twelve tribes of Israel. Each time that God looked upon the high priest, this would be a reminder of the covenant relationship. </a:t>
            </a:r>
          </a:p>
        </p:txBody>
      </p:sp>
      <p:sp>
        <p:nvSpPr>
          <p:cNvPr id="4" name="Title 2">
            <a:extLst>
              <a:ext uri="{FF2B5EF4-FFF2-40B4-BE49-F238E27FC236}">
                <a16:creationId xmlns:a16="http://schemas.microsoft.com/office/drawing/2014/main" id="{6F3E47FF-74B6-4A70-6385-ED278135541F}"/>
              </a:ext>
            </a:extLst>
          </p:cNvPr>
          <p:cNvSpPr txBox="1">
            <a:spLocks/>
          </p:cNvSpPr>
          <p:nvPr/>
        </p:nvSpPr>
        <p:spPr>
          <a:xfrm>
            <a:off x="5820467" y="244098"/>
            <a:ext cx="4289821" cy="517001"/>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rtlCol="0" anchor="ctr">
            <a:normAutofit fontScale="475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bg1"/>
                </a:solidFill>
                <a:latin typeface="Gotham Medium"/>
              </a:rPr>
              <a:t>CONSECRATION OF THE PRIESTS</a:t>
            </a:r>
          </a:p>
        </p:txBody>
      </p:sp>
      <p:cxnSp>
        <p:nvCxnSpPr>
          <p:cNvPr id="10" name="Straight Connector 9">
            <a:extLst>
              <a:ext uri="{FF2B5EF4-FFF2-40B4-BE49-F238E27FC236}">
                <a16:creationId xmlns:a16="http://schemas.microsoft.com/office/drawing/2014/main" id="{B0E78D4A-D200-4569-4F95-309E61EB8BCD}"/>
              </a:ext>
            </a:extLst>
          </p:cNvPr>
          <p:cNvCxnSpPr>
            <a:cxnSpLocks/>
          </p:cNvCxnSpPr>
          <p:nvPr/>
        </p:nvCxnSpPr>
        <p:spPr>
          <a:xfrm>
            <a:off x="804481" y="1008821"/>
            <a:ext cx="109728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5DB36E78-C4B0-93FC-4D7B-F46D4388A855}"/>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5" name="Slide Number Placeholder 6">
            <a:extLst>
              <a:ext uri="{FF2B5EF4-FFF2-40B4-BE49-F238E27FC236}">
                <a16:creationId xmlns:a16="http://schemas.microsoft.com/office/drawing/2014/main" id="{730D53EA-819C-5806-72E6-2D175630A8F1}"/>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19</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Footer Placeholder 4">
            <a:extLst>
              <a:ext uri="{FF2B5EF4-FFF2-40B4-BE49-F238E27FC236}">
                <a16:creationId xmlns:a16="http://schemas.microsoft.com/office/drawing/2014/main" id="{D82C0F63-208D-8BDD-92AC-A206B73CDAED}"/>
              </a:ext>
            </a:extLst>
          </p:cNvPr>
          <p:cNvSpPr>
            <a:spLocks noGrp="1"/>
          </p:cNvSpPr>
          <p:nvPr>
            <p:ph type="ftr" sz="quarter" idx="11"/>
          </p:nvPr>
        </p:nvSpPr>
        <p:spPr>
          <a:xfrm>
            <a:off x="4038600" y="6546850"/>
            <a:ext cx="457200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The Ordination of Priests</a:t>
            </a:r>
          </a:p>
        </p:txBody>
      </p:sp>
      <p:sp>
        <p:nvSpPr>
          <p:cNvPr id="6" name="Diamond 5">
            <a:extLst>
              <a:ext uri="{FF2B5EF4-FFF2-40B4-BE49-F238E27FC236}">
                <a16:creationId xmlns:a16="http://schemas.microsoft.com/office/drawing/2014/main" id="{C13A1B29-5A4F-81D8-0FF9-D939833C20E0}"/>
              </a:ext>
            </a:extLst>
          </p:cNvPr>
          <p:cNvSpPr/>
          <p:nvPr/>
        </p:nvSpPr>
        <p:spPr>
          <a:xfrm>
            <a:off x="10074434" y="291377"/>
            <a:ext cx="2050891" cy="1434888"/>
          </a:xfrm>
          <a:prstGeom prst="diamond">
            <a:avLst/>
          </a:prstGeom>
          <a:blipFill>
            <a:blip r:embed="rId3"/>
            <a:stretch>
              <a:fillRect r="-93870"/>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95326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09BDD88-4276-CE3C-29F0-EEDC1CB90EF2}"/>
              </a:ext>
            </a:extLst>
          </p:cNvPr>
          <p:cNvSpPr txBox="1">
            <a:spLocks/>
          </p:cNvSpPr>
          <p:nvPr/>
        </p:nvSpPr>
        <p:spPr>
          <a:xfrm>
            <a:off x="3200399" y="15774"/>
            <a:ext cx="5031085" cy="965229"/>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7000"/>
              </a:lnSpc>
              <a:spcBef>
                <a:spcPts val="0"/>
              </a:spcBef>
            </a:pPr>
            <a:r>
              <a:rPr lang="en-US" u="heavy" dirty="0">
                <a:ln w="0"/>
                <a:effectLst>
                  <a:outerShdw blurRad="38100" dist="19050" dir="2700000" algn="tl" rotWithShape="0">
                    <a:schemeClr val="dk1">
                      <a:alpha val="40000"/>
                    </a:schemeClr>
                  </a:outerShdw>
                </a:effectLst>
                <a:uFill>
                  <a:solidFill>
                    <a:schemeClr val="tx1"/>
                  </a:solidFill>
                </a:uFill>
                <a:latin typeface="Gotham Medium" panose="02000604030000020004"/>
                <a:cs typeface="Times New Roman" panose="02020603050405020304" pitchFamily="18" charset="0"/>
              </a:rPr>
              <a:t>Prayer</a:t>
            </a:r>
          </a:p>
        </p:txBody>
      </p:sp>
      <p:sp>
        <p:nvSpPr>
          <p:cNvPr id="16" name="TextBox 15">
            <a:extLst>
              <a:ext uri="{FF2B5EF4-FFF2-40B4-BE49-F238E27FC236}">
                <a16:creationId xmlns:a16="http://schemas.microsoft.com/office/drawing/2014/main" id="{DEC6D535-8061-B65D-F8A6-4BF869745327}"/>
              </a:ext>
            </a:extLst>
          </p:cNvPr>
          <p:cNvSpPr txBox="1"/>
          <p:nvPr/>
        </p:nvSpPr>
        <p:spPr>
          <a:xfrm>
            <a:off x="3810000" y="3667845"/>
            <a:ext cx="4572000" cy="135793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3200" b="1" u="heavy" spc="50" dirty="0">
                <a:ln w="9525" cmpd="sng">
                  <a:solidFill>
                    <a:schemeClr val="accent1"/>
                  </a:solidFill>
                  <a:prstDash val="solid"/>
                </a:ln>
                <a:solidFill>
                  <a:srgbClr val="70AD47">
                    <a:tint val="1000"/>
                  </a:srgbClr>
                </a:solidFill>
                <a:effectLst>
                  <a:glow rad="38100">
                    <a:schemeClr val="accent1">
                      <a:alpha val="40000"/>
                    </a:schemeClr>
                  </a:glow>
                </a:effectLst>
                <a:uFill>
                  <a:solidFill>
                    <a:schemeClr val="tx1"/>
                  </a:solidFill>
                </a:uFill>
                <a:latin typeface="Gotham Medium" panose="02000604030000020004"/>
                <a:ea typeface="Calibri" panose="020F0502020204030204" pitchFamily="34" charset="0"/>
                <a:cs typeface="Times New Roman" panose="02020603050405020304" pitchFamily="18" charset="0"/>
              </a:rPr>
              <a:t>Thought to Remember</a:t>
            </a:r>
          </a:p>
          <a:p>
            <a:pPr lvl="2"/>
            <a:r>
              <a:rPr lang="en-US" sz="2400" b="1" dirty="0">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Freedom means becoming what God made us to be.</a:t>
            </a:r>
          </a:p>
        </p:txBody>
      </p:sp>
      <p:sp>
        <p:nvSpPr>
          <p:cNvPr id="2" name="Date Placeholder 3">
            <a:extLst>
              <a:ext uri="{FF2B5EF4-FFF2-40B4-BE49-F238E27FC236}">
                <a16:creationId xmlns:a16="http://schemas.microsoft.com/office/drawing/2014/main" id="{029AC67D-A1B5-F996-2C15-0CACA620B35D}"/>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3" name="Footer Placeholder 4">
            <a:extLst>
              <a:ext uri="{FF2B5EF4-FFF2-40B4-BE49-F238E27FC236}">
                <a16:creationId xmlns:a16="http://schemas.microsoft.com/office/drawing/2014/main" id="{536A25B1-3966-A922-C2B1-45894D0F0507}"/>
              </a:ext>
            </a:extLst>
          </p:cNvPr>
          <p:cNvSpPr>
            <a:spLocks noGrp="1"/>
          </p:cNvSpPr>
          <p:nvPr>
            <p:ph type="ftr" sz="quarter" idx="11"/>
          </p:nvPr>
        </p:nvSpPr>
        <p:spPr>
          <a:xfrm>
            <a:off x="4038600" y="6546850"/>
            <a:ext cx="457200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The Ordination of Priests</a:t>
            </a:r>
          </a:p>
        </p:txBody>
      </p:sp>
      <p:sp>
        <p:nvSpPr>
          <p:cNvPr id="4" name="Slide Number Placeholder 6">
            <a:extLst>
              <a:ext uri="{FF2B5EF4-FFF2-40B4-BE49-F238E27FC236}">
                <a16:creationId xmlns:a16="http://schemas.microsoft.com/office/drawing/2014/main" id="{F225B46C-8D79-6C43-A51A-57461878B62E}"/>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2</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5" name="Content Placeholder 2">
            <a:extLst>
              <a:ext uri="{FF2B5EF4-FFF2-40B4-BE49-F238E27FC236}">
                <a16:creationId xmlns:a16="http://schemas.microsoft.com/office/drawing/2014/main" id="{D707A61F-6EAB-75DE-746A-CF80411AF4B2}"/>
              </a:ext>
            </a:extLst>
          </p:cNvPr>
          <p:cNvSpPr txBox="1">
            <a:spLocks/>
          </p:cNvSpPr>
          <p:nvPr/>
        </p:nvSpPr>
        <p:spPr>
          <a:xfrm>
            <a:off x="3639313" y="967123"/>
            <a:ext cx="5466587" cy="1544065"/>
          </a:xfrm>
          <a:prstGeom prst="rect">
            <a:avLst/>
          </a:prstGeom>
          <a:solidFill>
            <a:schemeClr val="accent5">
              <a:lumMod val="20000"/>
              <a:lumOff val="80000"/>
              <a:alpha val="13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spc="50" dirty="0">
                <a:ln w="0"/>
                <a:effectLst>
                  <a:outerShdw blurRad="38100" dist="38100" dir="2700000" algn="tl">
                    <a:srgbClr val="000000">
                      <a:alpha val="43137"/>
                    </a:srgbClr>
                  </a:outerShdw>
                </a:effectLst>
                <a:latin typeface="Gotham Medium"/>
              </a:rPr>
              <a:t>Heavenly Father, may we honor Your plan to provide the priesthoods of both old and new covenants. Convict us on how we can do better at honoring our priesthood of all believers as it reflects Your holiness. We pray this is the name of our great high priest, the once-for-all sacrifice for our sins, Jesus. Amen. </a:t>
            </a:r>
          </a:p>
        </p:txBody>
      </p:sp>
      <p:sp>
        <p:nvSpPr>
          <p:cNvPr id="5" name="Trapezoid 4">
            <a:extLst>
              <a:ext uri="{FF2B5EF4-FFF2-40B4-BE49-F238E27FC236}">
                <a16:creationId xmlns:a16="http://schemas.microsoft.com/office/drawing/2014/main" id="{122FB156-6F41-8D70-35C1-C2FB9E587D27}"/>
              </a:ext>
            </a:extLst>
          </p:cNvPr>
          <p:cNvSpPr/>
          <p:nvPr/>
        </p:nvSpPr>
        <p:spPr>
          <a:xfrm>
            <a:off x="303122" y="967123"/>
            <a:ext cx="3642183" cy="5468112"/>
          </a:xfrm>
          <a:prstGeom prst="trapezoid">
            <a:avLst/>
          </a:prstGeom>
          <a:blipFill>
            <a:blip r:embed="rId3"/>
            <a:stretch>
              <a:fillRect l="-93191"/>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rapezoid 5">
            <a:extLst>
              <a:ext uri="{FF2B5EF4-FFF2-40B4-BE49-F238E27FC236}">
                <a16:creationId xmlns:a16="http://schemas.microsoft.com/office/drawing/2014/main" id="{A8E1A45A-C277-872C-DFDB-2986AF3A80AE}"/>
              </a:ext>
            </a:extLst>
          </p:cNvPr>
          <p:cNvSpPr/>
          <p:nvPr/>
        </p:nvSpPr>
        <p:spPr>
          <a:xfrm>
            <a:off x="8552688" y="967123"/>
            <a:ext cx="3639312" cy="5468112"/>
          </a:xfrm>
          <a:prstGeom prst="trapezoid">
            <a:avLst/>
          </a:prstGeom>
          <a:blipFill>
            <a:blip r:embed="rId3"/>
            <a:stretch>
              <a:fillRect r="-93870"/>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24715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843D4-8875-DDEA-E619-D58A6077953B}"/>
            </a:ext>
          </a:extLst>
        </p:cNvPr>
        <p:cNvGrpSpPr/>
        <p:nvPr/>
      </p:nvGrpSpPr>
      <p:grpSpPr>
        <a:xfrm>
          <a:off x="0" y="0"/>
          <a:ext cx="0" cy="0"/>
          <a:chOff x="0" y="0"/>
          <a:chExt cx="0" cy="0"/>
        </a:xfrm>
      </p:grpSpPr>
      <p:sp>
        <p:nvSpPr>
          <p:cNvPr id="36868" name="Line 7">
            <a:extLst>
              <a:ext uri="{FF2B5EF4-FFF2-40B4-BE49-F238E27FC236}">
                <a16:creationId xmlns:a16="http://schemas.microsoft.com/office/drawing/2014/main" id="{999EBE0B-20F1-B166-9E3C-F97129808CC8}"/>
              </a:ext>
            </a:extLst>
          </p:cNvPr>
          <p:cNvSpPr>
            <a:spLocks noChangeShapeType="1"/>
          </p:cNvSpPr>
          <p:nvPr/>
        </p:nvSpPr>
        <p:spPr bwMode="auto">
          <a:xfrm flipH="1" flipV="1">
            <a:off x="-557806" y="2247915"/>
            <a:ext cx="8358188"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effectLst>
                <a:outerShdw blurRad="38100" dist="38100" dir="2700000" algn="tl">
                  <a:srgbClr val="000000">
                    <a:alpha val="43137"/>
                  </a:srgbClr>
                </a:outerShdw>
              </a:effectLst>
              <a:latin typeface="Gotham Medium" panose="02000604030000020004"/>
            </a:endParaRPr>
          </a:p>
        </p:txBody>
      </p:sp>
      <p:sp>
        <p:nvSpPr>
          <p:cNvPr id="36869" name="Line 8">
            <a:extLst>
              <a:ext uri="{FF2B5EF4-FFF2-40B4-BE49-F238E27FC236}">
                <a16:creationId xmlns:a16="http://schemas.microsoft.com/office/drawing/2014/main" id="{993022ED-2476-81CC-FCC6-979AD9DEC810}"/>
              </a:ext>
            </a:extLst>
          </p:cNvPr>
          <p:cNvSpPr>
            <a:spLocks noChangeShapeType="1"/>
          </p:cNvSpPr>
          <p:nvPr/>
        </p:nvSpPr>
        <p:spPr bwMode="auto">
          <a:xfrm flipV="1">
            <a:off x="3339541" y="1592360"/>
            <a:ext cx="8358188" cy="3849290"/>
          </a:xfrm>
          <a:prstGeom prst="line">
            <a:avLst/>
          </a:prstGeom>
          <a:noFill/>
          <a:ln w="7111" cap="rnd">
            <a:solidFill>
              <a:srgbClr val="9E9EED">
                <a:alpha val="34901"/>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effectLst>
                <a:outerShdw blurRad="38100" dist="38100" dir="2700000" algn="tl">
                  <a:srgbClr val="000000">
                    <a:alpha val="43137"/>
                  </a:srgbClr>
                </a:outerShdw>
              </a:effectLst>
              <a:latin typeface="Gotham Medium" panose="02000604030000020004"/>
            </a:endParaRPr>
          </a:p>
        </p:txBody>
      </p:sp>
      <p:sp>
        <p:nvSpPr>
          <p:cNvPr id="11" name="Line 7">
            <a:extLst>
              <a:ext uri="{FF2B5EF4-FFF2-40B4-BE49-F238E27FC236}">
                <a16:creationId xmlns:a16="http://schemas.microsoft.com/office/drawing/2014/main" id="{DC70FFD1-4F29-EE5B-FCA3-CA55158578AF}"/>
              </a:ext>
            </a:extLst>
          </p:cNvPr>
          <p:cNvSpPr>
            <a:spLocks noChangeShapeType="1"/>
          </p:cNvSpPr>
          <p:nvPr/>
        </p:nvSpPr>
        <p:spPr bwMode="auto">
          <a:xfrm flipH="1" flipV="1">
            <a:off x="7048503" y="1277544"/>
            <a:ext cx="1503760" cy="1067990"/>
          </a:xfrm>
          <a:prstGeom prst="line">
            <a:avLst/>
          </a:prstGeom>
          <a:noFill/>
          <a:ln w="8533" cap="rnd">
            <a:solidFill>
              <a:srgbClr val="A9A9EF">
                <a:alpha val="45097"/>
              </a:srgbClr>
            </a:solidFill>
            <a:round/>
            <a:headEnd/>
            <a:tailEnd/>
          </a:ln>
          <a:extLst>
            <a:ext uri="{909E8E84-426E-40DD-AFC4-6F175D3DCCD1}">
              <a14:hiddenFill xmlns:a14="http://schemas.microsoft.com/office/drawing/2010/main">
                <a:noFill/>
              </a14:hiddenFill>
            </a:ext>
          </a:extLst>
        </p:spPr>
        <p:txBody>
          <a:bodyPr lIns="36164" tIns="18082" rIns="36164" bIns="18082"/>
          <a:lstStyle/>
          <a:p>
            <a:endParaRPr lang="en-US" sz="3151" b="1">
              <a:solidFill>
                <a:schemeClr val="bg1"/>
              </a:solidFill>
              <a:effectLst>
                <a:outerShdw blurRad="38100" dist="38100" dir="2700000" algn="tl">
                  <a:srgbClr val="000000">
                    <a:alpha val="43137"/>
                  </a:srgbClr>
                </a:outerShdw>
              </a:effectLst>
              <a:latin typeface="Gotham Medium" panose="02000604030000020004"/>
            </a:endParaRPr>
          </a:p>
        </p:txBody>
      </p:sp>
      <p:sp>
        <p:nvSpPr>
          <p:cNvPr id="27" name="TextBox 26">
            <a:extLst>
              <a:ext uri="{FF2B5EF4-FFF2-40B4-BE49-F238E27FC236}">
                <a16:creationId xmlns:a16="http://schemas.microsoft.com/office/drawing/2014/main" id="{42AA4CE2-DBC3-C9B2-6EA0-AE6E796B30AD}"/>
              </a:ext>
            </a:extLst>
          </p:cNvPr>
          <p:cNvSpPr txBox="1"/>
          <p:nvPr/>
        </p:nvSpPr>
        <p:spPr>
          <a:xfrm>
            <a:off x="722413" y="167987"/>
            <a:ext cx="5234256" cy="611706"/>
          </a:xfrm>
          <a:prstGeom prst="rect">
            <a:avLst/>
          </a:prstGeom>
          <a:noFill/>
        </p:spPr>
        <p:txBody>
          <a:bodyPr wrap="square" rtlCol="0">
            <a:spAutoFit/>
          </a:bodyPr>
          <a:lstStyle/>
          <a:p>
            <a:pPr algn="l"/>
            <a:r>
              <a:rPr lang="en-US" sz="3375" b="1" dirty="0">
                <a:solidFill>
                  <a:srgbClr val="002060"/>
                </a:solidFill>
                <a:effectLst>
                  <a:outerShdw blurRad="38100" dist="38100" dir="2700000" algn="tl">
                    <a:srgbClr val="000000">
                      <a:alpha val="43137"/>
                    </a:srgbClr>
                  </a:outerShdw>
                </a:effectLst>
                <a:latin typeface="Gotham Medium" panose="02000604030000020004"/>
              </a:rPr>
              <a:t>QUESTION &amp; ANSWER</a:t>
            </a:r>
            <a:endParaRPr lang="en-US" sz="2531" b="1" dirty="0">
              <a:solidFill>
                <a:srgbClr val="002060"/>
              </a:solidFill>
              <a:effectLst>
                <a:outerShdw blurRad="38100" dist="38100" dir="2700000" algn="tl">
                  <a:srgbClr val="000000">
                    <a:alpha val="43137"/>
                  </a:srgbClr>
                </a:outerShdw>
              </a:effectLst>
              <a:latin typeface="Gotham Medium" panose="02000604030000020004"/>
            </a:endParaRPr>
          </a:p>
        </p:txBody>
      </p:sp>
      <p:sp>
        <p:nvSpPr>
          <p:cNvPr id="3" name="Rectangle 2">
            <a:extLst>
              <a:ext uri="{FF2B5EF4-FFF2-40B4-BE49-F238E27FC236}">
                <a16:creationId xmlns:a16="http://schemas.microsoft.com/office/drawing/2014/main" id="{F4E37DAE-7180-CDED-7027-A966889083A1}"/>
              </a:ext>
            </a:extLst>
          </p:cNvPr>
          <p:cNvSpPr/>
          <p:nvPr/>
        </p:nvSpPr>
        <p:spPr>
          <a:xfrm>
            <a:off x="923925" y="1676400"/>
            <a:ext cx="11019738" cy="4019498"/>
          </a:xfrm>
          <a:prstGeom prst="rect">
            <a:avLst/>
          </a:prstGeom>
          <a:noFill/>
          <a:ln w="53975">
            <a:noFill/>
          </a:ln>
        </p:spPr>
        <p:txBody>
          <a:bodyPr wrap="square">
            <a:spAutoFit/>
          </a:bodyPr>
          <a:lstStyle/>
          <a:p>
            <a:pPr>
              <a:lnSpc>
                <a:spcPct val="107000"/>
              </a:lnSpc>
            </a:pPr>
            <a:r>
              <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rPr>
              <a:t>7. What is the purpose of the “sin offering” mentioned in verse 36?</a:t>
            </a:r>
          </a:p>
          <a:p>
            <a:pPr>
              <a:lnSpc>
                <a:spcPct val="107000"/>
              </a:lnSpc>
            </a:pPr>
            <a:endPar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endParaRPr>
          </a:p>
          <a:p>
            <a:pPr>
              <a:lnSpc>
                <a:spcPct val="107000"/>
              </a:lnSpc>
            </a:pPr>
            <a:endPar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nSpc>
                <a:spcPct val="107000"/>
              </a:lnSpc>
            </a:pPr>
            <a:endParaRPr lang="en-US" sz="2400" b="1" i="1" u="sng">
              <a:solidFill>
                <a:schemeClr val="bg1"/>
              </a:solidFill>
              <a:effectLst>
                <a:outerShdw blurRad="38100" dist="38100" dir="2700000" algn="tl">
                  <a:srgbClr val="000000">
                    <a:alpha val="43137"/>
                  </a:srgbClr>
                </a:outerShdw>
              </a:effectLst>
              <a:highlight>
                <a:srgbClr val="000080"/>
              </a:highlight>
              <a:latin typeface="Gotham Medium" panose="02000604030000020004"/>
            </a:endParaRPr>
          </a:p>
          <a:p>
            <a:pPr>
              <a:lnSpc>
                <a:spcPct val="107000"/>
              </a:lnSpc>
            </a:pPr>
            <a:endPar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endParaRPr>
          </a:p>
          <a:p>
            <a:pPr marR="0">
              <a:lnSpc>
                <a:spcPct val="107000"/>
              </a:lnSpc>
              <a:spcBef>
                <a:spcPts val="0"/>
              </a:spcBef>
              <a:spcAft>
                <a:spcPts val="0"/>
              </a:spcAft>
            </a:pPr>
            <a:r>
              <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rPr>
              <a:t>8. For what purpose does God request seven days of sacrifices?</a:t>
            </a:r>
          </a:p>
          <a:p>
            <a:pPr algn="l"/>
            <a:endPar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12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nSpc>
                <a:spcPct val="107000"/>
              </a:lnSpc>
            </a:pPr>
            <a:endParaRPr lang="en-US" sz="16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endParaRPr>
          </a:p>
          <a:p>
            <a:pPr algn="l"/>
            <a:endPar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a:p>
            <a:pPr algn="l"/>
            <a:endParaRPr lang="en-US" sz="2400" b="1" i="1" u="sng" dirty="0">
              <a:solidFill>
                <a:schemeClr val="bg1"/>
              </a:solidFill>
              <a:effectLst>
                <a:outerShdw blurRad="38100" dist="38100" dir="2700000" algn="tl">
                  <a:srgbClr val="000000">
                    <a:alpha val="43137"/>
                  </a:srgbClr>
                </a:outerShdw>
              </a:effectLst>
              <a:highlight>
                <a:srgbClr val="000080"/>
              </a:highlight>
              <a:latin typeface="Gotham Medium" panose="02000604030000020004"/>
              <a:sym typeface="Helvetica Neue"/>
            </a:endParaRPr>
          </a:p>
        </p:txBody>
      </p:sp>
      <p:sp>
        <p:nvSpPr>
          <p:cNvPr id="24" name="Rectangle 23">
            <a:extLst>
              <a:ext uri="{FF2B5EF4-FFF2-40B4-BE49-F238E27FC236}">
                <a16:creationId xmlns:a16="http://schemas.microsoft.com/office/drawing/2014/main" id="{37D45A5C-0367-5C70-F3BB-D125801C6F9C}"/>
              </a:ext>
            </a:extLst>
          </p:cNvPr>
          <p:cNvSpPr/>
          <p:nvPr/>
        </p:nvSpPr>
        <p:spPr>
          <a:xfrm>
            <a:off x="1024242" y="3986775"/>
            <a:ext cx="10753039" cy="1199752"/>
          </a:xfrm>
          <a:prstGeom prst="rect">
            <a:avLst/>
          </a:prstGeom>
          <a:solidFill>
            <a:schemeClr val="accent5">
              <a:alpha val="10000"/>
            </a:schemeClr>
          </a:solidFill>
          <a:ln w="53975">
            <a:noFill/>
          </a:ln>
        </p:spPr>
        <p:txBody>
          <a:bodyPr wrap="square">
            <a:spAutoFit/>
          </a:bodyPr>
          <a:lstStyle/>
          <a:p>
            <a:pPr>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The sacrifice of a bulls ceremonially cleansed the altar and made it ready for sacred use. Just like the priests who were consecrated for the role, the altar would be kept free of corruption and become a place for God’s called and chosen people to seek atonement for sin. Since God created the world in seven days, seven days were required for this ceremony.</a:t>
            </a:r>
          </a:p>
        </p:txBody>
      </p:sp>
      <p:sp>
        <p:nvSpPr>
          <p:cNvPr id="21" name="Rectangle 20">
            <a:extLst>
              <a:ext uri="{FF2B5EF4-FFF2-40B4-BE49-F238E27FC236}">
                <a16:creationId xmlns:a16="http://schemas.microsoft.com/office/drawing/2014/main" id="{7EBF7EDF-29A4-34D5-46DD-8F0734C73309}"/>
              </a:ext>
            </a:extLst>
          </p:cNvPr>
          <p:cNvSpPr/>
          <p:nvPr/>
        </p:nvSpPr>
        <p:spPr>
          <a:xfrm>
            <a:off x="1044855" y="2121033"/>
            <a:ext cx="10753039" cy="919804"/>
          </a:xfrm>
          <a:prstGeom prst="rect">
            <a:avLst/>
          </a:prstGeom>
          <a:solidFill>
            <a:schemeClr val="accent5">
              <a:alpha val="10000"/>
            </a:schemeClr>
          </a:solidFill>
          <a:ln w="53975">
            <a:noFill/>
          </a:ln>
        </p:spPr>
        <p:txBody>
          <a:bodyPr wrap="square">
            <a:spAutoFit/>
          </a:bodyPr>
          <a:lstStyle/>
          <a:p>
            <a:pPr>
              <a:lnSpc>
                <a:spcPct val="107000"/>
              </a:lnSpc>
            </a:pPr>
            <a:r>
              <a:rPr lang="en-US" sz="1700" b="1"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Times New Roman" panose="02020603050405020304" pitchFamily="18" charset="0"/>
              </a:rPr>
              <a:t>This is an offering that seeks purification for sins that have been committed, sometimes even by the priestly representatives of the people who are making sacrifices. It also is appropriate for sins that were committed in ignorance. </a:t>
            </a:r>
          </a:p>
        </p:txBody>
      </p:sp>
      <p:sp>
        <p:nvSpPr>
          <p:cNvPr id="4" name="Title 2">
            <a:extLst>
              <a:ext uri="{FF2B5EF4-FFF2-40B4-BE49-F238E27FC236}">
                <a16:creationId xmlns:a16="http://schemas.microsoft.com/office/drawing/2014/main" id="{0281C784-5E90-42E5-DC22-C869B5704392}"/>
              </a:ext>
            </a:extLst>
          </p:cNvPr>
          <p:cNvSpPr txBox="1">
            <a:spLocks/>
          </p:cNvSpPr>
          <p:nvPr/>
        </p:nvSpPr>
        <p:spPr>
          <a:xfrm>
            <a:off x="5820467" y="244098"/>
            <a:ext cx="4289821" cy="517001"/>
          </a:xfrm>
          <a:prstGeom prst="rect">
            <a:avLst/>
          </a:prstGeom>
          <a:solidFill>
            <a:srgbClr val="002060"/>
          </a:solidFill>
          <a:ln w="12700">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rtlCol="0" anchor="ctr">
            <a:normAutofit fontScale="55000" lnSpcReduction="20000"/>
          </a:bodyPr>
          <a:lstStyle>
            <a:lvl1pPr marL="0" marR="0" indent="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1pPr>
            <a:lvl2pPr marL="0" marR="0" indent="228611"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2pPr>
            <a:lvl3pPr marL="0" marR="0" indent="457223"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3pPr>
            <a:lvl4pPr marL="0" marR="0" indent="685835"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4pPr>
            <a:lvl5pPr marL="0" marR="0" indent="914446"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5pPr>
            <a:lvl6pPr marL="0" marR="0" indent="1143057"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6pPr>
            <a:lvl7pPr marL="0" marR="0" indent="1371668"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7pPr>
            <a:lvl8pPr marL="0" marR="0" indent="1600280"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8pPr>
            <a:lvl9pPr marL="0" marR="0" indent="1828892" algn="ctr" defTabSz="457223" rtl="0" latinLnBrk="0">
              <a:lnSpc>
                <a:spcPct val="100000"/>
              </a:lnSpc>
              <a:spcBef>
                <a:spcPts val="0"/>
              </a:spcBef>
              <a:spcAft>
                <a:spcPts val="0"/>
              </a:spcAft>
              <a:buClrTx/>
              <a:buSzTx/>
              <a:buFontTx/>
              <a:buNone/>
              <a:tabLst/>
              <a:defRPr sz="7200" b="0" i="0" u="none" strike="noStrike" cap="none" spc="0" baseline="0">
                <a:solidFill>
                  <a:srgbClr val="FFFFFF"/>
                </a:solidFill>
                <a:uFillTx/>
                <a:latin typeface="+mn-lt"/>
                <a:ea typeface="+mn-ea"/>
                <a:cs typeface="+mn-cs"/>
                <a:sym typeface="Chalkduster"/>
              </a:defRPr>
            </a:lvl9pPr>
          </a:lstStyle>
          <a:p>
            <a:pPr defTabSz="914446" hangingPunct="1"/>
            <a:r>
              <a:rPr lang="en-US" sz="4800" b="1" i="1" kern="1200" dirty="0">
                <a:solidFill>
                  <a:schemeClr val="bg1"/>
                </a:solidFill>
                <a:latin typeface="Gotham Medium"/>
              </a:rPr>
              <a:t>CONSECRATION OF THE ALTAR</a:t>
            </a:r>
          </a:p>
        </p:txBody>
      </p:sp>
      <p:cxnSp>
        <p:nvCxnSpPr>
          <p:cNvPr id="10" name="Straight Connector 9">
            <a:extLst>
              <a:ext uri="{FF2B5EF4-FFF2-40B4-BE49-F238E27FC236}">
                <a16:creationId xmlns:a16="http://schemas.microsoft.com/office/drawing/2014/main" id="{196291F3-65C1-C067-53F7-00CA7184BB9B}"/>
              </a:ext>
            </a:extLst>
          </p:cNvPr>
          <p:cNvCxnSpPr>
            <a:cxnSpLocks/>
          </p:cNvCxnSpPr>
          <p:nvPr/>
        </p:nvCxnSpPr>
        <p:spPr>
          <a:xfrm>
            <a:off x="804481" y="1008821"/>
            <a:ext cx="10972800" cy="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Date Placeholder 3">
            <a:extLst>
              <a:ext uri="{FF2B5EF4-FFF2-40B4-BE49-F238E27FC236}">
                <a16:creationId xmlns:a16="http://schemas.microsoft.com/office/drawing/2014/main" id="{7DE04FB4-7A0E-9258-6914-B518D93A4CA4}"/>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5" name="Slide Number Placeholder 6">
            <a:extLst>
              <a:ext uri="{FF2B5EF4-FFF2-40B4-BE49-F238E27FC236}">
                <a16:creationId xmlns:a16="http://schemas.microsoft.com/office/drawing/2014/main" id="{88D010C0-100D-D798-9912-D02A7EEB965B}"/>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20</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5" name="Footer Placeholder 4">
            <a:extLst>
              <a:ext uri="{FF2B5EF4-FFF2-40B4-BE49-F238E27FC236}">
                <a16:creationId xmlns:a16="http://schemas.microsoft.com/office/drawing/2014/main" id="{B4492969-1791-765F-5C71-6F89C7315F6E}"/>
              </a:ext>
            </a:extLst>
          </p:cNvPr>
          <p:cNvSpPr>
            <a:spLocks noGrp="1"/>
          </p:cNvSpPr>
          <p:nvPr>
            <p:ph type="ftr" sz="quarter" idx="11"/>
          </p:nvPr>
        </p:nvSpPr>
        <p:spPr>
          <a:xfrm>
            <a:off x="4038600" y="6546850"/>
            <a:ext cx="457200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The Ordination of Priests</a:t>
            </a:r>
          </a:p>
        </p:txBody>
      </p:sp>
      <p:sp>
        <p:nvSpPr>
          <p:cNvPr id="6" name="Diamond 5">
            <a:extLst>
              <a:ext uri="{FF2B5EF4-FFF2-40B4-BE49-F238E27FC236}">
                <a16:creationId xmlns:a16="http://schemas.microsoft.com/office/drawing/2014/main" id="{39B61DF0-D90A-3A46-61B7-DD4C59B2C992}"/>
              </a:ext>
            </a:extLst>
          </p:cNvPr>
          <p:cNvSpPr/>
          <p:nvPr/>
        </p:nvSpPr>
        <p:spPr>
          <a:xfrm>
            <a:off x="10074434" y="291377"/>
            <a:ext cx="2050891" cy="1434888"/>
          </a:xfrm>
          <a:prstGeom prst="diamond">
            <a:avLst/>
          </a:prstGeom>
          <a:blipFill>
            <a:blip r:embed="rId3"/>
            <a:stretch>
              <a:fillRect r="-93870"/>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9740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B4A6BAED-EBE6-4796-91D1-762EB5936B76}"/>
              </a:ext>
            </a:extLst>
          </p:cNvPr>
          <p:cNvSpPr>
            <a:spLocks noGrp="1"/>
          </p:cNvSpPr>
          <p:nvPr>
            <p:ph type="ctrTitle"/>
          </p:nvPr>
        </p:nvSpPr>
        <p:spPr>
          <a:xfrm>
            <a:off x="685800" y="357200"/>
            <a:ext cx="10540874" cy="1092906"/>
          </a:xfrm>
          <a:solidFill>
            <a:srgbClr val="00206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oAutofit/>
          </a:bodyPr>
          <a:lstStyle/>
          <a:p>
            <a:r>
              <a:rPr lang="en-US" sz="5400" b="1" dirty="0">
                <a:solidFill>
                  <a:schemeClr val="bg1"/>
                </a:solidFill>
                <a:effectLst>
                  <a:outerShdw blurRad="38100" dist="38100" dir="2700000" algn="tl">
                    <a:srgbClr val="000000">
                      <a:alpha val="43137"/>
                    </a:srgbClr>
                  </a:outerShdw>
                </a:effectLst>
                <a:latin typeface="Gotham Medium" panose="02000604030000020004"/>
              </a:rPr>
              <a:t>END</a:t>
            </a:r>
          </a:p>
        </p:txBody>
      </p:sp>
      <p:sp>
        <p:nvSpPr>
          <p:cNvPr id="11" name="TextBox 10">
            <a:extLst>
              <a:ext uri="{FF2B5EF4-FFF2-40B4-BE49-F238E27FC236}">
                <a16:creationId xmlns:a16="http://schemas.microsoft.com/office/drawing/2014/main" id="{3F53B30E-B5A5-3D80-C2B9-CADF2BF71BE7}"/>
              </a:ext>
            </a:extLst>
          </p:cNvPr>
          <p:cNvSpPr txBox="1"/>
          <p:nvPr/>
        </p:nvSpPr>
        <p:spPr>
          <a:xfrm>
            <a:off x="685800" y="1351508"/>
            <a:ext cx="10540874" cy="2385268"/>
          </a:xfrm>
          <a:prstGeom prst="rect">
            <a:avLst/>
          </a:prstGeom>
          <a:solidFill>
            <a:srgbClr val="002060">
              <a:alpha val="50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r>
              <a:rPr lang="en-US" sz="2800" b="1" dirty="0">
                <a:solidFill>
                  <a:schemeClr val="bg1"/>
                </a:solidFill>
                <a:effectLst>
                  <a:outerShdw blurRad="38100" dist="38100" dir="2700000" algn="tl">
                    <a:srgbClr val="000000">
                      <a:alpha val="43137"/>
                    </a:srgbClr>
                  </a:outerShdw>
                </a:effectLst>
                <a:latin typeface="Gotham Medium" panose="02000604030000020004"/>
              </a:rPr>
              <a:t>The Lord bless thee, and keep thee:</a:t>
            </a:r>
          </a:p>
          <a:p>
            <a:r>
              <a:rPr lang="en-US" sz="2800" b="1" dirty="0">
                <a:solidFill>
                  <a:schemeClr val="bg1"/>
                </a:solidFill>
                <a:effectLst>
                  <a:outerShdw blurRad="38100" dist="38100" dir="2700000" algn="tl">
                    <a:srgbClr val="000000">
                      <a:alpha val="43137"/>
                    </a:srgbClr>
                  </a:outerShdw>
                </a:effectLst>
                <a:latin typeface="Gotham Medium" panose="02000604030000020004"/>
              </a:rPr>
              <a:t>The Lord make his face shine upon thee, and be gracious unto thee:</a:t>
            </a:r>
          </a:p>
          <a:p>
            <a:r>
              <a:rPr lang="en-US" sz="2800" b="1" dirty="0">
                <a:solidFill>
                  <a:schemeClr val="bg1"/>
                </a:solidFill>
                <a:effectLst>
                  <a:outerShdw blurRad="38100" dist="38100" dir="2700000" algn="tl">
                    <a:srgbClr val="000000">
                      <a:alpha val="43137"/>
                    </a:srgbClr>
                  </a:outerShdw>
                </a:effectLst>
                <a:latin typeface="Gotham Medium" panose="02000604030000020004"/>
              </a:rPr>
              <a:t>The Lord lift up his countenance upon thee and give thee peace.</a:t>
            </a:r>
            <a:endParaRPr lang="en-US" sz="900" b="1" dirty="0">
              <a:solidFill>
                <a:schemeClr val="bg1"/>
              </a:solidFill>
              <a:effectLst>
                <a:outerShdw blurRad="38100" dist="38100" dir="2700000" algn="tl">
                  <a:srgbClr val="000000">
                    <a:alpha val="43137"/>
                  </a:srgbClr>
                </a:outerShdw>
              </a:effectLst>
              <a:latin typeface="Gotham Medium" panose="02000604030000020004"/>
            </a:endParaRPr>
          </a:p>
          <a:p>
            <a:endParaRPr lang="en-US" sz="900" b="1" dirty="0">
              <a:solidFill>
                <a:schemeClr val="bg1"/>
              </a:solidFill>
              <a:effectLst>
                <a:outerShdw blurRad="38100" dist="38100" dir="2700000" algn="tl">
                  <a:srgbClr val="000000">
                    <a:alpha val="43137"/>
                  </a:srgbClr>
                </a:outerShdw>
              </a:effectLst>
              <a:latin typeface="Gotham Medium" panose="02000604030000020004"/>
            </a:endParaRPr>
          </a:p>
          <a:p>
            <a:pPr algn="r"/>
            <a:r>
              <a:rPr lang="en-US" sz="900" b="1" dirty="0">
                <a:solidFill>
                  <a:schemeClr val="bg1"/>
                </a:solidFill>
                <a:effectLst>
                  <a:outerShdw blurRad="38100" dist="38100" dir="2700000" algn="tl">
                    <a:srgbClr val="000000">
                      <a:alpha val="43137"/>
                    </a:srgbClr>
                  </a:outerShdw>
                </a:effectLst>
                <a:latin typeface="Gotham Medium" panose="02000604030000020004"/>
              </a:rPr>
              <a:t> </a:t>
            </a:r>
            <a:r>
              <a:rPr lang="en-US" sz="2000" b="1" dirty="0">
                <a:solidFill>
                  <a:schemeClr val="bg1"/>
                </a:solidFill>
                <a:effectLst>
                  <a:outerShdw blurRad="38100" dist="38100" dir="2700000" algn="tl">
                    <a:srgbClr val="000000">
                      <a:alpha val="43137"/>
                    </a:srgbClr>
                  </a:outerShdw>
                </a:effectLst>
                <a:latin typeface="Gotham Medium" panose="02000604030000020004"/>
              </a:rPr>
              <a:t>- Numbers 6:24-26, KJV</a:t>
            </a:r>
          </a:p>
          <a:p>
            <a:pPr algn="r"/>
            <a:endParaRPr lang="en-US" sz="3600" b="1" dirty="0">
              <a:solidFill>
                <a:schemeClr val="bg1"/>
              </a:solidFill>
              <a:effectLst>
                <a:outerShdw blurRad="38100" dist="38100" dir="2700000" algn="tl">
                  <a:srgbClr val="000000">
                    <a:alpha val="43137"/>
                  </a:srgbClr>
                </a:outerShdw>
              </a:effectLst>
              <a:latin typeface="Gotham Medium" panose="02000604030000020004"/>
            </a:endParaRPr>
          </a:p>
        </p:txBody>
      </p:sp>
      <p:grpSp>
        <p:nvGrpSpPr>
          <p:cNvPr id="21" name="Group 20">
            <a:extLst>
              <a:ext uri="{FF2B5EF4-FFF2-40B4-BE49-F238E27FC236}">
                <a16:creationId xmlns:a16="http://schemas.microsoft.com/office/drawing/2014/main" id="{BDB1EFAE-1B33-EAC2-0BA8-B67B8ED4E026}"/>
              </a:ext>
            </a:extLst>
          </p:cNvPr>
          <p:cNvGrpSpPr/>
          <p:nvPr/>
        </p:nvGrpSpPr>
        <p:grpSpPr>
          <a:xfrm>
            <a:off x="8610600" y="5293713"/>
            <a:ext cx="3496947" cy="841806"/>
            <a:chOff x="1184347" y="6508933"/>
            <a:chExt cx="4848725" cy="835899"/>
          </a:xfrm>
        </p:grpSpPr>
        <p:sp>
          <p:nvSpPr>
            <p:cNvPr id="22" name="Rectangle 21">
              <a:extLst>
                <a:ext uri="{FF2B5EF4-FFF2-40B4-BE49-F238E27FC236}">
                  <a16:creationId xmlns:a16="http://schemas.microsoft.com/office/drawing/2014/main" id="{BCAFC24E-A668-1959-56A2-FBD7BAA45314}"/>
                </a:ext>
              </a:extLst>
            </p:cNvPr>
            <p:cNvSpPr/>
            <p:nvPr/>
          </p:nvSpPr>
          <p:spPr>
            <a:xfrm>
              <a:off x="1184347" y="6978092"/>
              <a:ext cx="4848725" cy="366740"/>
            </a:xfrm>
            <a:prstGeom prst="rect">
              <a:avLst/>
            </a:pr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l"/>
              <a:r>
                <a:rPr lang="en-US" sz="600" b="1" dirty="0">
                  <a:solidFill>
                    <a:schemeClr val="bg1"/>
                  </a:solidFill>
                  <a:latin typeface="Gotham Medium" panose="02000604030000020004"/>
                  <a:cs typeface="Lucida Sans Unicode" panose="020B0602030504020204" pitchFamily="34" charset="0"/>
                </a:rPr>
                <a:t>Material adapted by Stanford W. Bowman Jr. from Echoes® Adult and Bible-in-Life® Adult Spring 2025 quarter with permission,  © David C Cook, https://davidccook.org. May not be further reproduced. All rights reserved.</a:t>
              </a:r>
            </a:p>
          </p:txBody>
        </p:sp>
        <p:grpSp>
          <p:nvGrpSpPr>
            <p:cNvPr id="23" name="Group 22">
              <a:extLst>
                <a:ext uri="{FF2B5EF4-FFF2-40B4-BE49-F238E27FC236}">
                  <a16:creationId xmlns:a16="http://schemas.microsoft.com/office/drawing/2014/main" id="{07747122-3408-9E3C-6839-45EF80CD05F6}"/>
                </a:ext>
              </a:extLst>
            </p:cNvPr>
            <p:cNvGrpSpPr/>
            <p:nvPr/>
          </p:nvGrpSpPr>
          <p:grpSpPr>
            <a:xfrm>
              <a:off x="1737166" y="6508933"/>
              <a:ext cx="3937465" cy="425267"/>
              <a:chOff x="3142974" y="6271325"/>
              <a:chExt cx="6718852" cy="1014475"/>
            </a:xfrm>
          </p:grpSpPr>
          <p:sp>
            <p:nvSpPr>
              <p:cNvPr id="24" name="Rectangle: Rounded Corners 23">
                <a:extLst>
                  <a:ext uri="{FF2B5EF4-FFF2-40B4-BE49-F238E27FC236}">
                    <a16:creationId xmlns:a16="http://schemas.microsoft.com/office/drawing/2014/main" id="{AC67DB1E-7A0C-CF32-6D94-2119C795AB15}"/>
                  </a:ext>
                </a:extLst>
              </p:cNvPr>
              <p:cNvSpPr/>
              <p:nvPr/>
            </p:nvSpPr>
            <p:spPr>
              <a:xfrm>
                <a:off x="3142974" y="6421042"/>
                <a:ext cx="6718852" cy="715039"/>
              </a:xfrm>
              <a:prstGeom prst="roundRect">
                <a:avLst/>
              </a:prstGeom>
              <a:blipFill rotWithShape="1">
                <a:blip r:embed="rId2"/>
                <a:srcRect/>
                <a:tile tx="0" ty="0" sx="100000" sy="100000" flip="none" algn="tl"/>
              </a:blipFill>
              <a:ln w="12700" cap="flat">
                <a:noFill/>
                <a:miter lim="4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57200" rtl="0" fontAlgn="auto" latinLnBrk="0" hangingPunct="0">
                  <a:lnSpc>
                    <a:spcPct val="100000"/>
                  </a:lnSpc>
                  <a:spcBef>
                    <a:spcPts val="0"/>
                  </a:spcBef>
                  <a:spcAft>
                    <a:spcPts val="0"/>
                  </a:spcAft>
                  <a:buClrTx/>
                  <a:buSzTx/>
                  <a:buFontTx/>
                  <a:buNone/>
                  <a:tabLst/>
                </a:pPr>
                <a:endParaRPr kumimoji="0" lang="en-US" sz="3200" b="0" i="0" u="sng" strike="noStrike" cap="none" spc="0" normalizeH="0" baseline="0">
                  <a:ln>
                    <a:noFill/>
                  </a:ln>
                  <a:solidFill>
                    <a:srgbClr val="FFFFFF"/>
                  </a:solidFill>
                  <a:effectLst>
                    <a:outerShdw blurRad="63500" dist="25400" dir="2700000" rotWithShape="0">
                      <a:srgbClr val="000000">
                        <a:alpha val="70000"/>
                      </a:srgbClr>
                    </a:outerShdw>
                  </a:effectLst>
                  <a:uFillTx/>
                  <a:latin typeface="+mn-lt"/>
                  <a:ea typeface="+mn-ea"/>
                  <a:cs typeface="+mn-cs"/>
                  <a:sym typeface="Chalkduster"/>
                </a:endParaRPr>
              </a:p>
            </p:txBody>
          </p:sp>
          <p:grpSp>
            <p:nvGrpSpPr>
              <p:cNvPr id="25" name="Group 24">
                <a:extLst>
                  <a:ext uri="{FF2B5EF4-FFF2-40B4-BE49-F238E27FC236}">
                    <a16:creationId xmlns:a16="http://schemas.microsoft.com/office/drawing/2014/main" id="{D5D17AE3-F24F-58CB-C2F5-0DF898A464C8}"/>
                  </a:ext>
                </a:extLst>
              </p:cNvPr>
              <p:cNvGrpSpPr/>
              <p:nvPr/>
            </p:nvGrpSpPr>
            <p:grpSpPr>
              <a:xfrm>
                <a:off x="3521476" y="6271325"/>
                <a:ext cx="5961849" cy="1014475"/>
                <a:chOff x="3385351" y="6315919"/>
                <a:chExt cx="5961849" cy="1014475"/>
              </a:xfrm>
              <a:scene3d>
                <a:camera prst="orthographicFront">
                  <a:rot lat="0" lon="0" rev="0"/>
                </a:camera>
                <a:lightRig rig="balanced" dir="t">
                  <a:rot lat="0" lon="0" rev="8700000"/>
                </a:lightRig>
              </a:scene3d>
            </p:grpSpPr>
            <p:pic>
              <p:nvPicPr>
                <p:cNvPr id="27" name="Picture 26" descr="A picture containing drawing, room&#10;&#10;Description automatically generated">
                  <a:extLst>
                    <a:ext uri="{FF2B5EF4-FFF2-40B4-BE49-F238E27FC236}">
                      <a16:creationId xmlns:a16="http://schemas.microsoft.com/office/drawing/2014/main" id="{16D730B2-C28F-3CBF-7457-01B93EF84661}"/>
                    </a:ext>
                  </a:extLst>
                </p:cNvPr>
                <p:cNvPicPr>
                  <a:picLocks noChangeAspect="1"/>
                </p:cNvPicPr>
                <p:nvPr/>
              </p:nvPicPr>
              <p:blipFill>
                <a:blip r:embed="rId3"/>
                <a:stretch>
                  <a:fillRect/>
                </a:stretch>
              </p:blipFill>
              <p:spPr>
                <a:xfrm>
                  <a:off x="3385351" y="6570342"/>
                  <a:ext cx="2184451" cy="62256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8" name="Picture 27" descr="A close up of a logo&#10;&#10;Description automatically generated">
                  <a:extLst>
                    <a:ext uri="{FF2B5EF4-FFF2-40B4-BE49-F238E27FC236}">
                      <a16:creationId xmlns:a16="http://schemas.microsoft.com/office/drawing/2014/main" id="{8CEF21A1-22B7-3649-BA79-A3038EC7800E}"/>
                    </a:ext>
                  </a:extLst>
                </p:cNvPr>
                <p:cNvPicPr>
                  <a:picLocks noChangeAspect="1"/>
                </p:cNvPicPr>
                <p:nvPr/>
              </p:nvPicPr>
              <p:blipFill>
                <a:blip r:embed="rId4"/>
                <a:stretch>
                  <a:fillRect/>
                </a:stretch>
              </p:blipFill>
              <p:spPr>
                <a:xfrm>
                  <a:off x="5746205" y="6315919"/>
                  <a:ext cx="1107143" cy="101447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9" name="Picture 28">
                  <a:extLst>
                    <a:ext uri="{FF2B5EF4-FFF2-40B4-BE49-F238E27FC236}">
                      <a16:creationId xmlns:a16="http://schemas.microsoft.com/office/drawing/2014/main" id="{76931AC4-D01F-B86E-7055-698E720BF6E7}"/>
                    </a:ext>
                  </a:extLst>
                </p:cNvPr>
                <p:cNvPicPr>
                  <a:picLocks noChangeAspect="1"/>
                </p:cNvPicPr>
                <p:nvPr/>
              </p:nvPicPr>
              <p:blipFill>
                <a:blip r:embed="rId5"/>
                <a:stretch>
                  <a:fillRect/>
                </a:stretch>
              </p:blipFill>
              <p:spPr>
                <a:xfrm>
                  <a:off x="7162749" y="6605486"/>
                  <a:ext cx="2184451" cy="32237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grpSp>
        </p:grpSp>
      </p:grpSp>
      <p:sp>
        <p:nvSpPr>
          <p:cNvPr id="5" name="Date Placeholder 3">
            <a:extLst>
              <a:ext uri="{FF2B5EF4-FFF2-40B4-BE49-F238E27FC236}">
                <a16:creationId xmlns:a16="http://schemas.microsoft.com/office/drawing/2014/main" id="{FAB1D3B1-C924-C9DA-C08D-4136577EDF1E}"/>
              </a:ext>
            </a:extLst>
          </p:cNvPr>
          <p:cNvSpPr txBox="1">
            <a:spLocks/>
          </p:cNvSpPr>
          <p:nvPr/>
        </p:nvSpPr>
        <p:spPr>
          <a:xfrm>
            <a:off x="457200" y="6604000"/>
            <a:ext cx="2743200" cy="36512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0" name="Slide Number Placeholder 6">
            <a:extLst>
              <a:ext uri="{FF2B5EF4-FFF2-40B4-BE49-F238E27FC236}">
                <a16:creationId xmlns:a16="http://schemas.microsoft.com/office/drawing/2014/main" id="{6A96B3E6-75D9-75C1-6EE9-18D5F8E3334A}"/>
              </a:ext>
            </a:extLst>
          </p:cNvPr>
          <p:cNvSpPr txBox="1">
            <a:spLocks/>
          </p:cNvSpPr>
          <p:nvPr/>
        </p:nvSpPr>
        <p:spPr>
          <a:xfrm>
            <a:off x="8610600" y="6546850"/>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21</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565DF6D6-4315-8827-7C29-B0F425C5BE54}"/>
              </a:ext>
            </a:extLst>
          </p:cNvPr>
          <p:cNvSpPr txBox="1">
            <a:spLocks/>
          </p:cNvSpPr>
          <p:nvPr/>
        </p:nvSpPr>
        <p:spPr>
          <a:xfrm>
            <a:off x="4038600" y="6546850"/>
            <a:ext cx="45720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b="1" cap="small">
                <a:solidFill>
                  <a:schemeClr val="bg1"/>
                </a:solidFill>
                <a:effectLst>
                  <a:outerShdw blurRad="38100" dist="38100" dir="2700000" algn="tl">
                    <a:srgbClr val="000000">
                      <a:alpha val="43137"/>
                    </a:srgbClr>
                  </a:outerShdw>
                </a:effectLst>
                <a:latin typeface="Arial Black" panose="020B0A04020102020204" pitchFamily="34" charset="0"/>
              </a:rPr>
              <a:t>The Ordination of Priests</a:t>
            </a:r>
            <a:endPar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2110810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23">
            <a:extLst>
              <a:ext uri="{FF2B5EF4-FFF2-40B4-BE49-F238E27FC236}">
                <a16:creationId xmlns:a16="http://schemas.microsoft.com/office/drawing/2014/main" id="{AD1E5BE1-899D-3AFE-0F4C-277325F1A8E5}"/>
              </a:ext>
            </a:extLst>
          </p:cNvPr>
          <p:cNvSpPr>
            <a:spLocks noGrp="1"/>
          </p:cNvSpPr>
          <p:nvPr>
            <p:ph type="ftr" sz="quarter" idx="11"/>
          </p:nvPr>
        </p:nvSpPr>
        <p:spPr>
          <a:xfrm>
            <a:off x="-267687" y="-147659"/>
            <a:ext cx="6811361" cy="1643083"/>
          </a:xfrm>
        </p:spPr>
        <p:txBody>
          <a:bodyPr/>
          <a:lstStyle/>
          <a:p>
            <a:pPr lvl="1">
              <a:lnSpc>
                <a:spcPct val="90000"/>
              </a:lnSpc>
              <a:spcBef>
                <a:spcPts val="500"/>
              </a:spcBef>
            </a:pPr>
            <a:r>
              <a:rPr lang="en-US" sz="4000" b="1" cap="all" dirty="0">
                <a:solidFill>
                  <a:srgbClr val="002060"/>
                </a:solidFill>
                <a:effectLst>
                  <a:outerShdw blurRad="38100" dist="38100" dir="2700000" algn="tl">
                    <a:srgbClr val="000000">
                      <a:alpha val="43137"/>
                    </a:srgbClr>
                  </a:outerShdw>
                </a:effectLst>
                <a:latin typeface="Gotham Medium" panose="02000604030000020004"/>
              </a:rPr>
              <a:t>The Ordination of Priests</a:t>
            </a:r>
          </a:p>
        </p:txBody>
      </p:sp>
      <p:sp>
        <p:nvSpPr>
          <p:cNvPr id="8" name="Text Placeholder 3">
            <a:extLst>
              <a:ext uri="{FF2B5EF4-FFF2-40B4-BE49-F238E27FC236}">
                <a16:creationId xmlns:a16="http://schemas.microsoft.com/office/drawing/2014/main" id="{955967F5-DEDC-BB83-95B0-08DDBEFC6858}"/>
              </a:ext>
            </a:extLst>
          </p:cNvPr>
          <p:cNvSpPr txBox="1">
            <a:spLocks/>
          </p:cNvSpPr>
          <p:nvPr/>
        </p:nvSpPr>
        <p:spPr>
          <a:xfrm>
            <a:off x="89993" y="563079"/>
            <a:ext cx="6096000" cy="618231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nchorCtr="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Font typeface="Wingdings" panose="05000000000000000000" pitchFamily="2" charset="2"/>
              <a:buChar char="q"/>
            </a:pPr>
            <a:r>
              <a:rPr lang="en-US" sz="3200" b="1" cap="all" dirty="0">
                <a:solidFill>
                  <a:srgbClr val="002060"/>
                </a:solidFill>
                <a:effectLst>
                  <a:outerShdw blurRad="38100" dist="38100" dir="2700000" algn="tl">
                    <a:srgbClr val="000000">
                      <a:alpha val="43137"/>
                    </a:srgbClr>
                  </a:outerShdw>
                </a:effectLst>
                <a:latin typeface="Gotham Medium" panose="02000604030000020004"/>
              </a:rPr>
              <a:t>Review</a:t>
            </a:r>
          </a:p>
          <a:p>
            <a:pPr lvl="1">
              <a:buFont typeface="Wingdings" panose="05000000000000000000" pitchFamily="2" charset="2"/>
              <a:buChar char="q"/>
            </a:pPr>
            <a:r>
              <a:rPr lang="en-US" sz="3200" b="1" cap="all" dirty="0">
                <a:solidFill>
                  <a:srgbClr val="002060"/>
                </a:solidFill>
                <a:effectLst>
                  <a:outerShdw blurRad="38100" dist="38100" dir="2700000" algn="tl">
                    <a:srgbClr val="000000">
                      <a:alpha val="43137"/>
                    </a:srgbClr>
                  </a:outerShdw>
                </a:effectLst>
                <a:latin typeface="Gotham Medium" panose="02000604030000020004"/>
              </a:rPr>
              <a:t>Introduction</a:t>
            </a:r>
          </a:p>
          <a:p>
            <a:pPr lvl="1">
              <a:buFont typeface="Wingdings" panose="05000000000000000000" pitchFamily="2" charset="2"/>
              <a:buChar char="q"/>
            </a:pPr>
            <a:r>
              <a:rPr lang="en-US" sz="3200" b="1" cap="all" dirty="0">
                <a:solidFill>
                  <a:srgbClr val="002060"/>
                </a:solidFill>
                <a:effectLst>
                  <a:outerShdw blurRad="38100" dist="38100" dir="2700000" algn="tl">
                    <a:srgbClr val="000000">
                      <a:alpha val="43137"/>
                    </a:srgbClr>
                  </a:outerShdw>
                </a:effectLst>
                <a:latin typeface="Gotham Medium" panose="02000604030000020004"/>
              </a:rPr>
              <a:t>Lesson Context</a:t>
            </a:r>
          </a:p>
          <a:p>
            <a:pPr lvl="1">
              <a:buFont typeface="Wingdings" panose="05000000000000000000" pitchFamily="2" charset="2"/>
              <a:buChar char="q"/>
            </a:pPr>
            <a:r>
              <a:rPr lang="en-US" sz="3200" b="1" cap="all" dirty="0">
                <a:solidFill>
                  <a:srgbClr val="002060"/>
                </a:solidFill>
                <a:effectLst>
                  <a:outerShdw blurRad="38100" dist="38100" dir="2700000" algn="tl">
                    <a:srgbClr val="000000">
                      <a:alpha val="43137"/>
                    </a:srgbClr>
                  </a:outerShdw>
                </a:effectLst>
                <a:latin typeface="Gotham Medium" panose="02000604030000020004"/>
              </a:rPr>
              <a:t>Overview</a:t>
            </a:r>
          </a:p>
          <a:p>
            <a:pPr lvl="2">
              <a:buFont typeface="Wingdings" panose="05000000000000000000" pitchFamily="2" charset="2"/>
              <a:buChar char="q"/>
            </a:pPr>
            <a:r>
              <a:rPr lang="en-US" sz="2200" b="1" dirty="0">
                <a:solidFill>
                  <a:srgbClr val="002060"/>
                </a:solidFill>
                <a:effectLst>
                  <a:outerShdw blurRad="38100" dist="38100" dir="2700000" algn="tl">
                    <a:srgbClr val="000000">
                      <a:alpha val="43137"/>
                    </a:srgbClr>
                  </a:outerShdw>
                </a:effectLst>
                <a:latin typeface="Gotham Medium" panose="02000604030000020004"/>
              </a:rPr>
              <a:t>The Problem - Galatians 5:13-15, KJV</a:t>
            </a:r>
          </a:p>
          <a:p>
            <a:pPr lvl="2">
              <a:buFont typeface="Wingdings" panose="05000000000000000000" pitchFamily="2" charset="2"/>
              <a:buChar char="q"/>
            </a:pPr>
            <a:r>
              <a:rPr lang="en-US" sz="2200" b="1" dirty="0">
                <a:solidFill>
                  <a:srgbClr val="002060"/>
                </a:solidFill>
                <a:effectLst>
                  <a:outerShdw blurRad="38100" dist="38100" dir="2700000" algn="tl">
                    <a:srgbClr val="000000">
                      <a:alpha val="43137"/>
                    </a:srgbClr>
                  </a:outerShdw>
                </a:effectLst>
                <a:latin typeface="Gotham Medium" panose="02000604030000020004"/>
              </a:rPr>
              <a:t>The Conflict - Galatians 5:16-21, KJV</a:t>
            </a:r>
          </a:p>
          <a:p>
            <a:pPr lvl="2">
              <a:buFont typeface="Wingdings" panose="05000000000000000000" pitchFamily="2" charset="2"/>
              <a:buChar char="q"/>
            </a:pPr>
            <a:r>
              <a:rPr lang="en-US" sz="2200" b="1" dirty="0">
                <a:solidFill>
                  <a:srgbClr val="002060"/>
                </a:solidFill>
                <a:effectLst>
                  <a:outerShdw blurRad="38100" dist="38100" dir="2700000" algn="tl">
                    <a:srgbClr val="000000">
                      <a:alpha val="43137"/>
                    </a:srgbClr>
                  </a:outerShdw>
                </a:effectLst>
                <a:latin typeface="Gotham Medium" panose="02000604030000020004"/>
              </a:rPr>
              <a:t>The Alternative - Galatians 5:22-26, KJV</a:t>
            </a:r>
            <a:endParaRPr lang="en-US" sz="700" b="1" dirty="0">
              <a:solidFill>
                <a:srgbClr val="002060"/>
              </a:solidFill>
              <a:effectLst>
                <a:outerShdw blurRad="38100" dist="38100" dir="2700000" algn="tl">
                  <a:srgbClr val="000000">
                    <a:alpha val="43137"/>
                  </a:srgbClr>
                </a:outerShdw>
              </a:effectLst>
              <a:latin typeface="Gotham Medium" panose="02000604030000020004"/>
            </a:endParaRPr>
          </a:p>
          <a:p>
            <a:pPr lvl="2">
              <a:buFont typeface="Wingdings" panose="05000000000000000000" pitchFamily="2" charset="2"/>
              <a:buChar char="q"/>
            </a:pPr>
            <a:endParaRPr lang="en-US" sz="700" b="1" dirty="0">
              <a:solidFill>
                <a:srgbClr val="002060"/>
              </a:solidFill>
              <a:effectLst>
                <a:outerShdw blurRad="38100" dist="38100" dir="2700000" algn="tl">
                  <a:srgbClr val="000000">
                    <a:alpha val="43137"/>
                  </a:srgbClr>
                </a:outerShdw>
              </a:effectLst>
              <a:latin typeface="Gotham Medium" panose="02000604030000020004"/>
            </a:endParaRPr>
          </a:p>
          <a:p>
            <a:pPr lvl="2">
              <a:buFont typeface="Wingdings" panose="05000000000000000000" pitchFamily="2" charset="2"/>
              <a:buChar char="q"/>
            </a:pPr>
            <a:endParaRPr lang="en-US" sz="700" b="1" dirty="0">
              <a:solidFill>
                <a:srgbClr val="002060"/>
              </a:solidFill>
              <a:effectLst>
                <a:outerShdw blurRad="38100" dist="38100" dir="2700000" algn="tl">
                  <a:srgbClr val="000000">
                    <a:alpha val="43137"/>
                  </a:srgbClr>
                </a:outerShdw>
              </a:effectLst>
              <a:latin typeface="Gotham Medium" panose="02000604030000020004"/>
            </a:endParaRPr>
          </a:p>
          <a:p>
            <a:pPr lvl="1">
              <a:buFont typeface="Wingdings" panose="05000000000000000000" pitchFamily="2" charset="2"/>
              <a:buChar char="q"/>
            </a:pPr>
            <a:r>
              <a:rPr lang="en-US" sz="3200" b="1" cap="all" dirty="0">
                <a:solidFill>
                  <a:srgbClr val="002060"/>
                </a:solidFill>
                <a:effectLst>
                  <a:outerShdw blurRad="38100" dist="38100" dir="2700000" algn="tl">
                    <a:srgbClr val="000000">
                      <a:alpha val="43137"/>
                    </a:srgbClr>
                  </a:outerShdw>
                </a:effectLst>
                <a:latin typeface="Gotham Medium" panose="02000604030000020004"/>
              </a:rPr>
              <a:t>Bible Application</a:t>
            </a:r>
          </a:p>
          <a:p>
            <a:pPr lvl="1">
              <a:buFont typeface="Wingdings" panose="05000000000000000000" pitchFamily="2" charset="2"/>
              <a:buChar char="q"/>
            </a:pPr>
            <a:r>
              <a:rPr lang="en-US" sz="3200" b="1" cap="all" dirty="0">
                <a:solidFill>
                  <a:srgbClr val="002060"/>
                </a:solidFill>
                <a:effectLst>
                  <a:outerShdw blurRad="38100" dist="38100" dir="2700000" algn="tl">
                    <a:srgbClr val="000000">
                      <a:alpha val="43137"/>
                    </a:srgbClr>
                  </a:outerShdw>
                </a:effectLst>
                <a:latin typeface="Gotham Medium" panose="02000604030000020004"/>
              </a:rPr>
              <a:t>Conclusion</a:t>
            </a:r>
          </a:p>
          <a:p>
            <a:pPr lvl="1">
              <a:buFont typeface="Wingdings" panose="05000000000000000000" pitchFamily="2" charset="2"/>
              <a:buChar char="q"/>
            </a:pPr>
            <a:r>
              <a:rPr lang="en-US" sz="3200" b="1" cap="all" dirty="0">
                <a:solidFill>
                  <a:srgbClr val="002060"/>
                </a:solidFill>
                <a:effectLst>
                  <a:outerShdw blurRad="38100" dist="38100" dir="2700000" algn="tl">
                    <a:srgbClr val="000000">
                      <a:alpha val="43137"/>
                    </a:srgbClr>
                  </a:outerShdw>
                </a:effectLst>
                <a:latin typeface="Gotham Medium" panose="02000604030000020004"/>
              </a:rPr>
              <a:t>Question &amp; Answers</a:t>
            </a:r>
          </a:p>
        </p:txBody>
      </p:sp>
      <p:pic>
        <p:nvPicPr>
          <p:cNvPr id="2" name="Picture 1">
            <a:extLst>
              <a:ext uri="{FF2B5EF4-FFF2-40B4-BE49-F238E27FC236}">
                <a16:creationId xmlns:a16="http://schemas.microsoft.com/office/drawing/2014/main" id="{385387C2-78E9-DCEE-D9FA-C08A068900A8}"/>
              </a:ext>
            </a:extLst>
          </p:cNvPr>
          <p:cNvPicPr>
            <a:picLocks noChangeAspect="1"/>
          </p:cNvPicPr>
          <p:nvPr/>
        </p:nvPicPr>
        <p:blipFill>
          <a:blip r:embed="rId3">
            <a:extLst>
              <a:ext uri="{28A0092B-C50C-407E-A947-70E740481C1C}">
                <a14:useLocalDpi xmlns:a14="http://schemas.microsoft.com/office/drawing/2010/main" val="0"/>
              </a:ext>
            </a:extLst>
          </a:blip>
          <a:srcRect l="3869" r="3869"/>
          <a:stretch/>
        </p:blipFill>
        <p:spPr>
          <a:xfrm>
            <a:off x="6096000" y="-9467"/>
            <a:ext cx="6095999" cy="6607202"/>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1" name="Date Placeholder 3">
            <a:extLst>
              <a:ext uri="{FF2B5EF4-FFF2-40B4-BE49-F238E27FC236}">
                <a16:creationId xmlns:a16="http://schemas.microsoft.com/office/drawing/2014/main" id="{41F7BCB3-36F3-6E85-FE68-265561774DE8}"/>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4" name="Slide Number Placeholder 6">
            <a:extLst>
              <a:ext uri="{FF2B5EF4-FFF2-40B4-BE49-F238E27FC236}">
                <a16:creationId xmlns:a16="http://schemas.microsoft.com/office/drawing/2014/main" id="{056FE746-7BA3-BEEB-4500-76B9F4EDA6D3}"/>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3</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val="40031822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3">
            <a:extLst>
              <a:ext uri="{FF2B5EF4-FFF2-40B4-BE49-F238E27FC236}">
                <a16:creationId xmlns:a16="http://schemas.microsoft.com/office/drawing/2014/main" id="{359ECCA2-9A00-60EF-76BA-95969A8BACDD}"/>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pic>
        <p:nvPicPr>
          <p:cNvPr id="14" name="Picture 13">
            <a:extLst>
              <a:ext uri="{FF2B5EF4-FFF2-40B4-BE49-F238E27FC236}">
                <a16:creationId xmlns:a16="http://schemas.microsoft.com/office/drawing/2014/main" id="{69D6398E-B153-AB62-BACB-BF62120E8518}"/>
              </a:ext>
            </a:extLst>
          </p:cNvPr>
          <p:cNvPicPr>
            <a:picLocks noChangeAspect="1"/>
          </p:cNvPicPr>
          <p:nvPr/>
        </p:nvPicPr>
        <p:blipFill>
          <a:blip r:embed="rId3">
            <a:extLst>
              <a:ext uri="{28A0092B-C50C-407E-A947-70E740481C1C}">
                <a14:useLocalDpi xmlns:a14="http://schemas.microsoft.com/office/drawing/2010/main" val="0"/>
              </a:ext>
            </a:extLst>
          </a:blip>
          <a:srcRect t="28170" b="28170"/>
          <a:stretch/>
        </p:blipFill>
        <p:spPr>
          <a:xfrm>
            <a:off x="838200" y="3958313"/>
            <a:ext cx="10410824" cy="2682875"/>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sp>
        <p:nvSpPr>
          <p:cNvPr id="5" name="Footer Placeholder 4">
            <a:extLst>
              <a:ext uri="{FF2B5EF4-FFF2-40B4-BE49-F238E27FC236}">
                <a16:creationId xmlns:a16="http://schemas.microsoft.com/office/drawing/2014/main" id="{3DB424D7-6B2D-4DBC-59D0-9CDF0B9175E8}"/>
              </a:ext>
            </a:extLst>
          </p:cNvPr>
          <p:cNvSpPr>
            <a:spLocks noGrp="1"/>
          </p:cNvSpPr>
          <p:nvPr>
            <p:ph type="ftr" sz="quarter" idx="11"/>
          </p:nvPr>
        </p:nvSpPr>
        <p:spPr>
          <a:xfrm>
            <a:off x="4038600" y="6546850"/>
            <a:ext cx="457200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The Ordination of Priests</a:t>
            </a:r>
          </a:p>
        </p:txBody>
      </p:sp>
      <p:sp>
        <p:nvSpPr>
          <p:cNvPr id="9" name="Slide Number Placeholder 6">
            <a:extLst>
              <a:ext uri="{FF2B5EF4-FFF2-40B4-BE49-F238E27FC236}">
                <a16:creationId xmlns:a16="http://schemas.microsoft.com/office/drawing/2014/main" id="{D76A9B46-F501-4300-A9B8-945315AA2DD9}"/>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4</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15" name="TextBox 14">
            <a:extLst>
              <a:ext uri="{FF2B5EF4-FFF2-40B4-BE49-F238E27FC236}">
                <a16:creationId xmlns:a16="http://schemas.microsoft.com/office/drawing/2014/main" id="{902D59F9-6712-77DE-D9EE-CE30A4E7EF86}"/>
              </a:ext>
            </a:extLst>
          </p:cNvPr>
          <p:cNvSpPr txBox="1"/>
          <p:nvPr/>
        </p:nvSpPr>
        <p:spPr>
          <a:xfrm>
            <a:off x="238126" y="52784"/>
            <a:ext cx="10944224" cy="4244816"/>
          </a:xfrm>
          <a:prstGeom prst="rect">
            <a:avLst/>
          </a:prstGeom>
          <a:solidFill>
            <a:schemeClr val="accent5">
              <a:lumMod val="20000"/>
              <a:lumOff val="80000"/>
              <a:alpha val="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marL="0" marR="0">
              <a:lnSpc>
                <a:spcPct val="107000"/>
              </a:lnSpc>
              <a:spcBef>
                <a:spcPts val="0"/>
              </a:spcBef>
              <a:spcAft>
                <a:spcPts val="0"/>
              </a:spcAft>
            </a:pPr>
            <a:r>
              <a:rPr lang="en-US" sz="3200" b="1" u="heavy" kern="0" cap="small"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Ordination </a:t>
            </a:r>
          </a:p>
          <a:p>
            <a:pPr lvl="1">
              <a:lnSpc>
                <a:spcPct val="107000"/>
              </a:lnSpc>
            </a:pPr>
            <a:r>
              <a:rPr lang="en-US"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For those of an older generation, the designation “ordained minister” brings certain images to mind. Such images might include that of a devout person who has spent several years in seminary, preparing to be ordained after graduating with a degree in Bible, theology, or even counseling. </a:t>
            </a:r>
          </a:p>
          <a:p>
            <a:pPr lvl="1">
              <a:lnSpc>
                <a:spcPct val="107000"/>
              </a:lnSpc>
            </a:pPr>
            <a:r>
              <a:rPr lang="en-US"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This paradigm began to break down in the United States in the late 1960s. That was the decade the Universal Life Church started issuing certificates of ordination to anyone who desired one. These easily obtained certificates began to be recognized by local governments for performing weddings, etc. Thus, a privilege of the church became, in many instances, just a business opportunity —a chance to earn a living officiating at various functions. </a:t>
            </a:r>
            <a:endParaRPr lang="en-US" sz="5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endParaRPr>
          </a:p>
          <a:p>
            <a:pPr lvl="1">
              <a:lnSpc>
                <a:spcPct val="107000"/>
              </a:lnSpc>
            </a:pPr>
            <a:r>
              <a:rPr lang="en-US" sz="500"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lvl="1">
              <a:lnSpc>
                <a:spcPct val="107000"/>
              </a:lnSpc>
            </a:pPr>
            <a:r>
              <a:rPr lang="en-US" b="1" kern="0" dirty="0">
                <a:solidFill>
                  <a:srgbClr val="002060"/>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But that wasn’t the first time such a thing had happened. It also happened in ancient Israel’s ordained priesthood. What began in all holiness at God’s initiative eventually became an unholy travesty of sinful rulers (example: 1 Kings 12:31). The shocking picture of this decline is best appreciated by a consideration of priestly ordination at its ideal beginning—the subject of today’s lesson. </a:t>
            </a:r>
          </a:p>
        </p:txBody>
      </p:sp>
    </p:spTree>
    <p:extLst>
      <p:ext uri="{BB962C8B-B14F-4D97-AF65-F5344CB8AC3E}">
        <p14:creationId xmlns:p14="http://schemas.microsoft.com/office/powerpoint/2010/main" val="35389499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light shining through clouds&#10;&#10;Description automatically generated">
            <a:extLst>
              <a:ext uri="{FF2B5EF4-FFF2-40B4-BE49-F238E27FC236}">
                <a16:creationId xmlns:a16="http://schemas.microsoft.com/office/drawing/2014/main" id="{9C9002DF-E17E-5D61-B34C-FA2F028F559E}"/>
              </a:ext>
            </a:extLst>
          </p:cNvPr>
          <p:cNvPicPr>
            <a:picLocks noChangeAspect="1"/>
          </p:cNvPicPr>
          <p:nvPr/>
        </p:nvPicPr>
        <p:blipFill rotWithShape="1">
          <a:blip r:embed="rId3">
            <a:extLst>
              <a:ext uri="{28A0092B-C50C-407E-A947-70E740481C1C}">
                <a14:useLocalDpi xmlns:a14="http://schemas.microsoft.com/office/drawing/2010/main" val="0"/>
              </a:ext>
            </a:extLst>
          </a:blip>
          <a:srcRect t="36270" r="2" b="21422"/>
          <a:stretch/>
        </p:blipFill>
        <p:spPr>
          <a:xfrm>
            <a:off x="333375" y="790575"/>
            <a:ext cx="11620500" cy="4933950"/>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graphicFrame>
        <p:nvGraphicFramePr>
          <p:cNvPr id="7" name="Diagram 6">
            <a:extLst>
              <a:ext uri="{FF2B5EF4-FFF2-40B4-BE49-F238E27FC236}">
                <a16:creationId xmlns:a16="http://schemas.microsoft.com/office/drawing/2014/main" id="{40CA8F95-03F5-BE55-5D65-B3238873F19D}"/>
              </a:ext>
            </a:extLst>
          </p:cNvPr>
          <p:cNvGraphicFramePr/>
          <p:nvPr>
            <p:extLst>
              <p:ext uri="{D42A27DB-BD31-4B8C-83A1-F6EECF244321}">
                <p14:modId xmlns:p14="http://schemas.microsoft.com/office/powerpoint/2010/main" val="1106875230"/>
              </p:ext>
            </p:extLst>
          </p:nvPr>
        </p:nvGraphicFramePr>
        <p:xfrm>
          <a:off x="23854" y="1985"/>
          <a:ext cx="12168146" cy="32898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 1">
            <a:extLst>
              <a:ext uri="{FF2B5EF4-FFF2-40B4-BE49-F238E27FC236}">
                <a16:creationId xmlns:a16="http://schemas.microsoft.com/office/drawing/2014/main" id="{004BE7C9-B400-8859-4FC0-C3F8714E252E}"/>
              </a:ext>
            </a:extLst>
          </p:cNvPr>
          <p:cNvGraphicFramePr/>
          <p:nvPr>
            <p:extLst>
              <p:ext uri="{D42A27DB-BD31-4B8C-83A1-F6EECF244321}">
                <p14:modId xmlns:p14="http://schemas.microsoft.com/office/powerpoint/2010/main" val="948049114"/>
              </p:ext>
            </p:extLst>
          </p:nvPr>
        </p:nvGraphicFramePr>
        <p:xfrm>
          <a:off x="0" y="3285217"/>
          <a:ext cx="12168146" cy="32898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Date Placeholder 3">
            <a:extLst>
              <a:ext uri="{FF2B5EF4-FFF2-40B4-BE49-F238E27FC236}">
                <a16:creationId xmlns:a16="http://schemas.microsoft.com/office/drawing/2014/main" id="{2E4047A1-9482-588B-8BAC-7014D5432C8F}"/>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9" name="Slide Number Placeholder 6">
            <a:extLst>
              <a:ext uri="{FF2B5EF4-FFF2-40B4-BE49-F238E27FC236}">
                <a16:creationId xmlns:a16="http://schemas.microsoft.com/office/drawing/2014/main" id="{1607A054-ABB1-E656-576B-D0BA36FE444E}"/>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5</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4" name="Footer Placeholder 4">
            <a:extLst>
              <a:ext uri="{FF2B5EF4-FFF2-40B4-BE49-F238E27FC236}">
                <a16:creationId xmlns:a16="http://schemas.microsoft.com/office/drawing/2014/main" id="{7549EA11-2470-9178-79ED-0495A967A0C7}"/>
              </a:ext>
            </a:extLst>
          </p:cNvPr>
          <p:cNvSpPr>
            <a:spLocks noGrp="1"/>
          </p:cNvSpPr>
          <p:nvPr>
            <p:ph type="ftr" sz="quarter" idx="11"/>
          </p:nvPr>
        </p:nvSpPr>
        <p:spPr>
          <a:xfrm>
            <a:off x="4038600" y="6546850"/>
            <a:ext cx="457200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The Ordination of Priests</a:t>
            </a:r>
          </a:p>
        </p:txBody>
      </p:sp>
      <p:pic>
        <p:nvPicPr>
          <p:cNvPr id="17" name="Picture 16">
            <a:extLst>
              <a:ext uri="{FF2B5EF4-FFF2-40B4-BE49-F238E27FC236}">
                <a16:creationId xmlns:a16="http://schemas.microsoft.com/office/drawing/2014/main" id="{0577D1D0-3DC8-B092-C041-547363E077CA}"/>
              </a:ext>
            </a:extLst>
          </p:cNvPr>
          <p:cNvPicPr>
            <a:picLocks noChangeAspect="1"/>
          </p:cNvPicPr>
          <p:nvPr/>
        </p:nvPicPr>
        <p:blipFill>
          <a:blip r:embed="rId14">
            <a:extLst>
              <a:ext uri="{28A0092B-C50C-407E-A947-70E740481C1C}">
                <a14:useLocalDpi xmlns:a14="http://schemas.microsoft.com/office/drawing/2010/main" val="0"/>
              </a:ext>
            </a:extLst>
          </a:blip>
          <a:srcRect l="42409" r="5950"/>
          <a:stretch/>
        </p:blipFill>
        <p:spPr>
          <a:xfrm flipH="1">
            <a:off x="226402" y="1701673"/>
            <a:ext cx="2368060" cy="249328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9504355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AsOne/>
      </p:bldGraphic>
      <p:bldGraphic spid="2" grpId="0" uiExpand="1">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0EE84B-222B-C4A6-0433-BBDA8C372094}"/>
            </a:ext>
          </a:extLst>
        </p:cNvPr>
        <p:cNvGrpSpPr/>
        <p:nvPr/>
      </p:nvGrpSpPr>
      <p:grpSpPr>
        <a:xfrm>
          <a:off x="0" y="0"/>
          <a:ext cx="0" cy="0"/>
          <a:chOff x="0" y="0"/>
          <a:chExt cx="0" cy="0"/>
        </a:xfrm>
      </p:grpSpPr>
      <p:pic>
        <p:nvPicPr>
          <p:cNvPr id="10" name="Picture 9" descr="A light shining through clouds&#10;&#10;Description automatically generated">
            <a:extLst>
              <a:ext uri="{FF2B5EF4-FFF2-40B4-BE49-F238E27FC236}">
                <a16:creationId xmlns:a16="http://schemas.microsoft.com/office/drawing/2014/main" id="{A2DA2BCE-ACC1-96BA-1070-1F584C8882CB}"/>
              </a:ext>
            </a:extLst>
          </p:cNvPr>
          <p:cNvPicPr>
            <a:picLocks noChangeAspect="1"/>
          </p:cNvPicPr>
          <p:nvPr/>
        </p:nvPicPr>
        <p:blipFill rotWithShape="1">
          <a:blip r:embed="rId3">
            <a:extLst>
              <a:ext uri="{28A0092B-C50C-407E-A947-70E740481C1C}">
                <a14:useLocalDpi xmlns:a14="http://schemas.microsoft.com/office/drawing/2010/main" val="0"/>
              </a:ext>
            </a:extLst>
          </a:blip>
          <a:srcRect t="36270" r="2" b="21422"/>
          <a:stretch/>
        </p:blipFill>
        <p:spPr>
          <a:xfrm>
            <a:off x="333375" y="790575"/>
            <a:ext cx="11620500" cy="4933950"/>
          </a:xfrm>
          <a:custGeom>
            <a:avLst/>
            <a:gdLst/>
            <a:ahLst/>
            <a:cxnLst/>
            <a:rect l="l" t="t" r="r" b="b"/>
            <a:pathLst>
              <a:path w="8903441" h="3766876">
                <a:moveTo>
                  <a:pt x="8890380" y="1667288"/>
                </a:moveTo>
                <a:lnTo>
                  <a:pt x="8895460" y="1677046"/>
                </a:lnTo>
                <a:cubicBezTo>
                  <a:pt x="8905866" y="1703466"/>
                  <a:pt x="8906717" y="1724063"/>
                  <a:pt x="8894323" y="1729738"/>
                </a:cubicBezTo>
                <a:lnTo>
                  <a:pt x="8891365" y="1729349"/>
                </a:lnTo>
                <a:lnTo>
                  <a:pt x="8891421" y="1712412"/>
                </a:lnTo>
                <a:cubicBezTo>
                  <a:pt x="8891337" y="1700170"/>
                  <a:pt x="8891138" y="1688653"/>
                  <a:pt x="8890856" y="1678595"/>
                </a:cubicBezTo>
                <a:close/>
                <a:moveTo>
                  <a:pt x="8888451" y="1641624"/>
                </a:moveTo>
                <a:cubicBezTo>
                  <a:pt x="8888927" y="1642911"/>
                  <a:pt x="8889388" y="1647125"/>
                  <a:pt x="8889800" y="1653531"/>
                </a:cubicBezTo>
                <a:lnTo>
                  <a:pt x="8890380" y="1667288"/>
                </a:lnTo>
                <a:lnTo>
                  <a:pt x="8884645" y="1656272"/>
                </a:lnTo>
                <a:lnTo>
                  <a:pt x="8886368" y="1643902"/>
                </a:lnTo>
                <a:cubicBezTo>
                  <a:pt x="8887058" y="1640758"/>
                  <a:pt x="8887743" y="1639762"/>
                  <a:pt x="8888451" y="1641624"/>
                </a:cubicBezTo>
                <a:close/>
                <a:moveTo>
                  <a:pt x="999724" y="1241031"/>
                </a:moveTo>
                <a:cubicBezTo>
                  <a:pt x="998379" y="1242269"/>
                  <a:pt x="996554" y="1243547"/>
                  <a:pt x="995210" y="1244785"/>
                </a:cubicBezTo>
                <a:cubicBezTo>
                  <a:pt x="1005261" y="1248940"/>
                  <a:pt x="1015746" y="1252497"/>
                  <a:pt x="1025774" y="1256374"/>
                </a:cubicBezTo>
                <a:cubicBezTo>
                  <a:pt x="1037480" y="1257305"/>
                  <a:pt x="1049668" y="1258195"/>
                  <a:pt x="1060894" y="1259168"/>
                </a:cubicBezTo>
                <a:cubicBezTo>
                  <a:pt x="1040504" y="1253123"/>
                  <a:pt x="1020115" y="1247076"/>
                  <a:pt x="999724" y="1241031"/>
                </a:cubicBezTo>
                <a:close/>
                <a:moveTo>
                  <a:pt x="1319296" y="820371"/>
                </a:moveTo>
                <a:cubicBezTo>
                  <a:pt x="1421680" y="872109"/>
                  <a:pt x="1548101" y="905226"/>
                  <a:pt x="1681342" y="933268"/>
                </a:cubicBezTo>
                <a:cubicBezTo>
                  <a:pt x="1683167" y="931988"/>
                  <a:pt x="1684512" y="930751"/>
                  <a:pt x="1686338" y="929471"/>
                </a:cubicBezTo>
                <a:cubicBezTo>
                  <a:pt x="1563998" y="893197"/>
                  <a:pt x="1441635" y="856646"/>
                  <a:pt x="1319296" y="820371"/>
                </a:cubicBezTo>
                <a:close/>
                <a:moveTo>
                  <a:pt x="7894848" y="858"/>
                </a:moveTo>
                <a:cubicBezTo>
                  <a:pt x="7906700" y="3455"/>
                  <a:pt x="7910528" y="8436"/>
                  <a:pt x="7907341" y="16271"/>
                </a:cubicBezTo>
                <a:cubicBezTo>
                  <a:pt x="7902882" y="26177"/>
                  <a:pt x="7893520" y="35394"/>
                  <a:pt x="7882642" y="43904"/>
                </a:cubicBezTo>
                <a:cubicBezTo>
                  <a:pt x="7831903" y="83897"/>
                  <a:pt x="7856047" y="94090"/>
                  <a:pt x="7927648" y="93123"/>
                </a:cubicBezTo>
                <a:cubicBezTo>
                  <a:pt x="7991511" y="92274"/>
                  <a:pt x="8055318" y="85274"/>
                  <a:pt x="8119655" y="78787"/>
                </a:cubicBezTo>
                <a:cubicBezTo>
                  <a:pt x="8151329" y="75447"/>
                  <a:pt x="8152942" y="77265"/>
                  <a:pt x="8141786" y="93635"/>
                </a:cubicBezTo>
                <a:cubicBezTo>
                  <a:pt x="8123815" y="120677"/>
                  <a:pt x="8122595" y="145410"/>
                  <a:pt x="8151055" y="166138"/>
                </a:cubicBezTo>
                <a:cubicBezTo>
                  <a:pt x="8157767" y="170866"/>
                  <a:pt x="8162605" y="176318"/>
                  <a:pt x="8160811" y="183471"/>
                </a:cubicBezTo>
                <a:cubicBezTo>
                  <a:pt x="8152723" y="212724"/>
                  <a:pt x="8169841" y="236686"/>
                  <a:pt x="8187466" y="260884"/>
                </a:cubicBezTo>
                <a:cubicBezTo>
                  <a:pt x="8217175" y="301371"/>
                  <a:pt x="8254836" y="338641"/>
                  <a:pt x="8295790" y="374783"/>
                </a:cubicBezTo>
                <a:cubicBezTo>
                  <a:pt x="8324664" y="400232"/>
                  <a:pt x="8342922" y="431650"/>
                  <a:pt x="8406170" y="440370"/>
                </a:cubicBezTo>
                <a:cubicBezTo>
                  <a:pt x="8421364" y="442394"/>
                  <a:pt x="8426373" y="449790"/>
                  <a:pt x="8420903" y="459225"/>
                </a:cubicBezTo>
                <a:cubicBezTo>
                  <a:pt x="8402820" y="490474"/>
                  <a:pt x="8417534" y="514648"/>
                  <a:pt x="8450800" y="534955"/>
                </a:cubicBezTo>
                <a:cubicBezTo>
                  <a:pt x="8462563" y="542037"/>
                  <a:pt x="8458146" y="546902"/>
                  <a:pt x="8442097" y="551669"/>
                </a:cubicBezTo>
                <a:cubicBezTo>
                  <a:pt x="8423667" y="556925"/>
                  <a:pt x="8409328" y="564619"/>
                  <a:pt x="8398067" y="574282"/>
                </a:cubicBezTo>
                <a:cubicBezTo>
                  <a:pt x="8379577" y="589897"/>
                  <a:pt x="8370872" y="606612"/>
                  <a:pt x="8363634" y="623477"/>
                </a:cubicBezTo>
                <a:cubicBezTo>
                  <a:pt x="8352394" y="649929"/>
                  <a:pt x="8339133" y="675439"/>
                  <a:pt x="8295388" y="695789"/>
                </a:cubicBezTo>
                <a:cubicBezTo>
                  <a:pt x="8282368" y="701969"/>
                  <a:pt x="8271923" y="709882"/>
                  <a:pt x="8260972" y="717559"/>
                </a:cubicBezTo>
                <a:cubicBezTo>
                  <a:pt x="8264466" y="724248"/>
                  <a:pt x="8273101" y="728807"/>
                  <a:pt x="8289132" y="729358"/>
                </a:cubicBezTo>
                <a:cubicBezTo>
                  <a:pt x="8391169" y="732995"/>
                  <a:pt x="8386647" y="769770"/>
                  <a:pt x="8387346" y="810845"/>
                </a:cubicBezTo>
                <a:cubicBezTo>
                  <a:pt x="8388418" y="861681"/>
                  <a:pt x="8330862" y="890238"/>
                  <a:pt x="8259532" y="916368"/>
                </a:cubicBezTo>
                <a:cubicBezTo>
                  <a:pt x="8235122" y="925226"/>
                  <a:pt x="8199529" y="928071"/>
                  <a:pt x="8191769" y="950020"/>
                </a:cubicBezTo>
                <a:cubicBezTo>
                  <a:pt x="8234379" y="966427"/>
                  <a:pt x="8282955" y="945934"/>
                  <a:pt x="8327664" y="947606"/>
                </a:cubicBezTo>
                <a:cubicBezTo>
                  <a:pt x="8364609" y="949119"/>
                  <a:pt x="8424473" y="941347"/>
                  <a:pt x="8378206" y="982626"/>
                </a:cubicBezTo>
                <a:cubicBezTo>
                  <a:pt x="8364736" y="994722"/>
                  <a:pt x="8382242" y="1001021"/>
                  <a:pt x="8400605" y="1000529"/>
                </a:cubicBezTo>
                <a:cubicBezTo>
                  <a:pt x="8549357" y="995586"/>
                  <a:pt x="8487684" y="1076555"/>
                  <a:pt x="8538706" y="1111533"/>
                </a:cubicBezTo>
                <a:cubicBezTo>
                  <a:pt x="8553092" y="1120905"/>
                  <a:pt x="8540810" y="1141011"/>
                  <a:pt x="8520556" y="1147547"/>
                </a:cubicBezTo>
                <a:cubicBezTo>
                  <a:pt x="8392015" y="1189611"/>
                  <a:pt x="8380569" y="1263373"/>
                  <a:pt x="8322605" y="1331423"/>
                </a:cubicBezTo>
                <a:cubicBezTo>
                  <a:pt x="8393509" y="1350105"/>
                  <a:pt x="8476647" y="1348124"/>
                  <a:pt x="8552563" y="1357692"/>
                </a:cubicBezTo>
                <a:cubicBezTo>
                  <a:pt x="8631413" y="1367560"/>
                  <a:pt x="8632510" y="1380057"/>
                  <a:pt x="8572872" y="1434543"/>
                </a:cubicBezTo>
                <a:cubicBezTo>
                  <a:pt x="8740108" y="1430496"/>
                  <a:pt x="8740108" y="1430496"/>
                  <a:pt x="8695911" y="1511890"/>
                </a:cubicBezTo>
                <a:cubicBezTo>
                  <a:pt x="8766152" y="1509223"/>
                  <a:pt x="8835070" y="1574251"/>
                  <a:pt x="8873147" y="1634187"/>
                </a:cubicBezTo>
                <a:lnTo>
                  <a:pt x="8884645" y="1656272"/>
                </a:lnTo>
                <a:lnTo>
                  <a:pt x="8884254" y="1659075"/>
                </a:lnTo>
                <a:cubicBezTo>
                  <a:pt x="8882795" y="1672543"/>
                  <a:pt x="8881198" y="1691773"/>
                  <a:pt x="8879232" y="1711097"/>
                </a:cubicBezTo>
                <a:lnTo>
                  <a:pt x="8877347" y="1727504"/>
                </a:lnTo>
                <a:lnTo>
                  <a:pt x="8865337" y="1725923"/>
                </a:lnTo>
                <a:cubicBezTo>
                  <a:pt x="8855639" y="1721668"/>
                  <a:pt x="8848716" y="1720054"/>
                  <a:pt x="8843722" y="1720152"/>
                </a:cubicBezTo>
                <a:cubicBezTo>
                  <a:pt x="8828739" y="1720444"/>
                  <a:pt x="8831115" y="1736133"/>
                  <a:pt x="8828004" y="1742073"/>
                </a:cubicBezTo>
                <a:cubicBezTo>
                  <a:pt x="8817547" y="1760900"/>
                  <a:pt x="8843589" y="1770647"/>
                  <a:pt x="8861127" y="1782820"/>
                </a:cubicBezTo>
                <a:cubicBezTo>
                  <a:pt x="8867694" y="1787281"/>
                  <a:pt x="8872382" y="1766445"/>
                  <a:pt x="8875975" y="1739445"/>
                </a:cubicBezTo>
                <a:lnTo>
                  <a:pt x="8877347" y="1727504"/>
                </a:lnTo>
                <a:lnTo>
                  <a:pt x="8891365" y="1729349"/>
                </a:lnTo>
                <a:lnTo>
                  <a:pt x="8891294" y="1750579"/>
                </a:lnTo>
                <a:cubicBezTo>
                  <a:pt x="8890576" y="1802412"/>
                  <a:pt x="8887485" y="1854103"/>
                  <a:pt x="8879895" y="1858687"/>
                </a:cubicBezTo>
                <a:cubicBezTo>
                  <a:pt x="8799411" y="1907447"/>
                  <a:pt x="8858072" y="1996322"/>
                  <a:pt x="8700018" y="2022228"/>
                </a:cubicBezTo>
                <a:cubicBezTo>
                  <a:pt x="8628887" y="2034069"/>
                  <a:pt x="8597252" y="2070985"/>
                  <a:pt x="8546517" y="2094468"/>
                </a:cubicBezTo>
                <a:cubicBezTo>
                  <a:pt x="8369592" y="2175758"/>
                  <a:pt x="8254890" y="2270617"/>
                  <a:pt x="8208310" y="2391116"/>
                </a:cubicBezTo>
                <a:cubicBezTo>
                  <a:pt x="8195251" y="2424444"/>
                  <a:pt x="8137916" y="2455501"/>
                  <a:pt x="8101924" y="2486924"/>
                </a:cubicBezTo>
                <a:cubicBezTo>
                  <a:pt x="8122498" y="2506105"/>
                  <a:pt x="8219539" y="2452814"/>
                  <a:pt x="8188722" y="2510086"/>
                </a:cubicBezTo>
                <a:cubicBezTo>
                  <a:pt x="8165388" y="2553270"/>
                  <a:pt x="8098391" y="2584616"/>
                  <a:pt x="8035596" y="2614194"/>
                </a:cubicBezTo>
                <a:cubicBezTo>
                  <a:pt x="7963481" y="2647947"/>
                  <a:pt x="7883214" y="2677100"/>
                  <a:pt x="7854509" y="2730830"/>
                </a:cubicBezTo>
                <a:cubicBezTo>
                  <a:pt x="7848249" y="2742293"/>
                  <a:pt x="6341566" y="3671513"/>
                  <a:pt x="4141410" y="3763614"/>
                </a:cubicBezTo>
                <a:cubicBezTo>
                  <a:pt x="3781875" y="3778662"/>
                  <a:pt x="2353277" y="3737838"/>
                  <a:pt x="2161737" y="3718831"/>
                </a:cubicBezTo>
                <a:cubicBezTo>
                  <a:pt x="1964811" y="3699179"/>
                  <a:pt x="1793107" y="3646810"/>
                  <a:pt x="1591600" y="3635674"/>
                </a:cubicBezTo>
                <a:cubicBezTo>
                  <a:pt x="1485018" y="3629919"/>
                  <a:pt x="1381185" y="3611329"/>
                  <a:pt x="1390654" y="3531585"/>
                </a:cubicBezTo>
                <a:cubicBezTo>
                  <a:pt x="1393510" y="3508948"/>
                  <a:pt x="1364047" y="3493344"/>
                  <a:pt x="1320867" y="3503571"/>
                </a:cubicBezTo>
                <a:cubicBezTo>
                  <a:pt x="1239265" y="3523046"/>
                  <a:pt x="1198946" y="3494124"/>
                  <a:pt x="1150681" y="3474015"/>
                </a:cubicBezTo>
                <a:cubicBezTo>
                  <a:pt x="1065213" y="3438422"/>
                  <a:pt x="982868" y="3399757"/>
                  <a:pt x="851974" y="3403971"/>
                </a:cubicBezTo>
                <a:cubicBezTo>
                  <a:pt x="873994" y="3367898"/>
                  <a:pt x="917237" y="3369420"/>
                  <a:pt x="956780" y="3372944"/>
                </a:cubicBezTo>
                <a:cubicBezTo>
                  <a:pt x="1061276" y="3382521"/>
                  <a:pt x="1164043" y="3394488"/>
                  <a:pt x="1268515" y="3403788"/>
                </a:cubicBezTo>
                <a:cubicBezTo>
                  <a:pt x="1336376" y="3409863"/>
                  <a:pt x="1404651" y="3420660"/>
                  <a:pt x="1492884" y="3399484"/>
                </a:cubicBezTo>
                <a:cubicBezTo>
                  <a:pt x="1410006" y="3338199"/>
                  <a:pt x="1277736" y="3337777"/>
                  <a:pt x="1169657" y="3325996"/>
                </a:cubicBezTo>
                <a:cubicBezTo>
                  <a:pt x="1034677" y="3311259"/>
                  <a:pt x="951965" y="3268429"/>
                  <a:pt x="853866" y="3221353"/>
                </a:cubicBezTo>
                <a:cubicBezTo>
                  <a:pt x="950752" y="3199416"/>
                  <a:pt x="1014418" y="3234964"/>
                  <a:pt x="1090648" y="3226034"/>
                </a:cubicBezTo>
                <a:cubicBezTo>
                  <a:pt x="1094340" y="3218434"/>
                  <a:pt x="1100169" y="3207568"/>
                  <a:pt x="1099183" y="3207375"/>
                </a:cubicBezTo>
                <a:cubicBezTo>
                  <a:pt x="971072" y="3188118"/>
                  <a:pt x="907890" y="3136018"/>
                  <a:pt x="882137" y="3068880"/>
                </a:cubicBezTo>
                <a:cubicBezTo>
                  <a:pt x="868924" y="3034221"/>
                  <a:pt x="822286" y="3027121"/>
                  <a:pt x="776145" y="3014660"/>
                </a:cubicBezTo>
                <a:cubicBezTo>
                  <a:pt x="613874" y="2970419"/>
                  <a:pt x="443486" y="2933046"/>
                  <a:pt x="307191" y="2864697"/>
                </a:cubicBezTo>
                <a:cubicBezTo>
                  <a:pt x="457123" y="2862170"/>
                  <a:pt x="581367" y="2903594"/>
                  <a:pt x="743379" y="2911759"/>
                </a:cubicBezTo>
                <a:cubicBezTo>
                  <a:pt x="608349" y="2835743"/>
                  <a:pt x="439124" y="2806104"/>
                  <a:pt x="284020" y="2766269"/>
                </a:cubicBezTo>
                <a:cubicBezTo>
                  <a:pt x="213164" y="2748143"/>
                  <a:pt x="147010" y="2722889"/>
                  <a:pt x="63190" y="2717094"/>
                </a:cubicBezTo>
                <a:cubicBezTo>
                  <a:pt x="33455" y="2714947"/>
                  <a:pt x="-16425" y="2709531"/>
                  <a:pt x="5340" y="2681595"/>
                </a:cubicBezTo>
                <a:cubicBezTo>
                  <a:pt x="23652" y="2658441"/>
                  <a:pt x="63627" y="2661368"/>
                  <a:pt x="100237" y="2664591"/>
                </a:cubicBezTo>
                <a:cubicBezTo>
                  <a:pt x="188123" y="2672547"/>
                  <a:pt x="277551" y="2664977"/>
                  <a:pt x="394328" y="2654447"/>
                </a:cubicBezTo>
                <a:cubicBezTo>
                  <a:pt x="290057" y="2592242"/>
                  <a:pt x="112140" y="2629127"/>
                  <a:pt x="21491" y="2562088"/>
                </a:cubicBezTo>
                <a:cubicBezTo>
                  <a:pt x="125636" y="2540073"/>
                  <a:pt x="208727" y="2559644"/>
                  <a:pt x="294268" y="2557453"/>
                </a:cubicBezTo>
                <a:cubicBezTo>
                  <a:pt x="371589" y="2555423"/>
                  <a:pt x="389695" y="2540961"/>
                  <a:pt x="367847" y="2501743"/>
                </a:cubicBezTo>
                <a:cubicBezTo>
                  <a:pt x="333905" y="2440640"/>
                  <a:pt x="373328" y="2404160"/>
                  <a:pt x="486858" y="2411824"/>
                </a:cubicBezTo>
                <a:cubicBezTo>
                  <a:pt x="592120" y="2419095"/>
                  <a:pt x="600599" y="2394285"/>
                  <a:pt x="570008" y="2360312"/>
                </a:cubicBezTo>
                <a:cubicBezTo>
                  <a:pt x="525457" y="2310774"/>
                  <a:pt x="567057" y="2265987"/>
                  <a:pt x="594400" y="2218813"/>
                </a:cubicBezTo>
                <a:cubicBezTo>
                  <a:pt x="635581" y="2147198"/>
                  <a:pt x="612469" y="2115647"/>
                  <a:pt x="505675" y="2074370"/>
                </a:cubicBezTo>
                <a:cubicBezTo>
                  <a:pt x="445534" y="2051386"/>
                  <a:pt x="381431" y="2032947"/>
                  <a:pt x="295650" y="2015851"/>
                </a:cubicBezTo>
                <a:cubicBezTo>
                  <a:pt x="487251" y="1985881"/>
                  <a:pt x="281423" y="1958614"/>
                  <a:pt x="346760" y="1924896"/>
                </a:cubicBezTo>
                <a:cubicBezTo>
                  <a:pt x="481788" y="1901571"/>
                  <a:pt x="600623" y="1980687"/>
                  <a:pt x="783461" y="1939173"/>
                </a:cubicBezTo>
                <a:cubicBezTo>
                  <a:pt x="547912" y="1882335"/>
                  <a:pt x="287006" y="1807013"/>
                  <a:pt x="112183" y="1719100"/>
                </a:cubicBezTo>
                <a:cubicBezTo>
                  <a:pt x="148588" y="1692398"/>
                  <a:pt x="188462" y="1710725"/>
                  <a:pt x="219936" y="1699568"/>
                </a:cubicBezTo>
                <a:cubicBezTo>
                  <a:pt x="218006" y="1694140"/>
                  <a:pt x="220184" y="1685834"/>
                  <a:pt x="214196" y="1683841"/>
                </a:cubicBezTo>
                <a:cubicBezTo>
                  <a:pt x="85284" y="1638910"/>
                  <a:pt x="83720" y="1637648"/>
                  <a:pt x="212296" y="1584947"/>
                </a:cubicBezTo>
                <a:cubicBezTo>
                  <a:pt x="257172" y="1566456"/>
                  <a:pt x="252206" y="1554019"/>
                  <a:pt x="226108" y="1538121"/>
                </a:cubicBezTo>
                <a:cubicBezTo>
                  <a:pt x="207682" y="1526866"/>
                  <a:pt x="185078" y="1517656"/>
                  <a:pt x="192710" y="1488723"/>
                </a:cubicBezTo>
                <a:cubicBezTo>
                  <a:pt x="268435" y="1518175"/>
                  <a:pt x="624154" y="1547955"/>
                  <a:pt x="685843" y="1538903"/>
                </a:cubicBezTo>
                <a:cubicBezTo>
                  <a:pt x="755173" y="1528619"/>
                  <a:pt x="994201" y="1520231"/>
                  <a:pt x="1067153" y="1523622"/>
                </a:cubicBezTo>
                <a:cubicBezTo>
                  <a:pt x="1063138" y="1522015"/>
                  <a:pt x="1059122" y="1520410"/>
                  <a:pt x="1055106" y="1518803"/>
                </a:cubicBezTo>
                <a:cubicBezTo>
                  <a:pt x="983007" y="1486514"/>
                  <a:pt x="909946" y="1454310"/>
                  <a:pt x="864245" y="1408231"/>
                </a:cubicBezTo>
                <a:cubicBezTo>
                  <a:pt x="862153" y="1406456"/>
                  <a:pt x="861045" y="1404874"/>
                  <a:pt x="856768" y="1405809"/>
                </a:cubicBezTo>
                <a:cubicBezTo>
                  <a:pt x="819307" y="1414974"/>
                  <a:pt x="822846" y="1400112"/>
                  <a:pt x="821342" y="1388491"/>
                </a:cubicBezTo>
                <a:cubicBezTo>
                  <a:pt x="819813" y="1376592"/>
                  <a:pt x="812736" y="1367699"/>
                  <a:pt x="784954" y="1371257"/>
                </a:cubicBezTo>
                <a:cubicBezTo>
                  <a:pt x="783512" y="1371384"/>
                  <a:pt x="781566" y="1371274"/>
                  <a:pt x="779619" y="1371165"/>
                </a:cubicBezTo>
                <a:cubicBezTo>
                  <a:pt x="766469" y="1370361"/>
                  <a:pt x="722835" y="1342290"/>
                  <a:pt x="728571" y="1335910"/>
                </a:cubicBezTo>
                <a:cubicBezTo>
                  <a:pt x="741389" y="1321912"/>
                  <a:pt x="726409" y="1316791"/>
                  <a:pt x="713734" y="1310348"/>
                </a:cubicBezTo>
                <a:cubicBezTo>
                  <a:pt x="696009" y="1301550"/>
                  <a:pt x="678333" y="1293308"/>
                  <a:pt x="659695" y="1285149"/>
                </a:cubicBezTo>
                <a:cubicBezTo>
                  <a:pt x="641562" y="1277227"/>
                  <a:pt x="622997" y="1269901"/>
                  <a:pt x="604409" y="1262299"/>
                </a:cubicBezTo>
                <a:cubicBezTo>
                  <a:pt x="561305" y="1256847"/>
                  <a:pt x="517819" y="1252549"/>
                  <a:pt x="472556" y="1250086"/>
                </a:cubicBezTo>
                <a:cubicBezTo>
                  <a:pt x="438951" y="1247999"/>
                  <a:pt x="401379" y="1244860"/>
                  <a:pt x="382690" y="1214040"/>
                </a:cubicBezTo>
                <a:cubicBezTo>
                  <a:pt x="418096" y="1214570"/>
                  <a:pt x="453575" y="1215933"/>
                  <a:pt x="489053" y="1217296"/>
                </a:cubicBezTo>
                <a:cubicBezTo>
                  <a:pt x="454954" y="1204059"/>
                  <a:pt x="421816" y="1190737"/>
                  <a:pt x="390047" y="1176456"/>
                </a:cubicBezTo>
                <a:cubicBezTo>
                  <a:pt x="363810" y="1164487"/>
                  <a:pt x="342232" y="1150431"/>
                  <a:pt x="333292" y="1131347"/>
                </a:cubicBezTo>
                <a:cubicBezTo>
                  <a:pt x="330930" y="1126518"/>
                  <a:pt x="329025" y="1121368"/>
                  <a:pt x="337841" y="1116956"/>
                </a:cubicBezTo>
                <a:cubicBezTo>
                  <a:pt x="347569" y="1111905"/>
                  <a:pt x="355552" y="1114562"/>
                  <a:pt x="363031" y="1116984"/>
                </a:cubicBezTo>
                <a:cubicBezTo>
                  <a:pt x="393929" y="1126864"/>
                  <a:pt x="425283" y="1136425"/>
                  <a:pt x="455724" y="1146625"/>
                </a:cubicBezTo>
                <a:cubicBezTo>
                  <a:pt x="496146" y="1160147"/>
                  <a:pt x="536111" y="1173989"/>
                  <a:pt x="576050" y="1187553"/>
                </a:cubicBezTo>
                <a:cubicBezTo>
                  <a:pt x="519650" y="1157524"/>
                  <a:pt x="457798" y="1131612"/>
                  <a:pt x="391358" y="1108621"/>
                </a:cubicBezTo>
                <a:cubicBezTo>
                  <a:pt x="343386" y="1091844"/>
                  <a:pt x="295414" y="1075067"/>
                  <a:pt x="258466" y="1051446"/>
                </a:cubicBezTo>
                <a:cubicBezTo>
                  <a:pt x="239512" y="1039678"/>
                  <a:pt x="230024" y="1025400"/>
                  <a:pt x="227119" y="1008864"/>
                </a:cubicBezTo>
                <a:cubicBezTo>
                  <a:pt x="226729" y="1004421"/>
                  <a:pt x="227253" y="999338"/>
                  <a:pt x="237176" y="996508"/>
                </a:cubicBezTo>
                <a:cubicBezTo>
                  <a:pt x="247123" y="993956"/>
                  <a:pt x="253208" y="997060"/>
                  <a:pt x="257395" y="1000610"/>
                </a:cubicBezTo>
                <a:cubicBezTo>
                  <a:pt x="262111" y="1004674"/>
                  <a:pt x="267716" y="1007820"/>
                  <a:pt x="275649" y="1009921"/>
                </a:cubicBezTo>
                <a:cubicBezTo>
                  <a:pt x="345186" y="1029563"/>
                  <a:pt x="406508" y="1054962"/>
                  <a:pt x="469199" y="1079402"/>
                </a:cubicBezTo>
                <a:cubicBezTo>
                  <a:pt x="558968" y="1114336"/>
                  <a:pt x="647368" y="1150231"/>
                  <a:pt x="753033" y="1173138"/>
                </a:cubicBezTo>
                <a:cubicBezTo>
                  <a:pt x="793015" y="1181661"/>
                  <a:pt x="834292" y="1188391"/>
                  <a:pt x="865682" y="1187316"/>
                </a:cubicBezTo>
                <a:cubicBezTo>
                  <a:pt x="750261" y="1147076"/>
                  <a:pt x="641375" y="1104025"/>
                  <a:pt x="543487" y="1053852"/>
                </a:cubicBezTo>
                <a:cubicBezTo>
                  <a:pt x="444589" y="1003208"/>
                  <a:pt x="357848" y="947579"/>
                  <a:pt x="295297" y="880592"/>
                </a:cubicBezTo>
                <a:cubicBezTo>
                  <a:pt x="288871" y="873601"/>
                  <a:pt x="284873" y="866676"/>
                  <a:pt x="264758" y="869281"/>
                </a:cubicBezTo>
                <a:cubicBezTo>
                  <a:pt x="255650" y="870360"/>
                  <a:pt x="252375" y="866170"/>
                  <a:pt x="254388" y="861516"/>
                </a:cubicBezTo>
                <a:cubicBezTo>
                  <a:pt x="266992" y="828509"/>
                  <a:pt x="236853" y="810726"/>
                  <a:pt x="190786" y="799099"/>
                </a:cubicBezTo>
                <a:cubicBezTo>
                  <a:pt x="176408" y="795324"/>
                  <a:pt x="175031" y="790688"/>
                  <a:pt x="184973" y="782539"/>
                </a:cubicBezTo>
                <a:cubicBezTo>
                  <a:pt x="198516" y="771277"/>
                  <a:pt x="196123" y="760574"/>
                  <a:pt x="187530" y="750974"/>
                </a:cubicBezTo>
                <a:cubicBezTo>
                  <a:pt x="182644" y="744967"/>
                  <a:pt x="176339" y="739364"/>
                  <a:pt x="170996" y="733676"/>
                </a:cubicBezTo>
                <a:cubicBezTo>
                  <a:pt x="167290" y="730083"/>
                  <a:pt x="161157" y="726424"/>
                  <a:pt x="169444" y="721499"/>
                </a:cubicBezTo>
                <a:cubicBezTo>
                  <a:pt x="177298" y="717172"/>
                  <a:pt x="185665" y="718676"/>
                  <a:pt x="193501" y="719668"/>
                </a:cubicBezTo>
                <a:cubicBezTo>
                  <a:pt x="231170" y="723917"/>
                  <a:pt x="254043" y="736181"/>
                  <a:pt x="265436" y="755609"/>
                </a:cubicBezTo>
                <a:cubicBezTo>
                  <a:pt x="273963" y="769971"/>
                  <a:pt x="281726" y="770130"/>
                  <a:pt x="302333" y="756567"/>
                </a:cubicBezTo>
                <a:cubicBezTo>
                  <a:pt x="317894" y="746247"/>
                  <a:pt x="332387" y="745814"/>
                  <a:pt x="346481" y="751853"/>
                </a:cubicBezTo>
                <a:cubicBezTo>
                  <a:pt x="354007" y="754830"/>
                  <a:pt x="358771" y="759448"/>
                  <a:pt x="364449" y="763428"/>
                </a:cubicBezTo>
                <a:cubicBezTo>
                  <a:pt x="392910" y="784156"/>
                  <a:pt x="422762" y="804202"/>
                  <a:pt x="467363" y="815678"/>
                </a:cubicBezTo>
                <a:cubicBezTo>
                  <a:pt x="487199" y="820933"/>
                  <a:pt x="508355" y="824672"/>
                  <a:pt x="537693" y="816781"/>
                </a:cubicBezTo>
                <a:cubicBezTo>
                  <a:pt x="518386" y="812039"/>
                  <a:pt x="499567" y="812852"/>
                  <a:pt x="482019" y="811593"/>
                </a:cubicBezTo>
                <a:cubicBezTo>
                  <a:pt x="464472" y="810335"/>
                  <a:pt x="454949" y="806693"/>
                  <a:pt x="467050" y="795557"/>
                </a:cubicBezTo>
                <a:cubicBezTo>
                  <a:pt x="473772" y="789371"/>
                  <a:pt x="472878" y="784693"/>
                  <a:pt x="465734" y="780562"/>
                </a:cubicBezTo>
                <a:cubicBezTo>
                  <a:pt x="442763" y="767188"/>
                  <a:pt x="430336" y="747011"/>
                  <a:pt x="384526" y="749353"/>
                </a:cubicBezTo>
                <a:cubicBezTo>
                  <a:pt x="382123" y="749564"/>
                  <a:pt x="379622" y="748664"/>
                  <a:pt x="377146" y="748041"/>
                </a:cubicBezTo>
                <a:cubicBezTo>
                  <a:pt x="367744" y="745789"/>
                  <a:pt x="357358" y="743342"/>
                  <a:pt x="360089" y="735827"/>
                </a:cubicBezTo>
                <a:cubicBezTo>
                  <a:pt x="363301" y="728269"/>
                  <a:pt x="375652" y="725506"/>
                  <a:pt x="386634" y="723703"/>
                </a:cubicBezTo>
                <a:cubicBezTo>
                  <a:pt x="414823" y="719269"/>
                  <a:pt x="437543" y="724271"/>
                  <a:pt x="459375" y="730191"/>
                </a:cubicBezTo>
                <a:cubicBezTo>
                  <a:pt x="512487" y="744837"/>
                  <a:pt x="556932" y="765561"/>
                  <a:pt x="603200" y="785006"/>
                </a:cubicBezTo>
                <a:cubicBezTo>
                  <a:pt x="672604" y="814173"/>
                  <a:pt x="734250" y="848778"/>
                  <a:pt x="810521" y="873425"/>
                </a:cubicBezTo>
                <a:cubicBezTo>
                  <a:pt x="1037317" y="946423"/>
                  <a:pt x="1260943" y="1021938"/>
                  <a:pt x="1494102" y="1090180"/>
                </a:cubicBezTo>
                <a:cubicBezTo>
                  <a:pt x="1580109" y="1115371"/>
                  <a:pt x="1667892" y="1138728"/>
                  <a:pt x="1756565" y="1161167"/>
                </a:cubicBezTo>
                <a:cubicBezTo>
                  <a:pt x="1756899" y="1159458"/>
                  <a:pt x="1757282" y="1158305"/>
                  <a:pt x="1757592" y="1156319"/>
                </a:cubicBezTo>
                <a:cubicBezTo>
                  <a:pt x="1757470" y="1154931"/>
                  <a:pt x="1757324" y="1153264"/>
                  <a:pt x="1757202" y="1151876"/>
                </a:cubicBezTo>
                <a:cubicBezTo>
                  <a:pt x="1694452" y="1137796"/>
                  <a:pt x="1632540" y="1122242"/>
                  <a:pt x="1572453" y="1105409"/>
                </a:cubicBezTo>
                <a:cubicBezTo>
                  <a:pt x="1424942" y="1063789"/>
                  <a:pt x="1288864" y="1014450"/>
                  <a:pt x="1171972" y="951953"/>
                </a:cubicBezTo>
                <a:cubicBezTo>
                  <a:pt x="1162328" y="946924"/>
                  <a:pt x="1152112" y="946421"/>
                  <a:pt x="1137334" y="949118"/>
                </a:cubicBezTo>
                <a:cubicBezTo>
                  <a:pt x="1089682" y="958058"/>
                  <a:pt x="1074050" y="951035"/>
                  <a:pt x="1081493" y="925476"/>
                </a:cubicBezTo>
                <a:cubicBezTo>
                  <a:pt x="1083360" y="919155"/>
                  <a:pt x="1083403" y="914115"/>
                  <a:pt x="1074768" y="909555"/>
                </a:cubicBezTo>
                <a:cubicBezTo>
                  <a:pt x="1036165" y="889158"/>
                  <a:pt x="995714" y="869763"/>
                  <a:pt x="952019" y="852050"/>
                </a:cubicBezTo>
                <a:cubicBezTo>
                  <a:pt x="871170" y="819410"/>
                  <a:pt x="784821" y="790332"/>
                  <a:pt x="709017" y="754450"/>
                </a:cubicBezTo>
                <a:cubicBezTo>
                  <a:pt x="686747" y="743533"/>
                  <a:pt x="669617" y="730485"/>
                  <a:pt x="659046" y="714902"/>
                </a:cubicBezTo>
                <a:cubicBezTo>
                  <a:pt x="655674" y="709602"/>
                  <a:pt x="653624" y="702786"/>
                  <a:pt x="664793" y="697608"/>
                </a:cubicBezTo>
                <a:cubicBezTo>
                  <a:pt x="675483" y="692472"/>
                  <a:pt x="684069" y="696476"/>
                  <a:pt x="692052" y="699133"/>
                </a:cubicBezTo>
                <a:cubicBezTo>
                  <a:pt x="725451" y="709913"/>
                  <a:pt x="759355" y="720929"/>
                  <a:pt x="792779" y="731987"/>
                </a:cubicBezTo>
                <a:cubicBezTo>
                  <a:pt x="826682" y="743003"/>
                  <a:pt x="860155" y="754616"/>
                  <a:pt x="895574" y="766338"/>
                </a:cubicBezTo>
                <a:cubicBezTo>
                  <a:pt x="897416" y="759741"/>
                  <a:pt x="890085" y="758985"/>
                  <a:pt x="886044" y="757101"/>
                </a:cubicBezTo>
                <a:cubicBezTo>
                  <a:pt x="828975" y="730489"/>
                  <a:pt x="766861" y="707118"/>
                  <a:pt x="702924" y="685027"/>
                </a:cubicBezTo>
                <a:cubicBezTo>
                  <a:pt x="653460" y="667821"/>
                  <a:pt x="605342" y="649378"/>
                  <a:pt x="571540" y="622962"/>
                </a:cubicBezTo>
                <a:cubicBezTo>
                  <a:pt x="558524" y="612632"/>
                  <a:pt x="551227" y="601239"/>
                  <a:pt x="552940" y="587657"/>
                </a:cubicBezTo>
                <a:cubicBezTo>
                  <a:pt x="553537" y="583407"/>
                  <a:pt x="554132" y="579157"/>
                  <a:pt x="563623" y="576925"/>
                </a:cubicBezTo>
                <a:cubicBezTo>
                  <a:pt x="571217" y="575139"/>
                  <a:pt x="576243" y="577216"/>
                  <a:pt x="580332" y="579656"/>
                </a:cubicBezTo>
                <a:cubicBezTo>
                  <a:pt x="587500" y="584063"/>
                  <a:pt x="594668" y="588471"/>
                  <a:pt x="604623" y="591516"/>
                </a:cubicBezTo>
                <a:cubicBezTo>
                  <a:pt x="664350" y="609779"/>
                  <a:pt x="720426" y="630601"/>
                  <a:pt x="775136" y="652383"/>
                </a:cubicBezTo>
                <a:cubicBezTo>
                  <a:pt x="864952" y="687874"/>
                  <a:pt x="953882" y="724283"/>
                  <a:pt x="1057795" y="749301"/>
                </a:cubicBezTo>
                <a:cubicBezTo>
                  <a:pt x="1096889" y="758742"/>
                  <a:pt x="1137304" y="766668"/>
                  <a:pt x="1183454" y="768213"/>
                </a:cubicBezTo>
                <a:cubicBezTo>
                  <a:pt x="1181768" y="765563"/>
                  <a:pt x="1178737" y="764150"/>
                  <a:pt x="1175732" y="763015"/>
                </a:cubicBezTo>
                <a:cubicBezTo>
                  <a:pt x="1075170" y="726508"/>
                  <a:pt x="977850" y="688319"/>
                  <a:pt x="888743" y="644370"/>
                </a:cubicBezTo>
                <a:cubicBezTo>
                  <a:pt x="778881" y="590211"/>
                  <a:pt x="683912" y="529148"/>
                  <a:pt x="615490" y="455960"/>
                </a:cubicBezTo>
                <a:cubicBezTo>
                  <a:pt x="612312" y="452882"/>
                  <a:pt x="610122" y="449996"/>
                  <a:pt x="602432" y="450671"/>
                </a:cubicBezTo>
                <a:cubicBezTo>
                  <a:pt x="582748" y="452678"/>
                  <a:pt x="580338" y="447293"/>
                  <a:pt x="582418" y="437876"/>
                </a:cubicBezTo>
                <a:cubicBezTo>
                  <a:pt x="588134" y="414707"/>
                  <a:pt x="573498" y="396964"/>
                  <a:pt x="539211" y="387101"/>
                </a:cubicBezTo>
                <a:cubicBezTo>
                  <a:pt x="514350" y="379769"/>
                  <a:pt x="493430" y="373210"/>
                  <a:pt x="519748" y="352990"/>
                </a:cubicBezTo>
                <a:cubicBezTo>
                  <a:pt x="526113" y="348234"/>
                  <a:pt x="523173" y="342336"/>
                  <a:pt x="520282" y="336993"/>
                </a:cubicBezTo>
                <a:cubicBezTo>
                  <a:pt x="516186" y="328957"/>
                  <a:pt x="507910" y="322968"/>
                  <a:pt x="498650" y="316785"/>
                </a:cubicBezTo>
                <a:cubicBezTo>
                  <a:pt x="493501" y="313319"/>
                  <a:pt x="487271" y="308549"/>
                  <a:pt x="493610" y="303515"/>
                </a:cubicBezTo>
                <a:cubicBezTo>
                  <a:pt x="500838" y="297564"/>
                  <a:pt x="511247" y="300288"/>
                  <a:pt x="519565" y="301237"/>
                </a:cubicBezTo>
                <a:cubicBezTo>
                  <a:pt x="557715" y="305444"/>
                  <a:pt x="581118" y="318221"/>
                  <a:pt x="592560" y="338204"/>
                </a:cubicBezTo>
                <a:cubicBezTo>
                  <a:pt x="599979" y="350985"/>
                  <a:pt x="609184" y="351016"/>
                  <a:pt x="627076" y="339652"/>
                </a:cubicBezTo>
                <a:cubicBezTo>
                  <a:pt x="647275" y="326965"/>
                  <a:pt x="664147" y="326044"/>
                  <a:pt x="679640" y="336997"/>
                </a:cubicBezTo>
                <a:cubicBezTo>
                  <a:pt x="692054" y="345981"/>
                  <a:pt x="702112" y="355732"/>
                  <a:pt x="716352" y="363437"/>
                </a:cubicBezTo>
                <a:cubicBezTo>
                  <a:pt x="754546" y="384710"/>
                  <a:pt x="790508" y="408138"/>
                  <a:pt x="869745" y="400343"/>
                </a:cubicBezTo>
                <a:cubicBezTo>
                  <a:pt x="847718" y="392203"/>
                  <a:pt x="825656" y="394699"/>
                  <a:pt x="806641" y="393290"/>
                </a:cubicBezTo>
                <a:cubicBezTo>
                  <a:pt x="792988" y="392249"/>
                  <a:pt x="779165" y="389265"/>
                  <a:pt x="791435" y="380072"/>
                </a:cubicBezTo>
                <a:cubicBezTo>
                  <a:pt x="805532" y="369601"/>
                  <a:pt x="796441" y="365362"/>
                  <a:pt x="787709" y="359692"/>
                </a:cubicBezTo>
                <a:cubicBezTo>
                  <a:pt x="767647" y="346342"/>
                  <a:pt x="751260" y="330710"/>
                  <a:pt x="711071" y="330880"/>
                </a:cubicBezTo>
                <a:cubicBezTo>
                  <a:pt x="704773" y="330873"/>
                  <a:pt x="699699" y="328240"/>
                  <a:pt x="694722" y="326718"/>
                </a:cubicBezTo>
                <a:cubicBezTo>
                  <a:pt x="687749" y="324532"/>
                  <a:pt x="681713" y="321984"/>
                  <a:pt x="684613" y="316412"/>
                </a:cubicBezTo>
                <a:cubicBezTo>
                  <a:pt x="687565" y="311396"/>
                  <a:pt x="694531" y="307986"/>
                  <a:pt x="703615" y="306629"/>
                </a:cubicBezTo>
                <a:cubicBezTo>
                  <a:pt x="711738" y="305356"/>
                  <a:pt x="720365" y="304319"/>
                  <a:pt x="728585" y="304157"/>
                </a:cubicBezTo>
                <a:cubicBezTo>
                  <a:pt x="765287" y="302895"/>
                  <a:pt x="791378" y="313197"/>
                  <a:pt x="817397" y="322666"/>
                </a:cubicBezTo>
                <a:cubicBezTo>
                  <a:pt x="908436" y="355531"/>
                  <a:pt x="989341" y="394323"/>
                  <a:pt x="1073943" y="431110"/>
                </a:cubicBezTo>
                <a:cubicBezTo>
                  <a:pt x="1158521" y="467620"/>
                  <a:pt x="1256741" y="493978"/>
                  <a:pt x="1349484" y="524175"/>
                </a:cubicBezTo>
                <a:cubicBezTo>
                  <a:pt x="1563417" y="594105"/>
                  <a:pt x="1778287" y="663672"/>
                  <a:pt x="2004921" y="723811"/>
                </a:cubicBezTo>
                <a:cubicBezTo>
                  <a:pt x="2226580" y="782429"/>
                  <a:pt x="2967159" y="809769"/>
                  <a:pt x="3111348" y="808027"/>
                </a:cubicBezTo>
                <a:cubicBezTo>
                  <a:pt x="3295676" y="805559"/>
                  <a:pt x="3730204" y="773014"/>
                  <a:pt x="4173417" y="745585"/>
                </a:cubicBezTo>
                <a:cubicBezTo>
                  <a:pt x="4223504" y="742307"/>
                  <a:pt x="4272653" y="739393"/>
                  <a:pt x="4324760" y="737057"/>
                </a:cubicBezTo>
                <a:cubicBezTo>
                  <a:pt x="5801059" y="670156"/>
                  <a:pt x="6841344" y="326433"/>
                  <a:pt x="6893789" y="305879"/>
                </a:cubicBezTo>
                <a:cubicBezTo>
                  <a:pt x="6978091" y="273014"/>
                  <a:pt x="7258655" y="208091"/>
                  <a:pt x="7259184" y="208604"/>
                </a:cubicBezTo>
                <a:cubicBezTo>
                  <a:pt x="7265440" y="213652"/>
                  <a:pt x="7297274" y="217644"/>
                  <a:pt x="7323059" y="220312"/>
                </a:cubicBezTo>
                <a:lnTo>
                  <a:pt x="7347572" y="222730"/>
                </a:lnTo>
                <a:lnTo>
                  <a:pt x="7350636" y="224083"/>
                </a:lnTo>
                <a:cubicBezTo>
                  <a:pt x="7359607" y="224205"/>
                  <a:pt x="7359159" y="223929"/>
                  <a:pt x="7353245" y="223290"/>
                </a:cubicBezTo>
                <a:lnTo>
                  <a:pt x="7347572" y="222730"/>
                </a:lnTo>
                <a:lnTo>
                  <a:pt x="7342573" y="220523"/>
                </a:lnTo>
                <a:cubicBezTo>
                  <a:pt x="7341302" y="218466"/>
                  <a:pt x="7341191" y="215818"/>
                  <a:pt x="7341465" y="213415"/>
                </a:cubicBezTo>
                <a:cubicBezTo>
                  <a:pt x="7342771" y="200707"/>
                  <a:pt x="7352468" y="189782"/>
                  <a:pt x="7375606" y="182994"/>
                </a:cubicBezTo>
                <a:cubicBezTo>
                  <a:pt x="7397808" y="176568"/>
                  <a:pt x="7420538" y="170655"/>
                  <a:pt x="7443270" y="164742"/>
                </a:cubicBezTo>
                <a:cubicBezTo>
                  <a:pt x="7462204" y="159722"/>
                  <a:pt x="7475181" y="158583"/>
                  <a:pt x="7478299" y="172021"/>
                </a:cubicBezTo>
                <a:cubicBezTo>
                  <a:pt x="7481416" y="185460"/>
                  <a:pt x="7508389" y="189249"/>
                  <a:pt x="7524024" y="179761"/>
                </a:cubicBezTo>
                <a:cubicBezTo>
                  <a:pt x="7585174" y="142492"/>
                  <a:pt x="7658615" y="112820"/>
                  <a:pt x="7727944" y="80430"/>
                </a:cubicBezTo>
                <a:cubicBezTo>
                  <a:pt x="7776349" y="57992"/>
                  <a:pt x="7827303" y="37009"/>
                  <a:pt x="7867024" y="9456"/>
                </a:cubicBezTo>
                <a:cubicBezTo>
                  <a:pt x="7874326" y="4338"/>
                  <a:pt x="7880999" y="-2404"/>
                  <a:pt x="7894848" y="858"/>
                </a:cubicBezTo>
                <a:close/>
              </a:path>
            </a:pathLst>
          </a:custGeom>
        </p:spPr>
      </p:pic>
      <p:graphicFrame>
        <p:nvGraphicFramePr>
          <p:cNvPr id="7" name="Diagram 6">
            <a:extLst>
              <a:ext uri="{FF2B5EF4-FFF2-40B4-BE49-F238E27FC236}">
                <a16:creationId xmlns:a16="http://schemas.microsoft.com/office/drawing/2014/main" id="{113A58EA-108E-A076-7153-BF1E222FA5BD}"/>
              </a:ext>
            </a:extLst>
          </p:cNvPr>
          <p:cNvGraphicFramePr/>
          <p:nvPr>
            <p:extLst>
              <p:ext uri="{D42A27DB-BD31-4B8C-83A1-F6EECF244321}">
                <p14:modId xmlns:p14="http://schemas.microsoft.com/office/powerpoint/2010/main" val="1812770964"/>
              </p:ext>
            </p:extLst>
          </p:nvPr>
        </p:nvGraphicFramePr>
        <p:xfrm>
          <a:off x="23854" y="1985"/>
          <a:ext cx="12168146" cy="32898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 name="Diagram 1">
            <a:extLst>
              <a:ext uri="{FF2B5EF4-FFF2-40B4-BE49-F238E27FC236}">
                <a16:creationId xmlns:a16="http://schemas.microsoft.com/office/drawing/2014/main" id="{D2E1F97D-851A-9837-B48C-6B5E06402247}"/>
              </a:ext>
            </a:extLst>
          </p:cNvPr>
          <p:cNvGraphicFramePr/>
          <p:nvPr>
            <p:extLst>
              <p:ext uri="{D42A27DB-BD31-4B8C-83A1-F6EECF244321}">
                <p14:modId xmlns:p14="http://schemas.microsoft.com/office/powerpoint/2010/main" val="16812746"/>
              </p:ext>
            </p:extLst>
          </p:nvPr>
        </p:nvGraphicFramePr>
        <p:xfrm>
          <a:off x="0" y="3285217"/>
          <a:ext cx="12168146" cy="328985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3" name="Date Placeholder 3">
            <a:extLst>
              <a:ext uri="{FF2B5EF4-FFF2-40B4-BE49-F238E27FC236}">
                <a16:creationId xmlns:a16="http://schemas.microsoft.com/office/drawing/2014/main" id="{7C1B2F59-9A23-2FE7-8251-70CCADF8DC3E}"/>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9" name="Slide Number Placeholder 6">
            <a:extLst>
              <a:ext uri="{FF2B5EF4-FFF2-40B4-BE49-F238E27FC236}">
                <a16:creationId xmlns:a16="http://schemas.microsoft.com/office/drawing/2014/main" id="{A992EBC9-D9CD-B931-206A-BB96F7ADC3CE}"/>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6</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4" name="Footer Placeholder 4">
            <a:extLst>
              <a:ext uri="{FF2B5EF4-FFF2-40B4-BE49-F238E27FC236}">
                <a16:creationId xmlns:a16="http://schemas.microsoft.com/office/drawing/2014/main" id="{BD559850-3CFE-541B-0F06-A55728D48267}"/>
              </a:ext>
            </a:extLst>
          </p:cNvPr>
          <p:cNvSpPr>
            <a:spLocks noGrp="1"/>
          </p:cNvSpPr>
          <p:nvPr>
            <p:ph type="ftr" sz="quarter" idx="11"/>
          </p:nvPr>
        </p:nvSpPr>
        <p:spPr>
          <a:xfrm>
            <a:off x="4038600" y="6546850"/>
            <a:ext cx="457200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The Ordination of Priests</a:t>
            </a:r>
          </a:p>
        </p:txBody>
      </p:sp>
      <p:pic>
        <p:nvPicPr>
          <p:cNvPr id="5" name="Picture 4">
            <a:extLst>
              <a:ext uri="{FF2B5EF4-FFF2-40B4-BE49-F238E27FC236}">
                <a16:creationId xmlns:a16="http://schemas.microsoft.com/office/drawing/2014/main" id="{1DBAF0C4-7DB1-EF8E-00C6-62DD42E93269}"/>
              </a:ext>
            </a:extLst>
          </p:cNvPr>
          <p:cNvPicPr>
            <a:picLocks noChangeAspect="1"/>
          </p:cNvPicPr>
          <p:nvPr/>
        </p:nvPicPr>
        <p:blipFill>
          <a:blip r:embed="rId14">
            <a:extLst>
              <a:ext uri="{28A0092B-C50C-407E-A947-70E740481C1C}">
                <a14:useLocalDpi xmlns:a14="http://schemas.microsoft.com/office/drawing/2010/main" val="0"/>
              </a:ext>
            </a:extLst>
          </a:blip>
          <a:srcRect l="-817" t="1132" r="51980" b="-1132"/>
          <a:stretch/>
        </p:blipFill>
        <p:spPr>
          <a:xfrm flipH="1">
            <a:off x="119104" y="1605776"/>
            <a:ext cx="2196811" cy="276486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630229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2000"/>
                                        <p:tgtEl>
                                          <p:spTgt spid="7"/>
                                        </p:tgtEl>
                                      </p:cBhvr>
                                    </p:animEffect>
                                  </p:childTnLst>
                                </p:cTn>
                              </p:par>
                            </p:childTnLst>
                          </p:cTn>
                        </p:par>
                        <p:par>
                          <p:cTn id="8" fill="hold">
                            <p:stCondLst>
                              <p:cond delay="2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AsOne/>
      </p:bldGraphic>
      <p:bldGraphic spid="2" grpId="0" uiExpand="1">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D65E446-6505-A4C3-C429-48E18F7E9522}"/>
              </a:ext>
            </a:extLst>
          </p:cNvPr>
          <p:cNvSpPr/>
          <p:nvPr/>
        </p:nvSpPr>
        <p:spPr>
          <a:xfrm>
            <a:off x="99820" y="146777"/>
            <a:ext cx="12192000" cy="6546056"/>
          </a:xfrm>
          <a:prstGeom prst="rect">
            <a:avLst/>
          </a:prstGeom>
          <a:solidFill>
            <a:schemeClr val="accent1">
              <a:alpha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1D42312-A380-6FD0-D505-ABF67F32091C}"/>
              </a:ext>
            </a:extLst>
          </p:cNvPr>
          <p:cNvSpPr/>
          <p:nvPr/>
        </p:nvSpPr>
        <p:spPr>
          <a:xfrm>
            <a:off x="59272" y="-72365"/>
            <a:ext cx="12192000" cy="6570120"/>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7747663" y="163497"/>
            <a:ext cx="4075740" cy="831364"/>
          </a:xfrm>
        </p:spPr>
        <p:txBody>
          <a:bodyPr>
            <a:normAutofit/>
          </a:bodyPr>
          <a:lstStyle/>
          <a:p>
            <a:pPr algn="ctr"/>
            <a:r>
              <a:rPr lang="en-US" sz="4000" b="1" cap="small" dirty="0">
                <a:solidFill>
                  <a:srgbClr val="002060"/>
                </a:solidFill>
                <a:effectLst>
                  <a:outerShdw blurRad="38100" dist="38100" dir="2700000" algn="tl">
                    <a:srgbClr val="000000">
                      <a:alpha val="43137"/>
                    </a:srgbClr>
                  </a:outerShdw>
                </a:effectLst>
                <a:latin typeface="Gotham Medium" panose="02000604030000020004"/>
              </a:rPr>
              <a:t>Lesson Context</a:t>
            </a:r>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sz="half" idx="2"/>
          </p:nvPr>
        </p:nvSpPr>
        <p:spPr>
          <a:xfrm>
            <a:off x="377431" y="2039356"/>
            <a:ext cx="7579895" cy="4495461"/>
          </a:xfrm>
        </p:spPr>
        <p:txBody>
          <a:bodyPr vert="horz" lIns="91440" tIns="45720" rIns="91440" bIns="45720" rtlCol="0" anchor="t">
            <a:noAutofit/>
          </a:bodyPr>
          <a:lstStyle/>
          <a:p>
            <a:pPr marL="0" indent="0">
              <a:lnSpc>
                <a:spcPct val="100000"/>
              </a:lnSpc>
              <a:spcBef>
                <a:spcPts val="0"/>
              </a:spcBef>
              <a:buNone/>
            </a:pPr>
            <a:r>
              <a:rPr lang="en-US" sz="1800" b="1" dirty="0">
                <a:solidFill>
                  <a:srgbClr val="002060"/>
                </a:solidFill>
                <a:effectLst>
                  <a:outerShdw blurRad="38100" dist="38100" dir="2700000" algn="tl">
                    <a:srgbClr val="000000">
                      <a:alpha val="43137"/>
                    </a:srgbClr>
                  </a:outerShdw>
                </a:effectLst>
                <a:latin typeface="Gotham Medium" panose="02000604030000020004"/>
              </a:rPr>
              <a:t>In Israel’s earliest days, Aaron and his sons became the first priests under the nation’s leadership by Moses, who was Aaron’s brother (Exodus 7:1; 28:1). They were anointed, consecrated, and sanctified to do so (28:41). The act of anointing consisted of pouring oil on the priest’s head, done as a ritual to show a person had been selected. Consecration was the act of appointment through the authority of the congregation of the people. Sanctification was the “setting apart” of the person for the tasks of the priesthood, with the tacit agreement that the person would strive to live a holy, blameless life, observing the laws of Israel as given by God through Moses.</a:t>
            </a:r>
            <a:r>
              <a:rPr lang="en-US" sz="400" b="1" dirty="0">
                <a:solidFill>
                  <a:srgbClr val="002060"/>
                </a:solidFill>
                <a:effectLst>
                  <a:outerShdw blurRad="38100" dist="38100" dir="2700000" algn="tl">
                    <a:srgbClr val="000000">
                      <a:alpha val="43137"/>
                    </a:srgbClr>
                  </a:outerShdw>
                </a:effectLst>
                <a:latin typeface="Gotham Medium" panose="02000604030000020004"/>
              </a:rPr>
              <a:t> </a:t>
            </a:r>
          </a:p>
          <a:p>
            <a:pPr marL="0" indent="0">
              <a:lnSpc>
                <a:spcPct val="100000"/>
              </a:lnSpc>
              <a:spcBef>
                <a:spcPts val="0"/>
              </a:spcBef>
              <a:buNone/>
            </a:pPr>
            <a:endParaRPr lang="en-US" sz="400" b="1" dirty="0">
              <a:solidFill>
                <a:srgbClr val="002060"/>
              </a:solidFill>
              <a:effectLst>
                <a:outerShdw blurRad="38100" dist="38100" dir="2700000" algn="tl">
                  <a:srgbClr val="000000">
                    <a:alpha val="43137"/>
                  </a:srgbClr>
                </a:outerShdw>
              </a:effectLst>
              <a:latin typeface="Gotham Medium" panose="02000604030000020004"/>
            </a:endParaRPr>
          </a:p>
          <a:p>
            <a:pPr marL="0" indent="0">
              <a:lnSpc>
                <a:spcPct val="100000"/>
              </a:lnSpc>
              <a:spcBef>
                <a:spcPts val="0"/>
              </a:spcBef>
              <a:buNone/>
            </a:pPr>
            <a:r>
              <a:rPr lang="en-US" sz="1800" b="1" dirty="0">
                <a:solidFill>
                  <a:srgbClr val="002060"/>
                </a:solidFill>
                <a:effectLst>
                  <a:outerShdw blurRad="38100" dist="38100" dir="2700000" algn="tl">
                    <a:srgbClr val="000000">
                      <a:alpha val="43137"/>
                    </a:srgbClr>
                  </a:outerShdw>
                </a:effectLst>
                <a:latin typeface="Gotham Medium" panose="02000604030000020004"/>
              </a:rPr>
              <a:t>We can note at the outset that the possible meanings (semantic range) of English words shift over time, as do words in all languages. The words ordination and ordain do not appear in the text of the King James Version for today’s lesson text, although the concept is present. The KJV uses the verb ordain in a situation of gatekeepers (1 Chronicles 9:22) and the appointment of unqualified priests (2 Chronicles 11:15). </a:t>
            </a:r>
            <a:endParaRPr lang="en-US" sz="700" b="1" dirty="0">
              <a:solidFill>
                <a:srgbClr val="002060"/>
              </a:solidFill>
              <a:effectLst>
                <a:outerShdw blurRad="38100" dist="38100" dir="2700000" algn="tl">
                  <a:srgbClr val="000000">
                    <a:alpha val="43137"/>
                  </a:srgbClr>
                </a:outerShdw>
              </a:effectLst>
              <a:latin typeface="Gotham Medium" panose="02000604030000020004"/>
            </a:endParaRPr>
          </a:p>
          <a:p>
            <a:pPr marL="0" indent="0">
              <a:lnSpc>
                <a:spcPct val="100000"/>
              </a:lnSpc>
              <a:spcBef>
                <a:spcPts val="0"/>
              </a:spcBef>
              <a:buNone/>
            </a:pPr>
            <a:endParaRPr lang="en-US" sz="1800" b="1" dirty="0">
              <a:solidFill>
                <a:srgbClr val="002060"/>
              </a:solidFill>
              <a:effectLst>
                <a:outerShdw blurRad="38100" dist="38100" dir="2700000" algn="tl">
                  <a:srgbClr val="000000">
                    <a:alpha val="43137"/>
                  </a:srgbClr>
                </a:outerShdw>
              </a:effectLst>
              <a:latin typeface="Gotham Medium" panose="02000604030000020004"/>
            </a:endParaRPr>
          </a:p>
          <a:p>
            <a:pPr marL="0" indent="0">
              <a:lnSpc>
                <a:spcPct val="100000"/>
              </a:lnSpc>
              <a:spcBef>
                <a:spcPts val="0"/>
              </a:spcBef>
              <a:buNone/>
            </a:pPr>
            <a:r>
              <a:rPr lang="en-US" sz="1800" b="1" dirty="0">
                <a:solidFill>
                  <a:srgbClr val="002060"/>
                </a:solidFill>
                <a:effectLst>
                  <a:outerShdw blurRad="38100" dist="38100" dir="2700000" algn="tl">
                    <a:srgbClr val="000000">
                      <a:alpha val="43137"/>
                    </a:srgbClr>
                  </a:outerShdw>
                </a:effectLst>
                <a:latin typeface="Gotham Medium" panose="02000604030000020004"/>
              </a:rPr>
              <a:t> </a:t>
            </a:r>
          </a:p>
        </p:txBody>
      </p:sp>
      <p:sp>
        <p:nvSpPr>
          <p:cNvPr id="5" name="Content Placeholder 4">
            <a:extLst>
              <a:ext uri="{FF2B5EF4-FFF2-40B4-BE49-F238E27FC236}">
                <a16:creationId xmlns:a16="http://schemas.microsoft.com/office/drawing/2014/main" id="{BDB9D020-1E25-453D-83DF-1420ACD3968D}"/>
              </a:ext>
            </a:extLst>
          </p:cNvPr>
          <p:cNvSpPr>
            <a:spLocks noGrp="1"/>
          </p:cNvSpPr>
          <p:nvPr>
            <p:ph sz="quarter" idx="4"/>
          </p:nvPr>
        </p:nvSpPr>
        <p:spPr>
          <a:xfrm>
            <a:off x="8056988" y="1006892"/>
            <a:ext cx="4075740" cy="5527925"/>
          </a:xfrm>
        </p:spPr>
        <p:txBody>
          <a:bodyPr>
            <a:noAutofit/>
          </a:bodyPr>
          <a:lstStyle/>
          <a:p>
            <a:pPr marL="0" indent="0">
              <a:buNone/>
            </a:pPr>
            <a:r>
              <a:rPr lang="en-US" sz="1800" b="1" dirty="0">
                <a:solidFill>
                  <a:srgbClr val="002060"/>
                </a:solidFill>
                <a:effectLst>
                  <a:outerShdw blurRad="38100" dist="38100" dir="2700000" algn="tl">
                    <a:srgbClr val="000000">
                      <a:alpha val="43137"/>
                    </a:srgbClr>
                  </a:outerShdw>
                </a:effectLst>
                <a:latin typeface="Gotham Medium" panose="02000604030000020004"/>
              </a:rPr>
              <a:t>Within the new nation of Israel, God planned for men of the tribe of Levi to be designated with tasks associated with the tabernacle and (later) the temple (Numbers 3:5-9; 8:5-26; 1 Chronicles 23:28-32). From this tribe were to come the priests (Deuteronomy 18:1-5; Joshua 18:7; contrast 1 Kings 12:31). Priests were mediators between God and the people. In this role, priests offered sacrifices for atonement on their behalf (Leviticus 4:13-35; 9:7); priests were to teach and model God’s distinctions between clean and unclean (10:10-11). </a:t>
            </a:r>
          </a:p>
          <a:p>
            <a:pPr marL="0" indent="0">
              <a:buNone/>
            </a:pPr>
            <a:r>
              <a:rPr lang="en-US" sz="1800" b="1" dirty="0">
                <a:solidFill>
                  <a:srgbClr val="002060"/>
                </a:solidFill>
                <a:effectLst>
                  <a:outerShdw blurRad="38100" dist="38100" dir="2700000" algn="tl">
                    <a:srgbClr val="000000">
                      <a:alpha val="43137"/>
                    </a:srgbClr>
                  </a:outerShdw>
                </a:effectLst>
                <a:latin typeface="Gotham Medium" panose="02000604030000020004"/>
              </a:rPr>
              <a:t>Setting the stage for today’s lesson is Exodus 28:41, which summarizes the detail that follows in Exodus 29 regarding the ordination of priests. Leviticus 8 offers a detailed account of Moses carrying out the actions God specifies in today’s lesson text.</a:t>
            </a:r>
          </a:p>
        </p:txBody>
      </p:sp>
      <p:pic>
        <p:nvPicPr>
          <p:cNvPr id="6" name="Picture 5">
            <a:extLst>
              <a:ext uri="{FF2B5EF4-FFF2-40B4-BE49-F238E27FC236}">
                <a16:creationId xmlns:a16="http://schemas.microsoft.com/office/drawing/2014/main" id="{6DC8F698-979F-63BE-9D6B-A6C2ED6368C9}"/>
              </a:ext>
            </a:extLst>
          </p:cNvPr>
          <p:cNvPicPr>
            <a:picLocks noChangeAspect="1"/>
          </p:cNvPicPr>
          <p:nvPr/>
        </p:nvPicPr>
        <p:blipFill>
          <a:blip r:embed="rId3">
            <a:extLst>
              <a:ext uri="{28A0092B-C50C-407E-A947-70E740481C1C}">
                <a14:useLocalDpi xmlns:a14="http://schemas.microsoft.com/office/drawing/2010/main" val="0"/>
              </a:ext>
            </a:extLst>
          </a:blip>
          <a:srcRect t="33142" b="33142"/>
          <a:stretch/>
        </p:blipFill>
        <p:spPr>
          <a:xfrm>
            <a:off x="457200" y="163497"/>
            <a:ext cx="5823283" cy="1747323"/>
          </a:xfrm>
          <a:prstGeom prst="ellipse">
            <a:avLst/>
          </a:prstGeom>
          <a:ln w="190500" cap="rnd">
            <a:solidFill>
              <a:srgbClr val="002060"/>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Date Placeholder 3">
            <a:extLst>
              <a:ext uri="{FF2B5EF4-FFF2-40B4-BE49-F238E27FC236}">
                <a16:creationId xmlns:a16="http://schemas.microsoft.com/office/drawing/2014/main" id="{035996AC-440D-45BF-B031-2B8F5EBEFDC8}"/>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11" name="Slide Number Placeholder 6">
            <a:extLst>
              <a:ext uri="{FF2B5EF4-FFF2-40B4-BE49-F238E27FC236}">
                <a16:creationId xmlns:a16="http://schemas.microsoft.com/office/drawing/2014/main" id="{26D3D703-EAFF-BA41-DC7E-C1B0525AEF9A}"/>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7</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7" name="Footer Placeholder 4">
            <a:extLst>
              <a:ext uri="{FF2B5EF4-FFF2-40B4-BE49-F238E27FC236}">
                <a16:creationId xmlns:a16="http://schemas.microsoft.com/office/drawing/2014/main" id="{1FE8DC62-D693-0B50-7EDE-5000002048B6}"/>
              </a:ext>
            </a:extLst>
          </p:cNvPr>
          <p:cNvSpPr>
            <a:spLocks noGrp="1"/>
          </p:cNvSpPr>
          <p:nvPr>
            <p:ph type="ftr" sz="quarter" idx="11"/>
          </p:nvPr>
        </p:nvSpPr>
        <p:spPr>
          <a:xfrm>
            <a:off x="4038600" y="6546850"/>
            <a:ext cx="457200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The Ordination of Priests</a:t>
            </a:r>
          </a:p>
        </p:txBody>
      </p:sp>
    </p:spTree>
    <p:extLst>
      <p:ext uri="{BB962C8B-B14F-4D97-AF65-F5344CB8AC3E}">
        <p14:creationId xmlns:p14="http://schemas.microsoft.com/office/powerpoint/2010/main" val="19701060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674491F-0871-392D-4188-8DDD2716B5A8}"/>
              </a:ext>
            </a:extLst>
          </p:cNvPr>
          <p:cNvSpPr/>
          <p:nvPr/>
        </p:nvSpPr>
        <p:spPr>
          <a:xfrm>
            <a:off x="59272" y="-72365"/>
            <a:ext cx="12192000" cy="6570120"/>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light shining through clouds&#10;&#10;Description automatically generated">
            <a:extLst>
              <a:ext uri="{FF2B5EF4-FFF2-40B4-BE49-F238E27FC236}">
                <a16:creationId xmlns:a16="http://schemas.microsoft.com/office/drawing/2014/main" id="{4E31D310-340F-65E2-F6DA-F71DAC5589DC}"/>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32425" b="17575"/>
          <a:stretch/>
        </p:blipFill>
        <p:spPr>
          <a:xfrm>
            <a:off x="217690" y="1058842"/>
            <a:ext cx="11974290" cy="4999048"/>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14" name="Title 1">
            <a:extLst>
              <a:ext uri="{FF2B5EF4-FFF2-40B4-BE49-F238E27FC236}">
                <a16:creationId xmlns:a16="http://schemas.microsoft.com/office/drawing/2014/main" id="{0ED65C84-D4C5-AA51-5E94-AF9B61BC7E5C}"/>
              </a:ext>
            </a:extLst>
          </p:cNvPr>
          <p:cNvSpPr txBox="1">
            <a:spLocks/>
          </p:cNvSpPr>
          <p:nvPr/>
        </p:nvSpPr>
        <p:spPr>
          <a:xfrm>
            <a:off x="496059" y="129361"/>
            <a:ext cx="10515600" cy="54927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dirty="0">
                <a:solidFill>
                  <a:srgbClr val="002060"/>
                </a:solidFill>
                <a:effectLst>
                  <a:outerShdw blurRad="38100" dist="38100" dir="2700000" algn="tl">
                    <a:srgbClr val="000000">
                      <a:alpha val="43137"/>
                    </a:srgbClr>
                  </a:outerShdw>
                </a:effectLst>
                <a:latin typeface="Gotham Medium" panose="02000604030000020004"/>
              </a:rPr>
              <a:t>Background</a:t>
            </a:r>
          </a:p>
        </p:txBody>
      </p:sp>
      <p:sp>
        <p:nvSpPr>
          <p:cNvPr id="15" name="Text Placeholder 2">
            <a:extLst>
              <a:ext uri="{FF2B5EF4-FFF2-40B4-BE49-F238E27FC236}">
                <a16:creationId xmlns:a16="http://schemas.microsoft.com/office/drawing/2014/main" id="{B3E5610D-DF8F-A3B4-4FA3-0C3CDC66E599}"/>
              </a:ext>
            </a:extLst>
          </p:cNvPr>
          <p:cNvSpPr>
            <a:spLocks noGrp="1"/>
          </p:cNvSpPr>
          <p:nvPr>
            <p:ph type="body" idx="1"/>
          </p:nvPr>
        </p:nvSpPr>
        <p:spPr>
          <a:xfrm>
            <a:off x="219075" y="600091"/>
            <a:ext cx="6656832" cy="457200"/>
          </a:xfrm>
          <a:solidFill>
            <a:srgbClr val="002060"/>
          </a:solidFill>
        </p:spPr>
        <p:txBody>
          <a:bodyPr anchor="t" anchorCtr="0">
            <a:normAutofit/>
          </a:bodyPr>
          <a:lstStyle/>
          <a:p>
            <a:r>
              <a:rPr lang="en-US" sz="1800" b="1"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High Priest</a:t>
            </a:r>
          </a:p>
        </p:txBody>
      </p:sp>
      <p:sp>
        <p:nvSpPr>
          <p:cNvPr id="16" name="Content Placeholder 3">
            <a:extLst>
              <a:ext uri="{FF2B5EF4-FFF2-40B4-BE49-F238E27FC236}">
                <a16:creationId xmlns:a16="http://schemas.microsoft.com/office/drawing/2014/main" id="{E9FB88DF-DAF0-A8A6-5F6D-688C720DA83F}"/>
              </a:ext>
            </a:extLst>
          </p:cNvPr>
          <p:cNvSpPr>
            <a:spLocks noGrp="1"/>
          </p:cNvSpPr>
          <p:nvPr>
            <p:ph sz="half" idx="2"/>
          </p:nvPr>
        </p:nvSpPr>
        <p:spPr>
          <a:xfrm>
            <a:off x="219075" y="1019191"/>
            <a:ext cx="6655447" cy="5109723"/>
          </a:xfrm>
          <a:solidFill>
            <a:schemeClr val="bg1">
              <a:alpha val="20000"/>
            </a:schemeClr>
          </a:solidFill>
        </p:spPr>
        <p:txBody>
          <a:bodyPr>
            <a:noAutofit/>
          </a:bodyPr>
          <a:lstStyle/>
          <a:p>
            <a:pPr marL="0" marR="0" indent="0">
              <a:lnSpc>
                <a:spcPct val="107000"/>
              </a:lnSpc>
              <a:spcBef>
                <a:spcPts val="0"/>
              </a:spcBef>
              <a:spcAft>
                <a:spcPts val="0"/>
              </a:spcAft>
              <a:buNone/>
            </a:pPr>
            <a:r>
              <a:rPr lang="en-US" sz="18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Israel’s high priest was at the top of the nation’s religious hierarchy. While priests in general represented people before God, the high priest was their supreme representative. He was uniquely set apart through the anointing of his head with sacred oil (see also Lev. 8:12; 21:10; Ps. 133:2).  Other priests had oil sprinkled on their garments instead. Fragrant oil was used to cleanse and refresh a person’s appearance.</a:t>
            </a:r>
            <a:r>
              <a:rPr lang="en-US" sz="7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indent="0">
              <a:lnSpc>
                <a:spcPct val="107000"/>
              </a:lnSpc>
              <a:spcBef>
                <a:spcPts val="0"/>
              </a:spcBef>
              <a:spcAft>
                <a:spcPts val="0"/>
              </a:spcAft>
              <a:buNone/>
            </a:pPr>
            <a:r>
              <a:rPr lang="en-US" sz="7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 </a:t>
            </a:r>
          </a:p>
          <a:p>
            <a:pPr marL="0" marR="0" indent="0">
              <a:lnSpc>
                <a:spcPct val="107000"/>
              </a:lnSpc>
              <a:spcBef>
                <a:spcPts val="0"/>
              </a:spcBef>
              <a:spcAft>
                <a:spcPts val="0"/>
              </a:spcAft>
              <a:buNone/>
            </a:pPr>
            <a:r>
              <a:rPr lang="en-US" sz="18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high priest would oversee the sanctuary, including its service and treasure. Throughout the year, he discharged all the customary priestly functions. But he alone could officiate on the Day of Atonement (in Hebrew, Yom Kippur). On that special day, the high priest passed through the veil of the tabernacle and entered the most Holy Place. There he applied the blood on the mercy seat, to provide atonement for the sins of the people. </a:t>
            </a:r>
          </a:p>
        </p:txBody>
      </p:sp>
      <p:sp>
        <p:nvSpPr>
          <p:cNvPr id="19" name="Text Placeholder 7">
            <a:extLst>
              <a:ext uri="{FF2B5EF4-FFF2-40B4-BE49-F238E27FC236}">
                <a16:creationId xmlns:a16="http://schemas.microsoft.com/office/drawing/2014/main" id="{6BD1E8F9-A1BB-5A4C-15B9-7ADCBF3DACDE}"/>
              </a:ext>
            </a:extLst>
          </p:cNvPr>
          <p:cNvSpPr txBox="1">
            <a:spLocks/>
          </p:cNvSpPr>
          <p:nvPr/>
        </p:nvSpPr>
        <p:spPr>
          <a:xfrm>
            <a:off x="6933792" y="600091"/>
            <a:ext cx="5221224" cy="457200"/>
          </a:xfrm>
          <a:prstGeom prst="rect">
            <a:avLst/>
          </a:prstGeom>
          <a:solidFill>
            <a:srgbClr val="002060"/>
          </a:solidFill>
        </p:spPr>
        <p:txBody>
          <a:bodyPr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1800" b="1"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Be Holy as I Am Holy</a:t>
            </a:r>
          </a:p>
        </p:txBody>
      </p:sp>
      <p:sp>
        <p:nvSpPr>
          <p:cNvPr id="20" name="Content Placeholder 8">
            <a:extLst>
              <a:ext uri="{FF2B5EF4-FFF2-40B4-BE49-F238E27FC236}">
                <a16:creationId xmlns:a16="http://schemas.microsoft.com/office/drawing/2014/main" id="{0D853E54-D9C9-2BAE-72D9-6A61EF3CC7DF}"/>
              </a:ext>
            </a:extLst>
          </p:cNvPr>
          <p:cNvSpPr txBox="1">
            <a:spLocks/>
          </p:cNvSpPr>
          <p:nvPr/>
        </p:nvSpPr>
        <p:spPr>
          <a:xfrm>
            <a:off x="6933792" y="980297"/>
            <a:ext cx="5221224" cy="5195892"/>
          </a:xfrm>
          <a:prstGeom prst="rect">
            <a:avLst/>
          </a:prstGeom>
          <a:solidFill>
            <a:schemeClr val="bg1">
              <a:alpha val="2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Font typeface="Arial" panose="020B0604020202020204" pitchFamily="34" charset="0"/>
              <a:buNone/>
            </a:pPr>
            <a:r>
              <a:rPr lang="en-US" sz="1800" b="1" kern="0" dirty="0">
                <a:effectLst>
                  <a:outerShdw blurRad="38100" dist="38100" dir="2700000" algn="tl">
                    <a:srgbClr val="000000">
                      <a:alpha val="43137"/>
                    </a:srgbClr>
                  </a:outerShdw>
                </a:effectLst>
                <a:latin typeface="Gotham Medium" panose="02000604030000020004"/>
                <a:cs typeface="Calibri" panose="020F0502020204030204" pitchFamily="34" charset="0"/>
              </a:rPr>
              <a:t>The instructions for the consecration of Aaron and his sons can show the types of things that will matter for personal holiness, even into the new covenant context. In today’s lesson, ritual washings of the priests display God’s attention upon the physical body (Ex. 29:4). Many years later, the apostle Paul will claim that the physical body matter for believers who are seeking to be holy, which is why sexual immorality is so treacherous (see 1 Cor. 7:18–19).</a:t>
            </a:r>
            <a:r>
              <a:rPr lang="en-US" sz="700" b="1" kern="0" dirty="0">
                <a:effectLst>
                  <a:outerShdw blurRad="38100" dist="38100" dir="2700000" algn="tl">
                    <a:srgbClr val="000000">
                      <a:alpha val="43137"/>
                    </a:srgbClr>
                  </a:outerShdw>
                </a:effectLst>
                <a:latin typeface="Gotham Medium" panose="02000604030000020004"/>
                <a:cs typeface="Calibri" panose="020F0502020204030204" pitchFamily="34" charset="0"/>
              </a:rPr>
              <a:t> </a:t>
            </a:r>
          </a:p>
          <a:p>
            <a:pPr marL="0" indent="0">
              <a:lnSpc>
                <a:spcPct val="107000"/>
              </a:lnSpc>
              <a:spcBef>
                <a:spcPts val="0"/>
              </a:spcBef>
              <a:buFont typeface="Arial" panose="020B0604020202020204" pitchFamily="34" charset="0"/>
              <a:buNone/>
            </a:pPr>
            <a:r>
              <a:rPr lang="en-US" sz="700" b="1" kern="0" dirty="0">
                <a:effectLst>
                  <a:outerShdw blurRad="38100" dist="38100" dir="2700000" algn="tl">
                    <a:srgbClr val="000000">
                      <a:alpha val="43137"/>
                    </a:srgbClr>
                  </a:outerShdw>
                </a:effectLst>
                <a:latin typeface="Gotham Medium" panose="02000604030000020004"/>
                <a:cs typeface="Calibri" panose="020F0502020204030204" pitchFamily="34" charset="0"/>
              </a:rPr>
              <a:t> </a:t>
            </a:r>
          </a:p>
          <a:p>
            <a:pPr marL="0" indent="0">
              <a:lnSpc>
                <a:spcPct val="107000"/>
              </a:lnSpc>
              <a:spcBef>
                <a:spcPts val="0"/>
              </a:spcBef>
              <a:buFont typeface="Arial" panose="020B0604020202020204" pitchFamily="34" charset="0"/>
              <a:buNone/>
            </a:pPr>
            <a:r>
              <a:rPr lang="en-US" sz="1800" b="1" kern="0" dirty="0">
                <a:effectLst>
                  <a:outerShdw blurRad="38100" dist="38100" dir="2700000" algn="tl">
                    <a:srgbClr val="000000">
                      <a:alpha val="43137"/>
                    </a:srgbClr>
                  </a:outerShdw>
                </a:effectLst>
                <a:latin typeface="Gotham Medium" panose="02000604030000020004"/>
                <a:cs typeface="Calibri" panose="020F0502020204030204" pitchFamily="34" charset="0"/>
              </a:rPr>
              <a:t>The moral perfection of God is the standard we follow. When we are cleansed from sin to serve the Lord, our thoughts, words, and acts should be characterized by kindness and mercy, not egoism and selfish desire. Of course, that doesn’t mean we do not struggle with sinful desires. But the Spirit can enable us to obey and overcome sin. </a:t>
            </a:r>
          </a:p>
        </p:txBody>
      </p:sp>
      <p:sp>
        <p:nvSpPr>
          <p:cNvPr id="33" name="Date Placeholder 3">
            <a:extLst>
              <a:ext uri="{FF2B5EF4-FFF2-40B4-BE49-F238E27FC236}">
                <a16:creationId xmlns:a16="http://schemas.microsoft.com/office/drawing/2014/main" id="{6E20DB44-0F9C-40DD-159C-57B5DFFE16C6}"/>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35" name="Slide Number Placeholder 6">
            <a:extLst>
              <a:ext uri="{FF2B5EF4-FFF2-40B4-BE49-F238E27FC236}">
                <a16:creationId xmlns:a16="http://schemas.microsoft.com/office/drawing/2014/main" id="{3C81D964-0ABF-0DA5-2377-CFF31D53F027}"/>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8</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253B4356-3912-D0C0-16E7-54DF5FCC195F}"/>
              </a:ext>
            </a:extLst>
          </p:cNvPr>
          <p:cNvSpPr>
            <a:spLocks noGrp="1"/>
          </p:cNvSpPr>
          <p:nvPr>
            <p:ph type="ftr" sz="quarter" idx="11"/>
          </p:nvPr>
        </p:nvSpPr>
        <p:spPr>
          <a:xfrm>
            <a:off x="4038600" y="6546850"/>
            <a:ext cx="457200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The Ordination of Priests</a:t>
            </a:r>
          </a:p>
        </p:txBody>
      </p:sp>
    </p:spTree>
    <p:extLst>
      <p:ext uri="{BB962C8B-B14F-4D97-AF65-F5344CB8AC3E}">
        <p14:creationId xmlns:p14="http://schemas.microsoft.com/office/powerpoint/2010/main" val="22389294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4FD86-5EB8-0C61-F10A-047910EC3E0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49F17F6-EA03-1769-AA6D-604B576F0434}"/>
              </a:ext>
            </a:extLst>
          </p:cNvPr>
          <p:cNvSpPr/>
          <p:nvPr/>
        </p:nvSpPr>
        <p:spPr>
          <a:xfrm>
            <a:off x="59272" y="-72365"/>
            <a:ext cx="12192000" cy="6570120"/>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descr="A light shining through clouds&#10;&#10;Description automatically generated">
            <a:extLst>
              <a:ext uri="{FF2B5EF4-FFF2-40B4-BE49-F238E27FC236}">
                <a16:creationId xmlns:a16="http://schemas.microsoft.com/office/drawing/2014/main" id="{85E6A755-520D-7122-D720-73602FE9184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32425" b="17575"/>
          <a:stretch/>
        </p:blipFill>
        <p:spPr>
          <a:xfrm flipH="1">
            <a:off x="219074" y="1096942"/>
            <a:ext cx="11972906" cy="3913208"/>
          </a:xfrm>
          <a:custGeom>
            <a:avLst/>
            <a:gdLst/>
            <a:ahLst/>
            <a:cxnLst/>
            <a:rect l="l" t="t" r="r" b="b"/>
            <a:pathLst>
              <a:path w="12192000" h="6096000">
                <a:moveTo>
                  <a:pt x="7230262" y="5906862"/>
                </a:moveTo>
                <a:lnTo>
                  <a:pt x="7197115" y="5913338"/>
                </a:lnTo>
                <a:lnTo>
                  <a:pt x="7214545" y="5911744"/>
                </a:lnTo>
                <a:cubicBezTo>
                  <a:pt x="7220308" y="5910958"/>
                  <a:pt x="7225785" y="5909624"/>
                  <a:pt x="7230262" y="5906862"/>
                </a:cubicBezTo>
                <a:close/>
                <a:moveTo>
                  <a:pt x="7009120" y="5850263"/>
                </a:moveTo>
                <a:lnTo>
                  <a:pt x="7021563" y="5861355"/>
                </a:lnTo>
                <a:lnTo>
                  <a:pt x="7021563" y="5861354"/>
                </a:lnTo>
                <a:close/>
                <a:moveTo>
                  <a:pt x="7768443" y="5742074"/>
                </a:moveTo>
                <a:lnTo>
                  <a:pt x="7768443" y="5742075"/>
                </a:lnTo>
                <a:lnTo>
                  <a:pt x="7792447" y="5764553"/>
                </a:lnTo>
                <a:cubicBezTo>
                  <a:pt x="7785969" y="5758457"/>
                  <a:pt x="7779301" y="5752361"/>
                  <a:pt x="7768443" y="5742074"/>
                </a:cubicBezTo>
                <a:close/>
                <a:moveTo>
                  <a:pt x="4038748" y="5739955"/>
                </a:moveTo>
                <a:lnTo>
                  <a:pt x="4030517" y="5751599"/>
                </a:lnTo>
                <a:cubicBezTo>
                  <a:pt x="4026230" y="5759505"/>
                  <a:pt x="4021242" y="5765745"/>
                  <a:pt x="4015609" y="5770450"/>
                </a:cubicBezTo>
                <a:lnTo>
                  <a:pt x="3996845" y="5780104"/>
                </a:lnTo>
                <a:cubicBezTo>
                  <a:pt x="4010562" y="5776555"/>
                  <a:pt x="4021944" y="5767411"/>
                  <a:pt x="4030518" y="5751599"/>
                </a:cubicBezTo>
                <a:close/>
                <a:moveTo>
                  <a:pt x="6245343" y="5736549"/>
                </a:moveTo>
                <a:lnTo>
                  <a:pt x="6274406" y="5743345"/>
                </a:lnTo>
                <a:lnTo>
                  <a:pt x="6291247" y="5749662"/>
                </a:lnTo>
                <a:lnTo>
                  <a:pt x="6291385" y="5749714"/>
                </a:lnTo>
                <a:lnTo>
                  <a:pt x="6306284" y="5755552"/>
                </a:lnTo>
                <a:lnTo>
                  <a:pt x="6308075" y="5755968"/>
                </a:lnTo>
                <a:lnTo>
                  <a:pt x="6313855" y="5758133"/>
                </a:lnTo>
                <a:cubicBezTo>
                  <a:pt x="6321454" y="5760521"/>
                  <a:pt x="6329151" y="5762258"/>
                  <a:pt x="6337048" y="5762696"/>
                </a:cubicBezTo>
                <a:lnTo>
                  <a:pt x="6308075" y="5755968"/>
                </a:lnTo>
                <a:lnTo>
                  <a:pt x="6291385" y="5749714"/>
                </a:lnTo>
                <a:lnTo>
                  <a:pt x="6276197" y="5743764"/>
                </a:lnTo>
                <a:lnTo>
                  <a:pt x="6274406" y="5743345"/>
                </a:lnTo>
                <a:lnTo>
                  <a:pt x="6268613" y="5741171"/>
                </a:lnTo>
                <a:cubicBezTo>
                  <a:pt x="6260996" y="5738770"/>
                  <a:pt x="6253273" y="5737013"/>
                  <a:pt x="6245343" y="5736549"/>
                </a:cubicBezTo>
                <a:close/>
                <a:moveTo>
                  <a:pt x="6558837" y="5706717"/>
                </a:moveTo>
                <a:cubicBezTo>
                  <a:pt x="6548970" y="5706068"/>
                  <a:pt x="6539355" y="5706473"/>
                  <a:pt x="6529984" y="5708163"/>
                </a:cubicBezTo>
                <a:lnTo>
                  <a:pt x="6589207" y="5711593"/>
                </a:lnTo>
                <a:cubicBezTo>
                  <a:pt x="6578825" y="5709068"/>
                  <a:pt x="6568705" y="5707366"/>
                  <a:pt x="6558837" y="5706717"/>
                </a:cubicBezTo>
                <a:close/>
                <a:moveTo>
                  <a:pt x="4834454" y="5646059"/>
                </a:moveTo>
                <a:cubicBezTo>
                  <a:pt x="4849504" y="5662538"/>
                  <a:pt x="4866316" y="5668776"/>
                  <a:pt x="4883986" y="5670301"/>
                </a:cubicBezTo>
                <a:lnTo>
                  <a:pt x="4858238" y="5663787"/>
                </a:lnTo>
                <a:cubicBezTo>
                  <a:pt x="4849945" y="5659978"/>
                  <a:pt x="4841980" y="5654298"/>
                  <a:pt x="4834454" y="5646059"/>
                </a:cubicBezTo>
                <a:close/>
                <a:moveTo>
                  <a:pt x="5056443" y="5643725"/>
                </a:moveTo>
                <a:lnTo>
                  <a:pt x="5072588" y="5644505"/>
                </a:lnTo>
                <a:cubicBezTo>
                  <a:pt x="5078053" y="5645963"/>
                  <a:pt x="5083590" y="5648726"/>
                  <a:pt x="5089162" y="5653107"/>
                </a:cubicBezTo>
                <a:cubicBezTo>
                  <a:pt x="5078019" y="5644344"/>
                  <a:pt x="5067015" y="5642058"/>
                  <a:pt x="5056443" y="5643725"/>
                </a:cubicBezTo>
                <a:close/>
                <a:moveTo>
                  <a:pt x="739852" y="5343843"/>
                </a:moveTo>
                <a:cubicBezTo>
                  <a:pt x="733899" y="5350392"/>
                  <a:pt x="728660" y="5358013"/>
                  <a:pt x="724278" y="5365062"/>
                </a:cubicBezTo>
                <a:cubicBezTo>
                  <a:pt x="719849" y="5372206"/>
                  <a:pt x="714527" y="5377552"/>
                  <a:pt x="708621" y="5381222"/>
                </a:cubicBezTo>
                <a:lnTo>
                  <a:pt x="691439" y="5386697"/>
                </a:lnTo>
                <a:lnTo>
                  <a:pt x="708622" y="5381222"/>
                </a:lnTo>
                <a:cubicBezTo>
                  <a:pt x="714527" y="5377552"/>
                  <a:pt x="719849" y="5372206"/>
                  <a:pt x="724279" y="5365062"/>
                </a:cubicBezTo>
                <a:cubicBezTo>
                  <a:pt x="728660" y="5358013"/>
                  <a:pt x="733899" y="5350392"/>
                  <a:pt x="739852" y="5343843"/>
                </a:cubicBezTo>
                <a:close/>
                <a:moveTo>
                  <a:pt x="8934151" y="5275333"/>
                </a:moveTo>
                <a:cubicBezTo>
                  <a:pt x="8940248" y="5280573"/>
                  <a:pt x="8947058" y="5285906"/>
                  <a:pt x="8954249" y="5290264"/>
                </a:cubicBezTo>
                <a:lnTo>
                  <a:pt x="8962389" y="5293563"/>
                </a:lnTo>
                <a:lnTo>
                  <a:pt x="8954250" y="5290264"/>
                </a:lnTo>
                <a:cubicBezTo>
                  <a:pt x="8947058" y="5285906"/>
                  <a:pt x="8940248" y="5280573"/>
                  <a:pt x="8934151" y="5275333"/>
                </a:cubicBezTo>
                <a:close/>
                <a:moveTo>
                  <a:pt x="2314816" y="5273737"/>
                </a:moveTo>
                <a:cubicBezTo>
                  <a:pt x="2309720" y="5274714"/>
                  <a:pt x="2304339" y="5276762"/>
                  <a:pt x="2300909" y="5279143"/>
                </a:cubicBezTo>
                <a:cubicBezTo>
                  <a:pt x="2267856" y="5302385"/>
                  <a:pt x="2242281" y="5314291"/>
                  <a:pt x="2216515" y="5314887"/>
                </a:cubicBezTo>
                <a:cubicBezTo>
                  <a:pt x="2242281" y="5314291"/>
                  <a:pt x="2267856" y="5302385"/>
                  <a:pt x="2300910" y="5279143"/>
                </a:cubicBezTo>
                <a:close/>
                <a:moveTo>
                  <a:pt x="1916629" y="5252000"/>
                </a:moveTo>
                <a:lnTo>
                  <a:pt x="1907132" y="5255330"/>
                </a:lnTo>
                <a:lnTo>
                  <a:pt x="1866619" y="5265015"/>
                </a:lnTo>
                <a:lnTo>
                  <a:pt x="1907133" y="5255330"/>
                </a:lnTo>
                <a:close/>
                <a:moveTo>
                  <a:pt x="2058204" y="5241232"/>
                </a:moveTo>
                <a:cubicBezTo>
                  <a:pt x="2076636" y="5242946"/>
                  <a:pt x="2095174" y="5243803"/>
                  <a:pt x="2108194" y="5255939"/>
                </a:cubicBezTo>
                <a:cubicBezTo>
                  <a:pt x="2095175" y="5243803"/>
                  <a:pt x="2076636" y="5242946"/>
                  <a:pt x="2058204" y="5241232"/>
                </a:cubicBezTo>
                <a:close/>
                <a:moveTo>
                  <a:pt x="0" y="0"/>
                </a:moveTo>
                <a:lnTo>
                  <a:pt x="12191456" y="0"/>
                </a:lnTo>
                <a:lnTo>
                  <a:pt x="12191456" y="873938"/>
                </a:lnTo>
                <a:lnTo>
                  <a:pt x="12192000" y="873938"/>
                </a:lnTo>
                <a:lnTo>
                  <a:pt x="12192000" y="3249107"/>
                </a:lnTo>
                <a:cubicBezTo>
                  <a:pt x="12192000" y="3264730"/>
                  <a:pt x="12192000" y="3274255"/>
                  <a:pt x="12192000" y="3283970"/>
                </a:cubicBezTo>
                <a:lnTo>
                  <a:pt x="12192000" y="3681702"/>
                </a:lnTo>
                <a:lnTo>
                  <a:pt x="12160947" y="3710323"/>
                </a:lnTo>
                <a:cubicBezTo>
                  <a:pt x="12118083" y="3731849"/>
                  <a:pt x="12072360" y="3751282"/>
                  <a:pt x="12026448" y="3770523"/>
                </a:cubicBezTo>
                <a:cubicBezTo>
                  <a:pt x="12013114" y="3776049"/>
                  <a:pt x="11998443" y="3779097"/>
                  <a:pt x="11986443" y="3786526"/>
                </a:cubicBezTo>
                <a:cubicBezTo>
                  <a:pt x="11931195" y="3820436"/>
                  <a:pt x="11877664" y="3857014"/>
                  <a:pt x="11821656" y="3889591"/>
                </a:cubicBezTo>
                <a:cubicBezTo>
                  <a:pt x="11763931" y="3923310"/>
                  <a:pt x="11712304" y="3963126"/>
                  <a:pt x="11672489" y="4017039"/>
                </a:cubicBezTo>
                <a:cubicBezTo>
                  <a:pt x="11635529" y="4067143"/>
                  <a:pt x="11599714" y="4118007"/>
                  <a:pt x="11562947" y="4168300"/>
                </a:cubicBezTo>
                <a:cubicBezTo>
                  <a:pt x="11553613" y="4181065"/>
                  <a:pt x="11545039" y="4196115"/>
                  <a:pt x="11532275" y="4204307"/>
                </a:cubicBezTo>
                <a:cubicBezTo>
                  <a:pt x="11505795" y="4221452"/>
                  <a:pt x="11476838" y="4235359"/>
                  <a:pt x="11448453" y="4249457"/>
                </a:cubicBezTo>
                <a:cubicBezTo>
                  <a:pt x="11424069" y="4261459"/>
                  <a:pt x="11398160" y="4270411"/>
                  <a:pt x="11374346" y="4283366"/>
                </a:cubicBezTo>
                <a:cubicBezTo>
                  <a:pt x="11355296" y="4293655"/>
                  <a:pt x="11338339" y="4307943"/>
                  <a:pt x="11320623" y="4320897"/>
                </a:cubicBezTo>
                <a:cubicBezTo>
                  <a:pt x="11305192" y="4332136"/>
                  <a:pt x="11288238" y="4341852"/>
                  <a:pt x="11275283" y="4355378"/>
                </a:cubicBezTo>
                <a:cubicBezTo>
                  <a:pt x="11243658" y="4388145"/>
                  <a:pt x="11211843" y="4420340"/>
                  <a:pt x="11172600" y="4444536"/>
                </a:cubicBezTo>
                <a:cubicBezTo>
                  <a:pt x="11133927" y="4468538"/>
                  <a:pt x="11097350" y="4495401"/>
                  <a:pt x="11058869" y="4519786"/>
                </a:cubicBezTo>
                <a:cubicBezTo>
                  <a:pt x="11021146" y="4543599"/>
                  <a:pt x="10987046" y="4569697"/>
                  <a:pt x="10967423" y="4611991"/>
                </a:cubicBezTo>
                <a:cubicBezTo>
                  <a:pt x="10958661" y="4630659"/>
                  <a:pt x="10946279" y="4651044"/>
                  <a:pt x="10929704" y="4661903"/>
                </a:cubicBezTo>
                <a:cubicBezTo>
                  <a:pt x="10906081" y="4677334"/>
                  <a:pt x="10876171" y="4682859"/>
                  <a:pt x="10850453" y="4696003"/>
                </a:cubicBezTo>
                <a:cubicBezTo>
                  <a:pt x="10820162" y="4711434"/>
                  <a:pt x="10785111" y="4724770"/>
                  <a:pt x="10764534" y="4749345"/>
                </a:cubicBezTo>
                <a:cubicBezTo>
                  <a:pt x="10746246" y="4771255"/>
                  <a:pt x="10727767" y="4788399"/>
                  <a:pt x="10703573" y="4802305"/>
                </a:cubicBezTo>
                <a:cubicBezTo>
                  <a:pt x="10686617" y="4812022"/>
                  <a:pt x="10674046" y="4829738"/>
                  <a:pt x="10656519" y="4837740"/>
                </a:cubicBezTo>
                <a:cubicBezTo>
                  <a:pt x="10633467" y="4848409"/>
                  <a:pt x="10610225" y="4856791"/>
                  <a:pt x="10590031" y="4873366"/>
                </a:cubicBezTo>
                <a:cubicBezTo>
                  <a:pt x="10569075" y="4890510"/>
                  <a:pt x="10545263" y="4904036"/>
                  <a:pt x="10523354" y="4920039"/>
                </a:cubicBezTo>
                <a:cubicBezTo>
                  <a:pt x="10511734" y="4928611"/>
                  <a:pt x="10502208" y="4939851"/>
                  <a:pt x="10490969" y="4948806"/>
                </a:cubicBezTo>
                <a:cubicBezTo>
                  <a:pt x="10470394" y="4965188"/>
                  <a:pt x="10449438" y="4981191"/>
                  <a:pt x="10428291" y="4996622"/>
                </a:cubicBezTo>
                <a:cubicBezTo>
                  <a:pt x="10407146" y="5012055"/>
                  <a:pt x="10386952" y="5029961"/>
                  <a:pt x="10363709" y="5041201"/>
                </a:cubicBezTo>
                <a:cubicBezTo>
                  <a:pt x="10324086" y="5060251"/>
                  <a:pt x="10280840" y="5071682"/>
                  <a:pt x="10242357" y="5092257"/>
                </a:cubicBezTo>
                <a:cubicBezTo>
                  <a:pt x="10203304" y="5113211"/>
                  <a:pt x="10166536" y="5139503"/>
                  <a:pt x="10131863" y="5167315"/>
                </a:cubicBezTo>
                <a:cubicBezTo>
                  <a:pt x="10104430" y="5189224"/>
                  <a:pt x="10078713" y="5210943"/>
                  <a:pt x="10044230" y="5222182"/>
                </a:cubicBezTo>
                <a:cubicBezTo>
                  <a:pt x="10024990" y="5228470"/>
                  <a:pt x="10004797" y="5242186"/>
                  <a:pt x="9993175" y="5258189"/>
                </a:cubicBezTo>
                <a:cubicBezTo>
                  <a:pt x="9968027" y="5293049"/>
                  <a:pt x="9935832" y="5317626"/>
                  <a:pt x="9899446" y="5338582"/>
                </a:cubicBezTo>
                <a:cubicBezTo>
                  <a:pt x="9850865" y="5366776"/>
                  <a:pt x="9802858" y="5395543"/>
                  <a:pt x="9754088" y="5423166"/>
                </a:cubicBezTo>
                <a:cubicBezTo>
                  <a:pt x="9725323" y="5439551"/>
                  <a:pt x="9696749" y="5456885"/>
                  <a:pt x="9666265" y="5468888"/>
                </a:cubicBezTo>
                <a:cubicBezTo>
                  <a:pt x="9603971" y="5493655"/>
                  <a:pt x="9540152" y="5514799"/>
                  <a:pt x="9477283" y="5537851"/>
                </a:cubicBezTo>
                <a:cubicBezTo>
                  <a:pt x="9456709" y="5545280"/>
                  <a:pt x="9437278" y="5555949"/>
                  <a:pt x="9416321" y="5562426"/>
                </a:cubicBezTo>
                <a:cubicBezTo>
                  <a:pt x="9393650" y="5569475"/>
                  <a:pt x="9369267" y="5571571"/>
                  <a:pt x="9346597" y="5578619"/>
                </a:cubicBezTo>
                <a:cubicBezTo>
                  <a:pt x="9308875" y="5590240"/>
                  <a:pt x="9272298" y="5605101"/>
                  <a:pt x="9234579" y="5616911"/>
                </a:cubicBezTo>
                <a:cubicBezTo>
                  <a:pt x="9161805" y="5639582"/>
                  <a:pt x="9088840" y="5661299"/>
                  <a:pt x="9015878" y="5682826"/>
                </a:cubicBezTo>
                <a:cubicBezTo>
                  <a:pt x="9000257" y="5687399"/>
                  <a:pt x="8983301" y="5687970"/>
                  <a:pt x="8967871" y="5692923"/>
                </a:cubicBezTo>
                <a:cubicBezTo>
                  <a:pt x="8926911" y="5706259"/>
                  <a:pt x="8886142" y="5720736"/>
                  <a:pt x="8845565" y="5735407"/>
                </a:cubicBezTo>
                <a:cubicBezTo>
                  <a:pt x="8820990" y="5744361"/>
                  <a:pt x="8796985" y="5755409"/>
                  <a:pt x="8772219" y="5763982"/>
                </a:cubicBezTo>
                <a:cubicBezTo>
                  <a:pt x="8752407" y="5770840"/>
                  <a:pt x="8732023" y="5776174"/>
                  <a:pt x="8711448" y="5780366"/>
                </a:cubicBezTo>
                <a:cubicBezTo>
                  <a:pt x="8693731" y="5783986"/>
                  <a:pt x="8675253" y="5783603"/>
                  <a:pt x="8657726" y="5787986"/>
                </a:cubicBezTo>
                <a:cubicBezTo>
                  <a:pt x="8610288" y="5799797"/>
                  <a:pt x="8563425" y="5813133"/>
                  <a:pt x="8516369" y="5825705"/>
                </a:cubicBezTo>
                <a:cubicBezTo>
                  <a:pt x="8497511" y="5830659"/>
                  <a:pt x="8478269" y="5834280"/>
                  <a:pt x="8459979" y="5840566"/>
                </a:cubicBezTo>
                <a:cubicBezTo>
                  <a:pt x="8411019" y="5857141"/>
                  <a:pt x="8362822" y="5875999"/>
                  <a:pt x="8313671" y="5891622"/>
                </a:cubicBezTo>
                <a:cubicBezTo>
                  <a:pt x="8272903" y="5904576"/>
                  <a:pt x="8230992" y="5913910"/>
                  <a:pt x="8189651" y="5925341"/>
                </a:cubicBezTo>
                <a:cubicBezTo>
                  <a:pt x="8172124" y="5930295"/>
                  <a:pt x="8155359" y="5937343"/>
                  <a:pt x="8137835" y="5941534"/>
                </a:cubicBezTo>
                <a:cubicBezTo>
                  <a:pt x="8098590" y="5951059"/>
                  <a:pt x="8058774" y="5959059"/>
                  <a:pt x="8019339" y="5968586"/>
                </a:cubicBezTo>
                <a:cubicBezTo>
                  <a:pt x="7996859" y="5974110"/>
                  <a:pt x="7975142" y="5984017"/>
                  <a:pt x="7952280" y="5987637"/>
                </a:cubicBezTo>
                <a:cubicBezTo>
                  <a:pt x="7897987" y="5996209"/>
                  <a:pt x="7843311" y="6002305"/>
                  <a:pt x="7788636" y="6009163"/>
                </a:cubicBezTo>
                <a:cubicBezTo>
                  <a:pt x="7732247" y="6016211"/>
                  <a:pt x="7676047" y="6023642"/>
                  <a:pt x="7619655" y="6029928"/>
                </a:cubicBezTo>
                <a:cubicBezTo>
                  <a:pt x="7588795" y="6033168"/>
                  <a:pt x="7557742" y="6033738"/>
                  <a:pt x="7526880" y="6036786"/>
                </a:cubicBezTo>
                <a:cubicBezTo>
                  <a:pt x="7499828" y="6039455"/>
                  <a:pt x="7472967" y="6044407"/>
                  <a:pt x="7445916" y="6047647"/>
                </a:cubicBezTo>
                <a:cubicBezTo>
                  <a:pt x="7422483" y="6050313"/>
                  <a:pt x="7398860" y="6051837"/>
                  <a:pt x="7375428" y="6054505"/>
                </a:cubicBezTo>
                <a:cubicBezTo>
                  <a:pt x="7337899" y="6058885"/>
                  <a:pt x="7300559" y="6063839"/>
                  <a:pt x="7263220" y="6068411"/>
                </a:cubicBezTo>
                <a:cubicBezTo>
                  <a:pt x="7247599" y="6070126"/>
                  <a:pt x="7231214" y="6074888"/>
                  <a:pt x="7216547" y="6072032"/>
                </a:cubicBezTo>
                <a:cubicBezTo>
                  <a:pt x="7179587" y="6064791"/>
                  <a:pt x="7143199" y="6066887"/>
                  <a:pt x="7106432" y="6071840"/>
                </a:cubicBezTo>
                <a:cubicBezTo>
                  <a:pt x="7093860" y="6073555"/>
                  <a:pt x="7080334" y="6073174"/>
                  <a:pt x="7068141" y="6069936"/>
                </a:cubicBezTo>
                <a:cubicBezTo>
                  <a:pt x="7043184" y="6063457"/>
                  <a:pt x="7018991" y="6054313"/>
                  <a:pt x="6994415" y="6046313"/>
                </a:cubicBezTo>
                <a:cubicBezTo>
                  <a:pt x="6991747" y="6045361"/>
                  <a:pt x="6988509" y="6045169"/>
                  <a:pt x="6985653" y="6044599"/>
                </a:cubicBezTo>
                <a:cubicBezTo>
                  <a:pt x="6969457" y="6041359"/>
                  <a:pt x="6953457" y="6038120"/>
                  <a:pt x="6937263" y="6035263"/>
                </a:cubicBezTo>
                <a:cubicBezTo>
                  <a:pt x="6928501" y="6033738"/>
                  <a:pt x="6919547" y="6033549"/>
                  <a:pt x="6910782" y="6032214"/>
                </a:cubicBezTo>
                <a:cubicBezTo>
                  <a:pt x="6876872" y="6026880"/>
                  <a:pt x="6839534" y="6035834"/>
                  <a:pt x="6810195" y="6012784"/>
                </a:cubicBezTo>
                <a:cubicBezTo>
                  <a:pt x="6791144" y="5997923"/>
                  <a:pt x="6772665" y="6001353"/>
                  <a:pt x="6752283" y="6003639"/>
                </a:cubicBezTo>
                <a:cubicBezTo>
                  <a:pt x="6736851" y="6005353"/>
                  <a:pt x="6721038" y="6004782"/>
                  <a:pt x="6705417" y="6004974"/>
                </a:cubicBezTo>
                <a:cubicBezTo>
                  <a:pt x="6677984" y="6005543"/>
                  <a:pt x="6650551" y="6005735"/>
                  <a:pt x="6623118" y="6006687"/>
                </a:cubicBezTo>
                <a:cubicBezTo>
                  <a:pt x="6614353" y="6007067"/>
                  <a:pt x="6605401" y="6011832"/>
                  <a:pt x="6596828" y="6011070"/>
                </a:cubicBezTo>
                <a:cubicBezTo>
                  <a:pt x="6557201" y="6007449"/>
                  <a:pt x="6517576" y="6001734"/>
                  <a:pt x="6477951" y="5998495"/>
                </a:cubicBezTo>
                <a:cubicBezTo>
                  <a:pt x="6455472" y="5996591"/>
                  <a:pt x="6432420" y="6000209"/>
                  <a:pt x="6410131" y="5997543"/>
                </a:cubicBezTo>
                <a:cubicBezTo>
                  <a:pt x="6384414" y="5994495"/>
                  <a:pt x="6359268" y="5986685"/>
                  <a:pt x="6333739" y="5981920"/>
                </a:cubicBezTo>
                <a:cubicBezTo>
                  <a:pt x="6326691" y="5980589"/>
                  <a:pt x="6318880" y="5982303"/>
                  <a:pt x="6311449" y="5982682"/>
                </a:cubicBezTo>
                <a:cubicBezTo>
                  <a:pt x="6303068" y="5983064"/>
                  <a:pt x="6294876" y="5983826"/>
                  <a:pt x="6286493" y="5984017"/>
                </a:cubicBezTo>
                <a:cubicBezTo>
                  <a:pt x="6260964" y="5984399"/>
                  <a:pt x="6235437" y="5983826"/>
                  <a:pt x="6209909" y="5985161"/>
                </a:cubicBezTo>
                <a:cubicBezTo>
                  <a:pt x="6194288" y="5985922"/>
                  <a:pt x="6177905" y="5993733"/>
                  <a:pt x="6163425" y="5990874"/>
                </a:cubicBezTo>
                <a:cubicBezTo>
                  <a:pt x="6133897" y="5985351"/>
                  <a:pt x="6104368" y="5997733"/>
                  <a:pt x="6074842" y="5987447"/>
                </a:cubicBezTo>
                <a:cubicBezTo>
                  <a:pt x="6065695" y="5984399"/>
                  <a:pt x="6053124" y="5992019"/>
                  <a:pt x="6042072" y="5992399"/>
                </a:cubicBezTo>
                <a:cubicBezTo>
                  <a:pt x="6014449" y="5993351"/>
                  <a:pt x="5986828" y="5993161"/>
                  <a:pt x="5959204" y="5992971"/>
                </a:cubicBezTo>
                <a:cubicBezTo>
                  <a:pt x="5934438" y="5992781"/>
                  <a:pt x="5908719" y="5995447"/>
                  <a:pt x="5884906" y="5990113"/>
                </a:cubicBezTo>
                <a:cubicBezTo>
                  <a:pt x="5859949" y="5984399"/>
                  <a:pt x="5837471" y="5985161"/>
                  <a:pt x="5813275" y="5991637"/>
                </a:cubicBezTo>
                <a:cubicBezTo>
                  <a:pt x="5796702" y="5996019"/>
                  <a:pt x="5779174" y="5996591"/>
                  <a:pt x="5762029" y="5997923"/>
                </a:cubicBezTo>
                <a:cubicBezTo>
                  <a:pt x="5743551" y="5999447"/>
                  <a:pt x="5723166" y="5995447"/>
                  <a:pt x="5706401" y="6001734"/>
                </a:cubicBezTo>
                <a:cubicBezTo>
                  <a:pt x="5656488" y="6020403"/>
                  <a:pt x="5605244" y="6024403"/>
                  <a:pt x="5553045" y="6024403"/>
                </a:cubicBezTo>
                <a:cubicBezTo>
                  <a:pt x="5543518" y="6024403"/>
                  <a:pt x="5533802" y="6021738"/>
                  <a:pt x="5524660" y="6018880"/>
                </a:cubicBezTo>
                <a:cubicBezTo>
                  <a:pt x="5471316" y="6001734"/>
                  <a:pt x="5417784" y="6003257"/>
                  <a:pt x="5363491" y="6013736"/>
                </a:cubicBezTo>
                <a:cubicBezTo>
                  <a:pt x="5352250" y="6016022"/>
                  <a:pt x="5339677" y="6016403"/>
                  <a:pt x="5328438" y="6014118"/>
                </a:cubicBezTo>
                <a:cubicBezTo>
                  <a:pt x="5296812" y="6007449"/>
                  <a:pt x="5266141" y="5996399"/>
                  <a:pt x="5234326" y="5991637"/>
                </a:cubicBezTo>
                <a:cubicBezTo>
                  <a:pt x="5181748" y="5983826"/>
                  <a:pt x="5136216" y="6010115"/>
                  <a:pt x="5089162" y="6027262"/>
                </a:cubicBezTo>
                <a:cubicBezTo>
                  <a:pt x="5044391" y="6043455"/>
                  <a:pt x="5006292" y="6080032"/>
                  <a:pt x="4953328" y="6071840"/>
                </a:cubicBezTo>
                <a:cubicBezTo>
                  <a:pt x="4947996" y="6071078"/>
                  <a:pt x="4942089" y="6076222"/>
                  <a:pt x="4936184" y="6077555"/>
                </a:cubicBezTo>
                <a:cubicBezTo>
                  <a:pt x="4919991" y="6081176"/>
                  <a:pt x="4903799" y="6085555"/>
                  <a:pt x="4887415" y="6087272"/>
                </a:cubicBezTo>
                <a:cubicBezTo>
                  <a:pt x="4867412" y="6089558"/>
                  <a:pt x="4847027" y="6088797"/>
                  <a:pt x="4827024" y="6090701"/>
                </a:cubicBezTo>
                <a:cubicBezTo>
                  <a:pt x="4814165" y="6091844"/>
                  <a:pt x="4801401" y="6093939"/>
                  <a:pt x="4788661" y="6095749"/>
                </a:cubicBezTo>
                <a:lnTo>
                  <a:pt x="4785776" y="6096000"/>
                </a:lnTo>
                <a:lnTo>
                  <a:pt x="4726469" y="6096000"/>
                </a:lnTo>
                <a:lnTo>
                  <a:pt x="4719697" y="6095130"/>
                </a:lnTo>
                <a:cubicBezTo>
                  <a:pt x="4709481" y="6092939"/>
                  <a:pt x="4699289" y="6090320"/>
                  <a:pt x="4689098" y="6088605"/>
                </a:cubicBezTo>
                <a:cubicBezTo>
                  <a:pt x="4660331" y="6083842"/>
                  <a:pt x="4628705" y="6085176"/>
                  <a:pt x="4603368" y="6072984"/>
                </a:cubicBezTo>
                <a:cubicBezTo>
                  <a:pt x="4576318" y="6060029"/>
                  <a:pt x="4550599" y="6054123"/>
                  <a:pt x="4522596" y="6058123"/>
                </a:cubicBezTo>
                <a:cubicBezTo>
                  <a:pt x="4513260" y="6059457"/>
                  <a:pt x="4501257" y="6067459"/>
                  <a:pt x="4497068" y="6075649"/>
                </a:cubicBezTo>
                <a:cubicBezTo>
                  <a:pt x="4487731" y="6093938"/>
                  <a:pt x="4474969" y="6097178"/>
                  <a:pt x="4457632" y="6090890"/>
                </a:cubicBezTo>
                <a:cubicBezTo>
                  <a:pt x="4442581" y="6085555"/>
                  <a:pt x="4424104" y="6082890"/>
                  <a:pt x="4413817" y="6072601"/>
                </a:cubicBezTo>
                <a:cubicBezTo>
                  <a:pt x="4384668" y="6043455"/>
                  <a:pt x="4347518" y="6042503"/>
                  <a:pt x="4311323" y="6034693"/>
                </a:cubicBezTo>
                <a:cubicBezTo>
                  <a:pt x="4289227" y="6029928"/>
                  <a:pt x="4268649" y="6029738"/>
                  <a:pt x="4246551" y="6032976"/>
                </a:cubicBezTo>
                <a:cubicBezTo>
                  <a:pt x="4198546" y="6040216"/>
                  <a:pt x="4151870" y="6029928"/>
                  <a:pt x="4105766" y="6016784"/>
                </a:cubicBezTo>
                <a:cubicBezTo>
                  <a:pt x="4075285" y="6008022"/>
                  <a:pt x="4044043" y="6002687"/>
                  <a:pt x="4013753" y="5993733"/>
                </a:cubicBezTo>
                <a:cubicBezTo>
                  <a:pt x="3991083" y="5986874"/>
                  <a:pt x="3968414" y="5978682"/>
                  <a:pt x="3947648" y="5967634"/>
                </a:cubicBezTo>
                <a:cubicBezTo>
                  <a:pt x="3917546" y="5951440"/>
                  <a:pt x="3891259" y="5927055"/>
                  <a:pt x="3852966" y="5933533"/>
                </a:cubicBezTo>
                <a:cubicBezTo>
                  <a:pt x="3819245" y="5939247"/>
                  <a:pt x="3788766" y="5927247"/>
                  <a:pt x="3757902" y="5915816"/>
                </a:cubicBezTo>
                <a:cubicBezTo>
                  <a:pt x="3735231" y="5907434"/>
                  <a:pt x="3712565" y="5898859"/>
                  <a:pt x="3689131" y="5893526"/>
                </a:cubicBezTo>
                <a:cubicBezTo>
                  <a:pt x="3661315" y="5887239"/>
                  <a:pt x="3629882" y="5889907"/>
                  <a:pt x="3605116" y="5878285"/>
                </a:cubicBezTo>
                <a:cubicBezTo>
                  <a:pt x="3579206" y="5866093"/>
                  <a:pt x="3557682" y="5874285"/>
                  <a:pt x="3534629" y="5877715"/>
                </a:cubicBezTo>
                <a:cubicBezTo>
                  <a:pt x="3497862" y="5883049"/>
                  <a:pt x="3461282" y="5892955"/>
                  <a:pt x="3424135" y="5880382"/>
                </a:cubicBezTo>
                <a:cubicBezTo>
                  <a:pt x="3378986" y="5865141"/>
                  <a:pt x="3334216" y="5848758"/>
                  <a:pt x="3288877" y="5834280"/>
                </a:cubicBezTo>
                <a:cubicBezTo>
                  <a:pt x="3271348" y="5828753"/>
                  <a:pt x="3252492" y="5826467"/>
                  <a:pt x="3234202" y="5823991"/>
                </a:cubicBezTo>
                <a:cubicBezTo>
                  <a:pt x="3216867" y="5821895"/>
                  <a:pt x="3196102" y="5827230"/>
                  <a:pt x="3182763" y="5819229"/>
                </a:cubicBezTo>
                <a:cubicBezTo>
                  <a:pt x="3148472" y="5798655"/>
                  <a:pt x="3113231" y="5788558"/>
                  <a:pt x="3073604" y="5788558"/>
                </a:cubicBezTo>
                <a:cubicBezTo>
                  <a:pt x="3058743" y="5788558"/>
                  <a:pt x="3044264" y="5779984"/>
                  <a:pt x="3029216" y="5778459"/>
                </a:cubicBezTo>
                <a:cubicBezTo>
                  <a:pt x="3008639" y="5776555"/>
                  <a:pt x="2985016" y="5771411"/>
                  <a:pt x="2967110" y="5778651"/>
                </a:cubicBezTo>
                <a:cubicBezTo>
                  <a:pt x="2925008" y="5795797"/>
                  <a:pt x="2890910" y="5781507"/>
                  <a:pt x="2854140" y="5764553"/>
                </a:cubicBezTo>
                <a:cubicBezTo>
                  <a:pt x="2817943" y="5747789"/>
                  <a:pt x="2779842" y="5734455"/>
                  <a:pt x="2741360" y="5723403"/>
                </a:cubicBezTo>
                <a:cubicBezTo>
                  <a:pt x="2726882" y="5719403"/>
                  <a:pt x="2709548" y="5726072"/>
                  <a:pt x="2693543" y="5727405"/>
                </a:cubicBezTo>
                <a:cubicBezTo>
                  <a:pt x="2687827" y="5727786"/>
                  <a:pt x="2681540" y="5728358"/>
                  <a:pt x="2676398" y="5726453"/>
                </a:cubicBezTo>
                <a:cubicBezTo>
                  <a:pt x="2626677" y="5708163"/>
                  <a:pt x="2576191" y="5694257"/>
                  <a:pt x="2522279" y="5703782"/>
                </a:cubicBezTo>
                <a:cubicBezTo>
                  <a:pt x="2517327" y="5704735"/>
                  <a:pt x="2511800" y="5702639"/>
                  <a:pt x="2506847" y="5701305"/>
                </a:cubicBezTo>
                <a:cubicBezTo>
                  <a:pt x="2482652" y="5694447"/>
                  <a:pt x="2459029" y="5683589"/>
                  <a:pt x="2434456" y="5681112"/>
                </a:cubicBezTo>
                <a:cubicBezTo>
                  <a:pt x="2373874" y="5675016"/>
                  <a:pt x="2312915" y="5672538"/>
                  <a:pt x="2251948" y="5668538"/>
                </a:cubicBezTo>
                <a:cubicBezTo>
                  <a:pt x="2248138" y="5668349"/>
                  <a:pt x="2244137" y="5668349"/>
                  <a:pt x="2240710" y="5667014"/>
                </a:cubicBezTo>
                <a:cubicBezTo>
                  <a:pt x="2218229" y="5658822"/>
                  <a:pt x="2198608" y="5661490"/>
                  <a:pt x="2179556" y="5677111"/>
                </a:cubicBezTo>
                <a:cubicBezTo>
                  <a:pt x="2171173" y="5683969"/>
                  <a:pt x="2159743" y="5687589"/>
                  <a:pt x="2149267" y="5691399"/>
                </a:cubicBezTo>
                <a:cubicBezTo>
                  <a:pt x="2133834" y="5697115"/>
                  <a:pt x="2118023" y="5702639"/>
                  <a:pt x="2102021" y="5706259"/>
                </a:cubicBezTo>
                <a:cubicBezTo>
                  <a:pt x="2086208" y="5709688"/>
                  <a:pt x="2069254" y="5714449"/>
                  <a:pt x="2054013" y="5711784"/>
                </a:cubicBezTo>
                <a:cubicBezTo>
                  <a:pt x="2026581" y="5707022"/>
                  <a:pt x="2000479" y="5696353"/>
                  <a:pt x="1973429" y="5689303"/>
                </a:cubicBezTo>
                <a:cubicBezTo>
                  <a:pt x="1964094" y="5686826"/>
                  <a:pt x="1953806" y="5687209"/>
                  <a:pt x="1944092" y="5687017"/>
                </a:cubicBezTo>
                <a:cubicBezTo>
                  <a:pt x="1921800" y="5686447"/>
                  <a:pt x="1898940" y="5691971"/>
                  <a:pt x="1878748" y="5676159"/>
                </a:cubicBezTo>
                <a:cubicBezTo>
                  <a:pt x="1860079" y="5661299"/>
                  <a:pt x="1841216" y="5665680"/>
                  <a:pt x="1821596" y="5676920"/>
                </a:cubicBezTo>
                <a:cubicBezTo>
                  <a:pt x="1807497" y="5684922"/>
                  <a:pt x="1791496" y="5691209"/>
                  <a:pt x="1775684" y="5694257"/>
                </a:cubicBezTo>
                <a:cubicBezTo>
                  <a:pt x="1753965" y="5698447"/>
                  <a:pt x="1732439" y="5700163"/>
                  <a:pt x="1709006" y="5697685"/>
                </a:cubicBezTo>
                <a:cubicBezTo>
                  <a:pt x="1692431" y="5695971"/>
                  <a:pt x="1678904" y="5695209"/>
                  <a:pt x="1665950" y="5685113"/>
                </a:cubicBezTo>
                <a:cubicBezTo>
                  <a:pt x="1663856" y="5683589"/>
                  <a:pt x="1660046" y="5683207"/>
                  <a:pt x="1657188" y="5683399"/>
                </a:cubicBezTo>
                <a:cubicBezTo>
                  <a:pt x="1619658" y="5686637"/>
                  <a:pt x="1582510" y="5684922"/>
                  <a:pt x="1544598" y="5682634"/>
                </a:cubicBezTo>
                <a:cubicBezTo>
                  <a:pt x="1496403" y="5679589"/>
                  <a:pt x="1445725" y="5688541"/>
                  <a:pt x="1404006" y="5720546"/>
                </a:cubicBezTo>
                <a:cubicBezTo>
                  <a:pt x="1397909" y="5725310"/>
                  <a:pt x="1388765" y="5727405"/>
                  <a:pt x="1380762" y="5728549"/>
                </a:cubicBezTo>
                <a:cubicBezTo>
                  <a:pt x="1343044" y="5733501"/>
                  <a:pt x="1305132" y="5736930"/>
                  <a:pt x="1267411" y="5742455"/>
                </a:cubicBezTo>
                <a:cubicBezTo>
                  <a:pt x="1246837" y="5745503"/>
                  <a:pt x="1225310" y="5748170"/>
                  <a:pt x="1206641" y="5756553"/>
                </a:cubicBezTo>
                <a:cubicBezTo>
                  <a:pt x="1188354" y="5764743"/>
                  <a:pt x="1173681" y="5774459"/>
                  <a:pt x="1162823" y="5757315"/>
                </a:cubicBezTo>
                <a:cubicBezTo>
                  <a:pt x="1143394" y="5766459"/>
                  <a:pt x="1126437" y="5774080"/>
                  <a:pt x="1109865" y="5782270"/>
                </a:cubicBezTo>
                <a:cubicBezTo>
                  <a:pt x="1103767" y="5785318"/>
                  <a:pt x="1098623" y="5790272"/>
                  <a:pt x="1092527" y="5793130"/>
                </a:cubicBezTo>
                <a:cubicBezTo>
                  <a:pt x="1086048" y="5796178"/>
                  <a:pt x="1078810" y="5798082"/>
                  <a:pt x="1071762" y="5799607"/>
                </a:cubicBezTo>
                <a:cubicBezTo>
                  <a:pt x="1040327" y="5806465"/>
                  <a:pt x="1008894" y="5812751"/>
                  <a:pt x="977653" y="5820182"/>
                </a:cubicBezTo>
                <a:cubicBezTo>
                  <a:pt x="971554" y="5821705"/>
                  <a:pt x="966411" y="5827801"/>
                  <a:pt x="960887" y="5831801"/>
                </a:cubicBezTo>
                <a:cubicBezTo>
                  <a:pt x="957266" y="5834470"/>
                  <a:pt x="953648" y="5838470"/>
                  <a:pt x="949646" y="5839042"/>
                </a:cubicBezTo>
                <a:cubicBezTo>
                  <a:pt x="919165" y="5843614"/>
                  <a:pt x="888877" y="5848949"/>
                  <a:pt x="858205" y="5851234"/>
                </a:cubicBezTo>
                <a:cubicBezTo>
                  <a:pt x="832486" y="5853138"/>
                  <a:pt x="807719" y="5852568"/>
                  <a:pt x="801053" y="5885715"/>
                </a:cubicBezTo>
                <a:cubicBezTo>
                  <a:pt x="799909" y="5891432"/>
                  <a:pt x="791717" y="5897528"/>
                  <a:pt x="785432" y="5900384"/>
                </a:cubicBezTo>
                <a:cubicBezTo>
                  <a:pt x="767524" y="5908576"/>
                  <a:pt x="748471" y="5914101"/>
                  <a:pt x="730754" y="5922482"/>
                </a:cubicBezTo>
                <a:cubicBezTo>
                  <a:pt x="672650" y="5950488"/>
                  <a:pt x="611880" y="5968205"/>
                  <a:pt x="546917" y="5964966"/>
                </a:cubicBezTo>
                <a:cubicBezTo>
                  <a:pt x="526724" y="5964014"/>
                  <a:pt x="507102" y="5953726"/>
                  <a:pt x="494337" y="5949915"/>
                </a:cubicBezTo>
                <a:cubicBezTo>
                  <a:pt x="457572" y="5964966"/>
                  <a:pt x="426709" y="5979445"/>
                  <a:pt x="394511" y="5990303"/>
                </a:cubicBezTo>
                <a:cubicBezTo>
                  <a:pt x="366127" y="6000019"/>
                  <a:pt x="336408" y="6006115"/>
                  <a:pt x="307259" y="6013163"/>
                </a:cubicBezTo>
                <a:cubicBezTo>
                  <a:pt x="296590" y="6015832"/>
                  <a:pt x="285732" y="6017355"/>
                  <a:pt x="274873" y="6018690"/>
                </a:cubicBezTo>
                <a:cubicBezTo>
                  <a:pt x="240965" y="6022880"/>
                  <a:pt x="205529" y="6012784"/>
                  <a:pt x="172384" y="6028786"/>
                </a:cubicBezTo>
                <a:cubicBezTo>
                  <a:pt x="155046" y="6037168"/>
                  <a:pt x="137898" y="6047265"/>
                  <a:pt x="119613" y="6051647"/>
                </a:cubicBezTo>
                <a:cubicBezTo>
                  <a:pt x="99990" y="6056409"/>
                  <a:pt x="80794" y="6063839"/>
                  <a:pt x="61197" y="6069150"/>
                </a:cubicBezTo>
                <a:lnTo>
                  <a:pt x="544" y="6073921"/>
                </a:lnTo>
                <a:lnTo>
                  <a:pt x="544" y="5946682"/>
                </a:lnTo>
                <a:lnTo>
                  <a:pt x="0" y="5946682"/>
                </a:lnTo>
                <a:lnTo>
                  <a:pt x="0" y="1335314"/>
                </a:lnTo>
                <a:lnTo>
                  <a:pt x="0" y="873938"/>
                </a:lnTo>
                <a:close/>
              </a:path>
            </a:pathLst>
          </a:custGeom>
          <a:effectLst>
            <a:outerShdw blurRad="381000" dist="152400" dir="5400000" algn="t" rotWithShape="0">
              <a:prstClr val="black">
                <a:alpha val="20000"/>
              </a:prstClr>
            </a:outerShdw>
          </a:effectLst>
        </p:spPr>
      </p:pic>
      <p:sp>
        <p:nvSpPr>
          <p:cNvPr id="14" name="Title 1">
            <a:extLst>
              <a:ext uri="{FF2B5EF4-FFF2-40B4-BE49-F238E27FC236}">
                <a16:creationId xmlns:a16="http://schemas.microsoft.com/office/drawing/2014/main" id="{F342BC7D-9A12-751B-79B5-F77950BC2B0A}"/>
              </a:ext>
            </a:extLst>
          </p:cNvPr>
          <p:cNvSpPr txBox="1">
            <a:spLocks/>
          </p:cNvSpPr>
          <p:nvPr/>
        </p:nvSpPr>
        <p:spPr>
          <a:xfrm>
            <a:off x="496059" y="129361"/>
            <a:ext cx="10515600" cy="549275"/>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cap="small" dirty="0">
                <a:solidFill>
                  <a:srgbClr val="002060"/>
                </a:solidFill>
                <a:effectLst>
                  <a:outerShdw blurRad="38100" dist="38100" dir="2700000" algn="tl">
                    <a:srgbClr val="000000">
                      <a:alpha val="43137"/>
                    </a:srgbClr>
                  </a:outerShdw>
                </a:effectLst>
                <a:latin typeface="Gotham Medium" panose="02000604030000020004"/>
              </a:rPr>
              <a:t>Background</a:t>
            </a:r>
          </a:p>
        </p:txBody>
      </p:sp>
      <p:sp>
        <p:nvSpPr>
          <p:cNvPr id="15" name="Text Placeholder 2">
            <a:extLst>
              <a:ext uri="{FF2B5EF4-FFF2-40B4-BE49-F238E27FC236}">
                <a16:creationId xmlns:a16="http://schemas.microsoft.com/office/drawing/2014/main" id="{0470A038-6E9D-13A3-BC80-B69D2817CA8A}"/>
              </a:ext>
            </a:extLst>
          </p:cNvPr>
          <p:cNvSpPr>
            <a:spLocks noGrp="1"/>
          </p:cNvSpPr>
          <p:nvPr>
            <p:ph type="body" idx="1"/>
          </p:nvPr>
        </p:nvSpPr>
        <p:spPr>
          <a:xfrm>
            <a:off x="219075" y="619141"/>
            <a:ext cx="6656832" cy="457200"/>
          </a:xfrm>
          <a:solidFill>
            <a:srgbClr val="002060"/>
          </a:solidFill>
        </p:spPr>
        <p:txBody>
          <a:bodyPr anchor="t" anchorCtr="0">
            <a:normAutofit/>
          </a:bodyPr>
          <a:lstStyle/>
          <a:p>
            <a:r>
              <a:rPr lang="en-US" sz="1800" b="1"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Priests in the New Covenant</a:t>
            </a:r>
          </a:p>
        </p:txBody>
      </p:sp>
      <p:sp>
        <p:nvSpPr>
          <p:cNvPr id="16" name="Content Placeholder 3">
            <a:extLst>
              <a:ext uri="{FF2B5EF4-FFF2-40B4-BE49-F238E27FC236}">
                <a16:creationId xmlns:a16="http://schemas.microsoft.com/office/drawing/2014/main" id="{5D0EFBAA-1996-F01A-7003-70D3262DC83D}"/>
              </a:ext>
            </a:extLst>
          </p:cNvPr>
          <p:cNvSpPr>
            <a:spLocks noGrp="1"/>
          </p:cNvSpPr>
          <p:nvPr>
            <p:ph sz="half" idx="2"/>
          </p:nvPr>
        </p:nvSpPr>
        <p:spPr>
          <a:xfrm>
            <a:off x="219074" y="1019191"/>
            <a:ext cx="6656832" cy="5109723"/>
          </a:xfrm>
          <a:solidFill>
            <a:schemeClr val="bg1">
              <a:alpha val="20000"/>
            </a:schemeClr>
          </a:solidFill>
        </p:spPr>
        <p:txBody>
          <a:bodyPr>
            <a:noAutofit/>
          </a:bodyPr>
          <a:lstStyle/>
          <a:p>
            <a:pPr marL="0" marR="0" indent="0">
              <a:lnSpc>
                <a:spcPct val="107000"/>
              </a:lnSpc>
              <a:spcBef>
                <a:spcPts val="0"/>
              </a:spcBef>
              <a:spcAft>
                <a:spcPts val="0"/>
              </a:spcAft>
              <a:buNone/>
            </a:pPr>
            <a:r>
              <a:rPr lang="en-US" sz="18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The consecration of the priests was necessary so that God’s holy presence would be separate.  Much like the layered sections of the tabernacle which separated one area from another, the priesthood made layers of separation from the ordinary people in the community, people with sinful failings and chaotic lives. But over time and through the centuries, the corruption of Israel’s priests became harder to ignore. Even Aaron’s sons could not be trusted to be faithful and to observe all that God had asked (see Num. 3:2–4).  </a:t>
            </a:r>
          </a:p>
          <a:p>
            <a:pPr marL="0" marR="0" indent="0">
              <a:lnSpc>
                <a:spcPct val="107000"/>
              </a:lnSpc>
              <a:spcBef>
                <a:spcPts val="0"/>
              </a:spcBef>
              <a:spcAft>
                <a:spcPts val="0"/>
              </a:spcAft>
              <a:buNone/>
            </a:pPr>
            <a:r>
              <a:rPr lang="en-US" sz="1800" b="1" kern="0" dirty="0">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But God had in mind to create a new priesthood, with Jesus at the center. According to Revelation 1:5–6, Jesus’ blood “freed” His followers from sin and also created them to be “a kingdom and priests. ” Unlike the priesthood of ancient Israel—which became another symbol of human inadequacy—the priesthood of those redeemed by Jesus can be a symbol of God’s redeeming power and love. God can transform human beings and give them a holy status, something that they could never do on their own. </a:t>
            </a:r>
          </a:p>
        </p:txBody>
      </p:sp>
      <p:sp>
        <p:nvSpPr>
          <p:cNvPr id="19" name="Text Placeholder 7">
            <a:extLst>
              <a:ext uri="{FF2B5EF4-FFF2-40B4-BE49-F238E27FC236}">
                <a16:creationId xmlns:a16="http://schemas.microsoft.com/office/drawing/2014/main" id="{A0E92ADF-E1BE-BDC2-025E-BF26D9944E9A}"/>
              </a:ext>
            </a:extLst>
          </p:cNvPr>
          <p:cNvSpPr txBox="1">
            <a:spLocks/>
          </p:cNvSpPr>
          <p:nvPr/>
        </p:nvSpPr>
        <p:spPr>
          <a:xfrm>
            <a:off x="6914743" y="638191"/>
            <a:ext cx="5221224" cy="457200"/>
          </a:xfrm>
          <a:prstGeom prst="rect">
            <a:avLst/>
          </a:prstGeom>
          <a:solidFill>
            <a:srgbClr val="002060"/>
          </a:solidFill>
        </p:spPr>
        <p:txBody>
          <a:bodyPr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None/>
            </a:pPr>
            <a:r>
              <a:rPr lang="en-US" sz="1800" b="1" kern="0" cap="small" dirty="0">
                <a:solidFill>
                  <a:schemeClr val="bg1"/>
                </a:solidFill>
                <a:effectLst>
                  <a:outerShdw blurRad="38100" dist="38100" dir="2700000" algn="tl">
                    <a:srgbClr val="000000">
                      <a:alpha val="43137"/>
                    </a:srgbClr>
                  </a:outerShdw>
                </a:effectLst>
                <a:latin typeface="Gotham Medium" panose="02000604030000020004"/>
                <a:ea typeface="Calibri" panose="020F0502020204030204" pitchFamily="34" charset="0"/>
                <a:cs typeface="Calibri" panose="020F0502020204030204" pitchFamily="34" charset="0"/>
              </a:rPr>
              <a:t>Removing the Stain of Sin</a:t>
            </a:r>
          </a:p>
        </p:txBody>
      </p:sp>
      <p:sp>
        <p:nvSpPr>
          <p:cNvPr id="20" name="Content Placeholder 8">
            <a:extLst>
              <a:ext uri="{FF2B5EF4-FFF2-40B4-BE49-F238E27FC236}">
                <a16:creationId xmlns:a16="http://schemas.microsoft.com/office/drawing/2014/main" id="{23CEEE9C-178E-B0DE-1113-BC72D6BF72EF}"/>
              </a:ext>
            </a:extLst>
          </p:cNvPr>
          <p:cNvSpPr txBox="1">
            <a:spLocks/>
          </p:cNvSpPr>
          <p:nvPr/>
        </p:nvSpPr>
        <p:spPr>
          <a:xfrm>
            <a:off x="6933792" y="980297"/>
            <a:ext cx="5221224" cy="5195892"/>
          </a:xfrm>
          <a:prstGeom prst="rect">
            <a:avLst/>
          </a:prstGeom>
          <a:solidFill>
            <a:schemeClr val="bg1">
              <a:alpha val="20000"/>
            </a:schemeClr>
          </a:solidFill>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7000"/>
              </a:lnSpc>
              <a:spcBef>
                <a:spcPts val="0"/>
              </a:spcBef>
              <a:buFont typeface="Arial" panose="020B0604020202020204" pitchFamily="34" charset="0"/>
              <a:buNone/>
            </a:pPr>
            <a:r>
              <a:rPr lang="en-US" sz="1800" b="1" kern="0" dirty="0">
                <a:effectLst>
                  <a:outerShdw blurRad="38100" dist="38100" dir="2700000" algn="tl">
                    <a:srgbClr val="000000">
                      <a:alpha val="43137"/>
                    </a:srgbClr>
                  </a:outerShdw>
                </a:effectLst>
                <a:latin typeface="Gotham Medium" panose="02000604030000020004"/>
                <a:cs typeface="Calibri" panose="020F0502020204030204" pitchFamily="34" charset="0"/>
              </a:rPr>
              <a:t>The notion of purification through the offering of a sacrifice, whether applied to the Israel’s priesthood or altar (Ex. 29:4, 36), denoted a thorough cleansing from defilement. This truth is repeated in Hebrews 1:3, which says that Jesus provided “purification for sins. ” The underlying Greek noun for “purged” in the KJV means removing the defiling presence of sin from the very core of the believer’s innermost being (Heb. 9:14; 10:22).  </a:t>
            </a:r>
          </a:p>
          <a:p>
            <a:pPr marL="0" indent="0">
              <a:lnSpc>
                <a:spcPct val="107000"/>
              </a:lnSpc>
              <a:spcBef>
                <a:spcPts val="0"/>
              </a:spcBef>
              <a:buFont typeface="Arial" panose="020B0604020202020204" pitchFamily="34" charset="0"/>
              <a:buNone/>
            </a:pPr>
            <a:r>
              <a:rPr lang="en-US" sz="1800" b="1" kern="0" dirty="0">
                <a:effectLst>
                  <a:outerShdw blurRad="38100" dist="38100" dir="2700000" algn="tl">
                    <a:srgbClr val="000000">
                      <a:alpha val="43137"/>
                    </a:srgbClr>
                  </a:outerShdw>
                </a:effectLst>
                <a:latin typeface="Gotham Medium" panose="02000604030000020004"/>
                <a:cs typeface="Calibri" panose="020F0502020204030204" pitchFamily="34" charset="0"/>
              </a:rPr>
              <a:t>The writer of Hebrews speaks in the past tense, which shows that the Messiah’s redemptive work on our behalf has already been accomplished.  Jesus did once what the Israelite priests were required to do on a regular basis, like the offering that had to repeated seven days in Exodus 29:37.  Now, as our great High Priest, Jesus can grant a “purification for sins,” what He obtained at the cross. </a:t>
            </a:r>
          </a:p>
        </p:txBody>
      </p:sp>
      <p:sp>
        <p:nvSpPr>
          <p:cNvPr id="33" name="Date Placeholder 3">
            <a:extLst>
              <a:ext uri="{FF2B5EF4-FFF2-40B4-BE49-F238E27FC236}">
                <a16:creationId xmlns:a16="http://schemas.microsoft.com/office/drawing/2014/main" id="{DECBEDB9-911C-6E22-DE35-45DD7E3979DF}"/>
              </a:ext>
            </a:extLst>
          </p:cNvPr>
          <p:cNvSpPr>
            <a:spLocks noGrp="1"/>
          </p:cNvSpPr>
          <p:nvPr>
            <p:ph type="dt" sz="half" idx="10"/>
          </p:nvPr>
        </p:nvSpPr>
        <p:spPr>
          <a:xfrm>
            <a:off x="457200" y="6546850"/>
            <a:ext cx="2743200" cy="365125"/>
          </a:xfrm>
        </p:spPr>
        <p:txBody>
          <a:bodyPr/>
          <a:lstStyle/>
          <a:p>
            <a:r>
              <a:rPr lang="en-US" b="1" dirty="0">
                <a:solidFill>
                  <a:schemeClr val="bg1"/>
                </a:solidFill>
                <a:effectLst>
                  <a:outerShdw blurRad="38100" dist="38100" dir="2700000" algn="tl">
                    <a:srgbClr val="000000">
                      <a:alpha val="43137"/>
                    </a:srgbClr>
                  </a:outerShdw>
                </a:effectLst>
                <a:latin typeface="Arial Black" panose="020B0A04020102020204" pitchFamily="34" charset="0"/>
              </a:rPr>
              <a:t>2025</a:t>
            </a:r>
          </a:p>
        </p:txBody>
      </p:sp>
      <p:sp>
        <p:nvSpPr>
          <p:cNvPr id="35" name="Slide Number Placeholder 6">
            <a:extLst>
              <a:ext uri="{FF2B5EF4-FFF2-40B4-BE49-F238E27FC236}">
                <a16:creationId xmlns:a16="http://schemas.microsoft.com/office/drawing/2014/main" id="{17AB412B-BB9B-5AF4-4450-0CD084A23BC6}"/>
              </a:ext>
            </a:extLst>
          </p:cNvPr>
          <p:cNvSpPr>
            <a:spLocks noGrp="1"/>
          </p:cNvSpPr>
          <p:nvPr>
            <p:ph type="sldNum" sz="quarter" idx="12"/>
          </p:nvPr>
        </p:nvSpPr>
        <p:spPr>
          <a:xfrm>
            <a:off x="8610600" y="6546850"/>
            <a:ext cx="2743200" cy="365125"/>
          </a:xfrm>
        </p:spPr>
        <p:txBody>
          <a:bodyPr/>
          <a:lstStyle/>
          <a:p>
            <a:fld id="{294A09A9-5501-47C1-A89A-A340965A2BE2}" type="slidenum">
              <a:rPr lang="en-US" b="1" smtClean="0">
                <a:solidFill>
                  <a:schemeClr val="bg1"/>
                </a:solidFill>
                <a:effectLst>
                  <a:outerShdw blurRad="38100" dist="38100" dir="2700000" algn="tl">
                    <a:srgbClr val="000000">
                      <a:alpha val="43137"/>
                    </a:srgbClr>
                  </a:outerShdw>
                </a:effectLst>
                <a:latin typeface="Arial Black" panose="020B0A04020102020204" pitchFamily="34" charset="0"/>
              </a:rPr>
              <a:pPr/>
              <a:t>9</a:t>
            </a:fld>
            <a:endParaRPr lang="en-US" b="1" dirty="0">
              <a:solidFill>
                <a:schemeClr val="bg1"/>
              </a:solidFill>
              <a:effectLst>
                <a:outerShdw blurRad="38100" dist="38100" dir="2700000" algn="tl">
                  <a:srgbClr val="000000">
                    <a:alpha val="43137"/>
                  </a:srgbClr>
                </a:outerShdw>
              </a:effectLst>
              <a:latin typeface="Arial Black" panose="020B0A04020102020204" pitchFamily="34" charset="0"/>
            </a:endParaRPr>
          </a:p>
        </p:txBody>
      </p:sp>
      <p:sp>
        <p:nvSpPr>
          <p:cNvPr id="2" name="Footer Placeholder 4">
            <a:extLst>
              <a:ext uri="{FF2B5EF4-FFF2-40B4-BE49-F238E27FC236}">
                <a16:creationId xmlns:a16="http://schemas.microsoft.com/office/drawing/2014/main" id="{B7C6318F-C90C-BCD8-464A-8E32C8344D0A}"/>
              </a:ext>
            </a:extLst>
          </p:cNvPr>
          <p:cNvSpPr>
            <a:spLocks noGrp="1"/>
          </p:cNvSpPr>
          <p:nvPr>
            <p:ph type="ftr" sz="quarter" idx="11"/>
          </p:nvPr>
        </p:nvSpPr>
        <p:spPr>
          <a:xfrm>
            <a:off x="4038600" y="6546850"/>
            <a:ext cx="4572000" cy="365125"/>
          </a:xfrm>
        </p:spPr>
        <p:txBody>
          <a:bodyPr/>
          <a:lstStyle/>
          <a:p>
            <a:r>
              <a:rPr lang="en-US" sz="2400" b="1" cap="small" dirty="0">
                <a:solidFill>
                  <a:schemeClr val="bg1"/>
                </a:solidFill>
                <a:effectLst>
                  <a:outerShdw blurRad="38100" dist="38100" dir="2700000" algn="tl">
                    <a:srgbClr val="000000">
                      <a:alpha val="43137"/>
                    </a:srgbClr>
                  </a:outerShdw>
                </a:effectLst>
                <a:latin typeface="Arial Black" panose="020B0A04020102020204" pitchFamily="34" charset="0"/>
              </a:rPr>
              <a:t>The Ordination of Priests</a:t>
            </a:r>
          </a:p>
        </p:txBody>
      </p:sp>
    </p:spTree>
    <p:extLst>
      <p:ext uri="{BB962C8B-B14F-4D97-AF65-F5344CB8AC3E}">
        <p14:creationId xmlns:p14="http://schemas.microsoft.com/office/powerpoint/2010/main" val="21913686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2169</TotalTime>
  <Words>8383</Words>
  <Application>Microsoft Office PowerPoint</Application>
  <PresentationFormat>Widescreen</PresentationFormat>
  <Paragraphs>468</Paragraphs>
  <Slides>21</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Aptos</vt:lpstr>
      <vt:lpstr>Arial</vt:lpstr>
      <vt:lpstr>Arial Black</vt:lpstr>
      <vt:lpstr>Calibri</vt:lpstr>
      <vt:lpstr>Calibri Light</vt:lpstr>
      <vt:lpstr>Gotham Medium</vt:lpstr>
      <vt:lpstr>Wingdings</vt:lpstr>
      <vt:lpstr>Office Theme</vt:lpstr>
      <vt:lpstr>The Ordination of Priests</vt:lpstr>
      <vt:lpstr>PowerPoint Presentation</vt:lpstr>
      <vt:lpstr>PowerPoint Presentation</vt:lpstr>
      <vt:lpstr>PowerPoint Presentation</vt:lpstr>
      <vt:lpstr>PowerPoint Presentation</vt:lpstr>
      <vt:lpstr>PowerPoint Presentation</vt:lpstr>
      <vt:lpstr>Lesson Context</vt:lpstr>
      <vt:lpstr>PowerPoint Presentation</vt:lpstr>
      <vt:lpstr>PowerPoint Presentation</vt:lpstr>
      <vt:lpstr>PowerPoint Presentation</vt:lpstr>
      <vt:lpstr>PowerPoint Presentation</vt:lpstr>
      <vt:lpstr>PowerPoint Presentation</vt:lpstr>
      <vt:lpstr>PowerPoint Presentation</vt:lpstr>
      <vt:lpstr>Discuss how God’s people are called to live lives of holiness and to serve His kingdom purposes. </vt:lpstr>
      <vt:lpstr>Discuss how God’s people are called to live lives of holiness and to serve His kingdom purposes. </vt:lpstr>
      <vt:lpstr>PowerPoint Presentation</vt:lpstr>
      <vt:lpstr>PowerPoint Presentation</vt:lpstr>
      <vt:lpstr>END</vt:lpstr>
      <vt:lpstr>PowerPoint Presentation</vt:lpstr>
      <vt:lpstr>PowerPoint Presentation</vt:lpstr>
      <vt:lpstr>END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Stanford Bowman</dc:creator>
  <cp:lastModifiedBy>Stanford Bowman</cp:lastModifiedBy>
  <cp:revision>3</cp:revision>
  <dcterms:created xsi:type="dcterms:W3CDTF">2023-06-12T22:44:12Z</dcterms:created>
  <dcterms:modified xsi:type="dcterms:W3CDTF">2025-03-10T18:03:08Z</dcterms:modified>
</cp:coreProperties>
</file>