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489" r:id="rId2"/>
    <p:sldId id="465" r:id="rId3"/>
    <p:sldId id="376" r:id="rId4"/>
    <p:sldId id="443" r:id="rId5"/>
    <p:sldId id="474" r:id="rId6"/>
    <p:sldId id="475" r:id="rId7"/>
    <p:sldId id="476" r:id="rId8"/>
    <p:sldId id="477" r:id="rId9"/>
    <p:sldId id="478" r:id="rId10"/>
    <p:sldId id="479" r:id="rId11"/>
    <p:sldId id="480" r:id="rId12"/>
    <p:sldId id="490" r:id="rId13"/>
    <p:sldId id="435" r:id="rId14"/>
    <p:sldId id="451" r:id="rId15"/>
    <p:sldId id="461" r:id="rId16"/>
    <p:sldId id="439" r:id="rId17"/>
    <p:sldId id="421" r:id="rId18"/>
    <p:sldId id="462" r:id="rId19"/>
    <p:sldId id="440" r:id="rId20"/>
    <p:sldId id="491" r:id="rId21"/>
    <p:sldId id="48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7B3F10-CF73-48AB-B2FF-8680DA58118C}" v="5" dt="2025-04-01T16:28:22.8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91" autoAdjust="0"/>
    <p:restoredTop sz="64935" autoAdjust="0"/>
  </p:normalViewPr>
  <p:slideViewPr>
    <p:cSldViewPr snapToGrid="0">
      <p:cViewPr>
        <p:scale>
          <a:sx n="60" d="100"/>
          <a:sy n="60" d="100"/>
        </p:scale>
        <p:origin x="384" y="84"/>
      </p:cViewPr>
      <p:guideLst/>
    </p:cSldViewPr>
  </p:slideViewPr>
  <p:notesTextViewPr>
    <p:cViewPr>
      <p:scale>
        <a:sx n="3" d="2"/>
        <a:sy n="3" d="2"/>
      </p:scale>
      <p:origin x="0" y="-33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anford Bowman" userId="6ede3e4e1afbea80" providerId="LiveId" clId="{6F4F3214-AC55-45C1-913A-05ACF9613B2F}"/>
    <pc:docChg chg="undo custSel addSld delSld modSld">
      <pc:chgData name="Stanford Bowman" userId="6ede3e4e1afbea80" providerId="LiveId" clId="{6F4F3214-AC55-45C1-913A-05ACF9613B2F}" dt="2025-03-30T22:46:14.121" v="453" actId="33524"/>
      <pc:docMkLst>
        <pc:docMk/>
      </pc:docMkLst>
      <pc:sldChg chg="del">
        <pc:chgData name="Stanford Bowman" userId="6ede3e4e1afbea80" providerId="LiveId" clId="{6F4F3214-AC55-45C1-913A-05ACF9613B2F}" dt="2025-03-30T21:34:23.206" v="416" actId="47"/>
        <pc:sldMkLst>
          <pc:docMk/>
          <pc:sldMk cId="1985353689" sldId="257"/>
        </pc:sldMkLst>
      </pc:sldChg>
      <pc:sldChg chg="modSp mod modNotesTx">
        <pc:chgData name="Stanford Bowman" userId="6ede3e4e1afbea80" providerId="LiveId" clId="{6F4F3214-AC55-45C1-913A-05ACF9613B2F}" dt="2025-03-30T21:36:19.307" v="426" actId="14100"/>
        <pc:sldMkLst>
          <pc:docMk/>
          <pc:sldMk cId="2484662368" sldId="376"/>
        </pc:sldMkLst>
        <pc:spChg chg="mod">
          <ac:chgData name="Stanford Bowman" userId="6ede3e4e1afbea80" providerId="LiveId" clId="{6F4F3214-AC55-45C1-913A-05ACF9613B2F}" dt="2025-03-30T21:36:04.777" v="425" actId="207"/>
          <ac:spMkLst>
            <pc:docMk/>
            <pc:sldMk cId="2484662368" sldId="376"/>
            <ac:spMk id="15" creationId="{3C4A546D-0018-40BA-A5FD-75A46D201506}"/>
          </ac:spMkLst>
        </pc:spChg>
        <pc:spChg chg="mod">
          <ac:chgData name="Stanford Bowman" userId="6ede3e4e1afbea80" providerId="LiveId" clId="{6F4F3214-AC55-45C1-913A-05ACF9613B2F}" dt="2025-03-30T21:36:04.777" v="425" actId="207"/>
          <ac:spMkLst>
            <pc:docMk/>
            <pc:sldMk cId="2484662368" sldId="376"/>
            <ac:spMk id="24" creationId="{69CEFE4A-6B6E-4728-B42A-C8F77D17A120}"/>
          </ac:spMkLst>
        </pc:spChg>
        <pc:spChg chg="mod">
          <ac:chgData name="Stanford Bowman" userId="6ede3e4e1afbea80" providerId="LiveId" clId="{6F4F3214-AC55-45C1-913A-05ACF9613B2F}" dt="2025-03-30T21:35:49.155" v="420" actId="692"/>
          <ac:spMkLst>
            <pc:docMk/>
            <pc:sldMk cId="2484662368" sldId="376"/>
            <ac:spMk id="27" creationId="{9668BC52-3F14-425F-AA8C-99E40C6BB3DB}"/>
          </ac:spMkLst>
        </pc:spChg>
        <pc:grpChg chg="mod">
          <ac:chgData name="Stanford Bowman" userId="6ede3e4e1afbea80" providerId="LiveId" clId="{6F4F3214-AC55-45C1-913A-05ACF9613B2F}" dt="2025-03-30T21:36:04.777" v="425" actId="207"/>
          <ac:grpSpMkLst>
            <pc:docMk/>
            <pc:sldMk cId="2484662368" sldId="376"/>
            <ac:grpSpMk id="3" creationId="{CBB33279-6A28-4989-9B0E-D153BD427AC9}"/>
          </ac:grpSpMkLst>
        </pc:grpChg>
        <pc:picChg chg="mod">
          <ac:chgData name="Stanford Bowman" userId="6ede3e4e1afbea80" providerId="LiveId" clId="{6F4F3214-AC55-45C1-913A-05ACF9613B2F}" dt="2025-03-30T21:36:19.307" v="426" actId="14100"/>
          <ac:picMkLst>
            <pc:docMk/>
            <pc:sldMk cId="2484662368" sldId="376"/>
            <ac:picMk id="2" creationId="{3ED397F9-128A-4375-1F23-0F021FEA003B}"/>
          </ac:picMkLst>
        </pc:picChg>
      </pc:sldChg>
      <pc:sldChg chg="modSp mod">
        <pc:chgData name="Stanford Bowman" userId="6ede3e4e1afbea80" providerId="LiveId" clId="{6F4F3214-AC55-45C1-913A-05ACF9613B2F}" dt="2025-03-30T21:05:32.202" v="286" actId="1038"/>
        <pc:sldMkLst>
          <pc:docMk/>
          <pc:sldMk cId="3452085809" sldId="421"/>
        </pc:sldMkLst>
        <pc:spChg chg="mod">
          <ac:chgData name="Stanford Bowman" userId="6ede3e4e1afbea80" providerId="LiveId" clId="{6F4F3214-AC55-45C1-913A-05ACF9613B2F}" dt="2025-03-30T21:05:08.883" v="277" actId="21"/>
          <ac:spMkLst>
            <pc:docMk/>
            <pc:sldMk cId="3452085809" sldId="421"/>
            <ac:spMk id="3" creationId="{875A6FEC-13F1-DF16-D456-9FCE38E411C0}"/>
          </ac:spMkLst>
        </pc:spChg>
        <pc:spChg chg="mod">
          <ac:chgData name="Stanford Bowman" userId="6ede3e4e1afbea80" providerId="LiveId" clId="{6F4F3214-AC55-45C1-913A-05ACF9613B2F}" dt="2025-03-30T21:01:43.690" v="271" actId="207"/>
          <ac:spMkLst>
            <pc:docMk/>
            <pc:sldMk cId="3452085809" sldId="421"/>
            <ac:spMk id="4" creationId="{70CC1925-3100-544C-D9C3-552D5C6FC6C6}"/>
          </ac:spMkLst>
        </pc:spChg>
        <pc:spChg chg="mod">
          <ac:chgData name="Stanford Bowman" userId="6ede3e4e1afbea80" providerId="LiveId" clId="{6F4F3214-AC55-45C1-913A-05ACF9613B2F}" dt="2025-03-30T21:04:18.180" v="274" actId="14100"/>
          <ac:spMkLst>
            <pc:docMk/>
            <pc:sldMk cId="3452085809" sldId="421"/>
            <ac:spMk id="8" creationId="{72575A00-173C-CA91-26FD-58AE51FDDE1B}"/>
          </ac:spMkLst>
        </pc:spChg>
        <pc:spChg chg="mod">
          <ac:chgData name="Stanford Bowman" userId="6ede3e4e1afbea80" providerId="LiveId" clId="{6F4F3214-AC55-45C1-913A-05ACF9613B2F}" dt="2025-03-30T21:04:42.400" v="275"/>
          <ac:spMkLst>
            <pc:docMk/>
            <pc:sldMk cId="3452085809" sldId="421"/>
            <ac:spMk id="16" creationId="{F458977A-D61D-4781-A330-C460143E239E}"/>
          </ac:spMkLst>
        </pc:spChg>
        <pc:spChg chg="mod">
          <ac:chgData name="Stanford Bowman" userId="6ede3e4e1afbea80" providerId="LiveId" clId="{6F4F3214-AC55-45C1-913A-05ACF9613B2F}" dt="2025-03-30T21:05:20.430" v="279" actId="14100"/>
          <ac:spMkLst>
            <pc:docMk/>
            <pc:sldMk cId="3452085809" sldId="421"/>
            <ac:spMk id="17" creationId="{FA587F66-BEFF-4D6C-AEF0-FA091908B866}"/>
          </ac:spMkLst>
        </pc:spChg>
        <pc:spChg chg="mod">
          <ac:chgData name="Stanford Bowman" userId="6ede3e4e1afbea80" providerId="LiveId" clId="{6F4F3214-AC55-45C1-913A-05ACF9613B2F}" dt="2025-03-30T21:05:32.202" v="286" actId="1038"/>
          <ac:spMkLst>
            <pc:docMk/>
            <pc:sldMk cId="3452085809" sldId="421"/>
            <ac:spMk id="27" creationId="{677FC927-7CB2-4858-9126-4B062A86ABDD}"/>
          </ac:spMkLst>
        </pc:spChg>
        <pc:picChg chg="mod modCrop">
          <ac:chgData name="Stanford Bowman" userId="6ede3e4e1afbea80" providerId="LiveId" clId="{6F4F3214-AC55-45C1-913A-05ACF9613B2F}" dt="2025-03-30T21:02:01.382" v="272" actId="732"/>
          <ac:picMkLst>
            <pc:docMk/>
            <pc:sldMk cId="3452085809" sldId="421"/>
            <ac:picMk id="6" creationId="{967ACB1B-9F7B-624D-B1EB-66D57A686372}"/>
          </ac:picMkLst>
        </pc:picChg>
      </pc:sldChg>
      <pc:sldChg chg="modNotes modNotesTx">
        <pc:chgData name="Stanford Bowman" userId="6ede3e4e1afbea80" providerId="LiveId" clId="{6F4F3214-AC55-45C1-913A-05ACF9613B2F}" dt="2025-03-30T22:46:14.121" v="453" actId="33524"/>
        <pc:sldMkLst>
          <pc:docMk/>
          <pc:sldMk cId="2914401121" sldId="435"/>
        </pc:sldMkLst>
      </pc:sldChg>
      <pc:sldChg chg="delSp modSp mod">
        <pc:chgData name="Stanford Bowman" userId="6ede3e4e1afbea80" providerId="LiveId" clId="{6F4F3214-AC55-45C1-913A-05ACF9613B2F}" dt="2025-03-30T21:00:39.596" v="263" actId="1036"/>
        <pc:sldMkLst>
          <pc:docMk/>
          <pc:sldMk cId="3129728577" sldId="439"/>
        </pc:sldMkLst>
        <pc:spChg chg="mod">
          <ac:chgData name="Stanford Bowman" userId="6ede3e4e1afbea80" providerId="LiveId" clId="{6F4F3214-AC55-45C1-913A-05ACF9613B2F}" dt="2025-03-30T21:00:02.075" v="260" actId="1036"/>
          <ac:spMkLst>
            <pc:docMk/>
            <pc:sldMk cId="3129728577" sldId="439"/>
            <ac:spMk id="2" creationId="{2E8DD89A-46B3-3342-44AD-9F391424B450}"/>
          </ac:spMkLst>
        </pc:spChg>
        <pc:spChg chg="mod">
          <ac:chgData name="Stanford Bowman" userId="6ede3e4e1afbea80" providerId="LiveId" clId="{6F4F3214-AC55-45C1-913A-05ACF9613B2F}" dt="2025-03-30T21:00:39.596" v="263" actId="1036"/>
          <ac:spMkLst>
            <pc:docMk/>
            <pc:sldMk cId="3129728577" sldId="439"/>
            <ac:spMk id="16" creationId="{291BD761-4788-473E-B4D5-337F7713CAC6}"/>
          </ac:spMkLst>
        </pc:spChg>
        <pc:spChg chg="mod">
          <ac:chgData name="Stanford Bowman" userId="6ede3e4e1afbea80" providerId="LiveId" clId="{6F4F3214-AC55-45C1-913A-05ACF9613B2F}" dt="2025-03-30T21:00:33.438" v="262" actId="14100"/>
          <ac:spMkLst>
            <pc:docMk/>
            <pc:sldMk cId="3129728577" sldId="439"/>
            <ac:spMk id="18" creationId="{31BEEB90-7597-4769-AB1C-7A08AF233D8D}"/>
          </ac:spMkLst>
        </pc:spChg>
        <pc:spChg chg="mod">
          <ac:chgData name="Stanford Bowman" userId="6ede3e4e1afbea80" providerId="LiveId" clId="{6F4F3214-AC55-45C1-913A-05ACF9613B2F}" dt="2025-03-30T20:48:58.369" v="221" actId="14100"/>
          <ac:spMkLst>
            <pc:docMk/>
            <pc:sldMk cId="3129728577" sldId="439"/>
            <ac:spMk id="20" creationId="{BCBD2F49-815B-418F-8629-2DDA84C136B6}"/>
          </ac:spMkLst>
        </pc:spChg>
        <pc:picChg chg="mod">
          <ac:chgData name="Stanford Bowman" userId="6ede3e4e1afbea80" providerId="LiveId" clId="{6F4F3214-AC55-45C1-913A-05ACF9613B2F}" dt="2025-03-30T20:47:57.273" v="216" actId="14826"/>
          <ac:picMkLst>
            <pc:docMk/>
            <pc:sldMk cId="3129728577" sldId="439"/>
            <ac:picMk id="3" creationId="{9635FF3D-906C-A83C-1A5A-70FC60683271}"/>
          </ac:picMkLst>
        </pc:picChg>
        <pc:cxnChg chg="del">
          <ac:chgData name="Stanford Bowman" userId="6ede3e4e1afbea80" providerId="LiveId" clId="{6F4F3214-AC55-45C1-913A-05ACF9613B2F}" dt="2025-03-30T21:00:14.627" v="261" actId="478"/>
          <ac:cxnSpMkLst>
            <pc:docMk/>
            <pc:sldMk cId="3129728577" sldId="439"/>
            <ac:cxnSpMk id="12" creationId="{AC24D931-EAB0-47C7-8C33-C4095B9F392A}"/>
          </ac:cxnSpMkLst>
        </pc:cxnChg>
      </pc:sldChg>
      <pc:sldChg chg="modSp mod modNotes modNotesTx">
        <pc:chgData name="Stanford Bowman" userId="6ede3e4e1afbea80" providerId="LiveId" clId="{6F4F3214-AC55-45C1-913A-05ACF9613B2F}" dt="2025-03-30T21:29:07.093" v="411" actId="14100"/>
        <pc:sldMkLst>
          <pc:docMk/>
          <pc:sldMk cId="4073456698" sldId="440"/>
        </pc:sldMkLst>
        <pc:spChg chg="mod">
          <ac:chgData name="Stanford Bowman" userId="6ede3e4e1afbea80" providerId="LiveId" clId="{6F4F3214-AC55-45C1-913A-05ACF9613B2F}" dt="2025-03-30T21:25:42.664" v="392" actId="207"/>
          <ac:spMkLst>
            <pc:docMk/>
            <pc:sldMk cId="4073456698" sldId="440"/>
            <ac:spMk id="15" creationId="{9815E7F2-3E69-4096-ADEB-0A3EDF7CAF0F}"/>
          </ac:spMkLst>
        </pc:spChg>
        <pc:spChg chg="mod">
          <ac:chgData name="Stanford Bowman" userId="6ede3e4e1afbea80" providerId="LiveId" clId="{6F4F3214-AC55-45C1-913A-05ACF9613B2F}" dt="2025-03-30T21:29:07.093" v="411" actId="14100"/>
          <ac:spMkLst>
            <pc:docMk/>
            <pc:sldMk cId="4073456698" sldId="440"/>
            <ac:spMk id="16" creationId="{26C10FE7-E243-4C24-8423-5F595FFDBF66}"/>
          </ac:spMkLst>
        </pc:spChg>
        <pc:spChg chg="mod">
          <ac:chgData name="Stanford Bowman" userId="6ede3e4e1afbea80" providerId="LiveId" clId="{6F4F3214-AC55-45C1-913A-05ACF9613B2F}" dt="2025-03-30T21:15:55.746" v="350" actId="14100"/>
          <ac:spMkLst>
            <pc:docMk/>
            <pc:sldMk cId="4073456698" sldId="440"/>
            <ac:spMk id="17" creationId="{6FEED4C8-8AB2-427F-8463-36B6B70974D4}"/>
          </ac:spMkLst>
        </pc:spChg>
        <pc:spChg chg="mod">
          <ac:chgData name="Stanford Bowman" userId="6ede3e4e1afbea80" providerId="LiveId" clId="{6F4F3214-AC55-45C1-913A-05ACF9613B2F}" dt="2025-03-30T21:24:56.523" v="386" actId="692"/>
          <ac:spMkLst>
            <pc:docMk/>
            <pc:sldMk cId="4073456698" sldId="440"/>
            <ac:spMk id="18" creationId="{92C113D8-F8EF-4DFE-9BE5-E5F0D1E72215}"/>
          </ac:spMkLst>
        </pc:spChg>
        <pc:picChg chg="mod">
          <ac:chgData name="Stanford Bowman" userId="6ede3e4e1afbea80" providerId="LiveId" clId="{6F4F3214-AC55-45C1-913A-05ACF9613B2F}" dt="2025-03-30T21:14:33.947" v="337"/>
          <ac:picMkLst>
            <pc:docMk/>
            <pc:sldMk cId="4073456698" sldId="440"/>
            <ac:picMk id="3" creationId="{B9E44261-B0DC-D064-4187-CFB3C42CEEE7}"/>
          </ac:picMkLst>
        </pc:picChg>
      </pc:sldChg>
      <pc:sldChg chg="modNotes modNotesTx">
        <pc:chgData name="Stanford Bowman" userId="6ede3e4e1afbea80" providerId="LiveId" clId="{6F4F3214-AC55-45C1-913A-05ACF9613B2F}" dt="2025-03-30T19:53:16.279" v="45" actId="27636"/>
        <pc:sldMkLst>
          <pc:docMk/>
          <pc:sldMk cId="3097525468" sldId="443"/>
        </pc:sldMkLst>
      </pc:sldChg>
      <pc:sldChg chg="del">
        <pc:chgData name="Stanford Bowman" userId="6ede3e4e1afbea80" providerId="LiveId" clId="{6F4F3214-AC55-45C1-913A-05ACF9613B2F}" dt="2025-03-30T20:35:52.386" v="157" actId="47"/>
        <pc:sldMkLst>
          <pc:docMk/>
          <pc:sldMk cId="3544070825" sldId="449"/>
        </pc:sldMkLst>
      </pc:sldChg>
      <pc:sldChg chg="del">
        <pc:chgData name="Stanford Bowman" userId="6ede3e4e1afbea80" providerId="LiveId" clId="{6F4F3214-AC55-45C1-913A-05ACF9613B2F}" dt="2025-03-30T20:35:45.822" v="156" actId="47"/>
        <pc:sldMkLst>
          <pc:docMk/>
          <pc:sldMk cId="122498065" sldId="450"/>
        </pc:sldMkLst>
      </pc:sldChg>
      <pc:sldChg chg="modSp mod modNotes modNotesTx">
        <pc:chgData name="Stanford Bowman" userId="6ede3e4e1afbea80" providerId="LiveId" clId="{6F4F3214-AC55-45C1-913A-05ACF9613B2F}" dt="2025-03-30T21:01:18.102" v="267" actId="27636"/>
        <pc:sldMkLst>
          <pc:docMk/>
          <pc:sldMk cId="742872280" sldId="451"/>
        </pc:sldMkLst>
        <pc:spChg chg="mod">
          <ac:chgData name="Stanford Bowman" userId="6ede3e4e1afbea80" providerId="LiveId" clId="{6F4F3214-AC55-45C1-913A-05ACF9613B2F}" dt="2025-03-30T20:37:12.207" v="163"/>
          <ac:spMkLst>
            <pc:docMk/>
            <pc:sldMk cId="742872280" sldId="451"/>
            <ac:spMk id="4" creationId="{8BB074F4-E9CD-1FB6-695B-AB6587E189E6}"/>
          </ac:spMkLst>
        </pc:spChg>
        <pc:spChg chg="mod">
          <ac:chgData name="Stanford Bowman" userId="6ede3e4e1afbea80" providerId="LiveId" clId="{6F4F3214-AC55-45C1-913A-05ACF9613B2F}" dt="2025-03-30T20:38:27.478" v="168" actId="403"/>
          <ac:spMkLst>
            <pc:docMk/>
            <pc:sldMk cId="742872280" sldId="451"/>
            <ac:spMk id="6" creationId="{652C35E3-4027-130A-C21D-DC7A8B416C8A}"/>
          </ac:spMkLst>
        </pc:spChg>
        <pc:spChg chg="mod">
          <ac:chgData name="Stanford Bowman" userId="6ede3e4e1afbea80" providerId="LiveId" clId="{6F4F3214-AC55-45C1-913A-05ACF9613B2F}" dt="2025-03-30T20:44:51.521" v="196" actId="1037"/>
          <ac:spMkLst>
            <pc:docMk/>
            <pc:sldMk cId="742872280" sldId="451"/>
            <ac:spMk id="15" creationId="{CFB6BB04-11BC-46EF-B400-5675755E56EA}"/>
          </ac:spMkLst>
        </pc:spChg>
        <pc:picChg chg="mod">
          <ac:chgData name="Stanford Bowman" userId="6ede3e4e1afbea80" providerId="LiveId" clId="{6F4F3214-AC55-45C1-913A-05ACF9613B2F}" dt="2025-03-30T20:39:07.570" v="170" actId="14826"/>
          <ac:picMkLst>
            <pc:docMk/>
            <pc:sldMk cId="742872280" sldId="451"/>
            <ac:picMk id="5" creationId="{DF7C8A46-E3ED-3BE6-DC3D-CB1A21B1930F}"/>
          </ac:picMkLst>
        </pc:picChg>
      </pc:sldChg>
      <pc:sldChg chg="addSp delSp modSp mod modNotes modNotesTx">
        <pc:chgData name="Stanford Bowman" userId="6ede3e4e1afbea80" providerId="LiveId" clId="{6F4F3214-AC55-45C1-913A-05ACF9613B2F}" dt="2025-03-30T21:01:18.160" v="268" actId="27636"/>
        <pc:sldMkLst>
          <pc:docMk/>
          <pc:sldMk cId="3972232540" sldId="461"/>
        </pc:sldMkLst>
        <pc:spChg chg="add mod">
          <ac:chgData name="Stanford Bowman" userId="6ede3e4e1afbea80" providerId="LiveId" clId="{6F4F3214-AC55-45C1-913A-05ACF9613B2F}" dt="2025-03-30T20:45:05.283" v="198"/>
          <ac:spMkLst>
            <pc:docMk/>
            <pc:sldMk cId="3972232540" sldId="461"/>
            <ac:spMk id="4" creationId="{16EF9624-82F8-223D-A032-452AEF37CFFD}"/>
          </ac:spMkLst>
        </pc:spChg>
        <pc:spChg chg="add mod">
          <ac:chgData name="Stanford Bowman" userId="6ede3e4e1afbea80" providerId="LiveId" clId="{6F4F3214-AC55-45C1-913A-05ACF9613B2F}" dt="2025-03-30T20:45:05.283" v="198"/>
          <ac:spMkLst>
            <pc:docMk/>
            <pc:sldMk cId="3972232540" sldId="461"/>
            <ac:spMk id="5" creationId="{6FD3F15D-3290-CF08-AC78-34D62EF3FE3E}"/>
          </ac:spMkLst>
        </pc:spChg>
        <pc:spChg chg="mod">
          <ac:chgData name="Stanford Bowman" userId="6ede3e4e1afbea80" providerId="LiveId" clId="{6F4F3214-AC55-45C1-913A-05ACF9613B2F}" dt="2025-03-30T20:41:14.141" v="177" actId="14100"/>
          <ac:spMkLst>
            <pc:docMk/>
            <pc:sldMk cId="3972232540" sldId="461"/>
            <ac:spMk id="6" creationId="{652C35E3-4027-130A-C21D-DC7A8B416C8A}"/>
          </ac:spMkLst>
        </pc:spChg>
        <pc:spChg chg="add del mod">
          <ac:chgData name="Stanford Bowman" userId="6ede3e4e1afbea80" providerId="LiveId" clId="{6F4F3214-AC55-45C1-913A-05ACF9613B2F}" dt="2025-03-30T20:45:44.236" v="204" actId="478"/>
          <ac:spMkLst>
            <pc:docMk/>
            <pc:sldMk cId="3972232540" sldId="461"/>
            <ac:spMk id="7" creationId="{2143D8C8-5BAC-898C-9F66-2B115168F9B3}"/>
          </ac:spMkLst>
        </pc:spChg>
        <pc:spChg chg="add mod">
          <ac:chgData name="Stanford Bowman" userId="6ede3e4e1afbea80" providerId="LiveId" clId="{6F4F3214-AC55-45C1-913A-05ACF9613B2F}" dt="2025-03-30T20:45:47.261" v="205"/>
          <ac:spMkLst>
            <pc:docMk/>
            <pc:sldMk cId="3972232540" sldId="461"/>
            <ac:spMk id="8" creationId="{39103F78-3B8B-6300-FA54-C2243C390EF0}"/>
          </ac:spMkLst>
        </pc:spChg>
        <pc:spChg chg="add mod ord">
          <ac:chgData name="Stanford Bowman" userId="6ede3e4e1afbea80" providerId="LiveId" clId="{6F4F3214-AC55-45C1-913A-05ACF9613B2F}" dt="2025-03-30T20:46:52.844" v="213" actId="14100"/>
          <ac:spMkLst>
            <pc:docMk/>
            <pc:sldMk cId="3972232540" sldId="461"/>
            <ac:spMk id="11" creationId="{F996C651-E272-DC7A-069C-E9337D2DE9DB}"/>
          </ac:spMkLst>
        </pc:spChg>
        <pc:spChg chg="add del">
          <ac:chgData name="Stanford Bowman" userId="6ede3e4e1afbea80" providerId="LiveId" clId="{6F4F3214-AC55-45C1-913A-05ACF9613B2F}" dt="2025-03-30T20:45:44.236" v="204" actId="478"/>
          <ac:spMkLst>
            <pc:docMk/>
            <pc:sldMk cId="3972232540" sldId="461"/>
            <ac:spMk id="15" creationId="{CFB6BB04-11BC-46EF-B400-5675755E56EA}"/>
          </ac:spMkLst>
        </pc:spChg>
        <pc:picChg chg="mod ord">
          <ac:chgData name="Stanford Bowman" userId="6ede3e4e1afbea80" providerId="LiveId" clId="{6F4F3214-AC55-45C1-913A-05ACF9613B2F}" dt="2025-03-30T20:46:26.739" v="210" actId="166"/>
          <ac:picMkLst>
            <pc:docMk/>
            <pc:sldMk cId="3972232540" sldId="461"/>
            <ac:picMk id="3" creationId="{B9E44261-B0DC-D064-4187-CFB3C42CEEE7}"/>
          </ac:picMkLst>
        </pc:picChg>
      </pc:sldChg>
      <pc:sldChg chg="modSp mod">
        <pc:chgData name="Stanford Bowman" userId="6ede3e4e1afbea80" providerId="LiveId" clId="{6F4F3214-AC55-45C1-913A-05ACF9613B2F}" dt="2025-03-30T21:27:26.272" v="402" actId="1076"/>
        <pc:sldMkLst>
          <pc:docMk/>
          <pc:sldMk cId="3229884560" sldId="462"/>
        </pc:sldMkLst>
        <pc:spChg chg="mod">
          <ac:chgData name="Stanford Bowman" userId="6ede3e4e1afbea80" providerId="LiveId" clId="{6F4F3214-AC55-45C1-913A-05ACF9613B2F}" dt="2025-03-30T21:27:26.272" v="402" actId="1076"/>
          <ac:spMkLst>
            <pc:docMk/>
            <pc:sldMk cId="3229884560" sldId="462"/>
            <ac:spMk id="12" creationId="{23F08298-F5E3-4123-BDAC-1FA06E9A9854}"/>
          </ac:spMkLst>
        </pc:spChg>
        <pc:spChg chg="mod">
          <ac:chgData name="Stanford Bowman" userId="6ede3e4e1afbea80" providerId="LiveId" clId="{6F4F3214-AC55-45C1-913A-05ACF9613B2F}" dt="2025-03-30T21:11:43.255" v="333"/>
          <ac:spMkLst>
            <pc:docMk/>
            <pc:sldMk cId="3229884560" sldId="462"/>
            <ac:spMk id="17" creationId="{6C4A0132-C4FF-4147-B145-A9671B7EB120}"/>
          </ac:spMkLst>
        </pc:spChg>
        <pc:picChg chg="mod">
          <ac:chgData name="Stanford Bowman" userId="6ede3e4e1afbea80" providerId="LiveId" clId="{6F4F3214-AC55-45C1-913A-05ACF9613B2F}" dt="2025-03-30T21:07:45.929" v="305"/>
          <ac:picMkLst>
            <pc:docMk/>
            <pc:sldMk cId="3229884560" sldId="462"/>
            <ac:picMk id="5" creationId="{1BCE7FF4-2B9A-F3BD-8BEA-9363221BBF6D}"/>
          </ac:picMkLst>
        </pc:picChg>
      </pc:sldChg>
      <pc:sldChg chg="modSp mod modNotes modNotesTx">
        <pc:chgData name="Stanford Bowman" userId="6ede3e4e1afbea80" providerId="LiveId" clId="{6F4F3214-AC55-45C1-913A-05ACF9613B2F}" dt="2025-03-30T21:38:31.425" v="449" actId="29295"/>
        <pc:sldMkLst>
          <pc:docMk/>
          <pc:sldMk cId="3295816466" sldId="474"/>
        </pc:sldMkLst>
        <pc:spChg chg="mod">
          <ac:chgData name="Stanford Bowman" userId="6ede3e4e1afbea80" providerId="LiveId" clId="{6F4F3214-AC55-45C1-913A-05ACF9613B2F}" dt="2025-03-30T21:37:40.849" v="446" actId="554"/>
          <ac:spMkLst>
            <pc:docMk/>
            <pc:sldMk cId="3295816466" sldId="474"/>
            <ac:spMk id="13" creationId="{C2F5A819-BFD2-E601-A760-B09EEB28B9CC}"/>
          </ac:spMkLst>
        </pc:spChg>
        <pc:spChg chg="mod">
          <ac:chgData name="Stanford Bowman" userId="6ede3e4e1afbea80" providerId="LiveId" clId="{6F4F3214-AC55-45C1-913A-05ACF9613B2F}" dt="2025-03-30T21:37:40.849" v="446" actId="554"/>
          <ac:spMkLst>
            <pc:docMk/>
            <pc:sldMk cId="3295816466" sldId="474"/>
            <ac:spMk id="15" creationId="{D2320585-33CA-CB43-7405-2CA663399CB4}"/>
          </ac:spMkLst>
        </pc:spChg>
        <pc:picChg chg="mod">
          <ac:chgData name="Stanford Bowman" userId="6ede3e4e1afbea80" providerId="LiveId" clId="{6F4F3214-AC55-45C1-913A-05ACF9613B2F}" dt="2025-03-30T21:38:31.425" v="449" actId="29295"/>
          <ac:picMkLst>
            <pc:docMk/>
            <pc:sldMk cId="3295816466" sldId="474"/>
            <ac:picMk id="2" creationId="{3C37321A-0405-3BAB-C483-FD45B831FC26}"/>
          </ac:picMkLst>
        </pc:picChg>
      </pc:sldChg>
      <pc:sldChg chg="modNotes modNotesTx">
        <pc:chgData name="Stanford Bowman" userId="6ede3e4e1afbea80" providerId="LiveId" clId="{6F4F3214-AC55-45C1-913A-05ACF9613B2F}" dt="2025-03-30T20:13:45.818" v="123" actId="27636"/>
        <pc:sldMkLst>
          <pc:docMk/>
          <pc:sldMk cId="1240712888" sldId="475"/>
        </pc:sldMkLst>
      </pc:sldChg>
      <pc:sldChg chg="modNotes modNotesTx">
        <pc:chgData name="Stanford Bowman" userId="6ede3e4e1afbea80" providerId="LiveId" clId="{6F4F3214-AC55-45C1-913A-05ACF9613B2F}" dt="2025-03-30T20:13:45.868" v="124" actId="27636"/>
        <pc:sldMkLst>
          <pc:docMk/>
          <pc:sldMk cId="4044863295" sldId="476"/>
        </pc:sldMkLst>
      </pc:sldChg>
      <pc:sldChg chg="modNotes modNotesTx">
        <pc:chgData name="Stanford Bowman" userId="6ede3e4e1afbea80" providerId="LiveId" clId="{6F4F3214-AC55-45C1-913A-05ACF9613B2F}" dt="2025-03-30T20:13:45.901" v="125" actId="27636"/>
        <pc:sldMkLst>
          <pc:docMk/>
          <pc:sldMk cId="968625246" sldId="477"/>
        </pc:sldMkLst>
      </pc:sldChg>
      <pc:sldChg chg="modSp mod modNotes modNotesTx">
        <pc:chgData name="Stanford Bowman" userId="6ede3e4e1afbea80" providerId="LiveId" clId="{6F4F3214-AC55-45C1-913A-05ACF9613B2F}" dt="2025-03-30T21:01:17.970" v="265" actId="27636"/>
        <pc:sldMkLst>
          <pc:docMk/>
          <pc:sldMk cId="3903809438" sldId="478"/>
        </pc:sldMkLst>
        <pc:spChg chg="mod">
          <ac:chgData name="Stanford Bowman" userId="6ede3e4e1afbea80" providerId="LiveId" clId="{6F4F3214-AC55-45C1-913A-05ACF9613B2F}" dt="2025-03-30T20:12:21.227" v="122" actId="14100"/>
          <ac:spMkLst>
            <pc:docMk/>
            <pc:sldMk cId="3903809438" sldId="478"/>
            <ac:spMk id="2" creationId="{DAECDB5B-CAFA-6598-DCC3-012A90E99D2F}"/>
          </ac:spMkLst>
        </pc:spChg>
        <pc:spChg chg="mod">
          <ac:chgData name="Stanford Bowman" userId="6ede3e4e1afbea80" providerId="LiveId" clId="{6F4F3214-AC55-45C1-913A-05ACF9613B2F}" dt="2025-03-30T20:14:04.006" v="128"/>
          <ac:spMkLst>
            <pc:docMk/>
            <pc:sldMk cId="3903809438" sldId="478"/>
            <ac:spMk id="27" creationId="{5D12579F-ED0B-4F28-9022-D18F2789D03C}"/>
          </ac:spMkLst>
        </pc:spChg>
      </pc:sldChg>
      <pc:sldChg chg="addSp delSp mod modNotes modNotesTx">
        <pc:chgData name="Stanford Bowman" userId="6ede3e4e1afbea80" providerId="LiveId" clId="{6F4F3214-AC55-45C1-913A-05ACF9613B2F}" dt="2025-03-30T20:36:59.790" v="160" actId="27636"/>
        <pc:sldMkLst>
          <pc:docMk/>
          <pc:sldMk cId="3868114378" sldId="479"/>
        </pc:sldMkLst>
        <pc:spChg chg="add del">
          <ac:chgData name="Stanford Bowman" userId="6ede3e4e1afbea80" providerId="LiveId" clId="{6F4F3214-AC55-45C1-913A-05ACF9613B2F}" dt="2025-03-30T20:15:26.798" v="136" actId="22"/>
          <ac:spMkLst>
            <pc:docMk/>
            <pc:sldMk cId="3868114378" sldId="479"/>
            <ac:spMk id="6" creationId="{F070E70E-93E1-2C50-4286-A430C13973F0}"/>
          </ac:spMkLst>
        </pc:spChg>
      </pc:sldChg>
      <pc:sldChg chg="modNotesTx">
        <pc:chgData name="Stanford Bowman" userId="6ede3e4e1afbea80" providerId="LiveId" clId="{6F4F3214-AC55-45C1-913A-05ACF9613B2F}" dt="2025-03-30T20:15:47.405" v="138"/>
        <pc:sldMkLst>
          <pc:docMk/>
          <pc:sldMk cId="1272137238" sldId="480"/>
        </pc:sldMkLst>
      </pc:sldChg>
      <pc:sldChg chg="del">
        <pc:chgData name="Stanford Bowman" userId="6ede3e4e1afbea80" providerId="LiveId" clId="{6F4F3214-AC55-45C1-913A-05ACF9613B2F}" dt="2025-03-30T21:25:55.536" v="394" actId="47"/>
        <pc:sldMkLst>
          <pc:docMk/>
          <pc:sldMk cId="181426327" sldId="484"/>
        </pc:sldMkLst>
      </pc:sldChg>
      <pc:sldChg chg="del">
        <pc:chgData name="Stanford Bowman" userId="6ede3e4e1afbea80" providerId="LiveId" clId="{6F4F3214-AC55-45C1-913A-05ACF9613B2F}" dt="2025-03-30T21:25:56.871" v="395" actId="47"/>
        <pc:sldMkLst>
          <pc:docMk/>
          <pc:sldMk cId="1474775486" sldId="485"/>
        </pc:sldMkLst>
      </pc:sldChg>
      <pc:sldChg chg="modSp mod">
        <pc:chgData name="Stanford Bowman" userId="6ede3e4e1afbea80" providerId="LiveId" clId="{6F4F3214-AC55-45C1-913A-05ACF9613B2F}" dt="2025-03-30T21:27:13.787" v="401" actId="1076"/>
        <pc:sldMkLst>
          <pc:docMk/>
          <pc:sldMk cId="520139332" sldId="486"/>
        </pc:sldMkLst>
        <pc:spChg chg="mod">
          <ac:chgData name="Stanford Bowman" userId="6ede3e4e1afbea80" providerId="LiveId" clId="{6F4F3214-AC55-45C1-913A-05ACF9613B2F}" dt="2025-03-30T21:27:13.787" v="401" actId="1076"/>
          <ac:spMkLst>
            <pc:docMk/>
            <pc:sldMk cId="520139332" sldId="486"/>
            <ac:spMk id="12" creationId="{55DBEB48-64FE-02CA-B6BD-F2DBF9D2DE31}"/>
          </ac:spMkLst>
        </pc:spChg>
        <pc:spChg chg="mod">
          <ac:chgData name="Stanford Bowman" userId="6ede3e4e1afbea80" providerId="LiveId" clId="{6F4F3214-AC55-45C1-913A-05ACF9613B2F}" dt="2025-03-30T21:08:44.836" v="320"/>
          <ac:spMkLst>
            <pc:docMk/>
            <pc:sldMk cId="520139332" sldId="486"/>
            <ac:spMk id="17" creationId="{B2EE5E15-DFDE-EE25-94A0-0E2BFACDFE48}"/>
          </ac:spMkLst>
        </pc:spChg>
        <pc:picChg chg="mod modCrop">
          <ac:chgData name="Stanford Bowman" userId="6ede3e4e1afbea80" providerId="LiveId" clId="{6F4F3214-AC55-45C1-913A-05ACF9613B2F}" dt="2025-03-30T21:27:06.072" v="400" actId="1076"/>
          <ac:picMkLst>
            <pc:docMk/>
            <pc:sldMk cId="520139332" sldId="486"/>
            <ac:picMk id="5" creationId="{9F55ACBB-DA0D-2615-E30F-24A2B5914AD8}"/>
          </ac:picMkLst>
        </pc:picChg>
      </pc:sldChg>
      <pc:sldChg chg="del">
        <pc:chgData name="Stanford Bowman" userId="6ede3e4e1afbea80" providerId="LiveId" clId="{6F4F3214-AC55-45C1-913A-05ACF9613B2F}" dt="2025-03-30T19:51:33.499" v="40" actId="47"/>
        <pc:sldMkLst>
          <pc:docMk/>
          <pc:sldMk cId="3326049676" sldId="487"/>
        </pc:sldMkLst>
      </pc:sldChg>
      <pc:sldChg chg="del">
        <pc:chgData name="Stanford Bowman" userId="6ede3e4e1afbea80" providerId="LiveId" clId="{6F4F3214-AC55-45C1-913A-05ACF9613B2F}" dt="2025-03-30T21:06:24.588" v="287" actId="47"/>
        <pc:sldMkLst>
          <pc:docMk/>
          <pc:sldMk cId="364517640" sldId="488"/>
        </pc:sldMkLst>
      </pc:sldChg>
      <pc:sldChg chg="modSp mod">
        <pc:chgData name="Stanford Bowman" userId="6ede3e4e1afbea80" providerId="LiveId" clId="{6F4F3214-AC55-45C1-913A-05ACF9613B2F}" dt="2025-03-30T21:34:48.713" v="417" actId="207"/>
        <pc:sldMkLst>
          <pc:docMk/>
          <pc:sldMk cId="1910957924" sldId="489"/>
        </pc:sldMkLst>
        <pc:spChg chg="mod">
          <ac:chgData name="Stanford Bowman" userId="6ede3e4e1afbea80" providerId="LiveId" clId="{6F4F3214-AC55-45C1-913A-05ACF9613B2F}" dt="2025-03-30T21:34:48.713" v="417" actId="207"/>
          <ac:spMkLst>
            <pc:docMk/>
            <pc:sldMk cId="1910957924" sldId="489"/>
            <ac:spMk id="14" creationId="{344E3FFB-AD9B-CAF1-21DB-051AC4526D7D}"/>
          </ac:spMkLst>
        </pc:spChg>
        <pc:spChg chg="mod">
          <ac:chgData name="Stanford Bowman" userId="6ede3e4e1afbea80" providerId="LiveId" clId="{6F4F3214-AC55-45C1-913A-05ACF9613B2F}" dt="2025-03-30T21:34:48.713" v="417" actId="207"/>
          <ac:spMkLst>
            <pc:docMk/>
            <pc:sldMk cId="1910957924" sldId="489"/>
            <ac:spMk id="16" creationId="{E64FF5B0-8434-D3FD-66DA-FB824D0A2F1A}"/>
          </ac:spMkLst>
        </pc:spChg>
      </pc:sldChg>
      <pc:sldChg chg="modNotes modNotesTx">
        <pc:chgData name="Stanford Bowman" userId="6ede3e4e1afbea80" providerId="LiveId" clId="{6F4F3214-AC55-45C1-913A-05ACF9613B2F}" dt="2025-03-30T22:43:46.375" v="450" actId="6549"/>
        <pc:sldMkLst>
          <pc:docMk/>
          <pc:sldMk cId="1818145561" sldId="490"/>
        </pc:sldMkLst>
      </pc:sldChg>
      <pc:sldChg chg="modSp add mod modNotes modNotesTx">
        <pc:chgData name="Stanford Bowman" userId="6ede3e4e1afbea80" providerId="LiveId" clId="{6F4F3214-AC55-45C1-913A-05ACF9613B2F}" dt="2025-03-30T21:30:05.850" v="415" actId="20577"/>
        <pc:sldMkLst>
          <pc:docMk/>
          <pc:sldMk cId="88009053" sldId="491"/>
        </pc:sldMkLst>
        <pc:spChg chg="mod">
          <ac:chgData name="Stanford Bowman" userId="6ede3e4e1afbea80" providerId="LiveId" clId="{6F4F3214-AC55-45C1-913A-05ACF9613B2F}" dt="2025-03-30T21:30:05.850" v="415" actId="20577"/>
          <ac:spMkLst>
            <pc:docMk/>
            <pc:sldMk cId="88009053" sldId="491"/>
            <ac:spMk id="15" creationId="{E7AEF49B-1EEB-36F0-A58E-BEE06C691FE9}"/>
          </ac:spMkLst>
        </pc:spChg>
        <pc:spChg chg="mod">
          <ac:chgData name="Stanford Bowman" userId="6ede3e4e1afbea80" providerId="LiveId" clId="{6F4F3214-AC55-45C1-913A-05ACF9613B2F}" dt="2025-03-30T21:28:57.849" v="410" actId="14100"/>
          <ac:spMkLst>
            <pc:docMk/>
            <pc:sldMk cId="88009053" sldId="491"/>
            <ac:spMk id="16" creationId="{4498117D-9193-67DF-E795-A8353B1DF1EB}"/>
          </ac:spMkLst>
        </pc:spChg>
        <pc:spChg chg="mod">
          <ac:chgData name="Stanford Bowman" userId="6ede3e4e1afbea80" providerId="LiveId" clId="{6F4F3214-AC55-45C1-913A-05ACF9613B2F}" dt="2025-03-30T21:28:24.356" v="406" actId="14100"/>
          <ac:spMkLst>
            <pc:docMk/>
            <pc:sldMk cId="88009053" sldId="491"/>
            <ac:spMk id="17" creationId="{E397C177-ED37-5B1F-ABDD-106C9EB7D6E5}"/>
          </ac:spMkLst>
        </pc:spChg>
        <pc:spChg chg="mod">
          <ac:chgData name="Stanford Bowman" userId="6ede3e4e1afbea80" providerId="LiveId" clId="{6F4F3214-AC55-45C1-913A-05ACF9613B2F}" dt="2025-03-30T21:30:01.868" v="414" actId="14100"/>
          <ac:spMkLst>
            <pc:docMk/>
            <pc:sldMk cId="88009053" sldId="491"/>
            <ac:spMk id="18" creationId="{51699875-F2CB-6C83-E327-7B36A36A1276}"/>
          </ac:spMkLst>
        </pc:spChg>
      </pc:sldChg>
    </pc:docChg>
  </pc:docChgLst>
  <pc:docChgLst>
    <pc:chgData name="Stanford Bowman" userId="6ede3e4e1afbea80" providerId="LiveId" clId="{1B5DF0DA-83E2-4735-AE13-D10CE8DC1A6D}"/>
    <pc:docChg chg="undo custSel addSld delSld modSld sldOrd modMainMaster">
      <pc:chgData name="Stanford Bowman" userId="6ede3e4e1afbea80" providerId="LiveId" clId="{1B5DF0DA-83E2-4735-AE13-D10CE8DC1A6D}" dt="2024-10-23T00:27:18.221" v="1582" actId="339"/>
      <pc:docMkLst>
        <pc:docMk/>
      </pc:docMkLst>
      <pc:sldChg chg="modSp mod setBg">
        <pc:chgData name="Stanford Bowman" userId="6ede3e4e1afbea80" providerId="LiveId" clId="{1B5DF0DA-83E2-4735-AE13-D10CE8DC1A6D}" dt="2024-10-19T17:31:27.735" v="1501" actId="27636"/>
        <pc:sldMkLst>
          <pc:docMk/>
          <pc:sldMk cId="1985353689" sldId="257"/>
        </pc:sldMkLst>
      </pc:sldChg>
      <pc:sldChg chg="addSp modSp mod modNotes">
        <pc:chgData name="Stanford Bowman" userId="6ede3e4e1afbea80" providerId="LiveId" clId="{1B5DF0DA-83E2-4735-AE13-D10CE8DC1A6D}" dt="2024-10-19T01:22:56.851" v="654"/>
        <pc:sldMkLst>
          <pc:docMk/>
          <pc:sldMk cId="2484662368" sldId="376"/>
        </pc:sldMkLst>
      </pc:sldChg>
      <pc:sldChg chg="delSp modSp del mod">
        <pc:chgData name="Stanford Bowman" userId="6ede3e4e1afbea80" providerId="LiveId" clId="{1B5DF0DA-83E2-4735-AE13-D10CE8DC1A6D}" dt="2024-10-19T01:18:03.906" v="622" actId="47"/>
        <pc:sldMkLst>
          <pc:docMk/>
          <pc:sldMk cId="3093456043" sldId="393"/>
        </pc:sldMkLst>
      </pc:sldChg>
      <pc:sldChg chg="addSp delSp modSp mod modNotes">
        <pc:chgData name="Stanford Bowman" userId="6ede3e4e1afbea80" providerId="LiveId" clId="{1B5DF0DA-83E2-4735-AE13-D10CE8DC1A6D}" dt="2024-10-19T02:27:14.411" v="905" actId="14100"/>
        <pc:sldMkLst>
          <pc:docMk/>
          <pc:sldMk cId="2892897188" sldId="399"/>
        </pc:sldMkLst>
      </pc:sldChg>
      <pc:sldChg chg="addSp delSp modSp add del mod setBg modNotes modNotesTx">
        <pc:chgData name="Stanford Bowman" userId="6ede3e4e1afbea80" providerId="LiveId" clId="{1B5DF0DA-83E2-4735-AE13-D10CE8DC1A6D}" dt="2024-10-19T14:39:14.948" v="1402" actId="27636"/>
        <pc:sldMkLst>
          <pc:docMk/>
          <pc:sldMk cId="3452085809" sldId="421"/>
        </pc:sldMkLst>
      </pc:sldChg>
      <pc:sldChg chg="delSp modSp del">
        <pc:chgData name="Stanford Bowman" userId="6ede3e4e1afbea80" providerId="LiveId" clId="{1B5DF0DA-83E2-4735-AE13-D10CE8DC1A6D}" dt="2024-10-18T23:50:25.571" v="172" actId="47"/>
        <pc:sldMkLst>
          <pc:docMk/>
          <pc:sldMk cId="448714953" sldId="433"/>
        </pc:sldMkLst>
      </pc:sldChg>
      <pc:sldChg chg="addSp modSp mod modNotes modNotesTx">
        <pc:chgData name="Stanford Bowman" userId="6ede3e4e1afbea80" providerId="LiveId" clId="{1B5DF0DA-83E2-4735-AE13-D10CE8DC1A6D}" dt="2024-10-22T23:32:06.714" v="1527"/>
        <pc:sldMkLst>
          <pc:docMk/>
          <pc:sldMk cId="2914401121" sldId="435"/>
        </pc:sldMkLst>
      </pc:sldChg>
      <pc:sldChg chg="addSp delSp modSp mod modNotes modNotesTx">
        <pc:chgData name="Stanford Bowman" userId="6ede3e4e1afbea80" providerId="LiveId" clId="{1B5DF0DA-83E2-4735-AE13-D10CE8DC1A6D}" dt="2024-10-19T02:21:14.787" v="851" actId="207"/>
        <pc:sldMkLst>
          <pc:docMk/>
          <pc:sldMk cId="3129728577" sldId="439"/>
        </pc:sldMkLst>
      </pc:sldChg>
      <pc:sldChg chg="addSp delSp modSp mod modNotesTx">
        <pc:chgData name="Stanford Bowman" userId="6ede3e4e1afbea80" providerId="LiveId" clId="{1B5DF0DA-83E2-4735-AE13-D10CE8DC1A6D}" dt="2024-10-23T00:25:22.813" v="1572" actId="339"/>
        <pc:sldMkLst>
          <pc:docMk/>
          <pc:sldMk cId="4073456698" sldId="440"/>
        </pc:sldMkLst>
      </pc:sldChg>
      <pc:sldChg chg="addSp modSp mod modNotes">
        <pc:chgData name="Stanford Bowman" userId="6ede3e4e1afbea80" providerId="LiveId" clId="{1B5DF0DA-83E2-4735-AE13-D10CE8DC1A6D}" dt="2024-10-19T01:22:56.851" v="654"/>
        <pc:sldMkLst>
          <pc:docMk/>
          <pc:sldMk cId="3097525468" sldId="443"/>
        </pc:sldMkLst>
      </pc:sldChg>
      <pc:sldChg chg="del">
        <pc:chgData name="Stanford Bowman" userId="6ede3e4e1afbea80" providerId="LiveId" clId="{1B5DF0DA-83E2-4735-AE13-D10CE8DC1A6D}" dt="2024-10-19T01:14:57.024" v="602" actId="47"/>
        <pc:sldMkLst>
          <pc:docMk/>
          <pc:sldMk cId="2009531371" sldId="445"/>
        </pc:sldMkLst>
      </pc:sldChg>
      <pc:sldChg chg="del">
        <pc:chgData name="Stanford Bowman" userId="6ede3e4e1afbea80" providerId="LiveId" clId="{1B5DF0DA-83E2-4735-AE13-D10CE8DC1A6D}" dt="2024-10-18T23:50:25.571" v="172" actId="47"/>
        <pc:sldMkLst>
          <pc:docMk/>
          <pc:sldMk cId="3902049170" sldId="446"/>
        </pc:sldMkLst>
      </pc:sldChg>
      <pc:sldChg chg="addSp delSp modSp mod modNotes modNotesTx">
        <pc:chgData name="Stanford Bowman" userId="6ede3e4e1afbea80" providerId="LiveId" clId="{1B5DF0DA-83E2-4735-AE13-D10CE8DC1A6D}" dt="2024-10-19T15:48:40.410" v="1495" actId="6549"/>
        <pc:sldMkLst>
          <pc:docMk/>
          <pc:sldMk cId="3544070825" sldId="449"/>
        </pc:sldMkLst>
      </pc:sldChg>
      <pc:sldChg chg="addSp modSp mod modNotes modNotesTx">
        <pc:chgData name="Stanford Bowman" userId="6ede3e4e1afbea80" providerId="LiveId" clId="{1B5DF0DA-83E2-4735-AE13-D10CE8DC1A6D}" dt="2024-10-22T22:43:39.397" v="1508" actId="27636"/>
        <pc:sldMkLst>
          <pc:docMk/>
          <pc:sldMk cId="122498065" sldId="450"/>
        </pc:sldMkLst>
      </pc:sldChg>
      <pc:sldChg chg="addSp delSp modSp mod modNotes modNotesTx">
        <pc:chgData name="Stanford Bowman" userId="6ede3e4e1afbea80" providerId="LiveId" clId="{1B5DF0DA-83E2-4735-AE13-D10CE8DC1A6D}" dt="2024-10-19T02:40:10.688" v="1057" actId="1076"/>
        <pc:sldMkLst>
          <pc:docMk/>
          <pc:sldMk cId="742872280" sldId="451"/>
        </pc:sldMkLst>
      </pc:sldChg>
      <pc:sldChg chg="del">
        <pc:chgData name="Stanford Bowman" userId="6ede3e4e1afbea80" providerId="LiveId" clId="{1B5DF0DA-83E2-4735-AE13-D10CE8DC1A6D}" dt="2024-10-19T01:14:57.024" v="602" actId="47"/>
        <pc:sldMkLst>
          <pc:docMk/>
          <pc:sldMk cId="2577315445" sldId="458"/>
        </pc:sldMkLst>
      </pc:sldChg>
      <pc:sldChg chg="del">
        <pc:chgData name="Stanford Bowman" userId="6ede3e4e1afbea80" providerId="LiveId" clId="{1B5DF0DA-83E2-4735-AE13-D10CE8DC1A6D}" dt="2024-10-19T01:14:57.024" v="602" actId="47"/>
        <pc:sldMkLst>
          <pc:docMk/>
          <pc:sldMk cId="1776632115" sldId="459"/>
        </pc:sldMkLst>
      </pc:sldChg>
      <pc:sldChg chg="del">
        <pc:chgData name="Stanford Bowman" userId="6ede3e4e1afbea80" providerId="LiveId" clId="{1B5DF0DA-83E2-4735-AE13-D10CE8DC1A6D}" dt="2024-10-19T01:14:57.024" v="602" actId="47"/>
        <pc:sldMkLst>
          <pc:docMk/>
          <pc:sldMk cId="2211807500" sldId="460"/>
        </pc:sldMkLst>
      </pc:sldChg>
      <pc:sldChg chg="addSp delSp modSp mod modNotes modNotesTx">
        <pc:chgData name="Stanford Bowman" userId="6ede3e4e1afbea80" providerId="LiveId" clId="{1B5DF0DA-83E2-4735-AE13-D10CE8DC1A6D}" dt="2024-10-23T00:22:01.958" v="1567" actId="339"/>
        <pc:sldMkLst>
          <pc:docMk/>
          <pc:sldMk cId="3972232540" sldId="461"/>
        </pc:sldMkLst>
      </pc:sldChg>
      <pc:sldChg chg="addSp delSp modSp mod ord">
        <pc:chgData name="Stanford Bowman" userId="6ede3e4e1afbea80" providerId="LiveId" clId="{1B5DF0DA-83E2-4735-AE13-D10CE8DC1A6D}" dt="2024-10-19T15:50:50.657" v="1496" actId="313"/>
        <pc:sldMkLst>
          <pc:docMk/>
          <pc:sldMk cId="3229884560" sldId="462"/>
        </pc:sldMkLst>
      </pc:sldChg>
      <pc:sldChg chg="del">
        <pc:chgData name="Stanford Bowman" userId="6ede3e4e1afbea80" providerId="LiveId" clId="{1B5DF0DA-83E2-4735-AE13-D10CE8DC1A6D}" dt="2024-10-19T01:14:42.153" v="599" actId="47"/>
        <pc:sldMkLst>
          <pc:docMk/>
          <pc:sldMk cId="2930886837" sldId="463"/>
        </pc:sldMkLst>
      </pc:sldChg>
      <pc:sldChg chg="del">
        <pc:chgData name="Stanford Bowman" userId="6ede3e4e1afbea80" providerId="LiveId" clId="{1B5DF0DA-83E2-4735-AE13-D10CE8DC1A6D}" dt="2024-10-19T01:14:42.153" v="599" actId="47"/>
        <pc:sldMkLst>
          <pc:docMk/>
          <pc:sldMk cId="467657092" sldId="464"/>
        </pc:sldMkLst>
      </pc:sldChg>
      <pc:sldChg chg="modNotes">
        <pc:chgData name="Stanford Bowman" userId="6ede3e4e1afbea80" providerId="LiveId" clId="{1B5DF0DA-83E2-4735-AE13-D10CE8DC1A6D}" dt="2024-10-19T01:22:56.851" v="654"/>
        <pc:sldMkLst>
          <pc:docMk/>
          <pc:sldMk cId="3295816466" sldId="474"/>
        </pc:sldMkLst>
      </pc:sldChg>
      <pc:sldChg chg="modSp mod modNotes">
        <pc:chgData name="Stanford Bowman" userId="6ede3e4e1afbea80" providerId="LiveId" clId="{1B5DF0DA-83E2-4735-AE13-D10CE8DC1A6D}" dt="2024-10-19T01:22:56.851" v="654"/>
        <pc:sldMkLst>
          <pc:docMk/>
          <pc:sldMk cId="1240712888" sldId="475"/>
        </pc:sldMkLst>
      </pc:sldChg>
      <pc:sldChg chg="addSp modSp mod modNotes">
        <pc:chgData name="Stanford Bowman" userId="6ede3e4e1afbea80" providerId="LiveId" clId="{1B5DF0DA-83E2-4735-AE13-D10CE8DC1A6D}" dt="2024-10-19T01:22:56.851" v="654"/>
        <pc:sldMkLst>
          <pc:docMk/>
          <pc:sldMk cId="4044863295" sldId="476"/>
        </pc:sldMkLst>
      </pc:sldChg>
      <pc:sldChg chg="modSp modNotes modNotesTx">
        <pc:chgData name="Stanford Bowman" userId="6ede3e4e1afbea80" providerId="LiveId" clId="{1B5DF0DA-83E2-4735-AE13-D10CE8DC1A6D}" dt="2024-10-23T00:21:50.294" v="1565" actId="27636"/>
        <pc:sldMkLst>
          <pc:docMk/>
          <pc:sldMk cId="968625246" sldId="477"/>
        </pc:sldMkLst>
      </pc:sldChg>
      <pc:sldChg chg="addSp modSp mod modNotes">
        <pc:chgData name="Stanford Bowman" userId="6ede3e4e1afbea80" providerId="LiveId" clId="{1B5DF0DA-83E2-4735-AE13-D10CE8DC1A6D}" dt="2024-10-19T02:37:15.610" v="1045"/>
        <pc:sldMkLst>
          <pc:docMk/>
          <pc:sldMk cId="3903809438" sldId="478"/>
        </pc:sldMkLst>
      </pc:sldChg>
      <pc:sldChg chg="addSp modSp mod modNotes">
        <pc:chgData name="Stanford Bowman" userId="6ede3e4e1afbea80" providerId="LiveId" clId="{1B5DF0DA-83E2-4735-AE13-D10CE8DC1A6D}" dt="2024-10-19T02:38:06.955" v="1051" actId="2711"/>
        <pc:sldMkLst>
          <pc:docMk/>
          <pc:sldMk cId="3868114378" sldId="479"/>
        </pc:sldMkLst>
      </pc:sldChg>
      <pc:sldChg chg="addSp modSp mod modNotes">
        <pc:chgData name="Stanford Bowman" userId="6ede3e4e1afbea80" providerId="LiveId" clId="{1B5DF0DA-83E2-4735-AE13-D10CE8DC1A6D}" dt="2024-10-19T02:34:16.620" v="1026" actId="947"/>
        <pc:sldMkLst>
          <pc:docMk/>
          <pc:sldMk cId="1272137238" sldId="480"/>
        </pc:sldMkLst>
      </pc:sldChg>
      <pc:sldChg chg="add del">
        <pc:chgData name="Stanford Bowman" userId="6ede3e4e1afbea80" providerId="LiveId" clId="{1B5DF0DA-83E2-4735-AE13-D10CE8DC1A6D}" dt="2024-10-19T02:48:52.674" v="1136" actId="2696"/>
        <pc:sldMkLst>
          <pc:docMk/>
          <pc:sldMk cId="872436859" sldId="481"/>
        </pc:sldMkLst>
      </pc:sldChg>
      <pc:sldChg chg="add del">
        <pc:chgData name="Stanford Bowman" userId="6ede3e4e1afbea80" providerId="LiveId" clId="{1B5DF0DA-83E2-4735-AE13-D10CE8DC1A6D}" dt="2024-10-19T01:05:53.163" v="371"/>
        <pc:sldMkLst>
          <pc:docMk/>
          <pc:sldMk cId="2437154064" sldId="481"/>
        </pc:sldMkLst>
      </pc:sldChg>
      <pc:sldChg chg="add del">
        <pc:chgData name="Stanford Bowman" userId="6ede3e4e1afbea80" providerId="LiveId" clId="{1B5DF0DA-83E2-4735-AE13-D10CE8DC1A6D}" dt="2024-10-19T01:06:02.549" v="373"/>
        <pc:sldMkLst>
          <pc:docMk/>
          <pc:sldMk cId="4253329118" sldId="481"/>
        </pc:sldMkLst>
      </pc:sldChg>
      <pc:sldChg chg="add del">
        <pc:chgData name="Stanford Bowman" userId="6ede3e4e1afbea80" providerId="LiveId" clId="{1B5DF0DA-83E2-4735-AE13-D10CE8DC1A6D}" dt="2024-10-19T02:48:56.897" v="1137" actId="2696"/>
        <pc:sldMkLst>
          <pc:docMk/>
          <pc:sldMk cId="1233747097" sldId="482"/>
        </pc:sldMkLst>
      </pc:sldChg>
      <pc:sldChg chg="add del">
        <pc:chgData name="Stanford Bowman" userId="6ede3e4e1afbea80" providerId="LiveId" clId="{1B5DF0DA-83E2-4735-AE13-D10CE8DC1A6D}" dt="2024-10-19T03:11:45.790" v="1170" actId="47"/>
        <pc:sldMkLst>
          <pc:docMk/>
          <pc:sldMk cId="3846389741" sldId="483"/>
        </pc:sldMkLst>
      </pc:sldChg>
      <pc:sldChg chg="modSp add mod modNotes modNotesTx">
        <pc:chgData name="Stanford Bowman" userId="6ede3e4e1afbea80" providerId="LiveId" clId="{1B5DF0DA-83E2-4735-AE13-D10CE8DC1A6D}" dt="2024-10-23T00:26:01.492" v="1577" actId="339"/>
        <pc:sldMkLst>
          <pc:docMk/>
          <pc:sldMk cId="181426327" sldId="484"/>
        </pc:sldMkLst>
      </pc:sldChg>
      <pc:sldChg chg="modSp add mod modNotes modNotesTx">
        <pc:chgData name="Stanford Bowman" userId="6ede3e4e1afbea80" providerId="LiveId" clId="{1B5DF0DA-83E2-4735-AE13-D10CE8DC1A6D}" dt="2024-10-23T00:27:18.221" v="1582" actId="339"/>
        <pc:sldMkLst>
          <pc:docMk/>
          <pc:sldMk cId="1474775486" sldId="485"/>
        </pc:sldMkLst>
      </pc:sldChg>
      <pc:sldChg chg="modSp add mod ord">
        <pc:chgData name="Stanford Bowman" userId="6ede3e4e1afbea80" providerId="LiveId" clId="{1B5DF0DA-83E2-4735-AE13-D10CE8DC1A6D}" dt="2024-10-19T15:50:55.945" v="1497" actId="313"/>
        <pc:sldMkLst>
          <pc:docMk/>
          <pc:sldMk cId="520139332" sldId="486"/>
        </pc:sldMkLst>
      </pc:sldChg>
      <pc:sldChg chg="add del">
        <pc:chgData name="Stanford Bowman" userId="6ede3e4e1afbea80" providerId="LiveId" clId="{1B5DF0DA-83E2-4735-AE13-D10CE8DC1A6D}" dt="2024-10-19T14:28:43.264" v="1280" actId="2890"/>
        <pc:sldMkLst>
          <pc:docMk/>
          <pc:sldMk cId="1774797361" sldId="487"/>
        </pc:sldMkLst>
      </pc:sldChg>
      <pc:sldChg chg="delSp modSp add mod ord modNotes modNotesTx">
        <pc:chgData name="Stanford Bowman" userId="6ede3e4e1afbea80" providerId="LiveId" clId="{1B5DF0DA-83E2-4735-AE13-D10CE8DC1A6D}" dt="2024-10-19T17:33:14.907" v="1503"/>
        <pc:sldMkLst>
          <pc:docMk/>
          <pc:sldMk cId="3326049676" sldId="487"/>
        </pc:sldMkLst>
      </pc:sldChg>
      <pc:sldChg chg="add del">
        <pc:chgData name="Stanford Bowman" userId="6ede3e4e1afbea80" providerId="LiveId" clId="{1B5DF0DA-83E2-4735-AE13-D10CE8DC1A6D}" dt="2024-10-19T14:28:25.922" v="1278" actId="2890"/>
        <pc:sldMkLst>
          <pc:docMk/>
          <pc:sldMk cId="4105345013" sldId="487"/>
        </pc:sldMkLst>
      </pc:sldChg>
      <pc:sldChg chg="delSp modSp add mod ord modNotesTx">
        <pc:chgData name="Stanford Bowman" userId="6ede3e4e1afbea80" providerId="LiveId" clId="{1B5DF0DA-83E2-4735-AE13-D10CE8DC1A6D}" dt="2024-10-22T22:45:44.190" v="1520" actId="14100"/>
        <pc:sldMkLst>
          <pc:docMk/>
          <pc:sldMk cId="364517640" sldId="488"/>
        </pc:sldMkLst>
      </pc:sldChg>
      <pc:sldMasterChg chg="setBg addSldLayout delSldLayout modSldLayout">
        <pc:chgData name="Stanford Bowman" userId="6ede3e4e1afbea80" providerId="LiveId" clId="{1B5DF0DA-83E2-4735-AE13-D10CE8DC1A6D}" dt="2024-10-19T14:28:49.741" v="1282" actId="47"/>
        <pc:sldMasterMkLst>
          <pc:docMk/>
          <pc:sldMasterMk cId="362044530" sldId="2147483648"/>
        </pc:sldMasterMkLst>
        <pc:sldLayoutChg chg="setBg">
          <pc:chgData name="Stanford Bowman" userId="6ede3e4e1afbea80" providerId="LiveId" clId="{1B5DF0DA-83E2-4735-AE13-D10CE8DC1A6D}" dt="2024-10-19T14:25:21.753" v="1267"/>
          <pc:sldLayoutMkLst>
            <pc:docMk/>
            <pc:sldMasterMk cId="362044530" sldId="2147483648"/>
            <pc:sldLayoutMk cId="1001669099" sldId="2147483649"/>
          </pc:sldLayoutMkLst>
        </pc:sldLayoutChg>
        <pc:sldLayoutChg chg="setBg">
          <pc:chgData name="Stanford Bowman" userId="6ede3e4e1afbea80" providerId="LiveId" clId="{1B5DF0DA-83E2-4735-AE13-D10CE8DC1A6D}" dt="2024-10-19T14:25:21.753" v="1267"/>
          <pc:sldLayoutMkLst>
            <pc:docMk/>
            <pc:sldMasterMk cId="362044530" sldId="2147483648"/>
            <pc:sldLayoutMk cId="291624060" sldId="2147483650"/>
          </pc:sldLayoutMkLst>
        </pc:sldLayoutChg>
        <pc:sldLayoutChg chg="setBg">
          <pc:chgData name="Stanford Bowman" userId="6ede3e4e1afbea80" providerId="LiveId" clId="{1B5DF0DA-83E2-4735-AE13-D10CE8DC1A6D}" dt="2024-10-19T14:25:21.753" v="1267"/>
          <pc:sldLayoutMkLst>
            <pc:docMk/>
            <pc:sldMasterMk cId="362044530" sldId="2147483648"/>
            <pc:sldLayoutMk cId="3099248325" sldId="2147483651"/>
          </pc:sldLayoutMkLst>
        </pc:sldLayoutChg>
        <pc:sldLayoutChg chg="setBg">
          <pc:chgData name="Stanford Bowman" userId="6ede3e4e1afbea80" providerId="LiveId" clId="{1B5DF0DA-83E2-4735-AE13-D10CE8DC1A6D}" dt="2024-10-19T14:25:21.753" v="1267"/>
          <pc:sldLayoutMkLst>
            <pc:docMk/>
            <pc:sldMasterMk cId="362044530" sldId="2147483648"/>
            <pc:sldLayoutMk cId="299676865" sldId="2147483652"/>
          </pc:sldLayoutMkLst>
        </pc:sldLayoutChg>
        <pc:sldLayoutChg chg="setBg">
          <pc:chgData name="Stanford Bowman" userId="6ede3e4e1afbea80" providerId="LiveId" clId="{1B5DF0DA-83E2-4735-AE13-D10CE8DC1A6D}" dt="2024-10-19T14:25:21.753" v="1267"/>
          <pc:sldLayoutMkLst>
            <pc:docMk/>
            <pc:sldMasterMk cId="362044530" sldId="2147483648"/>
            <pc:sldLayoutMk cId="3584709638" sldId="2147483653"/>
          </pc:sldLayoutMkLst>
        </pc:sldLayoutChg>
        <pc:sldLayoutChg chg="setBg">
          <pc:chgData name="Stanford Bowman" userId="6ede3e4e1afbea80" providerId="LiveId" clId="{1B5DF0DA-83E2-4735-AE13-D10CE8DC1A6D}" dt="2024-10-19T14:25:21.753" v="1267"/>
          <pc:sldLayoutMkLst>
            <pc:docMk/>
            <pc:sldMasterMk cId="362044530" sldId="2147483648"/>
            <pc:sldLayoutMk cId="3085440303" sldId="2147483654"/>
          </pc:sldLayoutMkLst>
        </pc:sldLayoutChg>
        <pc:sldLayoutChg chg="setBg">
          <pc:chgData name="Stanford Bowman" userId="6ede3e4e1afbea80" providerId="LiveId" clId="{1B5DF0DA-83E2-4735-AE13-D10CE8DC1A6D}" dt="2024-10-19T14:25:21.753" v="1267"/>
          <pc:sldLayoutMkLst>
            <pc:docMk/>
            <pc:sldMasterMk cId="362044530" sldId="2147483648"/>
            <pc:sldLayoutMk cId="3772444160" sldId="2147483655"/>
          </pc:sldLayoutMkLst>
        </pc:sldLayoutChg>
        <pc:sldLayoutChg chg="setBg">
          <pc:chgData name="Stanford Bowman" userId="6ede3e4e1afbea80" providerId="LiveId" clId="{1B5DF0DA-83E2-4735-AE13-D10CE8DC1A6D}" dt="2024-10-19T14:25:21.753" v="1267"/>
          <pc:sldLayoutMkLst>
            <pc:docMk/>
            <pc:sldMasterMk cId="362044530" sldId="2147483648"/>
            <pc:sldLayoutMk cId="1999263649" sldId="2147483656"/>
          </pc:sldLayoutMkLst>
        </pc:sldLayoutChg>
        <pc:sldLayoutChg chg="setBg">
          <pc:chgData name="Stanford Bowman" userId="6ede3e4e1afbea80" providerId="LiveId" clId="{1B5DF0DA-83E2-4735-AE13-D10CE8DC1A6D}" dt="2024-10-19T14:25:21.753" v="1267"/>
          <pc:sldLayoutMkLst>
            <pc:docMk/>
            <pc:sldMasterMk cId="362044530" sldId="2147483648"/>
            <pc:sldLayoutMk cId="4240119666" sldId="2147483657"/>
          </pc:sldLayoutMkLst>
        </pc:sldLayoutChg>
        <pc:sldLayoutChg chg="setBg">
          <pc:chgData name="Stanford Bowman" userId="6ede3e4e1afbea80" providerId="LiveId" clId="{1B5DF0DA-83E2-4735-AE13-D10CE8DC1A6D}" dt="2024-10-19T14:25:21.753" v="1267"/>
          <pc:sldLayoutMkLst>
            <pc:docMk/>
            <pc:sldMasterMk cId="362044530" sldId="2147483648"/>
            <pc:sldLayoutMk cId="1919373033" sldId="2147483658"/>
          </pc:sldLayoutMkLst>
        </pc:sldLayoutChg>
        <pc:sldLayoutChg chg="setBg">
          <pc:chgData name="Stanford Bowman" userId="6ede3e4e1afbea80" providerId="LiveId" clId="{1B5DF0DA-83E2-4735-AE13-D10CE8DC1A6D}" dt="2024-10-19T14:25:21.753" v="1267"/>
          <pc:sldLayoutMkLst>
            <pc:docMk/>
            <pc:sldMasterMk cId="362044530" sldId="2147483648"/>
            <pc:sldLayoutMk cId="3431130863" sldId="2147483659"/>
          </pc:sldLayoutMkLst>
        </pc:sldLayoutChg>
        <pc:sldLayoutChg chg="setBg">
          <pc:chgData name="Stanford Bowman" userId="6ede3e4e1afbea80" providerId="LiveId" clId="{1B5DF0DA-83E2-4735-AE13-D10CE8DC1A6D}" dt="2024-10-19T14:25:21.753" v="1267"/>
          <pc:sldLayoutMkLst>
            <pc:docMk/>
            <pc:sldMasterMk cId="362044530" sldId="2147483648"/>
            <pc:sldLayoutMk cId="2429830151" sldId="2147483660"/>
          </pc:sldLayoutMkLst>
        </pc:sldLayoutChg>
        <pc:sldLayoutChg chg="add del setBg">
          <pc:chgData name="Stanford Bowman" userId="6ede3e4e1afbea80" providerId="LiveId" clId="{1B5DF0DA-83E2-4735-AE13-D10CE8DC1A6D}" dt="2024-10-19T14:28:49.741" v="1282" actId="47"/>
          <pc:sldLayoutMkLst>
            <pc:docMk/>
            <pc:sldMasterMk cId="362044530" sldId="2147483648"/>
            <pc:sldLayoutMk cId="2369808891" sldId="2147483661"/>
          </pc:sldLayoutMkLst>
        </pc:sldLayoutChg>
      </pc:sldMasterChg>
    </pc:docChg>
  </pc:docChgLst>
  <pc:docChgLst>
    <pc:chgData name="Stanford Bowman" userId="6ede3e4e1afbea80" providerId="LiveId" clId="{E6C9DC19-13EF-44B6-90B5-D104FFB0D817}"/>
    <pc:docChg chg="custSel addSld modSld sldOrd">
      <pc:chgData name="Stanford Bowman" userId="6ede3e4e1afbea80" providerId="LiveId" clId="{E6C9DC19-13EF-44B6-90B5-D104FFB0D817}" dt="2023-11-01T00:09:30.952" v="40"/>
      <pc:docMkLst>
        <pc:docMk/>
      </pc:docMkLst>
      <pc:sldChg chg="new">
        <pc:chgData name="Stanford Bowman" userId="6ede3e4e1afbea80" providerId="LiveId" clId="{E6C9DC19-13EF-44B6-90B5-D104FFB0D817}" dt="2023-10-23T11:47:30.644" v="0" actId="680"/>
        <pc:sldMkLst>
          <pc:docMk/>
          <pc:sldMk cId="4234514029" sldId="256"/>
        </pc:sldMkLst>
      </pc:sldChg>
      <pc:sldChg chg="delSp add delDesignElem">
        <pc:chgData name="Stanford Bowman" userId="6ede3e4e1afbea80" providerId="LiveId" clId="{E6C9DC19-13EF-44B6-90B5-D104FFB0D817}" dt="2023-10-23T11:48:36.426" v="2"/>
        <pc:sldMkLst>
          <pc:docMk/>
          <pc:sldMk cId="1985353689" sldId="257"/>
        </pc:sldMkLst>
      </pc:sldChg>
      <pc:sldChg chg="add">
        <pc:chgData name="Stanford Bowman" userId="6ede3e4e1afbea80" providerId="LiveId" clId="{E6C9DC19-13EF-44B6-90B5-D104FFB0D817}" dt="2023-10-23T11:48:36.426" v="2"/>
        <pc:sldMkLst>
          <pc:docMk/>
          <pc:sldMk cId="3640834202" sldId="272"/>
        </pc:sldMkLst>
      </pc:sldChg>
      <pc:sldChg chg="add modNotesTx">
        <pc:chgData name="Stanford Bowman" userId="6ede3e4e1afbea80" providerId="LiveId" clId="{E6C9DC19-13EF-44B6-90B5-D104FFB0D817}" dt="2023-10-31T23:59:34.473" v="23" actId="20577"/>
        <pc:sldMkLst>
          <pc:docMk/>
          <pc:sldMk cId="2484662368" sldId="376"/>
        </pc:sldMkLst>
      </pc:sldChg>
      <pc:sldChg chg="add">
        <pc:chgData name="Stanford Bowman" userId="6ede3e4e1afbea80" providerId="LiveId" clId="{E6C9DC19-13EF-44B6-90B5-D104FFB0D817}" dt="2023-10-23T11:48:36.426" v="2"/>
        <pc:sldMkLst>
          <pc:docMk/>
          <pc:sldMk cId="3093456043" sldId="393"/>
        </pc:sldMkLst>
      </pc:sldChg>
      <pc:sldChg chg="add modNotes">
        <pc:chgData name="Stanford Bowman" userId="6ede3e4e1afbea80" providerId="LiveId" clId="{E6C9DC19-13EF-44B6-90B5-D104FFB0D817}" dt="2023-10-23T11:48:37.205" v="3" actId="27636"/>
        <pc:sldMkLst>
          <pc:docMk/>
          <pc:sldMk cId="2892897188" sldId="399"/>
        </pc:sldMkLst>
      </pc:sldChg>
      <pc:sldChg chg="add modNotesTx">
        <pc:chgData name="Stanford Bowman" userId="6ede3e4e1afbea80" providerId="LiveId" clId="{E6C9DC19-13EF-44B6-90B5-D104FFB0D817}" dt="2023-11-01T00:01:08.495" v="29" actId="20577"/>
        <pc:sldMkLst>
          <pc:docMk/>
          <pc:sldMk cId="3452085809" sldId="421"/>
        </pc:sldMkLst>
      </pc:sldChg>
      <pc:sldChg chg="add">
        <pc:chgData name="Stanford Bowman" userId="6ede3e4e1afbea80" providerId="LiveId" clId="{E6C9DC19-13EF-44B6-90B5-D104FFB0D817}" dt="2023-10-23T11:48:36.426" v="2"/>
        <pc:sldMkLst>
          <pc:docMk/>
          <pc:sldMk cId="2097442788" sldId="429"/>
        </pc:sldMkLst>
      </pc:sldChg>
      <pc:sldChg chg="modSp add mod modNotesTx">
        <pc:chgData name="Stanford Bowman" userId="6ede3e4e1afbea80" providerId="LiveId" clId="{E6C9DC19-13EF-44B6-90B5-D104FFB0D817}" dt="2023-11-01T00:07:33.530" v="38" actId="115"/>
        <pc:sldMkLst>
          <pc:docMk/>
          <pc:sldMk cId="448714953" sldId="433"/>
        </pc:sldMkLst>
      </pc:sldChg>
      <pc:sldChg chg="add">
        <pc:chgData name="Stanford Bowman" userId="6ede3e4e1afbea80" providerId="LiveId" clId="{E6C9DC19-13EF-44B6-90B5-D104FFB0D817}" dt="2023-10-23T11:48:36.426" v="2"/>
        <pc:sldMkLst>
          <pc:docMk/>
          <pc:sldMk cId="2914401121" sldId="435"/>
        </pc:sldMkLst>
      </pc:sldChg>
      <pc:sldChg chg="add modNotes">
        <pc:chgData name="Stanford Bowman" userId="6ede3e4e1afbea80" providerId="LiveId" clId="{E6C9DC19-13EF-44B6-90B5-D104FFB0D817}" dt="2023-10-23T11:48:37.472" v="4" actId="27636"/>
        <pc:sldMkLst>
          <pc:docMk/>
          <pc:sldMk cId="3129728577" sldId="439"/>
        </pc:sldMkLst>
      </pc:sldChg>
      <pc:sldChg chg="add">
        <pc:chgData name="Stanford Bowman" userId="6ede3e4e1afbea80" providerId="LiveId" clId="{E6C9DC19-13EF-44B6-90B5-D104FFB0D817}" dt="2023-10-23T11:48:36.426" v="2"/>
        <pc:sldMkLst>
          <pc:docMk/>
          <pc:sldMk cId="4073456698" sldId="440"/>
        </pc:sldMkLst>
      </pc:sldChg>
      <pc:sldChg chg="modSp add mod">
        <pc:chgData name="Stanford Bowman" userId="6ede3e4e1afbea80" providerId="LiveId" clId="{E6C9DC19-13EF-44B6-90B5-D104FFB0D817}" dt="2023-10-31T23:46:40.345" v="10" actId="20577"/>
        <pc:sldMkLst>
          <pc:docMk/>
          <pc:sldMk cId="3097525468" sldId="443"/>
        </pc:sldMkLst>
      </pc:sldChg>
      <pc:sldChg chg="add ord">
        <pc:chgData name="Stanford Bowman" userId="6ede3e4e1afbea80" providerId="LiveId" clId="{E6C9DC19-13EF-44B6-90B5-D104FFB0D817}" dt="2023-11-01T00:09:30.952" v="40"/>
        <pc:sldMkLst>
          <pc:docMk/>
          <pc:sldMk cId="2009531371" sldId="445"/>
        </pc:sldMkLst>
      </pc:sldChg>
      <pc:sldChg chg="modSp add mod">
        <pc:chgData name="Stanford Bowman" userId="6ede3e4e1afbea80" providerId="LiveId" clId="{E6C9DC19-13EF-44B6-90B5-D104FFB0D817}" dt="2023-11-01T00:05:42.271" v="31" actId="14100"/>
        <pc:sldMkLst>
          <pc:docMk/>
          <pc:sldMk cId="3902049170" sldId="446"/>
        </pc:sldMkLst>
      </pc:sldChg>
      <pc:sldChg chg="add">
        <pc:chgData name="Stanford Bowman" userId="6ede3e4e1afbea80" providerId="LiveId" clId="{E6C9DC19-13EF-44B6-90B5-D104FFB0D817}" dt="2023-10-23T11:48:36.426" v="2"/>
        <pc:sldMkLst>
          <pc:docMk/>
          <pc:sldMk cId="934564467" sldId="447"/>
        </pc:sldMkLst>
      </pc:sldChg>
      <pc:sldChg chg="add">
        <pc:chgData name="Stanford Bowman" userId="6ede3e4e1afbea80" providerId="LiveId" clId="{E6C9DC19-13EF-44B6-90B5-D104FFB0D817}" dt="2023-10-23T11:48:36.426" v="2"/>
        <pc:sldMkLst>
          <pc:docMk/>
          <pc:sldMk cId="1504833435" sldId="448"/>
        </pc:sldMkLst>
      </pc:sldChg>
      <pc:sldChg chg="add">
        <pc:chgData name="Stanford Bowman" userId="6ede3e4e1afbea80" providerId="LiveId" clId="{E6C9DC19-13EF-44B6-90B5-D104FFB0D817}" dt="2023-10-23T11:48:36.426" v="2"/>
        <pc:sldMkLst>
          <pc:docMk/>
          <pc:sldMk cId="3544070825" sldId="449"/>
        </pc:sldMkLst>
      </pc:sldChg>
      <pc:sldChg chg="add">
        <pc:chgData name="Stanford Bowman" userId="6ede3e4e1afbea80" providerId="LiveId" clId="{E6C9DC19-13EF-44B6-90B5-D104FFB0D817}" dt="2023-10-23T11:48:36.426" v="2"/>
        <pc:sldMkLst>
          <pc:docMk/>
          <pc:sldMk cId="122498065" sldId="450"/>
        </pc:sldMkLst>
      </pc:sldChg>
      <pc:sldChg chg="add">
        <pc:chgData name="Stanford Bowman" userId="6ede3e4e1afbea80" providerId="LiveId" clId="{E6C9DC19-13EF-44B6-90B5-D104FFB0D817}" dt="2023-10-23T11:48:36.426" v="2"/>
        <pc:sldMkLst>
          <pc:docMk/>
          <pc:sldMk cId="742872280" sldId="451"/>
        </pc:sldMkLst>
      </pc:sldChg>
      <pc:sldChg chg="add">
        <pc:chgData name="Stanford Bowman" userId="6ede3e4e1afbea80" providerId="LiveId" clId="{E6C9DC19-13EF-44B6-90B5-D104FFB0D817}" dt="2023-10-23T11:48:36.426" v="2"/>
        <pc:sldMkLst>
          <pc:docMk/>
          <pc:sldMk cId="1103338764" sldId="452"/>
        </pc:sldMkLst>
      </pc:sldChg>
      <pc:sldChg chg="add modNotes">
        <pc:chgData name="Stanford Bowman" userId="6ede3e4e1afbea80" providerId="LiveId" clId="{E6C9DC19-13EF-44B6-90B5-D104FFB0D817}" dt="2023-10-23T11:48:37.490" v="5" actId="27636"/>
        <pc:sldMkLst>
          <pc:docMk/>
          <pc:sldMk cId="1959390626" sldId="453"/>
        </pc:sldMkLst>
      </pc:sldChg>
      <pc:sldChg chg="add">
        <pc:chgData name="Stanford Bowman" userId="6ede3e4e1afbea80" providerId="LiveId" clId="{E6C9DC19-13EF-44B6-90B5-D104FFB0D817}" dt="2023-10-23T11:48:36.426" v="2"/>
        <pc:sldMkLst>
          <pc:docMk/>
          <pc:sldMk cId="3543282116" sldId="454"/>
        </pc:sldMkLst>
      </pc:sldChg>
      <pc:sldChg chg="add">
        <pc:chgData name="Stanford Bowman" userId="6ede3e4e1afbea80" providerId="LiveId" clId="{E6C9DC19-13EF-44B6-90B5-D104FFB0D817}" dt="2023-10-23T11:48:36.426" v="2"/>
        <pc:sldMkLst>
          <pc:docMk/>
          <pc:sldMk cId="2807638442" sldId="455"/>
        </pc:sldMkLst>
      </pc:sldChg>
      <pc:sldChg chg="add">
        <pc:chgData name="Stanford Bowman" userId="6ede3e4e1afbea80" providerId="LiveId" clId="{E6C9DC19-13EF-44B6-90B5-D104FFB0D817}" dt="2023-10-23T11:48:36.426" v="2"/>
        <pc:sldMkLst>
          <pc:docMk/>
          <pc:sldMk cId="2887022070" sldId="456"/>
        </pc:sldMkLst>
      </pc:sldChg>
      <pc:sldChg chg="ord">
        <pc:chgData name="Stanford Bowman" userId="6ede3e4e1afbea80" providerId="LiveId" clId="{E6C9DC19-13EF-44B6-90B5-D104FFB0D817}" dt="2023-11-01T00:09:30.952" v="40"/>
        <pc:sldMkLst>
          <pc:docMk/>
          <pc:sldMk cId="2577315445" sldId="458"/>
        </pc:sldMkLst>
      </pc:sldChg>
      <pc:sldChg chg="ord">
        <pc:chgData name="Stanford Bowman" userId="6ede3e4e1afbea80" providerId="LiveId" clId="{E6C9DC19-13EF-44B6-90B5-D104FFB0D817}" dt="2023-11-01T00:09:30.952" v="40"/>
        <pc:sldMkLst>
          <pc:docMk/>
          <pc:sldMk cId="1776632115" sldId="459"/>
        </pc:sldMkLst>
      </pc:sldChg>
      <pc:sldChg chg="ord">
        <pc:chgData name="Stanford Bowman" userId="6ede3e4e1afbea80" providerId="LiveId" clId="{E6C9DC19-13EF-44B6-90B5-D104FFB0D817}" dt="2023-11-01T00:09:30.952" v="40"/>
        <pc:sldMkLst>
          <pc:docMk/>
          <pc:sldMk cId="2211807500" sldId="460"/>
        </pc:sldMkLst>
      </pc:sldChg>
    </pc:docChg>
  </pc:docChgLst>
  <pc:docChgLst>
    <pc:chgData name="Stanford Bowman" userId="6ede3e4e1afbea80" providerId="LiveId" clId="{350060B4-6952-455D-8D1C-741484875AD2}"/>
    <pc:docChg chg="undo custSel addSld delSld modSld sldOrd modMainMaster">
      <pc:chgData name="Stanford Bowman" userId="6ede3e4e1afbea80" providerId="LiveId" clId="{350060B4-6952-455D-8D1C-741484875AD2}" dt="2023-10-31T16:36:57.351" v="2656" actId="27636"/>
      <pc:docMkLst>
        <pc:docMk/>
      </pc:docMkLst>
      <pc:sldChg chg="addSp delSp modSp del">
        <pc:chgData name="Stanford Bowman" userId="6ede3e4e1afbea80" providerId="LiveId" clId="{350060B4-6952-455D-8D1C-741484875AD2}" dt="2023-10-26T14:44:25.564" v="2390" actId="47"/>
        <pc:sldMkLst>
          <pc:docMk/>
          <pc:sldMk cId="4234514029" sldId="256"/>
        </pc:sldMkLst>
      </pc:sldChg>
      <pc:sldChg chg="addSp delSp modSp mod setBg">
        <pc:chgData name="Stanford Bowman" userId="6ede3e4e1afbea80" providerId="LiveId" clId="{350060B4-6952-455D-8D1C-741484875AD2}" dt="2023-10-26T14:41:53.772" v="2380" actId="1035"/>
        <pc:sldMkLst>
          <pc:docMk/>
          <pc:sldMk cId="1985353689" sldId="257"/>
        </pc:sldMkLst>
      </pc:sldChg>
      <pc:sldChg chg="addSp delSp modSp del mod modNotesTx">
        <pc:chgData name="Stanford Bowman" userId="6ede3e4e1afbea80" providerId="LiveId" clId="{350060B4-6952-455D-8D1C-741484875AD2}" dt="2023-10-26T15:31:07.101" v="2644" actId="47"/>
        <pc:sldMkLst>
          <pc:docMk/>
          <pc:sldMk cId="3640834202" sldId="272"/>
        </pc:sldMkLst>
      </pc:sldChg>
      <pc:sldChg chg="addSp delSp modSp mod modNotesTx">
        <pc:chgData name="Stanford Bowman" userId="6ede3e4e1afbea80" providerId="LiveId" clId="{350060B4-6952-455D-8D1C-741484875AD2}" dt="2023-10-26T14:47:26.355" v="2396"/>
        <pc:sldMkLst>
          <pc:docMk/>
          <pc:sldMk cId="2484662368" sldId="376"/>
        </pc:sldMkLst>
      </pc:sldChg>
      <pc:sldChg chg="modSp mod">
        <pc:chgData name="Stanford Bowman" userId="6ede3e4e1afbea80" providerId="LiveId" clId="{350060B4-6952-455D-8D1C-741484875AD2}" dt="2023-10-26T15:22:40.945" v="2635" actId="207"/>
        <pc:sldMkLst>
          <pc:docMk/>
          <pc:sldMk cId="3093456043" sldId="393"/>
        </pc:sldMkLst>
      </pc:sldChg>
      <pc:sldChg chg="addSp modSp mod modNotes modNotesTx">
        <pc:chgData name="Stanford Bowman" userId="6ede3e4e1afbea80" providerId="LiveId" clId="{350060B4-6952-455D-8D1C-741484875AD2}" dt="2023-10-26T14:52:16.307" v="2445"/>
        <pc:sldMkLst>
          <pc:docMk/>
          <pc:sldMk cId="2892897188" sldId="399"/>
        </pc:sldMkLst>
      </pc:sldChg>
      <pc:sldChg chg="addSp delSp modSp mod modNotes modNotesTx">
        <pc:chgData name="Stanford Bowman" userId="6ede3e4e1afbea80" providerId="LiveId" clId="{350060B4-6952-455D-8D1C-741484875AD2}" dt="2023-10-26T15:22:31.586" v="2634" actId="14100"/>
        <pc:sldMkLst>
          <pc:docMk/>
          <pc:sldMk cId="3452085809" sldId="421"/>
        </pc:sldMkLst>
      </pc:sldChg>
      <pc:sldChg chg="modSp del mod">
        <pc:chgData name="Stanford Bowman" userId="6ede3e4e1afbea80" providerId="LiveId" clId="{350060B4-6952-455D-8D1C-741484875AD2}" dt="2023-10-23T19:19:13.525" v="1762" actId="47"/>
        <pc:sldMkLst>
          <pc:docMk/>
          <pc:sldMk cId="2097442788" sldId="429"/>
        </pc:sldMkLst>
      </pc:sldChg>
      <pc:sldChg chg="addSp modSp mod modNotes modNotesTx">
        <pc:chgData name="Stanford Bowman" userId="6ede3e4e1afbea80" providerId="LiveId" clId="{350060B4-6952-455D-8D1C-741484875AD2}" dt="2023-10-26T15:05:49.769" v="2495" actId="408"/>
        <pc:sldMkLst>
          <pc:docMk/>
          <pc:sldMk cId="448714953" sldId="433"/>
        </pc:sldMkLst>
      </pc:sldChg>
      <pc:sldChg chg="addSp delSp modSp mod modNotes modNotesTx">
        <pc:chgData name="Stanford Bowman" userId="6ede3e4e1afbea80" providerId="LiveId" clId="{350060B4-6952-455D-8D1C-741484875AD2}" dt="2023-10-26T15:03:48.034" v="2491" actId="408"/>
        <pc:sldMkLst>
          <pc:docMk/>
          <pc:sldMk cId="2914401121" sldId="435"/>
        </pc:sldMkLst>
      </pc:sldChg>
      <pc:sldChg chg="addSp delSp modSp mod modNotes modNotesTx">
        <pc:chgData name="Stanford Bowman" userId="6ede3e4e1afbea80" providerId="LiveId" clId="{350060B4-6952-455D-8D1C-741484875AD2}" dt="2023-10-26T15:16:18.610" v="2550" actId="208"/>
        <pc:sldMkLst>
          <pc:docMk/>
          <pc:sldMk cId="3129728577" sldId="439"/>
        </pc:sldMkLst>
      </pc:sldChg>
      <pc:sldChg chg="addSp delSp modSp mod delAnim modNotes modNotesTx">
        <pc:chgData name="Stanford Bowman" userId="6ede3e4e1afbea80" providerId="LiveId" clId="{350060B4-6952-455D-8D1C-741484875AD2}" dt="2023-10-26T15:23:21.623" v="2638" actId="207"/>
        <pc:sldMkLst>
          <pc:docMk/>
          <pc:sldMk cId="4073456698" sldId="440"/>
        </pc:sldMkLst>
      </pc:sldChg>
      <pc:sldChg chg="addSp modSp mod modNotes modNotesTx">
        <pc:chgData name="Stanford Bowman" userId="6ede3e4e1afbea80" providerId="LiveId" clId="{350060B4-6952-455D-8D1C-741484875AD2}" dt="2023-10-31T16:36:57.351" v="2656" actId="27636"/>
        <pc:sldMkLst>
          <pc:docMk/>
          <pc:sldMk cId="3097525468" sldId="443"/>
        </pc:sldMkLst>
      </pc:sldChg>
      <pc:sldChg chg="addSp delSp modSp mod modNotes modNotesTx">
        <pc:chgData name="Stanford Bowman" userId="6ede3e4e1afbea80" providerId="LiveId" clId="{350060B4-6952-455D-8D1C-741484875AD2}" dt="2023-10-26T15:06:29.838" v="2501" actId="14100"/>
        <pc:sldMkLst>
          <pc:docMk/>
          <pc:sldMk cId="2009531371" sldId="445"/>
        </pc:sldMkLst>
      </pc:sldChg>
      <pc:sldChg chg="addSp delSp modSp mod modNotesTx">
        <pc:chgData name="Stanford Bowman" userId="6ede3e4e1afbea80" providerId="LiveId" clId="{350060B4-6952-455D-8D1C-741484875AD2}" dt="2023-10-26T15:05:28.153" v="2493" actId="408"/>
        <pc:sldMkLst>
          <pc:docMk/>
          <pc:sldMk cId="3902049170" sldId="446"/>
        </pc:sldMkLst>
      </pc:sldChg>
      <pc:sldChg chg="modSp del mod">
        <pc:chgData name="Stanford Bowman" userId="6ede3e4e1afbea80" providerId="LiveId" clId="{350060B4-6952-455D-8D1C-741484875AD2}" dt="2023-10-23T19:19:15.732" v="1763" actId="47"/>
        <pc:sldMkLst>
          <pc:docMk/>
          <pc:sldMk cId="934564467" sldId="447"/>
        </pc:sldMkLst>
      </pc:sldChg>
      <pc:sldChg chg="modSp del mod">
        <pc:chgData name="Stanford Bowman" userId="6ede3e4e1afbea80" providerId="LiveId" clId="{350060B4-6952-455D-8D1C-741484875AD2}" dt="2023-10-23T19:19:18.433" v="1764" actId="47"/>
        <pc:sldMkLst>
          <pc:docMk/>
          <pc:sldMk cId="1504833435" sldId="448"/>
        </pc:sldMkLst>
      </pc:sldChg>
      <pc:sldChg chg="addSp modSp mod ord modNotes modNotesTx">
        <pc:chgData name="Stanford Bowman" userId="6ede3e4e1afbea80" providerId="LiveId" clId="{350060B4-6952-455D-8D1C-741484875AD2}" dt="2023-10-26T15:01:43.167" v="2477" actId="1036"/>
        <pc:sldMkLst>
          <pc:docMk/>
          <pc:sldMk cId="3544070825" sldId="449"/>
        </pc:sldMkLst>
      </pc:sldChg>
      <pc:sldChg chg="addSp delSp modSp mod ord modNotes modNotesTx">
        <pc:chgData name="Stanford Bowman" userId="6ede3e4e1afbea80" providerId="LiveId" clId="{350060B4-6952-455D-8D1C-741484875AD2}" dt="2023-10-26T15:02:04.155" v="2479" actId="1076"/>
        <pc:sldMkLst>
          <pc:docMk/>
          <pc:sldMk cId="122498065" sldId="450"/>
        </pc:sldMkLst>
      </pc:sldChg>
      <pc:sldChg chg="addSp delSp modSp mod modNotes modNotesTx">
        <pc:chgData name="Stanford Bowman" userId="6ede3e4e1afbea80" providerId="LiveId" clId="{350060B4-6952-455D-8D1C-741484875AD2}" dt="2023-10-26T15:10:57.586" v="2522" actId="14100"/>
        <pc:sldMkLst>
          <pc:docMk/>
          <pc:sldMk cId="742872280" sldId="451"/>
        </pc:sldMkLst>
      </pc:sldChg>
      <pc:sldChg chg="modSp del mod">
        <pc:chgData name="Stanford Bowman" userId="6ede3e4e1afbea80" providerId="LiveId" clId="{350060B4-6952-455D-8D1C-741484875AD2}" dt="2023-10-26T13:52:31.093" v="2012" actId="47"/>
        <pc:sldMkLst>
          <pc:docMk/>
          <pc:sldMk cId="1103338764" sldId="452"/>
        </pc:sldMkLst>
      </pc:sldChg>
      <pc:sldChg chg="modSp del mod">
        <pc:chgData name="Stanford Bowman" userId="6ede3e4e1afbea80" providerId="LiveId" clId="{350060B4-6952-455D-8D1C-741484875AD2}" dt="2023-10-26T14:01:29.207" v="2082" actId="2696"/>
        <pc:sldMkLst>
          <pc:docMk/>
          <pc:sldMk cId="1959390626" sldId="453"/>
        </pc:sldMkLst>
      </pc:sldChg>
      <pc:sldChg chg="del">
        <pc:chgData name="Stanford Bowman" userId="6ede3e4e1afbea80" providerId="LiveId" clId="{350060B4-6952-455D-8D1C-741484875AD2}" dt="2023-10-26T14:09:37.346" v="2155" actId="47"/>
        <pc:sldMkLst>
          <pc:docMk/>
          <pc:sldMk cId="3543282116" sldId="454"/>
        </pc:sldMkLst>
      </pc:sldChg>
      <pc:sldChg chg="modSp del mod">
        <pc:chgData name="Stanford Bowman" userId="6ede3e4e1afbea80" providerId="LiveId" clId="{350060B4-6952-455D-8D1C-741484875AD2}" dt="2023-10-26T14:09:47.413" v="2156" actId="47"/>
        <pc:sldMkLst>
          <pc:docMk/>
          <pc:sldMk cId="2807638442" sldId="455"/>
        </pc:sldMkLst>
      </pc:sldChg>
      <pc:sldChg chg="modSp del mod modNotes">
        <pc:chgData name="Stanford Bowman" userId="6ede3e4e1afbea80" providerId="LiveId" clId="{350060B4-6952-455D-8D1C-741484875AD2}" dt="2023-10-26T14:09:47.413" v="2156" actId="47"/>
        <pc:sldMkLst>
          <pc:docMk/>
          <pc:sldMk cId="2887022070" sldId="456"/>
        </pc:sldMkLst>
      </pc:sldChg>
      <pc:sldChg chg="addSp modSp add mod modNotes modNotesTx">
        <pc:chgData name="Stanford Bowman" userId="6ede3e4e1afbea80" providerId="LiveId" clId="{350060B4-6952-455D-8D1C-741484875AD2}" dt="2023-10-26T14:59:21.725" v="2459" actId="166"/>
        <pc:sldMkLst>
          <pc:docMk/>
          <pc:sldMk cId="3777283094" sldId="457"/>
        </pc:sldMkLst>
      </pc:sldChg>
      <pc:sldChg chg="addSp delSp modSp add mod modNotesTx">
        <pc:chgData name="Stanford Bowman" userId="6ede3e4e1afbea80" providerId="LiveId" clId="{350060B4-6952-455D-8D1C-741484875AD2}" dt="2023-10-26T15:07:14.100" v="2502"/>
        <pc:sldMkLst>
          <pc:docMk/>
          <pc:sldMk cId="2577315445" sldId="458"/>
        </pc:sldMkLst>
      </pc:sldChg>
      <pc:sldChg chg="addSp modSp add mod modNotes modNotesTx">
        <pc:chgData name="Stanford Bowman" userId="6ede3e4e1afbea80" providerId="LiveId" clId="{350060B4-6952-455D-8D1C-741484875AD2}" dt="2023-10-26T15:07:19.492" v="2503"/>
        <pc:sldMkLst>
          <pc:docMk/>
          <pc:sldMk cId="1776632115" sldId="459"/>
        </pc:sldMkLst>
      </pc:sldChg>
      <pc:sldChg chg="addSp modSp add mod modNotesTx">
        <pc:chgData name="Stanford Bowman" userId="6ede3e4e1afbea80" providerId="LiveId" clId="{350060B4-6952-455D-8D1C-741484875AD2}" dt="2023-10-26T15:07:25.452" v="2504"/>
        <pc:sldMkLst>
          <pc:docMk/>
          <pc:sldMk cId="2211807500" sldId="460"/>
        </pc:sldMkLst>
      </pc:sldChg>
      <pc:sldChg chg="addSp modSp add mod modNotesTx">
        <pc:chgData name="Stanford Bowman" userId="6ede3e4e1afbea80" providerId="LiveId" clId="{350060B4-6952-455D-8D1C-741484875AD2}" dt="2023-10-26T15:16:58.827" v="2555" actId="14100"/>
        <pc:sldMkLst>
          <pc:docMk/>
          <pc:sldMk cId="3972232540" sldId="461"/>
        </pc:sldMkLst>
      </pc:sldChg>
      <pc:sldChg chg="modSp add mod ord">
        <pc:chgData name="Stanford Bowman" userId="6ede3e4e1afbea80" providerId="LiveId" clId="{350060B4-6952-455D-8D1C-741484875AD2}" dt="2023-10-26T15:22:56.577" v="2636" actId="207"/>
        <pc:sldMkLst>
          <pc:docMk/>
          <pc:sldMk cId="3229884560" sldId="462"/>
        </pc:sldMkLst>
      </pc:sldChg>
      <pc:sldChg chg="modSp add mod modNotes modNotesTx">
        <pc:chgData name="Stanford Bowman" userId="6ede3e4e1afbea80" providerId="LiveId" clId="{350060B4-6952-455D-8D1C-741484875AD2}" dt="2023-10-26T15:23:46.434" v="2640" actId="207"/>
        <pc:sldMkLst>
          <pc:docMk/>
          <pc:sldMk cId="2930886837" sldId="463"/>
        </pc:sldMkLst>
      </pc:sldChg>
      <pc:sldChg chg="modSp add mod modNotes modNotesTx">
        <pc:chgData name="Stanford Bowman" userId="6ede3e4e1afbea80" providerId="LiveId" clId="{350060B4-6952-455D-8D1C-741484875AD2}" dt="2023-10-26T15:23:55.760" v="2642" actId="207"/>
        <pc:sldMkLst>
          <pc:docMk/>
          <pc:sldMk cId="467657092" sldId="464"/>
        </pc:sldMkLst>
      </pc:sldChg>
      <pc:sldChg chg="addSp modSp new del">
        <pc:chgData name="Stanford Bowman" userId="6ede3e4e1afbea80" providerId="LiveId" clId="{350060B4-6952-455D-8D1C-741484875AD2}" dt="2023-10-26T14:44:25.564" v="2390" actId="47"/>
        <pc:sldMkLst>
          <pc:docMk/>
          <pc:sldMk cId="1757228540" sldId="465"/>
        </pc:sldMkLst>
      </pc:sldChg>
      <pc:sldChg chg="add">
        <pc:chgData name="Stanford Bowman" userId="6ede3e4e1afbea80" providerId="LiveId" clId="{350060B4-6952-455D-8D1C-741484875AD2}" dt="2023-10-26T15:31:02.773" v="2643"/>
        <pc:sldMkLst>
          <pc:docMk/>
          <pc:sldMk cId="3716791541" sldId="465"/>
        </pc:sldMkLst>
      </pc:sldChg>
      <pc:sldMasterChg chg="setBg modSldLayout">
        <pc:chgData name="Stanford Bowman" userId="6ede3e4e1afbea80" providerId="LiveId" clId="{350060B4-6952-455D-8D1C-741484875AD2}" dt="2023-10-23T14:18:14.823" v="5"/>
        <pc:sldMasterMkLst>
          <pc:docMk/>
          <pc:sldMasterMk cId="362044530" sldId="2147483648"/>
        </pc:sldMasterMkLst>
        <pc:sldLayoutChg chg="setBg">
          <pc:chgData name="Stanford Bowman" userId="6ede3e4e1afbea80" providerId="LiveId" clId="{350060B4-6952-455D-8D1C-741484875AD2}" dt="2023-10-23T14:18:14.823" v="5"/>
          <pc:sldLayoutMkLst>
            <pc:docMk/>
            <pc:sldMasterMk cId="362044530" sldId="2147483648"/>
            <pc:sldLayoutMk cId="1001669099" sldId="2147483649"/>
          </pc:sldLayoutMkLst>
        </pc:sldLayoutChg>
        <pc:sldLayoutChg chg="setBg">
          <pc:chgData name="Stanford Bowman" userId="6ede3e4e1afbea80" providerId="LiveId" clId="{350060B4-6952-455D-8D1C-741484875AD2}" dt="2023-10-23T14:18:14.823" v="5"/>
          <pc:sldLayoutMkLst>
            <pc:docMk/>
            <pc:sldMasterMk cId="362044530" sldId="2147483648"/>
            <pc:sldLayoutMk cId="291624060" sldId="2147483650"/>
          </pc:sldLayoutMkLst>
        </pc:sldLayoutChg>
        <pc:sldLayoutChg chg="setBg">
          <pc:chgData name="Stanford Bowman" userId="6ede3e4e1afbea80" providerId="LiveId" clId="{350060B4-6952-455D-8D1C-741484875AD2}" dt="2023-10-23T14:18:14.823" v="5"/>
          <pc:sldLayoutMkLst>
            <pc:docMk/>
            <pc:sldMasterMk cId="362044530" sldId="2147483648"/>
            <pc:sldLayoutMk cId="3099248325" sldId="2147483651"/>
          </pc:sldLayoutMkLst>
        </pc:sldLayoutChg>
        <pc:sldLayoutChg chg="setBg">
          <pc:chgData name="Stanford Bowman" userId="6ede3e4e1afbea80" providerId="LiveId" clId="{350060B4-6952-455D-8D1C-741484875AD2}" dt="2023-10-23T14:18:14.823" v="5"/>
          <pc:sldLayoutMkLst>
            <pc:docMk/>
            <pc:sldMasterMk cId="362044530" sldId="2147483648"/>
            <pc:sldLayoutMk cId="299676865" sldId="2147483652"/>
          </pc:sldLayoutMkLst>
        </pc:sldLayoutChg>
        <pc:sldLayoutChg chg="setBg">
          <pc:chgData name="Stanford Bowman" userId="6ede3e4e1afbea80" providerId="LiveId" clId="{350060B4-6952-455D-8D1C-741484875AD2}" dt="2023-10-23T14:18:14.823" v="5"/>
          <pc:sldLayoutMkLst>
            <pc:docMk/>
            <pc:sldMasterMk cId="362044530" sldId="2147483648"/>
            <pc:sldLayoutMk cId="3584709638" sldId="2147483653"/>
          </pc:sldLayoutMkLst>
        </pc:sldLayoutChg>
        <pc:sldLayoutChg chg="setBg">
          <pc:chgData name="Stanford Bowman" userId="6ede3e4e1afbea80" providerId="LiveId" clId="{350060B4-6952-455D-8D1C-741484875AD2}" dt="2023-10-23T14:18:14.823" v="5"/>
          <pc:sldLayoutMkLst>
            <pc:docMk/>
            <pc:sldMasterMk cId="362044530" sldId="2147483648"/>
            <pc:sldLayoutMk cId="3085440303" sldId="2147483654"/>
          </pc:sldLayoutMkLst>
        </pc:sldLayoutChg>
        <pc:sldLayoutChg chg="setBg">
          <pc:chgData name="Stanford Bowman" userId="6ede3e4e1afbea80" providerId="LiveId" clId="{350060B4-6952-455D-8D1C-741484875AD2}" dt="2023-10-23T14:18:14.823" v="5"/>
          <pc:sldLayoutMkLst>
            <pc:docMk/>
            <pc:sldMasterMk cId="362044530" sldId="2147483648"/>
            <pc:sldLayoutMk cId="3772444160" sldId="2147483655"/>
          </pc:sldLayoutMkLst>
        </pc:sldLayoutChg>
        <pc:sldLayoutChg chg="setBg">
          <pc:chgData name="Stanford Bowman" userId="6ede3e4e1afbea80" providerId="LiveId" clId="{350060B4-6952-455D-8D1C-741484875AD2}" dt="2023-10-23T14:18:14.823" v="5"/>
          <pc:sldLayoutMkLst>
            <pc:docMk/>
            <pc:sldMasterMk cId="362044530" sldId="2147483648"/>
            <pc:sldLayoutMk cId="1999263649" sldId="2147483656"/>
          </pc:sldLayoutMkLst>
        </pc:sldLayoutChg>
        <pc:sldLayoutChg chg="setBg">
          <pc:chgData name="Stanford Bowman" userId="6ede3e4e1afbea80" providerId="LiveId" clId="{350060B4-6952-455D-8D1C-741484875AD2}" dt="2023-10-23T14:18:14.823" v="5"/>
          <pc:sldLayoutMkLst>
            <pc:docMk/>
            <pc:sldMasterMk cId="362044530" sldId="2147483648"/>
            <pc:sldLayoutMk cId="4240119666" sldId="2147483657"/>
          </pc:sldLayoutMkLst>
        </pc:sldLayoutChg>
        <pc:sldLayoutChg chg="setBg">
          <pc:chgData name="Stanford Bowman" userId="6ede3e4e1afbea80" providerId="LiveId" clId="{350060B4-6952-455D-8D1C-741484875AD2}" dt="2023-10-23T14:18:14.823" v="5"/>
          <pc:sldLayoutMkLst>
            <pc:docMk/>
            <pc:sldMasterMk cId="362044530" sldId="2147483648"/>
            <pc:sldLayoutMk cId="1919373033" sldId="2147483658"/>
          </pc:sldLayoutMkLst>
        </pc:sldLayoutChg>
        <pc:sldLayoutChg chg="setBg">
          <pc:chgData name="Stanford Bowman" userId="6ede3e4e1afbea80" providerId="LiveId" clId="{350060B4-6952-455D-8D1C-741484875AD2}" dt="2023-10-23T14:18:14.823" v="5"/>
          <pc:sldLayoutMkLst>
            <pc:docMk/>
            <pc:sldMasterMk cId="362044530" sldId="2147483648"/>
            <pc:sldLayoutMk cId="3431130863" sldId="2147483659"/>
          </pc:sldLayoutMkLst>
        </pc:sldLayoutChg>
        <pc:sldLayoutChg chg="setBg">
          <pc:chgData name="Stanford Bowman" userId="6ede3e4e1afbea80" providerId="LiveId" clId="{350060B4-6952-455D-8D1C-741484875AD2}" dt="2023-10-23T14:18:14.823" v="5"/>
          <pc:sldLayoutMkLst>
            <pc:docMk/>
            <pc:sldMasterMk cId="362044530" sldId="2147483648"/>
            <pc:sldLayoutMk cId="2429830151" sldId="2147483660"/>
          </pc:sldLayoutMkLst>
        </pc:sldLayoutChg>
        <pc:sldLayoutChg chg="setBg">
          <pc:chgData name="Stanford Bowman" userId="6ede3e4e1afbea80" providerId="LiveId" clId="{350060B4-6952-455D-8D1C-741484875AD2}" dt="2023-10-23T14:18:14.823" v="5"/>
          <pc:sldLayoutMkLst>
            <pc:docMk/>
            <pc:sldMasterMk cId="362044530" sldId="2147483648"/>
            <pc:sldLayoutMk cId="2369808891" sldId="2147483661"/>
          </pc:sldLayoutMkLst>
        </pc:sldLayoutChg>
      </pc:sldMasterChg>
    </pc:docChg>
  </pc:docChgLst>
  <pc:docChgLst>
    <pc:chgData name="Stanford Bowman" userId="6ede3e4e1afbea80" providerId="LiveId" clId="{3A7B3F10-CF73-48AB-B2FF-8680DA58118C}"/>
    <pc:docChg chg="undo custSel addSld delSld modSld sldOrd">
      <pc:chgData name="Stanford Bowman" userId="6ede3e4e1afbea80" providerId="LiveId" clId="{3A7B3F10-CF73-48AB-B2FF-8680DA58118C}" dt="2025-04-01T16:28:30.915" v="945"/>
      <pc:docMkLst>
        <pc:docMk/>
      </pc:docMkLst>
      <pc:sldChg chg="addSp delSp modSp mod">
        <pc:chgData name="Stanford Bowman" userId="6ede3e4e1afbea80" providerId="LiveId" clId="{3A7B3F10-CF73-48AB-B2FF-8680DA58118C}" dt="2025-03-28T14:04:17.397" v="187" actId="1076"/>
        <pc:sldMkLst>
          <pc:docMk/>
          <pc:sldMk cId="1985353689" sldId="257"/>
        </pc:sldMkLst>
      </pc:sldChg>
      <pc:sldChg chg="addSp delSp modSp mod modNotes modNotesTx">
        <pc:chgData name="Stanford Bowman" userId="6ede3e4e1afbea80" providerId="LiveId" clId="{3A7B3F10-CF73-48AB-B2FF-8680DA58118C}" dt="2025-04-01T16:22:09.788" v="934" actId="6549"/>
        <pc:sldMkLst>
          <pc:docMk/>
          <pc:sldMk cId="2484662368" sldId="376"/>
        </pc:sldMkLst>
        <pc:spChg chg="mod">
          <ac:chgData name="Stanford Bowman" userId="6ede3e4e1afbea80" providerId="LiveId" clId="{3A7B3F10-CF73-48AB-B2FF-8680DA58118C}" dt="2025-03-28T14:17:23.804" v="251" actId="207"/>
          <ac:spMkLst>
            <pc:docMk/>
            <pc:sldMk cId="2484662368" sldId="376"/>
            <ac:spMk id="15" creationId="{3C4A546D-0018-40BA-A5FD-75A46D201506}"/>
          </ac:spMkLst>
        </pc:spChg>
        <pc:spChg chg="mod">
          <ac:chgData name="Stanford Bowman" userId="6ede3e4e1afbea80" providerId="LiveId" clId="{3A7B3F10-CF73-48AB-B2FF-8680DA58118C}" dt="2025-03-28T14:06:09.708" v="206" actId="27636"/>
          <ac:spMkLst>
            <pc:docMk/>
            <pc:sldMk cId="2484662368" sldId="376"/>
            <ac:spMk id="22" creationId="{8F68DF59-7286-4940-83AC-0942762905DB}"/>
          </ac:spMkLst>
        </pc:spChg>
        <pc:spChg chg="mod">
          <ac:chgData name="Stanford Bowman" userId="6ede3e4e1afbea80" providerId="LiveId" clId="{3A7B3F10-CF73-48AB-B2FF-8680DA58118C}" dt="2025-03-28T14:19:18.691" v="260" actId="20577"/>
          <ac:spMkLst>
            <pc:docMk/>
            <pc:sldMk cId="2484662368" sldId="376"/>
            <ac:spMk id="24" creationId="{69CEFE4A-6B6E-4728-B42A-C8F77D17A120}"/>
          </ac:spMkLst>
        </pc:spChg>
        <pc:spChg chg="mod">
          <ac:chgData name="Stanford Bowman" userId="6ede3e4e1afbea80" providerId="LiveId" clId="{3A7B3F10-CF73-48AB-B2FF-8680DA58118C}" dt="2025-03-28T14:19:34.929" v="282" actId="1036"/>
          <ac:spMkLst>
            <pc:docMk/>
            <pc:sldMk cId="2484662368" sldId="376"/>
            <ac:spMk id="27" creationId="{9668BC52-3F14-425F-AA8C-99E40C6BB3DB}"/>
          </ac:spMkLst>
        </pc:spChg>
        <pc:grpChg chg="mod">
          <ac:chgData name="Stanford Bowman" userId="6ede3e4e1afbea80" providerId="LiveId" clId="{3A7B3F10-CF73-48AB-B2FF-8680DA58118C}" dt="2025-03-28T14:17:00.619" v="250" actId="207"/>
          <ac:grpSpMkLst>
            <pc:docMk/>
            <pc:sldMk cId="2484662368" sldId="376"/>
            <ac:grpSpMk id="3" creationId="{CBB33279-6A28-4989-9B0E-D153BD427AC9}"/>
          </ac:grpSpMkLst>
        </pc:grpChg>
        <pc:picChg chg="mod modCrop">
          <ac:chgData name="Stanford Bowman" userId="6ede3e4e1afbea80" providerId="LiveId" clId="{3A7B3F10-CF73-48AB-B2FF-8680DA58118C}" dt="2025-03-28T14:03:34.762" v="184" actId="1076"/>
          <ac:picMkLst>
            <pc:docMk/>
            <pc:sldMk cId="2484662368" sldId="376"/>
            <ac:picMk id="2" creationId="{3ED397F9-128A-4375-1F23-0F021FEA003B}"/>
          </ac:picMkLst>
        </pc:picChg>
      </pc:sldChg>
      <pc:sldChg chg="modSp del mod modNotesTx">
        <pc:chgData name="Stanford Bowman" userId="6ede3e4e1afbea80" providerId="LiveId" clId="{3A7B3F10-CF73-48AB-B2FF-8680DA58118C}" dt="2025-03-28T15:15:58.697" v="434" actId="47"/>
        <pc:sldMkLst>
          <pc:docMk/>
          <pc:sldMk cId="2892897188" sldId="399"/>
        </pc:sldMkLst>
      </pc:sldChg>
      <pc:sldChg chg="modSp mod">
        <pc:chgData name="Stanford Bowman" userId="6ede3e4e1afbea80" providerId="LiveId" clId="{3A7B3F10-CF73-48AB-B2FF-8680DA58118C}" dt="2025-03-28T14:06:09.641" v="202" actId="27636"/>
        <pc:sldMkLst>
          <pc:docMk/>
          <pc:sldMk cId="3452085809" sldId="421"/>
        </pc:sldMkLst>
        <pc:spChg chg="mod">
          <ac:chgData name="Stanford Bowman" userId="6ede3e4e1afbea80" providerId="LiveId" clId="{3A7B3F10-CF73-48AB-B2FF-8680DA58118C}" dt="2025-03-28T14:06:09.641" v="202" actId="27636"/>
          <ac:spMkLst>
            <pc:docMk/>
            <pc:sldMk cId="3452085809" sldId="421"/>
            <ac:spMk id="27" creationId="{677FC927-7CB2-4858-9126-4B062A86ABDD}"/>
          </ac:spMkLst>
        </pc:spChg>
      </pc:sldChg>
      <pc:sldChg chg="addSp delSp modSp mod ord modNotes modNotesTx">
        <pc:chgData name="Stanford Bowman" userId="6ede3e4e1afbea80" providerId="LiveId" clId="{3A7B3F10-CF73-48AB-B2FF-8680DA58118C}" dt="2025-04-01T16:28:30.915" v="945"/>
        <pc:sldMkLst>
          <pc:docMk/>
          <pc:sldMk cId="2914401121" sldId="435"/>
        </pc:sldMkLst>
        <pc:spChg chg="mod">
          <ac:chgData name="Stanford Bowman" userId="6ede3e4e1afbea80" providerId="LiveId" clId="{3A7B3F10-CF73-48AB-B2FF-8680DA58118C}" dt="2025-03-28T16:56:29.165" v="869"/>
          <ac:spMkLst>
            <pc:docMk/>
            <pc:sldMk cId="2914401121" sldId="435"/>
            <ac:spMk id="2" creationId="{9175F4F2-A36B-6D92-3110-4FE3D7B52C9C}"/>
          </ac:spMkLst>
        </pc:spChg>
        <pc:spChg chg="mod">
          <ac:chgData name="Stanford Bowman" userId="6ede3e4e1afbea80" providerId="LiveId" clId="{3A7B3F10-CF73-48AB-B2FF-8680DA58118C}" dt="2025-03-28T16:46:59.608" v="801" actId="403"/>
          <ac:spMkLst>
            <pc:docMk/>
            <pc:sldMk cId="2914401121" sldId="435"/>
            <ac:spMk id="3" creationId="{DC0A62BB-11C0-D060-BA11-A7F2D80D0A91}"/>
          </ac:spMkLst>
        </pc:spChg>
        <pc:spChg chg="mod">
          <ac:chgData name="Stanford Bowman" userId="6ede3e4e1afbea80" providerId="LiveId" clId="{3A7B3F10-CF73-48AB-B2FF-8680DA58118C}" dt="2025-03-28T16:44:51.972" v="799"/>
          <ac:spMkLst>
            <pc:docMk/>
            <pc:sldMk cId="2914401121" sldId="435"/>
            <ac:spMk id="12" creationId="{CBEAE4E6-CD19-4092-9C7E-2C12B39CCE7B}"/>
          </ac:spMkLst>
        </pc:spChg>
        <pc:spChg chg="mod">
          <ac:chgData name="Stanford Bowman" userId="6ede3e4e1afbea80" providerId="LiveId" clId="{3A7B3F10-CF73-48AB-B2FF-8680DA58118C}" dt="2025-03-28T14:06:09.570" v="196" actId="27636"/>
          <ac:spMkLst>
            <pc:docMk/>
            <pc:sldMk cId="2914401121" sldId="435"/>
            <ac:spMk id="15" creationId="{CFB6BB04-11BC-46EF-B400-5675755E56EA}"/>
          </ac:spMkLst>
        </pc:spChg>
        <pc:picChg chg="mod ord modCrop">
          <ac:chgData name="Stanford Bowman" userId="6ede3e4e1afbea80" providerId="LiveId" clId="{3A7B3F10-CF73-48AB-B2FF-8680DA58118C}" dt="2025-03-28T16:42:04.187" v="786" actId="1076"/>
          <ac:picMkLst>
            <pc:docMk/>
            <pc:sldMk cId="2914401121" sldId="435"/>
            <ac:picMk id="6" creationId="{72765502-80FA-04E9-BAEC-C279EA634433}"/>
          </ac:picMkLst>
        </pc:picChg>
      </pc:sldChg>
      <pc:sldChg chg="modSp mod modNotesTx">
        <pc:chgData name="Stanford Bowman" userId="6ede3e4e1afbea80" providerId="LiveId" clId="{3A7B3F10-CF73-48AB-B2FF-8680DA58118C}" dt="2025-03-28T14:28:44.937" v="315" actId="6549"/>
        <pc:sldMkLst>
          <pc:docMk/>
          <pc:sldMk cId="3129728577" sldId="439"/>
        </pc:sldMkLst>
        <pc:spChg chg="mod">
          <ac:chgData name="Stanford Bowman" userId="6ede3e4e1afbea80" providerId="LiveId" clId="{3A7B3F10-CF73-48AB-B2FF-8680DA58118C}" dt="2025-03-28T14:06:09.631" v="201" actId="27636"/>
          <ac:spMkLst>
            <pc:docMk/>
            <pc:sldMk cId="3129728577" sldId="439"/>
            <ac:spMk id="13" creationId="{A4163FD0-0069-454A-8DF4-978F02463049}"/>
          </ac:spMkLst>
        </pc:spChg>
      </pc:sldChg>
      <pc:sldChg chg="modSp mod modNotesTx">
        <pc:chgData name="Stanford Bowman" userId="6ede3e4e1afbea80" providerId="LiveId" clId="{3A7B3F10-CF73-48AB-B2FF-8680DA58118C}" dt="2025-03-28T14:29:22.466" v="316" actId="6549"/>
        <pc:sldMkLst>
          <pc:docMk/>
          <pc:sldMk cId="4073456698" sldId="440"/>
        </pc:sldMkLst>
        <pc:spChg chg="mod">
          <ac:chgData name="Stanford Bowman" userId="6ede3e4e1afbea80" providerId="LiveId" clId="{3A7B3F10-CF73-48AB-B2FF-8680DA58118C}" dt="2025-03-28T14:06:09.654" v="203" actId="27636"/>
          <ac:spMkLst>
            <pc:docMk/>
            <pc:sldMk cId="4073456698" sldId="440"/>
            <ac:spMk id="19" creationId="{DC35E360-F2C8-4E9C-99F8-1841E0C8B5BD}"/>
          </ac:spMkLst>
        </pc:spChg>
      </pc:sldChg>
      <pc:sldChg chg="delSp modSp mod modNotesTx">
        <pc:chgData name="Stanford Bowman" userId="6ede3e4e1afbea80" providerId="LiveId" clId="{3A7B3F10-CF73-48AB-B2FF-8680DA58118C}" dt="2025-03-28T14:26:43.346" v="301" actId="478"/>
        <pc:sldMkLst>
          <pc:docMk/>
          <pc:sldMk cId="3097525468" sldId="443"/>
        </pc:sldMkLst>
        <pc:spChg chg="mod">
          <ac:chgData name="Stanford Bowman" userId="6ede3e4e1afbea80" providerId="LiveId" clId="{3A7B3F10-CF73-48AB-B2FF-8680DA58118C}" dt="2025-03-28T14:26:37.849" v="300" actId="1076"/>
          <ac:spMkLst>
            <pc:docMk/>
            <pc:sldMk cId="3097525468" sldId="443"/>
            <ac:spMk id="4" creationId="{F705BBBE-FD42-0A01-C61E-0FD8602C6DDC}"/>
          </ac:spMkLst>
        </pc:spChg>
        <pc:spChg chg="mod">
          <ac:chgData name="Stanford Bowman" userId="6ede3e4e1afbea80" providerId="LiveId" clId="{3A7B3F10-CF73-48AB-B2FF-8680DA58118C}" dt="2025-03-28T14:24:51.265" v="293" actId="14100"/>
          <ac:spMkLst>
            <pc:docMk/>
            <pc:sldMk cId="3097525468" sldId="443"/>
            <ac:spMk id="5" creationId="{DD3544D4-6398-7B15-D152-491861D8A64E}"/>
          </ac:spMkLst>
        </pc:spChg>
        <pc:spChg chg="mod">
          <ac:chgData name="Stanford Bowman" userId="6ede3e4e1afbea80" providerId="LiveId" clId="{3A7B3F10-CF73-48AB-B2FF-8680DA58118C}" dt="2025-03-28T14:25:41.009" v="295" actId="255"/>
          <ac:spMkLst>
            <pc:docMk/>
            <pc:sldMk cId="3097525468" sldId="443"/>
            <ac:spMk id="27" creationId="{5D12579F-ED0B-4F28-9022-D18F2789D03C}"/>
          </ac:spMkLst>
        </pc:spChg>
        <pc:picChg chg="mod">
          <ac:chgData name="Stanford Bowman" userId="6ede3e4e1afbea80" providerId="LiveId" clId="{3A7B3F10-CF73-48AB-B2FF-8680DA58118C}" dt="2025-03-28T14:04:44.729" v="189" actId="14826"/>
          <ac:picMkLst>
            <pc:docMk/>
            <pc:sldMk cId="3097525468" sldId="443"/>
            <ac:picMk id="3" creationId="{40359545-EC31-BD71-EAFB-A20A18CB6E57}"/>
          </ac:picMkLst>
        </pc:picChg>
      </pc:sldChg>
      <pc:sldChg chg="modSp mod modNotesTx">
        <pc:chgData name="Stanford Bowman" userId="6ede3e4e1afbea80" providerId="LiveId" clId="{3A7B3F10-CF73-48AB-B2FF-8680DA58118C}" dt="2025-03-28T14:28:28.145" v="312" actId="6549"/>
        <pc:sldMkLst>
          <pc:docMk/>
          <pc:sldMk cId="3544070825" sldId="449"/>
        </pc:sldMkLst>
      </pc:sldChg>
      <pc:sldChg chg="modSp mod modNotesTx">
        <pc:chgData name="Stanford Bowman" userId="6ede3e4e1afbea80" providerId="LiveId" clId="{3A7B3F10-CF73-48AB-B2FF-8680DA58118C}" dt="2025-03-28T14:28:21.690" v="311" actId="6549"/>
        <pc:sldMkLst>
          <pc:docMk/>
          <pc:sldMk cId="122498065" sldId="450"/>
        </pc:sldMkLst>
      </pc:sldChg>
      <pc:sldChg chg="modSp mod modNotesTx">
        <pc:chgData name="Stanford Bowman" userId="6ede3e4e1afbea80" providerId="LiveId" clId="{3A7B3F10-CF73-48AB-B2FF-8680DA58118C}" dt="2025-03-28T14:28:31.970" v="313" actId="6549"/>
        <pc:sldMkLst>
          <pc:docMk/>
          <pc:sldMk cId="742872280" sldId="451"/>
        </pc:sldMkLst>
        <pc:spChg chg="mod">
          <ac:chgData name="Stanford Bowman" userId="6ede3e4e1afbea80" providerId="LiveId" clId="{3A7B3F10-CF73-48AB-B2FF-8680DA58118C}" dt="2025-03-28T14:06:09.610" v="199" actId="27636"/>
          <ac:spMkLst>
            <pc:docMk/>
            <pc:sldMk cId="742872280" sldId="451"/>
            <ac:spMk id="15" creationId="{CFB6BB04-11BC-46EF-B400-5675755E56EA}"/>
          </ac:spMkLst>
        </pc:spChg>
      </pc:sldChg>
      <pc:sldChg chg="modSp mod modNotesTx">
        <pc:chgData name="Stanford Bowman" userId="6ede3e4e1afbea80" providerId="LiveId" clId="{3A7B3F10-CF73-48AB-B2FF-8680DA58118C}" dt="2025-03-28T14:28:38.098" v="314" actId="6549"/>
        <pc:sldMkLst>
          <pc:docMk/>
          <pc:sldMk cId="3972232540" sldId="461"/>
        </pc:sldMkLst>
      </pc:sldChg>
      <pc:sldChg chg="modSp mod">
        <pc:chgData name="Stanford Bowman" userId="6ede3e4e1afbea80" providerId="LiveId" clId="{3A7B3F10-CF73-48AB-B2FF-8680DA58118C}" dt="2025-04-01T14:40:38.129" v="875" actId="14100"/>
        <pc:sldMkLst>
          <pc:docMk/>
          <pc:sldMk cId="3229884560" sldId="462"/>
        </pc:sldMkLst>
        <pc:picChg chg="mod">
          <ac:chgData name="Stanford Bowman" userId="6ede3e4e1afbea80" providerId="LiveId" clId="{3A7B3F10-CF73-48AB-B2FF-8680DA58118C}" dt="2025-04-01T14:40:38.129" v="875" actId="14100"/>
          <ac:picMkLst>
            <pc:docMk/>
            <pc:sldMk cId="3229884560" sldId="462"/>
            <ac:picMk id="5" creationId="{1BCE7FF4-2B9A-F3BD-8BEA-9363221BBF6D}"/>
          </ac:picMkLst>
        </pc:picChg>
      </pc:sldChg>
      <pc:sldChg chg="addSp delSp modSp mod">
        <pc:chgData name="Stanford Bowman" userId="6ede3e4e1afbea80" providerId="LiveId" clId="{3A7B3F10-CF73-48AB-B2FF-8680DA58118C}" dt="2025-04-01T14:34:52.402" v="874" actId="14100"/>
        <pc:sldMkLst>
          <pc:docMk/>
          <pc:sldMk cId="3716791541" sldId="465"/>
        </pc:sldMkLst>
        <pc:spChg chg="mod">
          <ac:chgData name="Stanford Bowman" userId="6ede3e4e1afbea80" providerId="LiveId" clId="{3A7B3F10-CF73-48AB-B2FF-8680DA58118C}" dt="2025-03-28T14:02:20.949" v="178" actId="207"/>
          <ac:spMkLst>
            <pc:docMk/>
            <pc:sldMk cId="3716791541" sldId="465"/>
            <ac:spMk id="7" creationId="{9C55079D-4BA2-40CE-9A65-B2B4DAF5DBC6}"/>
          </ac:spMkLst>
        </pc:spChg>
        <pc:spChg chg="mod">
          <ac:chgData name="Stanford Bowman" userId="6ede3e4e1afbea80" providerId="LiveId" clId="{3A7B3F10-CF73-48AB-B2FF-8680DA58118C}" dt="2025-04-01T14:34:27.034" v="873" actId="207"/>
          <ac:spMkLst>
            <pc:docMk/>
            <pc:sldMk cId="3716791541" sldId="465"/>
            <ac:spMk id="11" creationId="{0F861137-455F-4156-A89B-7B5E22E8E984}"/>
          </ac:spMkLst>
        </pc:spChg>
        <pc:spChg chg="mod">
          <ac:chgData name="Stanford Bowman" userId="6ede3e4e1afbea80" providerId="LiveId" clId="{3A7B3F10-CF73-48AB-B2FF-8680DA58118C}" dt="2025-04-01T14:34:01.036" v="871" actId="20577"/>
          <ac:spMkLst>
            <pc:docMk/>
            <pc:sldMk cId="3716791541" sldId="465"/>
            <ac:spMk id="16" creationId="{42D81312-EC24-4AE0-B13D-2FAB2FD9637B}"/>
          </ac:spMkLst>
        </pc:spChg>
        <pc:grpChg chg="mod">
          <ac:chgData name="Stanford Bowman" userId="6ede3e4e1afbea80" providerId="LiveId" clId="{3A7B3F10-CF73-48AB-B2FF-8680DA58118C}" dt="2025-04-01T14:34:52.402" v="874" actId="14100"/>
          <ac:grpSpMkLst>
            <pc:docMk/>
            <pc:sldMk cId="3716791541" sldId="465"/>
            <ac:grpSpMk id="2" creationId="{B3AD8BD7-F484-4BDA-B563-3B8F80ACD9F3}"/>
          </ac:grpSpMkLst>
        </pc:grpChg>
        <pc:picChg chg="add mod ord">
          <ac:chgData name="Stanford Bowman" userId="6ede3e4e1afbea80" providerId="LiveId" clId="{3A7B3F10-CF73-48AB-B2FF-8680DA58118C}" dt="2025-03-28T14:01:39.779" v="158" actId="1076"/>
          <ac:picMkLst>
            <pc:docMk/>
            <pc:sldMk cId="3716791541" sldId="465"/>
            <ac:picMk id="5" creationId="{E9AEA7ED-6719-101A-29C3-547B0841476A}"/>
          </ac:picMkLst>
        </pc:picChg>
      </pc:sldChg>
      <pc:sldChg chg="addSp delSp modSp mod modNotesTx">
        <pc:chgData name="Stanford Bowman" userId="6ede3e4e1afbea80" providerId="LiveId" clId="{3A7B3F10-CF73-48AB-B2FF-8680DA58118C}" dt="2025-03-28T15:15:11.869" v="432"/>
        <pc:sldMkLst>
          <pc:docMk/>
          <pc:sldMk cId="3295816466" sldId="474"/>
        </pc:sldMkLst>
        <pc:spChg chg="mod">
          <ac:chgData name="Stanford Bowman" userId="6ede3e4e1afbea80" providerId="LiveId" clId="{3A7B3F10-CF73-48AB-B2FF-8680DA58118C}" dt="2025-03-28T14:06:09.741" v="209" actId="27636"/>
          <ac:spMkLst>
            <pc:docMk/>
            <pc:sldMk cId="3295816466" sldId="474"/>
            <ac:spMk id="4" creationId="{A3EDCA11-7D46-4DEB-B86A-158E6EABD961}"/>
          </ac:spMkLst>
        </pc:spChg>
        <pc:spChg chg="mod">
          <ac:chgData name="Stanford Bowman" userId="6ede3e4e1afbea80" providerId="LiveId" clId="{3A7B3F10-CF73-48AB-B2FF-8680DA58118C}" dt="2025-03-28T15:13:34.997" v="424" actId="1076"/>
          <ac:spMkLst>
            <pc:docMk/>
            <pc:sldMk cId="3295816466" sldId="474"/>
            <ac:spMk id="7" creationId="{89E5D1DF-2740-4039-8378-C71DD99089E0}"/>
          </ac:spMkLst>
        </pc:spChg>
        <pc:spChg chg="add mod">
          <ac:chgData name="Stanford Bowman" userId="6ede3e4e1afbea80" providerId="LiveId" clId="{3A7B3F10-CF73-48AB-B2FF-8680DA58118C}" dt="2025-03-28T15:13:44.413" v="425" actId="14100"/>
          <ac:spMkLst>
            <pc:docMk/>
            <pc:sldMk cId="3295816466" sldId="474"/>
            <ac:spMk id="10" creationId="{113FD2FB-8219-E809-E132-B01A79FCD172}"/>
          </ac:spMkLst>
        </pc:spChg>
        <pc:spChg chg="add mod">
          <ac:chgData name="Stanford Bowman" userId="6ede3e4e1afbea80" providerId="LiveId" clId="{3A7B3F10-CF73-48AB-B2FF-8680DA58118C}" dt="2025-03-28T15:13:24.426" v="423" actId="1037"/>
          <ac:spMkLst>
            <pc:docMk/>
            <pc:sldMk cId="3295816466" sldId="474"/>
            <ac:spMk id="13" creationId="{C2F5A819-BFD2-E601-A760-B09EEB28B9CC}"/>
          </ac:spMkLst>
        </pc:spChg>
        <pc:spChg chg="add mod">
          <ac:chgData name="Stanford Bowman" userId="6ede3e4e1afbea80" providerId="LiveId" clId="{3A7B3F10-CF73-48AB-B2FF-8680DA58118C}" dt="2025-03-28T15:15:11.869" v="432"/>
          <ac:spMkLst>
            <pc:docMk/>
            <pc:sldMk cId="3295816466" sldId="474"/>
            <ac:spMk id="15" creationId="{D2320585-33CA-CB43-7405-2CA663399CB4}"/>
          </ac:spMkLst>
        </pc:spChg>
        <pc:spChg chg="add mod">
          <ac:chgData name="Stanford Bowman" userId="6ede3e4e1afbea80" providerId="LiveId" clId="{3A7B3F10-CF73-48AB-B2FF-8680DA58118C}" dt="2025-03-28T15:13:54.957" v="427" actId="14100"/>
          <ac:spMkLst>
            <pc:docMk/>
            <pc:sldMk cId="3295816466" sldId="474"/>
            <ac:spMk id="17" creationId="{F9B781ED-8630-6A5E-C103-608C96D60711}"/>
          </ac:spMkLst>
        </pc:spChg>
        <pc:picChg chg="add mod ord">
          <ac:chgData name="Stanford Bowman" userId="6ede3e4e1afbea80" providerId="LiveId" clId="{3A7B3F10-CF73-48AB-B2FF-8680DA58118C}" dt="2025-03-28T15:14:01.182" v="428" actId="14100"/>
          <ac:picMkLst>
            <pc:docMk/>
            <pc:sldMk cId="3295816466" sldId="474"/>
            <ac:picMk id="2" creationId="{3C37321A-0405-3BAB-C483-FD45B831FC26}"/>
          </ac:picMkLst>
        </pc:picChg>
      </pc:sldChg>
      <pc:sldChg chg="addSp delSp modSp mod modNotesTx">
        <pc:chgData name="Stanford Bowman" userId="6ede3e4e1afbea80" providerId="LiveId" clId="{3A7B3F10-CF73-48AB-B2FF-8680DA58118C}" dt="2025-03-28T15:22:03.806" v="541" actId="14100"/>
        <pc:sldMkLst>
          <pc:docMk/>
          <pc:sldMk cId="1240712888" sldId="475"/>
        </pc:sldMkLst>
        <pc:spChg chg="add mod">
          <ac:chgData name="Stanford Bowman" userId="6ede3e4e1afbea80" providerId="LiveId" clId="{3A7B3F10-CF73-48AB-B2FF-8680DA58118C}" dt="2025-03-28T15:22:03.806" v="541" actId="14100"/>
          <ac:spMkLst>
            <pc:docMk/>
            <pc:sldMk cId="1240712888" sldId="475"/>
            <ac:spMk id="2" creationId="{39BEFBDD-3D60-C2D1-0827-2121880D607B}"/>
          </ac:spMkLst>
        </pc:spChg>
        <pc:spChg chg="mod">
          <ac:chgData name="Stanford Bowman" userId="6ede3e4e1afbea80" providerId="LiveId" clId="{3A7B3F10-CF73-48AB-B2FF-8680DA58118C}" dt="2025-03-28T14:06:09.754" v="210" actId="27636"/>
          <ac:spMkLst>
            <pc:docMk/>
            <pc:sldMk cId="1240712888" sldId="475"/>
            <ac:spMk id="4" creationId="{A3EDCA11-7D46-4DEB-B86A-158E6EABD961}"/>
          </ac:spMkLst>
        </pc:spChg>
        <pc:spChg chg="mod">
          <ac:chgData name="Stanford Bowman" userId="6ede3e4e1afbea80" providerId="LiveId" clId="{3A7B3F10-CF73-48AB-B2FF-8680DA58118C}" dt="2025-03-28T15:17:39.316" v="446" actId="14100"/>
          <ac:spMkLst>
            <pc:docMk/>
            <pc:sldMk cId="1240712888" sldId="475"/>
            <ac:spMk id="8" creationId="{D5CFA2D2-E676-4146-EA0D-B9326D7C1E29}"/>
          </ac:spMkLst>
        </pc:spChg>
        <pc:graphicFrameChg chg="mod">
          <ac:chgData name="Stanford Bowman" userId="6ede3e4e1afbea80" providerId="LiveId" clId="{3A7B3F10-CF73-48AB-B2FF-8680DA58118C}" dt="2025-03-28T15:21:11.861" v="534"/>
          <ac:graphicFrameMkLst>
            <pc:docMk/>
            <pc:sldMk cId="1240712888" sldId="475"/>
            <ac:graphicFrameMk id="12" creationId="{95518BAA-62C1-0315-8892-BDF52A6B4927}"/>
          </ac:graphicFrameMkLst>
        </pc:graphicFrameChg>
      </pc:sldChg>
      <pc:sldChg chg="addSp delSp modSp mod modNotesTx">
        <pc:chgData name="Stanford Bowman" userId="6ede3e4e1afbea80" providerId="LiveId" clId="{3A7B3F10-CF73-48AB-B2FF-8680DA58118C}" dt="2025-03-28T15:49:27.611" v="621"/>
        <pc:sldMkLst>
          <pc:docMk/>
          <pc:sldMk cId="4044863295" sldId="476"/>
        </pc:sldMkLst>
        <pc:spChg chg="mod">
          <ac:chgData name="Stanford Bowman" userId="6ede3e4e1afbea80" providerId="LiveId" clId="{3A7B3F10-CF73-48AB-B2FF-8680DA58118C}" dt="2025-03-28T15:22:27.157" v="546" actId="14100"/>
          <ac:spMkLst>
            <pc:docMk/>
            <pc:sldMk cId="4044863295" sldId="476"/>
            <ac:spMk id="4" creationId="{F705BBBE-FD42-0A01-C61E-0FD8602C6DDC}"/>
          </ac:spMkLst>
        </pc:spChg>
        <pc:spChg chg="mod">
          <ac:chgData name="Stanford Bowman" userId="6ede3e4e1afbea80" providerId="LiveId" clId="{3A7B3F10-CF73-48AB-B2FF-8680DA58118C}" dt="2025-03-28T15:42:11.176" v="586" actId="339"/>
          <ac:spMkLst>
            <pc:docMk/>
            <pc:sldMk cId="4044863295" sldId="476"/>
            <ac:spMk id="5" creationId="{DD3544D4-6398-7B15-D152-491861D8A64E}"/>
          </ac:spMkLst>
        </pc:spChg>
        <pc:spChg chg="add mod">
          <ac:chgData name="Stanford Bowman" userId="6ede3e4e1afbea80" providerId="LiveId" clId="{3A7B3F10-CF73-48AB-B2FF-8680DA58118C}" dt="2025-03-28T15:49:27.611" v="621"/>
          <ac:spMkLst>
            <pc:docMk/>
            <pc:sldMk cId="4044863295" sldId="476"/>
            <ac:spMk id="6" creationId="{FCAAAF9B-EB21-A6D1-3896-2D9147DC537A}"/>
          </ac:spMkLst>
        </pc:spChg>
        <pc:spChg chg="mod">
          <ac:chgData name="Stanford Bowman" userId="6ede3e4e1afbea80" providerId="LiveId" clId="{3A7B3F10-CF73-48AB-B2FF-8680DA58118C}" dt="2025-03-28T15:40:54.912" v="559" actId="14100"/>
          <ac:spMkLst>
            <pc:docMk/>
            <pc:sldMk cId="4044863295" sldId="476"/>
            <ac:spMk id="27" creationId="{5D12579F-ED0B-4F28-9022-D18F2789D03C}"/>
          </ac:spMkLst>
        </pc:spChg>
      </pc:sldChg>
      <pc:sldChg chg="delSp modSp mod modNotesTx">
        <pc:chgData name="Stanford Bowman" userId="6ede3e4e1afbea80" providerId="LiveId" clId="{3A7B3F10-CF73-48AB-B2FF-8680DA58118C}" dt="2025-03-28T15:59:45.400" v="627" actId="115"/>
        <pc:sldMkLst>
          <pc:docMk/>
          <pc:sldMk cId="968625246" sldId="477"/>
        </pc:sldMkLst>
        <pc:spChg chg="mod">
          <ac:chgData name="Stanford Bowman" userId="6ede3e4e1afbea80" providerId="LiveId" clId="{3A7B3F10-CF73-48AB-B2FF-8680DA58118C}" dt="2025-03-28T15:49:06.950" v="620"/>
          <ac:spMkLst>
            <pc:docMk/>
            <pc:sldMk cId="968625246" sldId="477"/>
            <ac:spMk id="3" creationId="{5E1AFFF8-566E-294D-D078-27C2BD89624B}"/>
          </ac:spMkLst>
        </pc:spChg>
        <pc:spChg chg="mod">
          <ac:chgData name="Stanford Bowman" userId="6ede3e4e1afbea80" providerId="LiveId" clId="{3A7B3F10-CF73-48AB-B2FF-8680DA58118C}" dt="2025-03-28T14:06:09.530" v="192" actId="27636"/>
          <ac:spMkLst>
            <pc:docMk/>
            <pc:sldMk cId="968625246" sldId="477"/>
            <ac:spMk id="4" creationId="{A3EDCA11-7D46-4DEB-B86A-158E6EABD961}"/>
          </ac:spMkLst>
        </pc:spChg>
        <pc:graphicFrameChg chg="mod modGraphic">
          <ac:chgData name="Stanford Bowman" userId="6ede3e4e1afbea80" providerId="LiveId" clId="{3A7B3F10-CF73-48AB-B2FF-8680DA58118C}" dt="2025-03-28T15:59:45.400" v="627" actId="115"/>
          <ac:graphicFrameMkLst>
            <pc:docMk/>
            <pc:sldMk cId="968625246" sldId="477"/>
            <ac:graphicFrameMk id="12" creationId="{95518BAA-62C1-0315-8892-BDF52A6B4927}"/>
          </ac:graphicFrameMkLst>
        </pc:graphicFrameChg>
      </pc:sldChg>
      <pc:sldChg chg="modSp mod modNotesTx">
        <pc:chgData name="Stanford Bowman" userId="6ede3e4e1afbea80" providerId="LiveId" clId="{3A7B3F10-CF73-48AB-B2FF-8680DA58118C}" dt="2025-03-28T16:09:22.180" v="662" actId="1037"/>
        <pc:sldMkLst>
          <pc:docMk/>
          <pc:sldMk cId="3903809438" sldId="478"/>
        </pc:sldMkLst>
        <pc:spChg chg="mod">
          <ac:chgData name="Stanford Bowman" userId="6ede3e4e1afbea80" providerId="LiveId" clId="{3A7B3F10-CF73-48AB-B2FF-8680DA58118C}" dt="2025-03-28T16:09:22.180" v="662" actId="1037"/>
          <ac:spMkLst>
            <pc:docMk/>
            <pc:sldMk cId="3903809438" sldId="478"/>
            <ac:spMk id="2" creationId="{DAECDB5B-CAFA-6598-DCC3-012A90E99D2F}"/>
          </ac:spMkLst>
        </pc:spChg>
        <pc:spChg chg="mod">
          <ac:chgData name="Stanford Bowman" userId="6ede3e4e1afbea80" providerId="LiveId" clId="{3A7B3F10-CF73-48AB-B2FF-8680DA58118C}" dt="2025-03-28T16:02:09.648" v="644" actId="14100"/>
          <ac:spMkLst>
            <pc:docMk/>
            <pc:sldMk cId="3903809438" sldId="478"/>
            <ac:spMk id="27" creationId="{5D12579F-ED0B-4F28-9022-D18F2789D03C}"/>
          </ac:spMkLst>
        </pc:spChg>
        <pc:spChg chg="mod">
          <ac:chgData name="Stanford Bowman" userId="6ede3e4e1afbea80" providerId="LiveId" clId="{3A7B3F10-CF73-48AB-B2FF-8680DA58118C}" dt="2025-03-28T14:06:09.539" v="193" actId="27636"/>
          <ac:spMkLst>
            <pc:docMk/>
            <pc:sldMk cId="3903809438" sldId="478"/>
            <ac:spMk id="28" creationId="{9E823B42-FD48-4E90-B684-16A5988304F2}"/>
          </ac:spMkLst>
        </pc:spChg>
      </pc:sldChg>
      <pc:sldChg chg="modSp mod modNotesTx">
        <pc:chgData name="Stanford Bowman" userId="6ede3e4e1afbea80" providerId="LiveId" clId="{3A7B3F10-CF73-48AB-B2FF-8680DA58118C}" dt="2025-03-28T16:13:47.324" v="677" actId="14100"/>
        <pc:sldMkLst>
          <pc:docMk/>
          <pc:sldMk cId="3868114378" sldId="479"/>
        </pc:sldMkLst>
        <pc:spChg chg="mod">
          <ac:chgData name="Stanford Bowman" userId="6ede3e4e1afbea80" providerId="LiveId" clId="{3A7B3F10-CF73-48AB-B2FF-8680DA58118C}" dt="2025-03-28T16:09:40.389" v="663" actId="14100"/>
          <ac:spMkLst>
            <pc:docMk/>
            <pc:sldMk cId="3868114378" sldId="479"/>
            <ac:spMk id="3" creationId="{967EF3DD-B04B-A289-2FFE-05DF70E5944C}"/>
          </ac:spMkLst>
        </pc:spChg>
        <pc:spChg chg="mod">
          <ac:chgData name="Stanford Bowman" userId="6ede3e4e1afbea80" providerId="LiveId" clId="{3A7B3F10-CF73-48AB-B2FF-8680DA58118C}" dt="2025-03-28T16:13:43.613" v="676" actId="14100"/>
          <ac:spMkLst>
            <pc:docMk/>
            <pc:sldMk cId="3868114378" sldId="479"/>
            <ac:spMk id="27" creationId="{5D12579F-ED0B-4F28-9022-D18F2789D03C}"/>
          </ac:spMkLst>
        </pc:spChg>
        <pc:spChg chg="mod">
          <ac:chgData name="Stanford Bowman" userId="6ede3e4e1afbea80" providerId="LiveId" clId="{3A7B3F10-CF73-48AB-B2FF-8680DA58118C}" dt="2025-03-28T14:06:09.550" v="194" actId="27636"/>
          <ac:spMkLst>
            <pc:docMk/>
            <pc:sldMk cId="3868114378" sldId="479"/>
            <ac:spMk id="28" creationId="{9E823B42-FD48-4E90-B684-16A5988304F2}"/>
          </ac:spMkLst>
        </pc:spChg>
        <pc:picChg chg="mod">
          <ac:chgData name="Stanford Bowman" userId="6ede3e4e1afbea80" providerId="LiveId" clId="{3A7B3F10-CF73-48AB-B2FF-8680DA58118C}" dt="2025-03-28T16:13:47.324" v="677" actId="14100"/>
          <ac:picMkLst>
            <pc:docMk/>
            <pc:sldMk cId="3868114378" sldId="479"/>
            <ac:picMk id="2" creationId="{19CB14C9-10EE-3520-9FFC-36D584E2D440}"/>
          </ac:picMkLst>
        </pc:picChg>
      </pc:sldChg>
      <pc:sldChg chg="delSp modSp mod modNotesTx">
        <pc:chgData name="Stanford Bowman" userId="6ede3e4e1afbea80" providerId="LiveId" clId="{3A7B3F10-CF73-48AB-B2FF-8680DA58118C}" dt="2025-03-28T16:21:01.253" v="712" actId="403"/>
        <pc:sldMkLst>
          <pc:docMk/>
          <pc:sldMk cId="1272137238" sldId="480"/>
        </pc:sldMkLst>
        <pc:spChg chg="mod">
          <ac:chgData name="Stanford Bowman" userId="6ede3e4e1afbea80" providerId="LiveId" clId="{3A7B3F10-CF73-48AB-B2FF-8680DA58118C}" dt="2025-03-28T16:17:56.421" v="699" actId="14100"/>
          <ac:spMkLst>
            <pc:docMk/>
            <pc:sldMk cId="1272137238" sldId="480"/>
            <ac:spMk id="2" creationId="{1B726A22-C7F2-6F99-0C93-99F33A5C80D5}"/>
          </ac:spMkLst>
        </pc:spChg>
        <pc:spChg chg="mod">
          <ac:chgData name="Stanford Bowman" userId="6ede3e4e1afbea80" providerId="LiveId" clId="{3A7B3F10-CF73-48AB-B2FF-8680DA58118C}" dt="2025-03-28T16:16:16.667" v="690" actId="14100"/>
          <ac:spMkLst>
            <pc:docMk/>
            <pc:sldMk cId="1272137238" sldId="480"/>
            <ac:spMk id="3" creationId="{A69BCF43-308A-A2C7-268B-5FB7CA741B03}"/>
          </ac:spMkLst>
        </pc:spChg>
        <pc:spChg chg="mod">
          <ac:chgData name="Stanford Bowman" userId="6ede3e4e1afbea80" providerId="LiveId" clId="{3A7B3F10-CF73-48AB-B2FF-8680DA58118C}" dt="2025-03-28T16:16:26.555" v="692" actId="14100"/>
          <ac:spMkLst>
            <pc:docMk/>
            <pc:sldMk cId="1272137238" sldId="480"/>
            <ac:spMk id="4" creationId="{2D774BF4-E0B4-25BE-3928-31EA465CB72D}"/>
          </ac:spMkLst>
        </pc:spChg>
        <pc:spChg chg="mod ord">
          <ac:chgData name="Stanford Bowman" userId="6ede3e4e1afbea80" providerId="LiveId" clId="{3A7B3F10-CF73-48AB-B2FF-8680DA58118C}" dt="2025-03-28T16:21:01.253" v="712" actId="403"/>
          <ac:spMkLst>
            <pc:docMk/>
            <pc:sldMk cId="1272137238" sldId="480"/>
            <ac:spMk id="28" creationId="{9E823B42-FD48-4E90-B684-16A5988304F2}"/>
          </ac:spMkLst>
        </pc:spChg>
        <pc:picChg chg="mod modCrop">
          <ac:chgData name="Stanford Bowman" userId="6ede3e4e1afbea80" providerId="LiveId" clId="{3A7B3F10-CF73-48AB-B2FF-8680DA58118C}" dt="2025-03-28T16:18:20.753" v="701" actId="1582"/>
          <ac:picMkLst>
            <pc:docMk/>
            <pc:sldMk cId="1272137238" sldId="480"/>
            <ac:picMk id="5" creationId="{0FB1E3FA-0841-A974-ADFD-B290310AE6EC}"/>
          </ac:picMkLst>
        </pc:picChg>
      </pc:sldChg>
      <pc:sldChg chg="modSp mod modNotesTx">
        <pc:chgData name="Stanford Bowman" userId="6ede3e4e1afbea80" providerId="LiveId" clId="{3A7B3F10-CF73-48AB-B2FF-8680DA58118C}" dt="2025-03-28T14:29:26.521" v="317" actId="6549"/>
        <pc:sldMkLst>
          <pc:docMk/>
          <pc:sldMk cId="181426327" sldId="484"/>
        </pc:sldMkLst>
      </pc:sldChg>
      <pc:sldChg chg="modSp mod modNotesTx">
        <pc:chgData name="Stanford Bowman" userId="6ede3e4e1afbea80" providerId="LiveId" clId="{3A7B3F10-CF73-48AB-B2FF-8680DA58118C}" dt="2025-03-28T14:29:31.193" v="318" actId="6549"/>
        <pc:sldMkLst>
          <pc:docMk/>
          <pc:sldMk cId="1474775486" sldId="485"/>
        </pc:sldMkLst>
      </pc:sldChg>
      <pc:sldChg chg="modSp mod modShow modNotes">
        <pc:chgData name="Stanford Bowman" userId="6ede3e4e1afbea80" providerId="LiveId" clId="{3A7B3F10-CF73-48AB-B2FF-8680DA58118C}" dt="2025-03-28T14:24:01.404" v="288" actId="729"/>
        <pc:sldMkLst>
          <pc:docMk/>
          <pc:sldMk cId="3326049676" sldId="487"/>
        </pc:sldMkLst>
      </pc:sldChg>
      <pc:sldChg chg="addSp delSp modSp add mod setBg modAnim">
        <pc:chgData name="Stanford Bowman" userId="6ede3e4e1afbea80" providerId="LiveId" clId="{3A7B3F10-CF73-48AB-B2FF-8680DA58118C}" dt="2025-04-01T16:11:06.901" v="927"/>
        <pc:sldMkLst>
          <pc:docMk/>
          <pc:sldMk cId="1910957924" sldId="489"/>
        </pc:sldMkLst>
        <pc:spChg chg="add mod">
          <ac:chgData name="Stanford Bowman" userId="6ede3e4e1afbea80" providerId="LiveId" clId="{3A7B3F10-CF73-48AB-B2FF-8680DA58118C}" dt="2025-03-28T14:06:09.457" v="190"/>
          <ac:spMkLst>
            <pc:docMk/>
            <pc:sldMk cId="1910957924" sldId="489"/>
            <ac:spMk id="13" creationId="{F246B839-54C3-531B-16EE-DD1BF53849AE}"/>
          </ac:spMkLst>
        </pc:spChg>
        <pc:spChg chg="add mod">
          <ac:chgData name="Stanford Bowman" userId="6ede3e4e1afbea80" providerId="LiveId" clId="{3A7B3F10-CF73-48AB-B2FF-8680DA58118C}" dt="2025-03-28T14:07:57.375" v="222"/>
          <ac:spMkLst>
            <pc:docMk/>
            <pc:sldMk cId="1910957924" sldId="489"/>
            <ac:spMk id="14" creationId="{344E3FFB-AD9B-CAF1-21DB-051AC4526D7D}"/>
          </ac:spMkLst>
        </pc:spChg>
        <pc:spChg chg="add mod">
          <ac:chgData name="Stanford Bowman" userId="6ede3e4e1afbea80" providerId="LiveId" clId="{3A7B3F10-CF73-48AB-B2FF-8680DA58118C}" dt="2025-04-01T16:07:13.426" v="885" actId="1076"/>
          <ac:spMkLst>
            <pc:docMk/>
            <pc:sldMk cId="1910957924" sldId="489"/>
            <ac:spMk id="16" creationId="{E64FF5B0-8434-D3FD-66DA-FB824D0A2F1A}"/>
          </ac:spMkLst>
        </pc:spChg>
        <pc:spChg chg="add">
          <ac:chgData name="Stanford Bowman" userId="6ede3e4e1afbea80" providerId="LiveId" clId="{3A7B3F10-CF73-48AB-B2FF-8680DA58118C}" dt="2025-03-28T13:55:15.803" v="48" actId="26606"/>
          <ac:spMkLst>
            <pc:docMk/>
            <pc:sldMk cId="1910957924" sldId="489"/>
            <ac:spMk id="17" creationId="{6680F1D3-7650-4307-A001-0163AD371D29}"/>
          </ac:spMkLst>
        </pc:spChg>
        <pc:picChg chg="add del mod">
          <ac:chgData name="Stanford Bowman" userId="6ede3e4e1afbea80" providerId="LiveId" clId="{3A7B3F10-CF73-48AB-B2FF-8680DA58118C}" dt="2025-04-01T16:08:07.388" v="926" actId="692"/>
          <ac:picMkLst>
            <pc:docMk/>
            <pc:sldMk cId="1910957924" sldId="489"/>
            <ac:picMk id="12" creationId="{A51EDF7B-948E-3CAE-6101-756881C4B670}"/>
          </ac:picMkLst>
        </pc:picChg>
        <pc:cxnChg chg="add mod">
          <ac:chgData name="Stanford Bowman" userId="6ede3e4e1afbea80" providerId="LiveId" clId="{3A7B3F10-CF73-48AB-B2FF-8680DA58118C}" dt="2025-03-28T13:56:52.240" v="82"/>
          <ac:cxnSpMkLst>
            <pc:docMk/>
            <pc:sldMk cId="1910957924" sldId="489"/>
            <ac:cxnSpMk id="15" creationId="{C3CA3E58-F023-205E-65D5-3045DF5564B4}"/>
          </ac:cxnSpMkLst>
        </pc:cxnChg>
      </pc:sldChg>
      <pc:sldChg chg="add del">
        <pc:chgData name="Stanford Bowman" userId="6ede3e4e1afbea80" providerId="LiveId" clId="{3A7B3F10-CF73-48AB-B2FF-8680DA58118C}" dt="2025-03-28T13:57:19.791" v="92" actId="47"/>
        <pc:sldMkLst>
          <pc:docMk/>
          <pc:sldMk cId="6394142" sldId="490"/>
        </pc:sldMkLst>
      </pc:sldChg>
      <pc:sldChg chg="modSp add mod modNotes modNotesTx">
        <pc:chgData name="Stanford Bowman" userId="6ede3e4e1afbea80" providerId="LiveId" clId="{3A7B3F10-CF73-48AB-B2FF-8680DA58118C}" dt="2025-04-01T16:22:49.039" v="941" actId="6549"/>
        <pc:sldMkLst>
          <pc:docMk/>
          <pc:sldMk cId="1818145561" sldId="490"/>
        </pc:sldMkLst>
        <pc:spChg chg="mod">
          <ac:chgData name="Stanford Bowman" userId="6ede3e4e1afbea80" providerId="LiveId" clId="{3A7B3F10-CF73-48AB-B2FF-8680DA58118C}" dt="2025-03-28T16:55:02.480" v="865"/>
          <ac:spMkLst>
            <pc:docMk/>
            <pc:sldMk cId="1818145561" sldId="490"/>
            <ac:spMk id="2" creationId="{9175F4F2-A36B-6D92-3110-4FE3D7B52C9C}"/>
          </ac:spMkLst>
        </pc:spChg>
        <pc:spChg chg="mod">
          <ac:chgData name="Stanford Bowman" userId="6ede3e4e1afbea80" providerId="LiveId" clId="{3A7B3F10-CF73-48AB-B2FF-8680DA58118C}" dt="2025-03-28T16:51:35.149" v="851" actId="1038"/>
          <ac:spMkLst>
            <pc:docMk/>
            <pc:sldMk cId="1818145561" sldId="490"/>
            <ac:spMk id="3" creationId="{DC0A62BB-11C0-D060-BA11-A7F2D80D0A91}"/>
          </ac:spMkLst>
        </pc:spChg>
        <pc:picChg chg="mod modCrop">
          <ac:chgData name="Stanford Bowman" userId="6ede3e4e1afbea80" providerId="LiveId" clId="{3A7B3F10-CF73-48AB-B2FF-8680DA58118C}" dt="2025-03-28T16:52:38.658" v="859" actId="196"/>
          <ac:picMkLst>
            <pc:docMk/>
            <pc:sldMk cId="1818145561" sldId="490"/>
            <ac:picMk id="6" creationId="{72765502-80FA-04E9-BAEC-C279EA634433}"/>
          </ac:picMkLst>
        </pc:picChg>
      </pc:sldChg>
    </pc:docChg>
  </pc:docChgLst>
  <pc:docChgLst>
    <pc:chgData name="Stanford Bowman" userId="6ede3e4e1afbea80" providerId="LiveId" clId="{778E590C-B917-4098-82C8-35615F95DDD7}"/>
    <pc:docChg chg="undo custSel addSld delSld modSld sldOrd modMainMaster">
      <pc:chgData name="Stanford Bowman" userId="6ede3e4e1afbea80" providerId="LiveId" clId="{778E590C-B917-4098-82C8-35615F95DDD7}" dt="2024-10-18T20:27:39.354" v="1070" actId="14100"/>
      <pc:docMkLst>
        <pc:docMk/>
      </pc:docMkLst>
      <pc:sldChg chg="delSp modSp add del mod setBg delDesignElem">
        <pc:chgData name="Stanford Bowman" userId="6ede3e4e1afbea80" providerId="LiveId" clId="{778E590C-B917-4098-82C8-35615F95DDD7}" dt="2024-10-18T16:15:30.301" v="83" actId="47"/>
        <pc:sldMkLst>
          <pc:docMk/>
          <pc:sldMk cId="3285629325" sldId="256"/>
        </pc:sldMkLst>
      </pc:sldChg>
      <pc:sldChg chg="addSp delSp modSp mod setBg">
        <pc:chgData name="Stanford Bowman" userId="6ede3e4e1afbea80" providerId="LiveId" clId="{778E590C-B917-4098-82C8-35615F95DDD7}" dt="2024-10-18T16:44:52.591" v="292"/>
        <pc:sldMkLst>
          <pc:docMk/>
          <pc:sldMk cId="1985353689" sldId="257"/>
        </pc:sldMkLst>
      </pc:sldChg>
      <pc:sldChg chg="addSp delSp modSp mod modNotesTx">
        <pc:chgData name="Stanford Bowman" userId="6ede3e4e1afbea80" providerId="LiveId" clId="{778E590C-B917-4098-82C8-35615F95DDD7}" dt="2024-10-18T18:54:34.174" v="581"/>
        <pc:sldMkLst>
          <pc:docMk/>
          <pc:sldMk cId="2484662368" sldId="376"/>
        </pc:sldMkLst>
      </pc:sldChg>
      <pc:sldChg chg="delSp modSp mod modNotes modNotesTx">
        <pc:chgData name="Stanford Bowman" userId="6ede3e4e1afbea80" providerId="LiveId" clId="{778E590C-B917-4098-82C8-35615F95DDD7}" dt="2024-10-18T18:54:57.851" v="583" actId="14100"/>
        <pc:sldMkLst>
          <pc:docMk/>
          <pc:sldMk cId="2892897188" sldId="399"/>
        </pc:sldMkLst>
      </pc:sldChg>
      <pc:sldChg chg="modSp mod">
        <pc:chgData name="Stanford Bowman" userId="6ede3e4e1afbea80" providerId="LiveId" clId="{778E590C-B917-4098-82C8-35615F95DDD7}" dt="2024-10-18T16:44:52.761" v="303" actId="27636"/>
        <pc:sldMkLst>
          <pc:docMk/>
          <pc:sldMk cId="3452085809" sldId="421"/>
        </pc:sldMkLst>
      </pc:sldChg>
      <pc:sldChg chg="modSp mod">
        <pc:chgData name="Stanford Bowman" userId="6ede3e4e1afbea80" providerId="LiveId" clId="{778E590C-B917-4098-82C8-35615F95DDD7}" dt="2024-10-18T16:44:52.732" v="299" actId="27636"/>
        <pc:sldMkLst>
          <pc:docMk/>
          <pc:sldMk cId="448714953" sldId="433"/>
        </pc:sldMkLst>
      </pc:sldChg>
      <pc:sldChg chg="addSp delSp modSp mod modNotes modNotesTx">
        <pc:chgData name="Stanford Bowman" userId="6ede3e4e1afbea80" providerId="LiveId" clId="{778E590C-B917-4098-82C8-35615F95DDD7}" dt="2024-10-18T20:14:37.073" v="974"/>
        <pc:sldMkLst>
          <pc:docMk/>
          <pc:sldMk cId="2914401121" sldId="435"/>
        </pc:sldMkLst>
      </pc:sldChg>
      <pc:sldChg chg="modSp mod">
        <pc:chgData name="Stanford Bowman" userId="6ede3e4e1afbea80" providerId="LiveId" clId="{778E590C-B917-4098-82C8-35615F95DDD7}" dt="2024-10-18T16:44:52.754" v="302" actId="27636"/>
        <pc:sldMkLst>
          <pc:docMk/>
          <pc:sldMk cId="3129728577" sldId="439"/>
        </pc:sldMkLst>
      </pc:sldChg>
      <pc:sldChg chg="modSp mod">
        <pc:chgData name="Stanford Bowman" userId="6ede3e4e1afbea80" providerId="LiveId" clId="{778E590C-B917-4098-82C8-35615F95DDD7}" dt="2024-10-18T16:44:52.769" v="304" actId="27636"/>
        <pc:sldMkLst>
          <pc:docMk/>
          <pc:sldMk cId="4073456698" sldId="440"/>
        </pc:sldMkLst>
      </pc:sldChg>
      <pc:sldChg chg="addSp delSp modSp mod modNotes modNotesTx">
        <pc:chgData name="Stanford Bowman" userId="6ede3e4e1afbea80" providerId="LiveId" clId="{778E590C-B917-4098-82C8-35615F95DDD7}" dt="2024-10-18T18:54:04.503" v="543" actId="6549"/>
        <pc:sldMkLst>
          <pc:docMk/>
          <pc:sldMk cId="3097525468" sldId="443"/>
        </pc:sldMkLst>
      </pc:sldChg>
      <pc:sldChg chg="modSp mod">
        <pc:chgData name="Stanford Bowman" userId="6ede3e4e1afbea80" providerId="LiveId" clId="{778E590C-B917-4098-82C8-35615F95DDD7}" dt="2024-10-18T16:44:52.790" v="307" actId="27636"/>
        <pc:sldMkLst>
          <pc:docMk/>
          <pc:sldMk cId="2009531371" sldId="445"/>
        </pc:sldMkLst>
      </pc:sldChg>
      <pc:sldChg chg="modSp mod">
        <pc:chgData name="Stanford Bowman" userId="6ede3e4e1afbea80" providerId="LiveId" clId="{778E590C-B917-4098-82C8-35615F95DDD7}" dt="2024-10-18T16:44:52.724" v="298" actId="27636"/>
        <pc:sldMkLst>
          <pc:docMk/>
          <pc:sldMk cId="3902049170" sldId="446"/>
        </pc:sldMkLst>
      </pc:sldChg>
      <pc:sldChg chg="modSp mod">
        <pc:chgData name="Stanford Bowman" userId="6ede3e4e1afbea80" providerId="LiveId" clId="{778E590C-B917-4098-82C8-35615F95DDD7}" dt="2024-10-18T16:44:52.718" v="297" actId="27636"/>
        <pc:sldMkLst>
          <pc:docMk/>
          <pc:sldMk cId="3544070825" sldId="449"/>
        </pc:sldMkLst>
      </pc:sldChg>
      <pc:sldChg chg="addSp delSp modSp mod modNotes modNotesTx">
        <pc:chgData name="Stanford Bowman" userId="6ede3e4e1afbea80" providerId="LiveId" clId="{778E590C-B917-4098-82C8-35615F95DDD7}" dt="2024-10-18T20:27:39.354" v="1070" actId="14100"/>
        <pc:sldMkLst>
          <pc:docMk/>
          <pc:sldMk cId="122498065" sldId="450"/>
        </pc:sldMkLst>
      </pc:sldChg>
      <pc:sldChg chg="modSp mod">
        <pc:chgData name="Stanford Bowman" userId="6ede3e4e1afbea80" providerId="LiveId" clId="{778E590C-B917-4098-82C8-35615F95DDD7}" dt="2024-10-18T16:44:52.739" v="300" actId="27636"/>
        <pc:sldMkLst>
          <pc:docMk/>
          <pc:sldMk cId="742872280" sldId="451"/>
        </pc:sldMkLst>
      </pc:sldChg>
      <pc:sldChg chg="modSp del mod">
        <pc:chgData name="Stanford Bowman" userId="6ede3e4e1afbea80" providerId="LiveId" clId="{778E590C-B917-4098-82C8-35615F95DDD7}" dt="2024-10-18T17:42:58.443" v="398" actId="47"/>
        <pc:sldMkLst>
          <pc:docMk/>
          <pc:sldMk cId="3777283094" sldId="457"/>
        </pc:sldMkLst>
      </pc:sldChg>
      <pc:sldChg chg="modSp mod">
        <pc:chgData name="Stanford Bowman" userId="6ede3e4e1afbea80" providerId="LiveId" clId="{778E590C-B917-4098-82C8-35615F95DDD7}" dt="2024-10-18T16:44:52.799" v="308" actId="27636"/>
        <pc:sldMkLst>
          <pc:docMk/>
          <pc:sldMk cId="2577315445" sldId="458"/>
        </pc:sldMkLst>
      </pc:sldChg>
      <pc:sldChg chg="modSp mod">
        <pc:chgData name="Stanford Bowman" userId="6ede3e4e1afbea80" providerId="LiveId" clId="{778E590C-B917-4098-82C8-35615F95DDD7}" dt="2024-10-18T16:44:52.805" v="309" actId="27636"/>
        <pc:sldMkLst>
          <pc:docMk/>
          <pc:sldMk cId="1776632115" sldId="459"/>
        </pc:sldMkLst>
      </pc:sldChg>
      <pc:sldChg chg="modSp mod">
        <pc:chgData name="Stanford Bowman" userId="6ede3e4e1afbea80" providerId="LiveId" clId="{778E590C-B917-4098-82C8-35615F95DDD7}" dt="2024-10-18T16:44:52.813" v="310" actId="27636"/>
        <pc:sldMkLst>
          <pc:docMk/>
          <pc:sldMk cId="2211807500" sldId="460"/>
        </pc:sldMkLst>
      </pc:sldChg>
      <pc:sldChg chg="modSp mod">
        <pc:chgData name="Stanford Bowman" userId="6ede3e4e1afbea80" providerId="LiveId" clId="{778E590C-B917-4098-82C8-35615F95DDD7}" dt="2024-10-18T16:44:52.747" v="301" actId="27636"/>
        <pc:sldMkLst>
          <pc:docMk/>
          <pc:sldMk cId="3972232540" sldId="461"/>
        </pc:sldMkLst>
      </pc:sldChg>
      <pc:sldChg chg="modSp mod">
        <pc:chgData name="Stanford Bowman" userId="6ede3e4e1afbea80" providerId="LiveId" clId="{778E590C-B917-4098-82C8-35615F95DDD7}" dt="2024-10-18T16:44:52.776" v="305" actId="27636"/>
        <pc:sldMkLst>
          <pc:docMk/>
          <pc:sldMk cId="2930886837" sldId="463"/>
        </pc:sldMkLst>
      </pc:sldChg>
      <pc:sldChg chg="modSp mod modNotes">
        <pc:chgData name="Stanford Bowman" userId="6ede3e4e1afbea80" providerId="LiveId" clId="{778E590C-B917-4098-82C8-35615F95DDD7}" dt="2024-10-18T16:44:52.784" v="306" actId="27636"/>
        <pc:sldMkLst>
          <pc:docMk/>
          <pc:sldMk cId="467657092" sldId="464"/>
        </pc:sldMkLst>
      </pc:sldChg>
      <pc:sldChg chg="addSp delSp modSp mod setBg">
        <pc:chgData name="Stanford Bowman" userId="6ede3e4e1afbea80" providerId="LiveId" clId="{778E590C-B917-4098-82C8-35615F95DDD7}" dt="2024-10-18T16:46:59.090" v="348" actId="1036"/>
        <pc:sldMkLst>
          <pc:docMk/>
          <pc:sldMk cId="3716791541" sldId="465"/>
        </pc:sldMkLst>
      </pc:sldChg>
      <pc:sldChg chg="new del">
        <pc:chgData name="Stanford Bowman" userId="6ede3e4e1afbea80" providerId="LiveId" clId="{778E590C-B917-4098-82C8-35615F95DDD7}" dt="2024-10-18T16:04:58.233" v="76" actId="47"/>
        <pc:sldMkLst>
          <pc:docMk/>
          <pc:sldMk cId="3230214761" sldId="466"/>
        </pc:sldMkLst>
      </pc:sldChg>
      <pc:sldChg chg="addSp delSp modSp mod modNotes modNotesTx">
        <pc:chgData name="Stanford Bowman" userId="6ede3e4e1afbea80" providerId="LiveId" clId="{778E590C-B917-4098-82C8-35615F95DDD7}" dt="2024-10-18T18:54:00.474" v="542" actId="6549"/>
        <pc:sldMkLst>
          <pc:docMk/>
          <pc:sldMk cId="3295816466" sldId="474"/>
        </pc:sldMkLst>
      </pc:sldChg>
      <pc:sldChg chg="addSp delSp modSp add mod modNotes modNotesTx">
        <pc:chgData name="Stanford Bowman" userId="6ede3e4e1afbea80" providerId="LiveId" clId="{778E590C-B917-4098-82C8-35615F95DDD7}" dt="2024-10-18T18:53:57.024" v="541" actId="6549"/>
        <pc:sldMkLst>
          <pc:docMk/>
          <pc:sldMk cId="1240712888" sldId="475"/>
        </pc:sldMkLst>
      </pc:sldChg>
      <pc:sldChg chg="addSp delSp modSp add mod ord modNotes modNotesTx">
        <pc:chgData name="Stanford Bowman" userId="6ede3e4e1afbea80" providerId="LiveId" clId="{778E590C-B917-4098-82C8-35615F95DDD7}" dt="2024-10-18T19:01:37.728" v="654" actId="1076"/>
        <pc:sldMkLst>
          <pc:docMk/>
          <pc:sldMk cId="4044863295" sldId="476"/>
        </pc:sldMkLst>
      </pc:sldChg>
      <pc:sldChg chg="modSp add mod ord modNotes modNotesTx">
        <pc:chgData name="Stanford Bowman" userId="6ede3e4e1afbea80" providerId="LiveId" clId="{778E590C-B917-4098-82C8-35615F95DDD7}" dt="2024-10-18T19:15:37.719" v="716" actId="1076"/>
        <pc:sldMkLst>
          <pc:docMk/>
          <pc:sldMk cId="968625246" sldId="477"/>
        </pc:sldMkLst>
      </pc:sldChg>
      <pc:sldChg chg="addSp modSp add mod ord modNotes modNotesTx">
        <pc:chgData name="Stanford Bowman" userId="6ede3e4e1afbea80" providerId="LiveId" clId="{778E590C-B917-4098-82C8-35615F95DDD7}" dt="2024-10-18T19:28:35.183" v="778" actId="1038"/>
        <pc:sldMkLst>
          <pc:docMk/>
          <pc:sldMk cId="3903809438" sldId="478"/>
        </pc:sldMkLst>
      </pc:sldChg>
      <pc:sldChg chg="addSp modSp add mod modNotes modNotesTx">
        <pc:chgData name="Stanford Bowman" userId="6ede3e4e1afbea80" providerId="LiveId" clId="{778E590C-B917-4098-82C8-35615F95DDD7}" dt="2024-10-18T19:30:25.263" v="788" actId="6549"/>
        <pc:sldMkLst>
          <pc:docMk/>
          <pc:sldMk cId="3868114378" sldId="479"/>
        </pc:sldMkLst>
      </pc:sldChg>
      <pc:sldChg chg="addSp modSp add mod ord modNotes modNotesTx">
        <pc:chgData name="Stanford Bowman" userId="6ede3e4e1afbea80" providerId="LiveId" clId="{778E590C-B917-4098-82C8-35615F95DDD7}" dt="2024-10-18T19:47:40.157" v="884" actId="6549"/>
        <pc:sldMkLst>
          <pc:docMk/>
          <pc:sldMk cId="1272137238" sldId="480"/>
        </pc:sldMkLst>
      </pc:sldChg>
      <pc:sldMasterChg chg="setBg modSldLayout">
        <pc:chgData name="Stanford Bowman" userId="6ede3e4e1afbea80" providerId="LiveId" clId="{778E590C-B917-4098-82C8-35615F95DDD7}" dt="2024-10-18T14:01:51.479" v="40"/>
        <pc:sldMasterMkLst>
          <pc:docMk/>
          <pc:sldMasterMk cId="362044530" sldId="2147483648"/>
        </pc:sldMasterMkLst>
        <pc:sldLayoutChg chg="setBg">
          <pc:chgData name="Stanford Bowman" userId="6ede3e4e1afbea80" providerId="LiveId" clId="{778E590C-B917-4098-82C8-35615F95DDD7}" dt="2024-10-18T14:01:51.479" v="40"/>
          <pc:sldLayoutMkLst>
            <pc:docMk/>
            <pc:sldMasterMk cId="362044530" sldId="2147483648"/>
            <pc:sldLayoutMk cId="1001669099" sldId="2147483649"/>
          </pc:sldLayoutMkLst>
        </pc:sldLayoutChg>
        <pc:sldLayoutChg chg="setBg">
          <pc:chgData name="Stanford Bowman" userId="6ede3e4e1afbea80" providerId="LiveId" clId="{778E590C-B917-4098-82C8-35615F95DDD7}" dt="2024-10-18T14:01:51.479" v="40"/>
          <pc:sldLayoutMkLst>
            <pc:docMk/>
            <pc:sldMasterMk cId="362044530" sldId="2147483648"/>
            <pc:sldLayoutMk cId="291624060" sldId="2147483650"/>
          </pc:sldLayoutMkLst>
        </pc:sldLayoutChg>
        <pc:sldLayoutChg chg="setBg">
          <pc:chgData name="Stanford Bowman" userId="6ede3e4e1afbea80" providerId="LiveId" clId="{778E590C-B917-4098-82C8-35615F95DDD7}" dt="2024-10-18T14:01:51.479" v="40"/>
          <pc:sldLayoutMkLst>
            <pc:docMk/>
            <pc:sldMasterMk cId="362044530" sldId="2147483648"/>
            <pc:sldLayoutMk cId="3099248325" sldId="2147483651"/>
          </pc:sldLayoutMkLst>
        </pc:sldLayoutChg>
        <pc:sldLayoutChg chg="setBg">
          <pc:chgData name="Stanford Bowman" userId="6ede3e4e1afbea80" providerId="LiveId" clId="{778E590C-B917-4098-82C8-35615F95DDD7}" dt="2024-10-18T14:01:51.479" v="40"/>
          <pc:sldLayoutMkLst>
            <pc:docMk/>
            <pc:sldMasterMk cId="362044530" sldId="2147483648"/>
            <pc:sldLayoutMk cId="299676865" sldId="2147483652"/>
          </pc:sldLayoutMkLst>
        </pc:sldLayoutChg>
        <pc:sldLayoutChg chg="setBg">
          <pc:chgData name="Stanford Bowman" userId="6ede3e4e1afbea80" providerId="LiveId" clId="{778E590C-B917-4098-82C8-35615F95DDD7}" dt="2024-10-18T14:01:51.479" v="40"/>
          <pc:sldLayoutMkLst>
            <pc:docMk/>
            <pc:sldMasterMk cId="362044530" sldId="2147483648"/>
            <pc:sldLayoutMk cId="3584709638" sldId="2147483653"/>
          </pc:sldLayoutMkLst>
        </pc:sldLayoutChg>
        <pc:sldLayoutChg chg="setBg">
          <pc:chgData name="Stanford Bowman" userId="6ede3e4e1afbea80" providerId="LiveId" clId="{778E590C-B917-4098-82C8-35615F95DDD7}" dt="2024-10-18T14:01:51.479" v="40"/>
          <pc:sldLayoutMkLst>
            <pc:docMk/>
            <pc:sldMasterMk cId="362044530" sldId="2147483648"/>
            <pc:sldLayoutMk cId="3085440303" sldId="2147483654"/>
          </pc:sldLayoutMkLst>
        </pc:sldLayoutChg>
        <pc:sldLayoutChg chg="setBg">
          <pc:chgData name="Stanford Bowman" userId="6ede3e4e1afbea80" providerId="LiveId" clId="{778E590C-B917-4098-82C8-35615F95DDD7}" dt="2024-10-18T14:01:51.479" v="40"/>
          <pc:sldLayoutMkLst>
            <pc:docMk/>
            <pc:sldMasterMk cId="362044530" sldId="2147483648"/>
            <pc:sldLayoutMk cId="3772444160" sldId="2147483655"/>
          </pc:sldLayoutMkLst>
        </pc:sldLayoutChg>
        <pc:sldLayoutChg chg="setBg">
          <pc:chgData name="Stanford Bowman" userId="6ede3e4e1afbea80" providerId="LiveId" clId="{778E590C-B917-4098-82C8-35615F95DDD7}" dt="2024-10-18T14:01:51.479" v="40"/>
          <pc:sldLayoutMkLst>
            <pc:docMk/>
            <pc:sldMasterMk cId="362044530" sldId="2147483648"/>
            <pc:sldLayoutMk cId="1999263649" sldId="2147483656"/>
          </pc:sldLayoutMkLst>
        </pc:sldLayoutChg>
        <pc:sldLayoutChg chg="setBg">
          <pc:chgData name="Stanford Bowman" userId="6ede3e4e1afbea80" providerId="LiveId" clId="{778E590C-B917-4098-82C8-35615F95DDD7}" dt="2024-10-18T14:01:51.479" v="40"/>
          <pc:sldLayoutMkLst>
            <pc:docMk/>
            <pc:sldMasterMk cId="362044530" sldId="2147483648"/>
            <pc:sldLayoutMk cId="4240119666" sldId="2147483657"/>
          </pc:sldLayoutMkLst>
        </pc:sldLayoutChg>
        <pc:sldLayoutChg chg="setBg">
          <pc:chgData name="Stanford Bowman" userId="6ede3e4e1afbea80" providerId="LiveId" clId="{778E590C-B917-4098-82C8-35615F95DDD7}" dt="2024-10-18T14:01:51.479" v="40"/>
          <pc:sldLayoutMkLst>
            <pc:docMk/>
            <pc:sldMasterMk cId="362044530" sldId="2147483648"/>
            <pc:sldLayoutMk cId="1919373033" sldId="2147483658"/>
          </pc:sldLayoutMkLst>
        </pc:sldLayoutChg>
        <pc:sldLayoutChg chg="setBg">
          <pc:chgData name="Stanford Bowman" userId="6ede3e4e1afbea80" providerId="LiveId" clId="{778E590C-B917-4098-82C8-35615F95DDD7}" dt="2024-10-18T14:01:51.479" v="40"/>
          <pc:sldLayoutMkLst>
            <pc:docMk/>
            <pc:sldMasterMk cId="362044530" sldId="2147483648"/>
            <pc:sldLayoutMk cId="3431130863" sldId="2147483659"/>
          </pc:sldLayoutMkLst>
        </pc:sldLayoutChg>
        <pc:sldLayoutChg chg="setBg">
          <pc:chgData name="Stanford Bowman" userId="6ede3e4e1afbea80" providerId="LiveId" clId="{778E590C-B917-4098-82C8-35615F95DDD7}" dt="2024-10-18T14:01:51.479" v="40"/>
          <pc:sldLayoutMkLst>
            <pc:docMk/>
            <pc:sldMasterMk cId="362044530" sldId="2147483648"/>
            <pc:sldLayoutMk cId="2429830151" sldId="2147483660"/>
          </pc:sldLayoutMkLst>
        </pc:sldLayoutChg>
        <pc:sldLayoutChg chg="setBg">
          <pc:chgData name="Stanford Bowman" userId="6ede3e4e1afbea80" providerId="LiveId" clId="{778E590C-B917-4098-82C8-35615F95DDD7}" dt="2024-10-18T14:01:51.479" v="40"/>
          <pc:sldLayoutMkLst>
            <pc:docMk/>
            <pc:sldMasterMk cId="362044530" sldId="2147483648"/>
            <pc:sldLayoutMk cId="2369808891" sldId="2147483661"/>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FC02B3-0AC4-4704-9C97-235C3C19ABDA}" type="doc">
      <dgm:prSet loTypeId="urn:microsoft.com/office/officeart/2005/8/layout/vList2" loCatId="list" qsTypeId="urn:microsoft.com/office/officeart/2005/8/quickstyle/3d3" qsCatId="3D" csTypeId="urn:microsoft.com/office/officeart/2005/8/colors/accent1_2" csCatId="accent1" phldr="1"/>
      <dgm:spPr/>
      <dgm:t>
        <a:bodyPr/>
        <a:lstStyle/>
        <a:p>
          <a:endParaRPr lang="en-US"/>
        </a:p>
      </dgm:t>
    </dgm:pt>
    <dgm:pt modelId="{786FD7C7-0AD8-4C64-AD37-E9E2F0A122C3}">
      <dgm:prSet phldrT="[Text]" custT="1"/>
      <dgm:spPr>
        <a:solidFill>
          <a:srgbClr val="002060"/>
        </a:solidFill>
      </dgm:spPr>
      <dgm:t>
        <a:bodyPr/>
        <a:lstStyle/>
        <a:p>
          <a:r>
            <a:rPr lang="en-US" sz="1800" b="1" dirty="0">
              <a:effectLst>
                <a:outerShdw blurRad="38100" dist="38100" dir="2700000" algn="tl">
                  <a:srgbClr val="000000">
                    <a:alpha val="43137"/>
                  </a:srgbClr>
                </a:outerShdw>
              </a:effectLst>
              <a:latin typeface="Gotham Medium" panose="02000604030000020004"/>
            </a:rPr>
            <a:t>THE MESSAGE OF HEBREWS</a:t>
          </a:r>
          <a:endParaRPr lang="en-US" sz="1800" b="1" i="0" cap="small" baseline="0" dirty="0">
            <a:solidFill>
              <a:schemeClr val="bg1"/>
            </a:solidFill>
            <a:effectLst>
              <a:outerShdw blurRad="38100" dist="38100" dir="2700000" algn="tl">
                <a:srgbClr val="000000">
                  <a:alpha val="43137"/>
                </a:srgbClr>
              </a:outerShdw>
            </a:effectLst>
            <a:latin typeface="Gotham Medium" panose="02000604030000020004"/>
            <a:ea typeface="Dotum" panose="020B0600000101010101" pitchFamily="34" charset="-127"/>
          </a:endParaRPr>
        </a:p>
      </dgm:t>
    </dgm:pt>
    <dgm:pt modelId="{78F48D11-8F07-486E-AF08-CFF26BEE561F}" type="parTrans" cxnId="{5944468D-CA8D-41B6-8AF3-D439160DDBE2}">
      <dgm:prSet/>
      <dgm:spPr/>
      <dgm:t>
        <a:bodyPr/>
        <a:lstStyle/>
        <a:p>
          <a:endParaRPr lang="en-US"/>
        </a:p>
      </dgm:t>
    </dgm:pt>
    <dgm:pt modelId="{28092426-74BC-4FB7-8DC0-927A5C61FD43}" type="sibTrans" cxnId="{5944468D-CA8D-41B6-8AF3-D439160DDBE2}">
      <dgm:prSet/>
      <dgm:spPr/>
      <dgm:t>
        <a:bodyPr/>
        <a:lstStyle/>
        <a:p>
          <a:endParaRPr lang="en-US"/>
        </a:p>
      </dgm:t>
    </dgm:pt>
    <dgm:pt modelId="{8D251AF7-E052-4AC6-BF0B-83D74FB0617A}">
      <dgm:prSet custT="1"/>
      <dgm:spPr/>
      <dgm:t>
        <a:bodyPr/>
        <a:lstStyle/>
        <a:p>
          <a:r>
            <a:rPr lang="en-US" sz="1800" b="1" dirty="0">
              <a:effectLst>
                <a:outerShdw blurRad="38100" dist="38100" dir="2700000" algn="tl">
                  <a:srgbClr val="000000">
                    <a:alpha val="43137"/>
                  </a:srgbClr>
                </a:outerShdw>
              </a:effectLst>
              <a:latin typeface="Gotham Medium" panose="02000604030000020004"/>
            </a:rPr>
            <a:t>Hebrews is one of the most theologically complex works in the New Testament. The author is not named, but Paul, Barnabas, Apollos, and Luke have all been suggested as potential authors.  While we do not know the author, the message is clear and focused. Hebrews explains how the Mosaic covenant relates to the “new covenant,” foretold by the prophet Jeremiah (Jer. 31:31–34).  The author shows that the regulations of the old covenant prefigured the sacrificial work of Christ. Jesus is the high priest of the new covenant (Heb. 8:1–13), and the forms of worship that He instituted under the new covenant were already foreshadowed by the old. Like a priest of the Mosaic covenant, Christ enters a tabernacle to offer a sacrifice, but His tabernacle is not of this world (Heb. 9:11). The old covenant priests were subject to sin and death (Heb. 7:23–28), and their offerings were ineffective—mere shadows of Christ’s future sacrifice (Heb. 9:6–9).  Hebrews 9–10 describe Christ’s role as this high priest and His self-offering on our behalf. </a:t>
          </a:r>
        </a:p>
      </dgm:t>
    </dgm:pt>
    <dgm:pt modelId="{B54541A2-03C2-4E12-A613-6525577A59A6}" type="parTrans" cxnId="{15AB55B3-F6D3-473C-9AE6-067DBA0F1421}">
      <dgm:prSet/>
      <dgm:spPr/>
      <dgm:t>
        <a:bodyPr/>
        <a:lstStyle/>
        <a:p>
          <a:endParaRPr lang="en-US"/>
        </a:p>
      </dgm:t>
    </dgm:pt>
    <dgm:pt modelId="{AED9A23E-F831-437E-B238-2D81AE87F4E9}" type="sibTrans" cxnId="{15AB55B3-F6D3-473C-9AE6-067DBA0F1421}">
      <dgm:prSet/>
      <dgm:spPr/>
      <dgm:t>
        <a:bodyPr/>
        <a:lstStyle/>
        <a:p>
          <a:endParaRPr lang="en-US"/>
        </a:p>
      </dgm:t>
    </dgm:pt>
    <dgm:pt modelId="{BA297CE5-BE5D-4F08-9245-5AAF0B6B5DDE}" type="pres">
      <dgm:prSet presAssocID="{BFFC02B3-0AC4-4704-9C97-235C3C19ABDA}" presName="linear" presStyleCnt="0">
        <dgm:presLayoutVars>
          <dgm:animLvl val="lvl"/>
          <dgm:resizeHandles val="exact"/>
        </dgm:presLayoutVars>
      </dgm:prSet>
      <dgm:spPr/>
    </dgm:pt>
    <dgm:pt modelId="{5C3F5683-E2C1-4078-8C6D-99AF73ADFB5E}" type="pres">
      <dgm:prSet presAssocID="{786FD7C7-0AD8-4C64-AD37-E9E2F0A122C3}" presName="parentText" presStyleLbl="node1" presStyleIdx="0" presStyleCnt="1" custScaleY="37574" custLinFactY="-70180" custLinFactNeighborX="-658" custLinFactNeighborY="-100000">
        <dgm:presLayoutVars>
          <dgm:chMax val="0"/>
          <dgm:bulletEnabled val="1"/>
        </dgm:presLayoutVars>
      </dgm:prSet>
      <dgm:spPr/>
    </dgm:pt>
    <dgm:pt modelId="{5C501743-0078-49F3-85E0-9BD739C35BD6}" type="pres">
      <dgm:prSet presAssocID="{786FD7C7-0AD8-4C64-AD37-E9E2F0A122C3}" presName="childText" presStyleLbl="revTx" presStyleIdx="0" presStyleCnt="1" custScaleX="55670" custLinFactNeighborX="-20997" custLinFactNeighborY="-13897">
        <dgm:presLayoutVars>
          <dgm:bulletEnabled val="1"/>
        </dgm:presLayoutVars>
      </dgm:prSet>
      <dgm:spPr/>
    </dgm:pt>
  </dgm:ptLst>
  <dgm:cxnLst>
    <dgm:cxn modelId="{4956FC2D-C2DF-4024-BE27-7C68A53EB7AB}" type="presOf" srcId="{BFFC02B3-0AC4-4704-9C97-235C3C19ABDA}" destId="{BA297CE5-BE5D-4F08-9245-5AAF0B6B5DDE}" srcOrd="0" destOrd="0" presId="urn:microsoft.com/office/officeart/2005/8/layout/vList2"/>
    <dgm:cxn modelId="{5944468D-CA8D-41B6-8AF3-D439160DDBE2}" srcId="{BFFC02B3-0AC4-4704-9C97-235C3C19ABDA}" destId="{786FD7C7-0AD8-4C64-AD37-E9E2F0A122C3}" srcOrd="0" destOrd="0" parTransId="{78F48D11-8F07-486E-AF08-CFF26BEE561F}" sibTransId="{28092426-74BC-4FB7-8DC0-927A5C61FD43}"/>
    <dgm:cxn modelId="{5A60589C-E546-4AA7-9013-F5E9DD3252C6}" type="presOf" srcId="{8D251AF7-E052-4AC6-BF0B-83D74FB0617A}" destId="{5C501743-0078-49F3-85E0-9BD739C35BD6}" srcOrd="0" destOrd="0" presId="urn:microsoft.com/office/officeart/2005/8/layout/vList2"/>
    <dgm:cxn modelId="{15AB55B3-F6D3-473C-9AE6-067DBA0F1421}" srcId="{786FD7C7-0AD8-4C64-AD37-E9E2F0A122C3}" destId="{8D251AF7-E052-4AC6-BF0B-83D74FB0617A}" srcOrd="0" destOrd="0" parTransId="{B54541A2-03C2-4E12-A613-6525577A59A6}" sibTransId="{AED9A23E-F831-437E-B238-2D81AE87F4E9}"/>
    <dgm:cxn modelId="{AFE941D0-F2C4-49A7-B244-9BB69A909607}" type="presOf" srcId="{786FD7C7-0AD8-4C64-AD37-E9E2F0A122C3}" destId="{5C3F5683-E2C1-4078-8C6D-99AF73ADFB5E}" srcOrd="0" destOrd="0" presId="urn:microsoft.com/office/officeart/2005/8/layout/vList2"/>
    <dgm:cxn modelId="{548F98A1-F532-4D42-BEC3-D7E1BB0B2C67}" type="presParOf" srcId="{BA297CE5-BE5D-4F08-9245-5AAF0B6B5DDE}" destId="{5C3F5683-E2C1-4078-8C6D-99AF73ADFB5E}" srcOrd="0" destOrd="0" presId="urn:microsoft.com/office/officeart/2005/8/layout/vList2"/>
    <dgm:cxn modelId="{C9B598F0-9F7A-4992-917B-E5E2B7E5A440}" type="presParOf" srcId="{BA297CE5-BE5D-4F08-9245-5AAF0B6B5DDE}" destId="{5C501743-0078-49F3-85E0-9BD739C35BD6}" srcOrd="1" destOrd="0" presId="urn:microsoft.com/office/officeart/2005/8/layout/vList2"/>
  </dgm:cxnLst>
  <dgm:bg>
    <a:solidFill>
      <a:schemeClr val="bg1">
        <a:alpha val="40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FFC02B3-0AC4-4704-9C97-235C3C19ABDA}" type="doc">
      <dgm:prSet loTypeId="urn:microsoft.com/office/officeart/2005/8/layout/vList2" loCatId="list" qsTypeId="urn:microsoft.com/office/officeart/2005/8/quickstyle/3d3" qsCatId="3D" csTypeId="urn:microsoft.com/office/officeart/2005/8/colors/accent1_2" csCatId="accent1" phldr="1"/>
      <dgm:spPr/>
      <dgm:t>
        <a:bodyPr/>
        <a:lstStyle/>
        <a:p>
          <a:endParaRPr lang="en-US"/>
        </a:p>
      </dgm:t>
    </dgm:pt>
    <dgm:pt modelId="{786FD7C7-0AD8-4C64-AD37-E9E2F0A122C3}">
      <dgm:prSet phldrT="[Text]" custT="1"/>
      <dgm:spPr>
        <a:solidFill>
          <a:srgbClr val="002060"/>
        </a:solidFill>
      </dgm:spPr>
      <dgm:t>
        <a:bodyPr/>
        <a:lstStyle/>
        <a:p>
          <a:r>
            <a:rPr lang="en-US" sz="3200" b="1" u="sng" dirty="0">
              <a:effectLst>
                <a:outerShdw blurRad="38100" dist="38100" dir="2700000" algn="tl">
                  <a:srgbClr val="000000">
                    <a:alpha val="43137"/>
                  </a:srgbClr>
                </a:outerShdw>
              </a:effectLst>
              <a:latin typeface="Gotham Medium" panose="02000604030000020004"/>
            </a:rPr>
            <a:t>PURITY AND IMPURITY</a:t>
          </a:r>
          <a:endParaRPr lang="en-US" sz="3200" b="1" i="0" u="sng" cap="small" baseline="0" dirty="0">
            <a:solidFill>
              <a:schemeClr val="bg1"/>
            </a:solidFill>
            <a:effectLst>
              <a:outerShdw blurRad="38100" dist="38100" dir="2700000" algn="tl">
                <a:srgbClr val="000000">
                  <a:alpha val="43137"/>
                </a:srgbClr>
              </a:outerShdw>
            </a:effectLst>
            <a:latin typeface="Gotham Medium" panose="02000604030000020004"/>
            <a:ea typeface="Dotum" panose="020B0600000101010101" pitchFamily="34" charset="-127"/>
          </a:endParaRPr>
        </a:p>
      </dgm:t>
    </dgm:pt>
    <dgm:pt modelId="{78F48D11-8F07-486E-AF08-CFF26BEE561F}" type="parTrans" cxnId="{5944468D-CA8D-41B6-8AF3-D439160DDBE2}">
      <dgm:prSet/>
      <dgm:spPr/>
      <dgm:t>
        <a:bodyPr/>
        <a:lstStyle/>
        <a:p>
          <a:endParaRPr lang="en-US"/>
        </a:p>
      </dgm:t>
    </dgm:pt>
    <dgm:pt modelId="{28092426-74BC-4FB7-8DC0-927A5C61FD43}" type="sibTrans" cxnId="{5944468D-CA8D-41B6-8AF3-D439160DDBE2}">
      <dgm:prSet/>
      <dgm:spPr/>
      <dgm:t>
        <a:bodyPr/>
        <a:lstStyle/>
        <a:p>
          <a:endParaRPr lang="en-US"/>
        </a:p>
      </dgm:t>
    </dgm:pt>
    <dgm:pt modelId="{D9FE588D-1825-4284-95CA-8729E1A408C4}">
      <dgm:prSet custT="1"/>
      <dgm:spPr/>
      <dgm:t>
        <a:bodyPr/>
        <a:lstStyle/>
        <a:p>
          <a:r>
            <a:rPr lang="en-US" sz="1800" b="1" dirty="0">
              <a:effectLst>
                <a:outerShdw blurRad="38100" dist="38100" dir="2700000" algn="tl">
                  <a:srgbClr val="000000">
                    <a:alpha val="43137"/>
                  </a:srgbClr>
                </a:outerShdw>
              </a:effectLst>
              <a:latin typeface="Gotham Medium" panose="02000604030000020004"/>
            </a:rPr>
            <a:t>Modern readers are often confused by the concepts of purity and impurity. People often use these terms as synonyms for “good” and “evil. ” While the New Testament authors sometimes use them in such a metaphorical sense, purity and impurity are better compared to ideas of dirty and clean. In a nutshell, purity and impurity relate to the maintenance of the space in which God can dwell. Sin renders the land impure, which makes it unfit for God’s residence. Humans and objects can also become ritually impure, making it impossible for them to enter God’s presence. </a:t>
          </a:r>
        </a:p>
      </dgm:t>
    </dgm:pt>
    <dgm:pt modelId="{34319F00-A0B5-4426-8EA8-7286906EF3D1}" type="parTrans" cxnId="{85F32BDD-EDEB-4455-954A-8BD1ECD3DA68}">
      <dgm:prSet/>
      <dgm:spPr/>
      <dgm:t>
        <a:bodyPr/>
        <a:lstStyle/>
        <a:p>
          <a:endParaRPr lang="en-US"/>
        </a:p>
      </dgm:t>
    </dgm:pt>
    <dgm:pt modelId="{01A485E0-791C-4DCD-9118-4E9EC0C4D2C8}" type="sibTrans" cxnId="{85F32BDD-EDEB-4455-954A-8BD1ECD3DA68}">
      <dgm:prSet/>
      <dgm:spPr/>
      <dgm:t>
        <a:bodyPr/>
        <a:lstStyle/>
        <a:p>
          <a:endParaRPr lang="en-US"/>
        </a:p>
      </dgm:t>
    </dgm:pt>
    <dgm:pt modelId="{767F6C3C-E259-408D-8CE0-3D6B2B0FC8DB}">
      <dgm:prSet custT="1"/>
      <dgm:spPr/>
      <dgm:t>
        <a:bodyPr/>
        <a:lstStyle/>
        <a:p>
          <a:r>
            <a:rPr lang="en-US" sz="1800" b="1" dirty="0">
              <a:effectLst>
                <a:outerShdw blurRad="38100" dist="38100" dir="2700000" algn="tl">
                  <a:srgbClr val="000000">
                    <a:alpha val="43137"/>
                  </a:srgbClr>
                </a:outerShdw>
              </a:effectLst>
              <a:latin typeface="Gotham Medium" panose="02000604030000020004"/>
            </a:rPr>
            <a:t>The purpose of the sacrificial system was to cleanse the stain of impurity from the sacred space. The author of Hebrews identifies a key problem with the old covenant sacrificial system: it could not permanently cleanse the sanctuary.  Christ’s self-sacrifice, on the other hand, was perfect; it once-for-all dealt with humanity’s sin (v. 26) and “purified” the heavenly temple, allowing us into God’s presence forever. </a:t>
          </a:r>
        </a:p>
      </dgm:t>
    </dgm:pt>
    <dgm:pt modelId="{1316AD3E-B309-4232-8F5F-07CB4A2F4DFA}" type="parTrans" cxnId="{00EE6F37-5301-44DB-84FC-0762CDEB80DD}">
      <dgm:prSet/>
      <dgm:spPr/>
      <dgm:t>
        <a:bodyPr/>
        <a:lstStyle/>
        <a:p>
          <a:endParaRPr lang="en-US"/>
        </a:p>
      </dgm:t>
    </dgm:pt>
    <dgm:pt modelId="{0E9CC751-2260-4965-9BDF-9DC22D0E8C47}" type="sibTrans" cxnId="{00EE6F37-5301-44DB-84FC-0762CDEB80DD}">
      <dgm:prSet/>
      <dgm:spPr/>
      <dgm:t>
        <a:bodyPr/>
        <a:lstStyle/>
        <a:p>
          <a:endParaRPr lang="en-US"/>
        </a:p>
      </dgm:t>
    </dgm:pt>
    <dgm:pt modelId="{BA297CE5-BE5D-4F08-9245-5AAF0B6B5DDE}" type="pres">
      <dgm:prSet presAssocID="{BFFC02B3-0AC4-4704-9C97-235C3C19ABDA}" presName="linear" presStyleCnt="0">
        <dgm:presLayoutVars>
          <dgm:animLvl val="lvl"/>
          <dgm:resizeHandles val="exact"/>
        </dgm:presLayoutVars>
      </dgm:prSet>
      <dgm:spPr/>
    </dgm:pt>
    <dgm:pt modelId="{5C3F5683-E2C1-4078-8C6D-99AF73ADFB5E}" type="pres">
      <dgm:prSet presAssocID="{786FD7C7-0AD8-4C64-AD37-E9E2F0A122C3}" presName="parentText" presStyleLbl="node1" presStyleIdx="0" presStyleCnt="1" custScaleY="37574" custLinFactNeighborX="1777" custLinFactNeighborY="-26993">
        <dgm:presLayoutVars>
          <dgm:chMax val="0"/>
          <dgm:bulletEnabled val="1"/>
        </dgm:presLayoutVars>
      </dgm:prSet>
      <dgm:spPr/>
    </dgm:pt>
    <dgm:pt modelId="{BD27697D-90F3-4B6C-A071-8E9CC8CAA9D1}" type="pres">
      <dgm:prSet presAssocID="{786FD7C7-0AD8-4C64-AD37-E9E2F0A122C3}" presName="childText" presStyleLbl="revTx" presStyleIdx="0" presStyleCnt="1" custLinFactNeighborY="-53599">
        <dgm:presLayoutVars>
          <dgm:bulletEnabled val="1"/>
        </dgm:presLayoutVars>
      </dgm:prSet>
      <dgm:spPr/>
    </dgm:pt>
  </dgm:ptLst>
  <dgm:cxnLst>
    <dgm:cxn modelId="{0605CC20-B2AB-4FC0-A2CD-2CC854666130}" type="presOf" srcId="{767F6C3C-E259-408D-8CE0-3D6B2B0FC8DB}" destId="{BD27697D-90F3-4B6C-A071-8E9CC8CAA9D1}" srcOrd="0" destOrd="1" presId="urn:microsoft.com/office/officeart/2005/8/layout/vList2"/>
    <dgm:cxn modelId="{4956FC2D-C2DF-4024-BE27-7C68A53EB7AB}" type="presOf" srcId="{BFFC02B3-0AC4-4704-9C97-235C3C19ABDA}" destId="{BA297CE5-BE5D-4F08-9245-5AAF0B6B5DDE}" srcOrd="0" destOrd="0" presId="urn:microsoft.com/office/officeart/2005/8/layout/vList2"/>
    <dgm:cxn modelId="{00EE6F37-5301-44DB-84FC-0762CDEB80DD}" srcId="{786FD7C7-0AD8-4C64-AD37-E9E2F0A122C3}" destId="{767F6C3C-E259-408D-8CE0-3D6B2B0FC8DB}" srcOrd="1" destOrd="0" parTransId="{1316AD3E-B309-4232-8F5F-07CB4A2F4DFA}" sibTransId="{0E9CC751-2260-4965-9BDF-9DC22D0E8C47}"/>
    <dgm:cxn modelId="{74184077-F698-49F6-A7A2-B7DB835F985B}" type="presOf" srcId="{D9FE588D-1825-4284-95CA-8729E1A408C4}" destId="{BD27697D-90F3-4B6C-A071-8E9CC8CAA9D1}" srcOrd="0" destOrd="0" presId="urn:microsoft.com/office/officeart/2005/8/layout/vList2"/>
    <dgm:cxn modelId="{5944468D-CA8D-41B6-8AF3-D439160DDBE2}" srcId="{BFFC02B3-0AC4-4704-9C97-235C3C19ABDA}" destId="{786FD7C7-0AD8-4C64-AD37-E9E2F0A122C3}" srcOrd="0" destOrd="0" parTransId="{78F48D11-8F07-486E-AF08-CFF26BEE561F}" sibTransId="{28092426-74BC-4FB7-8DC0-927A5C61FD43}"/>
    <dgm:cxn modelId="{AFE941D0-F2C4-49A7-B244-9BB69A909607}" type="presOf" srcId="{786FD7C7-0AD8-4C64-AD37-E9E2F0A122C3}" destId="{5C3F5683-E2C1-4078-8C6D-99AF73ADFB5E}" srcOrd="0" destOrd="0" presId="urn:microsoft.com/office/officeart/2005/8/layout/vList2"/>
    <dgm:cxn modelId="{85F32BDD-EDEB-4455-954A-8BD1ECD3DA68}" srcId="{786FD7C7-0AD8-4C64-AD37-E9E2F0A122C3}" destId="{D9FE588D-1825-4284-95CA-8729E1A408C4}" srcOrd="0" destOrd="0" parTransId="{34319F00-A0B5-4426-8EA8-7286906EF3D1}" sibTransId="{01A485E0-791C-4DCD-9118-4E9EC0C4D2C8}"/>
    <dgm:cxn modelId="{548F98A1-F532-4D42-BEC3-D7E1BB0B2C67}" type="presParOf" srcId="{BA297CE5-BE5D-4F08-9245-5AAF0B6B5DDE}" destId="{5C3F5683-E2C1-4078-8C6D-99AF73ADFB5E}" srcOrd="0" destOrd="0" presId="urn:microsoft.com/office/officeart/2005/8/layout/vList2"/>
    <dgm:cxn modelId="{4038C8DA-BC92-44A8-A64A-2C6A8EA2A29D}" type="presParOf" srcId="{BA297CE5-BE5D-4F08-9245-5AAF0B6B5DDE}" destId="{BD27697D-90F3-4B6C-A071-8E9CC8CAA9D1}" srcOrd="1" destOrd="0" presId="urn:microsoft.com/office/officeart/2005/8/layout/vList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3F5683-E2C1-4078-8C6D-99AF73ADFB5E}">
      <dsp:nvSpPr>
        <dsp:cNvPr id="0" name=""/>
        <dsp:cNvSpPr/>
      </dsp:nvSpPr>
      <dsp:spPr>
        <a:xfrm>
          <a:off x="0" y="0"/>
          <a:ext cx="11282278" cy="457200"/>
        </a:xfrm>
        <a:prstGeom prst="roundRect">
          <a:avLst/>
        </a:prstGeom>
        <a:solidFill>
          <a:srgbClr val="00206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effectLst>
                <a:outerShdw blurRad="38100" dist="38100" dir="2700000" algn="tl">
                  <a:srgbClr val="000000">
                    <a:alpha val="43137"/>
                  </a:srgbClr>
                </a:outerShdw>
              </a:effectLst>
              <a:latin typeface="Gotham Medium" panose="02000604030000020004"/>
            </a:rPr>
            <a:t>THE MESSAGE OF HEBREWS</a:t>
          </a:r>
          <a:endParaRPr lang="en-US" sz="1800" b="1" i="0" kern="1200" cap="small" baseline="0" dirty="0">
            <a:solidFill>
              <a:schemeClr val="bg1"/>
            </a:solidFill>
            <a:effectLst>
              <a:outerShdw blurRad="38100" dist="38100" dir="2700000" algn="tl">
                <a:srgbClr val="000000">
                  <a:alpha val="43137"/>
                </a:srgbClr>
              </a:outerShdw>
            </a:effectLst>
            <a:latin typeface="Gotham Medium" panose="02000604030000020004"/>
            <a:ea typeface="Dotum" panose="020B0600000101010101" pitchFamily="34" charset="-127"/>
          </a:endParaRPr>
        </a:p>
      </dsp:txBody>
      <dsp:txXfrm>
        <a:off x="22319" y="22319"/>
        <a:ext cx="11237640" cy="412562"/>
      </dsp:txXfrm>
    </dsp:sp>
    <dsp:sp modelId="{5C501743-0078-49F3-85E0-9BD739C35BD6}">
      <dsp:nvSpPr>
        <dsp:cNvPr id="0" name=""/>
        <dsp:cNvSpPr/>
      </dsp:nvSpPr>
      <dsp:spPr>
        <a:xfrm>
          <a:off x="131777" y="549448"/>
          <a:ext cx="6280844" cy="4843800"/>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358212"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b="1" kern="1200" dirty="0">
              <a:effectLst>
                <a:outerShdw blurRad="38100" dist="38100" dir="2700000" algn="tl">
                  <a:srgbClr val="000000">
                    <a:alpha val="43137"/>
                  </a:srgbClr>
                </a:outerShdw>
              </a:effectLst>
              <a:latin typeface="Gotham Medium" panose="02000604030000020004"/>
            </a:rPr>
            <a:t>Hebrews is one of the most theologically complex works in the New Testament. The author is not named, but Paul, Barnabas, Apollos, and Luke have all been suggested as potential authors.  While we do not know the author, the message is clear and focused. Hebrews explains how the Mosaic covenant relates to the “new covenant,” foretold by the prophet Jeremiah (Jer. 31:31–34).  The author shows that the regulations of the old covenant prefigured the sacrificial work of Christ. Jesus is the high priest of the new covenant (Heb. 8:1–13), and the forms of worship that He instituted under the new covenant were already foreshadowed by the old. Like a priest of the Mosaic covenant, Christ enters a tabernacle to offer a sacrifice, but His tabernacle is not of this world (Heb. 9:11). The old covenant priests were subject to sin and death (Heb. 7:23–28), and their offerings were ineffective—mere shadows of Christ’s future sacrifice (Heb. 9:6–9).  Hebrews 9–10 describe Christ’s role as this high priest and His self-offering on our behalf. </a:t>
          </a:r>
        </a:p>
      </dsp:txBody>
      <dsp:txXfrm>
        <a:off x="131777" y="549448"/>
        <a:ext cx="6280844" cy="48438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3F5683-E2C1-4078-8C6D-99AF73ADFB5E}">
      <dsp:nvSpPr>
        <dsp:cNvPr id="0" name=""/>
        <dsp:cNvSpPr/>
      </dsp:nvSpPr>
      <dsp:spPr>
        <a:xfrm>
          <a:off x="0" y="231628"/>
          <a:ext cx="9969292" cy="450166"/>
        </a:xfrm>
        <a:prstGeom prst="roundRect">
          <a:avLst/>
        </a:prstGeom>
        <a:solidFill>
          <a:srgbClr val="00206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u="sng" kern="1200" dirty="0">
              <a:effectLst>
                <a:outerShdw blurRad="38100" dist="38100" dir="2700000" algn="tl">
                  <a:srgbClr val="000000">
                    <a:alpha val="43137"/>
                  </a:srgbClr>
                </a:outerShdw>
              </a:effectLst>
              <a:latin typeface="Gotham Medium" panose="02000604030000020004"/>
            </a:rPr>
            <a:t>PURITY AND IMPURITY</a:t>
          </a:r>
          <a:endParaRPr lang="en-US" sz="3200" b="1" i="0" u="sng" kern="1200" cap="small" baseline="0" dirty="0">
            <a:solidFill>
              <a:schemeClr val="bg1"/>
            </a:solidFill>
            <a:effectLst>
              <a:outerShdw blurRad="38100" dist="38100" dir="2700000" algn="tl">
                <a:srgbClr val="000000">
                  <a:alpha val="43137"/>
                </a:srgbClr>
              </a:outerShdw>
            </a:effectLst>
            <a:latin typeface="Gotham Medium" panose="02000604030000020004"/>
            <a:ea typeface="Dotum" panose="020B0600000101010101" pitchFamily="34" charset="-127"/>
          </a:endParaRPr>
        </a:p>
      </dsp:txBody>
      <dsp:txXfrm>
        <a:off x="21975" y="253603"/>
        <a:ext cx="9925342" cy="406216"/>
      </dsp:txXfrm>
    </dsp:sp>
    <dsp:sp modelId="{BD27697D-90F3-4B6C-A071-8E9CC8CAA9D1}">
      <dsp:nvSpPr>
        <dsp:cNvPr id="0" name=""/>
        <dsp:cNvSpPr/>
      </dsp:nvSpPr>
      <dsp:spPr>
        <a:xfrm>
          <a:off x="0" y="826362"/>
          <a:ext cx="9969292" cy="2914560"/>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316525"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b="1" kern="1200" dirty="0">
              <a:effectLst>
                <a:outerShdw blurRad="38100" dist="38100" dir="2700000" algn="tl">
                  <a:srgbClr val="000000">
                    <a:alpha val="43137"/>
                  </a:srgbClr>
                </a:outerShdw>
              </a:effectLst>
              <a:latin typeface="Gotham Medium" panose="02000604030000020004"/>
            </a:rPr>
            <a:t>Modern readers are often confused by the concepts of purity and impurity. People often use these terms as synonyms for “good” and “evil. ” While the New Testament authors sometimes use them in such a metaphorical sense, purity and impurity are better compared to ideas of dirty and clean. In a nutshell, purity and impurity relate to the maintenance of the space in which God can dwell. Sin renders the land impure, which makes it unfit for God’s residence. Humans and objects can also become ritually impure, making it impossible for them to enter God’s presence. </a:t>
          </a:r>
        </a:p>
        <a:p>
          <a:pPr marL="171450" lvl="1" indent="-171450" algn="l" defTabSz="800100">
            <a:lnSpc>
              <a:spcPct val="90000"/>
            </a:lnSpc>
            <a:spcBef>
              <a:spcPct val="0"/>
            </a:spcBef>
            <a:spcAft>
              <a:spcPct val="20000"/>
            </a:spcAft>
            <a:buChar char="•"/>
          </a:pPr>
          <a:r>
            <a:rPr lang="en-US" sz="1800" b="1" kern="1200" dirty="0">
              <a:effectLst>
                <a:outerShdw blurRad="38100" dist="38100" dir="2700000" algn="tl">
                  <a:srgbClr val="000000">
                    <a:alpha val="43137"/>
                  </a:srgbClr>
                </a:outerShdw>
              </a:effectLst>
              <a:latin typeface="Gotham Medium" panose="02000604030000020004"/>
            </a:rPr>
            <a:t>The purpose of the sacrificial system was to cleanse the stain of impurity from the sacred space. The author of Hebrews identifies a key problem with the old covenant sacrificial system: it could not permanently cleanse the sanctuary.  Christ’s self-sacrifice, on the other hand, was perfect; it once-for-all dealt with humanity’s sin (v. 26) and “purified” the heavenly temple, allowing us into God’s presence forever. </a:t>
          </a:r>
        </a:p>
      </dsp:txBody>
      <dsp:txXfrm>
        <a:off x="0" y="826362"/>
        <a:ext cx="9969292" cy="291456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D2F03F-A63F-4088-953F-D3D65987EC20}" type="datetimeFigureOut">
              <a:rPr lang="en-US" smtClean="0"/>
              <a:t>4/1/2025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F45248-14F6-465B-8CAE-F025FD4A2143}" type="slidenum">
              <a:rPr lang="en-US" smtClean="0"/>
              <a:t>‹#›</a:t>
            </a:fld>
            <a:endParaRPr lang="en-US"/>
          </a:p>
        </p:txBody>
      </p:sp>
    </p:spTree>
    <p:extLst>
      <p:ext uri="{BB962C8B-B14F-4D97-AF65-F5344CB8AC3E}">
        <p14:creationId xmlns:p14="http://schemas.microsoft.com/office/powerpoint/2010/main" val="6826617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b="1" kern="0" dirty="0">
                <a:effectLst/>
                <a:latin typeface="Calibri" panose="020F0502020204030204" pitchFamily="34" charset="0"/>
                <a:ea typeface="Calibri" panose="020F0502020204030204" pitchFamily="34" charset="0"/>
                <a:cs typeface="Calibri" panose="020F0502020204030204" pitchFamily="34" charset="0"/>
              </a:rPr>
              <a:t>Prayer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0" dirty="0">
                <a:effectLst/>
                <a:latin typeface="Calibri" panose="020F0502020204030204" pitchFamily="34" charset="0"/>
                <a:ea typeface="Calibri" panose="020F0502020204030204" pitchFamily="34" charset="0"/>
                <a:cs typeface="Calibri" panose="020F0502020204030204" pitchFamily="34" charset="0"/>
              </a:rPr>
              <a:t>God of salvation, thank You for showing Your mercy. Help us welcome as we have been welcomed and love as we have been loved. Show us how we can proclaim to others Your plan for salvation. In the name of Jesus. Amen.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kern="0" dirty="0">
                <a:effectLst/>
                <a:latin typeface="Calibri" panose="020F050202020403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kern="0" dirty="0">
                <a:effectLst/>
                <a:latin typeface="Calibri" panose="020F0502020204030204" pitchFamily="34" charset="0"/>
                <a:ea typeface="Calibri" panose="020F0502020204030204" pitchFamily="34" charset="0"/>
                <a:cs typeface="Calibri" panose="020F0502020204030204" pitchFamily="34" charset="0"/>
              </a:rPr>
              <a:t>Thought to Remember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036955" algn="l"/>
              </a:tabLst>
            </a:pPr>
            <a:r>
              <a:rPr lang="en-US" sz="1800" kern="0" dirty="0">
                <a:effectLst/>
                <a:latin typeface="Calibri" panose="020F0502020204030204" pitchFamily="34" charset="0"/>
                <a:ea typeface="Calibri" panose="020F0502020204030204" pitchFamily="34" charset="0"/>
                <a:cs typeface="Calibri" panose="020F0502020204030204" pitchFamily="34" charset="0"/>
              </a:rPr>
              <a:t>Celebrate God’s merciful gift of redemption!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036955" algn="l"/>
              </a:tabLst>
            </a:pPr>
            <a:r>
              <a:rPr lang="en-US" sz="1800" kern="0" dirty="0">
                <a:effectLst/>
                <a:latin typeface="Calibri" panose="020F050202020403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2</a:t>
            </a:fld>
            <a:endParaRPr lang="en-US"/>
          </a:p>
        </p:txBody>
      </p:sp>
    </p:spTree>
    <p:extLst>
      <p:ext uri="{BB962C8B-B14F-4D97-AF65-F5344CB8AC3E}">
        <p14:creationId xmlns:p14="http://schemas.microsoft.com/office/powerpoint/2010/main" val="6621040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The Confidence of Paul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Analysis: Paul’s confidence in Christ’s sacrifice allows him to reject condemnation and embrace hope.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Main Idea: Faith in Jesus’ sacrifice removes condemnation and secures our confidence in salvation.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Key Takeaways: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 Christ’s sacrifice delivers us from sin’s grip.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2. There is no condemnation for those in Christ.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a:buNone/>
            </a:pPr>
            <a:r>
              <a:rPr lang="en-US" sz="1800" b="1" dirty="0">
                <a:effectLst/>
                <a:latin typeface="Calibri" panose="020F0502020204030204" pitchFamily="34" charset="0"/>
                <a:ea typeface="Aptos" panose="020B0004020202020204" pitchFamily="34" charset="0"/>
              </a:rPr>
              <a:t>3. Confidence in salvation brings lasting hope.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11</a:t>
            </a:fld>
            <a:endParaRPr lang="en-US"/>
          </a:p>
        </p:txBody>
      </p:sp>
    </p:spTree>
    <p:extLst>
      <p:ext uri="{BB962C8B-B14F-4D97-AF65-F5344CB8AC3E}">
        <p14:creationId xmlns:p14="http://schemas.microsoft.com/office/powerpoint/2010/main" val="8532768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40000" lnSpcReduction="20000"/>
          </a:bodyPr>
          <a:lstStyle/>
          <a:p>
            <a:pPr marL="0" marR="0">
              <a:lnSpc>
                <a:spcPct val="107000"/>
              </a:lnSpc>
              <a:spcAft>
                <a:spcPts val="800"/>
              </a:spcAft>
              <a:buNone/>
            </a:pPr>
            <a:r>
              <a:rPr lang="en-US" sz="2800" b="1" kern="100" dirty="0">
                <a:effectLst/>
                <a:latin typeface="Calibri" panose="020F0502020204030204" pitchFamily="34" charset="0"/>
                <a:ea typeface="Aptos" panose="020B0004020202020204" pitchFamily="34" charset="0"/>
                <a:cs typeface="Times New Roman" panose="02020603050405020304" pitchFamily="18" charset="0"/>
              </a:rPr>
              <a:t>Hebrews 9:23–10:4 explains that Christ’s sacrifice is superior to Old Testament offerings, which could not fully cleanse sin. His atonement, offered once for all, grants believers complete purification. </a:t>
            </a:r>
          </a:p>
          <a:p>
            <a:pPr marL="0" marR="0">
              <a:lnSpc>
                <a:spcPct val="107000"/>
              </a:lnSpc>
              <a:spcAft>
                <a:spcPts val="800"/>
              </a:spcAft>
              <a:buNone/>
            </a:pPr>
            <a:endParaRPr lang="en-US" sz="2800" b="1" kern="100" dirty="0">
              <a:effectLst/>
              <a:latin typeface="Calibri" panose="020F0502020204030204" pitchFamily="34" charset="0"/>
              <a:ea typeface="Aptos" panose="020B0004020202020204" pitchFamily="34" charset="0"/>
              <a:cs typeface="Times New Roman" panose="02020603050405020304" pitchFamily="18" charset="0"/>
            </a:endParaRPr>
          </a:p>
          <a:p>
            <a:pPr>
              <a:buNone/>
            </a:pPr>
            <a:r>
              <a:rPr lang="en-US" sz="2800" dirty="0"/>
              <a:t>Christ’s priestly work fulfilled and surpassed the old covenant by providing a perfect, once-for-all sacrifice. The earthly tabernacle was purified with animal blood, but the heavenly sanctuary required a greater offering—Christ Himself. Unlike earthly priests who repeatedly offered sacrifices, Christ's single sacrifice was sufficient for all time. The Law and its sacrifices were only shadows, unable to truly remove sin, but instead served as reminders of humanity’s need for real purification.</a:t>
            </a:r>
          </a:p>
          <a:p>
            <a:pPr>
              <a:buNone/>
            </a:pPr>
            <a:r>
              <a:rPr lang="en-US" sz="2800" b="1" dirty="0"/>
              <a:t>Summary:</a:t>
            </a:r>
          </a:p>
          <a:p>
            <a:pPr>
              <a:buNone/>
            </a:pPr>
            <a:r>
              <a:rPr lang="en-US" sz="2800" dirty="0"/>
              <a:t>Christ’s sacrifice replaced the ineffective animal sacrifices of the Old Covenant. His priestly role was superior, as He entered the heavenly sanctuary to offer Himself once for all. The Law foreshadowed true purification, proving that repeated sacrifices could never remove sin completely.</a:t>
            </a:r>
          </a:p>
          <a:p>
            <a:pPr>
              <a:buNone/>
            </a:pPr>
            <a:r>
              <a:rPr lang="en-US" sz="2800" b="1" dirty="0"/>
              <a:t>Main Idea:</a:t>
            </a:r>
          </a:p>
          <a:p>
            <a:pPr>
              <a:buNone/>
            </a:pPr>
            <a:r>
              <a:rPr lang="en-US" sz="2800" dirty="0"/>
              <a:t>Jesus’ once-for-all sacrifice fulfilled the Old Covenant, achieving true purification and replacing ineffective animal sacrifices.</a:t>
            </a:r>
          </a:p>
          <a:p>
            <a:pPr>
              <a:buNone/>
            </a:pPr>
            <a:r>
              <a:rPr lang="en-US" sz="2800" b="1" dirty="0"/>
              <a:t>Three Key Takeaways:</a:t>
            </a:r>
          </a:p>
          <a:p>
            <a:pPr lvl="1">
              <a:buFont typeface="+mj-lt"/>
              <a:buAutoNum type="arabicPeriod"/>
            </a:pPr>
            <a:r>
              <a:rPr lang="en-US" sz="2800" dirty="0"/>
              <a:t>Christ’s priestly work transcended the old covenant, offering true and final purification.</a:t>
            </a:r>
          </a:p>
          <a:p>
            <a:pPr lvl="1">
              <a:buFont typeface="+mj-lt"/>
              <a:buAutoNum type="arabicPeriod"/>
            </a:pPr>
            <a:r>
              <a:rPr lang="en-US" sz="2800" dirty="0"/>
              <a:t>Animal sacrifices were repetitive and insufficient, only serving as reminders of sin.</a:t>
            </a:r>
          </a:p>
          <a:p>
            <a:pPr lvl="1">
              <a:buFont typeface="+mj-lt"/>
              <a:buAutoNum type="arabicPeriod"/>
            </a:pPr>
            <a:r>
              <a:rPr lang="en-US" sz="2800" dirty="0"/>
              <a:t>Christ’s single sacrifice in the heavenly tabernacle fully cleansed believers forever.</a:t>
            </a:r>
          </a:p>
          <a:p>
            <a:pPr marL="0" marR="0">
              <a:lnSpc>
                <a:spcPct val="107000"/>
              </a:lnSpc>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&gt;&lt;&gt;&lt;&gt;&lt;&gt;&lt;&gt;&lt;&gt;&lt;&gt;&lt;&gt;&lt;&gt;&lt;&gt;&lt;&gt;&lt;&gt;&lt;&gt;&lt;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Christ’s priestly work fulfilled and transcended the old covenant patterns of worship. Since the earthly tabernacle was purified with animal sacrifices, the cleansing of its heavenly counterpart required a more precious sacrifice. Christ entered that heavenly tabernacle to offer Himself on our behalf. Unlike earthly high priests, who must offer the same sacrifices year after year, Christ sacrificed Himself only once.  In Hebrews 10:1–4, the author explains why Christ’s sacrifice and priestly service were necessary: the Law was intended to foreshadow the true purification that Christ would bring. Animal sacrifices of the old covenant were never sufficient on their own. To defend this claim, the writer points to the repetitive nature of past sacrifices. If they were truly effective at cleansing God’s people, they would not need repeating again and again. Rather than purifying God’s people, animal sacrifices served to remind them of their need for more purification. In truth, the sacrifice of animals could never deal with human sinfulness.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12</a:t>
            </a:fld>
            <a:endParaRPr lang="en-US"/>
          </a:p>
        </p:txBody>
      </p:sp>
    </p:spTree>
    <p:extLst>
      <p:ext uri="{BB962C8B-B14F-4D97-AF65-F5344CB8AC3E}">
        <p14:creationId xmlns:p14="http://schemas.microsoft.com/office/powerpoint/2010/main" val="702466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32500" lnSpcReduction="20000"/>
          </a:bodyPr>
          <a:lstStyle/>
          <a:p>
            <a:pPr marL="0" marR="0">
              <a:lnSpc>
                <a:spcPct val="107000"/>
              </a:lnSpc>
              <a:spcAft>
                <a:spcPts val="800"/>
              </a:spcAft>
              <a:buNone/>
            </a:pPr>
            <a:r>
              <a:rPr lang="en-US" sz="2800" b="1" kern="100" dirty="0">
                <a:effectLst/>
                <a:latin typeface="Calibri" panose="020F0502020204030204" pitchFamily="34" charset="0"/>
                <a:ea typeface="Aptos" panose="020B0004020202020204" pitchFamily="34" charset="0"/>
                <a:cs typeface="Times New Roman" panose="02020603050405020304" pitchFamily="18" charset="0"/>
              </a:rPr>
              <a:t>Hebrews 10:11–14 highlights that while priests repeatedly sacrificed, Jesus' single offering perfected those being sanctified. </a:t>
            </a:r>
          </a:p>
          <a:p>
            <a:pPr marL="0" marR="0">
              <a:lnSpc>
                <a:spcPct val="107000"/>
              </a:lnSpc>
              <a:spcAft>
                <a:spcPts val="800"/>
              </a:spcAft>
              <a:buNone/>
            </a:pPr>
            <a:endParaRPr lang="en-US" sz="2800" b="1" kern="100" dirty="0">
              <a:effectLst/>
              <a:latin typeface="Calibri" panose="020F050202020403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2800" b="1" kern="100" dirty="0">
                <a:effectLst/>
                <a:latin typeface="Calibri" panose="020F0502020204030204" pitchFamily="34" charset="0"/>
                <a:ea typeface="Aptos" panose="020B0004020202020204" pitchFamily="34" charset="0"/>
                <a:cs typeface="Times New Roman" panose="02020603050405020304" pitchFamily="18" charset="0"/>
              </a:rPr>
              <a:t>Hebrews 10:19–25 encourages believers to confidently approach God, holding to faith, stirring one another to love, and staying steadfast in worship.  </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2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p>
            <a:pPr>
              <a:buNone/>
            </a:pPr>
            <a:r>
              <a:rPr lang="en-US" sz="2800" b="1" dirty="0"/>
              <a:t>Main Idea:</a:t>
            </a:r>
          </a:p>
          <a:p>
            <a:pPr>
              <a:buNone/>
            </a:pPr>
            <a:r>
              <a:rPr lang="en-US" sz="2800"/>
              <a:t>Through His perfect sacrifice, Christ granted believers direct access to God, replacing fear with confidence and calling us to remain steadfast in faith and community.</a:t>
            </a:r>
            <a:endParaRPr lang="en-US" sz="2800" dirty="0"/>
          </a:p>
          <a:p>
            <a:pPr>
              <a:buNone/>
            </a:pPr>
            <a:endParaRPr lang="en-US" sz="2800" dirty="0"/>
          </a:p>
          <a:p>
            <a:pPr>
              <a:buNone/>
            </a:pPr>
            <a:r>
              <a:rPr lang="en-US" sz="2800" dirty="0"/>
              <a:t>The author contrasts Christ’s priestly work with that of Old Covenant priests, who continually offered ineffective sacrifices. Unlike them, Christ’s single, perfect sacrifice fully removed sin, allowing believers to stand guilt-free before God. His death tore down the separation between humanity and God, symbolized by the temple curtain tearing at His crucifixion. Now, Christ’s blood grants believers direct access to God, enabling them to approach Him with confidence. As our high priest, He sustains our faith, calling us to remain steadfast in our Christian community, encouraging one another in love and good works.</a:t>
            </a:r>
          </a:p>
          <a:p>
            <a:pPr>
              <a:buNone/>
            </a:pPr>
            <a:r>
              <a:rPr lang="en-US" sz="2800" b="1" dirty="0"/>
              <a:t>Summary:</a:t>
            </a:r>
          </a:p>
          <a:p>
            <a:pPr>
              <a:buNone/>
            </a:pPr>
            <a:r>
              <a:rPr lang="en-US" sz="2800" dirty="0"/>
              <a:t>Christ’s once-for-all sacrifice accomplished what Old Covenant priests never could—true and lasting purification. His death removed the barrier between God and humanity, allowing believers to approach God with confidence. As our high priest, Christ calls us to remain faithful, encouraging each other as we await His return.</a:t>
            </a:r>
          </a:p>
          <a:p>
            <a:pPr>
              <a:buNone/>
            </a:pPr>
            <a:endParaRPr lang="en-US" sz="2800" dirty="0"/>
          </a:p>
          <a:p>
            <a:pPr>
              <a:buNone/>
            </a:pPr>
            <a:r>
              <a:rPr lang="en-US" sz="2800" b="1" dirty="0"/>
              <a:t>Three Key Takeaways:</a:t>
            </a:r>
          </a:p>
          <a:p>
            <a:pPr lvl="1">
              <a:buFont typeface="+mj-lt"/>
              <a:buAutoNum type="arabicPeriod"/>
            </a:pPr>
            <a:r>
              <a:rPr lang="en-US" sz="2800" dirty="0"/>
              <a:t>Christ’s single sacrifice fully removed sin, unlike the repetitive sacrifices of Old Testament priests.</a:t>
            </a:r>
          </a:p>
          <a:p>
            <a:pPr lvl="1">
              <a:buFont typeface="+mj-lt"/>
              <a:buAutoNum type="arabicPeriod"/>
            </a:pPr>
            <a:r>
              <a:rPr lang="en-US" sz="2800" dirty="0"/>
              <a:t>His death tore down the barrier between God and humanity, giving believers direct access to God.</a:t>
            </a:r>
          </a:p>
          <a:p>
            <a:pPr lvl="1">
              <a:buFont typeface="+mj-lt"/>
              <a:buAutoNum type="arabicPeriod"/>
            </a:pPr>
            <a:r>
              <a:rPr lang="en-US" sz="2800" dirty="0"/>
              <a:t>As our high priest, Christ sustains our faith, calling us to encourage one another in love and good deeds.</a:t>
            </a:r>
          </a:p>
          <a:p>
            <a:pPr marL="0" marR="0">
              <a:lnSpc>
                <a:spcPct val="107000"/>
              </a:lnSpc>
              <a:spcBef>
                <a:spcPts val="0"/>
              </a:spcBef>
              <a:spcAft>
                <a:spcPts val="0"/>
              </a:spcAft>
            </a:pPr>
            <a:endParaRPr lang="en-US" sz="1800" b="1" kern="100" dirty="0">
              <a:effectLst/>
              <a:latin typeface="Calibri" panose="020F050202020403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&gt;&lt;&gt;&lt;&gt;&lt;&gt;&lt;&gt;&lt;&gt;&lt;&gt;&lt;&gt;&lt;&gt;&lt;&gt;&lt;&gt;&lt;&gt;&lt;&gt;&lt;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The author draws more contrast between Christ and the priests of the old covenant. In the past, priests never saw an end to their duties; they performed the same ineffectual sacrifices every day. Christ, on the other hand, offered Himself as a sacrifice once for all and took His rightful seat as king at the right hand of God the Father. Unlike offerings of animals, Christ’s self-sacrifice was effective in making God’s holy people “perfect,” free from the guilt of their sins. Verse 20 makes a metaphorical comparison between the temple’s curtain—which separated sinful humans from God’s holy presence—and “body” or “flesh” of Jesus. At the same time that Jesus was killed, the separation between God and humanity could end (compare Matt. 27:51).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Christ’s blood opened a new way for us to enter God’s presence, with confidence instead of fear. As the high priest of God’s heavenly temple, Christ enables us to “draw near to God” with security in our salvation, purified of sin and guilt in our innermost beings. As our faithful high priest sustains our hope, we encourage one another “toward love and good deeds” (v. 24). We must remain engaged in the community of God’s people, encouraging each other as the day of Christ’s return draws near.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13</a:t>
            </a:fld>
            <a:endParaRPr lang="en-US"/>
          </a:p>
        </p:txBody>
      </p:sp>
    </p:spTree>
    <p:extLst>
      <p:ext uri="{BB962C8B-B14F-4D97-AF65-F5344CB8AC3E}">
        <p14:creationId xmlns:p14="http://schemas.microsoft.com/office/powerpoint/2010/main" val="28512332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40000" lnSpcReduction="20000"/>
          </a:bodyPr>
          <a:lstStyle/>
          <a:p>
            <a:pPr marL="0" marR="0">
              <a:lnSpc>
                <a:spcPct val="107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 A Job Done Well Doesn’t Need Repeating: A job well done doesn’t need to be redone. My father, a landscaper, stressed doing things right the first time. Building a firm foundation ensures long-lasting results, just as Jesus' perfect sacrifice addressed the root problem of sin, completing the work once and for all.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2. The Ancient Sacrifice System: The old sacrificial system was repetitive, ineffective because the priests were flawed. Jesus, unlike these priests, entered the heavenly sanctuary, offering a perfect sacrifice that resolved the issue of sin, making further sacrifices unnecessary. His work is finished, symbolized by Him sitting down.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3. Confidence in Christ's Completed Work: Our confidence is not in our actions but in Christ's completed work. While awaiting His return, we must continue loving and doing good deeds, encouraging one another. Our belief rests on what Jesus has already done, not on anything we do.</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4. Difference Between Repetition and Completion: Repeated tasks often stem from imperfections or inadequate foundations. Jesus’ work, unlike repeated sacrifices, was completed once and for all, offering a perfect and lasting solution. His sacrifice doesn’t require repetition because it was flawless from the beginning.</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5. Confidence in Jesus' Completed Work: It can be challenging to trust in the completed work of Jesus due to doubts or human inclination to contribute. However, recognizing that Christ’s sacrifice is sufficient, without needing our additions, fosters confidence in His finished work.</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6. Acts of “Love and Good Deeds”: Acts of love and good deeds, like sharing the gospel, helping the needy, and showing kindness, reflect the work of Christ. These actions encourage others by strengthening faith, fostering community, and embodying the love Christ showed through His sacrifice.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14</a:t>
            </a:fld>
            <a:endParaRPr lang="en-US"/>
          </a:p>
        </p:txBody>
      </p:sp>
    </p:spTree>
    <p:extLst>
      <p:ext uri="{BB962C8B-B14F-4D97-AF65-F5344CB8AC3E}">
        <p14:creationId xmlns:p14="http://schemas.microsoft.com/office/powerpoint/2010/main" val="38160331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55000" lnSpcReduction="20000"/>
          </a:bodyPr>
          <a:lstStyle/>
          <a:p>
            <a:pPr marL="0" marR="0">
              <a:lnSpc>
                <a:spcPct val="107000"/>
              </a:lnSpc>
              <a:spcAft>
                <a:spcPts val="800"/>
              </a:spcAft>
              <a:buNone/>
              <a:tabLst>
                <a:tab pos="338455" algn="l"/>
              </a:tabLs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8. </a:t>
            </a:r>
            <a:r>
              <a:rPr lang="en-US" sz="1800" b="1" i="1" kern="100" dirty="0">
                <a:effectLst/>
                <a:latin typeface="Calibri" panose="020F0502020204030204" pitchFamily="34" charset="0"/>
                <a:ea typeface="Aptos" panose="020B0004020202020204" pitchFamily="34" charset="0"/>
                <a:cs typeface="Times New Roman" panose="02020603050405020304" pitchFamily="18" charset="0"/>
              </a:rPr>
              <a:t>What is the difference between things that are done repeatedly and things that are done only once?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lvl="1">
              <a:lnSpc>
                <a:spcPct val="107000"/>
              </a:lnSpc>
              <a:spcAft>
                <a:spcPts val="800"/>
              </a:spcAft>
              <a:buNone/>
              <a:tabLst>
                <a:tab pos="338455" algn="l"/>
              </a:tabLs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Repeated actions often reflect imperfection, requiring correction or redoing. In contrast, actions done once and done right reflect perfection, like Jesus' sacrifice, which needed no repetition.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tabLst>
                <a:tab pos="338455" algn="l"/>
              </a:tabLs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tabLst>
                <a:tab pos="338455" algn="l"/>
              </a:tabLs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tabLst>
                <a:tab pos="338455" algn="l"/>
              </a:tabLs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9. </a:t>
            </a:r>
            <a:r>
              <a:rPr lang="en-US" sz="1800" b="1" i="1" kern="100" dirty="0">
                <a:effectLst/>
                <a:latin typeface="Calibri" panose="020F0502020204030204" pitchFamily="34" charset="0"/>
                <a:ea typeface="Aptos" panose="020B0004020202020204" pitchFamily="34" charset="0"/>
                <a:cs typeface="Times New Roman" panose="02020603050405020304" pitchFamily="18" charset="0"/>
              </a:rPr>
              <a:t>Do you find it easy or difficult to be confident in the completed work of Jesus?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lvl="1">
              <a:lnSpc>
                <a:spcPct val="107000"/>
              </a:lnSpc>
              <a:spcAft>
                <a:spcPts val="800"/>
              </a:spcAft>
              <a:buNone/>
              <a:tabLst>
                <a:tab pos="338455" algn="l"/>
              </a:tabLs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Confidence in Jesus' completed work can be difficult due to personal doubts or life challenges, but trusting in His perfect sacrifice provides assurance that it is sufficient for salvation.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tabLst>
                <a:tab pos="338455" algn="l"/>
              </a:tabLs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tabLst>
                <a:tab pos="338455" algn="l"/>
              </a:tabLs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tabLst>
                <a:tab pos="338455" algn="l"/>
              </a:tabLs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10. </a:t>
            </a:r>
            <a:r>
              <a:rPr lang="en-US" sz="1800" b="1" i="1" kern="100" dirty="0">
                <a:effectLst/>
                <a:latin typeface="Calibri" panose="020F0502020204030204" pitchFamily="34" charset="0"/>
                <a:ea typeface="Aptos" panose="020B0004020202020204" pitchFamily="34" charset="0"/>
                <a:cs typeface="Times New Roman" panose="02020603050405020304" pitchFamily="18" charset="0"/>
              </a:rPr>
              <a:t>What are examples of acts of “love and good deeds” that proclaim the work of Christ? How do these actions encourage one another?</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lvl="1">
              <a:lnSpc>
                <a:spcPct val="107000"/>
              </a:lnSpc>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Examples include acts of kindness, service, and sharing the gospel. These actions encourage one another by fostering unity, building faith, and spreading Christ's love.</a:t>
            </a:r>
          </a:p>
        </p:txBody>
      </p:sp>
      <p:sp>
        <p:nvSpPr>
          <p:cNvPr id="4" name="Slide Number Placeholder 3"/>
          <p:cNvSpPr>
            <a:spLocks noGrp="1"/>
          </p:cNvSpPr>
          <p:nvPr>
            <p:ph type="sldNum" sz="quarter" idx="10"/>
          </p:nvPr>
        </p:nvSpPr>
        <p:spPr/>
        <p:txBody>
          <a:bodyPr/>
          <a:lstStyle/>
          <a:p>
            <a:fld id="{0BB98531-EBAC-4738-AC3B-4AA42F6013B1}" type="slidenum">
              <a:rPr lang="en-US" smtClean="0"/>
              <a:pPr/>
              <a:t>15</a:t>
            </a:fld>
            <a:endParaRPr lang="en-US"/>
          </a:p>
        </p:txBody>
      </p:sp>
    </p:spTree>
    <p:extLst>
      <p:ext uri="{BB962C8B-B14F-4D97-AF65-F5344CB8AC3E}">
        <p14:creationId xmlns:p14="http://schemas.microsoft.com/office/powerpoint/2010/main" val="27206183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a:lnSpc>
                <a:spcPct val="107000"/>
              </a:lnSpc>
              <a:spcBef>
                <a:spcPts val="0"/>
              </a:spcBef>
              <a:spcAft>
                <a:spcPts val="0"/>
              </a:spcAft>
              <a:tabLst>
                <a:tab pos="1036955" algn="l"/>
              </a:tabLs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16</a:t>
            </a:fld>
            <a:endParaRPr lang="en-US"/>
          </a:p>
        </p:txBody>
      </p:sp>
    </p:spTree>
    <p:extLst>
      <p:ext uri="{BB962C8B-B14F-4D97-AF65-F5344CB8AC3E}">
        <p14:creationId xmlns:p14="http://schemas.microsoft.com/office/powerpoint/2010/main" val="36655859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81088" y="3873500"/>
            <a:ext cx="34420176" cy="19362738"/>
          </a:xfrm>
        </p:spPr>
      </p:sp>
      <p:sp>
        <p:nvSpPr>
          <p:cNvPr id="3" name="Notes Placeholder 2"/>
          <p:cNvSpPr>
            <a:spLocks noGrp="1"/>
          </p:cNvSpPr>
          <p:nvPr>
            <p:ph type="body" idx="1"/>
          </p:nvPr>
        </p:nvSpPr>
        <p:spPr/>
        <p:txBody>
          <a:bodyPr>
            <a:normAutofit/>
          </a:bodyPr>
          <a:lstStyle/>
          <a:p>
            <a:pPr marL="0" marR="0">
              <a:lnSpc>
                <a:spcPct val="107000"/>
              </a:lnSpc>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7315649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noGrp="1" noRot="1" noChangeAspect="1" noChangeArrowheads="1" noTextEdit="1"/>
          </p:cNvSpPr>
          <p:nvPr>
            <p:ph type="sldImg"/>
          </p:nvPr>
        </p:nvSpPr>
        <p:spPr bwMode="auto">
          <a:xfrm>
            <a:off x="-13781088" y="3873500"/>
            <a:ext cx="34420176" cy="193627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en-US"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15362743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noGrp="1" noRot="1" noChangeAspect="1" noChangeArrowheads="1" noTextEdit="1"/>
          </p:cNvSpPr>
          <p:nvPr>
            <p:ph type="sldImg"/>
          </p:nvPr>
        </p:nvSpPr>
        <p:spPr bwMode="auto">
          <a:xfrm>
            <a:off x="-13781088" y="3873500"/>
            <a:ext cx="34420176" cy="193627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2400" b="1" kern="100" dirty="0">
                <a:effectLst/>
                <a:latin typeface="Calibri" panose="020F0502020204030204" pitchFamily="34" charset="0"/>
                <a:ea typeface="Aptos" panose="020B0004020202020204" pitchFamily="34" charset="0"/>
                <a:cs typeface="Times New Roman" panose="02020603050405020304" pitchFamily="18" charset="0"/>
              </a:rPr>
              <a:t>A BETTER SACRIFICE</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4. </a:t>
            </a:r>
            <a:r>
              <a:rPr lang="en-US" sz="2400" b="1" i="1" kern="100" dirty="0">
                <a:effectLst/>
                <a:latin typeface="Calibri" panose="020F0502020204030204" pitchFamily="34" charset="0"/>
                <a:ea typeface="Aptos" panose="020B0004020202020204" pitchFamily="34" charset="0"/>
                <a:cs typeface="Times New Roman" panose="02020603050405020304" pitchFamily="18" charset="0"/>
              </a:rPr>
              <a:t>How does Christ’s sacrifice differ from those performed under the old covenant?</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Christ’s sacrifice is offered once and cleanses the heavenly tabernacle, which is superior to its earthly copy. It also cleanses human hearts, which animal sacrifices cannot.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5. </a:t>
            </a:r>
            <a:r>
              <a:rPr lang="en-US" sz="2400" b="1" i="1" kern="100" dirty="0">
                <a:effectLst/>
                <a:latin typeface="Calibri" panose="020F0502020204030204" pitchFamily="34" charset="0"/>
                <a:ea typeface="Aptos" panose="020B0004020202020204" pitchFamily="34" charset="0"/>
                <a:cs typeface="Times New Roman" panose="02020603050405020304" pitchFamily="18" charset="0"/>
              </a:rPr>
              <a:t>How do we know that the law was not intended to take away sins?</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Animal sacrifices under the old covenant had to be repeated over and over every year. Sacrifices effective at dealing with sin would not need to be repeated.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24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1643857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FD2B76-EF36-B123-F827-48CF05293B77}"/>
            </a:ext>
          </a:extLst>
        </p:cNvPr>
        <p:cNvGrpSpPr/>
        <p:nvPr/>
      </p:nvGrpSpPr>
      <p:grpSpPr>
        <a:xfrm>
          <a:off x="0" y="0"/>
          <a:ext cx="0" cy="0"/>
          <a:chOff x="0" y="0"/>
          <a:chExt cx="0" cy="0"/>
        </a:xfrm>
      </p:grpSpPr>
      <p:sp>
        <p:nvSpPr>
          <p:cNvPr id="37890" name="Rectangle 1">
            <a:extLst>
              <a:ext uri="{FF2B5EF4-FFF2-40B4-BE49-F238E27FC236}">
                <a16:creationId xmlns:a16="http://schemas.microsoft.com/office/drawing/2014/main" id="{472B83AB-3BD2-E581-3B6E-DAB30C5AA624}"/>
              </a:ext>
            </a:extLst>
          </p:cNvPr>
          <p:cNvSpPr>
            <a:spLocks noGrp="1" noRot="1" noChangeAspect="1" noChangeArrowheads="1" noTextEdit="1"/>
          </p:cNvSpPr>
          <p:nvPr>
            <p:ph type="sldImg"/>
          </p:nvPr>
        </p:nvSpPr>
        <p:spPr bwMode="auto">
          <a:xfrm>
            <a:off x="-13781088" y="3873500"/>
            <a:ext cx="34420176" cy="193627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a:extLst>
              <a:ext uri="{FF2B5EF4-FFF2-40B4-BE49-F238E27FC236}">
                <a16:creationId xmlns:a16="http://schemas.microsoft.com/office/drawing/2014/main" id="{4EF5DE9C-D8A7-63FD-23E2-EC102BD8709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62500" lnSpcReduction="20000"/>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2400" b="1" kern="100" dirty="0">
                <a:effectLst/>
                <a:latin typeface="Calibri" panose="020F0502020204030204" pitchFamily="34" charset="0"/>
                <a:ea typeface="Aptos" panose="020B0004020202020204" pitchFamily="34" charset="0"/>
                <a:cs typeface="Times New Roman" panose="02020603050405020304" pitchFamily="18" charset="0"/>
              </a:rPr>
              <a:t>A NEW AND LIVING WAY</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6. </a:t>
            </a:r>
            <a:r>
              <a:rPr lang="en-US" sz="2400" b="1" i="1" kern="100" dirty="0">
                <a:effectLst/>
                <a:latin typeface="Calibri" panose="020F0502020204030204" pitchFamily="34" charset="0"/>
                <a:ea typeface="Aptos" panose="020B0004020202020204" pitchFamily="34" charset="0"/>
                <a:cs typeface="Times New Roman" panose="02020603050405020304" pitchFamily="18" charset="0"/>
              </a:rPr>
              <a:t>How do the duties of priests under the old covenant differ from Christ’s?</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Old covenant priests had to offer their sacrifices over and over without ceasing. After Christ performed His unique sacrifice, He sat down at the Father’s right hand.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24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24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24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7. </a:t>
            </a:r>
            <a:r>
              <a:rPr lang="en-US" sz="2400" b="1" i="1" kern="100" dirty="0">
                <a:effectLst/>
                <a:latin typeface="Calibri" panose="020F0502020204030204" pitchFamily="34" charset="0"/>
                <a:ea typeface="Aptos" panose="020B0004020202020204" pitchFamily="34" charset="0"/>
                <a:cs typeface="Times New Roman" panose="02020603050405020304" pitchFamily="18" charset="0"/>
              </a:rPr>
              <a:t>What does Christ’s sacrifice enable us to do?</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It allows us to approach God’s very presence, to be confident that our innermost beings are washed clean of the guilt of sin. Instead of the Old Testament priests who had to shield themselves, we have God’s love on full display in the person of Jesus.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331082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lnSpc>
                <a:spcPct val="107000"/>
              </a:lnSpc>
              <a:spcBef>
                <a:spcPts val="0"/>
              </a:spcBef>
              <a:spcAft>
                <a:spcPts val="0"/>
              </a:spcAft>
              <a:tabLst>
                <a:tab pos="1138555" algn="l"/>
              </a:tabLs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 Better Sacrifice - </a:t>
            </a:r>
            <a:r>
              <a:rPr lang="en-US" sz="1800" b="1" i="1" kern="100" dirty="0">
                <a:effectLst/>
                <a:latin typeface="Calibri" panose="020F0502020204030204" pitchFamily="34" charset="0"/>
                <a:ea typeface="Aptos" panose="020B0004020202020204" pitchFamily="34" charset="0"/>
                <a:cs typeface="Times New Roman" panose="02020603050405020304" pitchFamily="18" charset="0"/>
              </a:rPr>
              <a:t>Hebrews 9:23–10:4 KJV</a:t>
            </a:r>
          </a:p>
          <a:p>
            <a:pPr marL="0" marR="0" lvl="0" indent="0" algn="l" defTabSz="914400" rtl="0" eaLnBrk="1" fontAlgn="auto" latinLnBrk="0" hangingPunct="1">
              <a:lnSpc>
                <a:spcPct val="107000"/>
              </a:lnSpc>
              <a:spcBef>
                <a:spcPts val="0"/>
              </a:spcBef>
              <a:spcAft>
                <a:spcPts val="0"/>
              </a:spcAft>
              <a:buClrTx/>
              <a:buSzTx/>
              <a:buFontTx/>
              <a:buNone/>
              <a:tabLst>
                <a:tab pos="1138555" algn="l"/>
              </a:tabLst>
              <a:defRPr/>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 New and Living Way - Hebrews 10:11–14, 19–25 KJV</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tabLst>
                <a:tab pos="1138555"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&gt;&lt;&gt;&lt;&gt;&lt;&gt;&lt;&gt;&lt;&gt;&lt;&gt;&lt;&gt;&lt;&gt;&lt;&gt;&lt;&gt;&lt;&gt;&lt;&gt;&lt;&gt;&lt;&gt;&lt;&gt;&lt;&gt;&lt;&gt;&lt;&gt;&lt;</a:t>
            </a: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Commentary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a:buNone/>
            </a:pPr>
            <a:r>
              <a:rPr lang="en-US" sz="1800" b="1" dirty="0">
                <a:effectLst/>
                <a:latin typeface="Calibri" panose="020F0502020204030204" pitchFamily="34" charset="0"/>
                <a:ea typeface="Aptos" panose="020B0004020202020204" pitchFamily="34" charset="0"/>
              </a:rPr>
              <a:t>Christ’s sacrifice replaces the inefficacy of the old system, granting believers direct access to God. This passage calls for unwavering faith, active encouragement within the Christian community, and faithful commitment to gathering in worship.</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3</a:t>
            </a:fld>
            <a:endParaRPr lang="en-US"/>
          </a:p>
        </p:txBody>
      </p:sp>
    </p:spTree>
    <p:extLst>
      <p:ext uri="{BB962C8B-B14F-4D97-AF65-F5344CB8AC3E}">
        <p14:creationId xmlns:p14="http://schemas.microsoft.com/office/powerpoint/2010/main" val="11842077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2F8472-E79E-B3E1-5D65-8C0E3B697FA1}"/>
            </a:ext>
          </a:extLst>
        </p:cNvPr>
        <p:cNvGrpSpPr/>
        <p:nvPr/>
      </p:nvGrpSpPr>
      <p:grpSpPr>
        <a:xfrm>
          <a:off x="0" y="0"/>
          <a:ext cx="0" cy="0"/>
          <a:chOff x="0" y="0"/>
          <a:chExt cx="0" cy="0"/>
        </a:xfrm>
      </p:grpSpPr>
      <p:sp>
        <p:nvSpPr>
          <p:cNvPr id="37890" name="Rectangle 1">
            <a:extLst>
              <a:ext uri="{FF2B5EF4-FFF2-40B4-BE49-F238E27FC236}">
                <a16:creationId xmlns:a16="http://schemas.microsoft.com/office/drawing/2014/main" id="{98AD17C2-2DFD-40D6-E568-FF8F9AD4C5AD}"/>
              </a:ext>
            </a:extLst>
          </p:cNvPr>
          <p:cNvSpPr>
            <a:spLocks noGrp="1" noRot="1" noChangeAspect="1" noChangeArrowheads="1" noTextEdit="1"/>
          </p:cNvSpPr>
          <p:nvPr>
            <p:ph type="sldImg"/>
          </p:nvPr>
        </p:nvSpPr>
        <p:spPr bwMode="auto">
          <a:xfrm>
            <a:off x="-13781088" y="3873500"/>
            <a:ext cx="34420176" cy="193627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a:extLst>
              <a:ext uri="{FF2B5EF4-FFF2-40B4-BE49-F238E27FC236}">
                <a16:creationId xmlns:a16="http://schemas.microsoft.com/office/drawing/2014/main" id="{DC4D9BC6-8218-B7F3-BC4B-8AF82D42DAF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en-US"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2874965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62500" lnSpcReduction="20000"/>
          </a:bodyPr>
          <a:lstStyle/>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Summary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The author fondly recalls their grandmother's meticulous housekeeping and playful spirit. She encouraged outdoor fun but enforced strict cleanliness before entering her home. The front door symbolized the boundary between the messy outside world and her spotless home, drawing a parallel to spiritual purity and separation from sin.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Main Idea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The grandmother’s home represents purity and order, reinforcing the principle that certain spaces demand preparation and respect, much like spiritual sanctity.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Key Takeaways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lvl="1">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 True love balances joy and discipline.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lvl="1">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2. Preparation is required before entering sacred spaces.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lvl="1">
              <a:lnSpc>
                <a:spcPct val="107000"/>
              </a:lnSpc>
              <a:spcAft>
                <a:spcPts val="80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3. Purity requires boundaries and intentional effort.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4</a:t>
            </a:fld>
            <a:endParaRPr lang="en-US"/>
          </a:p>
        </p:txBody>
      </p:sp>
    </p:spTree>
    <p:extLst>
      <p:ext uri="{BB962C8B-B14F-4D97-AF65-F5344CB8AC3E}">
        <p14:creationId xmlns:p14="http://schemas.microsoft.com/office/powerpoint/2010/main" val="12553095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2800" dirty="0"/>
              <a:t>Before Christ's death, His sacrifice replaced the old system, allowing for direct and eternal communion with God. The Old Covenant, while highlighting human sinfulness, was unable to offer full redemption. However, through Christ's work, which is now complete, He advocates for believers. His sacrifice ushered in the New Covenant, bringing about a personal and permanent relationship with God.</a:t>
            </a: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p>
          <a:p>
            <a:pPr marL="0" marR="0" lvl="0" indent="0" algn="l" defTabSz="914400" rtl="0" eaLnBrk="1" fontAlgn="auto" latinLnBrk="0" hangingPunct="1">
              <a:lnSpc>
                <a:spcPct val="107000"/>
              </a:lnSpc>
              <a:spcBef>
                <a:spcPts val="0"/>
              </a:spcBef>
              <a:spcAft>
                <a:spcPts val="800"/>
              </a:spcAft>
              <a:buClrTx/>
              <a:buSzTx/>
              <a:buFontTx/>
              <a:buNone/>
              <a:tabLst/>
              <a:defRPr/>
            </a:pPr>
            <a:r>
              <a:rPr lang="en-US" sz="2800" dirty="0"/>
              <a:t>Animal sacrifices in the Old Covenant were temporary and insufficient to remove sin, serving only as a reminder of humanity’s need for true salvation. These sacrifices pointed forward to the coming work of Christ, who became the perfect and final sacrifice, granting believers eternal access to God’s presence. Jesus' sacrifice secured eternal salvation, and now, seated at God's right hand, He intercedes for believers, proving His work is finished. Through His blood, Jesus established a new covenant, replacing external laws with internal transformation, ensuring that God no longer remembers the sins of those who believe.</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2800" dirty="0"/>
          </a:p>
          <a:p>
            <a:pPr marL="0" marR="0" lvl="0" indent="0" algn="l" defTabSz="914400" rtl="0" eaLnBrk="1" fontAlgn="auto" latinLnBrk="0" hangingPunct="1">
              <a:lnSpc>
                <a:spcPct val="107000"/>
              </a:lnSpc>
              <a:spcBef>
                <a:spcPts val="0"/>
              </a:spcBef>
              <a:spcAft>
                <a:spcPts val="800"/>
              </a:spcAft>
              <a:buClrTx/>
              <a:buSzTx/>
              <a:buFontTx/>
              <a:buNone/>
              <a:tabLst/>
              <a:defRPr/>
            </a:pPr>
            <a:r>
              <a:rPr lang="en-US" sz="2800" dirty="0"/>
              <a:t>Key Takeaways:  </a:t>
            </a:r>
          </a:p>
          <a:p>
            <a:pPr marL="971550" marR="0" lvl="1" indent="-514350" algn="l" defTabSz="914400" rtl="0" eaLnBrk="1" fontAlgn="auto" latinLnBrk="0" hangingPunct="1">
              <a:lnSpc>
                <a:spcPct val="107000"/>
              </a:lnSpc>
              <a:spcBef>
                <a:spcPts val="0"/>
              </a:spcBef>
              <a:spcAft>
                <a:spcPts val="800"/>
              </a:spcAft>
              <a:buClrTx/>
              <a:buSzTx/>
              <a:buFont typeface="+mj-lt"/>
              <a:buAutoNum type="arabicPeriod"/>
              <a:tabLst/>
              <a:defRPr/>
            </a:pPr>
            <a:r>
              <a:rPr lang="en-US" sz="2800" dirty="0"/>
              <a:t>Animal sacrifices only covered sin, not removed it.  </a:t>
            </a:r>
          </a:p>
          <a:p>
            <a:pPr marL="971550" marR="0" lvl="1" indent="-514350" algn="l" defTabSz="914400" rtl="0" eaLnBrk="1" fontAlgn="auto" latinLnBrk="0" hangingPunct="1">
              <a:lnSpc>
                <a:spcPct val="107000"/>
              </a:lnSpc>
              <a:spcBef>
                <a:spcPts val="0"/>
              </a:spcBef>
              <a:spcAft>
                <a:spcPts val="800"/>
              </a:spcAft>
              <a:buClrTx/>
              <a:buSzTx/>
              <a:buFont typeface="+mj-lt"/>
              <a:buAutoNum type="arabicPeriod"/>
              <a:tabLst/>
              <a:defRPr/>
            </a:pPr>
            <a:r>
              <a:rPr lang="en-US" sz="2800" dirty="0"/>
              <a:t>Jesus’ perfect sacrifice grants eternal access to Yahweh.  </a:t>
            </a:r>
          </a:p>
          <a:p>
            <a:pPr marL="971550" marR="0" lvl="1" indent="-514350" algn="l" defTabSz="914400" rtl="0" eaLnBrk="1" fontAlgn="auto" latinLnBrk="0" hangingPunct="1">
              <a:lnSpc>
                <a:spcPct val="107000"/>
              </a:lnSpc>
              <a:spcBef>
                <a:spcPts val="0"/>
              </a:spcBef>
              <a:spcAft>
                <a:spcPts val="800"/>
              </a:spcAft>
              <a:buClrTx/>
              <a:buSzTx/>
              <a:buFont typeface="+mj-lt"/>
              <a:buAutoNum type="arabicPeriod"/>
              <a:tabLst/>
              <a:defRPr/>
            </a:pPr>
            <a:r>
              <a:rPr lang="en-US" sz="2800" dirty="0"/>
              <a:t>Believers can now have a personal and intimate relationship with God.  </a:t>
            </a:r>
          </a:p>
          <a:p>
            <a:pPr marL="971550" marR="0" lvl="1" indent="-514350" algn="l" defTabSz="914400" rtl="0" eaLnBrk="1" fontAlgn="auto" latinLnBrk="0" hangingPunct="1">
              <a:lnSpc>
                <a:spcPct val="107000"/>
              </a:lnSpc>
              <a:spcBef>
                <a:spcPts val="0"/>
              </a:spcBef>
              <a:spcAft>
                <a:spcPts val="800"/>
              </a:spcAft>
              <a:buClrTx/>
              <a:buSzTx/>
              <a:buFont typeface="+mj-lt"/>
              <a:buAutoNum type="arabicPeriod"/>
              <a:tabLst/>
              <a:defRPr/>
            </a:pPr>
            <a:r>
              <a:rPr lang="en-US" sz="2800" dirty="0"/>
              <a:t>The Old Covenant sacrifices temporarily covered sin.  </a:t>
            </a:r>
          </a:p>
          <a:p>
            <a:pPr marL="971550" marR="0" lvl="1" indent="-514350" algn="l" defTabSz="914400" rtl="0" eaLnBrk="1" fontAlgn="auto" latinLnBrk="0" hangingPunct="1">
              <a:lnSpc>
                <a:spcPct val="107000"/>
              </a:lnSpc>
              <a:spcBef>
                <a:spcPts val="0"/>
              </a:spcBef>
              <a:spcAft>
                <a:spcPts val="800"/>
              </a:spcAft>
              <a:buClrTx/>
              <a:buSzTx/>
              <a:buFont typeface="+mj-lt"/>
              <a:buAutoNum type="arabicPeriod"/>
              <a:tabLst/>
              <a:defRPr/>
            </a:pPr>
            <a:r>
              <a:rPr lang="en-US" sz="2800" dirty="0"/>
              <a:t>The law foreshadowed Christ but was incomplete.  </a:t>
            </a:r>
          </a:p>
          <a:p>
            <a:pPr marL="971550" marR="0" lvl="1" indent="-514350" algn="l" defTabSz="914400" rtl="0" eaLnBrk="1" fontAlgn="auto" latinLnBrk="0" hangingPunct="1">
              <a:lnSpc>
                <a:spcPct val="107000"/>
              </a:lnSpc>
              <a:spcBef>
                <a:spcPts val="0"/>
              </a:spcBef>
              <a:spcAft>
                <a:spcPts val="800"/>
              </a:spcAft>
              <a:buClrTx/>
              <a:buSzTx/>
              <a:buFont typeface="+mj-lt"/>
              <a:buAutoNum type="arabicPeriod"/>
              <a:tabLst/>
              <a:defRPr/>
            </a:pPr>
            <a:r>
              <a:rPr lang="en-US" sz="2800" dirty="0"/>
              <a:t>True salvation required a better and lasting sacrifice.  </a:t>
            </a:r>
          </a:p>
          <a:p>
            <a:pPr marL="971550" marR="0" lvl="1" indent="-514350" algn="l" defTabSz="914400" rtl="0" eaLnBrk="1" fontAlgn="auto" latinLnBrk="0" hangingPunct="1">
              <a:lnSpc>
                <a:spcPct val="107000"/>
              </a:lnSpc>
              <a:spcBef>
                <a:spcPts val="0"/>
              </a:spcBef>
              <a:spcAft>
                <a:spcPts val="800"/>
              </a:spcAft>
              <a:buClrTx/>
              <a:buSzTx/>
              <a:buFont typeface="+mj-lt"/>
              <a:buAutoNum type="arabicPeriod"/>
              <a:tabLst/>
              <a:defRPr/>
            </a:pPr>
            <a:r>
              <a:rPr lang="en-US" sz="2800" dirty="0"/>
              <a:t>Jesus’ sacrifice opened the way to eternal life.  </a:t>
            </a:r>
          </a:p>
          <a:p>
            <a:pPr marL="971550" marR="0" lvl="1" indent="-514350" algn="l" defTabSz="914400" rtl="0" eaLnBrk="1" fontAlgn="auto" latinLnBrk="0" hangingPunct="1">
              <a:lnSpc>
                <a:spcPct val="107000"/>
              </a:lnSpc>
              <a:spcBef>
                <a:spcPts val="0"/>
              </a:spcBef>
              <a:spcAft>
                <a:spcPts val="800"/>
              </a:spcAft>
              <a:buClrTx/>
              <a:buSzTx/>
              <a:buFont typeface="+mj-lt"/>
              <a:buAutoNum type="arabicPeriod"/>
              <a:tabLst/>
              <a:defRPr/>
            </a:pPr>
            <a:r>
              <a:rPr lang="en-US" sz="2800" dirty="0"/>
              <a:t>He intercedes for His followers before the Father.  </a:t>
            </a:r>
          </a:p>
          <a:p>
            <a:pPr marL="971550" marR="0" lvl="1" indent="-514350" algn="l" defTabSz="914400" rtl="0" eaLnBrk="1" fontAlgn="auto" latinLnBrk="0" hangingPunct="1">
              <a:lnSpc>
                <a:spcPct val="107000"/>
              </a:lnSpc>
              <a:spcBef>
                <a:spcPts val="0"/>
              </a:spcBef>
              <a:spcAft>
                <a:spcPts val="800"/>
              </a:spcAft>
              <a:buClrTx/>
              <a:buSzTx/>
              <a:buFont typeface="+mj-lt"/>
              <a:buAutoNum type="arabicPeriod"/>
              <a:tabLst/>
              <a:defRPr/>
            </a:pPr>
            <a:r>
              <a:rPr lang="en-US" sz="2800" dirty="0"/>
              <a:t>His seated position signifies a finished, perfect work.  </a:t>
            </a:r>
          </a:p>
          <a:p>
            <a:pPr marL="971550" marR="0" lvl="1" indent="-514350" algn="l" defTabSz="914400" rtl="0" eaLnBrk="1" fontAlgn="auto" latinLnBrk="0" hangingPunct="1">
              <a:lnSpc>
                <a:spcPct val="107000"/>
              </a:lnSpc>
              <a:spcBef>
                <a:spcPts val="0"/>
              </a:spcBef>
              <a:spcAft>
                <a:spcPts val="800"/>
              </a:spcAft>
              <a:buClrTx/>
              <a:buSzTx/>
              <a:buFont typeface="+mj-lt"/>
              <a:buAutoNum type="arabicPeriod"/>
              <a:tabLst/>
              <a:defRPr/>
            </a:pPr>
            <a:r>
              <a:rPr lang="en-US" sz="2800" dirty="0"/>
              <a:t>God’s law is now written on believers’ hearts.  </a:t>
            </a:r>
          </a:p>
          <a:p>
            <a:pPr marL="971550" marR="0" lvl="1" indent="-514350" algn="l" defTabSz="914400" rtl="0" eaLnBrk="1" fontAlgn="auto" latinLnBrk="0" hangingPunct="1">
              <a:lnSpc>
                <a:spcPct val="107000"/>
              </a:lnSpc>
              <a:spcBef>
                <a:spcPts val="0"/>
              </a:spcBef>
              <a:spcAft>
                <a:spcPts val="800"/>
              </a:spcAft>
              <a:buClrTx/>
              <a:buSzTx/>
              <a:buFont typeface="+mj-lt"/>
              <a:buAutoNum type="arabicPeriod"/>
              <a:tabLst/>
              <a:defRPr/>
            </a:pPr>
            <a:r>
              <a:rPr lang="en-US" sz="2800" dirty="0"/>
              <a:t>Sin is no longer counted against Christ’s followers.  </a:t>
            </a:r>
          </a:p>
          <a:p>
            <a:pPr marL="971550" marR="0" lvl="1" indent="-514350" algn="l" defTabSz="914400" rtl="0" eaLnBrk="1" fontAlgn="auto" latinLnBrk="0" hangingPunct="1">
              <a:lnSpc>
                <a:spcPct val="107000"/>
              </a:lnSpc>
              <a:spcBef>
                <a:spcPts val="0"/>
              </a:spcBef>
              <a:spcAft>
                <a:spcPts val="800"/>
              </a:spcAft>
              <a:buClrTx/>
              <a:buSzTx/>
              <a:buFont typeface="+mj-lt"/>
              <a:buAutoNum type="arabicPeriod"/>
              <a:tabLst/>
              <a:defRPr/>
            </a:pPr>
            <a:r>
              <a:rPr lang="en-US" sz="2800" dirty="0"/>
              <a:t>Jesus personally escorts believers into God’s presence.</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2800" dirty="0"/>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2800" dirty="0"/>
          </a:p>
          <a:p>
            <a:pPr marL="0" marR="0">
              <a:lnSpc>
                <a:spcPct val="107000"/>
              </a:lnSpc>
              <a:spcAft>
                <a:spcPts val="800"/>
              </a:spcAft>
              <a:buNone/>
            </a:pPr>
            <a:endParaRPr lang="en-US" sz="1800" b="1" kern="100" dirty="0">
              <a:effectLst/>
              <a:latin typeface="Calibri" panose="020F050202020403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5</a:t>
            </a:fld>
            <a:endParaRPr lang="en-US"/>
          </a:p>
        </p:txBody>
      </p:sp>
    </p:spTree>
    <p:extLst>
      <p:ext uri="{BB962C8B-B14F-4D97-AF65-F5344CB8AC3E}">
        <p14:creationId xmlns:p14="http://schemas.microsoft.com/office/powerpoint/2010/main" val="37695499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The Message of Hebrews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Analysis: Hebrews clarifies the transition from the Mosaic covenant to the new covenant, showing how Old Testament rituals prefigured Christ’s priesthood and sacrifice.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Main Idea: Jesus, as the high priest of the new covenant, fulfills and surpasses the Old Testament sacrificial system.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Key Takeaways: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 The old covenant foreshadowed Christ’s redemptive work.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2. Jesus, the true high priest, offers a perfect sacrifice.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3. The new covenant grants believers direct access to God.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6</a:t>
            </a:fld>
            <a:endParaRPr lang="en-US"/>
          </a:p>
        </p:txBody>
      </p:sp>
    </p:spTree>
    <p:extLst>
      <p:ext uri="{BB962C8B-B14F-4D97-AF65-F5344CB8AC3E}">
        <p14:creationId xmlns:p14="http://schemas.microsoft.com/office/powerpoint/2010/main" val="41899990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a:bodyPr>
          <a:lstStyle/>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Patterns of Heavenly Things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Analysis: The old covenant tabernacle and worship were earthly models of heavenly realities, with Christ ministering in the true heavenly sanctuary.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Main Idea: Earthly worship was a shadow of Christ’s true high-priestly work in heaven.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Key Takeaways: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 The earthly tabernacle mirrored a greater heavenly one.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2. Christ ministers in the true tabernacle, not man-made.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3. Salvation is rooted in divine, not earthly, realities.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7</a:t>
            </a:fld>
            <a:endParaRPr lang="en-US"/>
          </a:p>
        </p:txBody>
      </p:sp>
    </p:spTree>
    <p:extLst>
      <p:ext uri="{BB962C8B-B14F-4D97-AF65-F5344CB8AC3E}">
        <p14:creationId xmlns:p14="http://schemas.microsoft.com/office/powerpoint/2010/main" val="10670352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Purity and Impurity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Analysis: Purity laws maintained God’s dwelling space, but the old sacrifices couldn’t permanently cleanse sin—only Christ’s sacrifice could.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Main Idea: Jesus’ sacrifice purified believers once for all, granting permanent access to God.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Key Takeaways: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 Purity allowed people to enter God’s presence.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2. The old sacrifices could not fully cleanse sin.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3. Christ’s sacrifice grants eternal spiritual purity.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8</a:t>
            </a:fld>
            <a:endParaRPr lang="en-US"/>
          </a:p>
        </p:txBody>
      </p:sp>
    </p:spTree>
    <p:extLst>
      <p:ext uri="{BB962C8B-B14F-4D97-AF65-F5344CB8AC3E}">
        <p14:creationId xmlns:p14="http://schemas.microsoft.com/office/powerpoint/2010/main" val="20701805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40000" lnSpcReduction="20000"/>
          </a:bodyPr>
          <a:lstStyle/>
          <a:p>
            <a:pPr marL="0" marR="0">
              <a:lnSpc>
                <a:spcPct val="107000"/>
              </a:lnSpc>
              <a:spcAft>
                <a:spcPts val="800"/>
              </a:spcAft>
              <a:buNone/>
            </a:pPr>
            <a:r>
              <a:rPr lang="en-US" sz="1800" b="1" u="sng" kern="100" dirty="0">
                <a:effectLst>
                  <a:outerShdw blurRad="38100" dist="38100" dir="2700000" algn="tl">
                    <a:srgbClr val="000000">
                      <a:alpha val="43137"/>
                    </a:srgbClr>
                  </a:outerShdw>
                </a:effectLst>
                <a:latin typeface="Calibri" panose="020F0502020204030204" pitchFamily="34" charset="0"/>
                <a:ea typeface="Aptos" panose="020B0004020202020204" pitchFamily="34" charset="0"/>
                <a:cs typeface="Times New Roman" panose="02020603050405020304" pitchFamily="18" charset="0"/>
              </a:rPr>
              <a:t>The Priest-King  </a:t>
            </a:r>
            <a:endParaRPr lang="en-US" sz="1800" u="sng" kern="100" dirty="0">
              <a:effectLst>
                <a:outerShdw blurRad="38100" dist="38100" dir="2700000" algn="tl">
                  <a:srgbClr val="000000">
                    <a:alpha val="43137"/>
                  </a:srgbClr>
                </a:outerShdw>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Jesus fulfills the roles of prophet, priest, and king, reigning at God’s right hand after completing His priestly work.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Main Idea: Christ uniquely unites all messianic roles, reigning as priest-king.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Key Takeaways: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 Jesus is prophet, priest, and king.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2. His priestly work is complete, so He now reigns.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3. Christ’s kingship ensures eternal authority and intercession.</a:t>
            </a:r>
          </a:p>
          <a:p>
            <a:pPr marL="0" marR="0">
              <a:lnSpc>
                <a:spcPct val="107000"/>
              </a:lnSpc>
              <a:spcAft>
                <a:spcPts val="800"/>
              </a:spcAft>
            </a:pPr>
            <a:endParaRPr lang="en-US" sz="1800" b="1" kern="100" dirty="0">
              <a:effectLst/>
              <a:latin typeface="Calibri" panose="020F0502020204030204" pitchFamily="34" charset="0"/>
              <a:ea typeface="Aptos" panose="020B0004020202020204" pitchFamily="34" charset="0"/>
              <a:cs typeface="Times New Roman" panose="02020603050405020304" pitchFamily="18" charset="0"/>
            </a:endParaRPr>
          </a:p>
          <a:p>
            <a:pPr marL="0" marR="0">
              <a:lnSpc>
                <a:spcPct val="107000"/>
              </a:lnSpc>
              <a:spcAft>
                <a:spcPts val="800"/>
              </a:spcAft>
            </a:pPr>
            <a:endParaRPr lang="en-US" sz="1800" b="1" kern="100" dirty="0">
              <a:effectLst/>
              <a:latin typeface="Calibri" panose="020F050202020403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u="sng" kern="100" dirty="0">
                <a:effectLst/>
                <a:latin typeface="Calibri" panose="020F0502020204030204" pitchFamily="34" charset="0"/>
                <a:ea typeface="Aptos" panose="020B0004020202020204" pitchFamily="34" charset="0"/>
                <a:cs typeface="Times New Roman" panose="02020603050405020304" pitchFamily="18" charset="0"/>
              </a:rPr>
              <a:t>The Shadow of Good Things to Come  </a:t>
            </a:r>
            <a:endParaRPr lang="en-US" sz="1800" u="sng"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The Mosaic Law was temporary, serving as a shadow of the greater redemption found in Christ.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Main Idea: The Law pointed toward Christ but was never the final plan for salvation.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Key Takeaways: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 The Law foreshadowed, but could not replace, Christ.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2. Christ is the fulfillment of God’s redemptive plan.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3. Salvation is in Christ, not in keeping the Law.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9</a:t>
            </a:fld>
            <a:endParaRPr lang="en-US"/>
          </a:p>
        </p:txBody>
      </p:sp>
    </p:spTree>
    <p:extLst>
      <p:ext uri="{BB962C8B-B14F-4D97-AF65-F5344CB8AC3E}">
        <p14:creationId xmlns:p14="http://schemas.microsoft.com/office/powerpoint/2010/main" val="25614841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a:bodyPr>
          <a:lstStyle/>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Don’t Neglect Meeting Together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Analysis: Hebrews 10:25 encourages believers to gather for mutual encouragement, not as a legalistic command.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Main Idea: Christian gatherings are essential for strengthening faith and spurring one another to good works.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Key Takeaways: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 Fellowship is vital for spiritual growth.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2. Church gatherings encourage love and good deeds.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3. Attendance should be about support, not obligation.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10</a:t>
            </a:fld>
            <a:endParaRPr lang="en-US"/>
          </a:p>
        </p:txBody>
      </p:sp>
    </p:spTree>
    <p:extLst>
      <p:ext uri="{BB962C8B-B14F-4D97-AF65-F5344CB8AC3E}">
        <p14:creationId xmlns:p14="http://schemas.microsoft.com/office/powerpoint/2010/main" val="23371666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C10B0-1A2C-CAE4-D0E4-B579230FFDF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C17B677-768F-F5DF-140B-DA4BE6047E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CB6523A-E58C-6045-182E-FCDF8073FAFE}"/>
              </a:ext>
            </a:extLst>
          </p:cNvPr>
          <p:cNvSpPr>
            <a:spLocks noGrp="1"/>
          </p:cNvSpPr>
          <p:nvPr>
            <p:ph type="dt" sz="half" idx="10"/>
          </p:nvPr>
        </p:nvSpPr>
        <p:spPr/>
        <p:txBody>
          <a:bodyPr/>
          <a:lstStyle/>
          <a:p>
            <a:fld id="{9110878B-A7AB-4EB9-AA3E-1DCCFBB10A7B}" type="datetimeFigureOut">
              <a:rPr lang="en-US" smtClean="0"/>
              <a:t>4/1/2025</a:t>
            </a:fld>
            <a:endParaRPr lang="en-US"/>
          </a:p>
        </p:txBody>
      </p:sp>
      <p:sp>
        <p:nvSpPr>
          <p:cNvPr id="5" name="Footer Placeholder 4">
            <a:extLst>
              <a:ext uri="{FF2B5EF4-FFF2-40B4-BE49-F238E27FC236}">
                <a16:creationId xmlns:a16="http://schemas.microsoft.com/office/drawing/2014/main" id="{B0C9733E-F660-5FD7-566E-9F06602201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A8F5BC-9F36-1F89-1965-377F1987D8D7}"/>
              </a:ext>
            </a:extLst>
          </p:cNvPr>
          <p:cNvSpPr>
            <a:spLocks noGrp="1"/>
          </p:cNvSpPr>
          <p:nvPr>
            <p:ph type="sldNum" sz="quarter" idx="12"/>
          </p:nvPr>
        </p:nvSpPr>
        <p:spPr/>
        <p:txBody>
          <a:bodyPr/>
          <a:lstStyle/>
          <a:p>
            <a:fld id="{ADDF16E4-4EB9-41F8-8A2C-3C20CF7A1DF1}" type="slidenum">
              <a:rPr lang="en-US" smtClean="0"/>
              <a:t>‹#›</a:t>
            </a:fld>
            <a:endParaRPr lang="en-US"/>
          </a:p>
        </p:txBody>
      </p:sp>
    </p:spTree>
    <p:extLst>
      <p:ext uri="{BB962C8B-B14F-4D97-AF65-F5344CB8AC3E}">
        <p14:creationId xmlns:p14="http://schemas.microsoft.com/office/powerpoint/2010/main" val="10016690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7B4E6-A61F-0E06-53D0-0F09CFA281D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01E961A-326A-63CC-5E2C-6C9E565260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96061C-5B34-87EE-7766-45E2D52F7D52}"/>
              </a:ext>
            </a:extLst>
          </p:cNvPr>
          <p:cNvSpPr>
            <a:spLocks noGrp="1"/>
          </p:cNvSpPr>
          <p:nvPr>
            <p:ph type="dt" sz="half" idx="10"/>
          </p:nvPr>
        </p:nvSpPr>
        <p:spPr/>
        <p:txBody>
          <a:bodyPr/>
          <a:lstStyle/>
          <a:p>
            <a:fld id="{9110878B-A7AB-4EB9-AA3E-1DCCFBB10A7B}" type="datetimeFigureOut">
              <a:rPr lang="en-US" smtClean="0"/>
              <a:t>4/1/2025</a:t>
            </a:fld>
            <a:endParaRPr lang="en-US"/>
          </a:p>
        </p:txBody>
      </p:sp>
      <p:sp>
        <p:nvSpPr>
          <p:cNvPr id="5" name="Footer Placeholder 4">
            <a:extLst>
              <a:ext uri="{FF2B5EF4-FFF2-40B4-BE49-F238E27FC236}">
                <a16:creationId xmlns:a16="http://schemas.microsoft.com/office/drawing/2014/main" id="{C2BD2227-0A61-618B-F575-6D059E59B2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180144-40C5-5C88-6C7E-51D0D5EAF8CC}"/>
              </a:ext>
            </a:extLst>
          </p:cNvPr>
          <p:cNvSpPr>
            <a:spLocks noGrp="1"/>
          </p:cNvSpPr>
          <p:nvPr>
            <p:ph type="sldNum" sz="quarter" idx="12"/>
          </p:nvPr>
        </p:nvSpPr>
        <p:spPr/>
        <p:txBody>
          <a:bodyPr/>
          <a:lstStyle/>
          <a:p>
            <a:fld id="{ADDF16E4-4EB9-41F8-8A2C-3C20CF7A1DF1}" type="slidenum">
              <a:rPr lang="en-US" smtClean="0"/>
              <a:t>‹#›</a:t>
            </a:fld>
            <a:endParaRPr lang="en-US"/>
          </a:p>
        </p:txBody>
      </p:sp>
    </p:spTree>
    <p:extLst>
      <p:ext uri="{BB962C8B-B14F-4D97-AF65-F5344CB8AC3E}">
        <p14:creationId xmlns:p14="http://schemas.microsoft.com/office/powerpoint/2010/main" val="19193730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EBA4FC-854D-29A6-731D-EE485CBCD9B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919B391-74E7-19AB-5C39-768CE3C87FE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F3118B-B89C-FDCB-BA3D-DFD8C65802B0}"/>
              </a:ext>
            </a:extLst>
          </p:cNvPr>
          <p:cNvSpPr>
            <a:spLocks noGrp="1"/>
          </p:cNvSpPr>
          <p:nvPr>
            <p:ph type="dt" sz="half" idx="10"/>
          </p:nvPr>
        </p:nvSpPr>
        <p:spPr/>
        <p:txBody>
          <a:bodyPr/>
          <a:lstStyle/>
          <a:p>
            <a:fld id="{9110878B-A7AB-4EB9-AA3E-1DCCFBB10A7B}" type="datetimeFigureOut">
              <a:rPr lang="en-US" smtClean="0"/>
              <a:t>4/1/2025</a:t>
            </a:fld>
            <a:endParaRPr lang="en-US"/>
          </a:p>
        </p:txBody>
      </p:sp>
      <p:sp>
        <p:nvSpPr>
          <p:cNvPr id="5" name="Footer Placeholder 4">
            <a:extLst>
              <a:ext uri="{FF2B5EF4-FFF2-40B4-BE49-F238E27FC236}">
                <a16:creationId xmlns:a16="http://schemas.microsoft.com/office/drawing/2014/main" id="{085EE454-D4B9-7F74-D342-6778235A10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6416E0-EB0D-A8D4-4150-938973D60EF1}"/>
              </a:ext>
            </a:extLst>
          </p:cNvPr>
          <p:cNvSpPr>
            <a:spLocks noGrp="1"/>
          </p:cNvSpPr>
          <p:nvPr>
            <p:ph type="sldNum" sz="quarter" idx="12"/>
          </p:nvPr>
        </p:nvSpPr>
        <p:spPr/>
        <p:txBody>
          <a:bodyPr/>
          <a:lstStyle/>
          <a:p>
            <a:fld id="{ADDF16E4-4EB9-41F8-8A2C-3C20CF7A1DF1}" type="slidenum">
              <a:rPr lang="en-US" smtClean="0"/>
              <a:t>‹#›</a:t>
            </a:fld>
            <a:endParaRPr lang="en-US"/>
          </a:p>
        </p:txBody>
      </p:sp>
    </p:spTree>
    <p:extLst>
      <p:ext uri="{BB962C8B-B14F-4D97-AF65-F5344CB8AC3E}">
        <p14:creationId xmlns:p14="http://schemas.microsoft.com/office/powerpoint/2010/main" val="34311308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txBox="1">
            <a:spLocks noGrp="1"/>
          </p:cNvSpPr>
          <p:nvPr>
            <p:ph type="title"/>
          </p:nvPr>
        </p:nvSpPr>
        <p:spPr>
          <a:xfrm>
            <a:off x="1190627" y="2536031"/>
            <a:ext cx="9810751" cy="1785938"/>
          </a:xfrm>
          <a:prstGeom prst="rect">
            <a:avLst/>
          </a:prstGeom>
        </p:spPr>
        <p:txBody>
          <a:bodyPr/>
          <a:lstStyle/>
          <a:p>
            <a:r>
              <a:t>Title Text</a:t>
            </a:r>
          </a:p>
        </p:txBody>
      </p:sp>
      <p:sp>
        <p:nvSpPr>
          <p:cNvPr id="31" name="Shape 31"/>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29830151"/>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idx="13"/>
          </p:nvPr>
        </p:nvSpPr>
        <p:spPr>
          <a:xfrm>
            <a:off x="1916911" y="-17859"/>
            <a:ext cx="11751469" cy="6081117"/>
          </a:xfrm>
          <a:prstGeom prst="rect">
            <a:avLst/>
          </a:prstGeom>
          <a:ln w="9525">
            <a:round/>
          </a:ln>
        </p:spPr>
        <p:txBody>
          <a:bodyPr lIns="64291" tIns="32145" rIns="64291" bIns="32145" anchor="t">
            <a:noAutofit/>
          </a:bodyPr>
          <a:lstStyle/>
          <a:p>
            <a:endParaRPr/>
          </a:p>
        </p:txBody>
      </p:sp>
      <p:sp>
        <p:nvSpPr>
          <p:cNvPr id="39" name="Shape 39"/>
          <p:cNvSpPr txBox="1">
            <a:spLocks noGrp="1"/>
          </p:cNvSpPr>
          <p:nvPr>
            <p:ph type="title"/>
          </p:nvPr>
        </p:nvSpPr>
        <p:spPr>
          <a:xfrm>
            <a:off x="571502" y="812602"/>
            <a:ext cx="5619751" cy="2509242"/>
          </a:xfrm>
          <a:prstGeom prst="rect">
            <a:avLst/>
          </a:prstGeom>
        </p:spPr>
        <p:txBody>
          <a:bodyPr anchor="b"/>
          <a:lstStyle>
            <a:lvl1pPr>
              <a:defRPr sz="4100"/>
            </a:lvl1pPr>
          </a:lstStyle>
          <a:p>
            <a:r>
              <a:t>Title Text</a:t>
            </a:r>
          </a:p>
        </p:txBody>
      </p:sp>
      <p:sp>
        <p:nvSpPr>
          <p:cNvPr id="40" name="Shape 40"/>
          <p:cNvSpPr txBox="1">
            <a:spLocks noGrp="1"/>
          </p:cNvSpPr>
          <p:nvPr>
            <p:ph type="body" sz="quarter" idx="1"/>
          </p:nvPr>
        </p:nvSpPr>
        <p:spPr>
          <a:xfrm>
            <a:off x="571502" y="3348633"/>
            <a:ext cx="5619751" cy="2509242"/>
          </a:xfrm>
          <a:prstGeom prst="rect">
            <a:avLst/>
          </a:prstGeom>
        </p:spPr>
        <p:txBody>
          <a:bodyPr anchor="t"/>
          <a:lstStyle>
            <a:lvl1pPr marL="0" indent="0" algn="ctr">
              <a:spcBef>
                <a:spcPts val="0"/>
              </a:spcBef>
              <a:buSzTx/>
              <a:buNone/>
            </a:lvl1pPr>
            <a:lvl2pPr marL="0" indent="160745" algn="ctr">
              <a:spcBef>
                <a:spcPts val="0"/>
              </a:spcBef>
              <a:buSzTx/>
              <a:buNone/>
            </a:lvl2pPr>
            <a:lvl3pPr marL="0" indent="321490" algn="ctr">
              <a:spcBef>
                <a:spcPts val="0"/>
              </a:spcBef>
              <a:buSzTx/>
              <a:buNone/>
            </a:lvl3pPr>
            <a:lvl4pPr marL="0" indent="482234" algn="ctr">
              <a:spcBef>
                <a:spcPts val="0"/>
              </a:spcBef>
              <a:buSzTx/>
              <a:buNone/>
            </a:lvl4pPr>
            <a:lvl5pPr marL="0" indent="642979" algn="ctr">
              <a:spcBef>
                <a:spcPts val="0"/>
              </a:spcBef>
              <a:buSzTx/>
              <a:buNone/>
            </a:lvl5pPr>
          </a:lstStyle>
          <a:p>
            <a:r>
              <a:t>Body Level One</a:t>
            </a:r>
          </a:p>
          <a:p>
            <a:pPr lvl="1"/>
            <a:r>
              <a:t>Body Level Two</a:t>
            </a:r>
          </a:p>
          <a:p>
            <a:pPr lvl="2"/>
            <a:r>
              <a:t>Body Level Three</a:t>
            </a:r>
          </a:p>
          <a:p>
            <a:pPr lvl="3"/>
            <a:r>
              <a:t>Body Level Four</a:t>
            </a:r>
          </a:p>
          <a:p>
            <a:pPr lvl="4"/>
            <a:r>
              <a:t>Body Level Five</a:t>
            </a:r>
          </a:p>
        </p:txBody>
      </p:sp>
      <p:sp>
        <p:nvSpPr>
          <p:cNvPr id="41" name="Shape 41"/>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36980889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548BA-B421-3EF9-8646-3B4C99C27C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679454-A01F-4093-38EF-6722ED50745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7180F8-5F4F-77F7-1727-FD7D0BA3093B}"/>
              </a:ext>
            </a:extLst>
          </p:cNvPr>
          <p:cNvSpPr>
            <a:spLocks noGrp="1"/>
          </p:cNvSpPr>
          <p:nvPr>
            <p:ph type="dt" sz="half" idx="10"/>
          </p:nvPr>
        </p:nvSpPr>
        <p:spPr/>
        <p:txBody>
          <a:bodyPr/>
          <a:lstStyle/>
          <a:p>
            <a:fld id="{9110878B-A7AB-4EB9-AA3E-1DCCFBB10A7B}" type="datetimeFigureOut">
              <a:rPr lang="en-US" smtClean="0"/>
              <a:t>4/1/2025</a:t>
            </a:fld>
            <a:endParaRPr lang="en-US"/>
          </a:p>
        </p:txBody>
      </p:sp>
      <p:sp>
        <p:nvSpPr>
          <p:cNvPr id="5" name="Footer Placeholder 4">
            <a:extLst>
              <a:ext uri="{FF2B5EF4-FFF2-40B4-BE49-F238E27FC236}">
                <a16:creationId xmlns:a16="http://schemas.microsoft.com/office/drawing/2014/main" id="{D882D3A1-832B-EB37-0483-7F13317DF2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CE3D7B-C00B-AA9A-A8C3-FFA95DBEB9CE}"/>
              </a:ext>
            </a:extLst>
          </p:cNvPr>
          <p:cNvSpPr>
            <a:spLocks noGrp="1"/>
          </p:cNvSpPr>
          <p:nvPr>
            <p:ph type="sldNum" sz="quarter" idx="12"/>
          </p:nvPr>
        </p:nvSpPr>
        <p:spPr/>
        <p:txBody>
          <a:bodyPr/>
          <a:lstStyle/>
          <a:p>
            <a:fld id="{ADDF16E4-4EB9-41F8-8A2C-3C20CF7A1DF1}" type="slidenum">
              <a:rPr lang="en-US" smtClean="0"/>
              <a:t>‹#›</a:t>
            </a:fld>
            <a:endParaRPr lang="en-US"/>
          </a:p>
        </p:txBody>
      </p:sp>
    </p:spTree>
    <p:extLst>
      <p:ext uri="{BB962C8B-B14F-4D97-AF65-F5344CB8AC3E}">
        <p14:creationId xmlns:p14="http://schemas.microsoft.com/office/powerpoint/2010/main" val="2916240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B8927-BE3E-8238-EBEC-A02271D8FAF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00927AE-390E-9778-54DA-37E84878AC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0DE5347-281F-BEFE-BBD2-F96709E05994}"/>
              </a:ext>
            </a:extLst>
          </p:cNvPr>
          <p:cNvSpPr>
            <a:spLocks noGrp="1"/>
          </p:cNvSpPr>
          <p:nvPr>
            <p:ph type="dt" sz="half" idx="10"/>
          </p:nvPr>
        </p:nvSpPr>
        <p:spPr/>
        <p:txBody>
          <a:bodyPr/>
          <a:lstStyle/>
          <a:p>
            <a:fld id="{9110878B-A7AB-4EB9-AA3E-1DCCFBB10A7B}" type="datetimeFigureOut">
              <a:rPr lang="en-US" smtClean="0"/>
              <a:t>4/1/2025</a:t>
            </a:fld>
            <a:endParaRPr lang="en-US"/>
          </a:p>
        </p:txBody>
      </p:sp>
      <p:sp>
        <p:nvSpPr>
          <p:cNvPr id="5" name="Footer Placeholder 4">
            <a:extLst>
              <a:ext uri="{FF2B5EF4-FFF2-40B4-BE49-F238E27FC236}">
                <a16:creationId xmlns:a16="http://schemas.microsoft.com/office/drawing/2014/main" id="{E30003AD-AC46-AD81-CB82-F1B0F1F6E3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880E25-4C29-CFD9-A796-76EFBF2F80B1}"/>
              </a:ext>
            </a:extLst>
          </p:cNvPr>
          <p:cNvSpPr>
            <a:spLocks noGrp="1"/>
          </p:cNvSpPr>
          <p:nvPr>
            <p:ph type="sldNum" sz="quarter" idx="12"/>
          </p:nvPr>
        </p:nvSpPr>
        <p:spPr/>
        <p:txBody>
          <a:bodyPr/>
          <a:lstStyle/>
          <a:p>
            <a:fld id="{ADDF16E4-4EB9-41F8-8A2C-3C20CF7A1DF1}" type="slidenum">
              <a:rPr lang="en-US" smtClean="0"/>
              <a:t>‹#›</a:t>
            </a:fld>
            <a:endParaRPr lang="en-US"/>
          </a:p>
        </p:txBody>
      </p:sp>
    </p:spTree>
    <p:extLst>
      <p:ext uri="{BB962C8B-B14F-4D97-AF65-F5344CB8AC3E}">
        <p14:creationId xmlns:p14="http://schemas.microsoft.com/office/powerpoint/2010/main" val="3099248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ADBAD-37AF-7077-24F0-6C50AEA0DC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56A718-5C84-3CEF-306B-A2A683F3CD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91E9331-36D3-0111-58F8-DD8BB5F44C2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CA68A27-F9DE-0989-D012-D9F9D9482989}"/>
              </a:ext>
            </a:extLst>
          </p:cNvPr>
          <p:cNvSpPr>
            <a:spLocks noGrp="1"/>
          </p:cNvSpPr>
          <p:nvPr>
            <p:ph type="dt" sz="half" idx="10"/>
          </p:nvPr>
        </p:nvSpPr>
        <p:spPr/>
        <p:txBody>
          <a:bodyPr/>
          <a:lstStyle/>
          <a:p>
            <a:fld id="{9110878B-A7AB-4EB9-AA3E-1DCCFBB10A7B}" type="datetimeFigureOut">
              <a:rPr lang="en-US" smtClean="0"/>
              <a:t>4/1/2025</a:t>
            </a:fld>
            <a:endParaRPr lang="en-US"/>
          </a:p>
        </p:txBody>
      </p:sp>
      <p:sp>
        <p:nvSpPr>
          <p:cNvPr id="6" name="Footer Placeholder 5">
            <a:extLst>
              <a:ext uri="{FF2B5EF4-FFF2-40B4-BE49-F238E27FC236}">
                <a16:creationId xmlns:a16="http://schemas.microsoft.com/office/drawing/2014/main" id="{BBA7A422-9151-FCEE-ABDD-496E06BF5F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DFF610-A8C9-53FB-8A82-E58A135E4C05}"/>
              </a:ext>
            </a:extLst>
          </p:cNvPr>
          <p:cNvSpPr>
            <a:spLocks noGrp="1"/>
          </p:cNvSpPr>
          <p:nvPr>
            <p:ph type="sldNum" sz="quarter" idx="12"/>
          </p:nvPr>
        </p:nvSpPr>
        <p:spPr/>
        <p:txBody>
          <a:bodyPr/>
          <a:lstStyle/>
          <a:p>
            <a:fld id="{ADDF16E4-4EB9-41F8-8A2C-3C20CF7A1DF1}" type="slidenum">
              <a:rPr lang="en-US" smtClean="0"/>
              <a:t>‹#›</a:t>
            </a:fld>
            <a:endParaRPr lang="en-US"/>
          </a:p>
        </p:txBody>
      </p:sp>
    </p:spTree>
    <p:extLst>
      <p:ext uri="{BB962C8B-B14F-4D97-AF65-F5344CB8AC3E}">
        <p14:creationId xmlns:p14="http://schemas.microsoft.com/office/powerpoint/2010/main" val="299676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CF45F-51BC-991A-B929-C65136B16CE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C42E37C-E0CA-E67E-113C-7EF639A981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3CA5A2-B97D-3E75-A422-3530D21B77C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51211A-9F0F-8EFA-CF83-2814BD2016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30F9636-216E-C277-B023-38CE29D86F6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1528E61-EFBE-3BC2-852D-F358473A99DE}"/>
              </a:ext>
            </a:extLst>
          </p:cNvPr>
          <p:cNvSpPr>
            <a:spLocks noGrp="1"/>
          </p:cNvSpPr>
          <p:nvPr>
            <p:ph type="dt" sz="half" idx="10"/>
          </p:nvPr>
        </p:nvSpPr>
        <p:spPr/>
        <p:txBody>
          <a:bodyPr/>
          <a:lstStyle/>
          <a:p>
            <a:fld id="{9110878B-A7AB-4EB9-AA3E-1DCCFBB10A7B}" type="datetimeFigureOut">
              <a:rPr lang="en-US" smtClean="0"/>
              <a:t>4/1/2025</a:t>
            </a:fld>
            <a:endParaRPr lang="en-US"/>
          </a:p>
        </p:txBody>
      </p:sp>
      <p:sp>
        <p:nvSpPr>
          <p:cNvPr id="8" name="Footer Placeholder 7">
            <a:extLst>
              <a:ext uri="{FF2B5EF4-FFF2-40B4-BE49-F238E27FC236}">
                <a16:creationId xmlns:a16="http://schemas.microsoft.com/office/drawing/2014/main" id="{D84C1A5F-242A-B56F-71BF-AE1AD39BC57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D1D0E4B-1664-EC3B-ED0D-675E233FC245}"/>
              </a:ext>
            </a:extLst>
          </p:cNvPr>
          <p:cNvSpPr>
            <a:spLocks noGrp="1"/>
          </p:cNvSpPr>
          <p:nvPr>
            <p:ph type="sldNum" sz="quarter" idx="12"/>
          </p:nvPr>
        </p:nvSpPr>
        <p:spPr/>
        <p:txBody>
          <a:bodyPr/>
          <a:lstStyle/>
          <a:p>
            <a:fld id="{ADDF16E4-4EB9-41F8-8A2C-3C20CF7A1DF1}" type="slidenum">
              <a:rPr lang="en-US" smtClean="0"/>
              <a:t>‹#›</a:t>
            </a:fld>
            <a:endParaRPr lang="en-US"/>
          </a:p>
        </p:txBody>
      </p:sp>
    </p:spTree>
    <p:extLst>
      <p:ext uri="{BB962C8B-B14F-4D97-AF65-F5344CB8AC3E}">
        <p14:creationId xmlns:p14="http://schemas.microsoft.com/office/powerpoint/2010/main" val="3584709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DFABA-4E88-5595-31B1-DB5D68A964E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7E62B91-2041-708D-19A9-7B4FD6E8DFB7}"/>
              </a:ext>
            </a:extLst>
          </p:cNvPr>
          <p:cNvSpPr>
            <a:spLocks noGrp="1"/>
          </p:cNvSpPr>
          <p:nvPr>
            <p:ph type="dt" sz="half" idx="10"/>
          </p:nvPr>
        </p:nvSpPr>
        <p:spPr/>
        <p:txBody>
          <a:bodyPr/>
          <a:lstStyle/>
          <a:p>
            <a:fld id="{9110878B-A7AB-4EB9-AA3E-1DCCFBB10A7B}" type="datetimeFigureOut">
              <a:rPr lang="en-US" smtClean="0"/>
              <a:t>4/1/2025</a:t>
            </a:fld>
            <a:endParaRPr lang="en-US"/>
          </a:p>
        </p:txBody>
      </p:sp>
      <p:sp>
        <p:nvSpPr>
          <p:cNvPr id="4" name="Footer Placeholder 3">
            <a:extLst>
              <a:ext uri="{FF2B5EF4-FFF2-40B4-BE49-F238E27FC236}">
                <a16:creationId xmlns:a16="http://schemas.microsoft.com/office/drawing/2014/main" id="{F5FE1B26-A6EE-A968-B1D9-9B0F8888C4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3831BE-1D84-30C8-0315-4CC6C258C68B}"/>
              </a:ext>
            </a:extLst>
          </p:cNvPr>
          <p:cNvSpPr>
            <a:spLocks noGrp="1"/>
          </p:cNvSpPr>
          <p:nvPr>
            <p:ph type="sldNum" sz="quarter" idx="12"/>
          </p:nvPr>
        </p:nvSpPr>
        <p:spPr/>
        <p:txBody>
          <a:bodyPr/>
          <a:lstStyle/>
          <a:p>
            <a:fld id="{ADDF16E4-4EB9-41F8-8A2C-3C20CF7A1DF1}" type="slidenum">
              <a:rPr lang="en-US" smtClean="0"/>
              <a:t>‹#›</a:t>
            </a:fld>
            <a:endParaRPr lang="en-US"/>
          </a:p>
        </p:txBody>
      </p:sp>
    </p:spTree>
    <p:extLst>
      <p:ext uri="{BB962C8B-B14F-4D97-AF65-F5344CB8AC3E}">
        <p14:creationId xmlns:p14="http://schemas.microsoft.com/office/powerpoint/2010/main" val="30854403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EFE488-B3D4-0C5E-C9C6-BEB8A876CEB8}"/>
              </a:ext>
            </a:extLst>
          </p:cNvPr>
          <p:cNvSpPr>
            <a:spLocks noGrp="1"/>
          </p:cNvSpPr>
          <p:nvPr>
            <p:ph type="dt" sz="half" idx="10"/>
          </p:nvPr>
        </p:nvSpPr>
        <p:spPr/>
        <p:txBody>
          <a:bodyPr/>
          <a:lstStyle/>
          <a:p>
            <a:fld id="{9110878B-A7AB-4EB9-AA3E-1DCCFBB10A7B}" type="datetimeFigureOut">
              <a:rPr lang="en-US" smtClean="0"/>
              <a:t>4/1/2025</a:t>
            </a:fld>
            <a:endParaRPr lang="en-US"/>
          </a:p>
        </p:txBody>
      </p:sp>
      <p:sp>
        <p:nvSpPr>
          <p:cNvPr id="3" name="Footer Placeholder 2">
            <a:extLst>
              <a:ext uri="{FF2B5EF4-FFF2-40B4-BE49-F238E27FC236}">
                <a16:creationId xmlns:a16="http://schemas.microsoft.com/office/drawing/2014/main" id="{0C6E97C7-D08B-A6BB-D4CB-53DE25BFFEB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255A7A4-F792-2E01-4C80-DCA516511D2B}"/>
              </a:ext>
            </a:extLst>
          </p:cNvPr>
          <p:cNvSpPr>
            <a:spLocks noGrp="1"/>
          </p:cNvSpPr>
          <p:nvPr>
            <p:ph type="sldNum" sz="quarter" idx="12"/>
          </p:nvPr>
        </p:nvSpPr>
        <p:spPr/>
        <p:txBody>
          <a:bodyPr/>
          <a:lstStyle/>
          <a:p>
            <a:fld id="{ADDF16E4-4EB9-41F8-8A2C-3C20CF7A1DF1}" type="slidenum">
              <a:rPr lang="en-US" smtClean="0"/>
              <a:t>‹#›</a:t>
            </a:fld>
            <a:endParaRPr lang="en-US"/>
          </a:p>
        </p:txBody>
      </p:sp>
    </p:spTree>
    <p:extLst>
      <p:ext uri="{BB962C8B-B14F-4D97-AF65-F5344CB8AC3E}">
        <p14:creationId xmlns:p14="http://schemas.microsoft.com/office/powerpoint/2010/main" val="3772444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3C52C-CF61-CA7F-13E6-027535C65C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28699F0-765F-DAD7-A0A7-D63FD5D79A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C6AB18E-2DBF-EDD2-ADA9-157ADFFFEB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47ECC7-CDEB-09AC-43CC-F869BDCB6C08}"/>
              </a:ext>
            </a:extLst>
          </p:cNvPr>
          <p:cNvSpPr>
            <a:spLocks noGrp="1"/>
          </p:cNvSpPr>
          <p:nvPr>
            <p:ph type="dt" sz="half" idx="10"/>
          </p:nvPr>
        </p:nvSpPr>
        <p:spPr/>
        <p:txBody>
          <a:bodyPr/>
          <a:lstStyle/>
          <a:p>
            <a:fld id="{9110878B-A7AB-4EB9-AA3E-1DCCFBB10A7B}" type="datetimeFigureOut">
              <a:rPr lang="en-US" smtClean="0"/>
              <a:t>4/1/2025</a:t>
            </a:fld>
            <a:endParaRPr lang="en-US"/>
          </a:p>
        </p:txBody>
      </p:sp>
      <p:sp>
        <p:nvSpPr>
          <p:cNvPr id="6" name="Footer Placeholder 5">
            <a:extLst>
              <a:ext uri="{FF2B5EF4-FFF2-40B4-BE49-F238E27FC236}">
                <a16:creationId xmlns:a16="http://schemas.microsoft.com/office/drawing/2014/main" id="{D7FDB573-CA71-7F37-163E-1254C02411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2E05BF-8C7E-09FD-50D1-2A35D5ADB28A}"/>
              </a:ext>
            </a:extLst>
          </p:cNvPr>
          <p:cNvSpPr>
            <a:spLocks noGrp="1"/>
          </p:cNvSpPr>
          <p:nvPr>
            <p:ph type="sldNum" sz="quarter" idx="12"/>
          </p:nvPr>
        </p:nvSpPr>
        <p:spPr/>
        <p:txBody>
          <a:bodyPr/>
          <a:lstStyle/>
          <a:p>
            <a:fld id="{ADDF16E4-4EB9-41F8-8A2C-3C20CF7A1DF1}" type="slidenum">
              <a:rPr lang="en-US" smtClean="0"/>
              <a:t>‹#›</a:t>
            </a:fld>
            <a:endParaRPr lang="en-US"/>
          </a:p>
        </p:txBody>
      </p:sp>
    </p:spTree>
    <p:extLst>
      <p:ext uri="{BB962C8B-B14F-4D97-AF65-F5344CB8AC3E}">
        <p14:creationId xmlns:p14="http://schemas.microsoft.com/office/powerpoint/2010/main" val="1999263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17F14-EF4A-C178-D635-4F5857183C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D6104A-C4B9-F20B-D157-FDB67E111A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FF46D5D-D78A-882E-F5F9-2D7094B7AD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7F89A5-D254-E6C8-CCBE-C7A251A755E8}"/>
              </a:ext>
            </a:extLst>
          </p:cNvPr>
          <p:cNvSpPr>
            <a:spLocks noGrp="1"/>
          </p:cNvSpPr>
          <p:nvPr>
            <p:ph type="dt" sz="half" idx="10"/>
          </p:nvPr>
        </p:nvSpPr>
        <p:spPr/>
        <p:txBody>
          <a:bodyPr/>
          <a:lstStyle/>
          <a:p>
            <a:fld id="{9110878B-A7AB-4EB9-AA3E-1DCCFBB10A7B}" type="datetimeFigureOut">
              <a:rPr lang="en-US" smtClean="0"/>
              <a:t>4/1/2025</a:t>
            </a:fld>
            <a:endParaRPr lang="en-US"/>
          </a:p>
        </p:txBody>
      </p:sp>
      <p:sp>
        <p:nvSpPr>
          <p:cNvPr id="6" name="Footer Placeholder 5">
            <a:extLst>
              <a:ext uri="{FF2B5EF4-FFF2-40B4-BE49-F238E27FC236}">
                <a16:creationId xmlns:a16="http://schemas.microsoft.com/office/drawing/2014/main" id="{0D1A9400-B075-E24E-882E-52FD462720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41F82A-876D-0052-E1F8-27276121F0DA}"/>
              </a:ext>
            </a:extLst>
          </p:cNvPr>
          <p:cNvSpPr>
            <a:spLocks noGrp="1"/>
          </p:cNvSpPr>
          <p:nvPr>
            <p:ph type="sldNum" sz="quarter" idx="12"/>
          </p:nvPr>
        </p:nvSpPr>
        <p:spPr/>
        <p:txBody>
          <a:bodyPr/>
          <a:lstStyle/>
          <a:p>
            <a:fld id="{ADDF16E4-4EB9-41F8-8A2C-3C20CF7A1DF1}" type="slidenum">
              <a:rPr lang="en-US" smtClean="0"/>
              <a:t>‹#›</a:t>
            </a:fld>
            <a:endParaRPr lang="en-US"/>
          </a:p>
        </p:txBody>
      </p:sp>
    </p:spTree>
    <p:extLst>
      <p:ext uri="{BB962C8B-B14F-4D97-AF65-F5344CB8AC3E}">
        <p14:creationId xmlns:p14="http://schemas.microsoft.com/office/powerpoint/2010/main" val="4240119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9C0C5A-A53E-2E95-D4A2-5787172EEC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38396E1-680E-1961-D231-54B95C0AB0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424BE3-AF44-8C41-F975-6E36BFC17A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10878B-A7AB-4EB9-AA3E-1DCCFBB10A7B}" type="datetimeFigureOut">
              <a:rPr lang="en-US" smtClean="0"/>
              <a:t>4/1/2025</a:t>
            </a:fld>
            <a:endParaRPr lang="en-US"/>
          </a:p>
        </p:txBody>
      </p:sp>
      <p:sp>
        <p:nvSpPr>
          <p:cNvPr id="5" name="Footer Placeholder 4">
            <a:extLst>
              <a:ext uri="{FF2B5EF4-FFF2-40B4-BE49-F238E27FC236}">
                <a16:creationId xmlns:a16="http://schemas.microsoft.com/office/drawing/2014/main" id="{755C918B-C103-99E6-8163-8C6F5306EE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FA69372-CB2A-8C86-A050-58D07E01A7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DF16E4-4EB9-41F8-8A2C-3C20CF7A1DF1}" type="slidenum">
              <a:rPr lang="en-US" smtClean="0"/>
              <a:t>‹#›</a:t>
            </a:fld>
            <a:endParaRPr lang="en-US"/>
          </a:p>
        </p:txBody>
      </p:sp>
    </p:spTree>
    <p:extLst>
      <p:ext uri="{BB962C8B-B14F-4D97-AF65-F5344CB8AC3E}">
        <p14:creationId xmlns:p14="http://schemas.microsoft.com/office/powerpoint/2010/main" val="3620445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13.em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3.e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alpha val="42000"/>
          </a:schemeClr>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6680F1D3-7650-4307-A001-0163AD371D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statue of a person with arms spread out&#10;&#10;Description automatically generated">
            <a:extLst>
              <a:ext uri="{FF2B5EF4-FFF2-40B4-BE49-F238E27FC236}">
                <a16:creationId xmlns:a16="http://schemas.microsoft.com/office/drawing/2014/main" id="{A51EDF7B-948E-3CAE-6101-756881C4B670}"/>
              </a:ext>
            </a:extLst>
          </p:cNvPr>
          <p:cNvPicPr>
            <a:picLocks noChangeAspect="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t="14996" r="-1" b="34639"/>
          <a:stretch/>
        </p:blipFill>
        <p:spPr>
          <a:xfrm>
            <a:off x="4331368" y="1491920"/>
            <a:ext cx="7854859" cy="5213675"/>
          </a:xfrm>
          <a:custGeom>
            <a:avLst/>
            <a:gdLst/>
            <a:ahLst/>
            <a:cxnLst/>
            <a:rect l="l" t="t" r="r" b="b"/>
            <a:pathLst>
              <a:path w="8678780" h="5873097">
                <a:moveTo>
                  <a:pt x="1379513" y="25"/>
                </a:moveTo>
                <a:cubicBezTo>
                  <a:pt x="1399326" y="458"/>
                  <a:pt x="1419819" y="6516"/>
                  <a:pt x="1438386" y="8439"/>
                </a:cubicBezTo>
                <a:cubicBezTo>
                  <a:pt x="1848256" y="51517"/>
                  <a:pt x="2258124" y="98056"/>
                  <a:pt x="2668443" y="139209"/>
                </a:cubicBezTo>
                <a:cubicBezTo>
                  <a:pt x="3052045" y="177671"/>
                  <a:pt x="3438361" y="186516"/>
                  <a:pt x="3823773" y="206516"/>
                </a:cubicBezTo>
                <a:cubicBezTo>
                  <a:pt x="4290252" y="230748"/>
                  <a:pt x="4755825" y="264980"/>
                  <a:pt x="5219588" y="318825"/>
                </a:cubicBezTo>
                <a:cubicBezTo>
                  <a:pt x="5541595" y="356518"/>
                  <a:pt x="5866772" y="382670"/>
                  <a:pt x="6193307" y="352672"/>
                </a:cubicBezTo>
                <a:cubicBezTo>
                  <a:pt x="6209610" y="351131"/>
                  <a:pt x="6228180" y="346134"/>
                  <a:pt x="6241767" y="351131"/>
                </a:cubicBezTo>
                <a:cubicBezTo>
                  <a:pt x="6400280" y="407287"/>
                  <a:pt x="6573284" y="366901"/>
                  <a:pt x="6737683" y="402287"/>
                </a:cubicBezTo>
                <a:cubicBezTo>
                  <a:pt x="6695564" y="538826"/>
                  <a:pt x="6514862" y="527670"/>
                  <a:pt x="6412962" y="622288"/>
                </a:cubicBezTo>
                <a:cubicBezTo>
                  <a:pt x="6579172" y="659979"/>
                  <a:pt x="6728627" y="698057"/>
                  <a:pt x="6880346" y="726518"/>
                </a:cubicBezTo>
                <a:cubicBezTo>
                  <a:pt x="7041122" y="756519"/>
                  <a:pt x="7177442" y="837673"/>
                  <a:pt x="7334594" y="873826"/>
                </a:cubicBezTo>
                <a:cubicBezTo>
                  <a:pt x="7368112" y="881518"/>
                  <a:pt x="7408419" y="908442"/>
                  <a:pt x="7420192" y="934596"/>
                </a:cubicBezTo>
                <a:cubicBezTo>
                  <a:pt x="7458235" y="1019211"/>
                  <a:pt x="8217735" y="1256521"/>
                  <a:pt x="8128063" y="1331904"/>
                </a:cubicBezTo>
                <a:cubicBezTo>
                  <a:pt x="8090926" y="1363059"/>
                  <a:pt x="8042918" y="1385367"/>
                  <a:pt x="7992648" y="1416136"/>
                </a:cubicBezTo>
                <a:cubicBezTo>
                  <a:pt x="8068283" y="1474214"/>
                  <a:pt x="8153426" y="1499598"/>
                  <a:pt x="8244004" y="1516906"/>
                </a:cubicBezTo>
                <a:cubicBezTo>
                  <a:pt x="8271178" y="1522290"/>
                  <a:pt x="8297900" y="1533059"/>
                  <a:pt x="8300615" y="1559214"/>
                </a:cubicBezTo>
                <a:cubicBezTo>
                  <a:pt x="8303332" y="1586521"/>
                  <a:pt x="8275706" y="1597289"/>
                  <a:pt x="8252610" y="1609983"/>
                </a:cubicBezTo>
                <a:cubicBezTo>
                  <a:pt x="8220454" y="1627674"/>
                  <a:pt x="8189205" y="1643059"/>
                  <a:pt x="8148444" y="1645368"/>
                </a:cubicBezTo>
                <a:cubicBezTo>
                  <a:pt x="8081415" y="1648828"/>
                  <a:pt x="8049262" y="1698059"/>
                  <a:pt x="8010314" y="1734983"/>
                </a:cubicBezTo>
                <a:cubicBezTo>
                  <a:pt x="7988574" y="1755753"/>
                  <a:pt x="7977704" y="1797675"/>
                  <a:pt x="8015746" y="1804984"/>
                </a:cubicBezTo>
                <a:cubicBezTo>
                  <a:pt x="8107232" y="1822675"/>
                  <a:pt x="8099984" y="1873831"/>
                  <a:pt x="8097722" y="1931908"/>
                </a:cubicBezTo>
                <a:cubicBezTo>
                  <a:pt x="8094550" y="2003830"/>
                  <a:pt x="8040654" y="2036908"/>
                  <a:pt x="7974534" y="2064601"/>
                </a:cubicBezTo>
                <a:cubicBezTo>
                  <a:pt x="7951888" y="2074215"/>
                  <a:pt x="7919734" y="2073829"/>
                  <a:pt x="7911128" y="2103831"/>
                </a:cubicBezTo>
                <a:cubicBezTo>
                  <a:pt x="7948266" y="2132293"/>
                  <a:pt x="7993555" y="2109215"/>
                  <a:pt x="8033411" y="2117292"/>
                </a:cubicBezTo>
                <a:cubicBezTo>
                  <a:pt x="8066471" y="2123831"/>
                  <a:pt x="8121271" y="2120370"/>
                  <a:pt x="8075982" y="2172677"/>
                </a:cubicBezTo>
                <a:cubicBezTo>
                  <a:pt x="8062847" y="2187676"/>
                  <a:pt x="8078246" y="2199215"/>
                  <a:pt x="8095004" y="2200369"/>
                </a:cubicBezTo>
                <a:cubicBezTo>
                  <a:pt x="8229060" y="2212293"/>
                  <a:pt x="8167466" y="2318063"/>
                  <a:pt x="8210492" y="2373833"/>
                </a:cubicBezTo>
                <a:cubicBezTo>
                  <a:pt x="8222264" y="2389215"/>
                  <a:pt x="8209584" y="2415754"/>
                  <a:pt x="8191016" y="2422293"/>
                </a:cubicBezTo>
                <a:cubicBezTo>
                  <a:pt x="8072357" y="2465372"/>
                  <a:pt x="8056054" y="2568063"/>
                  <a:pt x="7998536" y="2656525"/>
                </a:cubicBezTo>
                <a:cubicBezTo>
                  <a:pt x="8061036" y="2691525"/>
                  <a:pt x="8135764" y="2699217"/>
                  <a:pt x="8203244" y="2721909"/>
                </a:cubicBezTo>
                <a:cubicBezTo>
                  <a:pt x="8273442" y="2745756"/>
                  <a:pt x="8273442" y="2763447"/>
                  <a:pt x="8215472" y="2832678"/>
                </a:cubicBezTo>
                <a:cubicBezTo>
                  <a:pt x="8366284" y="2847680"/>
                  <a:pt x="8366284" y="2847680"/>
                  <a:pt x="8319638" y="2956526"/>
                </a:cubicBezTo>
                <a:cubicBezTo>
                  <a:pt x="8445996" y="2966525"/>
                  <a:pt x="8529327" y="3018064"/>
                  <a:pt x="8548800" y="3130757"/>
                </a:cubicBezTo>
                <a:cubicBezTo>
                  <a:pt x="8558311" y="3185372"/>
                  <a:pt x="8615377" y="3211141"/>
                  <a:pt x="8678780" y="3247679"/>
                </a:cubicBezTo>
                <a:cubicBezTo>
                  <a:pt x="8599978" y="3283066"/>
                  <a:pt x="8546537" y="3356911"/>
                  <a:pt x="8454599" y="3278833"/>
                </a:cubicBezTo>
                <a:cubicBezTo>
                  <a:pt x="8421087" y="3250373"/>
                  <a:pt x="8424254" y="3286526"/>
                  <a:pt x="8419728" y="3296911"/>
                </a:cubicBezTo>
                <a:cubicBezTo>
                  <a:pt x="8408859" y="3322295"/>
                  <a:pt x="8431501" y="3339218"/>
                  <a:pt x="8446448" y="3358448"/>
                </a:cubicBezTo>
                <a:cubicBezTo>
                  <a:pt x="8460939" y="3377681"/>
                  <a:pt x="8478149" y="3398064"/>
                  <a:pt x="8482226" y="3419605"/>
                </a:cubicBezTo>
                <a:cubicBezTo>
                  <a:pt x="8484942" y="3434604"/>
                  <a:pt x="8471809" y="3456526"/>
                  <a:pt x="8457318" y="3467682"/>
                </a:cubicBezTo>
                <a:cubicBezTo>
                  <a:pt x="8381232" y="3526527"/>
                  <a:pt x="8426520" y="3658836"/>
                  <a:pt x="8282501" y="3675759"/>
                </a:cubicBezTo>
                <a:cubicBezTo>
                  <a:pt x="8217735" y="3683450"/>
                  <a:pt x="8186486" y="3731913"/>
                  <a:pt x="8138932" y="3758451"/>
                </a:cubicBezTo>
                <a:cubicBezTo>
                  <a:pt x="7973628" y="3851144"/>
                  <a:pt x="7863120" y="3970376"/>
                  <a:pt x="7811946" y="4134221"/>
                </a:cubicBezTo>
                <a:cubicBezTo>
                  <a:pt x="7797906" y="4179605"/>
                  <a:pt x="7744010" y="4216145"/>
                  <a:pt x="7709139" y="4256145"/>
                </a:cubicBezTo>
                <a:cubicBezTo>
                  <a:pt x="7725896" y="4285376"/>
                  <a:pt x="7817379" y="4222298"/>
                  <a:pt x="7785224" y="4299221"/>
                </a:cubicBezTo>
                <a:cubicBezTo>
                  <a:pt x="7760768" y="4356915"/>
                  <a:pt x="7698269" y="4392684"/>
                  <a:pt x="7639392" y="4426916"/>
                </a:cubicBezTo>
                <a:cubicBezTo>
                  <a:pt x="7572364" y="4465762"/>
                  <a:pt x="7498091" y="4496914"/>
                  <a:pt x="7467746" y="4568838"/>
                </a:cubicBezTo>
                <a:cubicBezTo>
                  <a:pt x="7461405" y="4584223"/>
                  <a:pt x="7441025" y="4600376"/>
                  <a:pt x="7422910" y="4606531"/>
                </a:cubicBezTo>
                <a:cubicBezTo>
                  <a:pt x="6478176" y="5872304"/>
                  <a:pt x="4152572" y="5880765"/>
                  <a:pt x="3884462" y="5871919"/>
                </a:cubicBezTo>
                <a:cubicBezTo>
                  <a:pt x="3559738" y="5860765"/>
                  <a:pt x="3252674" y="5782688"/>
                  <a:pt x="2951503" y="5685381"/>
                </a:cubicBezTo>
                <a:cubicBezTo>
                  <a:pt x="2824239" y="5644226"/>
                  <a:pt x="2706035" y="5585765"/>
                  <a:pt x="2582393" y="5540381"/>
                </a:cubicBezTo>
                <a:cubicBezTo>
                  <a:pt x="2411654" y="5477686"/>
                  <a:pt x="2279862" y="5358071"/>
                  <a:pt x="2109575" y="5307686"/>
                </a:cubicBezTo>
                <a:cubicBezTo>
                  <a:pt x="1934305" y="5255763"/>
                  <a:pt x="1784398" y="5160762"/>
                  <a:pt x="1604145" y="5120379"/>
                </a:cubicBezTo>
                <a:cubicBezTo>
                  <a:pt x="1509040" y="5098840"/>
                  <a:pt x="1417102" y="5059994"/>
                  <a:pt x="1432046" y="4948840"/>
                </a:cubicBezTo>
                <a:cubicBezTo>
                  <a:pt x="1436123" y="4917301"/>
                  <a:pt x="1411214" y="4891532"/>
                  <a:pt x="1371813" y="4900763"/>
                </a:cubicBezTo>
                <a:cubicBezTo>
                  <a:pt x="1296633" y="4918071"/>
                  <a:pt x="1262665" y="4872300"/>
                  <a:pt x="1220998" y="4838069"/>
                </a:cubicBezTo>
                <a:cubicBezTo>
                  <a:pt x="1146725" y="4777302"/>
                  <a:pt x="1076074" y="4712685"/>
                  <a:pt x="957869" y="4702684"/>
                </a:cubicBezTo>
                <a:cubicBezTo>
                  <a:pt x="980512" y="4654991"/>
                  <a:pt x="1019009" y="4661916"/>
                  <a:pt x="1054336" y="4671915"/>
                </a:cubicBezTo>
                <a:cubicBezTo>
                  <a:pt x="1147177" y="4698070"/>
                  <a:pt x="1239115" y="4727684"/>
                  <a:pt x="1331957" y="4753839"/>
                </a:cubicBezTo>
                <a:cubicBezTo>
                  <a:pt x="1392645" y="4770763"/>
                  <a:pt x="1452881" y="4794609"/>
                  <a:pt x="1533949" y="4775761"/>
                </a:cubicBezTo>
                <a:cubicBezTo>
                  <a:pt x="1464202" y="4679607"/>
                  <a:pt x="1345545" y="4662300"/>
                  <a:pt x="1249533" y="4632685"/>
                </a:cubicBezTo>
                <a:cubicBezTo>
                  <a:pt x="1129515" y="4595378"/>
                  <a:pt x="1058865" y="4524991"/>
                  <a:pt x="974172" y="4446530"/>
                </a:cubicBezTo>
                <a:cubicBezTo>
                  <a:pt x="1062487" y="4427683"/>
                  <a:pt x="1117287" y="4485377"/>
                  <a:pt x="1186579" y="4482299"/>
                </a:cubicBezTo>
                <a:cubicBezTo>
                  <a:pt x="1190203" y="4472300"/>
                  <a:pt x="1196544" y="4457684"/>
                  <a:pt x="1195637" y="4457299"/>
                </a:cubicBezTo>
                <a:cubicBezTo>
                  <a:pt x="1082415" y="4414222"/>
                  <a:pt x="1029426" y="4333453"/>
                  <a:pt x="1011761" y="4235759"/>
                </a:cubicBezTo>
                <a:cubicBezTo>
                  <a:pt x="1002706" y="4185376"/>
                  <a:pt x="961492" y="4169607"/>
                  <a:pt x="920731" y="4146528"/>
                </a:cubicBezTo>
                <a:cubicBezTo>
                  <a:pt x="778522" y="4064606"/>
                  <a:pt x="628163" y="3990375"/>
                  <a:pt x="511316" y="3877683"/>
                </a:cubicBezTo>
                <a:cubicBezTo>
                  <a:pt x="646279" y="3892682"/>
                  <a:pt x="754521" y="3966143"/>
                  <a:pt x="899898" y="3997682"/>
                </a:cubicBezTo>
                <a:cubicBezTo>
                  <a:pt x="784411" y="3873836"/>
                  <a:pt x="634956" y="3811144"/>
                  <a:pt x="498636" y="3736143"/>
                </a:cubicBezTo>
                <a:cubicBezTo>
                  <a:pt x="436588" y="3701912"/>
                  <a:pt x="379073" y="3658065"/>
                  <a:pt x="303890" y="3639604"/>
                </a:cubicBezTo>
                <a:cubicBezTo>
                  <a:pt x="277170" y="3633065"/>
                  <a:pt x="233240" y="3619219"/>
                  <a:pt x="254527" y="3582680"/>
                </a:cubicBezTo>
                <a:cubicBezTo>
                  <a:pt x="272641" y="3552297"/>
                  <a:pt x="308419" y="3561526"/>
                  <a:pt x="341028" y="3570373"/>
                </a:cubicBezTo>
                <a:cubicBezTo>
                  <a:pt x="419378" y="3592297"/>
                  <a:pt x="500446" y="3592682"/>
                  <a:pt x="606424" y="3592297"/>
                </a:cubicBezTo>
                <a:cubicBezTo>
                  <a:pt x="517657" y="3491912"/>
                  <a:pt x="355067" y="3521913"/>
                  <a:pt x="278984" y="3416526"/>
                </a:cubicBezTo>
                <a:cubicBezTo>
                  <a:pt x="374088" y="3398064"/>
                  <a:pt x="447458" y="3436142"/>
                  <a:pt x="524452" y="3443448"/>
                </a:cubicBezTo>
                <a:cubicBezTo>
                  <a:pt x="594195" y="3449987"/>
                  <a:pt x="611405" y="3432296"/>
                  <a:pt x="595102" y="3374218"/>
                </a:cubicBezTo>
                <a:cubicBezTo>
                  <a:pt x="569741" y="3283833"/>
                  <a:pt x="607782" y="3237678"/>
                  <a:pt x="709231" y="3262295"/>
                </a:cubicBezTo>
                <a:cubicBezTo>
                  <a:pt x="803432" y="3285372"/>
                  <a:pt x="813394" y="3251526"/>
                  <a:pt x="788033" y="3199987"/>
                </a:cubicBezTo>
                <a:cubicBezTo>
                  <a:pt x="751802" y="3124988"/>
                  <a:pt x="793015" y="3066910"/>
                  <a:pt x="821094" y="3003833"/>
                </a:cubicBezTo>
                <a:cubicBezTo>
                  <a:pt x="864120" y="2907680"/>
                  <a:pt x="846003" y="2860755"/>
                  <a:pt x="753161" y="2789218"/>
                </a:cubicBezTo>
                <a:cubicBezTo>
                  <a:pt x="701080" y="2749216"/>
                  <a:pt x="644921" y="2715371"/>
                  <a:pt x="569285" y="2680756"/>
                </a:cubicBezTo>
                <a:cubicBezTo>
                  <a:pt x="743651" y="2661909"/>
                  <a:pt x="560683" y="2598448"/>
                  <a:pt x="622275" y="2558832"/>
                </a:cubicBezTo>
                <a:cubicBezTo>
                  <a:pt x="745462" y="2542678"/>
                  <a:pt x="846003" y="2668833"/>
                  <a:pt x="1013576" y="2632679"/>
                </a:cubicBezTo>
                <a:cubicBezTo>
                  <a:pt x="806602" y="2523446"/>
                  <a:pt x="577892" y="2487677"/>
                  <a:pt x="427984" y="2342293"/>
                </a:cubicBezTo>
                <a:cubicBezTo>
                  <a:pt x="462405" y="2309216"/>
                  <a:pt x="496823" y="2339985"/>
                  <a:pt x="526263" y="2327678"/>
                </a:cubicBezTo>
                <a:cubicBezTo>
                  <a:pt x="525356" y="2319985"/>
                  <a:pt x="527622" y="2308446"/>
                  <a:pt x="522186" y="2304986"/>
                </a:cubicBezTo>
                <a:cubicBezTo>
                  <a:pt x="410323" y="2225754"/>
                  <a:pt x="408509" y="2223831"/>
                  <a:pt x="528526" y="2165368"/>
                </a:cubicBezTo>
                <a:cubicBezTo>
                  <a:pt x="570645" y="2144984"/>
                  <a:pt x="567023" y="2126906"/>
                  <a:pt x="544832" y="2101138"/>
                </a:cubicBezTo>
                <a:cubicBezTo>
                  <a:pt x="528978" y="2083061"/>
                  <a:pt x="509957" y="2066906"/>
                  <a:pt x="519016" y="2027291"/>
                </a:cubicBezTo>
                <a:cubicBezTo>
                  <a:pt x="584685" y="2078062"/>
                  <a:pt x="902162" y="2061522"/>
                  <a:pt x="958321" y="2056137"/>
                </a:cubicBezTo>
                <a:cubicBezTo>
                  <a:pt x="1021272" y="2050369"/>
                  <a:pt x="1083319" y="2025753"/>
                  <a:pt x="1149440" y="2039214"/>
                </a:cubicBezTo>
                <a:cubicBezTo>
                  <a:pt x="1202430" y="2049985"/>
                  <a:pt x="1447897" y="2154215"/>
                  <a:pt x="1482772" y="2034599"/>
                </a:cubicBezTo>
                <a:cubicBezTo>
                  <a:pt x="1484583" y="2028831"/>
                  <a:pt x="1583765" y="2042293"/>
                  <a:pt x="1637208" y="2048831"/>
                </a:cubicBezTo>
                <a:cubicBezTo>
                  <a:pt x="1684309" y="2054216"/>
                  <a:pt x="1737297" y="2078062"/>
                  <a:pt x="1768999" y="2030369"/>
                </a:cubicBezTo>
                <a:cubicBezTo>
                  <a:pt x="1787568" y="2002293"/>
                  <a:pt x="1711030" y="1948062"/>
                  <a:pt x="1642642" y="1943445"/>
                </a:cubicBezTo>
                <a:cubicBezTo>
                  <a:pt x="1583312" y="1939214"/>
                  <a:pt x="1521266" y="1933060"/>
                  <a:pt x="1464655" y="1944599"/>
                </a:cubicBezTo>
                <a:cubicBezTo>
                  <a:pt x="1394911" y="1958446"/>
                  <a:pt x="1357322" y="1936138"/>
                  <a:pt x="1337846" y="1888061"/>
                </a:cubicBezTo>
                <a:cubicBezTo>
                  <a:pt x="1316106" y="1834985"/>
                  <a:pt x="1274439" y="1810368"/>
                  <a:pt x="1216924" y="1785752"/>
                </a:cubicBezTo>
                <a:cubicBezTo>
                  <a:pt x="1077431" y="1726138"/>
                  <a:pt x="943377" y="1657291"/>
                  <a:pt x="790299" y="1622676"/>
                </a:cubicBezTo>
                <a:cubicBezTo>
                  <a:pt x="759953" y="1615751"/>
                  <a:pt x="726441" y="1606521"/>
                  <a:pt x="712401" y="1560751"/>
                </a:cubicBezTo>
                <a:cubicBezTo>
                  <a:pt x="1126798" y="1629213"/>
                  <a:pt x="1504511" y="1807676"/>
                  <a:pt x="1932039" y="1797291"/>
                </a:cubicBezTo>
                <a:cubicBezTo>
                  <a:pt x="1815195" y="1740752"/>
                  <a:pt x="1679780" y="1737675"/>
                  <a:pt x="1555234" y="1698059"/>
                </a:cubicBezTo>
                <a:cubicBezTo>
                  <a:pt x="1643549" y="1668444"/>
                  <a:pt x="1726428" y="1699213"/>
                  <a:pt x="1810212" y="1716137"/>
                </a:cubicBezTo>
                <a:cubicBezTo>
                  <a:pt x="1880410" y="1729982"/>
                  <a:pt x="1943817" y="1732290"/>
                  <a:pt x="1951515" y="1649598"/>
                </a:cubicBezTo>
                <a:cubicBezTo>
                  <a:pt x="1948798" y="1644214"/>
                  <a:pt x="1949249" y="1637291"/>
                  <a:pt x="1949704" y="1630753"/>
                </a:cubicBezTo>
                <a:cubicBezTo>
                  <a:pt x="1926152" y="1596522"/>
                  <a:pt x="1889468" y="1578830"/>
                  <a:pt x="1845990" y="1568828"/>
                </a:cubicBezTo>
                <a:cubicBezTo>
                  <a:pt x="1819722" y="1562674"/>
                  <a:pt x="1784851" y="1553443"/>
                  <a:pt x="1785302" y="1528829"/>
                </a:cubicBezTo>
                <a:cubicBezTo>
                  <a:pt x="1786662" y="1437674"/>
                  <a:pt x="1702878" y="1411136"/>
                  <a:pt x="1619092" y="1384597"/>
                </a:cubicBezTo>
                <a:cubicBezTo>
                  <a:pt x="1665740" y="1339213"/>
                  <a:pt x="1702423" y="1372674"/>
                  <a:pt x="1737750" y="1369214"/>
                </a:cubicBezTo>
                <a:cubicBezTo>
                  <a:pt x="1760848" y="1366906"/>
                  <a:pt x="1781679" y="1362675"/>
                  <a:pt x="1781679" y="1339213"/>
                </a:cubicBezTo>
                <a:cubicBezTo>
                  <a:pt x="1782132" y="1319597"/>
                  <a:pt x="1771262" y="1297288"/>
                  <a:pt x="1748620" y="1296905"/>
                </a:cubicBezTo>
                <a:cubicBezTo>
                  <a:pt x="1606863" y="1293442"/>
                  <a:pt x="1528513" y="1167288"/>
                  <a:pt x="1381324" y="1166904"/>
                </a:cubicBezTo>
                <a:cubicBezTo>
                  <a:pt x="1293462" y="1166904"/>
                  <a:pt x="1427065" y="1095751"/>
                  <a:pt x="1352792" y="1066135"/>
                </a:cubicBezTo>
                <a:cubicBezTo>
                  <a:pt x="1336486" y="1059596"/>
                  <a:pt x="1395363" y="1049597"/>
                  <a:pt x="1421631" y="1051135"/>
                </a:cubicBezTo>
                <a:cubicBezTo>
                  <a:pt x="1447445" y="1052673"/>
                  <a:pt x="1470543" y="1071519"/>
                  <a:pt x="1501793" y="1058058"/>
                </a:cubicBezTo>
                <a:cubicBezTo>
                  <a:pt x="1519003" y="1009981"/>
                  <a:pt x="1474621" y="992289"/>
                  <a:pt x="1437935" y="978826"/>
                </a:cubicBezTo>
                <a:cubicBezTo>
                  <a:pt x="1353244" y="947673"/>
                  <a:pt x="1270817" y="909981"/>
                  <a:pt x="1177975" y="898826"/>
                </a:cubicBezTo>
                <a:cubicBezTo>
                  <a:pt x="1144915" y="894980"/>
                  <a:pt x="1225528" y="843440"/>
                  <a:pt x="1241378" y="825366"/>
                </a:cubicBezTo>
                <a:cubicBezTo>
                  <a:pt x="867743" y="635366"/>
                  <a:pt x="418474" y="644980"/>
                  <a:pt x="0" y="491517"/>
                </a:cubicBezTo>
                <a:cubicBezTo>
                  <a:pt x="92391" y="461518"/>
                  <a:pt x="160326" y="483440"/>
                  <a:pt x="223277" y="488057"/>
                </a:cubicBezTo>
                <a:cubicBezTo>
                  <a:pt x="380429" y="499594"/>
                  <a:pt x="535773" y="523440"/>
                  <a:pt x="692473" y="537671"/>
                </a:cubicBezTo>
                <a:cubicBezTo>
                  <a:pt x="769465" y="544594"/>
                  <a:pt x="841022" y="570749"/>
                  <a:pt x="927071" y="529211"/>
                </a:cubicBezTo>
                <a:cubicBezTo>
                  <a:pt x="984589" y="501518"/>
                  <a:pt x="1076527" y="531517"/>
                  <a:pt x="1147177" y="556134"/>
                </a:cubicBezTo>
                <a:cubicBezTo>
                  <a:pt x="1205600" y="576517"/>
                  <a:pt x="1261306" y="581901"/>
                  <a:pt x="1338752" y="556134"/>
                </a:cubicBezTo>
                <a:cubicBezTo>
                  <a:pt x="1268554" y="540364"/>
                  <a:pt x="1214658" y="526519"/>
                  <a:pt x="1159406" y="516901"/>
                </a:cubicBezTo>
                <a:cubicBezTo>
                  <a:pt x="1115475" y="509211"/>
                  <a:pt x="1220094" y="478056"/>
                  <a:pt x="1273535" y="481902"/>
                </a:cubicBezTo>
                <a:cubicBezTo>
                  <a:pt x="1348263" y="487287"/>
                  <a:pt x="1306144" y="467287"/>
                  <a:pt x="1293462" y="439595"/>
                </a:cubicBezTo>
                <a:cubicBezTo>
                  <a:pt x="1279875" y="409979"/>
                  <a:pt x="1320183" y="400749"/>
                  <a:pt x="1345545" y="406900"/>
                </a:cubicBezTo>
                <a:cubicBezTo>
                  <a:pt x="1442916" y="431133"/>
                  <a:pt x="1539834" y="388441"/>
                  <a:pt x="1640379" y="423057"/>
                </a:cubicBezTo>
                <a:cubicBezTo>
                  <a:pt x="1615015" y="337670"/>
                  <a:pt x="1560215" y="300363"/>
                  <a:pt x="1445634" y="288439"/>
                </a:cubicBezTo>
                <a:cubicBezTo>
                  <a:pt x="1402608" y="283826"/>
                  <a:pt x="1357773" y="290748"/>
                  <a:pt x="1320636" y="266131"/>
                </a:cubicBezTo>
                <a:cubicBezTo>
                  <a:pt x="1299349" y="251902"/>
                  <a:pt x="1275346" y="234978"/>
                  <a:pt x="1292104" y="208824"/>
                </a:cubicBezTo>
                <a:cubicBezTo>
                  <a:pt x="1303877" y="190363"/>
                  <a:pt x="1329242" y="190363"/>
                  <a:pt x="1350074" y="196517"/>
                </a:cubicBezTo>
                <a:cubicBezTo>
                  <a:pt x="1443371" y="223826"/>
                  <a:pt x="1540741" y="233825"/>
                  <a:pt x="1638113" y="243826"/>
                </a:cubicBezTo>
                <a:cubicBezTo>
                  <a:pt x="1653059" y="245364"/>
                  <a:pt x="1669814" y="250365"/>
                  <a:pt x="1686573" y="224977"/>
                </a:cubicBezTo>
                <a:cubicBezTo>
                  <a:pt x="1504511" y="183824"/>
                  <a:pt x="1331505" y="125362"/>
                  <a:pt x="1144459" y="102670"/>
                </a:cubicBezTo>
                <a:cubicBezTo>
                  <a:pt x="1147177" y="91900"/>
                  <a:pt x="1149896" y="81131"/>
                  <a:pt x="1152614" y="70362"/>
                </a:cubicBezTo>
                <a:cubicBezTo>
                  <a:pt x="1298896" y="85746"/>
                  <a:pt x="1445182" y="101131"/>
                  <a:pt x="1629961" y="120363"/>
                </a:cubicBezTo>
                <a:cubicBezTo>
                  <a:pt x="1516284" y="59207"/>
                  <a:pt x="1408951" y="79594"/>
                  <a:pt x="1324712" y="25362"/>
                </a:cubicBezTo>
                <a:cubicBezTo>
                  <a:pt x="1340563" y="4786"/>
                  <a:pt x="1359698" y="-407"/>
                  <a:pt x="1379513" y="25"/>
                </a:cubicBezTo>
                <a:close/>
              </a:path>
            </a:pathLst>
          </a:custGeom>
          <a:ln w="69850">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3" name="Title 1">
            <a:extLst>
              <a:ext uri="{FF2B5EF4-FFF2-40B4-BE49-F238E27FC236}">
                <a16:creationId xmlns:a16="http://schemas.microsoft.com/office/drawing/2014/main" id="{F246B839-54C3-531B-16EE-DD1BF53849AE}"/>
              </a:ext>
            </a:extLst>
          </p:cNvPr>
          <p:cNvSpPr>
            <a:spLocks noGrp="1"/>
          </p:cNvSpPr>
          <p:nvPr>
            <p:ph type="ctrTitle"/>
          </p:nvPr>
        </p:nvSpPr>
        <p:spPr>
          <a:xfrm>
            <a:off x="0" y="-5244"/>
            <a:ext cx="12192000" cy="1048161"/>
          </a:xfrm>
          <a:solidFill>
            <a:srgbClr val="002060"/>
          </a:solidFill>
          <a:ln>
            <a:solidFill>
              <a:srgbClr val="002060"/>
            </a:solidFill>
          </a:ln>
        </p:spPr>
        <p:txBody>
          <a:bodyPr vert="horz" lIns="91440" tIns="45720" rIns="91440" bIns="45720" rtlCol="0" anchor="b">
            <a:noAutofit/>
          </a:bodyPr>
          <a:lstStyle/>
          <a:p>
            <a:r>
              <a:rPr lang="en-US" sz="4800" b="1" cap="small" dirty="0">
                <a:solidFill>
                  <a:schemeClr val="bg1"/>
                </a:solidFill>
                <a:effectLst>
                  <a:outerShdw blurRad="38100" dist="38100" dir="2700000" algn="tl">
                    <a:srgbClr val="000000">
                      <a:alpha val="43137"/>
                    </a:srgbClr>
                  </a:outerShdw>
                </a:effectLst>
                <a:latin typeface="Arial Black" panose="020B0A04020102020204" pitchFamily="34" charset="0"/>
              </a:rPr>
              <a:t>Christ’s Once-for-All Sacrifice</a:t>
            </a:r>
          </a:p>
        </p:txBody>
      </p:sp>
      <p:sp>
        <p:nvSpPr>
          <p:cNvPr id="14" name="TextBox 13">
            <a:extLst>
              <a:ext uri="{FF2B5EF4-FFF2-40B4-BE49-F238E27FC236}">
                <a16:creationId xmlns:a16="http://schemas.microsoft.com/office/drawing/2014/main" id="{344E3FFB-AD9B-CAF1-21DB-051AC4526D7D}"/>
              </a:ext>
            </a:extLst>
          </p:cNvPr>
          <p:cNvSpPr txBox="1"/>
          <p:nvPr/>
        </p:nvSpPr>
        <p:spPr>
          <a:xfrm>
            <a:off x="283907" y="6569849"/>
            <a:ext cx="6614650" cy="276999"/>
          </a:xfrm>
          <a:prstGeom prst="rect">
            <a:avLst/>
          </a:prstGeom>
          <a:noFill/>
        </p:spPr>
        <p:txBody>
          <a:bodyPr wrap="square">
            <a:spAutoFit/>
          </a:bodyPr>
          <a:lstStyle/>
          <a:p>
            <a:pPr>
              <a:spcAft>
                <a:spcPts val="600"/>
              </a:spcAft>
            </a:pPr>
            <a:r>
              <a:rPr lang="en-US" sz="1200" b="1" dirty="0">
                <a:solidFill>
                  <a:srgbClr val="002060"/>
                </a:solidFill>
                <a:effectLst>
                  <a:outerShdw blurRad="38100" dist="38100" dir="2700000" algn="tl">
                    <a:srgbClr val="000000">
                      <a:alpha val="43137"/>
                    </a:srgbClr>
                  </a:outerShdw>
                </a:effectLst>
                <a:latin typeface="Gotham Medium" panose="02000604030000020004"/>
              </a:rPr>
              <a:t>Week of April 6</a:t>
            </a:r>
          </a:p>
        </p:txBody>
      </p:sp>
      <p:cxnSp>
        <p:nvCxnSpPr>
          <p:cNvPr id="15" name="Straight Connector 14">
            <a:extLst>
              <a:ext uri="{FF2B5EF4-FFF2-40B4-BE49-F238E27FC236}">
                <a16:creationId xmlns:a16="http://schemas.microsoft.com/office/drawing/2014/main" id="{C3CA3E58-F023-205E-65D5-3045DF5564B4}"/>
              </a:ext>
            </a:extLst>
          </p:cNvPr>
          <p:cNvCxnSpPr>
            <a:cxnSpLocks/>
          </p:cNvCxnSpPr>
          <p:nvPr/>
        </p:nvCxnSpPr>
        <p:spPr>
          <a:xfrm>
            <a:off x="5773" y="1170540"/>
            <a:ext cx="12186227" cy="0"/>
          </a:xfrm>
          <a:prstGeom prst="line">
            <a:avLst/>
          </a:prstGeom>
          <a:ln w="190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Subtitle 2">
            <a:extLst>
              <a:ext uri="{FF2B5EF4-FFF2-40B4-BE49-F238E27FC236}">
                <a16:creationId xmlns:a16="http://schemas.microsoft.com/office/drawing/2014/main" id="{E64FF5B0-8434-D3FD-66DA-FB824D0A2F1A}"/>
              </a:ext>
            </a:extLst>
          </p:cNvPr>
          <p:cNvSpPr>
            <a:spLocks noGrp="1"/>
          </p:cNvSpPr>
          <p:nvPr>
            <p:ph type="subTitle" idx="1"/>
          </p:nvPr>
        </p:nvSpPr>
        <p:spPr>
          <a:xfrm>
            <a:off x="-3048" y="1545746"/>
            <a:ext cx="4547357" cy="3347654"/>
          </a:xfrm>
          <a:noFill/>
        </p:spPr>
        <p:txBody>
          <a:bodyPr vert="horz" lIns="91440" tIns="45720" rIns="91440" bIns="45720" rtlCol="0">
            <a:normAutofit fontScale="77500" lnSpcReduction="20000"/>
          </a:bodyPr>
          <a:lstStyle/>
          <a:p>
            <a:pPr algn="l"/>
            <a:r>
              <a:rPr lang="en-US" sz="3200" b="1" i="1" dirty="0">
                <a:solidFill>
                  <a:srgbClr val="002060"/>
                </a:solidFill>
                <a:effectLst>
                  <a:outerShdw blurRad="38100" dist="38100" dir="2700000" algn="tl">
                    <a:srgbClr val="000000">
                      <a:alpha val="43137"/>
                    </a:srgbClr>
                  </a:outerShdw>
                </a:effectLst>
                <a:latin typeface="Arial Black" panose="020B0A04020102020204" pitchFamily="34" charset="0"/>
              </a:rPr>
              <a:t>For Christ is not entered into the holy places made with hands, which are the figures of the true; but into heaven itself, now to appear in the presence of God for us.</a:t>
            </a:r>
          </a:p>
          <a:p>
            <a:pPr algn="l"/>
            <a:endParaRPr lang="en-US" sz="3200" b="1" i="1" dirty="0">
              <a:solidFill>
                <a:srgbClr val="002060"/>
              </a:solidFill>
              <a:effectLst>
                <a:outerShdw blurRad="38100" dist="38100" dir="2700000" algn="tl">
                  <a:srgbClr val="000000">
                    <a:alpha val="43137"/>
                  </a:srgbClr>
                </a:outerShdw>
              </a:effectLst>
              <a:latin typeface="Arial Black" panose="020B0A04020102020204" pitchFamily="34" charset="0"/>
            </a:endParaRPr>
          </a:p>
          <a:p>
            <a:pPr algn="r"/>
            <a:r>
              <a:rPr lang="en-US" sz="3200" b="1" i="1" dirty="0">
                <a:solidFill>
                  <a:srgbClr val="002060"/>
                </a:solidFill>
                <a:effectLst>
                  <a:outerShdw blurRad="38100" dist="38100" dir="2700000" algn="tl">
                    <a:srgbClr val="000000">
                      <a:alpha val="43137"/>
                    </a:srgbClr>
                  </a:outerShdw>
                </a:effectLst>
                <a:latin typeface="Arial Black" panose="020B0A04020102020204" pitchFamily="34" charset="0"/>
              </a:rPr>
              <a:t> —Hebrews 9:24 KJV</a:t>
            </a:r>
          </a:p>
          <a:p>
            <a:pPr algn="l"/>
            <a:endParaRPr lang="en-US" sz="3200" b="1" i="1" dirty="0">
              <a:solidFill>
                <a:srgbClr val="002060"/>
              </a:solidFill>
              <a:effectLst>
                <a:outerShdw blurRad="38100" dist="38100" dir="2700000" algn="tl">
                  <a:srgbClr val="000000">
                    <a:alpha val="43137"/>
                  </a:srgbClr>
                </a:outerShdw>
              </a:effectLst>
              <a:latin typeface="Arial Black" panose="020B0A04020102020204" pitchFamily="34" charset="0"/>
            </a:endParaRPr>
          </a:p>
        </p:txBody>
      </p:sp>
    </p:spTree>
    <p:extLst>
      <p:ext uri="{BB962C8B-B14F-4D97-AF65-F5344CB8AC3E}">
        <p14:creationId xmlns:p14="http://schemas.microsoft.com/office/powerpoint/2010/main" val="1910957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strVal val="2/3*#ppt_w"/>
                                          </p:val>
                                        </p:tav>
                                        <p:tav tm="100000">
                                          <p:val>
                                            <p:strVal val="#ppt_w"/>
                                          </p:val>
                                        </p:tav>
                                      </p:tavLst>
                                    </p:anim>
                                    <p:anim calcmode="lin" valueType="num">
                                      <p:cBhvr>
                                        <p:cTn id="8" dur="500" fill="hold"/>
                                        <p:tgtEl>
                                          <p:spTgt spid="12"/>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A59A3EA5-4B17-46D7-8358-1E2CFD7A8EB1}"/>
              </a:ext>
            </a:extLst>
          </p:cNvPr>
          <p:cNvCxnSpPr>
            <a:cxnSpLocks/>
          </p:cNvCxnSpPr>
          <p:nvPr/>
        </p:nvCxnSpPr>
        <p:spPr>
          <a:xfrm>
            <a:off x="37367" y="671544"/>
            <a:ext cx="12186227" cy="21925"/>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Line 10">
            <a:extLst>
              <a:ext uri="{FF2B5EF4-FFF2-40B4-BE49-F238E27FC236}">
                <a16:creationId xmlns:a16="http://schemas.microsoft.com/office/drawing/2014/main" id="{53D00BA3-6582-4CD7-BC9B-B199287D39E2}"/>
              </a:ext>
            </a:extLst>
          </p:cNvPr>
          <p:cNvSpPr>
            <a:spLocks noChangeShapeType="1"/>
          </p:cNvSpPr>
          <p:nvPr/>
        </p:nvSpPr>
        <p:spPr bwMode="auto">
          <a:xfrm flipV="1">
            <a:off x="26215" y="6869816"/>
            <a:ext cx="12292061" cy="64384"/>
          </a:xfrm>
          <a:prstGeom prst="line">
            <a:avLst/>
          </a:prstGeom>
          <a:noFill/>
          <a:ln w="77063">
            <a:solidFill>
              <a:srgbClr val="002060"/>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sp>
        <p:nvSpPr>
          <p:cNvPr id="28" name="Title 2">
            <a:extLst>
              <a:ext uri="{FF2B5EF4-FFF2-40B4-BE49-F238E27FC236}">
                <a16:creationId xmlns:a16="http://schemas.microsoft.com/office/drawing/2014/main" id="{9E823B42-FD48-4E90-B684-16A5988304F2}"/>
              </a:ext>
            </a:extLst>
          </p:cNvPr>
          <p:cNvSpPr txBox="1">
            <a:spLocks/>
          </p:cNvSpPr>
          <p:nvPr/>
        </p:nvSpPr>
        <p:spPr>
          <a:xfrm>
            <a:off x="8974473" y="80994"/>
            <a:ext cx="3016280" cy="514350"/>
          </a:xfrm>
          <a:prstGeom prst="rect">
            <a:avLst/>
          </a:prstGeom>
          <a:solidFill>
            <a:srgbClr val="002060"/>
          </a:solidFill>
          <a:ln w="12700">
            <a:solidFill>
              <a:srgbClr val="002060"/>
            </a:solid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Medium" panose="02000604030000020004"/>
              </a:rPr>
              <a:t>Christ’s Once-for-All Sacrifice</a:t>
            </a:r>
          </a:p>
        </p:txBody>
      </p:sp>
      <p:sp>
        <p:nvSpPr>
          <p:cNvPr id="29" name="TextBox 28">
            <a:extLst>
              <a:ext uri="{FF2B5EF4-FFF2-40B4-BE49-F238E27FC236}">
                <a16:creationId xmlns:a16="http://schemas.microsoft.com/office/drawing/2014/main" id="{94623693-3F29-41C2-8ECA-512EA43AF814}"/>
              </a:ext>
            </a:extLst>
          </p:cNvPr>
          <p:cNvSpPr txBox="1"/>
          <p:nvPr/>
        </p:nvSpPr>
        <p:spPr>
          <a:xfrm>
            <a:off x="32657" y="-10051"/>
            <a:ext cx="3444003" cy="584295"/>
          </a:xfrm>
          <a:prstGeom prst="rect">
            <a:avLst/>
          </a:prstGeom>
          <a:solidFill>
            <a:srgbClr val="002060"/>
          </a:solid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chemeClr val="bg1"/>
                </a:solidFill>
                <a:latin typeface="Gotham Medium" panose="02000604030000020004"/>
              </a:rPr>
              <a:t>LESSON CONTEXT</a:t>
            </a:r>
          </a:p>
        </p:txBody>
      </p:sp>
      <p:cxnSp>
        <p:nvCxnSpPr>
          <p:cNvPr id="9" name="Straight Connector 8">
            <a:extLst>
              <a:ext uri="{FF2B5EF4-FFF2-40B4-BE49-F238E27FC236}">
                <a16:creationId xmlns:a16="http://schemas.microsoft.com/office/drawing/2014/main" id="{D3A8CB74-F1FB-4E69-B836-2C0E53F66614}"/>
              </a:ext>
            </a:extLst>
          </p:cNvPr>
          <p:cNvCxnSpPr>
            <a:cxnSpLocks/>
          </p:cNvCxnSpPr>
          <p:nvPr/>
        </p:nvCxnSpPr>
        <p:spPr>
          <a:xfrm>
            <a:off x="-39402" y="6669162"/>
            <a:ext cx="12252960" cy="0"/>
          </a:xfrm>
          <a:prstGeom prst="line">
            <a:avLst/>
          </a:prstGeom>
          <a:ln w="314325">
            <a:solidFill>
              <a:srgbClr val="00206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5D12579F-ED0B-4F28-9022-D18F2789D03C}"/>
              </a:ext>
            </a:extLst>
          </p:cNvPr>
          <p:cNvSpPr/>
          <p:nvPr/>
        </p:nvSpPr>
        <p:spPr>
          <a:xfrm>
            <a:off x="6629399" y="919989"/>
            <a:ext cx="5326185" cy="5419271"/>
          </a:xfrm>
          <a:prstGeom prst="rect">
            <a:avLst/>
          </a:prstGeom>
          <a:solidFill>
            <a:schemeClr val="bg1">
              <a:alpha val="10000"/>
            </a:schemeClr>
          </a:solidFill>
          <a:ln w="114300">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0" marR="0">
              <a:lnSpc>
                <a:spcPct val="107000"/>
              </a:lnSpc>
              <a:spcBef>
                <a:spcPts val="0"/>
              </a:spcBef>
              <a:spcAft>
                <a:spcPts val="0"/>
              </a:spcAft>
            </a:pPr>
            <a:r>
              <a:rPr lang="en-US" sz="2000" b="1" u="heavy" kern="100" cap="small" dirty="0">
                <a:solidFill>
                  <a:srgbClr val="002060"/>
                </a:solidFill>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Don’t Neglect Meeting Together</a:t>
            </a:r>
          </a:p>
          <a:p>
            <a:pPr marL="0" marR="0">
              <a:lnSpc>
                <a:spcPct val="107000"/>
              </a:lnSpc>
              <a:spcBef>
                <a:spcPts val="0"/>
              </a:spcBef>
              <a:spcAft>
                <a:spcPts val="0"/>
              </a:spcAft>
            </a:pPr>
            <a:r>
              <a:rPr lang="en-US" b="1" kern="100" dirty="0">
                <a:solidFill>
                  <a:srgbClr val="002060"/>
                </a:solidFill>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Many Christians read Hebrews 10:25 as a commandment, a blanket prohibition against missing church. Some churches have even placed members under church discipline for missing too many services. While this passage supports regular church attendance, it does not function in this way. Verse 25 builds off of verse 24, in which the author exhorts his audience to contemplate ways to “spur one another on toward love and good deeds. ” Verse 25 is not a separate command; it continues the sentence from verse 24. The point is that the gathering of believers is the space to find opportunities to “spur one another on. ” Instead of a prohibition of missing church, this is encouragement to enter spaces where we can minister and receive ministry from fellow believers.  Hebrews 10:25 might exhort us to make church attendance a priority, but it should not be wielded like a club. </a:t>
            </a:r>
          </a:p>
        </p:txBody>
      </p:sp>
      <p:pic>
        <p:nvPicPr>
          <p:cNvPr id="2" name="Picture 1">
            <a:extLst>
              <a:ext uri="{FF2B5EF4-FFF2-40B4-BE49-F238E27FC236}">
                <a16:creationId xmlns:a16="http://schemas.microsoft.com/office/drawing/2014/main" id="{19CB14C9-10EE-3520-9FFC-36D584E2D440}"/>
              </a:ext>
            </a:extLst>
          </p:cNvPr>
          <p:cNvPicPr>
            <a:picLocks noChangeAspect="1"/>
          </p:cNvPicPr>
          <p:nvPr/>
        </p:nvPicPr>
        <p:blipFill>
          <a:blip r:embed="rId3">
            <a:extLst>
              <a:ext uri="{28A0092B-C50C-407E-A947-70E740481C1C}">
                <a14:useLocalDpi xmlns:a14="http://schemas.microsoft.com/office/drawing/2010/main" val="0"/>
              </a:ext>
            </a:extLst>
          </a:blip>
          <a:srcRect t="15591" b="15591"/>
          <a:stretch/>
        </p:blipFill>
        <p:spPr>
          <a:xfrm flipH="1">
            <a:off x="1215079" y="919989"/>
            <a:ext cx="5326185" cy="5353074"/>
          </a:xfrm>
          <a:custGeom>
            <a:avLst/>
            <a:gdLst/>
            <a:ahLst/>
            <a:cxnLst/>
            <a:rect l="l" t="t" r="r" b="b"/>
            <a:pathLst>
              <a:path w="6972657" h="6356349">
                <a:moveTo>
                  <a:pt x="4162425" y="4810724"/>
                </a:moveTo>
                <a:cubicBezTo>
                  <a:pt x="4508954" y="4810724"/>
                  <a:pt x="4789872" y="5103559"/>
                  <a:pt x="4789872" y="5464789"/>
                </a:cubicBezTo>
                <a:cubicBezTo>
                  <a:pt x="4789872" y="5826019"/>
                  <a:pt x="4508954" y="6118855"/>
                  <a:pt x="4162425" y="6118855"/>
                </a:cubicBezTo>
                <a:cubicBezTo>
                  <a:pt x="3815896" y="6118855"/>
                  <a:pt x="3534978" y="5826019"/>
                  <a:pt x="3534978" y="5464789"/>
                </a:cubicBezTo>
                <a:cubicBezTo>
                  <a:pt x="3534978" y="5103559"/>
                  <a:pt x="3815896" y="4810724"/>
                  <a:pt x="4162425" y="4810724"/>
                </a:cubicBezTo>
                <a:close/>
                <a:moveTo>
                  <a:pt x="92101" y="4731176"/>
                </a:moveTo>
                <a:cubicBezTo>
                  <a:pt x="540880" y="4731176"/>
                  <a:pt x="904688" y="5094984"/>
                  <a:pt x="904688" y="5543763"/>
                </a:cubicBezTo>
                <a:cubicBezTo>
                  <a:pt x="904688" y="5964494"/>
                  <a:pt x="584935" y="6310542"/>
                  <a:pt x="175183" y="6352155"/>
                </a:cubicBezTo>
                <a:lnTo>
                  <a:pt x="92121" y="6356349"/>
                </a:lnTo>
                <a:lnTo>
                  <a:pt x="92081" y="6356349"/>
                </a:lnTo>
                <a:lnTo>
                  <a:pt x="9019" y="6352155"/>
                </a:lnTo>
                <a:lnTo>
                  <a:pt x="4079" y="6351401"/>
                </a:lnTo>
                <a:lnTo>
                  <a:pt x="0" y="6352492"/>
                </a:lnTo>
                <a:lnTo>
                  <a:pt x="0" y="4736748"/>
                </a:lnTo>
                <a:lnTo>
                  <a:pt x="9019" y="4735372"/>
                </a:lnTo>
                <a:cubicBezTo>
                  <a:pt x="36336" y="4732597"/>
                  <a:pt x="64052" y="4731176"/>
                  <a:pt x="92101" y="4731176"/>
                </a:cubicBezTo>
                <a:close/>
                <a:moveTo>
                  <a:pt x="6385770" y="2098604"/>
                </a:moveTo>
                <a:cubicBezTo>
                  <a:pt x="6543907" y="2107100"/>
                  <a:pt x="6698935" y="2178483"/>
                  <a:pt x="6813407" y="2310776"/>
                </a:cubicBezTo>
                <a:cubicBezTo>
                  <a:pt x="7042252" y="2575278"/>
                  <a:pt x="7022052" y="2983098"/>
                  <a:pt x="6768322" y="3221698"/>
                </a:cubicBezTo>
                <a:cubicBezTo>
                  <a:pt x="6718815" y="3268040"/>
                  <a:pt x="6662527" y="3305861"/>
                  <a:pt x="6601629" y="3333787"/>
                </a:cubicBezTo>
                <a:cubicBezTo>
                  <a:pt x="6357584" y="3444872"/>
                  <a:pt x="6072796" y="3380857"/>
                  <a:pt x="5894479" y="3174765"/>
                </a:cubicBezTo>
                <a:cubicBezTo>
                  <a:pt x="5665537" y="2910180"/>
                  <a:pt x="5685739" y="2502359"/>
                  <a:pt x="5939476" y="2263752"/>
                </a:cubicBezTo>
                <a:cubicBezTo>
                  <a:pt x="6066385" y="2144498"/>
                  <a:pt x="6227633" y="2090107"/>
                  <a:pt x="6385770" y="2098604"/>
                </a:cubicBezTo>
                <a:close/>
                <a:moveTo>
                  <a:pt x="0" y="0"/>
                </a:moveTo>
                <a:lnTo>
                  <a:pt x="5609109" y="0"/>
                </a:lnTo>
                <a:lnTo>
                  <a:pt x="5710855" y="100163"/>
                </a:lnTo>
                <a:cubicBezTo>
                  <a:pt x="5940043" y="363896"/>
                  <a:pt x="6060564" y="781193"/>
                  <a:pt x="5983550" y="1133306"/>
                </a:cubicBezTo>
                <a:cubicBezTo>
                  <a:pt x="5820740" y="1874471"/>
                  <a:pt x="4868226" y="1916819"/>
                  <a:pt x="4807924" y="2551785"/>
                </a:cubicBezTo>
                <a:cubicBezTo>
                  <a:pt x="4772098" y="2931077"/>
                  <a:pt x="5073952" y="3310271"/>
                  <a:pt x="5323480" y="3486493"/>
                </a:cubicBezTo>
                <a:cubicBezTo>
                  <a:pt x="5798207" y="3822498"/>
                  <a:pt x="6190925" y="3545085"/>
                  <a:pt x="6484693" y="3873055"/>
                </a:cubicBezTo>
                <a:cubicBezTo>
                  <a:pt x="6702769" y="4116667"/>
                  <a:pt x="6749067" y="4564067"/>
                  <a:pt x="6564699" y="4869471"/>
                </a:cubicBezTo>
                <a:cubicBezTo>
                  <a:pt x="6538929" y="4912110"/>
                  <a:pt x="6508772" y="4951720"/>
                  <a:pt x="6474766" y="4987555"/>
                </a:cubicBezTo>
                <a:lnTo>
                  <a:pt x="6475634" y="4987552"/>
                </a:lnTo>
                <a:cubicBezTo>
                  <a:pt x="6246183" y="5229347"/>
                  <a:pt x="5896158" y="5245005"/>
                  <a:pt x="5787911" y="5249784"/>
                </a:cubicBezTo>
                <a:cubicBezTo>
                  <a:pt x="5276208" y="5272608"/>
                  <a:pt x="5181583" y="4739335"/>
                  <a:pt x="4594647" y="4582595"/>
                </a:cubicBezTo>
                <a:cubicBezTo>
                  <a:pt x="4553401" y="4571414"/>
                  <a:pt x="4047262" y="4444111"/>
                  <a:pt x="3576692" y="4689896"/>
                </a:cubicBezTo>
                <a:cubicBezTo>
                  <a:pt x="2903508" y="5041365"/>
                  <a:pt x="3035835" y="5772616"/>
                  <a:pt x="2439534" y="6019748"/>
                </a:cubicBezTo>
                <a:cubicBezTo>
                  <a:pt x="2062607" y="6175963"/>
                  <a:pt x="1545662" y="6076257"/>
                  <a:pt x="1262869" y="5786450"/>
                </a:cubicBezTo>
                <a:cubicBezTo>
                  <a:pt x="864056" y="5377550"/>
                  <a:pt x="1125562" y="4799418"/>
                  <a:pt x="734842" y="4526254"/>
                </a:cubicBezTo>
                <a:cubicBezTo>
                  <a:pt x="506361" y="4366061"/>
                  <a:pt x="192715" y="4446641"/>
                  <a:pt x="19856" y="4511293"/>
                </a:cubicBezTo>
                <a:lnTo>
                  <a:pt x="0" y="4519330"/>
                </a:lnTo>
                <a:close/>
              </a:path>
            </a:pathLst>
          </a:custGeom>
        </p:spPr>
      </p:pic>
      <p:sp>
        <p:nvSpPr>
          <p:cNvPr id="3" name="Rectangle 2">
            <a:extLst>
              <a:ext uri="{FF2B5EF4-FFF2-40B4-BE49-F238E27FC236}">
                <a16:creationId xmlns:a16="http://schemas.microsoft.com/office/drawing/2014/main" id="{967EF3DD-B04B-A289-2FFE-05DF70E5944C}"/>
              </a:ext>
            </a:extLst>
          </p:cNvPr>
          <p:cNvSpPr/>
          <p:nvPr/>
        </p:nvSpPr>
        <p:spPr>
          <a:xfrm>
            <a:off x="32657" y="693469"/>
            <a:ext cx="1182423" cy="5906429"/>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1">
            <a:extLst>
              <a:ext uri="{FF2B5EF4-FFF2-40B4-BE49-F238E27FC236}">
                <a16:creationId xmlns:a16="http://schemas.microsoft.com/office/drawing/2014/main" id="{CEE2DDC2-8D0E-2661-CB84-28E3D77A4AF6}"/>
              </a:ext>
            </a:extLst>
          </p:cNvPr>
          <p:cNvSpPr txBox="1">
            <a:spLocks/>
          </p:cNvSpPr>
          <p:nvPr/>
        </p:nvSpPr>
        <p:spPr>
          <a:xfrm>
            <a:off x="-191689" y="6359578"/>
            <a:ext cx="1406769" cy="39101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F646F3F-274D-499B-ABBE-824EB4ABDC3D}" type="slidenum">
              <a:rPr lang="en-US" smtClean="0">
                <a:solidFill>
                  <a:schemeClr val="bg1"/>
                </a:solidFill>
                <a:latin typeface="Arial Black" panose="020B0A04020102020204" pitchFamily="34" charset="0"/>
              </a:rPr>
              <a:pPr algn="r"/>
              <a:t>10</a:t>
            </a:fld>
            <a:endParaRPr lang="en-US"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38681143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A59A3EA5-4B17-46D7-8358-1E2CFD7A8EB1}"/>
              </a:ext>
            </a:extLst>
          </p:cNvPr>
          <p:cNvCxnSpPr>
            <a:cxnSpLocks/>
          </p:cNvCxnSpPr>
          <p:nvPr/>
        </p:nvCxnSpPr>
        <p:spPr>
          <a:xfrm>
            <a:off x="37367" y="671544"/>
            <a:ext cx="12186227" cy="21925"/>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Line 10">
            <a:extLst>
              <a:ext uri="{FF2B5EF4-FFF2-40B4-BE49-F238E27FC236}">
                <a16:creationId xmlns:a16="http://schemas.microsoft.com/office/drawing/2014/main" id="{53D00BA3-6582-4CD7-BC9B-B199287D39E2}"/>
              </a:ext>
            </a:extLst>
          </p:cNvPr>
          <p:cNvSpPr>
            <a:spLocks noChangeShapeType="1"/>
          </p:cNvSpPr>
          <p:nvPr/>
        </p:nvSpPr>
        <p:spPr bwMode="auto">
          <a:xfrm flipV="1">
            <a:off x="26215" y="6869816"/>
            <a:ext cx="12292061" cy="64384"/>
          </a:xfrm>
          <a:prstGeom prst="line">
            <a:avLst/>
          </a:prstGeom>
          <a:noFill/>
          <a:ln w="77063">
            <a:solidFill>
              <a:srgbClr val="002060"/>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sp>
        <p:nvSpPr>
          <p:cNvPr id="29" name="TextBox 28">
            <a:extLst>
              <a:ext uri="{FF2B5EF4-FFF2-40B4-BE49-F238E27FC236}">
                <a16:creationId xmlns:a16="http://schemas.microsoft.com/office/drawing/2014/main" id="{94623693-3F29-41C2-8ECA-512EA43AF814}"/>
              </a:ext>
            </a:extLst>
          </p:cNvPr>
          <p:cNvSpPr txBox="1"/>
          <p:nvPr/>
        </p:nvSpPr>
        <p:spPr>
          <a:xfrm>
            <a:off x="32657" y="-10051"/>
            <a:ext cx="3444003" cy="584295"/>
          </a:xfrm>
          <a:prstGeom prst="rect">
            <a:avLst/>
          </a:prstGeom>
          <a:solidFill>
            <a:srgbClr val="002060"/>
          </a:solid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chemeClr val="bg1"/>
                </a:solidFill>
                <a:latin typeface="Gotham Medium" panose="02000604030000020004"/>
              </a:rPr>
              <a:t>LESSON CONTEXT</a:t>
            </a:r>
          </a:p>
        </p:txBody>
      </p:sp>
      <p:sp>
        <p:nvSpPr>
          <p:cNvPr id="2" name="Rectangle 1">
            <a:extLst>
              <a:ext uri="{FF2B5EF4-FFF2-40B4-BE49-F238E27FC236}">
                <a16:creationId xmlns:a16="http://schemas.microsoft.com/office/drawing/2014/main" id="{1B726A22-C7F2-6F99-0C93-99F33A5C80D5}"/>
              </a:ext>
            </a:extLst>
          </p:cNvPr>
          <p:cNvSpPr/>
          <p:nvPr/>
        </p:nvSpPr>
        <p:spPr>
          <a:xfrm>
            <a:off x="7612746" y="757766"/>
            <a:ext cx="4454664" cy="6011997"/>
          </a:xfrm>
          <a:prstGeom prst="rect">
            <a:avLst/>
          </a:prstGeom>
          <a:solidFill>
            <a:schemeClr val="bg1">
              <a:alpha val="10000"/>
            </a:schemeClr>
          </a:solidFill>
          <a:ln w="1143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0" marR="0">
              <a:lnSpc>
                <a:spcPct val="107000"/>
              </a:lnSpc>
              <a:spcBef>
                <a:spcPts val="0"/>
              </a:spcBef>
              <a:spcAft>
                <a:spcPts val="0"/>
              </a:spcAft>
            </a:pPr>
            <a:r>
              <a:rPr lang="en-US" sz="2000" b="1" u="heavy" cap="small" dirty="0">
                <a:solidFill>
                  <a:srgbClr val="002060"/>
                </a:solidFill>
                <a:effectLst/>
                <a:latin typeface="Gotham Medium" panose="02000604030000020004"/>
                <a:ea typeface="Calibri" panose="020F0502020204030204" pitchFamily="34" charset="0"/>
                <a:cs typeface="Calibri" panose="020F0502020204030204" pitchFamily="34" charset="0"/>
              </a:rPr>
              <a:t>The Confidence of Paul</a:t>
            </a:r>
          </a:p>
          <a:p>
            <a:pPr lvl="1">
              <a:lnSpc>
                <a:spcPct val="107000"/>
              </a:lnSpc>
            </a:pPr>
            <a:r>
              <a:rPr lang="en-US" b="1" dirty="0">
                <a:solidFill>
                  <a:srgbClr val="002060"/>
                </a:solidFill>
                <a:effectLst/>
                <a:latin typeface="Gotham Medium" panose="02000604030000020004"/>
                <a:ea typeface="Calibri" panose="020F0502020204030204" pitchFamily="34" charset="0"/>
                <a:cs typeface="Calibri" panose="020F0502020204030204" pitchFamily="34" charset="0"/>
              </a:rPr>
              <a:t>Paul gives us an example of what it looks like to have confidence in Christ Jesus. Paul writes to the Romans, “Who will rescue me from this body that is subject to death? Thanks be to God, who delivers me through Jesus Christ our Lord!” (Rom. 7:24–25). Paul’s confidence comes from Christ’s better sacrifice, which atones for all of his sins. He steadies himself upon salvation that God provides. When condemnation and despair grip our hearts, we can cling to the better sacrifice of Jesus Christ and find hope in the throne room of God. We can confidently say with Paul, “Therefore, there is now no condemnation for those who are in Christ Jesus” (Rom. 8:1). </a:t>
            </a:r>
          </a:p>
          <a:p>
            <a:pPr lvl="1">
              <a:lnSpc>
                <a:spcPct val="107000"/>
              </a:lnSpc>
            </a:pPr>
            <a:r>
              <a:rPr lang="en-US" b="1" dirty="0">
                <a:solidFill>
                  <a:srgbClr val="002060"/>
                </a:solidFill>
                <a:effectLst/>
                <a:latin typeface="Gotham Medium" panose="02000604030000020004"/>
                <a:ea typeface="Calibri" panose="020F0502020204030204" pitchFamily="34" charset="0"/>
                <a:cs typeface="Calibri" panose="020F0502020204030204" pitchFamily="34" charset="0"/>
              </a:rPr>
              <a:t>.</a:t>
            </a:r>
          </a:p>
        </p:txBody>
      </p:sp>
      <p:sp>
        <p:nvSpPr>
          <p:cNvPr id="3" name="Rectangle 2">
            <a:extLst>
              <a:ext uri="{FF2B5EF4-FFF2-40B4-BE49-F238E27FC236}">
                <a16:creationId xmlns:a16="http://schemas.microsoft.com/office/drawing/2014/main" id="{A69BCF43-308A-A2C7-268B-5FB7CA741B03}"/>
              </a:ext>
            </a:extLst>
          </p:cNvPr>
          <p:cNvSpPr/>
          <p:nvPr/>
        </p:nvSpPr>
        <p:spPr>
          <a:xfrm>
            <a:off x="7377095" y="1147301"/>
            <a:ext cx="527538" cy="5473997"/>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D774BF4-E0B4-25BE-3928-31EA465CB72D}"/>
              </a:ext>
            </a:extLst>
          </p:cNvPr>
          <p:cNvSpPr/>
          <p:nvPr/>
        </p:nvSpPr>
        <p:spPr>
          <a:xfrm>
            <a:off x="26215" y="4447289"/>
            <a:ext cx="7350880" cy="218921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FB1E3FA-0841-A974-ADFD-B290310AE6EC}"/>
              </a:ext>
            </a:extLst>
          </p:cNvPr>
          <p:cNvPicPr>
            <a:picLocks noChangeAspect="1"/>
          </p:cNvPicPr>
          <p:nvPr/>
        </p:nvPicPr>
        <p:blipFill rotWithShape="1">
          <a:blip r:embed="rId3">
            <a:extLst>
              <a:ext uri="{28A0092B-C50C-407E-A947-70E740481C1C}">
                <a14:useLocalDpi xmlns:a14="http://schemas.microsoft.com/office/drawing/2010/main" val="0"/>
              </a:ext>
            </a:extLst>
          </a:blip>
          <a:srcRect t="7153" r="7071" b="7153"/>
          <a:stretch/>
        </p:blipFill>
        <p:spPr>
          <a:xfrm flipH="1">
            <a:off x="-13242" y="730916"/>
            <a:ext cx="7586531" cy="4192774"/>
          </a:xfrm>
          <a:custGeom>
            <a:avLst/>
            <a:gdLst/>
            <a:ahLst/>
            <a:cxnLst/>
            <a:rect l="l" t="t" r="r" b="b"/>
            <a:pathLst>
              <a:path w="8607807" h="6858000">
                <a:moveTo>
                  <a:pt x="8607807" y="0"/>
                </a:moveTo>
                <a:lnTo>
                  <a:pt x="8607807" y="6858000"/>
                </a:lnTo>
                <a:lnTo>
                  <a:pt x="2049693" y="6858000"/>
                </a:lnTo>
                <a:lnTo>
                  <a:pt x="1546051" y="6858000"/>
                </a:lnTo>
                <a:lnTo>
                  <a:pt x="1535751" y="6815348"/>
                </a:lnTo>
                <a:cubicBezTo>
                  <a:pt x="1530460" y="6761684"/>
                  <a:pt x="1515370" y="6604898"/>
                  <a:pt x="1514301" y="6536022"/>
                </a:cubicBezTo>
                <a:cubicBezTo>
                  <a:pt x="1518045" y="6478504"/>
                  <a:pt x="1528503" y="6437797"/>
                  <a:pt x="1529339" y="6402088"/>
                </a:cubicBezTo>
                <a:cubicBezTo>
                  <a:pt x="1525062" y="6346650"/>
                  <a:pt x="1502062" y="6294623"/>
                  <a:pt x="1493941" y="6256398"/>
                </a:cubicBezTo>
                <a:cubicBezTo>
                  <a:pt x="1502669" y="6241770"/>
                  <a:pt x="1469920" y="6187857"/>
                  <a:pt x="1480613" y="6172741"/>
                </a:cubicBezTo>
                <a:cubicBezTo>
                  <a:pt x="1481020" y="6152279"/>
                  <a:pt x="1458164" y="6048753"/>
                  <a:pt x="1443364" y="6006407"/>
                </a:cubicBezTo>
                <a:cubicBezTo>
                  <a:pt x="1426694" y="5958900"/>
                  <a:pt x="1390307" y="5908317"/>
                  <a:pt x="1380584" y="5887691"/>
                </a:cubicBezTo>
                <a:cubicBezTo>
                  <a:pt x="1370860" y="5867065"/>
                  <a:pt x="1392244" y="5909118"/>
                  <a:pt x="1385023" y="5882650"/>
                </a:cubicBezTo>
                <a:cubicBezTo>
                  <a:pt x="1377800" y="5856181"/>
                  <a:pt x="1345702" y="5759038"/>
                  <a:pt x="1337254" y="5728879"/>
                </a:cubicBezTo>
                <a:cubicBezTo>
                  <a:pt x="1353956" y="5727462"/>
                  <a:pt x="1323673" y="5710676"/>
                  <a:pt x="1334321" y="5701696"/>
                </a:cubicBezTo>
                <a:cubicBezTo>
                  <a:pt x="1343675" y="5695367"/>
                  <a:pt x="1336672" y="5688797"/>
                  <a:pt x="1335877" y="5681564"/>
                </a:cubicBezTo>
                <a:cubicBezTo>
                  <a:pt x="1343201" y="5672524"/>
                  <a:pt x="1329617" y="5640839"/>
                  <a:pt x="1319978" y="5632219"/>
                </a:cubicBezTo>
                <a:cubicBezTo>
                  <a:pt x="1286551" y="5611011"/>
                  <a:pt x="1310947" y="5568721"/>
                  <a:pt x="1285321" y="5551224"/>
                </a:cubicBezTo>
                <a:cubicBezTo>
                  <a:pt x="1281540" y="5545203"/>
                  <a:pt x="1279983" y="5539432"/>
                  <a:pt x="1279815" y="5533855"/>
                </a:cubicBezTo>
                <a:lnTo>
                  <a:pt x="1282507" y="5518422"/>
                </a:lnTo>
                <a:lnTo>
                  <a:pt x="1289604" y="5514404"/>
                </a:lnTo>
                <a:lnTo>
                  <a:pt x="1287766" y="5504772"/>
                </a:lnTo>
                <a:lnTo>
                  <a:pt x="1288829" y="5502102"/>
                </a:lnTo>
                <a:cubicBezTo>
                  <a:pt x="1290896" y="5497007"/>
                  <a:pt x="1292688" y="5491968"/>
                  <a:pt x="1293373" y="5486914"/>
                </a:cubicBezTo>
                <a:cubicBezTo>
                  <a:pt x="1288690" y="5472938"/>
                  <a:pt x="1272696" y="5448436"/>
                  <a:pt x="1260736" y="5418245"/>
                </a:cubicBezTo>
                <a:cubicBezTo>
                  <a:pt x="1238579" y="5385699"/>
                  <a:pt x="1238884" y="5340972"/>
                  <a:pt x="1221610" y="5305770"/>
                </a:cubicBezTo>
                <a:lnTo>
                  <a:pt x="1216099" y="5298785"/>
                </a:lnTo>
                <a:lnTo>
                  <a:pt x="1217278" y="5268992"/>
                </a:lnTo>
                <a:cubicBezTo>
                  <a:pt x="1221588" y="5263843"/>
                  <a:pt x="1222716" y="5256480"/>
                  <a:pt x="1218469" y="5250149"/>
                </a:cubicBezTo>
                <a:lnTo>
                  <a:pt x="1206220" y="5142322"/>
                </a:lnTo>
                <a:cubicBezTo>
                  <a:pt x="1205294" y="5106716"/>
                  <a:pt x="1196908" y="5091595"/>
                  <a:pt x="1212921" y="5036513"/>
                </a:cubicBezTo>
                <a:cubicBezTo>
                  <a:pt x="1234138" y="4978012"/>
                  <a:pt x="1204801" y="4893378"/>
                  <a:pt x="1212183" y="4827738"/>
                </a:cubicBezTo>
                <a:cubicBezTo>
                  <a:pt x="1183151" y="4792886"/>
                  <a:pt x="1209228" y="4811487"/>
                  <a:pt x="1202048" y="4774693"/>
                </a:cubicBezTo>
                <a:cubicBezTo>
                  <a:pt x="1202483" y="4751423"/>
                  <a:pt x="1202919" y="4728152"/>
                  <a:pt x="1203354" y="4704882"/>
                </a:cubicBezTo>
                <a:lnTo>
                  <a:pt x="1201502" y="4691500"/>
                </a:lnTo>
                <a:lnTo>
                  <a:pt x="1194919" y="4687895"/>
                </a:lnTo>
                <a:lnTo>
                  <a:pt x="1187792" y="4667873"/>
                </a:lnTo>
                <a:cubicBezTo>
                  <a:pt x="1186060" y="4660351"/>
                  <a:pt x="1185291" y="4652220"/>
                  <a:pt x="1186080" y="4643189"/>
                </a:cubicBezTo>
                <a:cubicBezTo>
                  <a:pt x="1199189" y="4613276"/>
                  <a:pt x="1167081" y="4562691"/>
                  <a:pt x="1184722" y="4525834"/>
                </a:cubicBezTo>
                <a:cubicBezTo>
                  <a:pt x="1182407" y="4490142"/>
                  <a:pt x="1175424" y="4451369"/>
                  <a:pt x="1172188" y="4429037"/>
                </a:cubicBezTo>
                <a:cubicBezTo>
                  <a:pt x="1161331" y="4419671"/>
                  <a:pt x="1178123" y="4389539"/>
                  <a:pt x="1165306" y="4391841"/>
                </a:cubicBezTo>
                <a:cubicBezTo>
                  <a:pt x="1171061" y="4381101"/>
                  <a:pt x="1173552" y="4338138"/>
                  <a:pt x="1168602" y="4327040"/>
                </a:cubicBezTo>
                <a:lnTo>
                  <a:pt x="1178384" y="4271714"/>
                </a:lnTo>
                <a:lnTo>
                  <a:pt x="1177294" y="4266170"/>
                </a:lnTo>
                <a:cubicBezTo>
                  <a:pt x="1177138" y="4260404"/>
                  <a:pt x="1177520" y="4242660"/>
                  <a:pt x="1177448" y="4237120"/>
                </a:cubicBezTo>
                <a:cubicBezTo>
                  <a:pt x="1177252" y="4235726"/>
                  <a:pt x="1177058" y="4234331"/>
                  <a:pt x="1176863" y="4232937"/>
                </a:cubicBezTo>
                <a:lnTo>
                  <a:pt x="1162386" y="4198811"/>
                </a:lnTo>
                <a:cubicBezTo>
                  <a:pt x="1162950" y="4194190"/>
                  <a:pt x="1174655" y="4191224"/>
                  <a:pt x="1174343" y="4184054"/>
                </a:cubicBezTo>
                <a:lnTo>
                  <a:pt x="1160516" y="4155792"/>
                </a:lnTo>
                <a:lnTo>
                  <a:pt x="1161365" y="4150364"/>
                </a:lnTo>
                <a:lnTo>
                  <a:pt x="1144878" y="4068165"/>
                </a:lnTo>
                <a:lnTo>
                  <a:pt x="1123687" y="3997737"/>
                </a:lnTo>
                <a:lnTo>
                  <a:pt x="1096720" y="3746801"/>
                </a:lnTo>
                <a:cubicBezTo>
                  <a:pt x="1083618" y="3632695"/>
                  <a:pt x="1064313" y="3629437"/>
                  <a:pt x="1047682" y="3510652"/>
                </a:cubicBezTo>
                <a:cubicBezTo>
                  <a:pt x="1048550" y="3470281"/>
                  <a:pt x="1049418" y="3429910"/>
                  <a:pt x="1050285" y="3389539"/>
                </a:cubicBezTo>
                <a:lnTo>
                  <a:pt x="1030166" y="3314219"/>
                </a:lnTo>
                <a:lnTo>
                  <a:pt x="1034128" y="3253967"/>
                </a:lnTo>
                <a:lnTo>
                  <a:pt x="1007751" y="3192563"/>
                </a:lnTo>
                <a:cubicBezTo>
                  <a:pt x="1003323" y="3186732"/>
                  <a:pt x="1001150" y="3181063"/>
                  <a:pt x="1000384" y="3175520"/>
                </a:cubicBezTo>
                <a:cubicBezTo>
                  <a:pt x="1000734" y="3170366"/>
                  <a:pt x="1001085" y="3165212"/>
                  <a:pt x="1001435" y="3160058"/>
                </a:cubicBezTo>
                <a:lnTo>
                  <a:pt x="968918" y="3106456"/>
                </a:lnTo>
                <a:cubicBezTo>
                  <a:pt x="957125" y="3086347"/>
                  <a:pt x="955617" y="3059144"/>
                  <a:pt x="934483" y="3025607"/>
                </a:cubicBezTo>
                <a:cubicBezTo>
                  <a:pt x="914631" y="2991085"/>
                  <a:pt x="908933" y="2999692"/>
                  <a:pt x="879229" y="2942341"/>
                </a:cubicBezTo>
                <a:cubicBezTo>
                  <a:pt x="850845" y="2891400"/>
                  <a:pt x="820829" y="2801223"/>
                  <a:pt x="798666" y="2755714"/>
                </a:cubicBezTo>
                <a:cubicBezTo>
                  <a:pt x="773970" y="2709171"/>
                  <a:pt x="758278" y="2710053"/>
                  <a:pt x="746962" y="2689587"/>
                </a:cubicBezTo>
                <a:lnTo>
                  <a:pt x="712796" y="2609586"/>
                </a:lnTo>
                <a:lnTo>
                  <a:pt x="697701" y="2594856"/>
                </a:lnTo>
                <a:cubicBezTo>
                  <a:pt x="697743" y="2593626"/>
                  <a:pt x="697784" y="2592396"/>
                  <a:pt x="697823" y="2591165"/>
                </a:cubicBezTo>
                <a:lnTo>
                  <a:pt x="679645" y="2567493"/>
                </a:lnTo>
                <a:lnTo>
                  <a:pt x="680789" y="2566723"/>
                </a:lnTo>
                <a:cubicBezTo>
                  <a:pt x="682946" y="2564457"/>
                  <a:pt x="683757" y="2561765"/>
                  <a:pt x="681771" y="2558109"/>
                </a:cubicBezTo>
                <a:cubicBezTo>
                  <a:pt x="705290" y="2557210"/>
                  <a:pt x="688388" y="2553357"/>
                  <a:pt x="680456" y="2542663"/>
                </a:cubicBezTo>
                <a:cubicBezTo>
                  <a:pt x="679482" y="2529115"/>
                  <a:pt x="677183" y="2488664"/>
                  <a:pt x="675922" y="2476820"/>
                </a:cubicBezTo>
                <a:lnTo>
                  <a:pt x="672894" y="2471591"/>
                </a:lnTo>
                <a:lnTo>
                  <a:pt x="673143" y="2471379"/>
                </a:lnTo>
                <a:cubicBezTo>
                  <a:pt x="673152" y="2470017"/>
                  <a:pt x="672405" y="2468214"/>
                  <a:pt x="670567" y="2465654"/>
                </a:cubicBezTo>
                <a:lnTo>
                  <a:pt x="667369" y="2462052"/>
                </a:lnTo>
                <a:lnTo>
                  <a:pt x="661495" y="2451906"/>
                </a:lnTo>
                <a:cubicBezTo>
                  <a:pt x="661510" y="2450510"/>
                  <a:pt x="661525" y="2449113"/>
                  <a:pt x="661540" y="2447717"/>
                </a:cubicBezTo>
                <a:lnTo>
                  <a:pt x="664540" y="2445047"/>
                </a:lnTo>
                <a:lnTo>
                  <a:pt x="663581" y="2444265"/>
                </a:lnTo>
                <a:cubicBezTo>
                  <a:pt x="653014" y="2439598"/>
                  <a:pt x="642406" y="2441014"/>
                  <a:pt x="663129" y="2421760"/>
                </a:cubicBezTo>
                <a:cubicBezTo>
                  <a:pt x="643271" y="2409372"/>
                  <a:pt x="657229" y="2399993"/>
                  <a:pt x="650205" y="2375201"/>
                </a:cubicBezTo>
                <a:cubicBezTo>
                  <a:pt x="634911" y="2369643"/>
                  <a:pt x="634260" y="2360648"/>
                  <a:pt x="638008" y="2350147"/>
                </a:cubicBezTo>
                <a:cubicBezTo>
                  <a:pt x="621083" y="2329939"/>
                  <a:pt x="620949" y="2305558"/>
                  <a:pt x="609851" y="2279762"/>
                </a:cubicBezTo>
                <a:lnTo>
                  <a:pt x="585585" y="2151458"/>
                </a:lnTo>
                <a:lnTo>
                  <a:pt x="581391" y="2148616"/>
                </a:lnTo>
                <a:cubicBezTo>
                  <a:pt x="578821" y="2146496"/>
                  <a:pt x="577525" y="2144881"/>
                  <a:pt x="577083" y="2143541"/>
                </a:cubicBezTo>
                <a:lnTo>
                  <a:pt x="577251" y="2143279"/>
                </a:lnTo>
                <a:lnTo>
                  <a:pt x="546845" y="2081459"/>
                </a:lnTo>
                <a:cubicBezTo>
                  <a:pt x="538270" y="2069798"/>
                  <a:pt x="486356" y="1952009"/>
                  <a:pt x="470837" y="1927526"/>
                </a:cubicBezTo>
                <a:lnTo>
                  <a:pt x="428154" y="1653876"/>
                </a:lnTo>
                <a:lnTo>
                  <a:pt x="392797" y="1507176"/>
                </a:lnTo>
                <a:cubicBezTo>
                  <a:pt x="380165" y="1501458"/>
                  <a:pt x="369910" y="1448213"/>
                  <a:pt x="372847" y="1437646"/>
                </a:cubicBezTo>
                <a:cubicBezTo>
                  <a:pt x="369015" y="1430935"/>
                  <a:pt x="338503" y="1373479"/>
                  <a:pt x="344479" y="1364974"/>
                </a:cubicBezTo>
                <a:cubicBezTo>
                  <a:pt x="332264" y="1339484"/>
                  <a:pt x="321736" y="1307918"/>
                  <a:pt x="299558" y="1284709"/>
                </a:cubicBezTo>
                <a:cubicBezTo>
                  <a:pt x="277380" y="1261500"/>
                  <a:pt x="259203" y="1267387"/>
                  <a:pt x="243216" y="1246922"/>
                </a:cubicBezTo>
                <a:cubicBezTo>
                  <a:pt x="227230" y="1226457"/>
                  <a:pt x="218454" y="1164523"/>
                  <a:pt x="203639" y="1161920"/>
                </a:cubicBezTo>
                <a:cubicBezTo>
                  <a:pt x="192352" y="1142649"/>
                  <a:pt x="198158" y="1131546"/>
                  <a:pt x="169195" y="1085737"/>
                </a:cubicBezTo>
                <a:cubicBezTo>
                  <a:pt x="139228" y="1000958"/>
                  <a:pt x="140891" y="967704"/>
                  <a:pt x="98775" y="908263"/>
                </a:cubicBezTo>
                <a:cubicBezTo>
                  <a:pt x="45025" y="829417"/>
                  <a:pt x="34038" y="815844"/>
                  <a:pt x="43820" y="711217"/>
                </a:cubicBezTo>
                <a:cubicBezTo>
                  <a:pt x="34816" y="658186"/>
                  <a:pt x="43273" y="612368"/>
                  <a:pt x="44748" y="590072"/>
                </a:cubicBezTo>
                <a:lnTo>
                  <a:pt x="36767" y="545639"/>
                </a:lnTo>
                <a:cubicBezTo>
                  <a:pt x="36093" y="527311"/>
                  <a:pt x="35418" y="508983"/>
                  <a:pt x="34744" y="490655"/>
                </a:cubicBezTo>
                <a:cubicBezTo>
                  <a:pt x="34670" y="457530"/>
                  <a:pt x="29296" y="472114"/>
                  <a:pt x="29222" y="438989"/>
                </a:cubicBezTo>
                <a:cubicBezTo>
                  <a:pt x="29152" y="438889"/>
                  <a:pt x="2578" y="396379"/>
                  <a:pt x="2507" y="396276"/>
                </a:cubicBezTo>
                <a:cubicBezTo>
                  <a:pt x="-7796" y="384713"/>
                  <a:pt x="17492" y="336163"/>
                  <a:pt x="9810" y="316602"/>
                </a:cubicBezTo>
                <a:lnTo>
                  <a:pt x="25323" y="268307"/>
                </a:lnTo>
                <a:cubicBezTo>
                  <a:pt x="20582" y="240926"/>
                  <a:pt x="55391" y="238035"/>
                  <a:pt x="50278" y="194719"/>
                </a:cubicBezTo>
                <a:cubicBezTo>
                  <a:pt x="49891" y="157325"/>
                  <a:pt x="41873" y="124589"/>
                  <a:pt x="47653" y="93227"/>
                </a:cubicBezTo>
                <a:cubicBezTo>
                  <a:pt x="41389" y="80085"/>
                  <a:pt x="38874" y="67855"/>
                  <a:pt x="48323" y="56555"/>
                </a:cubicBezTo>
                <a:cubicBezTo>
                  <a:pt x="46028" y="30289"/>
                  <a:pt x="37896" y="18621"/>
                  <a:pt x="38423" y="5312"/>
                </a:cubicBezTo>
                <a:lnTo>
                  <a:pt x="39875" y="1"/>
                </a:lnTo>
                <a:close/>
              </a:path>
            </a:pathLst>
          </a:custGeom>
          <a:blipFill>
            <a:blip r:embed="rId3">
              <a:alphaModFix amt="70000"/>
            </a:blip>
            <a:stretch>
              <a:fillRect/>
            </a:stretch>
          </a:blipFill>
          <a:ln w="57150">
            <a:solidFill>
              <a:srgbClr val="002060"/>
            </a:solidFill>
          </a:ln>
        </p:spPr>
      </p:pic>
      <p:cxnSp>
        <p:nvCxnSpPr>
          <p:cNvPr id="9" name="Straight Connector 8">
            <a:extLst>
              <a:ext uri="{FF2B5EF4-FFF2-40B4-BE49-F238E27FC236}">
                <a16:creationId xmlns:a16="http://schemas.microsoft.com/office/drawing/2014/main" id="{D3A8CB74-F1FB-4E69-B836-2C0E53F66614}"/>
              </a:ext>
            </a:extLst>
          </p:cNvPr>
          <p:cNvCxnSpPr>
            <a:cxnSpLocks/>
          </p:cNvCxnSpPr>
          <p:nvPr/>
        </p:nvCxnSpPr>
        <p:spPr>
          <a:xfrm>
            <a:off x="-39402" y="6721917"/>
            <a:ext cx="12252960" cy="0"/>
          </a:xfrm>
          <a:prstGeom prst="line">
            <a:avLst/>
          </a:prstGeom>
          <a:ln w="314325">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Slide Number Placeholder 1">
            <a:extLst>
              <a:ext uri="{FF2B5EF4-FFF2-40B4-BE49-F238E27FC236}">
                <a16:creationId xmlns:a16="http://schemas.microsoft.com/office/drawing/2014/main" id="{30628B55-FEF2-1007-5C71-84AA13B78AE1}"/>
              </a:ext>
            </a:extLst>
          </p:cNvPr>
          <p:cNvSpPr txBox="1">
            <a:spLocks/>
          </p:cNvSpPr>
          <p:nvPr/>
        </p:nvSpPr>
        <p:spPr>
          <a:xfrm>
            <a:off x="10175630" y="6565245"/>
            <a:ext cx="1406769" cy="39101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F646F3F-274D-499B-ABBE-824EB4ABDC3D}" type="slidenum">
              <a:rPr lang="en-US" smtClean="0">
                <a:solidFill>
                  <a:schemeClr val="bg1"/>
                </a:solidFill>
                <a:latin typeface="Arial Black" panose="020B0A04020102020204" pitchFamily="34" charset="0"/>
              </a:rPr>
              <a:pPr algn="r"/>
              <a:t>11</a:t>
            </a:fld>
            <a:endParaRPr lang="en-US" dirty="0">
              <a:solidFill>
                <a:schemeClr val="bg1"/>
              </a:solidFill>
              <a:latin typeface="Arial Black" panose="020B0A04020102020204" pitchFamily="34" charset="0"/>
            </a:endParaRPr>
          </a:p>
        </p:txBody>
      </p:sp>
      <p:sp>
        <p:nvSpPr>
          <p:cNvPr id="28" name="Title 2">
            <a:extLst>
              <a:ext uri="{FF2B5EF4-FFF2-40B4-BE49-F238E27FC236}">
                <a16:creationId xmlns:a16="http://schemas.microsoft.com/office/drawing/2014/main" id="{9E823B42-FD48-4E90-B684-16A5988304F2}"/>
              </a:ext>
            </a:extLst>
          </p:cNvPr>
          <p:cNvSpPr txBox="1">
            <a:spLocks/>
          </p:cNvSpPr>
          <p:nvPr/>
        </p:nvSpPr>
        <p:spPr>
          <a:xfrm>
            <a:off x="32656" y="4921589"/>
            <a:ext cx="7776283" cy="1814967"/>
          </a:xfrm>
          <a:prstGeom prst="rect">
            <a:avLst/>
          </a:prstGeom>
          <a:solidFill>
            <a:srgbClr val="002060"/>
          </a:solidFill>
          <a:ln w="12700">
            <a:solidFill>
              <a:srgbClr val="002060"/>
            </a:solid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4400" b="1" i="1" cap="small" dirty="0">
                <a:solidFill>
                  <a:schemeClr val="bg1"/>
                </a:solidFill>
                <a:latin typeface="Gotham Medium" panose="02000604030000020004"/>
              </a:rPr>
              <a:t>Christ’s Once-for-All Sacrifice</a:t>
            </a:r>
          </a:p>
        </p:txBody>
      </p:sp>
    </p:spTree>
    <p:extLst>
      <p:ext uri="{BB962C8B-B14F-4D97-AF65-F5344CB8AC3E}">
        <p14:creationId xmlns:p14="http://schemas.microsoft.com/office/powerpoint/2010/main" val="12721372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2765502-80FA-04E9-BAEC-C279EA634433}"/>
              </a:ext>
            </a:extLst>
          </p:cNvPr>
          <p:cNvPicPr>
            <a:picLocks noChangeAspect="1"/>
          </p:cNvPicPr>
          <p:nvPr/>
        </p:nvPicPr>
        <p:blipFill rotWithShape="1">
          <a:blip r:embed="rId3">
            <a:extLst>
              <a:ext uri="{28A0092B-C50C-407E-A947-70E740481C1C}">
                <a14:useLocalDpi xmlns:a14="http://schemas.microsoft.com/office/drawing/2010/main" val="0"/>
              </a:ext>
            </a:extLst>
          </a:blip>
          <a:srcRect l="1874" t="4484" r="46727" b="48020"/>
          <a:stretch/>
        </p:blipFill>
        <p:spPr>
          <a:xfrm>
            <a:off x="26215" y="1026654"/>
            <a:ext cx="3984308" cy="5407647"/>
          </a:xfrm>
          <a:custGeom>
            <a:avLst/>
            <a:gdLst/>
            <a:ahLst/>
            <a:cxnLst/>
            <a:rect l="l" t="t" r="r" b="b"/>
            <a:pathLst>
              <a:path w="5403280" h="5258929">
                <a:moveTo>
                  <a:pt x="2701640" y="0"/>
                </a:moveTo>
                <a:cubicBezTo>
                  <a:pt x="4193715" y="0"/>
                  <a:pt x="5403280" y="1209565"/>
                  <a:pt x="5403280" y="2701640"/>
                </a:cubicBezTo>
                <a:lnTo>
                  <a:pt x="5403280" y="5258929"/>
                </a:lnTo>
                <a:lnTo>
                  <a:pt x="0" y="5258929"/>
                </a:lnTo>
                <a:lnTo>
                  <a:pt x="0" y="2701640"/>
                </a:lnTo>
                <a:cubicBezTo>
                  <a:pt x="0" y="1209565"/>
                  <a:pt x="1209565" y="0"/>
                  <a:pt x="2701640" y="0"/>
                </a:cubicBezTo>
                <a:close/>
              </a:path>
            </a:pathLst>
          </a:custGeom>
        </p:spPr>
      </p:pic>
      <p:sp>
        <p:nvSpPr>
          <p:cNvPr id="14" name="Line 10">
            <a:extLst>
              <a:ext uri="{FF2B5EF4-FFF2-40B4-BE49-F238E27FC236}">
                <a16:creationId xmlns:a16="http://schemas.microsoft.com/office/drawing/2014/main" id="{53D00BA3-6582-4CD7-BC9B-B199287D39E2}"/>
              </a:ext>
            </a:extLst>
          </p:cNvPr>
          <p:cNvSpPr>
            <a:spLocks noChangeShapeType="1"/>
          </p:cNvSpPr>
          <p:nvPr/>
        </p:nvSpPr>
        <p:spPr bwMode="auto">
          <a:xfrm flipV="1">
            <a:off x="26215" y="7092242"/>
            <a:ext cx="12292061" cy="64384"/>
          </a:xfrm>
          <a:prstGeom prst="line">
            <a:avLst/>
          </a:prstGeom>
          <a:noFill/>
          <a:ln w="77063">
            <a:solidFill>
              <a:schemeClr val="bg1"/>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sp>
        <p:nvSpPr>
          <p:cNvPr id="8" name="Line 10">
            <a:extLst>
              <a:ext uri="{FF2B5EF4-FFF2-40B4-BE49-F238E27FC236}">
                <a16:creationId xmlns:a16="http://schemas.microsoft.com/office/drawing/2014/main" id="{0B0374A3-4F59-4729-A0DE-A253865B5D03}"/>
              </a:ext>
            </a:extLst>
          </p:cNvPr>
          <p:cNvSpPr>
            <a:spLocks noChangeShapeType="1"/>
          </p:cNvSpPr>
          <p:nvPr/>
        </p:nvSpPr>
        <p:spPr bwMode="auto">
          <a:xfrm>
            <a:off x="-34417" y="1247274"/>
            <a:ext cx="12252960" cy="0"/>
          </a:xfrm>
          <a:prstGeom prst="line">
            <a:avLst/>
          </a:prstGeom>
          <a:ln w="76200">
            <a:solidFill>
              <a:srgbClr val="002060"/>
            </a:solidFill>
            <a:round/>
            <a:headEnd/>
            <a:tailEnd/>
          </a:ln>
          <a:scene3d>
            <a:camera prst="orthographicFront"/>
            <a:lightRig rig="threePt" dir="t"/>
          </a:scene3d>
          <a:sp3d>
            <a:bevelT prst="relaxedInset"/>
          </a:sp3d>
        </p:spPr>
        <p:txBody>
          <a:bodyPr lIns="64291" tIns="32146" rIns="64291" bIns="32146"/>
          <a:lstStyle/>
          <a:p>
            <a:pPr algn="l"/>
            <a:endParaRPr lang="en-US" sz="1400" dirty="0">
              <a:solidFill>
                <a:srgbClr val="002060"/>
              </a:solidFill>
              <a:latin typeface="Gotham Medium" panose="02000604030000020004"/>
            </a:endParaRPr>
          </a:p>
        </p:txBody>
      </p:sp>
      <p:cxnSp>
        <p:nvCxnSpPr>
          <p:cNvPr id="9" name="Straight Connector 8">
            <a:extLst>
              <a:ext uri="{FF2B5EF4-FFF2-40B4-BE49-F238E27FC236}">
                <a16:creationId xmlns:a16="http://schemas.microsoft.com/office/drawing/2014/main" id="{ECBF4161-EDD7-4A93-81C8-0EAD6F22079B}"/>
              </a:ext>
            </a:extLst>
          </p:cNvPr>
          <p:cNvCxnSpPr>
            <a:cxnSpLocks/>
          </p:cNvCxnSpPr>
          <p:nvPr/>
        </p:nvCxnSpPr>
        <p:spPr>
          <a:xfrm>
            <a:off x="-34417" y="692680"/>
            <a:ext cx="12252960" cy="0"/>
          </a:xfrm>
          <a:prstGeom prst="line">
            <a:avLst/>
          </a:prstGeom>
          <a:ln w="76200">
            <a:solidFill>
              <a:srgbClr val="002060"/>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D160821-B2AB-4341-ABF2-B44268E77B37}"/>
              </a:ext>
            </a:extLst>
          </p:cNvPr>
          <p:cNvSpPr txBox="1"/>
          <p:nvPr/>
        </p:nvSpPr>
        <p:spPr>
          <a:xfrm>
            <a:off x="380998" y="13361"/>
            <a:ext cx="3629526" cy="588140"/>
          </a:xfrm>
          <a:prstGeom prst="rect">
            <a:avLst/>
          </a:prstGeom>
          <a:solidFill>
            <a:srgbClr val="002060"/>
          </a:solid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chemeClr val="bg1"/>
                </a:solidFill>
                <a:latin typeface="Gotham Medium" panose="02000604030000020004"/>
              </a:rPr>
              <a:t>LESSON OVERVIEW</a:t>
            </a:r>
          </a:p>
        </p:txBody>
      </p:sp>
      <p:sp>
        <p:nvSpPr>
          <p:cNvPr id="12" name="Title 2">
            <a:extLst>
              <a:ext uri="{FF2B5EF4-FFF2-40B4-BE49-F238E27FC236}">
                <a16:creationId xmlns:a16="http://schemas.microsoft.com/office/drawing/2014/main" id="{CBEAE4E6-CD19-4092-9C7E-2C12B39CCE7B}"/>
              </a:ext>
            </a:extLst>
          </p:cNvPr>
          <p:cNvSpPr txBox="1">
            <a:spLocks/>
          </p:cNvSpPr>
          <p:nvPr/>
        </p:nvSpPr>
        <p:spPr>
          <a:xfrm>
            <a:off x="398442" y="738583"/>
            <a:ext cx="11793558" cy="457200"/>
          </a:xfrm>
          <a:prstGeom prst="rect">
            <a:avLst/>
          </a:prstGeom>
          <a:solidFill>
            <a:srgbClr val="002060"/>
          </a:solidFill>
          <a:ln w="12700">
            <a:solidFill>
              <a:srgbClr val="002060"/>
            </a:solid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marL="0" marR="0">
              <a:lnSpc>
                <a:spcPct val="107000"/>
              </a:lnSpc>
              <a:spcBef>
                <a:spcPts val="0"/>
              </a:spcBef>
              <a:spcAft>
                <a:spcPts val="0"/>
              </a:spcAft>
              <a:tabLst>
                <a:tab pos="1138555" algn="l"/>
              </a:tabLst>
            </a:pPr>
            <a:r>
              <a:rPr lang="en-US" sz="2800" b="1" kern="100" dirty="0">
                <a:effectLst/>
                <a:latin typeface="Calibri" panose="020F0502020204030204" pitchFamily="34" charset="0"/>
                <a:ea typeface="Aptos" panose="020B0004020202020204" pitchFamily="34" charset="0"/>
                <a:cs typeface="Times New Roman" panose="02020603050405020304" pitchFamily="18" charset="0"/>
              </a:rPr>
              <a:t>A Better Sacrifice - </a:t>
            </a:r>
            <a:r>
              <a:rPr lang="en-US" sz="2800" b="1" i="1" kern="100" dirty="0">
                <a:effectLst/>
                <a:latin typeface="Calibri" panose="020F0502020204030204" pitchFamily="34" charset="0"/>
                <a:ea typeface="Aptos" panose="020B0004020202020204" pitchFamily="34" charset="0"/>
                <a:cs typeface="Times New Roman" panose="02020603050405020304" pitchFamily="18" charset="0"/>
              </a:rPr>
              <a:t>Hebrews 9:23–10:4 KJV</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5" name="Title 2">
            <a:extLst>
              <a:ext uri="{FF2B5EF4-FFF2-40B4-BE49-F238E27FC236}">
                <a16:creationId xmlns:a16="http://schemas.microsoft.com/office/drawing/2014/main" id="{CFB6BB04-11BC-46EF-B400-5675755E56EA}"/>
              </a:ext>
            </a:extLst>
          </p:cNvPr>
          <p:cNvSpPr txBox="1">
            <a:spLocks/>
          </p:cNvSpPr>
          <p:nvPr/>
        </p:nvSpPr>
        <p:spPr>
          <a:xfrm>
            <a:off x="8991599" y="87151"/>
            <a:ext cx="3016280" cy="514350"/>
          </a:xfrm>
          <a:prstGeom prst="rect">
            <a:avLst/>
          </a:prstGeom>
          <a:solidFill>
            <a:srgbClr val="002060"/>
          </a:solidFill>
          <a:ln w="12700">
            <a:solidFill>
              <a:srgbClr val="002060"/>
            </a:solid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Medium" panose="02000604030000020004"/>
              </a:rPr>
              <a:t>Christ’s Once-for-All Sacrifice</a:t>
            </a:r>
          </a:p>
        </p:txBody>
      </p:sp>
      <p:sp>
        <p:nvSpPr>
          <p:cNvPr id="16" name="Line 10">
            <a:extLst>
              <a:ext uri="{FF2B5EF4-FFF2-40B4-BE49-F238E27FC236}">
                <a16:creationId xmlns:a16="http://schemas.microsoft.com/office/drawing/2014/main" id="{291BD761-4788-473E-B4D5-337F7713CAC6}"/>
              </a:ext>
            </a:extLst>
          </p:cNvPr>
          <p:cNvSpPr>
            <a:spLocks noChangeShapeType="1"/>
          </p:cNvSpPr>
          <p:nvPr/>
        </p:nvSpPr>
        <p:spPr bwMode="auto">
          <a:xfrm>
            <a:off x="-457200" y="7080426"/>
            <a:ext cx="13256362" cy="0"/>
          </a:xfrm>
          <a:prstGeom prst="line">
            <a:avLst/>
          </a:prstGeom>
          <a:ln w="76200">
            <a:solidFill>
              <a:schemeClr val="bg2"/>
            </a:solidFill>
            <a:headEnd/>
            <a:tailEnd/>
          </a:ln>
          <a:scene3d>
            <a:camera prst="orthographicFront"/>
            <a:lightRig rig="threePt" dir="t"/>
          </a:scene3d>
          <a:sp3d>
            <a:bevelT prst="relaxedInset"/>
          </a:sp3d>
        </p:spPr>
        <p:style>
          <a:lnRef idx="3">
            <a:schemeClr val="dk1"/>
          </a:lnRef>
          <a:fillRef idx="0">
            <a:schemeClr val="dk1"/>
          </a:fillRef>
          <a:effectRef idx="2">
            <a:schemeClr val="dk1"/>
          </a:effectRef>
          <a:fontRef idx="minor">
            <a:schemeClr val="tx1"/>
          </a:fontRef>
        </p:style>
        <p:txBody>
          <a:bodyPr lIns="64291" tIns="32146" rIns="64291" bIns="32146"/>
          <a:lstStyle/>
          <a:p>
            <a:pPr algn="l"/>
            <a:endParaRPr lang="en-US" sz="1400" dirty="0">
              <a:solidFill>
                <a:srgbClr val="002060"/>
              </a:solidFill>
              <a:latin typeface="Gotham Medium" panose="02000604030000020004"/>
            </a:endParaRPr>
          </a:p>
        </p:txBody>
      </p:sp>
      <p:sp>
        <p:nvSpPr>
          <p:cNvPr id="2" name="TextBox 1">
            <a:extLst>
              <a:ext uri="{FF2B5EF4-FFF2-40B4-BE49-F238E27FC236}">
                <a16:creationId xmlns:a16="http://schemas.microsoft.com/office/drawing/2014/main" id="{9175F4F2-A36B-6D92-3110-4FE3D7B52C9C}"/>
              </a:ext>
            </a:extLst>
          </p:cNvPr>
          <p:cNvSpPr txBox="1"/>
          <p:nvPr/>
        </p:nvSpPr>
        <p:spPr>
          <a:xfrm>
            <a:off x="3494884" y="1287516"/>
            <a:ext cx="3124202" cy="5178341"/>
          </a:xfrm>
          <a:prstGeom prst="rect">
            <a:avLst/>
          </a:prstGeom>
          <a:solidFill>
            <a:srgbClr val="002060"/>
          </a:solid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434340" marR="0" indent="-342900">
              <a:spcBef>
                <a:spcPts val="0"/>
              </a:spcBef>
              <a:spcAft>
                <a:spcPts val="0"/>
              </a:spcAft>
              <a:buFont typeface="Wingdings" panose="05000000000000000000" pitchFamily="2" charset="2"/>
              <a:buChar char="q"/>
            </a:pPr>
            <a:r>
              <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The earthly tabernacle, the one which the people of Israel first constructed at the foot of Mount Sinai, was modeled after a greater one in heaven. </a:t>
            </a:r>
          </a:p>
          <a:p>
            <a:pPr marL="434340" marR="0" indent="-342900">
              <a:spcBef>
                <a:spcPts val="0"/>
              </a:spcBef>
              <a:spcAft>
                <a:spcPts val="0"/>
              </a:spcAft>
              <a:buFont typeface="Wingdings" panose="05000000000000000000" pitchFamily="2" charset="2"/>
              <a:buChar char="q"/>
            </a:pPr>
            <a:r>
              <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Jesus is a heavenly priest who enters the heavenly tabernacle, where He serves as our representative before God. </a:t>
            </a:r>
          </a:p>
          <a:p>
            <a:pPr marL="434340" marR="0" indent="-342900">
              <a:spcBef>
                <a:spcPts val="0"/>
              </a:spcBef>
              <a:spcAft>
                <a:spcPts val="0"/>
              </a:spcAft>
              <a:buFont typeface="Wingdings" panose="05000000000000000000" pitchFamily="2" charset="2"/>
              <a:buChar char="q"/>
            </a:pPr>
            <a:r>
              <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The sacrifice that Jesus offers is Himself, but He had to die only once. </a:t>
            </a:r>
          </a:p>
          <a:p>
            <a:pPr marL="434340" marR="0" indent="-342900">
              <a:spcBef>
                <a:spcPts val="0"/>
              </a:spcBef>
              <a:spcAft>
                <a:spcPts val="0"/>
              </a:spcAft>
              <a:buFont typeface="Wingdings" panose="05000000000000000000" pitchFamily="2" charset="2"/>
              <a:buChar char="q"/>
            </a:pPr>
            <a:r>
              <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Jesus’ sacrifice is superior: it actually can overcome the powers of sin and death. </a:t>
            </a:r>
          </a:p>
          <a:p>
            <a:pPr marL="434340" marR="0" indent="-342900">
              <a:spcBef>
                <a:spcPts val="0"/>
              </a:spcBef>
              <a:spcAft>
                <a:spcPts val="0"/>
              </a:spcAft>
              <a:buFont typeface="Wingdings" panose="05000000000000000000" pitchFamily="2" charset="2"/>
              <a:buChar char="q"/>
            </a:pPr>
            <a:r>
              <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The sacrificial system reminded people of sin but didn’t take sin away.</a:t>
            </a:r>
            <a:endParaRPr lang="en-US" sz="105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a:p>
            <a:pPr marL="434340" marR="0" indent="-342900">
              <a:spcBef>
                <a:spcPts val="0"/>
              </a:spcBef>
              <a:spcAft>
                <a:spcPts val="0"/>
              </a:spcAft>
              <a:buFont typeface="Wingdings" panose="05000000000000000000" pitchFamily="2" charset="2"/>
              <a:buChar char="q"/>
            </a:pPr>
            <a:endParaRPr lang="en-US" sz="105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DC0A62BB-11C0-D060-BA11-A7F2D80D0A91}"/>
              </a:ext>
            </a:extLst>
          </p:cNvPr>
          <p:cNvSpPr txBox="1"/>
          <p:nvPr/>
        </p:nvSpPr>
        <p:spPr>
          <a:xfrm>
            <a:off x="6619086" y="1247274"/>
            <a:ext cx="5572913" cy="5293757"/>
          </a:xfrm>
          <a:prstGeom prst="rect">
            <a:avLst/>
          </a:prstGeom>
          <a:solidFill>
            <a:schemeClr val="bg1">
              <a:alpha val="6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91440" marR="0">
              <a:spcBef>
                <a:spcPts val="0"/>
              </a:spcBef>
              <a:spcAft>
                <a:spcPts val="0"/>
              </a:spcAft>
            </a:pPr>
            <a:r>
              <a:rPr lang="en-US" sz="13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23 It was therefore necessary that the patterns of things in the heavens should be purified with these; but the heavenly things themselves with better sacrifices than these. </a:t>
            </a:r>
          </a:p>
          <a:p>
            <a:pPr marL="91440" marR="0">
              <a:spcBef>
                <a:spcPts val="0"/>
              </a:spcBef>
              <a:spcAft>
                <a:spcPts val="0"/>
              </a:spcAft>
            </a:pPr>
            <a:r>
              <a:rPr lang="en-US" sz="13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24 For Christ is not entered into the holy places made with hands, which are the figures of the true; but into heaven itself, now to appear in the presence of God for us: </a:t>
            </a:r>
          </a:p>
          <a:p>
            <a:pPr marL="91440" marR="0">
              <a:spcBef>
                <a:spcPts val="0"/>
              </a:spcBef>
              <a:spcAft>
                <a:spcPts val="0"/>
              </a:spcAft>
            </a:pPr>
            <a:r>
              <a:rPr lang="en-US" sz="13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25 Nor yet that he should offer himself often, as the high priest </a:t>
            </a:r>
            <a:r>
              <a:rPr lang="en-US" sz="1300" b="1" dirty="0" err="1">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entereth</a:t>
            </a:r>
            <a:r>
              <a:rPr lang="en-US" sz="13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into the holy place every year with blood of others; </a:t>
            </a:r>
          </a:p>
          <a:p>
            <a:pPr marL="91440" marR="0">
              <a:spcBef>
                <a:spcPts val="0"/>
              </a:spcBef>
              <a:spcAft>
                <a:spcPts val="0"/>
              </a:spcAft>
            </a:pPr>
            <a:r>
              <a:rPr lang="en-US" sz="13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26 For then must he often have suffered since the foundation of the world: but now once in the end of the world hath he appeared to put away sin by the sacrifice of himself. </a:t>
            </a:r>
          </a:p>
          <a:p>
            <a:pPr marL="91440" marR="0">
              <a:spcBef>
                <a:spcPts val="0"/>
              </a:spcBef>
              <a:spcAft>
                <a:spcPts val="0"/>
              </a:spcAft>
            </a:pPr>
            <a:r>
              <a:rPr lang="en-US" sz="13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27 And as it is appointed unto men once to die, but after this the judgment: </a:t>
            </a:r>
          </a:p>
          <a:p>
            <a:pPr marL="91440" marR="0">
              <a:spcBef>
                <a:spcPts val="0"/>
              </a:spcBef>
              <a:spcAft>
                <a:spcPts val="0"/>
              </a:spcAft>
            </a:pPr>
            <a:r>
              <a:rPr lang="en-US" sz="13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28 So Christ was once offered to bear the sins of many; and unto them that look for him shall he appear the second time without sin unto salvation.  </a:t>
            </a:r>
          </a:p>
          <a:p>
            <a:pPr marL="91440" marR="0">
              <a:spcBef>
                <a:spcPts val="0"/>
              </a:spcBef>
              <a:spcAft>
                <a:spcPts val="0"/>
              </a:spcAft>
            </a:pPr>
            <a:r>
              <a:rPr lang="en-US" sz="13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t>
            </a:r>
          </a:p>
          <a:p>
            <a:pPr marL="91440" marR="0">
              <a:spcBef>
                <a:spcPts val="0"/>
              </a:spcBef>
              <a:spcAft>
                <a:spcPts val="0"/>
              </a:spcAft>
            </a:pPr>
            <a:r>
              <a:rPr lang="en-US" sz="13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10:1 For the law having a shadow of good things to come, and not the very image of the things, can never with those sacrifices which they offered year by year continually make the comers thereunto perfect. </a:t>
            </a:r>
          </a:p>
          <a:p>
            <a:pPr marL="91440" marR="0">
              <a:spcBef>
                <a:spcPts val="0"/>
              </a:spcBef>
              <a:spcAft>
                <a:spcPts val="0"/>
              </a:spcAft>
            </a:pPr>
            <a:r>
              <a:rPr lang="en-US" sz="13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2 For then would they not have ceased to be offered? because that the worshippers once purged should have had no more conscience of sins.  </a:t>
            </a:r>
          </a:p>
          <a:p>
            <a:pPr marL="91440" marR="0">
              <a:spcBef>
                <a:spcPts val="0"/>
              </a:spcBef>
              <a:spcAft>
                <a:spcPts val="0"/>
              </a:spcAft>
            </a:pPr>
            <a:r>
              <a:rPr lang="en-US" sz="13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3 But in those sacrifices there is a remembrance again made of sins every year. </a:t>
            </a:r>
          </a:p>
          <a:p>
            <a:pPr marL="91440" marR="0">
              <a:spcBef>
                <a:spcPts val="0"/>
              </a:spcBef>
              <a:spcAft>
                <a:spcPts val="0"/>
              </a:spcAft>
            </a:pPr>
            <a:r>
              <a:rPr lang="en-US" sz="13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4 For it is not possible that the blood of bulls and of goats should take away sins. </a:t>
            </a:r>
          </a:p>
        </p:txBody>
      </p:sp>
      <p:cxnSp>
        <p:nvCxnSpPr>
          <p:cNvPr id="19" name="Straight Connector 18">
            <a:extLst>
              <a:ext uri="{FF2B5EF4-FFF2-40B4-BE49-F238E27FC236}">
                <a16:creationId xmlns:a16="http://schemas.microsoft.com/office/drawing/2014/main" id="{A4300194-AD1F-4D54-B589-C918882438E4}"/>
              </a:ext>
            </a:extLst>
          </p:cNvPr>
          <p:cNvCxnSpPr>
            <a:cxnSpLocks/>
          </p:cNvCxnSpPr>
          <p:nvPr/>
        </p:nvCxnSpPr>
        <p:spPr>
          <a:xfrm rot="5400000">
            <a:off x="-3290599" y="3424406"/>
            <a:ext cx="6949440" cy="0"/>
          </a:xfrm>
          <a:prstGeom prst="line">
            <a:avLst/>
          </a:prstGeom>
          <a:ln w="412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164B0C4-59E4-2F36-70AE-24C976A6F361}"/>
              </a:ext>
            </a:extLst>
          </p:cNvPr>
          <p:cNvCxnSpPr>
            <a:cxnSpLocks/>
          </p:cNvCxnSpPr>
          <p:nvPr/>
        </p:nvCxnSpPr>
        <p:spPr>
          <a:xfrm>
            <a:off x="-39402" y="6703887"/>
            <a:ext cx="12252960" cy="0"/>
          </a:xfrm>
          <a:prstGeom prst="line">
            <a:avLst/>
          </a:prstGeom>
          <a:ln w="55245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Slide Number Placeholder 1">
            <a:extLst>
              <a:ext uri="{FF2B5EF4-FFF2-40B4-BE49-F238E27FC236}">
                <a16:creationId xmlns:a16="http://schemas.microsoft.com/office/drawing/2014/main" id="{CAC112EA-98D0-BBF9-A004-B46B21F261F8}"/>
              </a:ext>
            </a:extLst>
          </p:cNvPr>
          <p:cNvSpPr txBox="1">
            <a:spLocks/>
          </p:cNvSpPr>
          <p:nvPr/>
        </p:nvSpPr>
        <p:spPr>
          <a:xfrm>
            <a:off x="-896025" y="6485794"/>
            <a:ext cx="1406769" cy="39101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F646F3F-274D-499B-ABBE-824EB4ABDC3D}" type="slidenum">
              <a:rPr lang="en-US" smtClean="0">
                <a:solidFill>
                  <a:schemeClr val="bg1"/>
                </a:solidFill>
                <a:latin typeface="Arial Black" panose="020B0A04020102020204" pitchFamily="34" charset="0"/>
              </a:rPr>
              <a:pPr algn="r"/>
              <a:t>12</a:t>
            </a:fld>
            <a:endParaRPr lang="en-US"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18181455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2765502-80FA-04E9-BAEC-C279EA634433}"/>
              </a:ext>
            </a:extLst>
          </p:cNvPr>
          <p:cNvPicPr>
            <a:picLocks noChangeAspect="1"/>
          </p:cNvPicPr>
          <p:nvPr/>
        </p:nvPicPr>
        <p:blipFill rotWithShape="1">
          <a:blip r:embed="rId3">
            <a:extLst>
              <a:ext uri="{28A0092B-C50C-407E-A947-70E740481C1C}">
                <a14:useLocalDpi xmlns:a14="http://schemas.microsoft.com/office/drawing/2010/main" val="0"/>
              </a:ext>
            </a:extLst>
          </a:blip>
          <a:srcRect l="-416" t="891" r="416" b="51613"/>
          <a:stretch/>
        </p:blipFill>
        <p:spPr>
          <a:xfrm flipH="1">
            <a:off x="2517118" y="839952"/>
            <a:ext cx="11644308" cy="5340125"/>
          </a:xfrm>
          <a:custGeom>
            <a:avLst/>
            <a:gdLst/>
            <a:ahLst/>
            <a:cxnLst/>
            <a:rect l="l" t="t" r="r" b="b"/>
            <a:pathLst>
              <a:path w="5403280" h="5258929">
                <a:moveTo>
                  <a:pt x="2701640" y="0"/>
                </a:moveTo>
                <a:cubicBezTo>
                  <a:pt x="4193715" y="0"/>
                  <a:pt x="5403280" y="1209565"/>
                  <a:pt x="5403280" y="2701640"/>
                </a:cubicBezTo>
                <a:lnTo>
                  <a:pt x="5403280" y="5258929"/>
                </a:lnTo>
                <a:lnTo>
                  <a:pt x="0" y="5258929"/>
                </a:lnTo>
                <a:lnTo>
                  <a:pt x="0" y="2701640"/>
                </a:lnTo>
                <a:cubicBezTo>
                  <a:pt x="0" y="1209565"/>
                  <a:pt x="1209565" y="0"/>
                  <a:pt x="2701640" y="0"/>
                </a:cubicBezTo>
                <a:close/>
              </a:path>
            </a:pathLst>
          </a:custGeom>
        </p:spPr>
      </p:pic>
      <p:sp>
        <p:nvSpPr>
          <p:cNvPr id="14" name="Line 10">
            <a:extLst>
              <a:ext uri="{FF2B5EF4-FFF2-40B4-BE49-F238E27FC236}">
                <a16:creationId xmlns:a16="http://schemas.microsoft.com/office/drawing/2014/main" id="{53D00BA3-6582-4CD7-BC9B-B199287D39E2}"/>
              </a:ext>
            </a:extLst>
          </p:cNvPr>
          <p:cNvSpPr>
            <a:spLocks noChangeShapeType="1"/>
          </p:cNvSpPr>
          <p:nvPr/>
        </p:nvSpPr>
        <p:spPr bwMode="auto">
          <a:xfrm flipV="1">
            <a:off x="26215" y="7092242"/>
            <a:ext cx="12292061" cy="64384"/>
          </a:xfrm>
          <a:prstGeom prst="line">
            <a:avLst/>
          </a:prstGeom>
          <a:noFill/>
          <a:ln w="77063">
            <a:solidFill>
              <a:schemeClr val="bg1"/>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sp>
        <p:nvSpPr>
          <p:cNvPr id="8" name="Line 10">
            <a:extLst>
              <a:ext uri="{FF2B5EF4-FFF2-40B4-BE49-F238E27FC236}">
                <a16:creationId xmlns:a16="http://schemas.microsoft.com/office/drawing/2014/main" id="{0B0374A3-4F59-4729-A0DE-A253865B5D03}"/>
              </a:ext>
            </a:extLst>
          </p:cNvPr>
          <p:cNvSpPr>
            <a:spLocks noChangeShapeType="1"/>
          </p:cNvSpPr>
          <p:nvPr/>
        </p:nvSpPr>
        <p:spPr bwMode="auto">
          <a:xfrm>
            <a:off x="-34417" y="1247274"/>
            <a:ext cx="12252960" cy="0"/>
          </a:xfrm>
          <a:prstGeom prst="line">
            <a:avLst/>
          </a:prstGeom>
          <a:ln w="76200">
            <a:solidFill>
              <a:srgbClr val="002060"/>
            </a:solidFill>
            <a:round/>
            <a:headEnd/>
            <a:tailEnd/>
          </a:ln>
          <a:scene3d>
            <a:camera prst="orthographicFront"/>
            <a:lightRig rig="threePt" dir="t"/>
          </a:scene3d>
          <a:sp3d>
            <a:bevelT prst="relaxedInset"/>
          </a:sp3d>
        </p:spPr>
        <p:txBody>
          <a:bodyPr lIns="64291" tIns="32146" rIns="64291" bIns="32146"/>
          <a:lstStyle/>
          <a:p>
            <a:pPr algn="l"/>
            <a:endParaRPr lang="en-US" sz="1400" dirty="0">
              <a:solidFill>
                <a:srgbClr val="002060"/>
              </a:solidFill>
              <a:latin typeface="Gotham Medium" panose="02000604030000020004"/>
            </a:endParaRPr>
          </a:p>
        </p:txBody>
      </p:sp>
      <p:cxnSp>
        <p:nvCxnSpPr>
          <p:cNvPr id="9" name="Straight Connector 8">
            <a:extLst>
              <a:ext uri="{FF2B5EF4-FFF2-40B4-BE49-F238E27FC236}">
                <a16:creationId xmlns:a16="http://schemas.microsoft.com/office/drawing/2014/main" id="{ECBF4161-EDD7-4A93-81C8-0EAD6F22079B}"/>
              </a:ext>
            </a:extLst>
          </p:cNvPr>
          <p:cNvCxnSpPr>
            <a:cxnSpLocks/>
          </p:cNvCxnSpPr>
          <p:nvPr/>
        </p:nvCxnSpPr>
        <p:spPr>
          <a:xfrm>
            <a:off x="-34417" y="692680"/>
            <a:ext cx="12252960" cy="0"/>
          </a:xfrm>
          <a:prstGeom prst="line">
            <a:avLst/>
          </a:prstGeom>
          <a:ln w="76200">
            <a:solidFill>
              <a:srgbClr val="002060"/>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D160821-B2AB-4341-ABF2-B44268E77B37}"/>
              </a:ext>
            </a:extLst>
          </p:cNvPr>
          <p:cNvSpPr txBox="1"/>
          <p:nvPr/>
        </p:nvSpPr>
        <p:spPr>
          <a:xfrm>
            <a:off x="380998" y="13361"/>
            <a:ext cx="3629526" cy="588140"/>
          </a:xfrm>
          <a:prstGeom prst="rect">
            <a:avLst/>
          </a:prstGeom>
          <a:solidFill>
            <a:srgbClr val="002060"/>
          </a:solid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chemeClr val="bg1"/>
                </a:solidFill>
                <a:latin typeface="Gotham Medium" panose="02000604030000020004"/>
              </a:rPr>
              <a:t>LESSON OVERVIEW</a:t>
            </a:r>
          </a:p>
        </p:txBody>
      </p:sp>
      <p:sp>
        <p:nvSpPr>
          <p:cNvPr id="12" name="Title 2">
            <a:extLst>
              <a:ext uri="{FF2B5EF4-FFF2-40B4-BE49-F238E27FC236}">
                <a16:creationId xmlns:a16="http://schemas.microsoft.com/office/drawing/2014/main" id="{CBEAE4E6-CD19-4092-9C7E-2C12B39CCE7B}"/>
              </a:ext>
            </a:extLst>
          </p:cNvPr>
          <p:cNvSpPr txBox="1">
            <a:spLocks/>
          </p:cNvSpPr>
          <p:nvPr/>
        </p:nvSpPr>
        <p:spPr>
          <a:xfrm>
            <a:off x="398442" y="738583"/>
            <a:ext cx="11793558" cy="457200"/>
          </a:xfrm>
          <a:prstGeom prst="rect">
            <a:avLst/>
          </a:prstGeom>
          <a:solidFill>
            <a:srgbClr val="002060"/>
          </a:solidFill>
          <a:ln w="12700">
            <a:solidFill>
              <a:srgbClr val="002060"/>
            </a:solid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marL="0" marR="0">
              <a:lnSpc>
                <a:spcPct val="107000"/>
              </a:lnSpc>
              <a:spcBef>
                <a:spcPts val="0"/>
              </a:spcBef>
              <a:spcAft>
                <a:spcPts val="0"/>
              </a:spcAft>
              <a:tabLst>
                <a:tab pos="1138555" algn="l"/>
              </a:tabLst>
            </a:pPr>
            <a:r>
              <a:rPr lang="en-US" sz="2800" b="1" kern="100" dirty="0">
                <a:effectLst/>
                <a:latin typeface="Calibri" panose="020F0502020204030204" pitchFamily="34" charset="0"/>
                <a:ea typeface="Aptos" panose="020B0004020202020204" pitchFamily="34" charset="0"/>
                <a:cs typeface="Times New Roman" panose="02020603050405020304" pitchFamily="18" charset="0"/>
              </a:rPr>
              <a:t>A New and Living Way - Hebrews 10:11–14, 19–25 KJV</a:t>
            </a:r>
          </a:p>
        </p:txBody>
      </p:sp>
      <p:sp>
        <p:nvSpPr>
          <p:cNvPr id="15" name="Title 2">
            <a:extLst>
              <a:ext uri="{FF2B5EF4-FFF2-40B4-BE49-F238E27FC236}">
                <a16:creationId xmlns:a16="http://schemas.microsoft.com/office/drawing/2014/main" id="{CFB6BB04-11BC-46EF-B400-5675755E56EA}"/>
              </a:ext>
            </a:extLst>
          </p:cNvPr>
          <p:cNvSpPr txBox="1">
            <a:spLocks/>
          </p:cNvSpPr>
          <p:nvPr/>
        </p:nvSpPr>
        <p:spPr>
          <a:xfrm>
            <a:off x="8991599" y="87151"/>
            <a:ext cx="3016280" cy="514350"/>
          </a:xfrm>
          <a:prstGeom prst="rect">
            <a:avLst/>
          </a:prstGeom>
          <a:solidFill>
            <a:srgbClr val="002060"/>
          </a:solidFill>
          <a:ln w="12700">
            <a:solidFill>
              <a:srgbClr val="002060"/>
            </a:solid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Medium" panose="02000604030000020004"/>
              </a:rPr>
              <a:t>Christ’s Once-for-All Sacrifice</a:t>
            </a:r>
          </a:p>
        </p:txBody>
      </p:sp>
      <p:sp>
        <p:nvSpPr>
          <p:cNvPr id="16" name="Line 10">
            <a:extLst>
              <a:ext uri="{FF2B5EF4-FFF2-40B4-BE49-F238E27FC236}">
                <a16:creationId xmlns:a16="http://schemas.microsoft.com/office/drawing/2014/main" id="{291BD761-4788-473E-B4D5-337F7713CAC6}"/>
              </a:ext>
            </a:extLst>
          </p:cNvPr>
          <p:cNvSpPr>
            <a:spLocks noChangeShapeType="1"/>
          </p:cNvSpPr>
          <p:nvPr/>
        </p:nvSpPr>
        <p:spPr bwMode="auto">
          <a:xfrm>
            <a:off x="-457200" y="7080426"/>
            <a:ext cx="13256362" cy="0"/>
          </a:xfrm>
          <a:prstGeom prst="line">
            <a:avLst/>
          </a:prstGeom>
          <a:ln w="76200">
            <a:solidFill>
              <a:schemeClr val="bg2"/>
            </a:solidFill>
            <a:headEnd/>
            <a:tailEnd/>
          </a:ln>
          <a:scene3d>
            <a:camera prst="orthographicFront"/>
            <a:lightRig rig="threePt" dir="t"/>
          </a:scene3d>
          <a:sp3d>
            <a:bevelT prst="relaxedInset"/>
          </a:sp3d>
        </p:spPr>
        <p:style>
          <a:lnRef idx="3">
            <a:schemeClr val="dk1"/>
          </a:lnRef>
          <a:fillRef idx="0">
            <a:schemeClr val="dk1"/>
          </a:fillRef>
          <a:effectRef idx="2">
            <a:schemeClr val="dk1"/>
          </a:effectRef>
          <a:fontRef idx="minor">
            <a:schemeClr val="tx1"/>
          </a:fontRef>
        </p:style>
        <p:txBody>
          <a:bodyPr lIns="64291" tIns="32146" rIns="64291" bIns="32146"/>
          <a:lstStyle/>
          <a:p>
            <a:pPr algn="l"/>
            <a:endParaRPr lang="en-US" sz="1400" dirty="0">
              <a:solidFill>
                <a:srgbClr val="002060"/>
              </a:solidFill>
              <a:latin typeface="Gotham Medium" panose="02000604030000020004"/>
            </a:endParaRPr>
          </a:p>
        </p:txBody>
      </p:sp>
      <p:sp>
        <p:nvSpPr>
          <p:cNvPr id="2" name="TextBox 1">
            <a:extLst>
              <a:ext uri="{FF2B5EF4-FFF2-40B4-BE49-F238E27FC236}">
                <a16:creationId xmlns:a16="http://schemas.microsoft.com/office/drawing/2014/main" id="{9175F4F2-A36B-6D92-3110-4FE3D7B52C9C}"/>
              </a:ext>
            </a:extLst>
          </p:cNvPr>
          <p:cNvSpPr txBox="1"/>
          <p:nvPr/>
        </p:nvSpPr>
        <p:spPr>
          <a:xfrm>
            <a:off x="5867397" y="1298766"/>
            <a:ext cx="3124202" cy="5262979"/>
          </a:xfrm>
          <a:prstGeom prst="rect">
            <a:avLst/>
          </a:prstGeom>
          <a:solidFill>
            <a:srgbClr val="002060"/>
          </a:solid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434340" marR="0" indent="-342900">
              <a:spcBef>
                <a:spcPts val="0"/>
              </a:spcBef>
              <a:spcAft>
                <a:spcPts val="0"/>
              </a:spcAft>
              <a:buFont typeface="Wingdings" panose="05000000000000000000" pitchFamily="2" charset="2"/>
              <a:buChar char="q"/>
            </a:pPr>
            <a:r>
              <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Just like the sacrifice of Jesus is superior, the priestly work of Jesus is superior to any other. </a:t>
            </a:r>
          </a:p>
          <a:p>
            <a:pPr marL="434340" marR="0" indent="-342900">
              <a:spcBef>
                <a:spcPts val="0"/>
              </a:spcBef>
              <a:spcAft>
                <a:spcPts val="0"/>
              </a:spcAft>
              <a:buFont typeface="Wingdings" panose="05000000000000000000" pitchFamily="2" charset="2"/>
              <a:buChar char="q"/>
            </a:pPr>
            <a:r>
              <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The work of Jesus was so effective that he sat down in God’s presence, a sign God was pleased. </a:t>
            </a:r>
          </a:p>
          <a:p>
            <a:pPr marL="434340" marR="0" indent="-342900">
              <a:spcBef>
                <a:spcPts val="0"/>
              </a:spcBef>
              <a:spcAft>
                <a:spcPts val="0"/>
              </a:spcAft>
              <a:buFont typeface="Wingdings" panose="05000000000000000000" pitchFamily="2" charset="2"/>
              <a:buChar char="q"/>
            </a:pPr>
            <a:r>
              <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Jesus’ priestly work is able to make people perfect and holy in the sight of God.</a:t>
            </a:r>
          </a:p>
          <a:p>
            <a:pPr marL="434340" marR="0" indent="-342900">
              <a:spcBef>
                <a:spcPts val="0"/>
              </a:spcBef>
              <a:spcAft>
                <a:spcPts val="0"/>
              </a:spcAft>
              <a:buFont typeface="Wingdings" panose="05000000000000000000" pitchFamily="2" charset="2"/>
              <a:buChar char="q"/>
            </a:pPr>
            <a:r>
              <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As a result, we can have confidence to enter God’s presence with assurance that comes from faith.</a:t>
            </a:r>
          </a:p>
          <a:p>
            <a:pPr marL="434340" marR="0" indent="-342900">
              <a:spcBef>
                <a:spcPts val="0"/>
              </a:spcBef>
              <a:spcAft>
                <a:spcPts val="0"/>
              </a:spcAft>
              <a:buFont typeface="Wingdings" panose="05000000000000000000" pitchFamily="2" charset="2"/>
              <a:buChar char="q"/>
            </a:pPr>
            <a:r>
              <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Those made clean by Jesus should be encouraging one another to keep showing love and doing what is good.</a:t>
            </a:r>
          </a:p>
          <a:p>
            <a:pPr marL="434340" marR="0" indent="-342900">
              <a:spcBef>
                <a:spcPts val="0"/>
              </a:spcBef>
              <a:spcAft>
                <a:spcPts val="0"/>
              </a:spcAft>
              <a:buFont typeface="Wingdings" panose="05000000000000000000" pitchFamily="2" charset="2"/>
              <a:buChar char="q"/>
            </a:pPr>
            <a:r>
              <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We await a day of Christ’s glorious return.</a:t>
            </a:r>
          </a:p>
        </p:txBody>
      </p:sp>
      <p:sp>
        <p:nvSpPr>
          <p:cNvPr id="3" name="TextBox 2">
            <a:extLst>
              <a:ext uri="{FF2B5EF4-FFF2-40B4-BE49-F238E27FC236}">
                <a16:creationId xmlns:a16="http://schemas.microsoft.com/office/drawing/2014/main" id="{DC0A62BB-11C0-D060-BA11-A7F2D80D0A91}"/>
              </a:ext>
            </a:extLst>
          </p:cNvPr>
          <p:cNvSpPr txBox="1"/>
          <p:nvPr/>
        </p:nvSpPr>
        <p:spPr>
          <a:xfrm>
            <a:off x="294483" y="1301517"/>
            <a:ext cx="5572913" cy="5047536"/>
          </a:xfrm>
          <a:prstGeom prst="rect">
            <a:avLst/>
          </a:prstGeom>
          <a:solidFill>
            <a:schemeClr val="bg1">
              <a:alpha val="6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91440" marR="0">
              <a:spcBef>
                <a:spcPts val="0"/>
              </a:spcBef>
              <a:spcAft>
                <a:spcPts val="0"/>
              </a:spcAft>
            </a:pPr>
            <a:r>
              <a:rPr lang="en-US" sz="1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11 And every priest </a:t>
            </a:r>
            <a:r>
              <a:rPr lang="en-US" sz="1400" b="1" dirty="0" err="1">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standeth</a:t>
            </a:r>
            <a:r>
              <a:rPr lang="en-US" sz="1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daily ministering and offering oftentimes the same sacrifices, which can never take away sins: </a:t>
            </a:r>
          </a:p>
          <a:p>
            <a:pPr marL="91440" marR="0">
              <a:spcBef>
                <a:spcPts val="0"/>
              </a:spcBef>
              <a:spcAft>
                <a:spcPts val="0"/>
              </a:spcAft>
            </a:pPr>
            <a:r>
              <a:rPr lang="en-US" sz="1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12 But this man, after he had offered one sacrifice for sins for ever, sat down on the right hand of God; </a:t>
            </a:r>
          </a:p>
          <a:p>
            <a:pPr marL="91440" marR="0">
              <a:spcBef>
                <a:spcPts val="0"/>
              </a:spcBef>
              <a:spcAft>
                <a:spcPts val="0"/>
              </a:spcAft>
            </a:pPr>
            <a:r>
              <a:rPr lang="en-US" sz="1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13 From henceforth expecting till his enemies be made his footstool. </a:t>
            </a:r>
          </a:p>
          <a:p>
            <a:pPr marL="91440" marR="0">
              <a:spcBef>
                <a:spcPts val="0"/>
              </a:spcBef>
              <a:spcAft>
                <a:spcPts val="0"/>
              </a:spcAft>
            </a:pPr>
            <a:r>
              <a:rPr lang="en-US" sz="1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14 For by one offering he hath perfected for ever them that are sanctified.  </a:t>
            </a:r>
          </a:p>
          <a:p>
            <a:pPr marL="91440" marR="0">
              <a:spcBef>
                <a:spcPts val="0"/>
              </a:spcBef>
              <a:spcAft>
                <a:spcPts val="0"/>
              </a:spcAft>
            </a:pPr>
            <a:r>
              <a:rPr lang="en-US" sz="1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t>
            </a:r>
          </a:p>
          <a:p>
            <a:pPr marL="91440" marR="0">
              <a:spcBef>
                <a:spcPts val="0"/>
              </a:spcBef>
              <a:spcAft>
                <a:spcPts val="0"/>
              </a:spcAft>
            </a:pPr>
            <a:r>
              <a:rPr lang="en-US" sz="1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19 Having therefore, brethren, boldness to enter into the holiest by the blood of Jesus, </a:t>
            </a:r>
          </a:p>
          <a:p>
            <a:pPr marL="91440" marR="0">
              <a:spcBef>
                <a:spcPts val="0"/>
              </a:spcBef>
              <a:spcAft>
                <a:spcPts val="0"/>
              </a:spcAft>
            </a:pPr>
            <a:r>
              <a:rPr lang="en-US" sz="1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20 By a new and living way, which he hath consecrated for us, through the veil, that is to say, his flesh; </a:t>
            </a:r>
          </a:p>
          <a:p>
            <a:pPr marL="91440" marR="0">
              <a:spcBef>
                <a:spcPts val="0"/>
              </a:spcBef>
              <a:spcAft>
                <a:spcPts val="0"/>
              </a:spcAft>
            </a:pPr>
            <a:r>
              <a:rPr lang="en-US" sz="1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21 And having an high priest over the house of God; </a:t>
            </a:r>
          </a:p>
          <a:p>
            <a:pPr marL="91440" marR="0">
              <a:spcBef>
                <a:spcPts val="0"/>
              </a:spcBef>
              <a:spcAft>
                <a:spcPts val="0"/>
              </a:spcAft>
            </a:pPr>
            <a:r>
              <a:rPr lang="en-US" sz="1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22 Let us draw near with a true heart in full assurance of faith, having our hearts sprinkled from an evil conscience, and our bodies washed with pure water. </a:t>
            </a:r>
          </a:p>
          <a:p>
            <a:pPr marL="91440" marR="0">
              <a:spcBef>
                <a:spcPts val="0"/>
              </a:spcBef>
              <a:spcAft>
                <a:spcPts val="0"/>
              </a:spcAft>
            </a:pPr>
            <a:r>
              <a:rPr lang="en-US" sz="1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23Let us hold fast the profession of our faith without wavering; (for he is faithful that promised;) </a:t>
            </a:r>
          </a:p>
          <a:p>
            <a:pPr marL="91440" marR="0">
              <a:spcBef>
                <a:spcPts val="0"/>
              </a:spcBef>
              <a:spcAft>
                <a:spcPts val="0"/>
              </a:spcAft>
            </a:pPr>
            <a:r>
              <a:rPr lang="en-US" sz="1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24 And let us consider one another to provoke unto love and to good works: </a:t>
            </a:r>
          </a:p>
          <a:p>
            <a:pPr marL="91440" marR="0">
              <a:spcBef>
                <a:spcPts val="0"/>
              </a:spcBef>
              <a:spcAft>
                <a:spcPts val="0"/>
              </a:spcAft>
            </a:pPr>
            <a:r>
              <a:rPr lang="en-US" sz="1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25 Not forsaking the assembling of ourselves together, as the manner of some is; but exhorting one another: and so much the more, as ye see the day approaching. </a:t>
            </a:r>
          </a:p>
        </p:txBody>
      </p:sp>
      <p:cxnSp>
        <p:nvCxnSpPr>
          <p:cNvPr id="19" name="Straight Connector 18">
            <a:extLst>
              <a:ext uri="{FF2B5EF4-FFF2-40B4-BE49-F238E27FC236}">
                <a16:creationId xmlns:a16="http://schemas.microsoft.com/office/drawing/2014/main" id="{A4300194-AD1F-4D54-B589-C918882438E4}"/>
              </a:ext>
            </a:extLst>
          </p:cNvPr>
          <p:cNvCxnSpPr>
            <a:cxnSpLocks/>
          </p:cNvCxnSpPr>
          <p:nvPr/>
        </p:nvCxnSpPr>
        <p:spPr>
          <a:xfrm rot="5400000">
            <a:off x="-3290599" y="3424406"/>
            <a:ext cx="6949440" cy="0"/>
          </a:xfrm>
          <a:prstGeom prst="line">
            <a:avLst/>
          </a:prstGeom>
          <a:ln w="412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164B0C4-59E4-2F36-70AE-24C976A6F361}"/>
              </a:ext>
            </a:extLst>
          </p:cNvPr>
          <p:cNvCxnSpPr>
            <a:cxnSpLocks/>
          </p:cNvCxnSpPr>
          <p:nvPr/>
        </p:nvCxnSpPr>
        <p:spPr>
          <a:xfrm>
            <a:off x="-39402" y="6703887"/>
            <a:ext cx="12252960" cy="0"/>
          </a:xfrm>
          <a:prstGeom prst="line">
            <a:avLst/>
          </a:prstGeom>
          <a:ln w="55245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Slide Number Placeholder 1">
            <a:extLst>
              <a:ext uri="{FF2B5EF4-FFF2-40B4-BE49-F238E27FC236}">
                <a16:creationId xmlns:a16="http://schemas.microsoft.com/office/drawing/2014/main" id="{CAC112EA-98D0-BBF9-A004-B46B21F261F8}"/>
              </a:ext>
            </a:extLst>
          </p:cNvPr>
          <p:cNvSpPr txBox="1">
            <a:spLocks/>
          </p:cNvSpPr>
          <p:nvPr/>
        </p:nvSpPr>
        <p:spPr>
          <a:xfrm>
            <a:off x="-896025" y="6485794"/>
            <a:ext cx="1406769" cy="39101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F646F3F-274D-499B-ABBE-824EB4ABDC3D}" type="slidenum">
              <a:rPr lang="en-US" smtClean="0">
                <a:solidFill>
                  <a:schemeClr val="bg1"/>
                </a:solidFill>
                <a:latin typeface="Arial Black" panose="020B0A04020102020204" pitchFamily="34" charset="0"/>
              </a:rPr>
              <a:pPr algn="r"/>
              <a:t>13</a:t>
            </a:fld>
            <a:endParaRPr lang="en-US"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29144011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0DA257EC-5616-6DD1-734D-5E59BC0C0A06}"/>
              </a:ext>
            </a:extLst>
          </p:cNvPr>
          <p:cNvSpPr/>
          <p:nvPr/>
        </p:nvSpPr>
        <p:spPr>
          <a:xfrm>
            <a:off x="742435" y="937369"/>
            <a:ext cx="2248930" cy="6044337"/>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Line 10">
            <a:extLst>
              <a:ext uri="{FF2B5EF4-FFF2-40B4-BE49-F238E27FC236}">
                <a16:creationId xmlns:a16="http://schemas.microsoft.com/office/drawing/2014/main" id="{53D00BA3-6582-4CD7-BC9B-B199287D39E2}"/>
              </a:ext>
            </a:extLst>
          </p:cNvPr>
          <p:cNvSpPr>
            <a:spLocks noChangeShapeType="1"/>
          </p:cNvSpPr>
          <p:nvPr/>
        </p:nvSpPr>
        <p:spPr bwMode="auto">
          <a:xfrm flipV="1">
            <a:off x="26215" y="6869816"/>
            <a:ext cx="12292061" cy="64384"/>
          </a:xfrm>
          <a:prstGeom prst="line">
            <a:avLst/>
          </a:prstGeom>
          <a:noFill/>
          <a:ln w="77063">
            <a:solidFill>
              <a:srgbClr val="002060"/>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cxnSp>
        <p:nvCxnSpPr>
          <p:cNvPr id="9" name="Straight Connector 8">
            <a:extLst>
              <a:ext uri="{FF2B5EF4-FFF2-40B4-BE49-F238E27FC236}">
                <a16:creationId xmlns:a16="http://schemas.microsoft.com/office/drawing/2014/main" id="{ECBF4161-EDD7-4A93-81C8-0EAD6F22079B}"/>
              </a:ext>
            </a:extLst>
          </p:cNvPr>
          <p:cNvCxnSpPr>
            <a:cxnSpLocks/>
          </p:cNvCxnSpPr>
          <p:nvPr/>
        </p:nvCxnSpPr>
        <p:spPr>
          <a:xfrm>
            <a:off x="-34417" y="692680"/>
            <a:ext cx="12252960" cy="0"/>
          </a:xfrm>
          <a:prstGeom prst="line">
            <a:avLst/>
          </a:prstGeom>
          <a:ln w="76200">
            <a:solidFill>
              <a:srgbClr val="002060"/>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D160821-B2AB-4341-ABF2-B44268E77B37}"/>
              </a:ext>
            </a:extLst>
          </p:cNvPr>
          <p:cNvSpPr txBox="1"/>
          <p:nvPr/>
        </p:nvSpPr>
        <p:spPr>
          <a:xfrm>
            <a:off x="76200" y="76200"/>
            <a:ext cx="3581400" cy="588140"/>
          </a:xfrm>
          <a:prstGeom prst="rect">
            <a:avLst/>
          </a:prstGeom>
          <a:solidFill>
            <a:srgbClr val="002060"/>
          </a:solid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chemeClr val="bg1"/>
                </a:solidFill>
                <a:latin typeface="Gotham Medium" panose="02000604030000020004"/>
              </a:rPr>
              <a:t>LESSON OVERVIEW</a:t>
            </a:r>
          </a:p>
        </p:txBody>
      </p:sp>
      <p:sp>
        <p:nvSpPr>
          <p:cNvPr id="15" name="Title 2">
            <a:extLst>
              <a:ext uri="{FF2B5EF4-FFF2-40B4-BE49-F238E27FC236}">
                <a16:creationId xmlns:a16="http://schemas.microsoft.com/office/drawing/2014/main" id="{CFB6BB04-11BC-46EF-B400-5675755E56EA}"/>
              </a:ext>
            </a:extLst>
          </p:cNvPr>
          <p:cNvSpPr txBox="1">
            <a:spLocks/>
          </p:cNvSpPr>
          <p:nvPr/>
        </p:nvSpPr>
        <p:spPr>
          <a:xfrm>
            <a:off x="8786879" y="149990"/>
            <a:ext cx="3016280" cy="514350"/>
          </a:xfrm>
          <a:prstGeom prst="rect">
            <a:avLst/>
          </a:prstGeom>
          <a:solidFill>
            <a:srgbClr val="002060"/>
          </a:solidFill>
          <a:ln w="12700">
            <a:solidFill>
              <a:srgbClr val="002060"/>
            </a:solid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Medium" panose="02000604030000020004"/>
              </a:rPr>
              <a:t>Christ’s Once-for-All Sacrifice</a:t>
            </a:r>
          </a:p>
        </p:txBody>
      </p:sp>
      <p:sp>
        <p:nvSpPr>
          <p:cNvPr id="6" name="Content Placeholder 2">
            <a:extLst>
              <a:ext uri="{FF2B5EF4-FFF2-40B4-BE49-F238E27FC236}">
                <a16:creationId xmlns:a16="http://schemas.microsoft.com/office/drawing/2014/main" id="{652C35E3-4027-130A-C21D-DC7A8B416C8A}"/>
              </a:ext>
            </a:extLst>
          </p:cNvPr>
          <p:cNvSpPr txBox="1">
            <a:spLocks/>
          </p:cNvSpPr>
          <p:nvPr/>
        </p:nvSpPr>
        <p:spPr>
          <a:xfrm>
            <a:off x="2201332" y="1087361"/>
            <a:ext cx="9598237" cy="5620647"/>
          </a:xfrm>
          <a:prstGeom prst="rect">
            <a:avLst/>
          </a:prstGeom>
          <a:solidFill>
            <a:srgbClr val="002060"/>
          </a:solidFill>
          <a:ln w="190500">
            <a:solidFill>
              <a:srgbClr val="002060"/>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Bef>
                <a:spcPts val="0"/>
              </a:spcBef>
              <a:buNone/>
            </a:pPr>
            <a:r>
              <a:rPr lang="en-US" sz="2400" b="1" u="sng" cap="small" dirty="0">
                <a:solidFill>
                  <a:schemeClr val="bg1"/>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A Job Done Well Doesn’t Need Repeating</a:t>
            </a:r>
          </a:p>
          <a:p>
            <a:pPr marL="91440" indent="0">
              <a:lnSpc>
                <a:spcPct val="107000"/>
              </a:lnSpc>
              <a:spcBef>
                <a:spcPts val="0"/>
              </a:spcBef>
              <a:buFont typeface="Arial" panose="020B0604020202020204" pitchFamily="34" charset="0"/>
              <a:buNone/>
            </a:pPr>
            <a:r>
              <a:rPr lang="en-US" sz="18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“If you want something done well, do it right the first time. ” That’s what my father used to say. As a landscaper who specialized in building retaining walls, a big part of his job was fixing the faulty work of others. Weather has a way of testing what we build; unless someone takes the time to dig deeply into the soil to prepare a firm foundation, nothing can keep a wall from falling—even a wall built of heavy stones. </a:t>
            </a:r>
          </a:p>
          <a:p>
            <a:pPr marL="91440" indent="0">
              <a:lnSpc>
                <a:spcPct val="107000"/>
              </a:lnSpc>
              <a:spcBef>
                <a:spcPts val="0"/>
              </a:spcBef>
              <a:buFont typeface="Arial" panose="020B0604020202020204" pitchFamily="34" charset="0"/>
              <a:buNone/>
            </a:pPr>
            <a:r>
              <a:rPr lang="en-US" sz="18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We often forget that it was God who created the old system of sacrifice. The ancient priests weren’t doing the wrong things, but it was a system of endless repetition.  Priests of Israel were always flawed and sinful, so how could their work be effective? Jesus wasn’t like them at all. He wasn’t even a priest who worked in the physical temple of Jerusalem, but His work went to the foundation of the problem. He entered the heavenly sanctuary, where He offered a perfect sacrifice—the firmest foundation of all. And He sat down because the job was done. </a:t>
            </a:r>
          </a:p>
          <a:p>
            <a:pPr marL="91440" indent="0">
              <a:lnSpc>
                <a:spcPct val="107000"/>
              </a:lnSpc>
              <a:spcBef>
                <a:spcPts val="0"/>
              </a:spcBef>
              <a:buFont typeface="Arial" panose="020B0604020202020204" pitchFamily="34" charset="0"/>
              <a:buNone/>
            </a:pPr>
            <a:r>
              <a:rPr lang="en-US" sz="18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There is nothing that we need to add, no work that we could offer in return. But it is our responsibility to proclaim Christ to the world. While we wait for the day that Jesus puts an end to evil, we continue in the “love and good deeds” that encourage one another (Heb. 10:24). Our confidence isn’t based in what we do; it is based in what has already been done. We can be confident that Jesus does things right the first time. </a:t>
            </a:r>
          </a:p>
        </p:txBody>
      </p:sp>
      <p:sp>
        <p:nvSpPr>
          <p:cNvPr id="7" name="TextBox 6">
            <a:extLst>
              <a:ext uri="{FF2B5EF4-FFF2-40B4-BE49-F238E27FC236}">
                <a16:creationId xmlns:a16="http://schemas.microsoft.com/office/drawing/2014/main" id="{2143D8C8-5BAC-898C-9F66-2B115168F9B3}"/>
              </a:ext>
            </a:extLst>
          </p:cNvPr>
          <p:cNvSpPr txBox="1"/>
          <p:nvPr/>
        </p:nvSpPr>
        <p:spPr>
          <a:xfrm>
            <a:off x="0" y="721020"/>
            <a:ext cx="11799570" cy="375552"/>
          </a:xfrm>
          <a:prstGeom prst="rect">
            <a:avLst/>
          </a:prstGeom>
          <a:solidFill>
            <a:srgbClr val="002060"/>
          </a:solidFill>
          <a:ln>
            <a:solidFill>
              <a:srgbClr val="002060"/>
            </a:solidFill>
          </a:ln>
        </p:spPr>
        <p:txBody>
          <a:bodyPr wrap="square">
            <a:spAutoFit/>
          </a:bodyPr>
          <a:lstStyle/>
          <a:p>
            <a:pPr marL="0" marR="0">
              <a:lnSpc>
                <a:spcPct val="107000"/>
              </a:lnSpc>
              <a:spcBef>
                <a:spcPts val="0"/>
              </a:spcBef>
              <a:spcAft>
                <a:spcPts val="0"/>
              </a:spcAft>
            </a:pPr>
            <a:endParaRPr lang="en-US" sz="1800" b="1" u="sng"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8BB074F4-E9CD-1FB6-695B-AB6587E189E6}"/>
              </a:ext>
            </a:extLst>
          </p:cNvPr>
          <p:cNvSpPr txBox="1"/>
          <p:nvPr/>
        </p:nvSpPr>
        <p:spPr>
          <a:xfrm>
            <a:off x="2057802" y="684247"/>
            <a:ext cx="9913006" cy="375552"/>
          </a:xfrm>
          <a:prstGeom prst="rect">
            <a:avLst/>
          </a:prstGeom>
          <a:noFill/>
        </p:spPr>
        <p:txBody>
          <a:bodyPr wrap="square">
            <a:spAutoFit/>
          </a:bodyPr>
          <a:lstStyle/>
          <a:p>
            <a:pPr marL="0" marR="0">
              <a:lnSpc>
                <a:spcPct val="107000"/>
              </a:lnSpc>
              <a:spcBef>
                <a:spcPts val="0"/>
              </a:spcBef>
              <a:spcAft>
                <a:spcPts val="0"/>
              </a:spcAft>
            </a:pPr>
            <a:r>
              <a:rPr lang="en-US" sz="1800" b="1" u="sng"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Bible Application: Talk about how Jesus’ sacrifice grants confidence to draw near to God. </a:t>
            </a:r>
          </a:p>
        </p:txBody>
      </p:sp>
      <p:pic>
        <p:nvPicPr>
          <p:cNvPr id="5" name="Picture 4">
            <a:extLst>
              <a:ext uri="{FF2B5EF4-FFF2-40B4-BE49-F238E27FC236}">
                <a16:creationId xmlns:a16="http://schemas.microsoft.com/office/drawing/2014/main" id="{DF7C8A46-E3ED-3BE6-DC3D-CB1A21B1930F}"/>
              </a:ext>
            </a:extLst>
          </p:cNvPr>
          <p:cNvPicPr>
            <a:picLocks noChangeAspect="1"/>
          </p:cNvPicPr>
          <p:nvPr/>
        </p:nvPicPr>
        <p:blipFill>
          <a:blip r:embed="rId3">
            <a:extLst>
              <a:ext uri="{28A0092B-C50C-407E-A947-70E740481C1C}">
                <a14:useLocalDpi xmlns:a14="http://schemas.microsoft.com/office/drawing/2010/main" val="0"/>
              </a:ext>
            </a:extLst>
          </a:blip>
          <a:srcRect l="26127" r="26127"/>
          <a:stretch/>
        </p:blipFill>
        <p:spPr>
          <a:xfrm flipH="1">
            <a:off x="122955" y="1078186"/>
            <a:ext cx="2064536" cy="5810017"/>
          </a:xfrm>
          <a:custGeom>
            <a:avLst/>
            <a:gdLst/>
            <a:ahLst/>
            <a:cxnLst/>
            <a:rect l="l" t="t" r="r" b="b"/>
            <a:pathLst>
              <a:path w="4575785" h="6857999">
                <a:moveTo>
                  <a:pt x="517468" y="0"/>
                </a:moveTo>
                <a:lnTo>
                  <a:pt x="4575785" y="0"/>
                </a:lnTo>
                <a:lnTo>
                  <a:pt x="4575785" y="6857999"/>
                </a:lnTo>
                <a:lnTo>
                  <a:pt x="960511" y="6857999"/>
                </a:lnTo>
                <a:lnTo>
                  <a:pt x="942694" y="6843617"/>
                </a:lnTo>
                <a:cubicBezTo>
                  <a:pt x="964945" y="6792705"/>
                  <a:pt x="892574" y="6836929"/>
                  <a:pt x="865960" y="6827318"/>
                </a:cubicBezTo>
                <a:lnTo>
                  <a:pt x="861487" y="6823037"/>
                </a:lnTo>
                <a:lnTo>
                  <a:pt x="859513" y="6806858"/>
                </a:lnTo>
                <a:lnTo>
                  <a:pt x="860461" y="6800037"/>
                </a:lnTo>
                <a:cubicBezTo>
                  <a:pt x="860484" y="6795612"/>
                  <a:pt x="859691" y="6793024"/>
                  <a:pt x="858251" y="6791626"/>
                </a:cubicBezTo>
                <a:lnTo>
                  <a:pt x="857660" y="6791654"/>
                </a:lnTo>
                <a:lnTo>
                  <a:pt x="856643" y="6783314"/>
                </a:lnTo>
                <a:cubicBezTo>
                  <a:pt x="856157" y="6768705"/>
                  <a:pt x="856848" y="6753980"/>
                  <a:pt x="858459" y="6739543"/>
                </a:cubicBezTo>
                <a:cubicBezTo>
                  <a:pt x="825704" y="6742272"/>
                  <a:pt x="849542" y="6681110"/>
                  <a:pt x="794118" y="6710916"/>
                </a:cubicBezTo>
                <a:cubicBezTo>
                  <a:pt x="794610" y="6692179"/>
                  <a:pt x="815573" y="6671806"/>
                  <a:pt x="779817" y="6693690"/>
                </a:cubicBezTo>
                <a:cubicBezTo>
                  <a:pt x="778915" y="6687990"/>
                  <a:pt x="774885" y="6685995"/>
                  <a:pt x="769310" y="6685745"/>
                </a:cubicBezTo>
                <a:lnTo>
                  <a:pt x="766802" y="6686064"/>
                </a:lnTo>
                <a:cubicBezTo>
                  <a:pt x="767473" y="6672038"/>
                  <a:pt x="768145" y="6658011"/>
                  <a:pt x="768816" y="6643985"/>
                </a:cubicBezTo>
                <a:lnTo>
                  <a:pt x="764758" y="6640288"/>
                </a:lnTo>
                <a:lnTo>
                  <a:pt x="771603" y="6610439"/>
                </a:lnTo>
                <a:cubicBezTo>
                  <a:pt x="771799" y="6605729"/>
                  <a:pt x="776328" y="6505678"/>
                  <a:pt x="776524" y="6500968"/>
                </a:cubicBezTo>
                <a:lnTo>
                  <a:pt x="716862" y="6252242"/>
                </a:lnTo>
                <a:cubicBezTo>
                  <a:pt x="710358" y="6209033"/>
                  <a:pt x="712158" y="6177416"/>
                  <a:pt x="706006" y="6116988"/>
                </a:cubicBezTo>
                <a:cubicBezTo>
                  <a:pt x="664744" y="6009788"/>
                  <a:pt x="669134" y="5997889"/>
                  <a:pt x="675681" y="5921438"/>
                </a:cubicBezTo>
                <a:cubicBezTo>
                  <a:pt x="609567" y="5910253"/>
                  <a:pt x="667197" y="5880778"/>
                  <a:pt x="646967" y="5848021"/>
                </a:cubicBezTo>
                <a:cubicBezTo>
                  <a:pt x="633539" y="5819166"/>
                  <a:pt x="610193" y="5775630"/>
                  <a:pt x="595120" y="5722308"/>
                </a:cubicBezTo>
                <a:cubicBezTo>
                  <a:pt x="587517" y="5685814"/>
                  <a:pt x="566330" y="5564010"/>
                  <a:pt x="556522" y="5528087"/>
                </a:cubicBezTo>
                <a:cubicBezTo>
                  <a:pt x="551310" y="5519174"/>
                  <a:pt x="556171" y="5505252"/>
                  <a:pt x="536270" y="5506770"/>
                </a:cubicBezTo>
                <a:cubicBezTo>
                  <a:pt x="512052" y="5506489"/>
                  <a:pt x="543356" y="5459435"/>
                  <a:pt x="516612" y="5473320"/>
                </a:cubicBezTo>
                <a:cubicBezTo>
                  <a:pt x="537947" y="5440196"/>
                  <a:pt x="486731" y="5435838"/>
                  <a:pt x="471989" y="5418523"/>
                </a:cubicBezTo>
                <a:cubicBezTo>
                  <a:pt x="493820" y="5390817"/>
                  <a:pt x="454363" y="5377479"/>
                  <a:pt x="442299" y="5333204"/>
                </a:cubicBezTo>
                <a:cubicBezTo>
                  <a:pt x="467689" y="5302287"/>
                  <a:pt x="420786" y="5307848"/>
                  <a:pt x="452960" y="5255192"/>
                </a:cubicBezTo>
                <a:cubicBezTo>
                  <a:pt x="453300" y="5233631"/>
                  <a:pt x="429983" y="5195187"/>
                  <a:pt x="431339" y="5156169"/>
                </a:cubicBezTo>
                <a:cubicBezTo>
                  <a:pt x="398945" y="5067566"/>
                  <a:pt x="403718" y="5079988"/>
                  <a:pt x="404757" y="5025421"/>
                </a:cubicBezTo>
                <a:cubicBezTo>
                  <a:pt x="400018" y="4966103"/>
                  <a:pt x="402758" y="4976631"/>
                  <a:pt x="395660" y="4924394"/>
                </a:cubicBezTo>
                <a:cubicBezTo>
                  <a:pt x="383838" y="4897752"/>
                  <a:pt x="406451" y="4876973"/>
                  <a:pt x="390158" y="4861232"/>
                </a:cubicBezTo>
                <a:cubicBezTo>
                  <a:pt x="362582" y="4877952"/>
                  <a:pt x="368360" y="4813711"/>
                  <a:pt x="341238" y="4838615"/>
                </a:cubicBezTo>
                <a:cubicBezTo>
                  <a:pt x="311503" y="4831441"/>
                  <a:pt x="352577" y="4804970"/>
                  <a:pt x="326273" y="4796524"/>
                </a:cubicBezTo>
                <a:lnTo>
                  <a:pt x="284996" y="4672372"/>
                </a:lnTo>
                <a:cubicBezTo>
                  <a:pt x="298118" y="4649489"/>
                  <a:pt x="287003" y="4640074"/>
                  <a:pt x="267970" y="4634255"/>
                </a:cubicBezTo>
                <a:cubicBezTo>
                  <a:pt x="263754" y="4595383"/>
                  <a:pt x="222766" y="4593405"/>
                  <a:pt x="203275" y="4555830"/>
                </a:cubicBezTo>
                <a:cubicBezTo>
                  <a:pt x="181514" y="4524570"/>
                  <a:pt x="154438" y="4520149"/>
                  <a:pt x="133797" y="4479914"/>
                </a:cubicBezTo>
                <a:cubicBezTo>
                  <a:pt x="124082" y="4457346"/>
                  <a:pt x="105185" y="4427564"/>
                  <a:pt x="84156" y="4415916"/>
                </a:cubicBezTo>
                <a:lnTo>
                  <a:pt x="83303" y="4414752"/>
                </a:lnTo>
                <a:lnTo>
                  <a:pt x="72062" y="4388525"/>
                </a:lnTo>
                <a:lnTo>
                  <a:pt x="75315" y="4375182"/>
                </a:lnTo>
                <a:cubicBezTo>
                  <a:pt x="75941" y="4370194"/>
                  <a:pt x="75530" y="4367154"/>
                  <a:pt x="74333" y="4365355"/>
                </a:cubicBezTo>
                <a:lnTo>
                  <a:pt x="68893" y="4364787"/>
                </a:lnTo>
                <a:cubicBezTo>
                  <a:pt x="68887" y="4364737"/>
                  <a:pt x="68881" y="4364686"/>
                  <a:pt x="68875" y="4364636"/>
                </a:cubicBezTo>
                <a:cubicBezTo>
                  <a:pt x="68620" y="4351507"/>
                  <a:pt x="69309" y="4337030"/>
                  <a:pt x="58168" y="4323582"/>
                </a:cubicBezTo>
                <a:cubicBezTo>
                  <a:pt x="61811" y="4263350"/>
                  <a:pt x="99263" y="4233013"/>
                  <a:pt x="79972" y="4208494"/>
                </a:cubicBezTo>
                <a:cubicBezTo>
                  <a:pt x="88758" y="4180446"/>
                  <a:pt x="125844" y="4152085"/>
                  <a:pt x="106280" y="4120638"/>
                </a:cubicBezTo>
                <a:cubicBezTo>
                  <a:pt x="111598" y="4121936"/>
                  <a:pt x="113804" y="4120147"/>
                  <a:pt x="114398" y="4116558"/>
                </a:cubicBezTo>
                <a:cubicBezTo>
                  <a:pt x="114157" y="4114248"/>
                  <a:pt x="113917" y="4111937"/>
                  <a:pt x="113677" y="4109627"/>
                </a:cubicBezTo>
                <a:lnTo>
                  <a:pt x="105699" y="4105626"/>
                </a:lnTo>
                <a:cubicBezTo>
                  <a:pt x="77890" y="4088880"/>
                  <a:pt x="108987" y="4082598"/>
                  <a:pt x="106408" y="4051443"/>
                </a:cubicBezTo>
                <a:cubicBezTo>
                  <a:pt x="106858" y="4036630"/>
                  <a:pt x="97032" y="3985550"/>
                  <a:pt x="103822" y="3988496"/>
                </a:cubicBezTo>
                <a:lnTo>
                  <a:pt x="75372" y="3857059"/>
                </a:lnTo>
                <a:cubicBezTo>
                  <a:pt x="82817" y="3836376"/>
                  <a:pt x="81742" y="3824520"/>
                  <a:pt x="64937" y="3815652"/>
                </a:cubicBezTo>
                <a:cubicBezTo>
                  <a:pt x="102287" y="3718925"/>
                  <a:pt x="55573" y="3772320"/>
                  <a:pt x="59080" y="3696747"/>
                </a:cubicBezTo>
                <a:cubicBezTo>
                  <a:pt x="66269" y="3629648"/>
                  <a:pt x="63240" y="3571908"/>
                  <a:pt x="85623" y="3491441"/>
                </a:cubicBezTo>
                <a:cubicBezTo>
                  <a:pt x="98410" y="3474059"/>
                  <a:pt x="99525" y="3431012"/>
                  <a:pt x="100691" y="3417526"/>
                </a:cubicBezTo>
                <a:cubicBezTo>
                  <a:pt x="101857" y="3404040"/>
                  <a:pt x="95556" y="3412369"/>
                  <a:pt x="92620" y="3410525"/>
                </a:cubicBezTo>
                <a:cubicBezTo>
                  <a:pt x="92153" y="3374230"/>
                  <a:pt x="83244" y="3285268"/>
                  <a:pt x="79737" y="3235496"/>
                </a:cubicBezTo>
                <a:cubicBezTo>
                  <a:pt x="70953" y="3207448"/>
                  <a:pt x="52012" y="3143347"/>
                  <a:pt x="71576" y="3111898"/>
                </a:cubicBezTo>
                <a:cubicBezTo>
                  <a:pt x="66408" y="3077014"/>
                  <a:pt x="53542" y="3056489"/>
                  <a:pt x="48725" y="3026189"/>
                </a:cubicBezTo>
                <a:cubicBezTo>
                  <a:pt x="35029" y="3013335"/>
                  <a:pt x="35295" y="2950066"/>
                  <a:pt x="42673" y="2930099"/>
                </a:cubicBezTo>
                <a:cubicBezTo>
                  <a:pt x="72765" y="2876461"/>
                  <a:pt x="20837" y="2811743"/>
                  <a:pt x="43260" y="2768401"/>
                </a:cubicBezTo>
                <a:cubicBezTo>
                  <a:pt x="44784" y="2755816"/>
                  <a:pt x="43709" y="2744724"/>
                  <a:pt x="41022" y="2734617"/>
                </a:cubicBezTo>
                <a:lnTo>
                  <a:pt x="29707" y="2708118"/>
                </a:lnTo>
                <a:lnTo>
                  <a:pt x="18896" y="2704187"/>
                </a:lnTo>
                <a:lnTo>
                  <a:pt x="16157" y="2686013"/>
                </a:lnTo>
                <a:lnTo>
                  <a:pt x="0" y="2656506"/>
                </a:lnTo>
                <a:cubicBezTo>
                  <a:pt x="46275" y="2648213"/>
                  <a:pt x="-21852" y="2580542"/>
                  <a:pt x="20000" y="2589495"/>
                </a:cubicBezTo>
                <a:cubicBezTo>
                  <a:pt x="9004" y="2539865"/>
                  <a:pt x="51725" y="2561406"/>
                  <a:pt x="4503" y="2517909"/>
                </a:cubicBezTo>
                <a:cubicBezTo>
                  <a:pt x="18312" y="2426183"/>
                  <a:pt x="2043" y="2320005"/>
                  <a:pt x="38580" y="2235940"/>
                </a:cubicBezTo>
                <a:cubicBezTo>
                  <a:pt x="39530" y="2131535"/>
                  <a:pt x="31342" y="1983035"/>
                  <a:pt x="28357" y="1891475"/>
                </a:cubicBezTo>
                <a:cubicBezTo>
                  <a:pt x="18536" y="1816240"/>
                  <a:pt x="53985" y="1820215"/>
                  <a:pt x="16422" y="1754299"/>
                </a:cubicBezTo>
                <a:cubicBezTo>
                  <a:pt x="22523" y="1748800"/>
                  <a:pt x="14115" y="1712020"/>
                  <a:pt x="17619" y="1704948"/>
                </a:cubicBezTo>
                <a:lnTo>
                  <a:pt x="11875" y="1640075"/>
                </a:lnTo>
                <a:lnTo>
                  <a:pt x="10148" y="1637400"/>
                </a:lnTo>
                <a:cubicBezTo>
                  <a:pt x="6571" y="1625366"/>
                  <a:pt x="7662" y="1617809"/>
                  <a:pt x="10809" y="1612250"/>
                </a:cubicBezTo>
                <a:lnTo>
                  <a:pt x="30710" y="1498099"/>
                </a:lnTo>
                <a:lnTo>
                  <a:pt x="28832" y="1497366"/>
                </a:lnTo>
                <a:lnTo>
                  <a:pt x="25420" y="1490044"/>
                </a:lnTo>
                <a:lnTo>
                  <a:pt x="36357" y="1429750"/>
                </a:lnTo>
                <a:cubicBezTo>
                  <a:pt x="56105" y="1395764"/>
                  <a:pt x="51096" y="1348657"/>
                  <a:pt x="63323" y="1316453"/>
                </a:cubicBezTo>
                <a:cubicBezTo>
                  <a:pt x="113953" y="1206017"/>
                  <a:pt x="97314" y="1160971"/>
                  <a:pt x="167299" y="1100758"/>
                </a:cubicBezTo>
                <a:cubicBezTo>
                  <a:pt x="183322" y="1066821"/>
                  <a:pt x="207320" y="1013057"/>
                  <a:pt x="218971" y="997428"/>
                </a:cubicBezTo>
                <a:cubicBezTo>
                  <a:pt x="225661" y="983599"/>
                  <a:pt x="245059" y="996998"/>
                  <a:pt x="249304" y="969068"/>
                </a:cubicBezTo>
                <a:cubicBezTo>
                  <a:pt x="273910" y="912445"/>
                  <a:pt x="257335" y="876944"/>
                  <a:pt x="307518" y="815816"/>
                </a:cubicBezTo>
                <a:cubicBezTo>
                  <a:pt x="319844" y="734499"/>
                  <a:pt x="427269" y="648257"/>
                  <a:pt x="438631" y="588216"/>
                </a:cubicBezTo>
                <a:cubicBezTo>
                  <a:pt x="468336" y="534577"/>
                  <a:pt x="480025" y="521047"/>
                  <a:pt x="494548" y="466832"/>
                </a:cubicBezTo>
                <a:cubicBezTo>
                  <a:pt x="513994" y="444023"/>
                  <a:pt x="469014" y="421695"/>
                  <a:pt x="512985" y="406165"/>
                </a:cubicBezTo>
                <a:cubicBezTo>
                  <a:pt x="519819" y="312467"/>
                  <a:pt x="496295" y="285415"/>
                  <a:pt x="499246" y="226337"/>
                </a:cubicBezTo>
                <a:cubicBezTo>
                  <a:pt x="511217" y="180655"/>
                  <a:pt x="525793" y="85726"/>
                  <a:pt x="530694" y="51692"/>
                </a:cubicBezTo>
                <a:cubicBezTo>
                  <a:pt x="512001" y="39736"/>
                  <a:pt x="522977" y="34428"/>
                  <a:pt x="528655" y="22135"/>
                </a:cubicBezTo>
                <a:cubicBezTo>
                  <a:pt x="511506" y="14446"/>
                  <a:pt x="513258" y="7722"/>
                  <a:pt x="516964" y="1039"/>
                </a:cubicBezTo>
                <a:close/>
              </a:path>
            </a:pathLst>
          </a:custGeom>
        </p:spPr>
      </p:pic>
      <p:sp>
        <p:nvSpPr>
          <p:cNvPr id="16" name="Line 10">
            <a:extLst>
              <a:ext uri="{FF2B5EF4-FFF2-40B4-BE49-F238E27FC236}">
                <a16:creationId xmlns:a16="http://schemas.microsoft.com/office/drawing/2014/main" id="{291BD761-4788-473E-B4D5-337F7713CAC6}"/>
              </a:ext>
            </a:extLst>
          </p:cNvPr>
          <p:cNvSpPr>
            <a:spLocks noChangeShapeType="1"/>
          </p:cNvSpPr>
          <p:nvPr/>
        </p:nvSpPr>
        <p:spPr bwMode="auto">
          <a:xfrm>
            <a:off x="0" y="7029752"/>
            <a:ext cx="12252960" cy="0"/>
          </a:xfrm>
          <a:prstGeom prst="line">
            <a:avLst/>
          </a:prstGeom>
          <a:ln w="635000">
            <a:solidFill>
              <a:srgbClr val="002060"/>
            </a:solidFill>
            <a:headEnd/>
            <a:tailEnd/>
          </a:ln>
          <a:scene3d>
            <a:camera prst="orthographicFront"/>
            <a:lightRig rig="threePt" dir="t"/>
          </a:scene3d>
          <a:sp3d>
            <a:bevelT prst="relaxedInset"/>
          </a:sp3d>
        </p:spPr>
        <p:style>
          <a:lnRef idx="3">
            <a:schemeClr val="dk1"/>
          </a:lnRef>
          <a:fillRef idx="0">
            <a:schemeClr val="dk1"/>
          </a:fillRef>
          <a:effectRef idx="2">
            <a:schemeClr val="dk1"/>
          </a:effectRef>
          <a:fontRef idx="minor">
            <a:schemeClr val="tx1"/>
          </a:fontRef>
        </p:style>
        <p:txBody>
          <a:bodyPr lIns="64291" tIns="32146" rIns="64291" bIns="32146"/>
          <a:lstStyle/>
          <a:p>
            <a:pPr algn="l"/>
            <a:endParaRPr lang="en-US" sz="1400" dirty="0">
              <a:solidFill>
                <a:srgbClr val="002060"/>
              </a:solidFill>
              <a:latin typeface="Gotham Medium" panose="02000604030000020004"/>
            </a:endParaRPr>
          </a:p>
        </p:txBody>
      </p:sp>
      <p:sp>
        <p:nvSpPr>
          <p:cNvPr id="2" name="Slide Number Placeholder 1">
            <a:extLst>
              <a:ext uri="{FF2B5EF4-FFF2-40B4-BE49-F238E27FC236}">
                <a16:creationId xmlns:a16="http://schemas.microsoft.com/office/drawing/2014/main" id="{D053161D-B0E6-A59B-383C-302C6870D88D}"/>
              </a:ext>
            </a:extLst>
          </p:cNvPr>
          <p:cNvSpPr txBox="1">
            <a:spLocks/>
          </p:cNvSpPr>
          <p:nvPr/>
        </p:nvSpPr>
        <p:spPr>
          <a:xfrm>
            <a:off x="-861564" y="6694430"/>
            <a:ext cx="1406769" cy="39101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F646F3F-274D-499B-ABBE-824EB4ABDC3D}" type="slidenum">
              <a:rPr lang="en-US" smtClean="0">
                <a:solidFill>
                  <a:schemeClr val="bg1"/>
                </a:solidFill>
                <a:latin typeface="Arial Black" panose="020B0A04020102020204" pitchFamily="34" charset="0"/>
              </a:rPr>
              <a:pPr algn="r"/>
              <a:t>14</a:t>
            </a:fld>
            <a:endParaRPr lang="en-US"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7428722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E44261-B0DC-D064-4187-CFB3C42CEEE7}"/>
              </a:ext>
            </a:extLst>
          </p:cNvPr>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t="3073" b="3073"/>
          <a:stretch/>
        </p:blipFill>
        <p:spPr>
          <a:xfrm>
            <a:off x="20" y="10"/>
            <a:ext cx="12191980" cy="6857990"/>
          </a:xfrm>
          <a:prstGeom prst="rect">
            <a:avLst/>
          </a:prstGeom>
          <a:ln>
            <a:solidFill>
              <a:srgbClr val="002060"/>
            </a:solidFill>
          </a:ln>
        </p:spPr>
      </p:pic>
      <p:sp>
        <p:nvSpPr>
          <p:cNvPr id="14" name="Line 10">
            <a:extLst>
              <a:ext uri="{FF2B5EF4-FFF2-40B4-BE49-F238E27FC236}">
                <a16:creationId xmlns:a16="http://schemas.microsoft.com/office/drawing/2014/main" id="{53D00BA3-6582-4CD7-BC9B-B199287D39E2}"/>
              </a:ext>
            </a:extLst>
          </p:cNvPr>
          <p:cNvSpPr>
            <a:spLocks noChangeShapeType="1"/>
          </p:cNvSpPr>
          <p:nvPr/>
        </p:nvSpPr>
        <p:spPr bwMode="auto">
          <a:xfrm flipV="1">
            <a:off x="26215" y="6869816"/>
            <a:ext cx="12292061" cy="64384"/>
          </a:xfrm>
          <a:prstGeom prst="line">
            <a:avLst/>
          </a:prstGeom>
          <a:noFill/>
          <a:ln w="77063">
            <a:solidFill>
              <a:srgbClr val="002060"/>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cxnSp>
        <p:nvCxnSpPr>
          <p:cNvPr id="9" name="Straight Connector 8">
            <a:extLst>
              <a:ext uri="{FF2B5EF4-FFF2-40B4-BE49-F238E27FC236}">
                <a16:creationId xmlns:a16="http://schemas.microsoft.com/office/drawing/2014/main" id="{ECBF4161-EDD7-4A93-81C8-0EAD6F22079B}"/>
              </a:ext>
            </a:extLst>
          </p:cNvPr>
          <p:cNvCxnSpPr>
            <a:cxnSpLocks/>
          </p:cNvCxnSpPr>
          <p:nvPr/>
        </p:nvCxnSpPr>
        <p:spPr>
          <a:xfrm>
            <a:off x="-34417" y="692680"/>
            <a:ext cx="12252960" cy="0"/>
          </a:xfrm>
          <a:prstGeom prst="line">
            <a:avLst/>
          </a:prstGeom>
          <a:ln w="76200">
            <a:solidFill>
              <a:srgbClr val="002060"/>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D160821-B2AB-4341-ABF2-B44268E77B37}"/>
              </a:ext>
            </a:extLst>
          </p:cNvPr>
          <p:cNvSpPr txBox="1"/>
          <p:nvPr/>
        </p:nvSpPr>
        <p:spPr>
          <a:xfrm>
            <a:off x="76200" y="76200"/>
            <a:ext cx="3581400" cy="588140"/>
          </a:xfrm>
          <a:prstGeom prst="rect">
            <a:avLst/>
          </a:prstGeom>
          <a:solidFill>
            <a:srgbClr val="002060"/>
          </a:solid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chemeClr val="bg1"/>
                </a:solidFill>
                <a:latin typeface="Gotham Medium" panose="02000604030000020004"/>
              </a:rPr>
              <a:t>LESSON OVERVIEW</a:t>
            </a:r>
          </a:p>
        </p:txBody>
      </p:sp>
      <p:sp>
        <p:nvSpPr>
          <p:cNvPr id="16" name="Line 10">
            <a:extLst>
              <a:ext uri="{FF2B5EF4-FFF2-40B4-BE49-F238E27FC236}">
                <a16:creationId xmlns:a16="http://schemas.microsoft.com/office/drawing/2014/main" id="{291BD761-4788-473E-B4D5-337F7713CAC6}"/>
              </a:ext>
            </a:extLst>
          </p:cNvPr>
          <p:cNvSpPr>
            <a:spLocks noChangeShapeType="1"/>
          </p:cNvSpPr>
          <p:nvPr/>
        </p:nvSpPr>
        <p:spPr bwMode="auto">
          <a:xfrm>
            <a:off x="-457200" y="6858000"/>
            <a:ext cx="13256362" cy="0"/>
          </a:xfrm>
          <a:prstGeom prst="line">
            <a:avLst/>
          </a:prstGeom>
          <a:ln w="76200">
            <a:solidFill>
              <a:srgbClr val="002060"/>
            </a:solidFill>
            <a:headEnd/>
            <a:tailEnd/>
          </a:ln>
          <a:scene3d>
            <a:camera prst="orthographicFront"/>
            <a:lightRig rig="threePt" dir="t"/>
          </a:scene3d>
          <a:sp3d>
            <a:bevelT prst="relaxedInset"/>
          </a:sp3d>
        </p:spPr>
        <p:style>
          <a:lnRef idx="3">
            <a:schemeClr val="dk1"/>
          </a:lnRef>
          <a:fillRef idx="0">
            <a:schemeClr val="dk1"/>
          </a:fillRef>
          <a:effectRef idx="2">
            <a:schemeClr val="dk1"/>
          </a:effectRef>
          <a:fontRef idx="minor">
            <a:schemeClr val="tx1"/>
          </a:fontRef>
        </p:style>
        <p:txBody>
          <a:bodyPr lIns="64291" tIns="32146" rIns="64291" bIns="32146"/>
          <a:lstStyle/>
          <a:p>
            <a:pPr algn="l"/>
            <a:endParaRPr lang="en-US" sz="1400" dirty="0">
              <a:solidFill>
                <a:srgbClr val="002060"/>
              </a:solidFill>
              <a:latin typeface="Gotham Medium" panose="02000604030000020004"/>
            </a:endParaRPr>
          </a:p>
        </p:txBody>
      </p:sp>
      <p:sp>
        <p:nvSpPr>
          <p:cNvPr id="6" name="Content Placeholder 2">
            <a:extLst>
              <a:ext uri="{FF2B5EF4-FFF2-40B4-BE49-F238E27FC236}">
                <a16:creationId xmlns:a16="http://schemas.microsoft.com/office/drawing/2014/main" id="{652C35E3-4027-130A-C21D-DC7A8B416C8A}"/>
              </a:ext>
            </a:extLst>
          </p:cNvPr>
          <p:cNvSpPr txBox="1">
            <a:spLocks/>
          </p:cNvSpPr>
          <p:nvPr/>
        </p:nvSpPr>
        <p:spPr>
          <a:xfrm>
            <a:off x="552450" y="1096572"/>
            <a:ext cx="11122829" cy="5357536"/>
          </a:xfrm>
          <a:prstGeom prst="rect">
            <a:avLst/>
          </a:prstGeom>
          <a:solidFill>
            <a:srgbClr val="002060">
              <a:alpha val="15000"/>
            </a:srgbClr>
          </a:solidFill>
          <a:ln w="762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Bef>
                <a:spcPts val="0"/>
              </a:spcBef>
              <a:buNone/>
            </a:pPr>
            <a:r>
              <a:rPr lang="en-US" sz="2400" b="1" u="sng" cap="small" dirty="0">
                <a:solidFill>
                  <a:schemeClr val="bg1"/>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Postures of Prayer</a:t>
            </a:r>
          </a:p>
          <a:p>
            <a:pPr marL="0" indent="0">
              <a:lnSpc>
                <a:spcPct val="107000"/>
              </a:lnSpc>
              <a:spcBef>
                <a:spcPts val="0"/>
              </a:spcBef>
              <a:buFont typeface="Arial" panose="020B0604020202020204" pitchFamily="34" charset="0"/>
              <a:buNone/>
            </a:pPr>
            <a:endParaRPr lang="en-US" sz="18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457200" lvl="1" indent="0">
              <a:lnSpc>
                <a:spcPct val="107000"/>
              </a:lnSpc>
              <a:spcBef>
                <a:spcPts val="0"/>
              </a:spcBef>
              <a:buNone/>
            </a:pPr>
            <a:r>
              <a:rPr lang="en-US"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8. What is the difference between things that are done repeatedly and things that are done only once?</a:t>
            </a:r>
          </a:p>
          <a:p>
            <a:pPr marL="457200" lvl="1" indent="0">
              <a:lnSpc>
                <a:spcPct val="107000"/>
              </a:lnSpc>
              <a:spcBef>
                <a:spcPts val="0"/>
              </a:spcBef>
              <a:buNone/>
            </a:pPr>
            <a:r>
              <a:rPr lang="en-US"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marL="457200" lvl="1" indent="0">
              <a:lnSpc>
                <a:spcPct val="107000"/>
              </a:lnSpc>
              <a:spcBef>
                <a:spcPts val="0"/>
              </a:spcBef>
              <a:buNone/>
            </a:pPr>
            <a:r>
              <a:rPr lang="en-US"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marL="457200" lvl="1" indent="0">
              <a:lnSpc>
                <a:spcPct val="107000"/>
              </a:lnSpc>
              <a:spcBef>
                <a:spcPts val="0"/>
              </a:spcBef>
              <a:buNone/>
            </a:pPr>
            <a:r>
              <a:rPr lang="en-US"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marL="457200" lvl="1" indent="0">
              <a:lnSpc>
                <a:spcPct val="107000"/>
              </a:lnSpc>
              <a:spcBef>
                <a:spcPts val="0"/>
              </a:spcBef>
              <a:buNone/>
            </a:pPr>
            <a:r>
              <a:rPr lang="en-US"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9. Do you find it easy or difficult to be confident in the completed work of Jesus?</a:t>
            </a:r>
          </a:p>
          <a:p>
            <a:pPr marL="457200" lvl="1" indent="0">
              <a:lnSpc>
                <a:spcPct val="107000"/>
              </a:lnSpc>
              <a:spcBef>
                <a:spcPts val="0"/>
              </a:spcBef>
              <a:buNone/>
            </a:pPr>
            <a:r>
              <a:rPr lang="en-US"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marL="457200" lvl="1" indent="0">
              <a:lnSpc>
                <a:spcPct val="107000"/>
              </a:lnSpc>
              <a:spcBef>
                <a:spcPts val="0"/>
              </a:spcBef>
              <a:buNone/>
            </a:pPr>
            <a:r>
              <a:rPr lang="en-US"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marL="457200" lvl="1" indent="0">
              <a:lnSpc>
                <a:spcPct val="107000"/>
              </a:lnSpc>
              <a:spcBef>
                <a:spcPts val="0"/>
              </a:spcBef>
              <a:buNone/>
            </a:pPr>
            <a:r>
              <a:rPr lang="en-US"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marL="457200" lvl="1" indent="0">
              <a:lnSpc>
                <a:spcPct val="107000"/>
              </a:lnSpc>
              <a:spcBef>
                <a:spcPts val="0"/>
              </a:spcBef>
              <a:buNone/>
            </a:pPr>
            <a:r>
              <a:rPr lang="en-US"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10. What are examples of acts of “love and good deeds” that proclaim the work of Christ? How do these actions encourage one another?</a:t>
            </a:r>
          </a:p>
        </p:txBody>
      </p:sp>
      <p:sp>
        <p:nvSpPr>
          <p:cNvPr id="2" name="Slide Number Placeholder 1">
            <a:extLst>
              <a:ext uri="{FF2B5EF4-FFF2-40B4-BE49-F238E27FC236}">
                <a16:creationId xmlns:a16="http://schemas.microsoft.com/office/drawing/2014/main" id="{0EBEA68A-35B1-3A74-11FB-EF41123BC4DB}"/>
              </a:ext>
            </a:extLst>
          </p:cNvPr>
          <p:cNvSpPr txBox="1">
            <a:spLocks/>
          </p:cNvSpPr>
          <p:nvPr/>
        </p:nvSpPr>
        <p:spPr>
          <a:xfrm>
            <a:off x="10621451" y="6316997"/>
            <a:ext cx="1406769" cy="39101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F646F3F-274D-499B-ABBE-824EB4ABDC3D}" type="slidenum">
              <a:rPr lang="en-US" smtClean="0">
                <a:solidFill>
                  <a:schemeClr val="bg1"/>
                </a:solidFill>
                <a:latin typeface="Arial Black" panose="020B0A04020102020204" pitchFamily="34" charset="0"/>
              </a:rPr>
              <a:pPr algn="r"/>
              <a:t>15</a:t>
            </a:fld>
            <a:endParaRPr lang="en-US" dirty="0">
              <a:solidFill>
                <a:schemeClr val="bg1"/>
              </a:solidFill>
              <a:latin typeface="Arial Black" panose="020B0A04020102020204" pitchFamily="34" charset="0"/>
            </a:endParaRPr>
          </a:p>
        </p:txBody>
      </p:sp>
      <p:sp>
        <p:nvSpPr>
          <p:cNvPr id="8" name="Title 2">
            <a:extLst>
              <a:ext uri="{FF2B5EF4-FFF2-40B4-BE49-F238E27FC236}">
                <a16:creationId xmlns:a16="http://schemas.microsoft.com/office/drawing/2014/main" id="{39103F78-3B8B-6300-FA54-C2243C390EF0}"/>
              </a:ext>
            </a:extLst>
          </p:cNvPr>
          <p:cNvSpPr txBox="1">
            <a:spLocks/>
          </p:cNvSpPr>
          <p:nvPr/>
        </p:nvSpPr>
        <p:spPr>
          <a:xfrm>
            <a:off x="8786879" y="149990"/>
            <a:ext cx="3016280" cy="514350"/>
          </a:xfrm>
          <a:prstGeom prst="rect">
            <a:avLst/>
          </a:prstGeom>
          <a:solidFill>
            <a:srgbClr val="002060"/>
          </a:solidFill>
          <a:ln w="12700">
            <a:solidFill>
              <a:srgbClr val="002060"/>
            </a:solid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Medium" panose="02000604030000020004"/>
              </a:rPr>
              <a:t>Christ’s Once-for-All Sacrifice</a:t>
            </a:r>
          </a:p>
        </p:txBody>
      </p:sp>
      <p:sp>
        <p:nvSpPr>
          <p:cNvPr id="11" name="TextBox 10">
            <a:extLst>
              <a:ext uri="{FF2B5EF4-FFF2-40B4-BE49-F238E27FC236}">
                <a16:creationId xmlns:a16="http://schemas.microsoft.com/office/drawing/2014/main" id="{F996C651-E272-DC7A-069C-E9337D2DE9DB}"/>
              </a:ext>
            </a:extLst>
          </p:cNvPr>
          <p:cNvSpPr txBox="1"/>
          <p:nvPr/>
        </p:nvSpPr>
        <p:spPr>
          <a:xfrm>
            <a:off x="2057802" y="684247"/>
            <a:ext cx="9745357" cy="375552"/>
          </a:xfrm>
          <a:prstGeom prst="rect">
            <a:avLst/>
          </a:prstGeom>
          <a:solidFill>
            <a:srgbClr val="002060"/>
          </a:solidFill>
          <a:ln>
            <a:solidFill>
              <a:srgbClr val="002060"/>
            </a:solidFill>
          </a:ln>
        </p:spPr>
        <p:txBody>
          <a:bodyPr wrap="square">
            <a:spAutoFit/>
          </a:bodyPr>
          <a:lstStyle/>
          <a:p>
            <a:pPr marL="0" marR="0">
              <a:lnSpc>
                <a:spcPct val="107000"/>
              </a:lnSpc>
              <a:spcBef>
                <a:spcPts val="0"/>
              </a:spcBef>
              <a:spcAft>
                <a:spcPts val="0"/>
              </a:spcAft>
            </a:pPr>
            <a:r>
              <a:rPr lang="en-US" sz="1800" b="1" u="sng"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Bible Application: Talk about how Jesus’ sacrifice grants confidence to draw near to God. </a:t>
            </a:r>
          </a:p>
        </p:txBody>
      </p:sp>
    </p:spTree>
    <p:extLst>
      <p:ext uri="{BB962C8B-B14F-4D97-AF65-F5344CB8AC3E}">
        <p14:creationId xmlns:p14="http://schemas.microsoft.com/office/powerpoint/2010/main" val="39722325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35FF3D-906C-A83C-1A5A-70FC60683271}"/>
              </a:ext>
            </a:extLst>
          </p:cNvPr>
          <p:cNvPicPr>
            <a:picLocks noChangeAspect="1"/>
          </p:cNvPicPr>
          <p:nvPr/>
        </p:nvPicPr>
        <p:blipFill>
          <a:blip r:embed="rId3">
            <a:extLst>
              <a:ext uri="{28A0092B-C50C-407E-A947-70E740481C1C}">
                <a14:useLocalDpi xmlns:a14="http://schemas.microsoft.com/office/drawing/2010/main" val="0"/>
              </a:ext>
            </a:extLst>
          </a:blip>
          <a:srcRect t="17426" b="17426"/>
          <a:stretch/>
        </p:blipFill>
        <p:spPr>
          <a:xfrm>
            <a:off x="-324091" y="1028085"/>
            <a:ext cx="12525370" cy="6120001"/>
          </a:xfrm>
          <a:custGeom>
            <a:avLst/>
            <a:gdLst/>
            <a:ahLst/>
            <a:cxnLst/>
            <a:rect l="l" t="t" r="r" b="b"/>
            <a:pathLst>
              <a:path w="10676610" h="6579963">
                <a:moveTo>
                  <a:pt x="215405" y="0"/>
                </a:moveTo>
                <a:lnTo>
                  <a:pt x="10676610" y="0"/>
                </a:lnTo>
                <a:lnTo>
                  <a:pt x="10676610" y="6579963"/>
                </a:lnTo>
                <a:lnTo>
                  <a:pt x="7355966" y="6464004"/>
                </a:lnTo>
                <a:lnTo>
                  <a:pt x="4702794" y="6371353"/>
                </a:lnTo>
                <a:lnTo>
                  <a:pt x="4701194" y="6371562"/>
                </a:lnTo>
                <a:cubicBezTo>
                  <a:pt x="4637876" y="6376133"/>
                  <a:pt x="4462972" y="6371398"/>
                  <a:pt x="4471635" y="6363460"/>
                </a:cubicBezTo>
                <a:lnTo>
                  <a:pt x="4433861" y="6361962"/>
                </a:lnTo>
                <a:lnTo>
                  <a:pt x="3961112" y="6345453"/>
                </a:lnTo>
                <a:lnTo>
                  <a:pt x="3243372" y="6320389"/>
                </a:lnTo>
                <a:lnTo>
                  <a:pt x="2413092" y="6291395"/>
                </a:lnTo>
                <a:lnTo>
                  <a:pt x="2393154" y="6292495"/>
                </a:lnTo>
                <a:lnTo>
                  <a:pt x="2315360" y="6300887"/>
                </a:lnTo>
                <a:lnTo>
                  <a:pt x="2298611" y="6306534"/>
                </a:lnTo>
                <a:lnTo>
                  <a:pt x="2279503" y="6300544"/>
                </a:lnTo>
                <a:cubicBezTo>
                  <a:pt x="2277186" y="6298895"/>
                  <a:pt x="2275315" y="6297068"/>
                  <a:pt x="2273947" y="6295128"/>
                </a:cubicBezTo>
                <a:lnTo>
                  <a:pt x="2212012" y="6303334"/>
                </a:lnTo>
                <a:lnTo>
                  <a:pt x="2204556" y="6303364"/>
                </a:lnTo>
                <a:lnTo>
                  <a:pt x="2153281" y="6300107"/>
                </a:lnTo>
                <a:lnTo>
                  <a:pt x="2077203" y="6289875"/>
                </a:lnTo>
                <a:lnTo>
                  <a:pt x="2053052" y="6278822"/>
                </a:lnTo>
                <a:lnTo>
                  <a:pt x="1767173" y="6268839"/>
                </a:lnTo>
                <a:lnTo>
                  <a:pt x="1759313" y="6270144"/>
                </a:lnTo>
                <a:cubicBezTo>
                  <a:pt x="1755431" y="6272141"/>
                  <a:pt x="1753270" y="6275527"/>
                  <a:pt x="1754015" y="6281083"/>
                </a:cubicBezTo>
                <a:cubicBezTo>
                  <a:pt x="1745153" y="6280220"/>
                  <a:pt x="1736444" y="6278451"/>
                  <a:pt x="1727673" y="6276451"/>
                </a:cubicBezTo>
                <a:lnTo>
                  <a:pt x="1723075" y="6275419"/>
                </a:lnTo>
                <a:lnTo>
                  <a:pt x="1705819" y="6276363"/>
                </a:lnTo>
                <a:lnTo>
                  <a:pt x="1699541" y="6270286"/>
                </a:lnTo>
                <a:lnTo>
                  <a:pt x="1641181" y="6270668"/>
                </a:lnTo>
                <a:cubicBezTo>
                  <a:pt x="1615727" y="6285700"/>
                  <a:pt x="1568880" y="6276769"/>
                  <a:pt x="1529578" y="6282433"/>
                </a:cubicBezTo>
                <a:lnTo>
                  <a:pt x="1512242" y="6288237"/>
                </a:lnTo>
                <a:lnTo>
                  <a:pt x="1398646" y="6294505"/>
                </a:lnTo>
                <a:lnTo>
                  <a:pt x="1320851" y="6302897"/>
                </a:lnTo>
                <a:lnTo>
                  <a:pt x="1304103" y="6308544"/>
                </a:lnTo>
                <a:lnTo>
                  <a:pt x="1284995" y="6302554"/>
                </a:lnTo>
                <a:cubicBezTo>
                  <a:pt x="1282678" y="6300906"/>
                  <a:pt x="1280807" y="6299080"/>
                  <a:pt x="1279438" y="6297138"/>
                </a:cubicBezTo>
                <a:lnTo>
                  <a:pt x="1217504" y="6305344"/>
                </a:lnTo>
                <a:lnTo>
                  <a:pt x="1210048" y="6305374"/>
                </a:lnTo>
                <a:lnTo>
                  <a:pt x="1158774" y="6302117"/>
                </a:lnTo>
                <a:lnTo>
                  <a:pt x="1082697" y="6291886"/>
                </a:lnTo>
                <a:cubicBezTo>
                  <a:pt x="1057648" y="6285154"/>
                  <a:pt x="1035684" y="6260420"/>
                  <a:pt x="1004086" y="6271573"/>
                </a:cubicBezTo>
                <a:cubicBezTo>
                  <a:pt x="1011465" y="6258262"/>
                  <a:pt x="966910" y="6274591"/>
                  <a:pt x="958597" y="6262852"/>
                </a:cubicBezTo>
                <a:cubicBezTo>
                  <a:pt x="953810" y="6253162"/>
                  <a:pt x="939179" y="6255858"/>
                  <a:pt x="927065" y="6253548"/>
                </a:cubicBezTo>
                <a:cubicBezTo>
                  <a:pt x="916739" y="6244315"/>
                  <a:pt x="857833" y="6241901"/>
                  <a:pt x="838376" y="6245778"/>
                </a:cubicBezTo>
                <a:cubicBezTo>
                  <a:pt x="784876" y="6262719"/>
                  <a:pt x="730857" y="6227065"/>
                  <a:pt x="687848" y="6239552"/>
                </a:cubicBezTo>
                <a:cubicBezTo>
                  <a:pt x="670765" y="6238110"/>
                  <a:pt x="659514" y="6236097"/>
                  <a:pt x="651351" y="6234065"/>
                </a:cubicBezTo>
                <a:lnTo>
                  <a:pt x="636157" y="6229343"/>
                </a:lnTo>
                <a:lnTo>
                  <a:pt x="36670" y="6208408"/>
                </a:lnTo>
                <a:lnTo>
                  <a:pt x="36752" y="6206084"/>
                </a:lnTo>
                <a:lnTo>
                  <a:pt x="10323" y="6193998"/>
                </a:lnTo>
                <a:cubicBezTo>
                  <a:pt x="3640" y="6186831"/>
                  <a:pt x="-317" y="6177124"/>
                  <a:pt x="21" y="6166561"/>
                </a:cubicBezTo>
                <a:lnTo>
                  <a:pt x="109134" y="3041977"/>
                </a:lnTo>
                <a:lnTo>
                  <a:pt x="114183" y="3032927"/>
                </a:lnTo>
                <a:lnTo>
                  <a:pt x="109891" y="3021493"/>
                </a:lnTo>
                <a:close/>
              </a:path>
            </a:pathLst>
          </a:custGeom>
        </p:spPr>
      </p:pic>
      <p:sp>
        <p:nvSpPr>
          <p:cNvPr id="13" name="Title 2">
            <a:extLst>
              <a:ext uri="{FF2B5EF4-FFF2-40B4-BE49-F238E27FC236}">
                <a16:creationId xmlns:a16="http://schemas.microsoft.com/office/drawing/2014/main" id="{A4163FD0-0069-454A-8DF4-978F02463049}"/>
              </a:ext>
            </a:extLst>
          </p:cNvPr>
          <p:cNvSpPr txBox="1">
            <a:spLocks/>
          </p:cNvSpPr>
          <p:nvPr/>
        </p:nvSpPr>
        <p:spPr>
          <a:xfrm>
            <a:off x="9067800" y="228600"/>
            <a:ext cx="3016280" cy="514350"/>
          </a:xfrm>
          <a:prstGeom prst="rect">
            <a:avLst/>
          </a:prstGeom>
          <a:solidFill>
            <a:srgbClr val="002060"/>
          </a:solidFill>
          <a:ln w="63500">
            <a:solidFill>
              <a:srgbClr val="002060"/>
            </a:solid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Medium" panose="02000604030000020004"/>
              </a:rPr>
              <a:t>Christ’s Once-for-All Sacrifice</a:t>
            </a:r>
          </a:p>
        </p:txBody>
      </p:sp>
      <p:sp>
        <p:nvSpPr>
          <p:cNvPr id="18" name="Rectangle 17">
            <a:extLst>
              <a:ext uri="{FF2B5EF4-FFF2-40B4-BE49-F238E27FC236}">
                <a16:creationId xmlns:a16="http://schemas.microsoft.com/office/drawing/2014/main" id="{31BEEB90-7597-4769-AB1C-7A08AF233D8D}"/>
              </a:ext>
            </a:extLst>
          </p:cNvPr>
          <p:cNvSpPr/>
          <p:nvPr/>
        </p:nvSpPr>
        <p:spPr>
          <a:xfrm>
            <a:off x="5818909" y="1123836"/>
            <a:ext cx="6249405" cy="5253520"/>
          </a:xfrm>
          <a:prstGeom prst="rect">
            <a:avLst/>
          </a:prstGeom>
          <a:solidFill>
            <a:schemeClr val="bg1">
              <a:lumMod val="85000"/>
              <a:alpha val="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lvl="1">
              <a:lnSpc>
                <a:spcPct val="107000"/>
              </a:lnSpc>
            </a:pPr>
            <a:r>
              <a:rPr lang="en-US" sz="2000" b="1" dirty="0">
                <a:solidFill>
                  <a:srgbClr val="002060"/>
                </a:solidFill>
                <a:effectLst/>
                <a:latin typeface="Gotham Medium" panose="02000604030000020004"/>
                <a:ea typeface="Calibri" panose="020F0502020204030204" pitchFamily="34" charset="0"/>
                <a:cs typeface="Calibri" panose="020F0502020204030204" pitchFamily="34" charset="0"/>
              </a:rPr>
              <a:t>Most people in the ancient Greco-Roman world believed that their gods were remote and cared little for them. Some Jewish people of the time between the Testaments also viewed God as distant, so they developed (imagined) elaborate systems of angels to bridge the gap between God and humanity. It is easy for us to believe that God is distant. His silence can lead us to think He doesn’t care about us.</a:t>
            </a:r>
            <a:r>
              <a:rPr lang="en-US" sz="800" b="1" dirty="0">
                <a:solidFill>
                  <a:srgbClr val="002060"/>
                </a:solidFill>
                <a:effectLst/>
                <a:latin typeface="Gotham Medium" panose="02000604030000020004"/>
                <a:ea typeface="Calibri" panose="020F0502020204030204" pitchFamily="34" charset="0"/>
                <a:cs typeface="Calibri" panose="020F0502020204030204" pitchFamily="34" charset="0"/>
              </a:rPr>
              <a:t> </a:t>
            </a:r>
          </a:p>
          <a:p>
            <a:pPr lvl="1">
              <a:lnSpc>
                <a:spcPct val="107000"/>
              </a:lnSpc>
            </a:pPr>
            <a:endParaRPr lang="en-US" sz="800" b="1" dirty="0">
              <a:solidFill>
                <a:srgbClr val="002060"/>
              </a:solidFill>
              <a:effectLst/>
              <a:latin typeface="Gotham Medium" panose="02000604030000020004"/>
              <a:ea typeface="Calibri" panose="020F0502020204030204" pitchFamily="34" charset="0"/>
              <a:cs typeface="Calibri" panose="020F0502020204030204" pitchFamily="34" charset="0"/>
            </a:endParaRPr>
          </a:p>
          <a:p>
            <a:pPr lvl="1">
              <a:lnSpc>
                <a:spcPct val="107000"/>
              </a:lnSpc>
            </a:pPr>
            <a:r>
              <a:rPr lang="en-US" sz="2000" b="1" dirty="0">
                <a:solidFill>
                  <a:srgbClr val="002060"/>
                </a:solidFill>
                <a:effectLst/>
                <a:latin typeface="Gotham Medium" panose="02000604030000020004"/>
                <a:ea typeface="Calibri" panose="020F0502020204030204" pitchFamily="34" charset="0"/>
                <a:cs typeface="Calibri" panose="020F0502020204030204" pitchFamily="34" charset="0"/>
              </a:rPr>
              <a:t>But such a belief is proven false when we consider the actions of Jesus, our great high priest. He put on flesh and came to earth to offer himself as a sacrifice for our sins—those aren’t the actions of a “distant” God!</a:t>
            </a:r>
            <a:r>
              <a:rPr lang="en-US" sz="800" b="1" dirty="0">
                <a:solidFill>
                  <a:srgbClr val="002060"/>
                </a:solidFill>
                <a:effectLst/>
                <a:latin typeface="Gotham Medium" panose="02000604030000020004"/>
                <a:ea typeface="Calibri" panose="020F0502020204030204" pitchFamily="34" charset="0"/>
                <a:cs typeface="Calibri" panose="020F0502020204030204" pitchFamily="34" charset="0"/>
              </a:rPr>
              <a:t> </a:t>
            </a:r>
          </a:p>
          <a:p>
            <a:pPr lvl="1">
              <a:lnSpc>
                <a:spcPct val="107000"/>
              </a:lnSpc>
            </a:pPr>
            <a:endParaRPr lang="en-US" sz="800" b="1" dirty="0">
              <a:solidFill>
                <a:srgbClr val="002060"/>
              </a:solidFill>
              <a:effectLst/>
              <a:latin typeface="Gotham Medium" panose="02000604030000020004"/>
              <a:ea typeface="Calibri" panose="020F0502020204030204" pitchFamily="34" charset="0"/>
              <a:cs typeface="Calibri" panose="020F0502020204030204" pitchFamily="34" charset="0"/>
            </a:endParaRPr>
          </a:p>
          <a:p>
            <a:pPr lvl="1">
              <a:lnSpc>
                <a:spcPct val="107000"/>
              </a:lnSpc>
            </a:pPr>
            <a:r>
              <a:rPr lang="en-US" sz="2000" b="1" dirty="0">
                <a:solidFill>
                  <a:srgbClr val="002060"/>
                </a:solidFill>
                <a:effectLst/>
                <a:latin typeface="Gotham Medium" panose="02000604030000020004"/>
                <a:ea typeface="Calibri" panose="020F0502020204030204" pitchFamily="34" charset="0"/>
                <a:cs typeface="Calibri" panose="020F0502020204030204" pitchFamily="34" charset="0"/>
              </a:rPr>
              <a:t>The next time you feel distant from God, perhaps the best question to ask yourself is: Which of us moved?</a:t>
            </a:r>
          </a:p>
        </p:txBody>
      </p:sp>
      <p:sp>
        <p:nvSpPr>
          <p:cNvPr id="20" name="Rectangle 19">
            <a:extLst>
              <a:ext uri="{FF2B5EF4-FFF2-40B4-BE49-F238E27FC236}">
                <a16:creationId xmlns:a16="http://schemas.microsoft.com/office/drawing/2014/main" id="{BCBD2F49-815B-418F-8629-2DDA84C136B6}"/>
              </a:ext>
            </a:extLst>
          </p:cNvPr>
          <p:cNvSpPr/>
          <p:nvPr/>
        </p:nvSpPr>
        <p:spPr>
          <a:xfrm>
            <a:off x="3015349" y="264482"/>
            <a:ext cx="1788664" cy="442587"/>
          </a:xfrm>
          <a:prstGeom prst="rect">
            <a:avLst/>
          </a:prstGeom>
          <a:solidFill>
            <a:srgbClr val="002060"/>
          </a:solidFill>
          <a:ln w="63500">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0" marR="0">
              <a:lnSpc>
                <a:spcPct val="107000"/>
              </a:lnSpc>
              <a:spcBef>
                <a:spcPts val="0"/>
              </a:spcBef>
              <a:spcAft>
                <a:spcPts val="0"/>
              </a:spcAft>
            </a:pPr>
            <a:r>
              <a:rPr lang="en-US" sz="2400" b="1" u="sng" cap="small"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One Sacrifice</a:t>
            </a:r>
          </a:p>
        </p:txBody>
      </p:sp>
      <p:sp>
        <p:nvSpPr>
          <p:cNvPr id="21" name="Rectangle 20">
            <a:extLst>
              <a:ext uri="{FF2B5EF4-FFF2-40B4-BE49-F238E27FC236}">
                <a16:creationId xmlns:a16="http://schemas.microsoft.com/office/drawing/2014/main" id="{A04F92F1-B4CA-4743-9C01-4E7D2D34F37C}"/>
              </a:ext>
            </a:extLst>
          </p:cNvPr>
          <p:cNvSpPr/>
          <p:nvPr/>
        </p:nvSpPr>
        <p:spPr>
          <a:xfrm>
            <a:off x="210867" y="229658"/>
            <a:ext cx="2532333" cy="512235"/>
          </a:xfrm>
          <a:prstGeom prst="rect">
            <a:avLst/>
          </a:prstGeom>
          <a:solidFill>
            <a:srgbClr val="002060"/>
          </a:solidFill>
          <a:ln w="63500">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algn="l"/>
            <a:r>
              <a:rPr lang="en-US" sz="2800" b="1" dirty="0">
                <a:solidFill>
                  <a:schemeClr val="bg1"/>
                </a:solidFill>
                <a:latin typeface="Gotham Medium" panose="02000604030000020004"/>
              </a:rPr>
              <a:t>CONCLUSION:</a:t>
            </a:r>
            <a:endParaRPr lang="en-US" sz="2000" b="1" dirty="0">
              <a:solidFill>
                <a:schemeClr val="bg1"/>
              </a:solidFill>
              <a:latin typeface="Gotham Medium" panose="02000604030000020004"/>
            </a:endParaRPr>
          </a:p>
        </p:txBody>
      </p:sp>
      <p:cxnSp>
        <p:nvCxnSpPr>
          <p:cNvPr id="11" name="Straight Connector 10">
            <a:extLst>
              <a:ext uri="{FF2B5EF4-FFF2-40B4-BE49-F238E27FC236}">
                <a16:creationId xmlns:a16="http://schemas.microsoft.com/office/drawing/2014/main" id="{B7EDA904-44C9-4598-926B-43A7A13B4FC1}"/>
              </a:ext>
            </a:extLst>
          </p:cNvPr>
          <p:cNvCxnSpPr>
            <a:cxnSpLocks/>
          </p:cNvCxnSpPr>
          <p:nvPr/>
        </p:nvCxnSpPr>
        <p:spPr>
          <a:xfrm>
            <a:off x="-102147" y="1003099"/>
            <a:ext cx="12186227" cy="0"/>
          </a:xfrm>
          <a:prstGeom prst="line">
            <a:avLst/>
          </a:prstGeom>
          <a:ln w="190500">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2E8DD89A-46B3-3342-44AD-9F391424B450}"/>
              </a:ext>
            </a:extLst>
          </p:cNvPr>
          <p:cNvSpPr txBox="1">
            <a:spLocks/>
          </p:cNvSpPr>
          <p:nvPr/>
        </p:nvSpPr>
        <p:spPr>
          <a:xfrm>
            <a:off x="-894476" y="6215589"/>
            <a:ext cx="1406769" cy="39101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F646F3F-274D-499B-ABBE-824EB4ABDC3D}" type="slidenum">
              <a:rPr lang="en-US" smtClean="0">
                <a:solidFill>
                  <a:srgbClr val="002060"/>
                </a:solidFill>
                <a:latin typeface="Arial Black" panose="020B0A04020102020204" pitchFamily="34" charset="0"/>
              </a:rPr>
              <a:pPr algn="r"/>
              <a:t>16</a:t>
            </a:fld>
            <a:endParaRPr lang="en-US" dirty="0">
              <a:solidFill>
                <a:srgbClr val="002060"/>
              </a:solidFill>
              <a:latin typeface="Arial Black" panose="020B0A04020102020204" pitchFamily="34" charset="0"/>
            </a:endParaRPr>
          </a:p>
        </p:txBody>
      </p:sp>
      <p:sp>
        <p:nvSpPr>
          <p:cNvPr id="16" name="Line 10">
            <a:extLst>
              <a:ext uri="{FF2B5EF4-FFF2-40B4-BE49-F238E27FC236}">
                <a16:creationId xmlns:a16="http://schemas.microsoft.com/office/drawing/2014/main" id="{291BD761-4788-473E-B4D5-337F7713CAC6}"/>
              </a:ext>
            </a:extLst>
          </p:cNvPr>
          <p:cNvSpPr>
            <a:spLocks noChangeShapeType="1"/>
          </p:cNvSpPr>
          <p:nvPr/>
        </p:nvSpPr>
        <p:spPr bwMode="auto">
          <a:xfrm>
            <a:off x="15052" y="6783201"/>
            <a:ext cx="12161520" cy="0"/>
          </a:xfrm>
          <a:prstGeom prst="line">
            <a:avLst/>
          </a:prstGeom>
          <a:ln w="174625">
            <a:solidFill>
              <a:srgbClr val="002060"/>
            </a:solidFill>
            <a:headEnd/>
            <a:tailEnd/>
          </a:ln>
          <a:scene3d>
            <a:camera prst="orthographicFront"/>
            <a:lightRig rig="threePt" dir="t"/>
          </a:scene3d>
          <a:sp3d>
            <a:bevelT prst="relaxedInset"/>
          </a:sp3d>
        </p:spPr>
        <p:style>
          <a:lnRef idx="3">
            <a:schemeClr val="dk1"/>
          </a:lnRef>
          <a:fillRef idx="0">
            <a:schemeClr val="dk1"/>
          </a:fillRef>
          <a:effectRef idx="2">
            <a:schemeClr val="dk1"/>
          </a:effectRef>
          <a:fontRef idx="minor">
            <a:schemeClr val="tx1"/>
          </a:fontRef>
        </p:style>
        <p:txBody>
          <a:bodyPr lIns="64291" tIns="32146" rIns="64291" bIns="32146"/>
          <a:lstStyle/>
          <a:p>
            <a:pPr algn="l"/>
            <a:endParaRPr lang="en-US" sz="1400" dirty="0">
              <a:solidFill>
                <a:srgbClr val="002060"/>
              </a:solidFill>
              <a:latin typeface="Gotham Medium" panose="02000604030000020004"/>
            </a:endParaRPr>
          </a:p>
        </p:txBody>
      </p:sp>
    </p:spTree>
    <p:extLst>
      <p:ext uri="{BB962C8B-B14F-4D97-AF65-F5344CB8AC3E}">
        <p14:creationId xmlns:p14="http://schemas.microsoft.com/office/powerpoint/2010/main" val="31297285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EC7137F-950A-3586-5783-6C0AEF65A2DA}"/>
              </a:ext>
            </a:extLst>
          </p:cNvPr>
          <p:cNvSpPr/>
          <p:nvPr/>
        </p:nvSpPr>
        <p:spPr>
          <a:xfrm>
            <a:off x="101372" y="590725"/>
            <a:ext cx="12090628" cy="6267275"/>
          </a:xfrm>
          <a:prstGeom prst="rect">
            <a:avLst/>
          </a:prstGeom>
          <a:noFill/>
          <a:ln w="1016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E0E08A8E-44E9-45B0-8B50-4F7F860FB96D}"/>
              </a:ext>
            </a:extLst>
          </p:cNvPr>
          <p:cNvSpPr txBox="1"/>
          <p:nvPr/>
        </p:nvSpPr>
        <p:spPr>
          <a:xfrm>
            <a:off x="9522" y="-3497"/>
            <a:ext cx="2733678" cy="584295"/>
          </a:xfrm>
          <a:prstGeom prst="rect">
            <a:avLst/>
          </a:prstGeom>
          <a:solidFill>
            <a:srgbClr val="002060"/>
          </a:solidFill>
          <a:ln>
            <a:solidFill>
              <a:srgbClr val="002060"/>
            </a:solidFill>
          </a:ln>
        </p:spPr>
        <p:txBody>
          <a:bodyPr wrap="square" lIns="64291" tIns="32146" rIns="64291" bIns="32146" rtlCol="0">
            <a:spAutoFit/>
          </a:bodyPr>
          <a:lstStyle/>
          <a:p>
            <a:pPr algn="l"/>
            <a:r>
              <a:rPr lang="en-US" sz="3400" b="1" dirty="0">
                <a:solidFill>
                  <a:schemeClr val="bg1"/>
                </a:solidFill>
                <a:effectLst>
                  <a:outerShdw blurRad="38100" dist="38100" dir="2700000" algn="tl">
                    <a:srgbClr val="000000">
                      <a:alpha val="43137"/>
                    </a:srgbClr>
                  </a:outerShdw>
                </a:effectLst>
                <a:latin typeface="Gotham Medium" panose="02000604030000020004"/>
              </a:rPr>
              <a:t>CONCLUSION</a:t>
            </a:r>
            <a:endParaRPr lang="en-US" sz="2500" b="1" dirty="0">
              <a:solidFill>
                <a:schemeClr val="bg1"/>
              </a:solidFill>
              <a:effectLst>
                <a:outerShdw blurRad="38100" dist="38100" dir="2700000" algn="tl">
                  <a:srgbClr val="000000">
                    <a:alpha val="43137"/>
                  </a:srgbClr>
                </a:outerShdw>
              </a:effectLst>
              <a:latin typeface="Gotham Medium" panose="02000604030000020004"/>
            </a:endParaRPr>
          </a:p>
        </p:txBody>
      </p:sp>
      <p:cxnSp>
        <p:nvCxnSpPr>
          <p:cNvPr id="21" name="Straight Connector 20">
            <a:extLst>
              <a:ext uri="{FF2B5EF4-FFF2-40B4-BE49-F238E27FC236}">
                <a16:creationId xmlns:a16="http://schemas.microsoft.com/office/drawing/2014/main" id="{22F8F15B-CC40-4200-A69F-FFD4094F4EFC}"/>
              </a:ext>
            </a:extLst>
          </p:cNvPr>
          <p:cNvCxnSpPr/>
          <p:nvPr/>
        </p:nvCxnSpPr>
        <p:spPr>
          <a:xfrm>
            <a:off x="-228600" y="580798"/>
            <a:ext cx="12801600"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27" name="Title 2">
            <a:extLst>
              <a:ext uri="{FF2B5EF4-FFF2-40B4-BE49-F238E27FC236}">
                <a16:creationId xmlns:a16="http://schemas.microsoft.com/office/drawing/2014/main" id="{677FC927-7CB2-4858-9126-4B062A86ABDD}"/>
              </a:ext>
            </a:extLst>
          </p:cNvPr>
          <p:cNvSpPr txBox="1">
            <a:spLocks/>
          </p:cNvSpPr>
          <p:nvPr/>
        </p:nvSpPr>
        <p:spPr>
          <a:xfrm>
            <a:off x="9151657" y="56521"/>
            <a:ext cx="3016280" cy="514350"/>
          </a:xfrm>
          <a:prstGeom prst="rect">
            <a:avLst/>
          </a:prstGeom>
          <a:solidFill>
            <a:srgbClr val="002060"/>
          </a:solidFill>
          <a:ln w="12700">
            <a:solidFill>
              <a:srgbClr val="002060"/>
            </a:solid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effectLst>
                  <a:outerShdw blurRad="38100" dist="38100" dir="2700000" algn="tl">
                    <a:srgbClr val="000000">
                      <a:alpha val="43137"/>
                    </a:srgbClr>
                  </a:outerShdw>
                </a:effectLst>
                <a:latin typeface="Gotham Medium" panose="02000604030000020004"/>
              </a:rPr>
              <a:t>Christ’s Once-for-All Sacrifice</a:t>
            </a:r>
          </a:p>
        </p:txBody>
      </p:sp>
      <p:pic>
        <p:nvPicPr>
          <p:cNvPr id="6" name="Picture 5">
            <a:extLst>
              <a:ext uri="{FF2B5EF4-FFF2-40B4-BE49-F238E27FC236}">
                <a16:creationId xmlns:a16="http://schemas.microsoft.com/office/drawing/2014/main" id="{967ACB1B-9F7B-624D-B1EB-66D57A68637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57887" y="1487179"/>
            <a:ext cx="6052514" cy="5455931"/>
          </a:xfrm>
          <a:custGeom>
            <a:avLst/>
            <a:gdLst/>
            <a:ahLst/>
            <a:cxnLst/>
            <a:rect l="l" t="t" r="r" b="b"/>
            <a:pathLst>
              <a:path w="6129950" h="6861439">
                <a:moveTo>
                  <a:pt x="1687527" y="0"/>
                </a:moveTo>
                <a:lnTo>
                  <a:pt x="6129950" y="0"/>
                </a:lnTo>
                <a:lnTo>
                  <a:pt x="6129950" y="6858000"/>
                </a:lnTo>
                <a:lnTo>
                  <a:pt x="5040333" y="6858000"/>
                </a:lnTo>
                <a:lnTo>
                  <a:pt x="5040333" y="6861439"/>
                </a:lnTo>
                <a:lnTo>
                  <a:pt x="272442" y="6861439"/>
                </a:lnTo>
                <a:lnTo>
                  <a:pt x="196402" y="6549696"/>
                </a:lnTo>
                <a:cubicBezTo>
                  <a:pt x="-517926" y="3427393"/>
                  <a:pt x="946083" y="3323532"/>
                  <a:pt x="946083" y="1"/>
                </a:cubicBezTo>
                <a:lnTo>
                  <a:pt x="1687527" y="1"/>
                </a:lnTo>
                <a:close/>
              </a:path>
            </a:pathLst>
          </a:custGeom>
        </p:spPr>
      </p:pic>
      <p:sp>
        <p:nvSpPr>
          <p:cNvPr id="16" name="Rectangle 15">
            <a:extLst>
              <a:ext uri="{FF2B5EF4-FFF2-40B4-BE49-F238E27FC236}">
                <a16:creationId xmlns:a16="http://schemas.microsoft.com/office/drawing/2014/main" id="{F458977A-D61D-4781-A330-C460143E239E}"/>
              </a:ext>
            </a:extLst>
          </p:cNvPr>
          <p:cNvSpPr/>
          <p:nvPr/>
        </p:nvSpPr>
        <p:spPr>
          <a:xfrm>
            <a:off x="5425945" y="1522816"/>
            <a:ext cx="6664683" cy="202622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0" marR="0">
              <a:lnSpc>
                <a:spcPct val="107000"/>
              </a:lnSpc>
              <a:spcBef>
                <a:spcPts val="0"/>
              </a:spcBef>
              <a:spcAft>
                <a:spcPts val="0"/>
              </a:spcAft>
            </a:pPr>
            <a:r>
              <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We can steady ourselves upon the salvation that God provides. When condemnation and despair grip our hearts, we can cling to the better sacrifice of Jesus Christ and find hope in the throne room of God. We can confidently say, “There is now no condemnation for those who are in Christ Jesus” (Rom. 8:1). </a:t>
            </a:r>
          </a:p>
        </p:txBody>
      </p:sp>
      <p:sp>
        <p:nvSpPr>
          <p:cNvPr id="3" name="Rectangle 2">
            <a:extLst>
              <a:ext uri="{FF2B5EF4-FFF2-40B4-BE49-F238E27FC236}">
                <a16:creationId xmlns:a16="http://schemas.microsoft.com/office/drawing/2014/main" id="{875A6FEC-13F1-DF16-D456-9FCE38E411C0}"/>
              </a:ext>
            </a:extLst>
          </p:cNvPr>
          <p:cNvSpPr/>
          <p:nvPr/>
        </p:nvSpPr>
        <p:spPr>
          <a:xfrm>
            <a:off x="6096000" y="4116611"/>
            <a:ext cx="5772790" cy="268486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0" marR="0">
              <a:lnSpc>
                <a:spcPct val="107000"/>
              </a:lnSpc>
              <a:spcBef>
                <a:spcPts val="0"/>
              </a:spcBef>
              <a:spcAft>
                <a:spcPts val="0"/>
              </a:spcAft>
            </a:pPr>
            <a:r>
              <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Nothing we do can add to the effectiveness of Christ’s sacrifice. But if we are confident to come before God, that should also make us confident to share with our friends and neighbors who might not know Jesus. Easter Sunday is one time each year when many people are receptive to an invitation, either to share a meal or even to come to church for the first time. </a:t>
            </a:r>
          </a:p>
        </p:txBody>
      </p:sp>
      <p:sp>
        <p:nvSpPr>
          <p:cNvPr id="15" name="Rectangle: Rounded Corners 6">
            <a:extLst>
              <a:ext uri="{FF2B5EF4-FFF2-40B4-BE49-F238E27FC236}">
                <a16:creationId xmlns:a16="http://schemas.microsoft.com/office/drawing/2014/main" id="{19D84E3C-EC1C-40A8-9BE4-CB83B851C0AC}"/>
              </a:ext>
            </a:extLst>
          </p:cNvPr>
          <p:cNvSpPr txBox="1"/>
          <p:nvPr/>
        </p:nvSpPr>
        <p:spPr>
          <a:xfrm>
            <a:off x="0" y="647045"/>
            <a:ext cx="12191999" cy="840134"/>
          </a:xfrm>
          <a:prstGeom prst="rect">
            <a:avLst/>
          </a:prstGeom>
          <a:solidFill>
            <a:srgbClr val="002060"/>
          </a:solid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z="152400">
            <a:bevelT w="190500" h="38100"/>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0008" tIns="90008" rIns="90008" bIns="90008" numCol="1" spcCol="893" anchor="ctr" anchorCtr="0">
            <a:noAutofit/>
          </a:bodyPr>
          <a:lstStyle/>
          <a:p>
            <a:pPr defTabSz="562550">
              <a:lnSpc>
                <a:spcPct val="90000"/>
              </a:lnSpc>
              <a:spcBef>
                <a:spcPct val="0"/>
              </a:spcBef>
              <a:spcAft>
                <a:spcPct val="35000"/>
              </a:spcAft>
            </a:pPr>
            <a:endParaRPr lang="en-US" sz="2800" b="1" cap="small" dirty="0">
              <a:solidFill>
                <a:schemeClr val="bg1"/>
              </a:solidFill>
              <a:effectLst>
                <a:outerShdw blurRad="38100" dist="38100" dir="2700000" algn="tl">
                  <a:srgbClr val="000000">
                    <a:alpha val="43137"/>
                  </a:srgbClr>
                </a:outerShdw>
              </a:effectLst>
              <a:latin typeface="Gotham Medium" panose="02000604030000020004"/>
            </a:endParaRPr>
          </a:p>
        </p:txBody>
      </p:sp>
      <p:sp>
        <p:nvSpPr>
          <p:cNvPr id="17" name="Rectangle 16">
            <a:extLst>
              <a:ext uri="{FF2B5EF4-FFF2-40B4-BE49-F238E27FC236}">
                <a16:creationId xmlns:a16="http://schemas.microsoft.com/office/drawing/2014/main" id="{FA587F66-BEFF-4D6C-AEF0-FA091908B866}"/>
              </a:ext>
            </a:extLst>
          </p:cNvPr>
          <p:cNvSpPr/>
          <p:nvPr/>
        </p:nvSpPr>
        <p:spPr>
          <a:xfrm>
            <a:off x="5777482" y="3736990"/>
            <a:ext cx="3607149" cy="379621"/>
          </a:xfrm>
          <a:prstGeom prst="rect">
            <a:avLst/>
          </a:prstGeom>
          <a:solidFill>
            <a:srgbClr val="002060"/>
          </a:solid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0" marR="0">
              <a:lnSpc>
                <a:spcPct val="107000"/>
              </a:lnSpc>
              <a:spcBef>
                <a:spcPts val="0"/>
              </a:spcBef>
              <a:spcAft>
                <a:spcPts val="0"/>
              </a:spcAft>
            </a:pPr>
            <a:r>
              <a:rPr lang="en-US" sz="2000" b="1"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Proclaiming the Work of Christ</a:t>
            </a:r>
          </a:p>
        </p:txBody>
      </p:sp>
      <p:sp>
        <p:nvSpPr>
          <p:cNvPr id="4" name="Slide Number Placeholder 1">
            <a:extLst>
              <a:ext uri="{FF2B5EF4-FFF2-40B4-BE49-F238E27FC236}">
                <a16:creationId xmlns:a16="http://schemas.microsoft.com/office/drawing/2014/main" id="{70CC1925-3100-544C-D9C3-552D5C6FC6C6}"/>
              </a:ext>
            </a:extLst>
          </p:cNvPr>
          <p:cNvSpPr txBox="1">
            <a:spLocks/>
          </p:cNvSpPr>
          <p:nvPr/>
        </p:nvSpPr>
        <p:spPr>
          <a:xfrm>
            <a:off x="-953551" y="6552099"/>
            <a:ext cx="1406769" cy="39101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F646F3F-274D-499B-ABBE-824EB4ABDC3D}" type="slidenum">
              <a:rPr lang="en-US" smtClean="0">
                <a:solidFill>
                  <a:srgbClr val="002060"/>
                </a:solidFill>
                <a:latin typeface="Arial Black" panose="020B0A04020102020204" pitchFamily="34" charset="0"/>
              </a:rPr>
              <a:pPr algn="r"/>
              <a:t>17</a:t>
            </a:fld>
            <a:endParaRPr lang="en-US" dirty="0">
              <a:solidFill>
                <a:srgbClr val="002060"/>
              </a:solidFill>
              <a:latin typeface="Arial Black" panose="020B0A04020102020204" pitchFamily="34" charset="0"/>
            </a:endParaRPr>
          </a:p>
        </p:txBody>
      </p:sp>
      <p:sp>
        <p:nvSpPr>
          <p:cNvPr id="8" name="TextBox 7">
            <a:extLst>
              <a:ext uri="{FF2B5EF4-FFF2-40B4-BE49-F238E27FC236}">
                <a16:creationId xmlns:a16="http://schemas.microsoft.com/office/drawing/2014/main" id="{72575A00-173C-CA91-26FD-58AE51FDDE1B}"/>
              </a:ext>
            </a:extLst>
          </p:cNvPr>
          <p:cNvSpPr txBox="1"/>
          <p:nvPr/>
        </p:nvSpPr>
        <p:spPr>
          <a:xfrm>
            <a:off x="101372" y="882446"/>
            <a:ext cx="11207093" cy="480131"/>
          </a:xfrm>
          <a:prstGeom prst="rect">
            <a:avLst/>
          </a:prstGeom>
          <a:noFill/>
        </p:spPr>
        <p:txBody>
          <a:bodyPr wrap="square">
            <a:spAutoFit/>
          </a:bodyPr>
          <a:lstStyle/>
          <a:p>
            <a:pPr defTabSz="562550">
              <a:lnSpc>
                <a:spcPct val="90000"/>
              </a:lnSpc>
              <a:spcBef>
                <a:spcPct val="0"/>
              </a:spcBef>
              <a:spcAft>
                <a:spcPct val="35000"/>
              </a:spcAft>
            </a:pPr>
            <a:r>
              <a:rPr lang="en-US" sz="2800" b="1" cap="small" dirty="0">
                <a:solidFill>
                  <a:schemeClr val="bg1"/>
                </a:solidFill>
                <a:effectLst>
                  <a:outerShdw blurRad="38100" dist="38100" dir="2700000" algn="tl">
                    <a:srgbClr val="000000">
                      <a:alpha val="43137"/>
                    </a:srgbClr>
                  </a:outerShdw>
                </a:effectLst>
                <a:latin typeface="Gotham Medium" panose="02000604030000020004"/>
                <a:ea typeface="+mn-lt"/>
                <a:cs typeface="Arial" panose="020B0604020202020204" pitchFamily="34" charset="0"/>
              </a:rPr>
              <a:t>Life Response: </a:t>
            </a:r>
            <a:r>
              <a:rPr lang="en-US" sz="2800" b="1"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r>
              <a:rPr lang="en-US" sz="2400" b="1" cap="small" dirty="0">
                <a:solidFill>
                  <a:schemeClr val="bg1"/>
                </a:solidFill>
                <a:effectLst>
                  <a:outerShdw blurRad="38100" dist="38100" dir="2700000" algn="tl">
                    <a:srgbClr val="000000">
                      <a:alpha val="43137"/>
                    </a:srgbClr>
                  </a:outerShdw>
                </a:effectLst>
                <a:latin typeface="Gotham Medium" panose="02000604030000020004"/>
              </a:rPr>
              <a:t>Find courage in Christ’s sacrifice and draw near to the throne of grace. </a:t>
            </a:r>
            <a:endParaRPr lang="en-US" sz="2800" b="1" cap="small" dirty="0">
              <a:solidFill>
                <a:schemeClr val="bg1"/>
              </a:solidFill>
              <a:effectLst>
                <a:outerShdw blurRad="38100" dist="38100" dir="2700000" algn="tl">
                  <a:srgbClr val="000000">
                    <a:alpha val="43137"/>
                  </a:srgbClr>
                </a:outerShdw>
              </a:effectLst>
              <a:latin typeface="Gotham Medium" panose="02000604030000020004"/>
            </a:endParaRPr>
          </a:p>
        </p:txBody>
      </p:sp>
    </p:spTree>
    <p:extLst>
      <p:ext uri="{BB962C8B-B14F-4D97-AF65-F5344CB8AC3E}">
        <p14:creationId xmlns:p14="http://schemas.microsoft.com/office/powerpoint/2010/main" val="34520858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CE7FF4-2B9A-F3BD-8BEA-9363221BBF6D}"/>
              </a:ext>
            </a:extLst>
          </p:cNvPr>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t="1381" b="1381"/>
          <a:stretch/>
        </p:blipFill>
        <p:spPr>
          <a:xfrm>
            <a:off x="-61775" y="0"/>
            <a:ext cx="12366069" cy="7105134"/>
          </a:xfrm>
          <a:custGeom>
            <a:avLst/>
            <a:gdLst/>
            <a:ahLst/>
            <a:cxnLst/>
            <a:rect l="l" t="t" r="r" b="b"/>
            <a:pathLst>
              <a:path w="10676610" h="6579963">
                <a:moveTo>
                  <a:pt x="215405" y="0"/>
                </a:moveTo>
                <a:lnTo>
                  <a:pt x="10676610" y="0"/>
                </a:lnTo>
                <a:lnTo>
                  <a:pt x="10676610" y="6579963"/>
                </a:lnTo>
                <a:lnTo>
                  <a:pt x="7355966" y="6464004"/>
                </a:lnTo>
                <a:lnTo>
                  <a:pt x="4702794" y="6371353"/>
                </a:lnTo>
                <a:lnTo>
                  <a:pt x="4701194" y="6371562"/>
                </a:lnTo>
                <a:cubicBezTo>
                  <a:pt x="4637876" y="6376133"/>
                  <a:pt x="4462972" y="6371398"/>
                  <a:pt x="4471635" y="6363460"/>
                </a:cubicBezTo>
                <a:lnTo>
                  <a:pt x="4433861" y="6361962"/>
                </a:lnTo>
                <a:lnTo>
                  <a:pt x="3961112" y="6345453"/>
                </a:lnTo>
                <a:lnTo>
                  <a:pt x="3243372" y="6320389"/>
                </a:lnTo>
                <a:lnTo>
                  <a:pt x="2413092" y="6291395"/>
                </a:lnTo>
                <a:lnTo>
                  <a:pt x="2393154" y="6292495"/>
                </a:lnTo>
                <a:lnTo>
                  <a:pt x="2315360" y="6300887"/>
                </a:lnTo>
                <a:lnTo>
                  <a:pt x="2298611" y="6306534"/>
                </a:lnTo>
                <a:lnTo>
                  <a:pt x="2279503" y="6300544"/>
                </a:lnTo>
                <a:cubicBezTo>
                  <a:pt x="2277186" y="6298895"/>
                  <a:pt x="2275315" y="6297068"/>
                  <a:pt x="2273947" y="6295128"/>
                </a:cubicBezTo>
                <a:lnTo>
                  <a:pt x="2212012" y="6303334"/>
                </a:lnTo>
                <a:lnTo>
                  <a:pt x="2204556" y="6303364"/>
                </a:lnTo>
                <a:lnTo>
                  <a:pt x="2153281" y="6300107"/>
                </a:lnTo>
                <a:lnTo>
                  <a:pt x="2077203" y="6289875"/>
                </a:lnTo>
                <a:lnTo>
                  <a:pt x="2053052" y="6278822"/>
                </a:lnTo>
                <a:lnTo>
                  <a:pt x="1767173" y="6268839"/>
                </a:lnTo>
                <a:lnTo>
                  <a:pt x="1759313" y="6270144"/>
                </a:lnTo>
                <a:cubicBezTo>
                  <a:pt x="1755431" y="6272141"/>
                  <a:pt x="1753270" y="6275527"/>
                  <a:pt x="1754015" y="6281083"/>
                </a:cubicBezTo>
                <a:cubicBezTo>
                  <a:pt x="1745153" y="6280220"/>
                  <a:pt x="1736444" y="6278451"/>
                  <a:pt x="1727673" y="6276451"/>
                </a:cubicBezTo>
                <a:lnTo>
                  <a:pt x="1723075" y="6275419"/>
                </a:lnTo>
                <a:lnTo>
                  <a:pt x="1705819" y="6276363"/>
                </a:lnTo>
                <a:lnTo>
                  <a:pt x="1699541" y="6270286"/>
                </a:lnTo>
                <a:lnTo>
                  <a:pt x="1641181" y="6270668"/>
                </a:lnTo>
                <a:cubicBezTo>
                  <a:pt x="1615727" y="6285700"/>
                  <a:pt x="1568880" y="6276769"/>
                  <a:pt x="1529578" y="6282433"/>
                </a:cubicBezTo>
                <a:lnTo>
                  <a:pt x="1512242" y="6288237"/>
                </a:lnTo>
                <a:lnTo>
                  <a:pt x="1398646" y="6294505"/>
                </a:lnTo>
                <a:lnTo>
                  <a:pt x="1320851" y="6302897"/>
                </a:lnTo>
                <a:lnTo>
                  <a:pt x="1304103" y="6308544"/>
                </a:lnTo>
                <a:lnTo>
                  <a:pt x="1284995" y="6302554"/>
                </a:lnTo>
                <a:cubicBezTo>
                  <a:pt x="1282678" y="6300906"/>
                  <a:pt x="1280807" y="6299080"/>
                  <a:pt x="1279438" y="6297138"/>
                </a:cubicBezTo>
                <a:lnTo>
                  <a:pt x="1217504" y="6305344"/>
                </a:lnTo>
                <a:lnTo>
                  <a:pt x="1210048" y="6305374"/>
                </a:lnTo>
                <a:lnTo>
                  <a:pt x="1158774" y="6302117"/>
                </a:lnTo>
                <a:lnTo>
                  <a:pt x="1082697" y="6291886"/>
                </a:lnTo>
                <a:cubicBezTo>
                  <a:pt x="1057648" y="6285154"/>
                  <a:pt x="1035684" y="6260420"/>
                  <a:pt x="1004086" y="6271573"/>
                </a:cubicBezTo>
                <a:cubicBezTo>
                  <a:pt x="1011465" y="6258262"/>
                  <a:pt x="966910" y="6274591"/>
                  <a:pt x="958597" y="6262852"/>
                </a:cubicBezTo>
                <a:cubicBezTo>
                  <a:pt x="953810" y="6253162"/>
                  <a:pt x="939179" y="6255858"/>
                  <a:pt x="927065" y="6253548"/>
                </a:cubicBezTo>
                <a:cubicBezTo>
                  <a:pt x="916739" y="6244315"/>
                  <a:pt x="857833" y="6241901"/>
                  <a:pt x="838376" y="6245778"/>
                </a:cubicBezTo>
                <a:cubicBezTo>
                  <a:pt x="784876" y="6262719"/>
                  <a:pt x="730857" y="6227065"/>
                  <a:pt x="687848" y="6239552"/>
                </a:cubicBezTo>
                <a:cubicBezTo>
                  <a:pt x="670765" y="6238110"/>
                  <a:pt x="659514" y="6236097"/>
                  <a:pt x="651351" y="6234065"/>
                </a:cubicBezTo>
                <a:lnTo>
                  <a:pt x="636157" y="6229343"/>
                </a:lnTo>
                <a:lnTo>
                  <a:pt x="36670" y="6208408"/>
                </a:lnTo>
                <a:lnTo>
                  <a:pt x="36752" y="6206084"/>
                </a:lnTo>
                <a:lnTo>
                  <a:pt x="10323" y="6193998"/>
                </a:lnTo>
                <a:cubicBezTo>
                  <a:pt x="3640" y="6186831"/>
                  <a:pt x="-317" y="6177124"/>
                  <a:pt x="21" y="6166561"/>
                </a:cubicBezTo>
                <a:lnTo>
                  <a:pt x="109134" y="3041977"/>
                </a:lnTo>
                <a:lnTo>
                  <a:pt x="114183" y="3032927"/>
                </a:lnTo>
                <a:lnTo>
                  <a:pt x="109891" y="3021493"/>
                </a:lnTo>
                <a:close/>
              </a:path>
            </a:pathLst>
          </a:custGeom>
        </p:spPr>
      </p:pic>
      <p:sp>
        <p:nvSpPr>
          <p:cNvPr id="14" name="TextBox 13">
            <a:extLst>
              <a:ext uri="{FF2B5EF4-FFF2-40B4-BE49-F238E27FC236}">
                <a16:creationId xmlns:a16="http://schemas.microsoft.com/office/drawing/2014/main" id="{F8D0999E-4264-487C-93ED-24210A5668CA}"/>
              </a:ext>
            </a:extLst>
          </p:cNvPr>
          <p:cNvSpPr txBox="1"/>
          <p:nvPr/>
        </p:nvSpPr>
        <p:spPr>
          <a:xfrm>
            <a:off x="1752600" y="1438045"/>
            <a:ext cx="9372600" cy="329320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182880" lvl="1" indent="-457200"/>
            <a:r>
              <a:rPr lang="en-US" sz="28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The Lord bless thee, and keep thee:</a:t>
            </a:r>
          </a:p>
          <a:p>
            <a:pPr marL="182880" lvl="1" indent="-457200"/>
            <a:r>
              <a:rPr lang="en-US" sz="28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The Lord make his face shine upon thee, and be gracious unto thee:</a:t>
            </a:r>
          </a:p>
          <a:p>
            <a:pPr marL="182880" lvl="1" indent="-457200"/>
            <a:endParaRPr lang="en-US" sz="28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endParaRPr>
          </a:p>
          <a:p>
            <a:pPr marL="182880" lvl="1" indent="-457200"/>
            <a:r>
              <a:rPr lang="en-US" sz="28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The Lord lift up his countenance upon thee and give thee peace.  </a:t>
            </a:r>
          </a:p>
          <a:p>
            <a:pPr marL="182880" lvl="1" indent="-457200" algn="r"/>
            <a:r>
              <a:rPr lang="en-US" sz="28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 Numbers 6:24-26</a:t>
            </a:r>
            <a:r>
              <a:rPr lang="en-US" sz="40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 </a:t>
            </a:r>
            <a:endParaRPr lang="en-US" sz="44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endParaRPr>
          </a:p>
        </p:txBody>
      </p:sp>
      <p:sp>
        <p:nvSpPr>
          <p:cNvPr id="12" name="TextBox 11">
            <a:extLst>
              <a:ext uri="{FF2B5EF4-FFF2-40B4-BE49-F238E27FC236}">
                <a16:creationId xmlns:a16="http://schemas.microsoft.com/office/drawing/2014/main" id="{23F08298-F5E3-4123-BDAC-1FA06E9A9854}"/>
              </a:ext>
            </a:extLst>
          </p:cNvPr>
          <p:cNvSpPr txBox="1"/>
          <p:nvPr/>
        </p:nvSpPr>
        <p:spPr>
          <a:xfrm>
            <a:off x="5172591" y="454058"/>
            <a:ext cx="1723270" cy="769441"/>
          </a:xfrm>
          <a:prstGeom prst="rect">
            <a:avLst/>
          </a:prstGeom>
          <a:solidFill>
            <a:schemeClr val="bg1"/>
          </a:solidFill>
          <a:ln w="38100">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buFont typeface="Arial" pitchFamily="34" charset="0"/>
              <a:buNone/>
            </a:pPr>
            <a:r>
              <a:rPr lang="en-US" sz="4400" i="1" cap="small" dirty="0">
                <a:solidFill>
                  <a:srgbClr val="002060"/>
                </a:solidFill>
                <a:effectLst>
                  <a:outerShdw blurRad="38100" dist="38100" dir="2700000" algn="tl">
                    <a:srgbClr val="000000">
                      <a:alpha val="43137"/>
                    </a:srgbClr>
                  </a:outerShdw>
                </a:effectLst>
                <a:latin typeface="Arial Black" panose="020B0A04020102020204" pitchFamily="34" charset="0"/>
              </a:rPr>
              <a:t>End</a:t>
            </a:r>
          </a:p>
        </p:txBody>
      </p:sp>
      <p:grpSp>
        <p:nvGrpSpPr>
          <p:cNvPr id="15" name="Group 14">
            <a:extLst>
              <a:ext uri="{FF2B5EF4-FFF2-40B4-BE49-F238E27FC236}">
                <a16:creationId xmlns:a16="http://schemas.microsoft.com/office/drawing/2014/main" id="{646F9C33-39F9-4540-9D57-0F2370573649}"/>
              </a:ext>
            </a:extLst>
          </p:cNvPr>
          <p:cNvGrpSpPr/>
          <p:nvPr/>
        </p:nvGrpSpPr>
        <p:grpSpPr>
          <a:xfrm>
            <a:off x="7620000" y="5853030"/>
            <a:ext cx="4513457" cy="827585"/>
            <a:chOff x="1449360" y="8289089"/>
            <a:chExt cx="8020643" cy="1164959"/>
          </a:xfrm>
        </p:grpSpPr>
        <p:grpSp>
          <p:nvGrpSpPr>
            <p:cNvPr id="16" name="Group 15">
              <a:extLst>
                <a:ext uri="{FF2B5EF4-FFF2-40B4-BE49-F238E27FC236}">
                  <a16:creationId xmlns:a16="http://schemas.microsoft.com/office/drawing/2014/main" id="{081415B6-3D04-4060-BDDA-F15B67BAAC98}"/>
                </a:ext>
              </a:extLst>
            </p:cNvPr>
            <p:cNvGrpSpPr/>
            <p:nvPr/>
          </p:nvGrpSpPr>
          <p:grpSpPr>
            <a:xfrm>
              <a:off x="2399144" y="8289089"/>
              <a:ext cx="6121074" cy="926714"/>
              <a:chOff x="3142974" y="5750426"/>
              <a:chExt cx="6718852" cy="2056274"/>
            </a:xfrm>
          </p:grpSpPr>
          <p:sp>
            <p:nvSpPr>
              <p:cNvPr id="18" name="Rectangle: Rounded Corners 17">
                <a:extLst>
                  <a:ext uri="{FF2B5EF4-FFF2-40B4-BE49-F238E27FC236}">
                    <a16:creationId xmlns:a16="http://schemas.microsoft.com/office/drawing/2014/main" id="{4A0D09FA-450F-431F-823F-4DDF7652BE57}"/>
                  </a:ext>
                </a:extLst>
              </p:cNvPr>
              <p:cNvSpPr/>
              <p:nvPr/>
            </p:nvSpPr>
            <p:spPr>
              <a:xfrm>
                <a:off x="3142974" y="5750426"/>
                <a:ext cx="6718852" cy="2056274"/>
              </a:xfrm>
              <a:prstGeom prst="roundRect">
                <a:avLst/>
              </a:prstGeom>
              <a:blipFill rotWithShape="1">
                <a:blip r:embed="rId4"/>
                <a:srcRect/>
                <a:tile tx="0" ty="0" sx="100000" sy="100000" flip="none" algn="tl"/>
              </a:blip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2060"/>
                  </a:solidFill>
                  <a:effectLst>
                    <a:outerShdw blurRad="63500" dist="25400" dir="2700000" rotWithShape="0">
                      <a:srgbClr val="000000">
                        <a:alpha val="70000"/>
                      </a:srgbClr>
                    </a:outerShdw>
                  </a:effectLst>
                  <a:uFillTx/>
                  <a:latin typeface="+mn-lt"/>
                  <a:ea typeface="+mn-ea"/>
                  <a:cs typeface="+mn-cs"/>
                  <a:sym typeface="Chalkduster"/>
                </a:endParaRPr>
              </a:p>
            </p:txBody>
          </p:sp>
          <p:grpSp>
            <p:nvGrpSpPr>
              <p:cNvPr id="19" name="Group 18">
                <a:extLst>
                  <a:ext uri="{FF2B5EF4-FFF2-40B4-BE49-F238E27FC236}">
                    <a16:creationId xmlns:a16="http://schemas.microsoft.com/office/drawing/2014/main" id="{D41B1569-9084-42E4-A95C-21548FC0CF56}"/>
                  </a:ext>
                </a:extLst>
              </p:cNvPr>
              <p:cNvGrpSpPr/>
              <p:nvPr/>
            </p:nvGrpSpPr>
            <p:grpSpPr>
              <a:xfrm>
                <a:off x="3521476" y="6271325"/>
                <a:ext cx="5961849" cy="1014475"/>
                <a:chOff x="3385351" y="6315919"/>
                <a:chExt cx="5961849" cy="1014475"/>
              </a:xfrm>
              <a:scene3d>
                <a:camera prst="orthographicFront">
                  <a:rot lat="0" lon="0" rev="0"/>
                </a:camera>
                <a:lightRig rig="balanced" dir="t">
                  <a:rot lat="0" lon="0" rev="8700000"/>
                </a:lightRig>
              </a:scene3d>
            </p:grpSpPr>
            <p:pic>
              <p:nvPicPr>
                <p:cNvPr id="20" name="Picture 19" descr="A picture containing drawing, room&#10;&#10;Description automatically generated">
                  <a:extLst>
                    <a:ext uri="{FF2B5EF4-FFF2-40B4-BE49-F238E27FC236}">
                      <a16:creationId xmlns:a16="http://schemas.microsoft.com/office/drawing/2014/main" id="{CA02177C-78B0-40BE-B796-A9843F81C734}"/>
                    </a:ext>
                  </a:extLst>
                </p:cNvPr>
                <p:cNvPicPr>
                  <a:picLocks noChangeAspect="1"/>
                </p:cNvPicPr>
                <p:nvPr/>
              </p:nvPicPr>
              <p:blipFill>
                <a:blip r:embed="rId5"/>
                <a:stretch>
                  <a:fillRect/>
                </a:stretch>
              </p:blipFill>
              <p:spPr>
                <a:xfrm>
                  <a:off x="3385351" y="6570342"/>
                  <a:ext cx="2184451" cy="622569"/>
                </a:xfrm>
                <a:prstGeom prst="rect">
                  <a:avLst/>
                </a:prstGeom>
                <a:ln>
                  <a:noFill/>
                </a:ln>
                <a:effectLst>
                  <a:outerShdw blurRad="44450" dist="27940" dir="5400000" algn="ctr">
                    <a:srgbClr val="000000">
                      <a:alpha val="32000"/>
                    </a:srgbClr>
                  </a:outerShdw>
                </a:effectLst>
                <a:sp3d>
                  <a:bevelT w="190500" h="38100"/>
                </a:sp3d>
              </p:spPr>
            </p:pic>
            <p:pic>
              <p:nvPicPr>
                <p:cNvPr id="21" name="Picture 20" descr="A close up of a logo&#10;&#10;Description automatically generated">
                  <a:extLst>
                    <a:ext uri="{FF2B5EF4-FFF2-40B4-BE49-F238E27FC236}">
                      <a16:creationId xmlns:a16="http://schemas.microsoft.com/office/drawing/2014/main" id="{CFB1EF78-8E51-400F-A99C-7259A0078F7D}"/>
                    </a:ext>
                  </a:extLst>
                </p:cNvPr>
                <p:cNvPicPr>
                  <a:picLocks noChangeAspect="1"/>
                </p:cNvPicPr>
                <p:nvPr/>
              </p:nvPicPr>
              <p:blipFill>
                <a:blip r:embed="rId6"/>
                <a:stretch>
                  <a:fillRect/>
                </a:stretch>
              </p:blipFill>
              <p:spPr>
                <a:xfrm>
                  <a:off x="5746205" y="6315919"/>
                  <a:ext cx="1107143" cy="1014475"/>
                </a:xfrm>
                <a:prstGeom prst="rect">
                  <a:avLst/>
                </a:prstGeom>
                <a:ln>
                  <a:noFill/>
                </a:ln>
                <a:effectLst>
                  <a:outerShdw blurRad="44450" dist="27940" dir="5400000" algn="ctr">
                    <a:srgbClr val="000000">
                      <a:alpha val="32000"/>
                    </a:srgbClr>
                  </a:outerShdw>
                </a:effectLst>
                <a:sp3d>
                  <a:bevelT w="190500" h="38100"/>
                </a:sp3d>
              </p:spPr>
            </p:pic>
            <p:pic>
              <p:nvPicPr>
                <p:cNvPr id="22" name="Picture 21">
                  <a:extLst>
                    <a:ext uri="{FF2B5EF4-FFF2-40B4-BE49-F238E27FC236}">
                      <a16:creationId xmlns:a16="http://schemas.microsoft.com/office/drawing/2014/main" id="{CB9AF6D5-8C8F-4B5A-B013-E463BA0C876A}"/>
                    </a:ext>
                  </a:extLst>
                </p:cNvPr>
                <p:cNvPicPr>
                  <a:picLocks noChangeAspect="1"/>
                </p:cNvPicPr>
                <p:nvPr/>
              </p:nvPicPr>
              <p:blipFill>
                <a:blip r:embed="rId7"/>
                <a:stretch>
                  <a:fillRect/>
                </a:stretch>
              </p:blipFill>
              <p:spPr>
                <a:xfrm>
                  <a:off x="7162749" y="6605486"/>
                  <a:ext cx="2184451" cy="322374"/>
                </a:xfrm>
                <a:prstGeom prst="rect">
                  <a:avLst/>
                </a:prstGeom>
                <a:ln>
                  <a:noFill/>
                </a:ln>
                <a:effectLst>
                  <a:outerShdw blurRad="44450" dist="27940" dir="5400000" algn="ctr">
                    <a:srgbClr val="000000">
                      <a:alpha val="32000"/>
                    </a:srgbClr>
                  </a:outerShdw>
                </a:effectLst>
                <a:sp3d>
                  <a:bevelT w="190500" h="38100"/>
                </a:sp3d>
              </p:spPr>
            </p:pic>
          </p:grpSp>
        </p:grpSp>
        <p:sp>
          <p:nvSpPr>
            <p:cNvPr id="17" name="Rectangle 16">
              <a:extLst>
                <a:ext uri="{FF2B5EF4-FFF2-40B4-BE49-F238E27FC236}">
                  <a16:creationId xmlns:a16="http://schemas.microsoft.com/office/drawing/2014/main" id="{6C4A0132-C4FF-4147-B145-A9671B7EB120}"/>
                </a:ext>
              </a:extLst>
            </p:cNvPr>
            <p:cNvSpPr/>
            <p:nvPr/>
          </p:nvSpPr>
          <p:spPr>
            <a:xfrm>
              <a:off x="1449360" y="9020802"/>
              <a:ext cx="8020643" cy="433246"/>
            </a:xfrm>
            <a:prstGeom prst="rect">
              <a:avLst/>
            </a:prstGeom>
            <a:solidFill>
              <a:schemeClr val="bg1"/>
            </a:solid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l"/>
              <a:r>
                <a:rPr lang="en-US" sz="700" b="1" dirty="0">
                  <a:solidFill>
                    <a:srgbClr val="002060"/>
                  </a:solidFill>
                  <a:effectLst>
                    <a:outerShdw blurRad="38100" dist="38100" dir="2700000" algn="tl">
                      <a:srgbClr val="000000">
                        <a:alpha val="43137"/>
                      </a:srgbClr>
                    </a:outerShdw>
                  </a:effectLst>
                  <a:latin typeface="Gotham Medium" panose="02000604030000020004"/>
                  <a:cs typeface="Lucida Sans Unicode" panose="020B0602030504020204" pitchFamily="34" charset="0"/>
                </a:rPr>
                <a:t>Material adapted by Stanford W. Bowman Jr. from Echoes® Adult and Bible-in-Life® Adult Spring 2025 quarter with permission,  © David C Cook, https://davidccook.org. May not be further reproduced. All rights reserved.</a:t>
              </a:r>
            </a:p>
          </p:txBody>
        </p:sp>
      </p:grpSp>
    </p:spTree>
    <p:extLst>
      <p:ext uri="{BB962C8B-B14F-4D97-AF65-F5344CB8AC3E}">
        <p14:creationId xmlns:p14="http://schemas.microsoft.com/office/powerpoint/2010/main" val="32298845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E44261-B0DC-D064-4187-CFB3C42CEEE7}"/>
              </a:ext>
            </a:extLst>
          </p:cNvPr>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t="7909" b="7909"/>
          <a:stretch/>
        </p:blipFill>
        <p:spPr>
          <a:xfrm>
            <a:off x="20" y="10"/>
            <a:ext cx="12191980" cy="6857990"/>
          </a:xfrm>
          <a:prstGeom prst="rect">
            <a:avLst/>
          </a:prstGeom>
        </p:spPr>
      </p:pic>
      <p:cxnSp>
        <p:nvCxnSpPr>
          <p:cNvPr id="13" name="Straight Connector 12">
            <a:extLst>
              <a:ext uri="{FF2B5EF4-FFF2-40B4-BE49-F238E27FC236}">
                <a16:creationId xmlns:a16="http://schemas.microsoft.com/office/drawing/2014/main" id="{9B61E99A-71EB-4D31-A4F3-EA91AD0AA5D9}"/>
              </a:ext>
            </a:extLst>
          </p:cNvPr>
          <p:cNvCxnSpPr>
            <a:cxnSpLocks/>
          </p:cNvCxnSpPr>
          <p:nvPr/>
        </p:nvCxnSpPr>
        <p:spPr>
          <a:xfrm>
            <a:off x="-304800" y="670648"/>
            <a:ext cx="12801600"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815E7F2-3E69-4096-ADEB-0A3EDF7CAF0F}"/>
              </a:ext>
            </a:extLst>
          </p:cNvPr>
          <p:cNvSpPr/>
          <p:nvPr/>
        </p:nvSpPr>
        <p:spPr>
          <a:xfrm>
            <a:off x="802105" y="1538565"/>
            <a:ext cx="10917050" cy="4789483"/>
          </a:xfrm>
          <a:prstGeom prst="rect">
            <a:avLst/>
          </a:prstGeom>
          <a:solidFill>
            <a:schemeClr val="bg1">
              <a:alpha val="30000"/>
            </a:schemeClr>
          </a:solidFill>
          <a:ln w="635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0" marR="0">
              <a:lnSpc>
                <a:spcPct val="107000"/>
              </a:lnSpc>
              <a:spcBef>
                <a:spcPts val="0"/>
              </a:spcBef>
              <a:spcAft>
                <a:spcPts val="0"/>
              </a:spcAft>
            </a:pPr>
            <a:endParaRPr lang="en-US" sz="2400" b="1" dirty="0">
              <a:ln>
                <a:solidFill>
                  <a:srgbClr val="002060"/>
                </a:solidFill>
              </a:ln>
              <a:solidFill>
                <a:srgbClr val="002060"/>
              </a:solidFill>
              <a:latin typeface="Gotham Medium" panose="02000604030000020004"/>
              <a:cs typeface="Times New Roman" panose="02020603050405020304" pitchFamily="18" charset="0"/>
            </a:endParaRPr>
          </a:p>
          <a:p>
            <a:pPr marL="0" marR="0">
              <a:lnSpc>
                <a:spcPct val="107000"/>
              </a:lnSpc>
              <a:spcBef>
                <a:spcPts val="0"/>
              </a:spcBef>
              <a:spcAft>
                <a:spcPts val="0"/>
              </a:spcAft>
            </a:pPr>
            <a:r>
              <a:rPr lang="en-US" sz="2400" b="1" dirty="0">
                <a:ln>
                  <a:solidFill>
                    <a:srgbClr val="002060"/>
                  </a:solidFill>
                </a:ln>
                <a:solidFill>
                  <a:srgbClr val="002060"/>
                </a:solidFill>
                <a:latin typeface="Gotham Medium" panose="02000604030000020004"/>
                <a:cs typeface="Times New Roman" panose="02020603050405020304" pitchFamily="18" charset="0"/>
              </a:rPr>
              <a:t>4. How does Christ’s sacrifice differ from those performed under the old covenant?</a:t>
            </a:r>
          </a:p>
          <a:p>
            <a:pPr>
              <a:lnSpc>
                <a:spcPct val="107000"/>
              </a:lnSpc>
            </a:pPr>
            <a:endParaRPr lang="en-US" sz="2400" b="1" dirty="0">
              <a:ln>
                <a:solidFill>
                  <a:srgbClr val="002060"/>
                </a:solidFill>
              </a:ln>
              <a:solidFill>
                <a:srgbClr val="002060"/>
              </a:solidFill>
              <a:latin typeface="Gotham Medium" panose="02000604030000020004"/>
              <a:cs typeface="Times New Roman" panose="02020603050405020304" pitchFamily="18" charset="0"/>
            </a:endParaRPr>
          </a:p>
          <a:p>
            <a:pPr>
              <a:lnSpc>
                <a:spcPct val="107000"/>
              </a:lnSpc>
            </a:pPr>
            <a:endParaRPr lang="en-US" sz="2400" b="1" dirty="0">
              <a:ln>
                <a:solidFill>
                  <a:srgbClr val="002060"/>
                </a:solidFill>
              </a:ln>
              <a:solidFill>
                <a:srgbClr val="002060"/>
              </a:solidFill>
              <a:latin typeface="Gotham Medium" panose="02000604030000020004"/>
              <a:cs typeface="Times New Roman" panose="02020603050405020304" pitchFamily="18" charset="0"/>
            </a:endParaRPr>
          </a:p>
          <a:p>
            <a:pPr>
              <a:lnSpc>
                <a:spcPct val="107000"/>
              </a:lnSpc>
            </a:pPr>
            <a:endParaRPr lang="en-US" sz="2400" b="1" dirty="0">
              <a:ln>
                <a:solidFill>
                  <a:srgbClr val="002060"/>
                </a:solidFill>
              </a:ln>
              <a:solidFill>
                <a:srgbClr val="002060"/>
              </a:solidFill>
              <a:latin typeface="Gotham Medium" panose="02000604030000020004"/>
              <a:cs typeface="Times New Roman" panose="02020603050405020304" pitchFamily="18" charset="0"/>
            </a:endParaRPr>
          </a:p>
          <a:p>
            <a:pPr>
              <a:lnSpc>
                <a:spcPct val="107000"/>
              </a:lnSpc>
            </a:pPr>
            <a:endParaRPr lang="en-US" sz="2400" b="1" dirty="0">
              <a:ln>
                <a:solidFill>
                  <a:srgbClr val="002060"/>
                </a:solidFill>
              </a:ln>
              <a:solidFill>
                <a:srgbClr val="002060"/>
              </a:solidFill>
              <a:latin typeface="Gotham Medium" panose="02000604030000020004"/>
              <a:cs typeface="Times New Roman" panose="02020603050405020304" pitchFamily="18" charset="0"/>
            </a:endParaRPr>
          </a:p>
          <a:p>
            <a:pPr>
              <a:lnSpc>
                <a:spcPct val="107000"/>
              </a:lnSpc>
            </a:pPr>
            <a:endParaRPr lang="en-US" sz="2400" b="1" dirty="0">
              <a:ln>
                <a:solidFill>
                  <a:srgbClr val="002060"/>
                </a:solidFill>
              </a:ln>
              <a:solidFill>
                <a:srgbClr val="002060"/>
              </a:solidFill>
              <a:latin typeface="Gotham Medium" panose="02000604030000020004"/>
              <a:cs typeface="Times New Roman" panose="02020603050405020304" pitchFamily="18" charset="0"/>
            </a:endParaRPr>
          </a:p>
          <a:p>
            <a:pPr>
              <a:lnSpc>
                <a:spcPct val="107000"/>
              </a:lnSpc>
            </a:pPr>
            <a:r>
              <a:rPr lang="en-US" sz="2400" b="1" dirty="0">
                <a:ln>
                  <a:solidFill>
                    <a:srgbClr val="002060"/>
                  </a:solidFill>
                </a:ln>
                <a:solidFill>
                  <a:srgbClr val="002060"/>
                </a:solidFill>
                <a:latin typeface="Gotham Medium" panose="02000604030000020004"/>
                <a:cs typeface="Times New Roman" panose="02020603050405020304" pitchFamily="18" charset="0"/>
              </a:rPr>
              <a:t>5. How do we know that the law was not intended to take away sins?</a:t>
            </a:r>
          </a:p>
          <a:p>
            <a:pPr>
              <a:lnSpc>
                <a:spcPct val="107000"/>
              </a:lnSpc>
            </a:pPr>
            <a:endParaRPr lang="en-US" sz="2400" b="1" dirty="0">
              <a:ln>
                <a:solidFill>
                  <a:srgbClr val="002060"/>
                </a:solidFill>
              </a:ln>
              <a:solidFill>
                <a:srgbClr val="002060"/>
              </a:solidFill>
              <a:latin typeface="Gotham Medium" panose="02000604030000020004"/>
              <a:cs typeface="Times New Roman" panose="02020603050405020304" pitchFamily="18" charset="0"/>
            </a:endParaRPr>
          </a:p>
          <a:p>
            <a:pPr>
              <a:lnSpc>
                <a:spcPct val="107000"/>
              </a:lnSpc>
            </a:pPr>
            <a:endParaRPr lang="en-US" sz="2400" b="1" dirty="0">
              <a:ln>
                <a:solidFill>
                  <a:srgbClr val="002060"/>
                </a:solidFill>
              </a:ln>
              <a:solidFill>
                <a:srgbClr val="002060"/>
              </a:solidFill>
              <a:latin typeface="Gotham Medium" panose="02000604030000020004"/>
              <a:cs typeface="Times New Roman" panose="02020603050405020304" pitchFamily="18" charset="0"/>
            </a:endParaRPr>
          </a:p>
          <a:p>
            <a:pPr>
              <a:lnSpc>
                <a:spcPct val="107000"/>
              </a:lnSpc>
            </a:pPr>
            <a:endParaRPr lang="en-US" sz="2400" b="1" dirty="0">
              <a:ln>
                <a:solidFill>
                  <a:srgbClr val="002060"/>
                </a:solidFill>
              </a:ln>
              <a:solidFill>
                <a:srgbClr val="002060"/>
              </a:solidFill>
              <a:latin typeface="Gotham Medium" panose="02000604030000020004"/>
              <a:cs typeface="Times New Roman" panose="02020603050405020304" pitchFamily="18" charset="0"/>
            </a:endParaRPr>
          </a:p>
          <a:p>
            <a:pPr marL="0" marR="0">
              <a:lnSpc>
                <a:spcPct val="107000"/>
              </a:lnSpc>
              <a:spcBef>
                <a:spcPts val="0"/>
              </a:spcBef>
              <a:spcAft>
                <a:spcPts val="0"/>
              </a:spcAft>
            </a:pPr>
            <a:endParaRPr lang="en-US" sz="2400" b="1" dirty="0">
              <a:ln>
                <a:solidFill>
                  <a:srgbClr val="002060"/>
                </a:solidFill>
              </a:ln>
              <a:solidFill>
                <a:srgbClr val="002060"/>
              </a:solidFill>
              <a:latin typeface="Gotham Medium" panose="02000604030000020004"/>
              <a:ea typeface="Calibri" panose="020F0502020204030204" pitchFamily="34" charset="0"/>
              <a:cs typeface="Times New Roman" panose="02020603050405020304" pitchFamily="18" charset="0"/>
            </a:endParaRPr>
          </a:p>
        </p:txBody>
      </p:sp>
      <p:sp>
        <p:nvSpPr>
          <p:cNvPr id="16" name="Rectangle 15">
            <a:extLst>
              <a:ext uri="{FF2B5EF4-FFF2-40B4-BE49-F238E27FC236}">
                <a16:creationId xmlns:a16="http://schemas.microsoft.com/office/drawing/2014/main" id="{26C10FE7-E243-4C24-8423-5F595FFDBF66}"/>
              </a:ext>
            </a:extLst>
          </p:cNvPr>
          <p:cNvSpPr/>
          <p:nvPr/>
        </p:nvSpPr>
        <p:spPr>
          <a:xfrm>
            <a:off x="1274930" y="2626447"/>
            <a:ext cx="10444225" cy="1232932"/>
          </a:xfrm>
          <a:prstGeom prst="rect">
            <a:avLst/>
          </a:prstGeom>
          <a:noFill/>
          <a:ln>
            <a:noFill/>
          </a:ln>
        </p:spPr>
        <p:style>
          <a:lnRef idx="0">
            <a:schemeClr val="accent1"/>
          </a:lnRef>
          <a:fillRef idx="3">
            <a:schemeClr val="accent1"/>
          </a:fillRef>
          <a:effectRef idx="3">
            <a:schemeClr val="accent1"/>
          </a:effectRef>
          <a:fontRef idx="minor">
            <a:schemeClr val="lt1"/>
          </a:fontRef>
        </p:style>
        <p:txBody>
          <a:bodyPr wrap="square" lIns="64291" tIns="32146" rIns="64291" bIns="32146">
            <a:spAutoFit/>
          </a:bodyPr>
          <a:lstStyle/>
          <a:p>
            <a:pPr>
              <a:lnSpc>
                <a:spcPct val="107000"/>
              </a:lnSpc>
            </a:pPr>
            <a:r>
              <a:rPr lang="en-US" sz="2400" b="1" dirty="0">
                <a:ln>
                  <a:solidFill>
                    <a:srgbClr val="002060"/>
                  </a:solidFill>
                </a:ln>
                <a:solidFill>
                  <a:srgbClr val="002060"/>
                </a:solidFill>
                <a:latin typeface="Gotham Medium" panose="02000604030000020004"/>
                <a:ea typeface="Calibri" panose="020F0502020204030204" pitchFamily="34" charset="0"/>
                <a:cs typeface="Calibri" panose="020F0502020204030204" pitchFamily="34" charset="0"/>
              </a:rPr>
              <a:t>Christ’s sacrifice is offered once and cleanses the heavenly tabernacle, which is superior to its earthly copy. It also cleanses human hearts, which animal sacrifices cannot. </a:t>
            </a:r>
          </a:p>
        </p:txBody>
      </p:sp>
      <p:sp>
        <p:nvSpPr>
          <p:cNvPr id="17" name="Title 2">
            <a:extLst>
              <a:ext uri="{FF2B5EF4-FFF2-40B4-BE49-F238E27FC236}">
                <a16:creationId xmlns:a16="http://schemas.microsoft.com/office/drawing/2014/main" id="{6FEED4C8-8AB2-427F-8463-36B6B70974D4}"/>
              </a:ext>
            </a:extLst>
          </p:cNvPr>
          <p:cNvSpPr txBox="1">
            <a:spLocks/>
          </p:cNvSpPr>
          <p:nvPr/>
        </p:nvSpPr>
        <p:spPr>
          <a:xfrm>
            <a:off x="8422105" y="886956"/>
            <a:ext cx="3658316" cy="473632"/>
          </a:xfrm>
          <a:prstGeom prst="rect">
            <a:avLst/>
          </a:prstGeom>
          <a:solidFill>
            <a:srgbClr val="002060"/>
          </a:solidFill>
          <a:ln w="44450">
            <a:solidFill>
              <a:srgbClr val="002060"/>
            </a:solid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marL="0" marR="0">
              <a:lnSpc>
                <a:spcPct val="107000"/>
              </a:lnSpc>
              <a:spcBef>
                <a:spcPts val="0"/>
              </a:spcBef>
              <a:spcAft>
                <a:spcPts val="0"/>
              </a:spcAft>
            </a:pPr>
            <a:r>
              <a:rPr lang="en-US" sz="3200" b="1" dirty="0">
                <a:solidFill>
                  <a:schemeClr val="bg1"/>
                </a:solidFill>
                <a:effectLst/>
                <a:latin typeface="Gotham Medium" panose="02000604030000020004"/>
                <a:ea typeface="Calibri" panose="020F0502020204030204" pitchFamily="34" charset="0"/>
                <a:cs typeface="Calibri" panose="020F0502020204030204" pitchFamily="34" charset="0"/>
              </a:rPr>
              <a:t>A BETTER SACRIFICE</a:t>
            </a:r>
          </a:p>
        </p:txBody>
      </p:sp>
      <p:sp>
        <p:nvSpPr>
          <p:cNvPr id="18" name="Rectangle 17">
            <a:extLst>
              <a:ext uri="{FF2B5EF4-FFF2-40B4-BE49-F238E27FC236}">
                <a16:creationId xmlns:a16="http://schemas.microsoft.com/office/drawing/2014/main" id="{92C113D8-F8EF-4DFE-9BE5-E5F0D1E72215}"/>
              </a:ext>
            </a:extLst>
          </p:cNvPr>
          <p:cNvSpPr/>
          <p:nvPr/>
        </p:nvSpPr>
        <p:spPr>
          <a:xfrm>
            <a:off x="1245752" y="4775901"/>
            <a:ext cx="9700496" cy="1232932"/>
          </a:xfrm>
          <a:prstGeom prst="rect">
            <a:avLst/>
          </a:prstGeom>
          <a:noFill/>
          <a:ln>
            <a:noFill/>
          </a:ln>
        </p:spPr>
        <p:style>
          <a:lnRef idx="0">
            <a:schemeClr val="accent1"/>
          </a:lnRef>
          <a:fillRef idx="3">
            <a:schemeClr val="accent1"/>
          </a:fillRef>
          <a:effectRef idx="3">
            <a:schemeClr val="accent1"/>
          </a:effectRef>
          <a:fontRef idx="minor">
            <a:schemeClr val="lt1"/>
          </a:fontRef>
        </p:style>
        <p:txBody>
          <a:bodyPr wrap="square" lIns="64291" tIns="32146" rIns="64291" bIns="32146">
            <a:spAutoFit/>
          </a:bodyPr>
          <a:lstStyle/>
          <a:p>
            <a:pPr>
              <a:lnSpc>
                <a:spcPct val="107000"/>
              </a:lnSpc>
            </a:pPr>
            <a:r>
              <a:rPr lang="en-US" sz="2400" b="1" dirty="0">
                <a:ln>
                  <a:solidFill>
                    <a:srgbClr val="002060"/>
                  </a:solidFill>
                </a:ln>
                <a:solidFill>
                  <a:srgbClr val="002060"/>
                </a:solidFill>
                <a:latin typeface="Gotham Medium" panose="02000604030000020004"/>
                <a:ea typeface="Calibri" panose="020F0502020204030204" pitchFamily="34" charset="0"/>
                <a:cs typeface="Calibri" panose="020F0502020204030204" pitchFamily="34" charset="0"/>
              </a:rPr>
              <a:t>Animal sacrifices under the old covenant had to be repeated over and over every year. Sacrifices effective at dealing with sin would not need to be repeated. </a:t>
            </a:r>
          </a:p>
        </p:txBody>
      </p:sp>
      <p:sp>
        <p:nvSpPr>
          <p:cNvPr id="19" name="Title 2">
            <a:extLst>
              <a:ext uri="{FF2B5EF4-FFF2-40B4-BE49-F238E27FC236}">
                <a16:creationId xmlns:a16="http://schemas.microsoft.com/office/drawing/2014/main" id="{DC35E360-F2C8-4E9C-99F8-1841E0C8B5BD}"/>
              </a:ext>
            </a:extLst>
          </p:cNvPr>
          <p:cNvSpPr txBox="1">
            <a:spLocks/>
          </p:cNvSpPr>
          <p:nvPr/>
        </p:nvSpPr>
        <p:spPr>
          <a:xfrm>
            <a:off x="9175720" y="62762"/>
            <a:ext cx="3016280" cy="514350"/>
          </a:xfrm>
          <a:prstGeom prst="rect">
            <a:avLst/>
          </a:prstGeom>
          <a:solidFill>
            <a:srgbClr val="002060"/>
          </a:solidFill>
          <a:ln w="12700">
            <a:solidFill>
              <a:srgbClr val="002060"/>
            </a:solid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Medium" panose="02000604030000020004"/>
              </a:rPr>
              <a:t>Christ’s Once-for-All Sacrifice</a:t>
            </a:r>
          </a:p>
        </p:txBody>
      </p:sp>
      <p:sp>
        <p:nvSpPr>
          <p:cNvPr id="20" name="Rectangle: Rounded Corners 4">
            <a:extLst>
              <a:ext uri="{FF2B5EF4-FFF2-40B4-BE49-F238E27FC236}">
                <a16:creationId xmlns:a16="http://schemas.microsoft.com/office/drawing/2014/main" id="{DE152F3A-283A-4E56-B4DD-2EB330107BB2}"/>
              </a:ext>
            </a:extLst>
          </p:cNvPr>
          <p:cNvSpPr txBox="1"/>
          <p:nvPr/>
        </p:nvSpPr>
        <p:spPr>
          <a:xfrm>
            <a:off x="154114" y="-1599900"/>
            <a:ext cx="9021605" cy="882995"/>
          </a:xfrm>
          <a:prstGeom prst="rect">
            <a:avLst/>
          </a:prstGeom>
          <a:solidFill>
            <a:srgbClr val="002060"/>
          </a:solidFill>
          <a:ln>
            <a:solidFill>
              <a:srgbClr val="002060"/>
            </a:solidFill>
          </a:ln>
          <a:scene3d>
            <a:camera prst="orthographicFront"/>
            <a:lightRig rig="threePt" dir="t">
              <a:rot lat="0" lon="0" rev="7500000"/>
            </a:lightRig>
          </a:scene3d>
          <a:sp3d z="1524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0008" tIns="90008" rIns="90008" bIns="90008" numCol="1" spcCol="893" anchor="b" anchorCtr="0">
            <a:noAutofit/>
          </a:bodyPr>
          <a:lstStyle/>
          <a:p>
            <a:pPr defTabSz="562550">
              <a:lnSpc>
                <a:spcPct val="90000"/>
              </a:lnSpc>
              <a:spcBef>
                <a:spcPct val="0"/>
              </a:spcBef>
              <a:spcAft>
                <a:spcPct val="35000"/>
              </a:spcAft>
            </a:pPr>
            <a:r>
              <a:rPr lang="en-US" sz="2400" b="1" cap="small" dirty="0">
                <a:solidFill>
                  <a:srgbClr val="002060"/>
                </a:solidFill>
                <a:effectLst>
                  <a:outerShdw blurRad="38100" dist="38100" dir="2700000" algn="tl">
                    <a:srgbClr val="000000">
                      <a:alpha val="43137"/>
                    </a:srgbClr>
                  </a:outerShdw>
                </a:effectLst>
                <a:latin typeface="Gotham Medium" panose="02000604030000020004"/>
                <a:ea typeface="+mn-lt"/>
                <a:cs typeface="Arial" panose="020B0604020202020204" pitchFamily="34" charset="0"/>
              </a:rPr>
              <a:t>Lesson Focus</a:t>
            </a:r>
            <a:r>
              <a:rPr lang="en-US" sz="2400" b="1" dirty="0">
                <a:solidFill>
                  <a:srgbClr val="002060"/>
                </a:solidFill>
                <a:effectLst>
                  <a:outerShdw blurRad="38100" dist="38100" dir="2700000" algn="tl">
                    <a:srgbClr val="000000">
                      <a:alpha val="43137"/>
                    </a:srgbClr>
                  </a:outerShdw>
                </a:effectLst>
                <a:latin typeface="Gotham Medium" panose="02000604030000020004"/>
                <a:ea typeface="+mn-lt"/>
                <a:cs typeface="Arial" panose="020B0604020202020204" pitchFamily="34" charset="0"/>
              </a:rPr>
              <a:t>: </a:t>
            </a:r>
            <a:r>
              <a:rPr lang="en-US" sz="2400" b="1" dirty="0">
                <a:solidFill>
                  <a:srgbClr val="002060"/>
                </a:solidFill>
                <a:latin typeface="Gotham Medium" panose="02000604030000020004"/>
                <a:ea typeface="Calibri" panose="020F0502020204030204" pitchFamily="34" charset="0"/>
                <a:cs typeface="Times New Roman" panose="02020603050405020304" pitchFamily="18" charset="0"/>
              </a:rPr>
              <a:t>Don’t restrict the Gospel with needless rules and traditions.</a:t>
            </a:r>
            <a:endParaRPr lang="en-US" sz="2400" b="1" dirty="0">
              <a:solidFill>
                <a:srgbClr val="002060"/>
              </a:solidFill>
              <a:effectLst>
                <a:outerShdw blurRad="38100" dist="38100" dir="2700000" algn="tl">
                  <a:srgbClr val="000000">
                    <a:alpha val="43137"/>
                  </a:srgbClr>
                </a:outerShdw>
              </a:effectLst>
              <a:latin typeface="Gotham Medium" panose="02000604030000020004"/>
              <a:ea typeface="+mn-lt"/>
              <a:cs typeface="Arial" panose="020B0604020202020204" pitchFamily="34" charset="0"/>
            </a:endParaRPr>
          </a:p>
        </p:txBody>
      </p:sp>
      <p:sp>
        <p:nvSpPr>
          <p:cNvPr id="21" name="Rectangle: Rounded Corners 6">
            <a:extLst>
              <a:ext uri="{FF2B5EF4-FFF2-40B4-BE49-F238E27FC236}">
                <a16:creationId xmlns:a16="http://schemas.microsoft.com/office/drawing/2014/main" id="{326855FC-DEDB-461E-A3D8-2B414A2E8C91}"/>
              </a:ext>
            </a:extLst>
          </p:cNvPr>
          <p:cNvSpPr txBox="1"/>
          <p:nvPr/>
        </p:nvSpPr>
        <p:spPr>
          <a:xfrm>
            <a:off x="154115" y="-821153"/>
            <a:ext cx="8560246" cy="581548"/>
          </a:xfrm>
          <a:prstGeom prst="rect">
            <a:avLst/>
          </a:prstGeom>
          <a:solidFill>
            <a:srgbClr val="002060"/>
          </a:solidFill>
          <a:ln>
            <a:solidFill>
              <a:srgbClr val="002060"/>
            </a:solidFill>
          </a:ln>
          <a:scene3d>
            <a:camera prst="orthographicFront"/>
            <a:lightRig rig="threePt" dir="t">
              <a:rot lat="0" lon="0" rev="7500000"/>
            </a:lightRig>
          </a:scene3d>
          <a:sp3d z="1524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0008" tIns="90008" rIns="90008" bIns="90008" numCol="1" spcCol="893" anchor="t" anchorCtr="0">
            <a:noAutofit/>
          </a:bodyPr>
          <a:lstStyle/>
          <a:p>
            <a:pPr defTabSz="562550">
              <a:lnSpc>
                <a:spcPct val="90000"/>
              </a:lnSpc>
              <a:spcBef>
                <a:spcPct val="0"/>
              </a:spcBef>
              <a:spcAft>
                <a:spcPct val="35000"/>
              </a:spcAft>
            </a:pPr>
            <a:r>
              <a:rPr lang="en-US" sz="2400" b="1" cap="small" dirty="0">
                <a:solidFill>
                  <a:srgbClr val="002060"/>
                </a:solidFill>
                <a:effectLst>
                  <a:outerShdw blurRad="38100" dist="38100" dir="2700000" algn="tl">
                    <a:srgbClr val="000000">
                      <a:alpha val="43137"/>
                    </a:srgbClr>
                  </a:outerShdw>
                </a:effectLst>
                <a:latin typeface="Gotham Medium" panose="02000604030000020004"/>
                <a:ea typeface="+mn-lt"/>
                <a:cs typeface="Arial" panose="020B0604020202020204" pitchFamily="34" charset="0"/>
              </a:rPr>
              <a:t>Life Response: </a:t>
            </a:r>
            <a:r>
              <a:rPr lang="en-US" sz="2400" b="1" cap="small" dirty="0">
                <a:solidFill>
                  <a:srgbClr val="002060"/>
                </a:solidFill>
                <a:effectLst/>
                <a:latin typeface="Gotham Medium" panose="02000604030000020004"/>
                <a:ea typeface="Calibri" panose="020F0502020204030204" pitchFamily="34" charset="0"/>
              </a:rPr>
              <a:t>Identify examples of unbiblical rules that may needlessly restrict the Gospel today.</a:t>
            </a:r>
            <a:endParaRPr lang="en-US" sz="2400" b="1" cap="small" dirty="0">
              <a:solidFill>
                <a:srgbClr val="002060"/>
              </a:solidFill>
              <a:effectLst>
                <a:outerShdw blurRad="38100" dist="38100" dir="2700000" algn="tl">
                  <a:srgbClr val="000000">
                    <a:alpha val="43137"/>
                  </a:srgbClr>
                </a:outerShdw>
              </a:effectLst>
              <a:latin typeface="Gotham Medium" panose="02000604030000020004"/>
              <a:ea typeface="+mn-lt"/>
              <a:cs typeface="Arial" panose="020B0604020202020204" pitchFamily="34" charset="0"/>
            </a:endParaRPr>
          </a:p>
        </p:txBody>
      </p:sp>
      <p:sp>
        <p:nvSpPr>
          <p:cNvPr id="23" name="Title 2">
            <a:extLst>
              <a:ext uri="{FF2B5EF4-FFF2-40B4-BE49-F238E27FC236}">
                <a16:creationId xmlns:a16="http://schemas.microsoft.com/office/drawing/2014/main" id="{5969DC95-2DC2-4108-894A-E0D642E6A836}"/>
              </a:ext>
            </a:extLst>
          </p:cNvPr>
          <p:cNvSpPr txBox="1">
            <a:spLocks/>
          </p:cNvSpPr>
          <p:nvPr/>
        </p:nvSpPr>
        <p:spPr>
          <a:xfrm>
            <a:off x="300725" y="157191"/>
            <a:ext cx="4423675" cy="325493"/>
          </a:xfrm>
          <a:prstGeom prst="rect">
            <a:avLst/>
          </a:prstGeom>
          <a:solidFill>
            <a:srgbClr val="002060"/>
          </a:solidFill>
          <a:ln w="12700">
            <a:solidFill>
              <a:srgbClr val="002060"/>
            </a:solid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algn="l"/>
            <a:r>
              <a:rPr lang="en-US" sz="3600" b="1" dirty="0">
                <a:solidFill>
                  <a:schemeClr val="bg1"/>
                </a:solidFill>
                <a:latin typeface="Gotham Medium" panose="02000604030000020004"/>
              </a:rPr>
              <a:t>QUESTION &amp; ANSWER</a:t>
            </a:r>
          </a:p>
        </p:txBody>
      </p:sp>
      <p:sp>
        <p:nvSpPr>
          <p:cNvPr id="2" name="Slide Number Placeholder 1">
            <a:extLst>
              <a:ext uri="{FF2B5EF4-FFF2-40B4-BE49-F238E27FC236}">
                <a16:creationId xmlns:a16="http://schemas.microsoft.com/office/drawing/2014/main" id="{32E1C971-CDD4-164C-13B9-1C1E31EA03F4}"/>
              </a:ext>
            </a:extLst>
          </p:cNvPr>
          <p:cNvSpPr txBox="1">
            <a:spLocks/>
          </p:cNvSpPr>
          <p:nvPr/>
        </p:nvSpPr>
        <p:spPr>
          <a:xfrm>
            <a:off x="11447362" y="6316997"/>
            <a:ext cx="580858" cy="391013"/>
          </a:xfrm>
          <a:prstGeom prst="rect">
            <a:avLst/>
          </a:prstGeom>
          <a:noFill/>
          <a:ln>
            <a:solidFill>
              <a:srgbClr val="002060"/>
            </a:solidFill>
          </a:ln>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F646F3F-274D-499B-ABBE-824EB4ABDC3D}" type="slidenum">
              <a:rPr lang="en-US" smtClean="0">
                <a:solidFill>
                  <a:srgbClr val="002060"/>
                </a:solidFill>
                <a:latin typeface="Arial Black" panose="020B0A04020102020204" pitchFamily="34" charset="0"/>
              </a:rPr>
              <a:pPr algn="r"/>
              <a:t>19</a:t>
            </a:fld>
            <a:endParaRPr lang="en-US" dirty="0">
              <a:solidFill>
                <a:srgbClr val="002060"/>
              </a:solidFill>
              <a:latin typeface="Arial Black" panose="020B0A04020102020204" pitchFamily="34" charset="0"/>
            </a:endParaRPr>
          </a:p>
        </p:txBody>
      </p:sp>
    </p:spTree>
    <p:extLst>
      <p:ext uri="{BB962C8B-B14F-4D97-AF65-F5344CB8AC3E}">
        <p14:creationId xmlns:p14="http://schemas.microsoft.com/office/powerpoint/2010/main" val="40734566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tatue of a person with arms outstretched&#10;&#10;Description automatically generated">
            <a:extLst>
              <a:ext uri="{FF2B5EF4-FFF2-40B4-BE49-F238E27FC236}">
                <a16:creationId xmlns:a16="http://schemas.microsoft.com/office/drawing/2014/main" id="{E9AEA7ED-6719-101A-29C3-547B0841476A}"/>
              </a:ext>
            </a:extLst>
          </p:cNvPr>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82124" y="0"/>
            <a:ext cx="12274124" cy="6147026"/>
          </a:xfrm>
          <a:prstGeom prst="rect">
            <a:avLst/>
          </a:prstGeom>
        </p:spPr>
      </p:pic>
      <p:grpSp>
        <p:nvGrpSpPr>
          <p:cNvPr id="2" name="Group 1">
            <a:extLst>
              <a:ext uri="{FF2B5EF4-FFF2-40B4-BE49-F238E27FC236}">
                <a16:creationId xmlns:a16="http://schemas.microsoft.com/office/drawing/2014/main" id="{B3AD8BD7-F484-4BDA-B563-3B8F80ACD9F3}"/>
              </a:ext>
            </a:extLst>
          </p:cNvPr>
          <p:cNvGrpSpPr/>
          <p:nvPr/>
        </p:nvGrpSpPr>
        <p:grpSpPr>
          <a:xfrm>
            <a:off x="573628" y="1844842"/>
            <a:ext cx="10962619" cy="4326480"/>
            <a:chOff x="847110" y="1258297"/>
            <a:chExt cx="5001413" cy="2172323"/>
          </a:xfrm>
          <a:blipFill>
            <a:blip r:embed="rId4">
              <a:alphaModFix amt="21000"/>
            </a:blip>
            <a:stretch>
              <a:fillRect/>
            </a:stretch>
          </a:blipFill>
        </p:grpSpPr>
        <p:sp>
          <p:nvSpPr>
            <p:cNvPr id="16" name="Rectangle 15">
              <a:extLst>
                <a:ext uri="{FF2B5EF4-FFF2-40B4-BE49-F238E27FC236}">
                  <a16:creationId xmlns:a16="http://schemas.microsoft.com/office/drawing/2014/main" id="{42D81312-EC24-4AE0-B13D-2FAB2FD9637B}"/>
                </a:ext>
              </a:extLst>
            </p:cNvPr>
            <p:cNvSpPr/>
            <p:nvPr/>
          </p:nvSpPr>
          <p:spPr>
            <a:xfrm>
              <a:off x="847110" y="1696373"/>
              <a:ext cx="5001413" cy="1734247"/>
            </a:xfrm>
            <a:prstGeom prst="rect">
              <a:avLst/>
            </a:prstGeom>
            <a:solidFill>
              <a:srgbClr val="002060">
                <a:alpha val="90000"/>
              </a:srgbClr>
            </a:solid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nchor="ctr">
              <a:spAutoFit/>
            </a:bodyPr>
            <a:lstStyle/>
            <a:p>
              <a:pPr marL="274320" marR="0">
                <a:lnSpc>
                  <a:spcPct val="107000"/>
                </a:lnSpc>
                <a:spcBef>
                  <a:spcPts val="0"/>
                </a:spcBef>
                <a:spcAft>
                  <a:spcPts val="0"/>
                </a:spcAft>
              </a:pPr>
              <a:r>
                <a:rPr lang="en-US" sz="2400" dirty="0">
                  <a:ln w="25400">
                    <a:noFill/>
                  </a:ln>
                  <a:solidFill>
                    <a:schemeClr val="bg1"/>
                  </a:solidFill>
                  <a:effectLst/>
                  <a:latin typeface="Arial Black" panose="020B0A04020102020204" pitchFamily="34" charset="0"/>
                  <a:ea typeface="Calibri" panose="020F0502020204030204" pitchFamily="34" charset="0"/>
                  <a:cs typeface="Calibri" panose="020F0502020204030204" pitchFamily="34" charset="0"/>
                </a:rPr>
                <a:t>God of salvation, thank You for showing Your mercy. Help us welcome as we have been welcomed and love as we have been loved. Show us how we can proclaim to others Your plan for salvation. In the name of Jesus. Amen.</a:t>
              </a:r>
            </a:p>
            <a:p>
              <a:pPr marL="274320" marR="0">
                <a:lnSpc>
                  <a:spcPct val="107000"/>
                </a:lnSpc>
                <a:spcBef>
                  <a:spcPts val="0"/>
                </a:spcBef>
                <a:spcAft>
                  <a:spcPts val="0"/>
                </a:spcAft>
              </a:pPr>
              <a:endParaRPr lang="en-US" sz="2400" dirty="0">
                <a:ln w="25400">
                  <a:noFill/>
                </a:ln>
                <a:solidFill>
                  <a:schemeClr val="bg1"/>
                </a:solidFill>
                <a:latin typeface="Arial Black" panose="020B0A04020102020204" pitchFamily="34" charset="0"/>
                <a:ea typeface="Calibri" panose="020F0502020204030204" pitchFamily="34" charset="0"/>
                <a:cs typeface="Calibri" panose="020F0502020204030204" pitchFamily="34" charset="0"/>
              </a:endParaRPr>
            </a:p>
            <a:p>
              <a:pPr marL="274320" marR="0">
                <a:lnSpc>
                  <a:spcPct val="107000"/>
                </a:lnSpc>
                <a:spcBef>
                  <a:spcPts val="0"/>
                </a:spcBef>
                <a:spcAft>
                  <a:spcPts val="0"/>
                </a:spcAft>
              </a:pPr>
              <a:endParaRPr lang="en-US" sz="2400" dirty="0">
                <a:ln w="25400">
                  <a:noFill/>
                </a:ln>
                <a:solidFill>
                  <a:schemeClr val="bg1"/>
                </a:solidFill>
                <a:effectLst/>
                <a:latin typeface="Arial Black" panose="020B0A0402010202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9C55079D-4BA2-40CE-9A65-B2B4DAF5DBC6}"/>
                </a:ext>
              </a:extLst>
            </p:cNvPr>
            <p:cNvSpPr txBox="1"/>
            <p:nvPr/>
          </p:nvSpPr>
          <p:spPr>
            <a:xfrm>
              <a:off x="847110" y="1258297"/>
              <a:ext cx="1336461" cy="607857"/>
            </a:xfrm>
            <a:prstGeom prst="rect">
              <a:avLst/>
            </a:prstGeom>
            <a:noFill/>
          </p:spPr>
          <p:txBody>
            <a:bodyPr wrap="square">
              <a:spAutoFit/>
            </a:bodyPr>
            <a:lstStyle/>
            <a:p>
              <a:pPr marL="0" lvl="1">
                <a:lnSpc>
                  <a:spcPct val="107000"/>
                </a:lnSpc>
              </a:pPr>
              <a:r>
                <a:rPr lang="en-US" sz="4800" b="1" dirty="0">
                  <a:ln w="25400">
                    <a:noFill/>
                  </a:ln>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Prayer</a:t>
              </a:r>
              <a:endParaRPr lang="en-US" sz="4800" dirty="0">
                <a:ln w="25400">
                  <a:noFill/>
                </a:ln>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grpSp>
      <p:sp>
        <p:nvSpPr>
          <p:cNvPr id="8" name="Line 10">
            <a:extLst>
              <a:ext uri="{FF2B5EF4-FFF2-40B4-BE49-F238E27FC236}">
                <a16:creationId xmlns:a16="http://schemas.microsoft.com/office/drawing/2014/main" id="{05A31FDE-B23E-4932-97D3-105527275301}"/>
              </a:ext>
            </a:extLst>
          </p:cNvPr>
          <p:cNvSpPr>
            <a:spLocks noChangeShapeType="1"/>
          </p:cNvSpPr>
          <p:nvPr/>
        </p:nvSpPr>
        <p:spPr bwMode="auto">
          <a:xfrm flipV="1">
            <a:off x="-82124" y="7018625"/>
            <a:ext cx="12801600" cy="64384"/>
          </a:xfrm>
          <a:prstGeom prst="line">
            <a:avLst/>
          </a:prstGeom>
          <a:noFill/>
          <a:ln w="77063">
            <a:solidFill>
              <a:schemeClr val="bg1"/>
            </a:solidFill>
            <a:round/>
            <a:headEnd/>
            <a:tailEnd/>
          </a:ln>
        </p:spPr>
        <p:txBody>
          <a:bodyPr lIns="64291" tIns="32146" rIns="64291" bIns="32146"/>
          <a:lstStyle/>
          <a:p>
            <a:pPr algn="l"/>
            <a:endParaRPr lang="en-US" sz="1400" dirty="0">
              <a:solidFill>
                <a:schemeClr val="bg1"/>
              </a:solidFill>
              <a:latin typeface="Gotham Medium" panose="02000604030000020004"/>
            </a:endParaRPr>
          </a:p>
        </p:txBody>
      </p:sp>
      <p:sp>
        <p:nvSpPr>
          <p:cNvPr id="9" name="Line 10">
            <a:extLst>
              <a:ext uri="{FF2B5EF4-FFF2-40B4-BE49-F238E27FC236}">
                <a16:creationId xmlns:a16="http://schemas.microsoft.com/office/drawing/2014/main" id="{5A45F950-DF44-4AA3-8E54-47FE2AFB00FE}"/>
              </a:ext>
            </a:extLst>
          </p:cNvPr>
          <p:cNvSpPr>
            <a:spLocks noChangeShapeType="1"/>
          </p:cNvSpPr>
          <p:nvPr/>
        </p:nvSpPr>
        <p:spPr bwMode="auto">
          <a:xfrm flipV="1">
            <a:off x="0" y="7522152"/>
            <a:ext cx="12801600" cy="64384"/>
          </a:xfrm>
          <a:prstGeom prst="line">
            <a:avLst/>
          </a:prstGeom>
          <a:noFill/>
          <a:ln w="77063">
            <a:solidFill>
              <a:schemeClr val="bg1"/>
            </a:solidFill>
            <a:round/>
            <a:headEnd/>
            <a:tailEnd/>
          </a:ln>
        </p:spPr>
        <p:txBody>
          <a:bodyPr lIns="64291" tIns="32146" rIns="64291" bIns="32146"/>
          <a:lstStyle/>
          <a:p>
            <a:pPr algn="l"/>
            <a:endParaRPr lang="en-US" sz="1400" dirty="0">
              <a:solidFill>
                <a:schemeClr val="bg1"/>
              </a:solidFill>
              <a:latin typeface="Gotham Medium" panose="02000604030000020004"/>
            </a:endParaRPr>
          </a:p>
        </p:txBody>
      </p:sp>
      <p:sp>
        <p:nvSpPr>
          <p:cNvPr id="11" name="TextBox 10">
            <a:extLst>
              <a:ext uri="{FF2B5EF4-FFF2-40B4-BE49-F238E27FC236}">
                <a16:creationId xmlns:a16="http://schemas.microsoft.com/office/drawing/2014/main" id="{0F861137-455F-4156-A89B-7B5E22E8E984}"/>
              </a:ext>
            </a:extLst>
          </p:cNvPr>
          <p:cNvSpPr txBox="1"/>
          <p:nvPr/>
        </p:nvSpPr>
        <p:spPr>
          <a:xfrm>
            <a:off x="2697899" y="5276482"/>
            <a:ext cx="6926698" cy="704745"/>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marL="0" marR="0">
              <a:lnSpc>
                <a:spcPct val="107000"/>
              </a:lnSpc>
              <a:spcBef>
                <a:spcPts val="0"/>
              </a:spcBef>
              <a:spcAft>
                <a:spcPts val="0"/>
              </a:spcAft>
            </a:pPr>
            <a:r>
              <a:rPr lang="en-US" sz="2000" u="sng" cap="small" dirty="0">
                <a:ln w="25400">
                  <a:noFill/>
                </a:ln>
                <a:solidFill>
                  <a:schemeClr val="bg1"/>
                </a:solidFill>
                <a:effectLst/>
                <a:latin typeface="Arial Black" panose="020B0A04020102020204" pitchFamily="34" charset="0"/>
                <a:ea typeface="Calibri" panose="020F0502020204030204" pitchFamily="34" charset="0"/>
                <a:cs typeface="Calibri" panose="020F0502020204030204" pitchFamily="34" charset="0"/>
              </a:rPr>
              <a:t>Thought to Remember</a:t>
            </a:r>
            <a:endParaRPr lang="en-US" sz="2000" u="sng" cap="small" dirty="0">
              <a:ln w="25400">
                <a:noFill/>
              </a:ln>
              <a:solidFill>
                <a:schemeClr val="bg1"/>
              </a:solidFill>
              <a:effectLst/>
              <a:latin typeface="Arial Black" panose="020B0A04020102020204" pitchFamily="34" charset="0"/>
              <a:ea typeface="Calibri" panose="020F0502020204030204" pitchFamily="34" charset="0"/>
              <a:cs typeface="Times New Roman" panose="02020603050405020304" pitchFamily="18" charset="0"/>
            </a:endParaRPr>
          </a:p>
          <a:p>
            <a:pPr lvl="1">
              <a:lnSpc>
                <a:spcPct val="107000"/>
              </a:lnSpc>
            </a:pPr>
            <a:r>
              <a:rPr lang="en-US" dirty="0">
                <a:ln w="25400">
                  <a:noFill/>
                </a:ln>
                <a:solidFill>
                  <a:schemeClr val="bg1"/>
                </a:solidFill>
                <a:effectLst/>
                <a:latin typeface="Arial Black" panose="020B0A04020102020204" pitchFamily="34" charset="0"/>
                <a:ea typeface="Calibri" panose="020F0502020204030204" pitchFamily="34" charset="0"/>
                <a:cs typeface="Calibri" panose="020F0502020204030204" pitchFamily="34" charset="0"/>
              </a:rPr>
              <a:t>Celebrate God’s merciful gift of redemption!</a:t>
            </a:r>
          </a:p>
        </p:txBody>
      </p:sp>
      <p:sp>
        <p:nvSpPr>
          <p:cNvPr id="3" name="Title 1">
            <a:extLst>
              <a:ext uri="{FF2B5EF4-FFF2-40B4-BE49-F238E27FC236}">
                <a16:creationId xmlns:a16="http://schemas.microsoft.com/office/drawing/2014/main" id="{34102AE7-9CFC-FB6C-EACE-075A66A78CFB}"/>
              </a:ext>
            </a:extLst>
          </p:cNvPr>
          <p:cNvSpPr txBox="1">
            <a:spLocks/>
          </p:cNvSpPr>
          <p:nvPr/>
        </p:nvSpPr>
        <p:spPr>
          <a:xfrm>
            <a:off x="-82124" y="6005523"/>
            <a:ext cx="12192000" cy="1048161"/>
          </a:xfrm>
          <a:prstGeom prst="rect">
            <a:avLst/>
          </a:prstGeom>
          <a:solidFill>
            <a:srgbClr val="002060"/>
          </a:solidFill>
          <a:ln>
            <a:solidFill>
              <a:srgbClr val="002060"/>
            </a:solidFill>
          </a:ln>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800" b="1" cap="small" dirty="0">
              <a:solidFill>
                <a:schemeClr val="bg1"/>
              </a:solidFill>
              <a:effectLst>
                <a:outerShdw blurRad="38100" dist="38100" dir="2700000" algn="tl">
                  <a:srgbClr val="000000">
                    <a:alpha val="43137"/>
                  </a:srgbClr>
                </a:outerShdw>
              </a:effectLst>
              <a:latin typeface="Arial Black" panose="020B0A04020102020204" pitchFamily="34" charset="0"/>
            </a:endParaRPr>
          </a:p>
        </p:txBody>
      </p:sp>
    </p:spTree>
    <p:extLst>
      <p:ext uri="{BB962C8B-B14F-4D97-AF65-F5344CB8AC3E}">
        <p14:creationId xmlns:p14="http://schemas.microsoft.com/office/powerpoint/2010/main" val="37167915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0E9DF8-A064-DBF8-CF0F-28ABF415B63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18445AB-F4C1-E74F-36F5-B6926E9674BE}"/>
              </a:ext>
            </a:extLst>
          </p:cNvPr>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t="7909" b="7909"/>
          <a:stretch/>
        </p:blipFill>
        <p:spPr>
          <a:xfrm>
            <a:off x="20" y="10"/>
            <a:ext cx="12191980" cy="6857990"/>
          </a:xfrm>
          <a:prstGeom prst="rect">
            <a:avLst/>
          </a:prstGeom>
        </p:spPr>
      </p:pic>
      <p:cxnSp>
        <p:nvCxnSpPr>
          <p:cNvPr id="13" name="Straight Connector 12">
            <a:extLst>
              <a:ext uri="{FF2B5EF4-FFF2-40B4-BE49-F238E27FC236}">
                <a16:creationId xmlns:a16="http://schemas.microsoft.com/office/drawing/2014/main" id="{D955CAEE-8707-040E-DD66-3EAA7D208AD6}"/>
              </a:ext>
            </a:extLst>
          </p:cNvPr>
          <p:cNvCxnSpPr>
            <a:cxnSpLocks/>
          </p:cNvCxnSpPr>
          <p:nvPr/>
        </p:nvCxnSpPr>
        <p:spPr>
          <a:xfrm>
            <a:off x="-304800" y="670648"/>
            <a:ext cx="12801600"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E7AEF49B-1EEB-36F0-A58E-BEE06C691FE9}"/>
              </a:ext>
            </a:extLst>
          </p:cNvPr>
          <p:cNvSpPr/>
          <p:nvPr/>
        </p:nvSpPr>
        <p:spPr>
          <a:xfrm>
            <a:off x="802105" y="1538565"/>
            <a:ext cx="10917050" cy="5184655"/>
          </a:xfrm>
          <a:prstGeom prst="rect">
            <a:avLst/>
          </a:prstGeom>
          <a:solidFill>
            <a:schemeClr val="bg1">
              <a:alpha val="30000"/>
            </a:schemeClr>
          </a:solidFill>
          <a:ln w="635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0" marR="0">
              <a:lnSpc>
                <a:spcPct val="107000"/>
              </a:lnSpc>
              <a:spcBef>
                <a:spcPts val="0"/>
              </a:spcBef>
              <a:spcAft>
                <a:spcPts val="0"/>
              </a:spcAft>
            </a:pPr>
            <a:endParaRPr lang="en-US" sz="2400" b="1" dirty="0">
              <a:ln>
                <a:solidFill>
                  <a:srgbClr val="002060"/>
                </a:solidFill>
              </a:ln>
              <a:solidFill>
                <a:srgbClr val="002060"/>
              </a:solidFill>
              <a:latin typeface="Gotham Medium" panose="02000604030000020004"/>
              <a:cs typeface="Times New Roman" panose="02020603050405020304" pitchFamily="18" charset="0"/>
            </a:endParaRPr>
          </a:p>
          <a:p>
            <a:pPr marL="0" marR="0">
              <a:lnSpc>
                <a:spcPct val="107000"/>
              </a:lnSpc>
              <a:spcBef>
                <a:spcPts val="0"/>
              </a:spcBef>
              <a:spcAft>
                <a:spcPts val="0"/>
              </a:spcAft>
            </a:pPr>
            <a:r>
              <a:rPr lang="en-US" sz="2400" b="1" dirty="0">
                <a:ln>
                  <a:solidFill>
                    <a:srgbClr val="002060"/>
                  </a:solidFill>
                </a:ln>
                <a:solidFill>
                  <a:srgbClr val="002060"/>
                </a:solidFill>
                <a:latin typeface="Gotham Medium" panose="02000604030000020004"/>
                <a:cs typeface="Times New Roman" panose="02020603050405020304" pitchFamily="18" charset="0"/>
              </a:rPr>
              <a:t>6. How do the duties of priests under the old covenant differ from Christ’s?</a:t>
            </a:r>
          </a:p>
          <a:p>
            <a:pPr>
              <a:lnSpc>
                <a:spcPct val="107000"/>
              </a:lnSpc>
            </a:pPr>
            <a:endParaRPr lang="en-US" sz="2400" b="1" dirty="0">
              <a:ln>
                <a:solidFill>
                  <a:srgbClr val="002060"/>
                </a:solidFill>
              </a:ln>
              <a:solidFill>
                <a:srgbClr val="002060"/>
              </a:solidFill>
              <a:latin typeface="Gotham Medium" panose="02000604030000020004"/>
              <a:cs typeface="Times New Roman" panose="02020603050405020304" pitchFamily="18" charset="0"/>
            </a:endParaRPr>
          </a:p>
          <a:p>
            <a:pPr>
              <a:lnSpc>
                <a:spcPct val="107000"/>
              </a:lnSpc>
            </a:pPr>
            <a:endParaRPr lang="en-US" sz="2400" b="1" dirty="0">
              <a:ln>
                <a:solidFill>
                  <a:srgbClr val="002060"/>
                </a:solidFill>
              </a:ln>
              <a:solidFill>
                <a:srgbClr val="002060"/>
              </a:solidFill>
              <a:latin typeface="Gotham Medium" panose="02000604030000020004"/>
              <a:cs typeface="Times New Roman" panose="02020603050405020304" pitchFamily="18" charset="0"/>
            </a:endParaRPr>
          </a:p>
          <a:p>
            <a:pPr>
              <a:lnSpc>
                <a:spcPct val="107000"/>
              </a:lnSpc>
            </a:pPr>
            <a:endParaRPr lang="en-US" sz="2400" b="1" dirty="0">
              <a:ln>
                <a:solidFill>
                  <a:srgbClr val="002060"/>
                </a:solidFill>
              </a:ln>
              <a:solidFill>
                <a:srgbClr val="002060"/>
              </a:solidFill>
              <a:latin typeface="Gotham Medium" panose="02000604030000020004"/>
              <a:cs typeface="Times New Roman" panose="02020603050405020304" pitchFamily="18" charset="0"/>
            </a:endParaRPr>
          </a:p>
          <a:p>
            <a:pPr>
              <a:lnSpc>
                <a:spcPct val="107000"/>
              </a:lnSpc>
            </a:pPr>
            <a:endParaRPr lang="en-US" sz="2400" b="1" dirty="0">
              <a:ln>
                <a:solidFill>
                  <a:srgbClr val="002060"/>
                </a:solidFill>
              </a:ln>
              <a:solidFill>
                <a:srgbClr val="002060"/>
              </a:solidFill>
              <a:latin typeface="Gotham Medium" panose="02000604030000020004"/>
              <a:cs typeface="Times New Roman" panose="02020603050405020304" pitchFamily="18" charset="0"/>
            </a:endParaRPr>
          </a:p>
          <a:p>
            <a:pPr>
              <a:lnSpc>
                <a:spcPct val="107000"/>
              </a:lnSpc>
            </a:pPr>
            <a:endParaRPr lang="en-US" sz="2400" b="1" dirty="0">
              <a:ln>
                <a:solidFill>
                  <a:srgbClr val="002060"/>
                </a:solidFill>
              </a:ln>
              <a:solidFill>
                <a:srgbClr val="002060"/>
              </a:solidFill>
              <a:latin typeface="Gotham Medium" panose="02000604030000020004"/>
              <a:cs typeface="Times New Roman" panose="02020603050405020304" pitchFamily="18" charset="0"/>
            </a:endParaRPr>
          </a:p>
          <a:p>
            <a:pPr>
              <a:lnSpc>
                <a:spcPct val="107000"/>
              </a:lnSpc>
            </a:pPr>
            <a:r>
              <a:rPr lang="en-US" sz="2400" b="1" dirty="0">
                <a:ln>
                  <a:solidFill>
                    <a:srgbClr val="002060"/>
                  </a:solidFill>
                </a:ln>
                <a:solidFill>
                  <a:srgbClr val="002060"/>
                </a:solidFill>
                <a:latin typeface="Gotham Medium" panose="02000604030000020004"/>
                <a:cs typeface="Times New Roman" panose="02020603050405020304" pitchFamily="18" charset="0"/>
              </a:rPr>
              <a:t>7. What does Christ’s sacrifice enable us to do?</a:t>
            </a:r>
          </a:p>
          <a:p>
            <a:pPr>
              <a:lnSpc>
                <a:spcPct val="107000"/>
              </a:lnSpc>
            </a:pPr>
            <a:endParaRPr lang="en-US" sz="2400" b="1" dirty="0">
              <a:ln>
                <a:solidFill>
                  <a:srgbClr val="002060"/>
                </a:solidFill>
              </a:ln>
              <a:solidFill>
                <a:srgbClr val="002060"/>
              </a:solidFill>
              <a:latin typeface="Gotham Medium" panose="02000604030000020004"/>
              <a:cs typeface="Times New Roman" panose="02020603050405020304" pitchFamily="18" charset="0"/>
            </a:endParaRPr>
          </a:p>
          <a:p>
            <a:pPr>
              <a:lnSpc>
                <a:spcPct val="107000"/>
              </a:lnSpc>
            </a:pPr>
            <a:endParaRPr lang="en-US" sz="2400" b="1" dirty="0">
              <a:ln>
                <a:solidFill>
                  <a:srgbClr val="002060"/>
                </a:solidFill>
              </a:ln>
              <a:solidFill>
                <a:srgbClr val="002060"/>
              </a:solidFill>
              <a:latin typeface="Gotham Medium" panose="02000604030000020004"/>
              <a:cs typeface="Times New Roman" panose="02020603050405020304" pitchFamily="18" charset="0"/>
            </a:endParaRPr>
          </a:p>
          <a:p>
            <a:pPr>
              <a:lnSpc>
                <a:spcPct val="107000"/>
              </a:lnSpc>
            </a:pPr>
            <a:endParaRPr lang="en-US" sz="2400" b="1" dirty="0">
              <a:ln>
                <a:solidFill>
                  <a:srgbClr val="002060"/>
                </a:solidFill>
              </a:ln>
              <a:solidFill>
                <a:srgbClr val="002060"/>
              </a:solidFill>
              <a:latin typeface="Gotham Medium" panose="02000604030000020004"/>
              <a:cs typeface="Times New Roman" panose="02020603050405020304" pitchFamily="18" charset="0"/>
            </a:endParaRPr>
          </a:p>
          <a:p>
            <a:pPr>
              <a:lnSpc>
                <a:spcPct val="107000"/>
              </a:lnSpc>
            </a:pPr>
            <a:endParaRPr lang="en-US" sz="2400" b="1" dirty="0">
              <a:ln>
                <a:solidFill>
                  <a:srgbClr val="002060"/>
                </a:solidFill>
              </a:ln>
              <a:solidFill>
                <a:srgbClr val="002060"/>
              </a:solidFill>
              <a:latin typeface="Gotham Medium" panose="02000604030000020004"/>
              <a:cs typeface="Times New Roman" panose="02020603050405020304" pitchFamily="18" charset="0"/>
            </a:endParaRPr>
          </a:p>
          <a:p>
            <a:pPr marL="0" marR="0">
              <a:lnSpc>
                <a:spcPct val="107000"/>
              </a:lnSpc>
              <a:spcBef>
                <a:spcPts val="0"/>
              </a:spcBef>
              <a:spcAft>
                <a:spcPts val="0"/>
              </a:spcAft>
            </a:pPr>
            <a:endParaRPr lang="en-US" sz="2400" b="1" dirty="0">
              <a:ln>
                <a:solidFill>
                  <a:srgbClr val="002060"/>
                </a:solidFill>
              </a:ln>
              <a:solidFill>
                <a:srgbClr val="002060"/>
              </a:solidFill>
              <a:latin typeface="Gotham Medium" panose="02000604030000020004"/>
              <a:ea typeface="Calibri" panose="020F0502020204030204" pitchFamily="34" charset="0"/>
              <a:cs typeface="Times New Roman" panose="02020603050405020304" pitchFamily="18" charset="0"/>
            </a:endParaRPr>
          </a:p>
        </p:txBody>
      </p:sp>
      <p:sp>
        <p:nvSpPr>
          <p:cNvPr id="16" name="Rectangle 15">
            <a:extLst>
              <a:ext uri="{FF2B5EF4-FFF2-40B4-BE49-F238E27FC236}">
                <a16:creationId xmlns:a16="http://schemas.microsoft.com/office/drawing/2014/main" id="{4498117D-9193-67DF-E795-A8353B1DF1EB}"/>
              </a:ext>
            </a:extLst>
          </p:cNvPr>
          <p:cNvSpPr/>
          <p:nvPr/>
        </p:nvSpPr>
        <p:spPr>
          <a:xfrm>
            <a:off x="1274930" y="2626447"/>
            <a:ext cx="10172432" cy="1232932"/>
          </a:xfrm>
          <a:prstGeom prst="rect">
            <a:avLst/>
          </a:prstGeom>
          <a:noFill/>
          <a:ln>
            <a:noFill/>
          </a:ln>
        </p:spPr>
        <p:style>
          <a:lnRef idx="0">
            <a:schemeClr val="accent1"/>
          </a:lnRef>
          <a:fillRef idx="3">
            <a:schemeClr val="accent1"/>
          </a:fillRef>
          <a:effectRef idx="3">
            <a:schemeClr val="accent1"/>
          </a:effectRef>
          <a:fontRef idx="minor">
            <a:schemeClr val="lt1"/>
          </a:fontRef>
        </p:style>
        <p:txBody>
          <a:bodyPr wrap="square" lIns="64291" tIns="32146" rIns="64291" bIns="32146">
            <a:spAutoFit/>
          </a:bodyPr>
          <a:lstStyle/>
          <a:p>
            <a:pPr>
              <a:lnSpc>
                <a:spcPct val="107000"/>
              </a:lnSpc>
            </a:pPr>
            <a:r>
              <a:rPr lang="en-US" sz="2400" b="1" dirty="0">
                <a:ln>
                  <a:solidFill>
                    <a:srgbClr val="002060"/>
                  </a:solidFill>
                </a:ln>
                <a:solidFill>
                  <a:srgbClr val="002060"/>
                </a:solidFill>
                <a:latin typeface="Gotham Medium" panose="02000604030000020004"/>
                <a:ea typeface="Calibri" panose="020F0502020204030204" pitchFamily="34" charset="0"/>
                <a:cs typeface="Calibri" panose="020F0502020204030204" pitchFamily="34" charset="0"/>
              </a:rPr>
              <a:t>Old covenant priests had to offer their sacrifices over and over without ceasing. After Christ performed His unique sacrifice, He sat down at the Father’s right hand. </a:t>
            </a:r>
          </a:p>
        </p:txBody>
      </p:sp>
      <p:sp>
        <p:nvSpPr>
          <p:cNvPr id="17" name="Title 2">
            <a:extLst>
              <a:ext uri="{FF2B5EF4-FFF2-40B4-BE49-F238E27FC236}">
                <a16:creationId xmlns:a16="http://schemas.microsoft.com/office/drawing/2014/main" id="{E397C177-ED37-5B1F-ABDD-106C9EB7D6E5}"/>
              </a:ext>
            </a:extLst>
          </p:cNvPr>
          <p:cNvSpPr txBox="1">
            <a:spLocks/>
          </p:cNvSpPr>
          <p:nvPr/>
        </p:nvSpPr>
        <p:spPr>
          <a:xfrm>
            <a:off x="7587916" y="886956"/>
            <a:ext cx="4492505" cy="473632"/>
          </a:xfrm>
          <a:prstGeom prst="rect">
            <a:avLst/>
          </a:prstGeom>
          <a:solidFill>
            <a:srgbClr val="002060"/>
          </a:solidFill>
          <a:ln w="44450">
            <a:solidFill>
              <a:srgbClr val="002060"/>
            </a:solid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marL="0" marR="0">
              <a:lnSpc>
                <a:spcPct val="107000"/>
              </a:lnSpc>
              <a:spcBef>
                <a:spcPts val="0"/>
              </a:spcBef>
              <a:spcAft>
                <a:spcPts val="0"/>
              </a:spcAft>
            </a:pPr>
            <a:r>
              <a:rPr lang="en-US" sz="3200" b="1" dirty="0">
                <a:solidFill>
                  <a:schemeClr val="bg1"/>
                </a:solidFill>
                <a:effectLst/>
                <a:latin typeface="Gotham Medium" panose="02000604030000020004"/>
                <a:ea typeface="Calibri" panose="020F0502020204030204" pitchFamily="34" charset="0"/>
                <a:cs typeface="Calibri" panose="020F0502020204030204" pitchFamily="34" charset="0"/>
              </a:rPr>
              <a:t>A NEW AND LIVING WAY</a:t>
            </a:r>
          </a:p>
        </p:txBody>
      </p:sp>
      <p:sp>
        <p:nvSpPr>
          <p:cNvPr id="18" name="Rectangle 17">
            <a:extLst>
              <a:ext uri="{FF2B5EF4-FFF2-40B4-BE49-F238E27FC236}">
                <a16:creationId xmlns:a16="http://schemas.microsoft.com/office/drawing/2014/main" id="{51699875-F2CB-6C83-E327-7B36A36A1276}"/>
              </a:ext>
            </a:extLst>
          </p:cNvPr>
          <p:cNvSpPr/>
          <p:nvPr/>
        </p:nvSpPr>
        <p:spPr>
          <a:xfrm>
            <a:off x="1245751" y="4775901"/>
            <a:ext cx="10473403" cy="1628105"/>
          </a:xfrm>
          <a:prstGeom prst="rect">
            <a:avLst/>
          </a:prstGeom>
          <a:noFill/>
          <a:ln>
            <a:noFill/>
          </a:ln>
        </p:spPr>
        <p:style>
          <a:lnRef idx="0">
            <a:schemeClr val="accent1"/>
          </a:lnRef>
          <a:fillRef idx="3">
            <a:schemeClr val="accent1"/>
          </a:fillRef>
          <a:effectRef idx="3">
            <a:schemeClr val="accent1"/>
          </a:effectRef>
          <a:fontRef idx="minor">
            <a:schemeClr val="lt1"/>
          </a:fontRef>
        </p:style>
        <p:txBody>
          <a:bodyPr wrap="square" lIns="64291" tIns="32146" rIns="64291" bIns="32146">
            <a:spAutoFit/>
          </a:bodyPr>
          <a:lstStyle/>
          <a:p>
            <a:pPr>
              <a:lnSpc>
                <a:spcPct val="107000"/>
              </a:lnSpc>
            </a:pPr>
            <a:r>
              <a:rPr lang="en-US" sz="2400" b="1" dirty="0">
                <a:ln>
                  <a:solidFill>
                    <a:srgbClr val="002060"/>
                  </a:solidFill>
                </a:ln>
                <a:solidFill>
                  <a:srgbClr val="002060"/>
                </a:solidFill>
                <a:latin typeface="Gotham Medium" panose="02000604030000020004"/>
                <a:ea typeface="Calibri" panose="020F0502020204030204" pitchFamily="34" charset="0"/>
                <a:cs typeface="Calibri" panose="020F0502020204030204" pitchFamily="34" charset="0"/>
              </a:rPr>
              <a:t>It allows us to approach God’s very presence, to be confident that our innermost beings are washed clean of the guilt of sin. Instead of the Old Testament priests who had to shield themselves, we have God’s love on full display in the person of Jesus. </a:t>
            </a:r>
          </a:p>
        </p:txBody>
      </p:sp>
      <p:sp>
        <p:nvSpPr>
          <p:cNvPr id="19" name="Title 2">
            <a:extLst>
              <a:ext uri="{FF2B5EF4-FFF2-40B4-BE49-F238E27FC236}">
                <a16:creationId xmlns:a16="http://schemas.microsoft.com/office/drawing/2014/main" id="{EF639126-3033-F04E-801F-8851A367A6A3}"/>
              </a:ext>
            </a:extLst>
          </p:cNvPr>
          <p:cNvSpPr txBox="1">
            <a:spLocks/>
          </p:cNvSpPr>
          <p:nvPr/>
        </p:nvSpPr>
        <p:spPr>
          <a:xfrm>
            <a:off x="9175720" y="62762"/>
            <a:ext cx="3016280" cy="514350"/>
          </a:xfrm>
          <a:prstGeom prst="rect">
            <a:avLst/>
          </a:prstGeom>
          <a:solidFill>
            <a:srgbClr val="002060"/>
          </a:solidFill>
          <a:ln w="12700">
            <a:solidFill>
              <a:srgbClr val="002060"/>
            </a:solid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Medium" panose="02000604030000020004"/>
              </a:rPr>
              <a:t>Christ’s Once-for-All Sacrifice</a:t>
            </a:r>
          </a:p>
        </p:txBody>
      </p:sp>
      <p:sp>
        <p:nvSpPr>
          <p:cNvPr id="20" name="Rectangle: Rounded Corners 4">
            <a:extLst>
              <a:ext uri="{FF2B5EF4-FFF2-40B4-BE49-F238E27FC236}">
                <a16:creationId xmlns:a16="http://schemas.microsoft.com/office/drawing/2014/main" id="{B84EBF98-05DB-0724-03BE-C994CF1A3F8F}"/>
              </a:ext>
            </a:extLst>
          </p:cNvPr>
          <p:cNvSpPr txBox="1"/>
          <p:nvPr/>
        </p:nvSpPr>
        <p:spPr>
          <a:xfrm>
            <a:off x="154114" y="-1599900"/>
            <a:ext cx="9021605" cy="882995"/>
          </a:xfrm>
          <a:prstGeom prst="rect">
            <a:avLst/>
          </a:prstGeom>
          <a:solidFill>
            <a:srgbClr val="002060"/>
          </a:solidFill>
          <a:ln>
            <a:solidFill>
              <a:srgbClr val="002060"/>
            </a:solidFill>
          </a:ln>
          <a:scene3d>
            <a:camera prst="orthographicFront"/>
            <a:lightRig rig="threePt" dir="t">
              <a:rot lat="0" lon="0" rev="7500000"/>
            </a:lightRig>
          </a:scene3d>
          <a:sp3d z="1524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0008" tIns="90008" rIns="90008" bIns="90008" numCol="1" spcCol="893" anchor="b" anchorCtr="0">
            <a:noAutofit/>
          </a:bodyPr>
          <a:lstStyle/>
          <a:p>
            <a:pPr defTabSz="562550">
              <a:lnSpc>
                <a:spcPct val="90000"/>
              </a:lnSpc>
              <a:spcBef>
                <a:spcPct val="0"/>
              </a:spcBef>
              <a:spcAft>
                <a:spcPct val="35000"/>
              </a:spcAft>
            </a:pPr>
            <a:r>
              <a:rPr lang="en-US" sz="2400" b="1" cap="small" dirty="0">
                <a:solidFill>
                  <a:srgbClr val="002060"/>
                </a:solidFill>
                <a:effectLst>
                  <a:outerShdw blurRad="38100" dist="38100" dir="2700000" algn="tl">
                    <a:srgbClr val="000000">
                      <a:alpha val="43137"/>
                    </a:srgbClr>
                  </a:outerShdw>
                </a:effectLst>
                <a:latin typeface="Gotham Medium" panose="02000604030000020004"/>
                <a:ea typeface="+mn-lt"/>
                <a:cs typeface="Arial" panose="020B0604020202020204" pitchFamily="34" charset="0"/>
              </a:rPr>
              <a:t>Lesson Focus</a:t>
            </a:r>
            <a:r>
              <a:rPr lang="en-US" sz="2400" b="1" dirty="0">
                <a:solidFill>
                  <a:srgbClr val="002060"/>
                </a:solidFill>
                <a:effectLst>
                  <a:outerShdw blurRad="38100" dist="38100" dir="2700000" algn="tl">
                    <a:srgbClr val="000000">
                      <a:alpha val="43137"/>
                    </a:srgbClr>
                  </a:outerShdw>
                </a:effectLst>
                <a:latin typeface="Gotham Medium" panose="02000604030000020004"/>
                <a:ea typeface="+mn-lt"/>
                <a:cs typeface="Arial" panose="020B0604020202020204" pitchFamily="34" charset="0"/>
              </a:rPr>
              <a:t>: </a:t>
            </a:r>
            <a:r>
              <a:rPr lang="en-US" sz="2400" b="1" dirty="0">
                <a:solidFill>
                  <a:srgbClr val="002060"/>
                </a:solidFill>
                <a:latin typeface="Gotham Medium" panose="02000604030000020004"/>
                <a:ea typeface="Calibri" panose="020F0502020204030204" pitchFamily="34" charset="0"/>
                <a:cs typeface="Times New Roman" panose="02020603050405020304" pitchFamily="18" charset="0"/>
              </a:rPr>
              <a:t>Don’t restrict the Gospel with needless rules and traditions.</a:t>
            </a:r>
            <a:endParaRPr lang="en-US" sz="2400" b="1" dirty="0">
              <a:solidFill>
                <a:srgbClr val="002060"/>
              </a:solidFill>
              <a:effectLst>
                <a:outerShdw blurRad="38100" dist="38100" dir="2700000" algn="tl">
                  <a:srgbClr val="000000">
                    <a:alpha val="43137"/>
                  </a:srgbClr>
                </a:outerShdw>
              </a:effectLst>
              <a:latin typeface="Gotham Medium" panose="02000604030000020004"/>
              <a:ea typeface="+mn-lt"/>
              <a:cs typeface="Arial" panose="020B0604020202020204" pitchFamily="34" charset="0"/>
            </a:endParaRPr>
          </a:p>
        </p:txBody>
      </p:sp>
      <p:sp>
        <p:nvSpPr>
          <p:cNvPr id="21" name="Rectangle: Rounded Corners 6">
            <a:extLst>
              <a:ext uri="{FF2B5EF4-FFF2-40B4-BE49-F238E27FC236}">
                <a16:creationId xmlns:a16="http://schemas.microsoft.com/office/drawing/2014/main" id="{3B37B6E8-4732-7BE4-A7BF-279A3482D70C}"/>
              </a:ext>
            </a:extLst>
          </p:cNvPr>
          <p:cNvSpPr txBox="1"/>
          <p:nvPr/>
        </p:nvSpPr>
        <p:spPr>
          <a:xfrm>
            <a:off x="154115" y="-821153"/>
            <a:ext cx="8560246" cy="581548"/>
          </a:xfrm>
          <a:prstGeom prst="rect">
            <a:avLst/>
          </a:prstGeom>
          <a:solidFill>
            <a:srgbClr val="002060"/>
          </a:solidFill>
          <a:ln>
            <a:solidFill>
              <a:srgbClr val="002060"/>
            </a:solidFill>
          </a:ln>
          <a:scene3d>
            <a:camera prst="orthographicFront"/>
            <a:lightRig rig="threePt" dir="t">
              <a:rot lat="0" lon="0" rev="7500000"/>
            </a:lightRig>
          </a:scene3d>
          <a:sp3d z="1524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0008" tIns="90008" rIns="90008" bIns="90008" numCol="1" spcCol="893" anchor="t" anchorCtr="0">
            <a:noAutofit/>
          </a:bodyPr>
          <a:lstStyle/>
          <a:p>
            <a:pPr defTabSz="562550">
              <a:lnSpc>
                <a:spcPct val="90000"/>
              </a:lnSpc>
              <a:spcBef>
                <a:spcPct val="0"/>
              </a:spcBef>
              <a:spcAft>
                <a:spcPct val="35000"/>
              </a:spcAft>
            </a:pPr>
            <a:r>
              <a:rPr lang="en-US" sz="2400" b="1" cap="small" dirty="0">
                <a:solidFill>
                  <a:srgbClr val="002060"/>
                </a:solidFill>
                <a:effectLst>
                  <a:outerShdw blurRad="38100" dist="38100" dir="2700000" algn="tl">
                    <a:srgbClr val="000000">
                      <a:alpha val="43137"/>
                    </a:srgbClr>
                  </a:outerShdw>
                </a:effectLst>
                <a:latin typeface="Gotham Medium" panose="02000604030000020004"/>
                <a:ea typeface="+mn-lt"/>
                <a:cs typeface="Arial" panose="020B0604020202020204" pitchFamily="34" charset="0"/>
              </a:rPr>
              <a:t>Life Response: </a:t>
            </a:r>
            <a:r>
              <a:rPr lang="en-US" sz="2400" b="1" cap="small" dirty="0">
                <a:solidFill>
                  <a:srgbClr val="002060"/>
                </a:solidFill>
                <a:effectLst/>
                <a:latin typeface="Gotham Medium" panose="02000604030000020004"/>
                <a:ea typeface="Calibri" panose="020F0502020204030204" pitchFamily="34" charset="0"/>
              </a:rPr>
              <a:t>Identify examples of unbiblical rules that may needlessly restrict the Gospel today.</a:t>
            </a:r>
            <a:endParaRPr lang="en-US" sz="2400" b="1" cap="small" dirty="0">
              <a:solidFill>
                <a:srgbClr val="002060"/>
              </a:solidFill>
              <a:effectLst>
                <a:outerShdw blurRad="38100" dist="38100" dir="2700000" algn="tl">
                  <a:srgbClr val="000000">
                    <a:alpha val="43137"/>
                  </a:srgbClr>
                </a:outerShdw>
              </a:effectLst>
              <a:latin typeface="Gotham Medium" panose="02000604030000020004"/>
              <a:ea typeface="+mn-lt"/>
              <a:cs typeface="Arial" panose="020B0604020202020204" pitchFamily="34" charset="0"/>
            </a:endParaRPr>
          </a:p>
        </p:txBody>
      </p:sp>
      <p:sp>
        <p:nvSpPr>
          <p:cNvPr id="23" name="Title 2">
            <a:extLst>
              <a:ext uri="{FF2B5EF4-FFF2-40B4-BE49-F238E27FC236}">
                <a16:creationId xmlns:a16="http://schemas.microsoft.com/office/drawing/2014/main" id="{025963AC-1C77-8F47-C9E8-B32F7975B15B}"/>
              </a:ext>
            </a:extLst>
          </p:cNvPr>
          <p:cNvSpPr txBox="1">
            <a:spLocks/>
          </p:cNvSpPr>
          <p:nvPr/>
        </p:nvSpPr>
        <p:spPr>
          <a:xfrm>
            <a:off x="300725" y="157191"/>
            <a:ext cx="4423675" cy="325493"/>
          </a:xfrm>
          <a:prstGeom prst="rect">
            <a:avLst/>
          </a:prstGeom>
          <a:solidFill>
            <a:srgbClr val="002060"/>
          </a:solidFill>
          <a:ln w="12700">
            <a:solidFill>
              <a:srgbClr val="002060"/>
            </a:solid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algn="l"/>
            <a:r>
              <a:rPr lang="en-US" sz="3600" b="1" dirty="0">
                <a:solidFill>
                  <a:schemeClr val="bg1"/>
                </a:solidFill>
                <a:latin typeface="Gotham Medium" panose="02000604030000020004"/>
              </a:rPr>
              <a:t>QUESTION &amp; ANSWER</a:t>
            </a:r>
          </a:p>
        </p:txBody>
      </p:sp>
      <p:sp>
        <p:nvSpPr>
          <p:cNvPr id="2" name="Slide Number Placeholder 1">
            <a:extLst>
              <a:ext uri="{FF2B5EF4-FFF2-40B4-BE49-F238E27FC236}">
                <a16:creationId xmlns:a16="http://schemas.microsoft.com/office/drawing/2014/main" id="{B155BBE7-7C55-38B6-A6B4-97EC11A1DA7A}"/>
              </a:ext>
            </a:extLst>
          </p:cNvPr>
          <p:cNvSpPr txBox="1">
            <a:spLocks/>
          </p:cNvSpPr>
          <p:nvPr/>
        </p:nvSpPr>
        <p:spPr>
          <a:xfrm>
            <a:off x="11447362" y="6316997"/>
            <a:ext cx="580858" cy="391013"/>
          </a:xfrm>
          <a:prstGeom prst="rect">
            <a:avLst/>
          </a:prstGeom>
          <a:noFill/>
          <a:ln>
            <a:solidFill>
              <a:srgbClr val="002060"/>
            </a:solidFill>
          </a:ln>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F646F3F-274D-499B-ABBE-824EB4ABDC3D}" type="slidenum">
              <a:rPr lang="en-US" smtClean="0">
                <a:solidFill>
                  <a:srgbClr val="002060"/>
                </a:solidFill>
                <a:latin typeface="Arial Black" panose="020B0A04020102020204" pitchFamily="34" charset="0"/>
              </a:rPr>
              <a:pPr algn="r"/>
              <a:t>20</a:t>
            </a:fld>
            <a:endParaRPr lang="en-US" dirty="0">
              <a:solidFill>
                <a:srgbClr val="002060"/>
              </a:solidFill>
              <a:latin typeface="Arial Black" panose="020B0A04020102020204" pitchFamily="34" charset="0"/>
            </a:endParaRPr>
          </a:p>
        </p:txBody>
      </p:sp>
    </p:spTree>
    <p:extLst>
      <p:ext uri="{BB962C8B-B14F-4D97-AF65-F5344CB8AC3E}">
        <p14:creationId xmlns:p14="http://schemas.microsoft.com/office/powerpoint/2010/main" val="880090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872F3E-BF84-3DF3-651A-F81B66B463D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F55ACBB-DA0D-2615-E30F-24A2B5914AD8}"/>
              </a:ext>
            </a:extLst>
          </p:cNvPr>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l="-1276" t="16218" r="1276" b="40410"/>
          <a:stretch/>
        </p:blipFill>
        <p:spPr>
          <a:xfrm>
            <a:off x="-278341" y="-123567"/>
            <a:ext cx="12192000" cy="7105134"/>
          </a:xfrm>
          <a:custGeom>
            <a:avLst/>
            <a:gdLst/>
            <a:ahLst/>
            <a:cxnLst/>
            <a:rect l="l" t="t" r="r" b="b"/>
            <a:pathLst>
              <a:path w="10676610" h="6579963">
                <a:moveTo>
                  <a:pt x="215405" y="0"/>
                </a:moveTo>
                <a:lnTo>
                  <a:pt x="10676610" y="0"/>
                </a:lnTo>
                <a:lnTo>
                  <a:pt x="10676610" y="6579963"/>
                </a:lnTo>
                <a:lnTo>
                  <a:pt x="7355966" y="6464004"/>
                </a:lnTo>
                <a:lnTo>
                  <a:pt x="4702794" y="6371353"/>
                </a:lnTo>
                <a:lnTo>
                  <a:pt x="4701194" y="6371562"/>
                </a:lnTo>
                <a:cubicBezTo>
                  <a:pt x="4637876" y="6376133"/>
                  <a:pt x="4462972" y="6371398"/>
                  <a:pt x="4471635" y="6363460"/>
                </a:cubicBezTo>
                <a:lnTo>
                  <a:pt x="4433861" y="6361962"/>
                </a:lnTo>
                <a:lnTo>
                  <a:pt x="3961112" y="6345453"/>
                </a:lnTo>
                <a:lnTo>
                  <a:pt x="3243372" y="6320389"/>
                </a:lnTo>
                <a:lnTo>
                  <a:pt x="2413092" y="6291395"/>
                </a:lnTo>
                <a:lnTo>
                  <a:pt x="2393154" y="6292495"/>
                </a:lnTo>
                <a:lnTo>
                  <a:pt x="2315360" y="6300887"/>
                </a:lnTo>
                <a:lnTo>
                  <a:pt x="2298611" y="6306534"/>
                </a:lnTo>
                <a:lnTo>
                  <a:pt x="2279503" y="6300544"/>
                </a:lnTo>
                <a:cubicBezTo>
                  <a:pt x="2277186" y="6298895"/>
                  <a:pt x="2275315" y="6297068"/>
                  <a:pt x="2273947" y="6295128"/>
                </a:cubicBezTo>
                <a:lnTo>
                  <a:pt x="2212012" y="6303334"/>
                </a:lnTo>
                <a:lnTo>
                  <a:pt x="2204556" y="6303364"/>
                </a:lnTo>
                <a:lnTo>
                  <a:pt x="2153281" y="6300107"/>
                </a:lnTo>
                <a:lnTo>
                  <a:pt x="2077203" y="6289875"/>
                </a:lnTo>
                <a:lnTo>
                  <a:pt x="2053052" y="6278822"/>
                </a:lnTo>
                <a:lnTo>
                  <a:pt x="1767173" y="6268839"/>
                </a:lnTo>
                <a:lnTo>
                  <a:pt x="1759313" y="6270144"/>
                </a:lnTo>
                <a:cubicBezTo>
                  <a:pt x="1755431" y="6272141"/>
                  <a:pt x="1753270" y="6275527"/>
                  <a:pt x="1754015" y="6281083"/>
                </a:cubicBezTo>
                <a:cubicBezTo>
                  <a:pt x="1745153" y="6280220"/>
                  <a:pt x="1736444" y="6278451"/>
                  <a:pt x="1727673" y="6276451"/>
                </a:cubicBezTo>
                <a:lnTo>
                  <a:pt x="1723075" y="6275419"/>
                </a:lnTo>
                <a:lnTo>
                  <a:pt x="1705819" y="6276363"/>
                </a:lnTo>
                <a:lnTo>
                  <a:pt x="1699541" y="6270286"/>
                </a:lnTo>
                <a:lnTo>
                  <a:pt x="1641181" y="6270668"/>
                </a:lnTo>
                <a:cubicBezTo>
                  <a:pt x="1615727" y="6285700"/>
                  <a:pt x="1568880" y="6276769"/>
                  <a:pt x="1529578" y="6282433"/>
                </a:cubicBezTo>
                <a:lnTo>
                  <a:pt x="1512242" y="6288237"/>
                </a:lnTo>
                <a:lnTo>
                  <a:pt x="1398646" y="6294505"/>
                </a:lnTo>
                <a:lnTo>
                  <a:pt x="1320851" y="6302897"/>
                </a:lnTo>
                <a:lnTo>
                  <a:pt x="1304103" y="6308544"/>
                </a:lnTo>
                <a:lnTo>
                  <a:pt x="1284995" y="6302554"/>
                </a:lnTo>
                <a:cubicBezTo>
                  <a:pt x="1282678" y="6300906"/>
                  <a:pt x="1280807" y="6299080"/>
                  <a:pt x="1279438" y="6297138"/>
                </a:cubicBezTo>
                <a:lnTo>
                  <a:pt x="1217504" y="6305344"/>
                </a:lnTo>
                <a:lnTo>
                  <a:pt x="1210048" y="6305374"/>
                </a:lnTo>
                <a:lnTo>
                  <a:pt x="1158774" y="6302117"/>
                </a:lnTo>
                <a:lnTo>
                  <a:pt x="1082697" y="6291886"/>
                </a:lnTo>
                <a:cubicBezTo>
                  <a:pt x="1057648" y="6285154"/>
                  <a:pt x="1035684" y="6260420"/>
                  <a:pt x="1004086" y="6271573"/>
                </a:cubicBezTo>
                <a:cubicBezTo>
                  <a:pt x="1011465" y="6258262"/>
                  <a:pt x="966910" y="6274591"/>
                  <a:pt x="958597" y="6262852"/>
                </a:cubicBezTo>
                <a:cubicBezTo>
                  <a:pt x="953810" y="6253162"/>
                  <a:pt x="939179" y="6255858"/>
                  <a:pt x="927065" y="6253548"/>
                </a:cubicBezTo>
                <a:cubicBezTo>
                  <a:pt x="916739" y="6244315"/>
                  <a:pt x="857833" y="6241901"/>
                  <a:pt x="838376" y="6245778"/>
                </a:cubicBezTo>
                <a:cubicBezTo>
                  <a:pt x="784876" y="6262719"/>
                  <a:pt x="730857" y="6227065"/>
                  <a:pt x="687848" y="6239552"/>
                </a:cubicBezTo>
                <a:cubicBezTo>
                  <a:pt x="670765" y="6238110"/>
                  <a:pt x="659514" y="6236097"/>
                  <a:pt x="651351" y="6234065"/>
                </a:cubicBezTo>
                <a:lnTo>
                  <a:pt x="636157" y="6229343"/>
                </a:lnTo>
                <a:lnTo>
                  <a:pt x="36670" y="6208408"/>
                </a:lnTo>
                <a:lnTo>
                  <a:pt x="36752" y="6206084"/>
                </a:lnTo>
                <a:lnTo>
                  <a:pt x="10323" y="6193998"/>
                </a:lnTo>
                <a:cubicBezTo>
                  <a:pt x="3640" y="6186831"/>
                  <a:pt x="-317" y="6177124"/>
                  <a:pt x="21" y="6166561"/>
                </a:cubicBezTo>
                <a:lnTo>
                  <a:pt x="109134" y="3041977"/>
                </a:lnTo>
                <a:lnTo>
                  <a:pt x="114183" y="3032927"/>
                </a:lnTo>
                <a:lnTo>
                  <a:pt x="109891" y="3021493"/>
                </a:lnTo>
                <a:close/>
              </a:path>
            </a:pathLst>
          </a:custGeom>
        </p:spPr>
      </p:pic>
      <p:sp>
        <p:nvSpPr>
          <p:cNvPr id="14" name="TextBox 13">
            <a:extLst>
              <a:ext uri="{FF2B5EF4-FFF2-40B4-BE49-F238E27FC236}">
                <a16:creationId xmlns:a16="http://schemas.microsoft.com/office/drawing/2014/main" id="{A0898578-18B0-C58F-DCC8-271120B9CD23}"/>
              </a:ext>
            </a:extLst>
          </p:cNvPr>
          <p:cNvSpPr txBox="1"/>
          <p:nvPr/>
        </p:nvSpPr>
        <p:spPr>
          <a:xfrm>
            <a:off x="1752600" y="1438045"/>
            <a:ext cx="9372600" cy="329320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182880" lvl="1" indent="-457200"/>
            <a:r>
              <a:rPr lang="en-US" sz="28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The Lord bless thee, and keep thee:</a:t>
            </a:r>
          </a:p>
          <a:p>
            <a:pPr marL="182880" lvl="1" indent="-457200"/>
            <a:r>
              <a:rPr lang="en-US" sz="28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The Lord make his face shine upon thee, and be gracious unto thee:</a:t>
            </a:r>
          </a:p>
          <a:p>
            <a:pPr marL="182880" lvl="1" indent="-457200"/>
            <a:endParaRPr lang="en-US" sz="28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endParaRPr>
          </a:p>
          <a:p>
            <a:pPr marL="182880" lvl="1" indent="-457200"/>
            <a:r>
              <a:rPr lang="en-US" sz="28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The Lord lift up his countenance upon thee and give thee peace.  </a:t>
            </a:r>
          </a:p>
          <a:p>
            <a:pPr marL="182880" lvl="1" indent="-457200" algn="r"/>
            <a:r>
              <a:rPr lang="en-US" sz="28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 Numbers 6:24-26</a:t>
            </a:r>
            <a:r>
              <a:rPr lang="en-US" sz="40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 </a:t>
            </a:r>
            <a:endParaRPr lang="en-US" sz="44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endParaRPr>
          </a:p>
        </p:txBody>
      </p:sp>
      <p:sp>
        <p:nvSpPr>
          <p:cNvPr id="12" name="TextBox 11">
            <a:extLst>
              <a:ext uri="{FF2B5EF4-FFF2-40B4-BE49-F238E27FC236}">
                <a16:creationId xmlns:a16="http://schemas.microsoft.com/office/drawing/2014/main" id="{55DBEB48-64FE-02CA-B6BD-F2DBF9D2DE31}"/>
              </a:ext>
            </a:extLst>
          </p:cNvPr>
          <p:cNvSpPr txBox="1"/>
          <p:nvPr/>
        </p:nvSpPr>
        <p:spPr>
          <a:xfrm>
            <a:off x="2369215" y="316269"/>
            <a:ext cx="1723270" cy="769441"/>
          </a:xfrm>
          <a:prstGeom prst="rect">
            <a:avLst/>
          </a:prstGeom>
          <a:solidFill>
            <a:schemeClr val="bg1"/>
          </a:solidFill>
          <a:ln w="38100">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buFont typeface="Arial" pitchFamily="34" charset="0"/>
              <a:buNone/>
            </a:pPr>
            <a:r>
              <a:rPr lang="en-US" sz="4400" i="1" cap="small" dirty="0">
                <a:solidFill>
                  <a:srgbClr val="002060"/>
                </a:solidFill>
                <a:effectLst>
                  <a:outerShdw blurRad="38100" dist="38100" dir="2700000" algn="tl">
                    <a:srgbClr val="000000">
                      <a:alpha val="43137"/>
                    </a:srgbClr>
                  </a:outerShdw>
                </a:effectLst>
                <a:latin typeface="Arial Black" panose="020B0A04020102020204" pitchFamily="34" charset="0"/>
              </a:rPr>
              <a:t>End</a:t>
            </a:r>
          </a:p>
        </p:txBody>
      </p:sp>
      <p:grpSp>
        <p:nvGrpSpPr>
          <p:cNvPr id="15" name="Group 14">
            <a:extLst>
              <a:ext uri="{FF2B5EF4-FFF2-40B4-BE49-F238E27FC236}">
                <a16:creationId xmlns:a16="http://schemas.microsoft.com/office/drawing/2014/main" id="{1A554B1B-0A06-5E3B-176D-14A783479212}"/>
              </a:ext>
            </a:extLst>
          </p:cNvPr>
          <p:cNvGrpSpPr/>
          <p:nvPr/>
        </p:nvGrpSpPr>
        <p:grpSpPr>
          <a:xfrm>
            <a:off x="7620000" y="5853030"/>
            <a:ext cx="4513457" cy="827585"/>
            <a:chOff x="1449360" y="8289089"/>
            <a:chExt cx="8020643" cy="1164959"/>
          </a:xfrm>
        </p:grpSpPr>
        <p:grpSp>
          <p:nvGrpSpPr>
            <p:cNvPr id="16" name="Group 15">
              <a:extLst>
                <a:ext uri="{FF2B5EF4-FFF2-40B4-BE49-F238E27FC236}">
                  <a16:creationId xmlns:a16="http://schemas.microsoft.com/office/drawing/2014/main" id="{4770CD06-1E89-2EBF-8CB1-1070674C9022}"/>
                </a:ext>
              </a:extLst>
            </p:cNvPr>
            <p:cNvGrpSpPr/>
            <p:nvPr/>
          </p:nvGrpSpPr>
          <p:grpSpPr>
            <a:xfrm>
              <a:off x="2399144" y="8289089"/>
              <a:ext cx="6121074" cy="926714"/>
              <a:chOff x="3142974" y="5750426"/>
              <a:chExt cx="6718852" cy="2056274"/>
            </a:xfrm>
          </p:grpSpPr>
          <p:sp>
            <p:nvSpPr>
              <p:cNvPr id="18" name="Rectangle: Rounded Corners 17">
                <a:extLst>
                  <a:ext uri="{FF2B5EF4-FFF2-40B4-BE49-F238E27FC236}">
                    <a16:creationId xmlns:a16="http://schemas.microsoft.com/office/drawing/2014/main" id="{2D806331-2FFB-4714-1F3C-30A11A06F5C3}"/>
                  </a:ext>
                </a:extLst>
              </p:cNvPr>
              <p:cNvSpPr/>
              <p:nvPr/>
            </p:nvSpPr>
            <p:spPr>
              <a:xfrm>
                <a:off x="3142974" y="5750426"/>
                <a:ext cx="6718852" cy="2056274"/>
              </a:xfrm>
              <a:prstGeom prst="roundRect">
                <a:avLst/>
              </a:prstGeom>
              <a:blipFill rotWithShape="1">
                <a:blip r:embed="rId4"/>
                <a:srcRect/>
                <a:tile tx="0" ty="0" sx="100000" sy="100000" flip="none" algn="tl"/>
              </a:blip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2060"/>
                  </a:solidFill>
                  <a:effectLst>
                    <a:outerShdw blurRad="63500" dist="25400" dir="2700000" rotWithShape="0">
                      <a:srgbClr val="000000">
                        <a:alpha val="70000"/>
                      </a:srgbClr>
                    </a:outerShdw>
                  </a:effectLst>
                  <a:uFillTx/>
                  <a:latin typeface="+mn-lt"/>
                  <a:ea typeface="+mn-ea"/>
                  <a:cs typeface="+mn-cs"/>
                  <a:sym typeface="Chalkduster"/>
                </a:endParaRPr>
              </a:p>
            </p:txBody>
          </p:sp>
          <p:grpSp>
            <p:nvGrpSpPr>
              <p:cNvPr id="19" name="Group 18">
                <a:extLst>
                  <a:ext uri="{FF2B5EF4-FFF2-40B4-BE49-F238E27FC236}">
                    <a16:creationId xmlns:a16="http://schemas.microsoft.com/office/drawing/2014/main" id="{6A045818-E482-F6AB-90EF-36A1A1B5C009}"/>
                  </a:ext>
                </a:extLst>
              </p:cNvPr>
              <p:cNvGrpSpPr/>
              <p:nvPr/>
            </p:nvGrpSpPr>
            <p:grpSpPr>
              <a:xfrm>
                <a:off x="3521476" y="6271325"/>
                <a:ext cx="5961849" cy="1014475"/>
                <a:chOff x="3385351" y="6315919"/>
                <a:chExt cx="5961849" cy="1014475"/>
              </a:xfrm>
              <a:scene3d>
                <a:camera prst="orthographicFront">
                  <a:rot lat="0" lon="0" rev="0"/>
                </a:camera>
                <a:lightRig rig="balanced" dir="t">
                  <a:rot lat="0" lon="0" rev="8700000"/>
                </a:lightRig>
              </a:scene3d>
            </p:grpSpPr>
            <p:pic>
              <p:nvPicPr>
                <p:cNvPr id="20" name="Picture 19" descr="A picture containing drawing, room&#10;&#10;Description automatically generated">
                  <a:extLst>
                    <a:ext uri="{FF2B5EF4-FFF2-40B4-BE49-F238E27FC236}">
                      <a16:creationId xmlns:a16="http://schemas.microsoft.com/office/drawing/2014/main" id="{55C15FA1-30A6-5A6E-EEBC-7368D5385BB8}"/>
                    </a:ext>
                  </a:extLst>
                </p:cNvPr>
                <p:cNvPicPr>
                  <a:picLocks noChangeAspect="1"/>
                </p:cNvPicPr>
                <p:nvPr/>
              </p:nvPicPr>
              <p:blipFill>
                <a:blip r:embed="rId5"/>
                <a:stretch>
                  <a:fillRect/>
                </a:stretch>
              </p:blipFill>
              <p:spPr>
                <a:xfrm>
                  <a:off x="3385351" y="6570342"/>
                  <a:ext cx="2184451" cy="622569"/>
                </a:xfrm>
                <a:prstGeom prst="rect">
                  <a:avLst/>
                </a:prstGeom>
                <a:ln>
                  <a:noFill/>
                </a:ln>
                <a:effectLst>
                  <a:outerShdw blurRad="44450" dist="27940" dir="5400000" algn="ctr">
                    <a:srgbClr val="000000">
                      <a:alpha val="32000"/>
                    </a:srgbClr>
                  </a:outerShdw>
                </a:effectLst>
                <a:sp3d>
                  <a:bevelT w="190500" h="38100"/>
                </a:sp3d>
              </p:spPr>
            </p:pic>
            <p:pic>
              <p:nvPicPr>
                <p:cNvPr id="21" name="Picture 20" descr="A close up of a logo&#10;&#10;Description automatically generated">
                  <a:extLst>
                    <a:ext uri="{FF2B5EF4-FFF2-40B4-BE49-F238E27FC236}">
                      <a16:creationId xmlns:a16="http://schemas.microsoft.com/office/drawing/2014/main" id="{6671114D-BAE4-2008-1289-0A1EAA0E0857}"/>
                    </a:ext>
                  </a:extLst>
                </p:cNvPr>
                <p:cNvPicPr>
                  <a:picLocks noChangeAspect="1"/>
                </p:cNvPicPr>
                <p:nvPr/>
              </p:nvPicPr>
              <p:blipFill>
                <a:blip r:embed="rId6"/>
                <a:stretch>
                  <a:fillRect/>
                </a:stretch>
              </p:blipFill>
              <p:spPr>
                <a:xfrm>
                  <a:off x="5746205" y="6315919"/>
                  <a:ext cx="1107143" cy="1014475"/>
                </a:xfrm>
                <a:prstGeom prst="rect">
                  <a:avLst/>
                </a:prstGeom>
                <a:ln>
                  <a:noFill/>
                </a:ln>
                <a:effectLst>
                  <a:outerShdw blurRad="44450" dist="27940" dir="5400000" algn="ctr">
                    <a:srgbClr val="000000">
                      <a:alpha val="32000"/>
                    </a:srgbClr>
                  </a:outerShdw>
                </a:effectLst>
                <a:sp3d>
                  <a:bevelT w="190500" h="38100"/>
                </a:sp3d>
              </p:spPr>
            </p:pic>
            <p:pic>
              <p:nvPicPr>
                <p:cNvPr id="22" name="Picture 21">
                  <a:extLst>
                    <a:ext uri="{FF2B5EF4-FFF2-40B4-BE49-F238E27FC236}">
                      <a16:creationId xmlns:a16="http://schemas.microsoft.com/office/drawing/2014/main" id="{8A605311-DF29-E595-0692-02423AE5A0A5}"/>
                    </a:ext>
                  </a:extLst>
                </p:cNvPr>
                <p:cNvPicPr>
                  <a:picLocks noChangeAspect="1"/>
                </p:cNvPicPr>
                <p:nvPr/>
              </p:nvPicPr>
              <p:blipFill>
                <a:blip r:embed="rId7"/>
                <a:stretch>
                  <a:fillRect/>
                </a:stretch>
              </p:blipFill>
              <p:spPr>
                <a:xfrm>
                  <a:off x="7162749" y="6605486"/>
                  <a:ext cx="2184451" cy="322374"/>
                </a:xfrm>
                <a:prstGeom prst="rect">
                  <a:avLst/>
                </a:prstGeom>
                <a:ln>
                  <a:noFill/>
                </a:ln>
                <a:effectLst>
                  <a:outerShdw blurRad="44450" dist="27940" dir="5400000" algn="ctr">
                    <a:srgbClr val="000000">
                      <a:alpha val="32000"/>
                    </a:srgbClr>
                  </a:outerShdw>
                </a:effectLst>
                <a:sp3d>
                  <a:bevelT w="190500" h="38100"/>
                </a:sp3d>
              </p:spPr>
            </p:pic>
          </p:grpSp>
        </p:grpSp>
        <p:sp>
          <p:nvSpPr>
            <p:cNvPr id="17" name="Rectangle 16">
              <a:extLst>
                <a:ext uri="{FF2B5EF4-FFF2-40B4-BE49-F238E27FC236}">
                  <a16:creationId xmlns:a16="http://schemas.microsoft.com/office/drawing/2014/main" id="{B2EE5E15-DFDE-EE25-94A0-0E2BFACDFE48}"/>
                </a:ext>
              </a:extLst>
            </p:cNvPr>
            <p:cNvSpPr/>
            <p:nvPr/>
          </p:nvSpPr>
          <p:spPr>
            <a:xfrm>
              <a:off x="1449360" y="9020802"/>
              <a:ext cx="8020643" cy="433246"/>
            </a:xfrm>
            <a:prstGeom prst="rect">
              <a:avLst/>
            </a:prstGeom>
            <a:solidFill>
              <a:schemeClr val="bg1"/>
            </a:solid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l"/>
              <a:r>
                <a:rPr lang="en-US" sz="700" b="1" dirty="0">
                  <a:solidFill>
                    <a:srgbClr val="002060"/>
                  </a:solidFill>
                  <a:effectLst>
                    <a:outerShdw blurRad="38100" dist="38100" dir="2700000" algn="tl">
                      <a:srgbClr val="000000">
                        <a:alpha val="43137"/>
                      </a:srgbClr>
                    </a:outerShdw>
                  </a:effectLst>
                  <a:latin typeface="Gotham Medium" panose="02000604030000020004"/>
                  <a:cs typeface="Lucida Sans Unicode" panose="020B0602030504020204" pitchFamily="34" charset="0"/>
                </a:rPr>
                <a:t>Material adapted by Stanford W. Bowman Jr. from Echoes® Adult and Bible-in-Life® Adult Spring 2025 quarter with permission,  © David C Cook, https://davidccook.org. May not be further reproduced. All rights reserved.</a:t>
              </a:r>
            </a:p>
          </p:txBody>
        </p:sp>
      </p:grpSp>
    </p:spTree>
    <p:extLst>
      <p:ext uri="{BB962C8B-B14F-4D97-AF65-F5344CB8AC3E}">
        <p14:creationId xmlns:p14="http://schemas.microsoft.com/office/powerpoint/2010/main" val="5201393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B3CAC57E-4D14-40F9-82DA-1D7CFBC1A8AC}"/>
              </a:ext>
            </a:extLst>
          </p:cNvPr>
          <p:cNvSpPr txBox="1"/>
          <p:nvPr/>
        </p:nvSpPr>
        <p:spPr>
          <a:xfrm>
            <a:off x="152400" y="3"/>
            <a:ext cx="3460415" cy="584295"/>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chemeClr val="bg1"/>
                </a:solidFill>
                <a:latin typeface="Gotham Medium" panose="02000604030000020004"/>
              </a:rPr>
              <a:t>LESSON OUTLINE</a:t>
            </a:r>
          </a:p>
        </p:txBody>
      </p:sp>
      <p:sp>
        <p:nvSpPr>
          <p:cNvPr id="22" name="Title 2">
            <a:extLst>
              <a:ext uri="{FF2B5EF4-FFF2-40B4-BE49-F238E27FC236}">
                <a16:creationId xmlns:a16="http://schemas.microsoft.com/office/drawing/2014/main" id="{8F68DF59-7286-4940-83AC-0942762905DB}"/>
              </a:ext>
            </a:extLst>
          </p:cNvPr>
          <p:cNvSpPr txBox="1">
            <a:spLocks/>
          </p:cNvSpPr>
          <p:nvPr/>
        </p:nvSpPr>
        <p:spPr>
          <a:xfrm>
            <a:off x="8383565" y="76200"/>
            <a:ext cx="3808435" cy="514350"/>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70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Medium" panose="02000604030000020004"/>
              </a:rPr>
              <a:t>Christ’s Once-for-All Sacrifice</a:t>
            </a:r>
          </a:p>
        </p:txBody>
      </p:sp>
      <p:cxnSp>
        <p:nvCxnSpPr>
          <p:cNvPr id="26" name="Straight Connector 25">
            <a:extLst>
              <a:ext uri="{FF2B5EF4-FFF2-40B4-BE49-F238E27FC236}">
                <a16:creationId xmlns:a16="http://schemas.microsoft.com/office/drawing/2014/main" id="{20C70E49-B2B9-42E3-A51E-1563A79CE1C4}"/>
              </a:ext>
            </a:extLst>
          </p:cNvPr>
          <p:cNvCxnSpPr>
            <a:cxnSpLocks/>
          </p:cNvCxnSpPr>
          <p:nvPr/>
        </p:nvCxnSpPr>
        <p:spPr>
          <a:xfrm>
            <a:off x="0" y="685447"/>
            <a:ext cx="12186227" cy="21925"/>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27" name="Line 10">
            <a:extLst>
              <a:ext uri="{FF2B5EF4-FFF2-40B4-BE49-F238E27FC236}">
                <a16:creationId xmlns:a16="http://schemas.microsoft.com/office/drawing/2014/main" id="{9668BC52-3F14-425F-AA8C-99E40C6BB3DB}"/>
              </a:ext>
            </a:extLst>
          </p:cNvPr>
          <p:cNvSpPr>
            <a:spLocks noChangeShapeType="1"/>
          </p:cNvSpPr>
          <p:nvPr/>
        </p:nvSpPr>
        <p:spPr bwMode="auto">
          <a:xfrm flipV="1">
            <a:off x="-167640" y="3315717"/>
            <a:ext cx="12527280" cy="0"/>
          </a:xfrm>
          <a:prstGeom prst="line">
            <a:avLst/>
          </a:prstGeom>
          <a:noFill/>
          <a:ln w="361950">
            <a:solidFill>
              <a:srgbClr val="002060">
                <a:alpha val="35000"/>
              </a:srgbClr>
            </a:solidFill>
            <a:round/>
            <a:headEnd/>
            <a:tailEnd/>
          </a:ln>
        </p:spPr>
        <p:txBody>
          <a:bodyPr lIns="64291" tIns="32146" rIns="64291" bIns="32146"/>
          <a:lstStyle/>
          <a:p>
            <a:pPr algn="l"/>
            <a:endParaRPr lang="en-US" sz="1400" dirty="0">
              <a:solidFill>
                <a:schemeClr val="bg1"/>
              </a:solidFill>
              <a:latin typeface="Gotham Medium" panose="02000604030000020004"/>
            </a:endParaRPr>
          </a:p>
        </p:txBody>
      </p:sp>
      <p:grpSp>
        <p:nvGrpSpPr>
          <p:cNvPr id="3" name="Group 2">
            <a:extLst>
              <a:ext uri="{FF2B5EF4-FFF2-40B4-BE49-F238E27FC236}">
                <a16:creationId xmlns:a16="http://schemas.microsoft.com/office/drawing/2014/main" id="{CBB33279-6A28-4989-9B0E-D153BD427AC9}"/>
              </a:ext>
            </a:extLst>
          </p:cNvPr>
          <p:cNvGrpSpPr/>
          <p:nvPr/>
        </p:nvGrpSpPr>
        <p:grpSpPr>
          <a:xfrm>
            <a:off x="386862" y="792470"/>
            <a:ext cx="10996438" cy="5795087"/>
            <a:chOff x="1150459" y="1075628"/>
            <a:chExt cx="11633200" cy="5287017"/>
          </a:xfrm>
          <a:solidFill>
            <a:srgbClr val="002060"/>
          </a:solidFill>
        </p:grpSpPr>
        <p:sp>
          <p:nvSpPr>
            <p:cNvPr id="24" name="Rectangle 23">
              <a:extLst>
                <a:ext uri="{FF2B5EF4-FFF2-40B4-BE49-F238E27FC236}">
                  <a16:creationId xmlns:a16="http://schemas.microsoft.com/office/drawing/2014/main" id="{69CEFE4A-6B6E-4728-B42A-C8F77D17A120}"/>
                </a:ext>
              </a:extLst>
            </p:cNvPr>
            <p:cNvSpPr/>
            <p:nvPr/>
          </p:nvSpPr>
          <p:spPr>
            <a:xfrm>
              <a:off x="1150459" y="1075628"/>
              <a:ext cx="11633199" cy="2165176"/>
            </a:xfrm>
            <a:prstGeom prst="rect">
              <a:avLst/>
            </a:prstGeom>
            <a:grpFill/>
            <a:ln w="603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nchor="ctr">
              <a:spAutoFit/>
            </a:bodyPr>
            <a:lstStyle/>
            <a:p>
              <a:pPr marL="914400" defTabSz="562578">
                <a:lnSpc>
                  <a:spcPct val="90000"/>
                </a:lnSpc>
                <a:spcBef>
                  <a:spcPct val="0"/>
                </a:spcBef>
                <a:spcAft>
                  <a:spcPct val="15000"/>
                </a:spcAft>
              </a:pPr>
              <a:endParaRPr lang="en-US" sz="2400" b="1" cap="small" spc="50" dirty="0">
                <a:ln w="0"/>
                <a:solidFill>
                  <a:schemeClr val="bg1"/>
                </a:solidFill>
                <a:effectLst>
                  <a:outerShdw blurRad="38100" dist="38100" dir="2700000" algn="tl">
                    <a:srgbClr val="000000">
                      <a:alpha val="43137"/>
                    </a:srgbClr>
                  </a:outerShdw>
                </a:effectLst>
                <a:latin typeface="Gotham Medium" panose="02000604030000020004"/>
              </a:endParaRPr>
            </a:p>
            <a:p>
              <a:pPr marL="914400" defTabSz="562578">
                <a:lnSpc>
                  <a:spcPct val="90000"/>
                </a:lnSpc>
                <a:spcBef>
                  <a:spcPct val="0"/>
                </a:spcBef>
                <a:spcAft>
                  <a:spcPct val="15000"/>
                </a:spcAft>
              </a:pPr>
              <a:r>
                <a:rPr lang="en-US" sz="2400" b="1" cap="small" spc="50" dirty="0">
                  <a:ln w="0"/>
                  <a:solidFill>
                    <a:schemeClr val="bg1"/>
                  </a:solidFill>
                  <a:effectLst>
                    <a:outerShdw blurRad="38100" dist="38100" dir="2700000" algn="tl">
                      <a:srgbClr val="000000">
                        <a:alpha val="43137"/>
                      </a:srgbClr>
                    </a:outerShdw>
                  </a:effectLst>
                  <a:latin typeface="Gotham Medium" panose="02000604030000020004"/>
                </a:rPr>
                <a:t>Lesson Scripture: </a:t>
              </a:r>
              <a:r>
                <a:rPr lang="en-US" b="1" cap="small" spc="50" dirty="0">
                  <a:ln w="0"/>
                  <a:solidFill>
                    <a:schemeClr val="bg1"/>
                  </a:solidFill>
                  <a:effectLst>
                    <a:outerShdw blurRad="38100" dist="38100" dir="2700000" algn="tl">
                      <a:srgbClr val="000000">
                        <a:alpha val="43137"/>
                      </a:srgbClr>
                    </a:outerShdw>
                  </a:effectLst>
                  <a:latin typeface="Gotham Medium" panose="02000604030000020004"/>
                </a:rPr>
                <a:t>Hebrews 9:23–10:4, 11–14, 19–25</a:t>
              </a:r>
            </a:p>
            <a:p>
              <a:pPr marL="914400" defTabSz="562578">
                <a:lnSpc>
                  <a:spcPct val="90000"/>
                </a:lnSpc>
                <a:spcBef>
                  <a:spcPct val="0"/>
                </a:spcBef>
                <a:spcAft>
                  <a:spcPct val="15000"/>
                </a:spcAft>
              </a:pPr>
              <a:r>
                <a:rPr lang="en-US" sz="2400" b="1" cap="small" spc="50" dirty="0">
                  <a:ln w="0"/>
                  <a:solidFill>
                    <a:schemeClr val="bg1"/>
                  </a:solidFill>
                  <a:effectLst>
                    <a:outerShdw blurRad="38100" dist="38100" dir="2700000" algn="tl">
                      <a:srgbClr val="000000">
                        <a:alpha val="43137"/>
                      </a:srgbClr>
                    </a:outerShdw>
                  </a:effectLst>
                  <a:latin typeface="Gotham Medium" panose="02000604030000020004"/>
                </a:rPr>
                <a:t>Lesson Focus: </a:t>
              </a:r>
              <a:r>
                <a:rPr lang="en-US" b="1" cap="small" spc="50" dirty="0">
                  <a:ln w="0"/>
                  <a:solidFill>
                    <a:schemeClr val="bg1"/>
                  </a:solidFill>
                  <a:effectLst>
                    <a:outerShdw blurRad="38100" dist="38100" dir="2700000" algn="tl">
                      <a:srgbClr val="000000">
                        <a:alpha val="43137"/>
                      </a:srgbClr>
                    </a:outerShdw>
                  </a:effectLst>
                  <a:latin typeface="Gotham Medium" panose="02000604030000020004"/>
                </a:rPr>
                <a:t>Draw near to God in confidence because of Jesus’ sacrifice. </a:t>
              </a:r>
            </a:p>
            <a:p>
              <a:pPr marL="914400" defTabSz="562578">
                <a:lnSpc>
                  <a:spcPct val="90000"/>
                </a:lnSpc>
                <a:spcBef>
                  <a:spcPct val="0"/>
                </a:spcBef>
                <a:spcAft>
                  <a:spcPct val="15000"/>
                </a:spcAft>
              </a:pPr>
              <a:r>
                <a:rPr lang="en-US" sz="2400" b="1" cap="small" spc="50" dirty="0">
                  <a:ln w="0"/>
                  <a:solidFill>
                    <a:schemeClr val="bg1"/>
                  </a:solidFill>
                  <a:effectLst>
                    <a:outerShdw blurRad="38100" dist="38100" dir="2700000" algn="tl">
                      <a:srgbClr val="000000">
                        <a:alpha val="43137"/>
                      </a:srgbClr>
                    </a:outerShdw>
                  </a:effectLst>
                  <a:latin typeface="Gotham Medium" panose="02000604030000020004"/>
                </a:rPr>
                <a:t>Life Response: </a:t>
              </a:r>
              <a:r>
                <a:rPr lang="en-US" b="1" cap="small" spc="50" dirty="0">
                  <a:ln w="0"/>
                  <a:solidFill>
                    <a:schemeClr val="bg1"/>
                  </a:solidFill>
                  <a:effectLst>
                    <a:outerShdw blurRad="38100" dist="38100" dir="2700000" algn="tl">
                      <a:srgbClr val="000000">
                        <a:alpha val="43137"/>
                      </a:srgbClr>
                    </a:outerShdw>
                  </a:effectLst>
                  <a:latin typeface="Gotham Medium" panose="02000604030000020004"/>
                </a:rPr>
                <a:t>Find courage in Christ’s sacrifice and draw near to the throne of grace. </a:t>
              </a:r>
            </a:p>
            <a:p>
              <a:pPr marL="914400" defTabSz="562578">
                <a:lnSpc>
                  <a:spcPct val="90000"/>
                </a:lnSpc>
                <a:spcBef>
                  <a:spcPct val="0"/>
                </a:spcBef>
                <a:spcAft>
                  <a:spcPct val="15000"/>
                </a:spcAft>
              </a:pPr>
              <a:r>
                <a:rPr lang="en-US" sz="2400" b="1" cap="small" spc="50" dirty="0">
                  <a:ln w="0"/>
                  <a:solidFill>
                    <a:schemeClr val="bg1"/>
                  </a:solidFill>
                  <a:effectLst>
                    <a:outerShdw blurRad="38100" dist="38100" dir="2700000" algn="tl">
                      <a:srgbClr val="000000">
                        <a:alpha val="43137"/>
                      </a:srgbClr>
                    </a:outerShdw>
                  </a:effectLst>
                  <a:latin typeface="Gotham Medium" panose="02000604030000020004"/>
                </a:rPr>
                <a:t>Bible Application: </a:t>
              </a:r>
              <a:r>
                <a:rPr lang="en-US" b="1"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rPr>
                <a:t>Talk about how Jesus’ sacrifice grants confidence to draw near to God. </a:t>
              </a:r>
            </a:p>
            <a:p>
              <a:pPr marL="914400"/>
              <a:endParaRPr lang="en-US" sz="2400" b="1" cap="small" spc="50" dirty="0">
                <a:ln w="0"/>
                <a:solidFill>
                  <a:schemeClr val="bg1"/>
                </a:solidFill>
                <a:effectLst>
                  <a:outerShdw blurRad="38100" dist="38100" dir="2700000" algn="tl">
                    <a:srgbClr val="000000">
                      <a:alpha val="43137"/>
                    </a:srgbClr>
                  </a:outerShdw>
                </a:effectLst>
                <a:latin typeface="Gotham Medium" panose="02000604030000020004"/>
              </a:endParaRPr>
            </a:p>
          </p:txBody>
        </p:sp>
        <p:sp>
          <p:nvSpPr>
            <p:cNvPr id="15" name="Rectangle 14">
              <a:extLst>
                <a:ext uri="{FF2B5EF4-FFF2-40B4-BE49-F238E27FC236}">
                  <a16:creationId xmlns:a16="http://schemas.microsoft.com/office/drawing/2014/main" id="{3C4A546D-0018-40BA-A5FD-75A46D201506}"/>
                </a:ext>
              </a:extLst>
            </p:cNvPr>
            <p:cNvSpPr/>
            <p:nvPr/>
          </p:nvSpPr>
          <p:spPr>
            <a:xfrm>
              <a:off x="1150459" y="3507069"/>
              <a:ext cx="11633200" cy="2855576"/>
            </a:xfrm>
            <a:prstGeom prst="rect">
              <a:avLst/>
            </a:prstGeom>
            <a:grpFill/>
            <a:ln w="603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nchor="ctr">
              <a:spAutoFit/>
            </a:bodyPr>
            <a:lstStyle/>
            <a:p>
              <a:pPr marL="1578757" lvl="3" indent="-342900" hangingPunct="0">
                <a:buFont typeface="Wingdings" panose="05000000000000000000" pitchFamily="2" charset="2"/>
                <a:buChar char="q"/>
                <a:tabLst>
                  <a:tab pos="642915" algn="l"/>
                </a:tabLst>
              </a:pPr>
              <a:r>
                <a:rPr lang="en-US" sz="2000" b="1" cap="small" spc="50" dirty="0">
                  <a:ln w="0"/>
                  <a:solidFill>
                    <a:schemeClr val="bg1"/>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Introduction</a:t>
              </a:r>
              <a:endParaRPr lang="en-US" sz="2000" b="1" cap="small" spc="50" dirty="0">
                <a:ln w="0"/>
                <a:solidFill>
                  <a:schemeClr val="bg1"/>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1578757" lvl="3" indent="-342900" hangingPunct="0">
                <a:buFont typeface="Wingdings" panose="05000000000000000000" pitchFamily="2" charset="2"/>
                <a:buChar char="q"/>
                <a:tabLst>
                  <a:tab pos="642915" algn="l"/>
                </a:tabLst>
              </a:pPr>
              <a:endParaRPr lang="en-US" sz="2000" b="1" cap="small" spc="50" dirty="0">
                <a:ln w="0"/>
                <a:solidFill>
                  <a:schemeClr val="bg1"/>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endParaRPr>
            </a:p>
            <a:p>
              <a:pPr marL="1578757" lvl="3" indent="-342900" hangingPunct="0">
                <a:buFont typeface="Wingdings" panose="05000000000000000000" pitchFamily="2" charset="2"/>
                <a:buChar char="q"/>
                <a:tabLst>
                  <a:tab pos="642915" algn="l"/>
                </a:tabLst>
              </a:pPr>
              <a:r>
                <a:rPr lang="en-US" sz="2000" b="1" cap="small" spc="50" dirty="0">
                  <a:ln w="0"/>
                  <a:solidFill>
                    <a:schemeClr val="bg1"/>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Review</a:t>
              </a:r>
              <a:endParaRPr lang="en-US" sz="2000" b="1" cap="small" spc="50" dirty="0">
                <a:ln w="0"/>
                <a:solidFill>
                  <a:schemeClr val="bg1"/>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1578757" lvl="3" indent="-342900" hangingPunct="0">
                <a:buFont typeface="Wingdings" panose="05000000000000000000" pitchFamily="2" charset="2"/>
                <a:buChar char="q"/>
                <a:tabLst>
                  <a:tab pos="642915" algn="l"/>
                </a:tabLst>
              </a:pPr>
              <a:r>
                <a:rPr lang="en-US" sz="2000" b="1" cap="small" spc="50" dirty="0">
                  <a:ln w="0"/>
                  <a:solidFill>
                    <a:schemeClr val="bg1"/>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Lesson Context</a:t>
              </a:r>
              <a:endParaRPr lang="en-US" sz="2000" b="1" cap="small" spc="50" dirty="0">
                <a:ln w="0"/>
                <a:solidFill>
                  <a:schemeClr val="bg1"/>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1578757" lvl="3" indent="-342900" hangingPunct="0">
                <a:buFont typeface="Wingdings" panose="05000000000000000000" pitchFamily="2" charset="2"/>
                <a:buChar char="q"/>
                <a:tabLst>
                  <a:tab pos="642915" algn="l"/>
                </a:tabLst>
              </a:pPr>
              <a:r>
                <a:rPr lang="en-US" sz="2000" b="1" cap="small" spc="50" dirty="0">
                  <a:ln w="0"/>
                  <a:solidFill>
                    <a:schemeClr val="bg1"/>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Overview</a:t>
              </a:r>
              <a:endParaRPr lang="en-US" sz="2000" b="1" cap="small" spc="50" dirty="0">
                <a:ln w="0"/>
                <a:solidFill>
                  <a:schemeClr val="bg1"/>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2171700" lvl="4" indent="-342900">
                <a:lnSpc>
                  <a:spcPct val="107000"/>
                </a:lnSpc>
                <a:buFont typeface="Wingdings" panose="05000000000000000000" pitchFamily="2" charset="2"/>
                <a:buChar char="q"/>
              </a:pPr>
              <a:r>
                <a:rPr lang="en-US" b="1"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rPr>
                <a:t>Rest in God - Psalm 62:1–2 KJV</a:t>
              </a:r>
            </a:p>
            <a:p>
              <a:pPr marL="2171700" lvl="4" indent="-342900">
                <a:lnSpc>
                  <a:spcPct val="107000"/>
                </a:lnSpc>
                <a:buFont typeface="Wingdings" panose="05000000000000000000" pitchFamily="2" charset="2"/>
                <a:buChar char="q"/>
              </a:pPr>
              <a:r>
                <a:rPr lang="en-US" b="1"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rPr>
                <a:t>My Rock and Salvation - Psalm 62:5–8 KJV</a:t>
              </a:r>
            </a:p>
            <a:p>
              <a:pPr marL="2171700" lvl="4" indent="-342900">
                <a:lnSpc>
                  <a:spcPct val="107000"/>
                </a:lnSpc>
                <a:buFont typeface="Wingdings" panose="05000000000000000000" pitchFamily="2" charset="2"/>
                <a:buChar char="q"/>
              </a:pPr>
              <a:r>
                <a:rPr lang="en-US" b="1"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rPr>
                <a:t>Weighed in the Balance - Psalm 62:9–12 KJV</a:t>
              </a:r>
            </a:p>
            <a:p>
              <a:pPr marL="1578757" lvl="3" indent="-342900" hangingPunct="0">
                <a:lnSpc>
                  <a:spcPct val="107000"/>
                </a:lnSpc>
                <a:buFont typeface="Wingdings" panose="05000000000000000000" pitchFamily="2" charset="2"/>
                <a:buChar char="q"/>
                <a:tabLst>
                  <a:tab pos="642915" algn="l"/>
                </a:tabLst>
              </a:pPr>
              <a:r>
                <a:rPr lang="en-US" sz="2000" b="1" cap="small" spc="50" dirty="0">
                  <a:ln w="0"/>
                  <a:solidFill>
                    <a:schemeClr val="bg1"/>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Conclusion</a:t>
              </a:r>
            </a:p>
            <a:p>
              <a:pPr marL="1578757" lvl="3" indent="-342900" hangingPunct="0">
                <a:buFont typeface="Wingdings" panose="05000000000000000000" pitchFamily="2" charset="2"/>
                <a:buChar char="q"/>
                <a:tabLst>
                  <a:tab pos="642915" algn="l"/>
                </a:tabLst>
              </a:pPr>
              <a:r>
                <a:rPr lang="en-US" sz="2000" b="1" cap="small" spc="50" dirty="0">
                  <a:ln w="0"/>
                  <a:solidFill>
                    <a:schemeClr val="bg1"/>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Question &amp; Answers</a:t>
              </a:r>
              <a:endParaRPr lang="en-US" sz="2000" b="1" cap="small" spc="50" dirty="0">
                <a:ln w="0"/>
                <a:solidFill>
                  <a:schemeClr val="bg1"/>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p:txBody>
        </p:sp>
      </p:grpSp>
      <p:pic>
        <p:nvPicPr>
          <p:cNvPr id="2" name="Picture 1">
            <a:extLst>
              <a:ext uri="{FF2B5EF4-FFF2-40B4-BE49-F238E27FC236}">
                <a16:creationId xmlns:a16="http://schemas.microsoft.com/office/drawing/2014/main" id="{3ED397F9-128A-4375-1F23-0F021FEA003B}"/>
              </a:ext>
            </a:extLst>
          </p:cNvPr>
          <p:cNvPicPr>
            <a:picLocks noChangeAspect="1"/>
          </p:cNvPicPr>
          <p:nvPr/>
        </p:nvPicPr>
        <p:blipFill rotWithShape="1">
          <a:blip r:embed="rId3">
            <a:extLst>
              <a:ext uri="{28A0092B-C50C-407E-A947-70E740481C1C}">
                <a14:useLocalDpi xmlns:a14="http://schemas.microsoft.com/office/drawing/2010/main" val="0"/>
              </a:ext>
            </a:extLst>
          </a:blip>
          <a:srcRect l="11518" t="34818" r="-11518" b="5998"/>
          <a:stretch/>
        </p:blipFill>
        <p:spPr>
          <a:xfrm>
            <a:off x="7475878" y="3613837"/>
            <a:ext cx="4210862" cy="2973719"/>
          </a:xfrm>
          <a:custGeom>
            <a:avLst/>
            <a:gdLst/>
            <a:ahLst/>
            <a:cxnLst/>
            <a:rect l="l" t="t" r="r" b="b"/>
            <a:pathLst>
              <a:path w="6972657" h="6356349">
                <a:moveTo>
                  <a:pt x="4162425" y="4810724"/>
                </a:moveTo>
                <a:cubicBezTo>
                  <a:pt x="4508954" y="4810724"/>
                  <a:pt x="4789872" y="5103559"/>
                  <a:pt x="4789872" y="5464789"/>
                </a:cubicBezTo>
                <a:cubicBezTo>
                  <a:pt x="4789872" y="5826019"/>
                  <a:pt x="4508954" y="6118855"/>
                  <a:pt x="4162425" y="6118855"/>
                </a:cubicBezTo>
                <a:cubicBezTo>
                  <a:pt x="3815896" y="6118855"/>
                  <a:pt x="3534978" y="5826019"/>
                  <a:pt x="3534978" y="5464789"/>
                </a:cubicBezTo>
                <a:cubicBezTo>
                  <a:pt x="3534978" y="5103559"/>
                  <a:pt x="3815896" y="4810724"/>
                  <a:pt x="4162425" y="4810724"/>
                </a:cubicBezTo>
                <a:close/>
                <a:moveTo>
                  <a:pt x="92101" y="4731176"/>
                </a:moveTo>
                <a:cubicBezTo>
                  <a:pt x="540880" y="4731176"/>
                  <a:pt x="904688" y="5094984"/>
                  <a:pt x="904688" y="5543763"/>
                </a:cubicBezTo>
                <a:cubicBezTo>
                  <a:pt x="904688" y="5964494"/>
                  <a:pt x="584935" y="6310542"/>
                  <a:pt x="175183" y="6352155"/>
                </a:cubicBezTo>
                <a:lnTo>
                  <a:pt x="92121" y="6356349"/>
                </a:lnTo>
                <a:lnTo>
                  <a:pt x="92081" y="6356349"/>
                </a:lnTo>
                <a:lnTo>
                  <a:pt x="9019" y="6352155"/>
                </a:lnTo>
                <a:lnTo>
                  <a:pt x="4079" y="6351401"/>
                </a:lnTo>
                <a:lnTo>
                  <a:pt x="0" y="6352492"/>
                </a:lnTo>
                <a:lnTo>
                  <a:pt x="0" y="4736748"/>
                </a:lnTo>
                <a:lnTo>
                  <a:pt x="9019" y="4735372"/>
                </a:lnTo>
                <a:cubicBezTo>
                  <a:pt x="36336" y="4732597"/>
                  <a:pt x="64052" y="4731176"/>
                  <a:pt x="92101" y="4731176"/>
                </a:cubicBezTo>
                <a:close/>
                <a:moveTo>
                  <a:pt x="6385770" y="2098604"/>
                </a:moveTo>
                <a:cubicBezTo>
                  <a:pt x="6543907" y="2107100"/>
                  <a:pt x="6698935" y="2178483"/>
                  <a:pt x="6813407" y="2310776"/>
                </a:cubicBezTo>
                <a:cubicBezTo>
                  <a:pt x="7042252" y="2575278"/>
                  <a:pt x="7022052" y="2983098"/>
                  <a:pt x="6768322" y="3221698"/>
                </a:cubicBezTo>
                <a:cubicBezTo>
                  <a:pt x="6718815" y="3268040"/>
                  <a:pt x="6662527" y="3305861"/>
                  <a:pt x="6601629" y="3333787"/>
                </a:cubicBezTo>
                <a:cubicBezTo>
                  <a:pt x="6357584" y="3444872"/>
                  <a:pt x="6072796" y="3380857"/>
                  <a:pt x="5894479" y="3174765"/>
                </a:cubicBezTo>
                <a:cubicBezTo>
                  <a:pt x="5665537" y="2910180"/>
                  <a:pt x="5685739" y="2502359"/>
                  <a:pt x="5939476" y="2263752"/>
                </a:cubicBezTo>
                <a:cubicBezTo>
                  <a:pt x="6066385" y="2144498"/>
                  <a:pt x="6227633" y="2090107"/>
                  <a:pt x="6385770" y="2098604"/>
                </a:cubicBezTo>
                <a:close/>
                <a:moveTo>
                  <a:pt x="0" y="0"/>
                </a:moveTo>
                <a:lnTo>
                  <a:pt x="5609109" y="0"/>
                </a:lnTo>
                <a:lnTo>
                  <a:pt x="5710855" y="100163"/>
                </a:lnTo>
                <a:cubicBezTo>
                  <a:pt x="5940043" y="363896"/>
                  <a:pt x="6060564" y="781193"/>
                  <a:pt x="5983550" y="1133306"/>
                </a:cubicBezTo>
                <a:cubicBezTo>
                  <a:pt x="5820740" y="1874471"/>
                  <a:pt x="4868226" y="1916819"/>
                  <a:pt x="4807924" y="2551785"/>
                </a:cubicBezTo>
                <a:cubicBezTo>
                  <a:pt x="4772098" y="2931077"/>
                  <a:pt x="5073952" y="3310271"/>
                  <a:pt x="5323480" y="3486493"/>
                </a:cubicBezTo>
                <a:cubicBezTo>
                  <a:pt x="5798207" y="3822498"/>
                  <a:pt x="6190925" y="3545085"/>
                  <a:pt x="6484693" y="3873055"/>
                </a:cubicBezTo>
                <a:cubicBezTo>
                  <a:pt x="6702769" y="4116667"/>
                  <a:pt x="6749067" y="4564067"/>
                  <a:pt x="6564699" y="4869471"/>
                </a:cubicBezTo>
                <a:cubicBezTo>
                  <a:pt x="6538929" y="4912110"/>
                  <a:pt x="6508772" y="4951720"/>
                  <a:pt x="6474766" y="4987555"/>
                </a:cubicBezTo>
                <a:lnTo>
                  <a:pt x="6475634" y="4987552"/>
                </a:lnTo>
                <a:cubicBezTo>
                  <a:pt x="6246183" y="5229347"/>
                  <a:pt x="5896158" y="5245005"/>
                  <a:pt x="5787911" y="5249784"/>
                </a:cubicBezTo>
                <a:cubicBezTo>
                  <a:pt x="5276208" y="5272608"/>
                  <a:pt x="5181583" y="4739335"/>
                  <a:pt x="4594647" y="4582595"/>
                </a:cubicBezTo>
                <a:cubicBezTo>
                  <a:pt x="4553401" y="4571414"/>
                  <a:pt x="4047262" y="4444111"/>
                  <a:pt x="3576692" y="4689896"/>
                </a:cubicBezTo>
                <a:cubicBezTo>
                  <a:pt x="2903508" y="5041365"/>
                  <a:pt x="3035835" y="5772616"/>
                  <a:pt x="2439534" y="6019748"/>
                </a:cubicBezTo>
                <a:cubicBezTo>
                  <a:pt x="2062607" y="6175963"/>
                  <a:pt x="1545662" y="6076257"/>
                  <a:pt x="1262869" y="5786450"/>
                </a:cubicBezTo>
                <a:cubicBezTo>
                  <a:pt x="864056" y="5377550"/>
                  <a:pt x="1125562" y="4799418"/>
                  <a:pt x="734842" y="4526254"/>
                </a:cubicBezTo>
                <a:cubicBezTo>
                  <a:pt x="506361" y="4366061"/>
                  <a:pt x="192715" y="4446641"/>
                  <a:pt x="19856" y="4511293"/>
                </a:cubicBezTo>
                <a:lnTo>
                  <a:pt x="0" y="4519330"/>
                </a:lnTo>
                <a:close/>
              </a:path>
            </a:pathLst>
          </a:custGeom>
        </p:spPr>
      </p:pic>
      <p:sp>
        <p:nvSpPr>
          <p:cNvPr id="4" name="Slide Number Placeholder 1">
            <a:extLst>
              <a:ext uri="{FF2B5EF4-FFF2-40B4-BE49-F238E27FC236}">
                <a16:creationId xmlns:a16="http://schemas.microsoft.com/office/drawing/2014/main" id="{1A2E2050-BB63-B9F8-47A0-0B00CDE5A00B}"/>
              </a:ext>
            </a:extLst>
          </p:cNvPr>
          <p:cNvSpPr txBox="1">
            <a:spLocks/>
          </p:cNvSpPr>
          <p:nvPr/>
        </p:nvSpPr>
        <p:spPr>
          <a:xfrm>
            <a:off x="10583411" y="6330462"/>
            <a:ext cx="1406769" cy="39101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F646F3F-274D-499B-ABBE-824EB4ABDC3D}" type="slidenum">
              <a:rPr lang="en-US" smtClean="0">
                <a:solidFill>
                  <a:srgbClr val="002060"/>
                </a:solidFill>
                <a:latin typeface="Arial Black" panose="020B0A04020102020204" pitchFamily="34" charset="0"/>
              </a:rPr>
              <a:pPr algn="r"/>
              <a:t>3</a:t>
            </a:fld>
            <a:endParaRPr lang="en-US" dirty="0">
              <a:solidFill>
                <a:srgbClr val="002060"/>
              </a:solidFill>
              <a:latin typeface="Arial Black" panose="020B0A04020102020204" pitchFamily="34" charset="0"/>
            </a:endParaRPr>
          </a:p>
        </p:txBody>
      </p:sp>
    </p:spTree>
    <p:extLst>
      <p:ext uri="{BB962C8B-B14F-4D97-AF65-F5344CB8AC3E}">
        <p14:creationId xmlns:p14="http://schemas.microsoft.com/office/powerpoint/2010/main" val="24846623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A59A3EA5-4B17-46D7-8358-1E2CFD7A8EB1}"/>
              </a:ext>
            </a:extLst>
          </p:cNvPr>
          <p:cNvCxnSpPr>
            <a:cxnSpLocks/>
          </p:cNvCxnSpPr>
          <p:nvPr/>
        </p:nvCxnSpPr>
        <p:spPr>
          <a:xfrm>
            <a:off x="-57883" y="690594"/>
            <a:ext cx="12186227" cy="21925"/>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Line 10">
            <a:extLst>
              <a:ext uri="{FF2B5EF4-FFF2-40B4-BE49-F238E27FC236}">
                <a16:creationId xmlns:a16="http://schemas.microsoft.com/office/drawing/2014/main" id="{53D00BA3-6582-4CD7-BC9B-B199287D39E2}"/>
              </a:ext>
            </a:extLst>
          </p:cNvPr>
          <p:cNvSpPr>
            <a:spLocks noChangeShapeType="1"/>
          </p:cNvSpPr>
          <p:nvPr/>
        </p:nvSpPr>
        <p:spPr bwMode="auto">
          <a:xfrm flipV="1">
            <a:off x="26215" y="6869816"/>
            <a:ext cx="12292061" cy="64384"/>
          </a:xfrm>
          <a:prstGeom prst="line">
            <a:avLst/>
          </a:prstGeom>
          <a:noFill/>
          <a:ln w="77063">
            <a:solidFill>
              <a:schemeClr val="bg1"/>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sp>
        <p:nvSpPr>
          <p:cNvPr id="29" name="TextBox 28">
            <a:extLst>
              <a:ext uri="{FF2B5EF4-FFF2-40B4-BE49-F238E27FC236}">
                <a16:creationId xmlns:a16="http://schemas.microsoft.com/office/drawing/2014/main" id="{94623693-3F29-41C2-8ECA-512EA43AF814}"/>
              </a:ext>
            </a:extLst>
          </p:cNvPr>
          <p:cNvSpPr txBox="1"/>
          <p:nvPr/>
        </p:nvSpPr>
        <p:spPr>
          <a:xfrm>
            <a:off x="152400" y="-10051"/>
            <a:ext cx="4724400" cy="588140"/>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chemeClr val="bg1"/>
                </a:solidFill>
                <a:latin typeface="Gotham Medium" panose="02000604030000020004"/>
              </a:rPr>
              <a:t>LESSON INTRODUCTION</a:t>
            </a:r>
          </a:p>
        </p:txBody>
      </p:sp>
      <p:sp>
        <p:nvSpPr>
          <p:cNvPr id="27" name="Rectangle 26">
            <a:extLst>
              <a:ext uri="{FF2B5EF4-FFF2-40B4-BE49-F238E27FC236}">
                <a16:creationId xmlns:a16="http://schemas.microsoft.com/office/drawing/2014/main" id="{5D12579F-ED0B-4F28-9022-D18F2789D03C}"/>
              </a:ext>
            </a:extLst>
          </p:cNvPr>
          <p:cNvSpPr/>
          <p:nvPr/>
        </p:nvSpPr>
        <p:spPr>
          <a:xfrm>
            <a:off x="253919" y="1366348"/>
            <a:ext cx="7029689" cy="4594878"/>
          </a:xfrm>
          <a:prstGeom prst="rect">
            <a:avLst/>
          </a:prstGeom>
          <a:noFill/>
          <a:ln w="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0" marR="0">
              <a:lnSpc>
                <a:spcPct val="107000"/>
              </a:lnSpc>
              <a:spcBef>
                <a:spcPts val="0"/>
              </a:spcBef>
              <a:spcAft>
                <a:spcPts val="0"/>
              </a:spcAft>
            </a:pPr>
            <a:r>
              <a:rPr lang="en-US" sz="2000" b="1" dirty="0">
                <a:solidFill>
                  <a:srgbClr val="002060"/>
                </a:solidFill>
                <a:effectLst/>
                <a:latin typeface="Gotham Medium" panose="02000604030000020004"/>
                <a:ea typeface="Calibri" panose="020F0502020204030204" pitchFamily="34" charset="0"/>
                <a:cs typeface="Calibri" panose="020F0502020204030204" pitchFamily="34" charset="0"/>
              </a:rPr>
              <a:t>My grandmother kept a very tidy house. The floors were always spotless, and the carpets were free of stains. She exemplified the philosophy, “A place for everything, and everything in its place. ”</a:t>
            </a:r>
            <a:r>
              <a:rPr lang="en-US" sz="800" b="1" dirty="0">
                <a:solidFill>
                  <a:srgbClr val="002060"/>
                </a:solidFill>
                <a:effectLst/>
                <a:latin typeface="Gotham Medium" panose="02000604030000020004"/>
                <a:ea typeface="Calibri" panose="020F0502020204030204" pitchFamily="34" charset="0"/>
                <a:cs typeface="Calibri" panose="020F0502020204030204" pitchFamily="34" charset="0"/>
              </a:rPr>
              <a:t> </a:t>
            </a:r>
          </a:p>
          <a:p>
            <a:pPr marL="0" marR="0">
              <a:lnSpc>
                <a:spcPct val="107000"/>
              </a:lnSpc>
              <a:spcBef>
                <a:spcPts val="0"/>
              </a:spcBef>
              <a:spcAft>
                <a:spcPts val="0"/>
              </a:spcAft>
            </a:pPr>
            <a:endParaRPr lang="en-US" sz="800" b="1" dirty="0">
              <a:solidFill>
                <a:srgbClr val="002060"/>
              </a:solidFill>
              <a:effectLst/>
              <a:latin typeface="Gotham Medium" panose="02000604030000020004"/>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2000" b="1" dirty="0">
                <a:solidFill>
                  <a:srgbClr val="002060"/>
                </a:solidFill>
                <a:effectLst/>
                <a:latin typeface="Gotham Medium" panose="02000604030000020004"/>
                <a:ea typeface="Calibri" panose="020F0502020204030204" pitchFamily="34" charset="0"/>
                <a:cs typeface="Calibri" panose="020F0502020204030204" pitchFamily="34" charset="0"/>
              </a:rPr>
              <a:t>I also knew her as a wonderful playmate. She would chase my sister and me around outside. She would play with us in the pool or the mud, teaching us to experience the world with our hands.</a:t>
            </a:r>
            <a:r>
              <a:rPr lang="en-US" sz="800" b="1" dirty="0">
                <a:solidFill>
                  <a:srgbClr val="002060"/>
                </a:solidFill>
                <a:effectLst/>
                <a:latin typeface="Gotham Medium" panose="02000604030000020004"/>
                <a:ea typeface="Calibri" panose="020F0502020204030204" pitchFamily="34" charset="0"/>
                <a:cs typeface="Calibri" panose="020F0502020204030204" pitchFamily="34" charset="0"/>
              </a:rPr>
              <a:t> </a:t>
            </a:r>
          </a:p>
          <a:p>
            <a:pPr marL="0" marR="0">
              <a:lnSpc>
                <a:spcPct val="107000"/>
              </a:lnSpc>
              <a:spcBef>
                <a:spcPts val="0"/>
              </a:spcBef>
              <a:spcAft>
                <a:spcPts val="0"/>
              </a:spcAft>
            </a:pPr>
            <a:endParaRPr lang="en-US" sz="800" b="1" dirty="0">
              <a:solidFill>
                <a:srgbClr val="002060"/>
              </a:solidFill>
              <a:effectLst/>
              <a:latin typeface="Gotham Medium" panose="02000604030000020004"/>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2000" b="1" dirty="0">
                <a:solidFill>
                  <a:srgbClr val="002060"/>
                </a:solidFill>
                <a:effectLst/>
                <a:latin typeface="Gotham Medium" panose="02000604030000020004"/>
                <a:ea typeface="Calibri" panose="020F0502020204030204" pitchFamily="34" charset="0"/>
                <a:cs typeface="Calibri" panose="020F0502020204030204" pitchFamily="34" charset="0"/>
              </a:rPr>
              <a:t>But we couldn’t enter her house while we were dirty. She had a shower outside by her pool, where we would wash off before going inside. We had to put on clean clothes and shoes. We knew Grandma loved us, but she needed to preserve her home. Her front door separated the earthy outside world from her pristine abode. Her threshold was a barrier that uncleanliness could not cross. Sound familiar?</a:t>
            </a:r>
          </a:p>
        </p:txBody>
      </p:sp>
      <p:sp>
        <p:nvSpPr>
          <p:cNvPr id="5" name="TextBox 4">
            <a:extLst>
              <a:ext uri="{FF2B5EF4-FFF2-40B4-BE49-F238E27FC236}">
                <a16:creationId xmlns:a16="http://schemas.microsoft.com/office/drawing/2014/main" id="{DD3544D4-6398-7B15-D152-491861D8A64E}"/>
              </a:ext>
            </a:extLst>
          </p:cNvPr>
          <p:cNvSpPr txBox="1"/>
          <p:nvPr/>
        </p:nvSpPr>
        <p:spPr>
          <a:xfrm>
            <a:off x="253919" y="800956"/>
            <a:ext cx="2733830" cy="532903"/>
          </a:xfrm>
          <a:prstGeom prst="rect">
            <a:avLst/>
          </a:prstGeom>
          <a:solidFill>
            <a:srgbClr val="002060"/>
          </a:solidFill>
        </p:spPr>
        <p:txBody>
          <a:bodyPr wrap="square">
            <a:spAutoFit/>
          </a:bodyPr>
          <a:lstStyle/>
          <a:p>
            <a:pPr marL="0" marR="0">
              <a:lnSpc>
                <a:spcPct val="107000"/>
              </a:lnSpc>
              <a:spcBef>
                <a:spcPts val="0"/>
              </a:spcBef>
              <a:spcAft>
                <a:spcPts val="0"/>
              </a:spcAft>
            </a:pPr>
            <a:r>
              <a:rPr lang="en-US" sz="2800" b="1" u="sng"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Grandma’s House </a:t>
            </a:r>
          </a:p>
        </p:txBody>
      </p:sp>
      <p:pic>
        <p:nvPicPr>
          <p:cNvPr id="3" name="Picture 2">
            <a:extLst>
              <a:ext uri="{FF2B5EF4-FFF2-40B4-BE49-F238E27FC236}">
                <a16:creationId xmlns:a16="http://schemas.microsoft.com/office/drawing/2014/main" id="{40359545-EC31-BD71-EAFB-A20A18CB6E57}"/>
              </a:ext>
            </a:extLst>
          </p:cNvPr>
          <p:cNvPicPr>
            <a:picLocks noChangeAspect="1"/>
          </p:cNvPicPr>
          <p:nvPr/>
        </p:nvPicPr>
        <p:blipFill>
          <a:blip r:embed="rId3">
            <a:extLst>
              <a:ext uri="{28A0092B-C50C-407E-A947-70E740481C1C}">
                <a14:useLocalDpi xmlns:a14="http://schemas.microsoft.com/office/drawing/2010/main" val="0"/>
              </a:ext>
            </a:extLst>
          </a:blip>
          <a:srcRect l="9603" r="9603"/>
          <a:stretch/>
        </p:blipFill>
        <p:spPr>
          <a:xfrm>
            <a:off x="7315202" y="807769"/>
            <a:ext cx="4876798" cy="6050231"/>
          </a:xfrm>
          <a:custGeom>
            <a:avLst/>
            <a:gdLst/>
            <a:ahLst/>
            <a:cxnLst/>
            <a:rect l="l" t="t" r="r" b="b"/>
            <a:pathLst>
              <a:path w="6458232" h="6858001">
                <a:moveTo>
                  <a:pt x="2209000" y="0"/>
                </a:moveTo>
                <a:lnTo>
                  <a:pt x="6458232" y="0"/>
                </a:lnTo>
                <a:lnTo>
                  <a:pt x="6458232" y="6858001"/>
                </a:lnTo>
                <a:lnTo>
                  <a:pt x="651045" y="6858001"/>
                </a:lnTo>
                <a:lnTo>
                  <a:pt x="635146" y="6830200"/>
                </a:lnTo>
                <a:cubicBezTo>
                  <a:pt x="230085" y="6080469"/>
                  <a:pt x="0" y="5221296"/>
                  <a:pt x="0" y="4308089"/>
                </a:cubicBezTo>
                <a:cubicBezTo>
                  <a:pt x="0" y="2572997"/>
                  <a:pt x="830606" y="1032965"/>
                  <a:pt x="2113832" y="68046"/>
                </a:cubicBezTo>
                <a:close/>
              </a:path>
            </a:pathLst>
          </a:custGeom>
          <a:ln w="57150">
            <a:solidFill>
              <a:srgbClr val="002060"/>
            </a:solidFill>
          </a:ln>
        </p:spPr>
      </p:pic>
      <p:sp>
        <p:nvSpPr>
          <p:cNvPr id="4" name="Title 1">
            <a:extLst>
              <a:ext uri="{FF2B5EF4-FFF2-40B4-BE49-F238E27FC236}">
                <a16:creationId xmlns:a16="http://schemas.microsoft.com/office/drawing/2014/main" id="{F705BBBE-FD42-0A01-C61E-0FD8602C6DDC}"/>
              </a:ext>
            </a:extLst>
          </p:cNvPr>
          <p:cNvSpPr txBox="1">
            <a:spLocks/>
          </p:cNvSpPr>
          <p:nvPr/>
        </p:nvSpPr>
        <p:spPr>
          <a:xfrm>
            <a:off x="7677150" y="6344893"/>
            <a:ext cx="4514850" cy="513107"/>
          </a:xfrm>
          <a:prstGeom prst="rect">
            <a:avLst/>
          </a:prstGeom>
          <a:solidFill>
            <a:srgbClr val="002060"/>
          </a:solidFill>
          <a:ln>
            <a:solidFill>
              <a:srgbClr val="002060"/>
            </a:solidFill>
          </a:ln>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cap="small" dirty="0">
                <a:solidFill>
                  <a:schemeClr val="bg1"/>
                </a:solidFill>
                <a:effectLst>
                  <a:outerShdw blurRad="38100" dist="38100" dir="2700000" algn="tl">
                    <a:srgbClr val="000000">
                      <a:alpha val="43137"/>
                    </a:srgbClr>
                  </a:outerShdw>
                </a:effectLst>
                <a:latin typeface="Arial Black" panose="020B0A04020102020204" pitchFamily="34" charset="0"/>
              </a:rPr>
              <a:t>Christ’s Once-for-All Sacrifice</a:t>
            </a:r>
          </a:p>
        </p:txBody>
      </p:sp>
      <p:sp>
        <p:nvSpPr>
          <p:cNvPr id="2" name="Slide Number Placeholder 1">
            <a:extLst>
              <a:ext uri="{FF2B5EF4-FFF2-40B4-BE49-F238E27FC236}">
                <a16:creationId xmlns:a16="http://schemas.microsoft.com/office/drawing/2014/main" id="{3271073A-D548-78FE-94C2-8DBBC83A55D2}"/>
              </a:ext>
            </a:extLst>
          </p:cNvPr>
          <p:cNvSpPr txBox="1">
            <a:spLocks/>
          </p:cNvSpPr>
          <p:nvPr/>
        </p:nvSpPr>
        <p:spPr>
          <a:xfrm>
            <a:off x="-761268" y="6517584"/>
            <a:ext cx="1406769" cy="39101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F646F3F-274D-499B-ABBE-824EB4ABDC3D}" type="slidenum">
              <a:rPr lang="en-US" smtClean="0">
                <a:solidFill>
                  <a:srgbClr val="002060"/>
                </a:solidFill>
                <a:latin typeface="Arial Black" panose="020B0A04020102020204" pitchFamily="34" charset="0"/>
              </a:rPr>
              <a:pPr algn="r"/>
              <a:t>4</a:t>
            </a:fld>
            <a:endParaRPr lang="en-US" dirty="0">
              <a:solidFill>
                <a:srgbClr val="002060"/>
              </a:solidFill>
              <a:latin typeface="Arial Black" panose="020B0A04020102020204" pitchFamily="34" charset="0"/>
            </a:endParaRPr>
          </a:p>
        </p:txBody>
      </p:sp>
    </p:spTree>
    <p:extLst>
      <p:ext uri="{BB962C8B-B14F-4D97-AF65-F5344CB8AC3E}">
        <p14:creationId xmlns:p14="http://schemas.microsoft.com/office/powerpoint/2010/main" val="30975254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ross with birds flying in the sky&#10;&#10;Description automatically generated">
            <a:extLst>
              <a:ext uri="{FF2B5EF4-FFF2-40B4-BE49-F238E27FC236}">
                <a16:creationId xmlns:a16="http://schemas.microsoft.com/office/drawing/2014/main" id="{3C37321A-0405-3BAB-C483-FD45B831FC26}"/>
              </a:ext>
            </a:extLst>
          </p:cNvPr>
          <p:cNvPicPr>
            <a:picLocks noChangeAspect="1"/>
          </p:cNvPicPr>
          <p:nvPr/>
        </p:nvPicPr>
        <p:blipFill>
          <a:blip r:embed="rId3">
            <a:duotone>
              <a:schemeClr val="accent1">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a:off x="1125414" y="1305372"/>
            <a:ext cx="10292471" cy="5287795"/>
          </a:xfrm>
          <a:prstGeom prst="rect">
            <a:avLst/>
          </a:prstGeom>
          <a:ln w="63500">
            <a:solidFill>
              <a:srgbClr val="002060"/>
            </a:solidFill>
          </a:ln>
        </p:spPr>
      </p:pic>
      <p:cxnSp>
        <p:nvCxnSpPr>
          <p:cNvPr id="9" name="Straight Connector 8">
            <a:extLst>
              <a:ext uri="{FF2B5EF4-FFF2-40B4-BE49-F238E27FC236}">
                <a16:creationId xmlns:a16="http://schemas.microsoft.com/office/drawing/2014/main" id="{9175AEAA-93E6-E59B-F317-523EDB8E8196}"/>
              </a:ext>
            </a:extLst>
          </p:cNvPr>
          <p:cNvCxnSpPr>
            <a:cxnSpLocks/>
          </p:cNvCxnSpPr>
          <p:nvPr/>
        </p:nvCxnSpPr>
        <p:spPr>
          <a:xfrm>
            <a:off x="1086881" y="171919"/>
            <a:ext cx="11034177" cy="0"/>
          </a:xfrm>
          <a:prstGeom prst="line">
            <a:avLst/>
          </a:prstGeom>
          <a:ln w="92075">
            <a:solidFill>
              <a:srgbClr val="002060"/>
            </a:solidFill>
          </a:ln>
        </p:spPr>
        <p:style>
          <a:lnRef idx="1">
            <a:schemeClr val="accent1"/>
          </a:lnRef>
          <a:fillRef idx="0">
            <a:schemeClr val="accent1"/>
          </a:fillRef>
          <a:effectRef idx="0">
            <a:schemeClr val="accent1"/>
          </a:effectRef>
          <a:fontRef idx="minor">
            <a:schemeClr val="tx1"/>
          </a:fontRef>
        </p:style>
      </p:cxnSp>
      <p:sp>
        <p:nvSpPr>
          <p:cNvPr id="4" name="Title 2">
            <a:extLst>
              <a:ext uri="{FF2B5EF4-FFF2-40B4-BE49-F238E27FC236}">
                <a16:creationId xmlns:a16="http://schemas.microsoft.com/office/drawing/2014/main" id="{A3EDCA11-7D46-4DEB-B86A-158E6EABD961}"/>
              </a:ext>
            </a:extLst>
          </p:cNvPr>
          <p:cNvSpPr txBox="1">
            <a:spLocks/>
          </p:cNvSpPr>
          <p:nvPr/>
        </p:nvSpPr>
        <p:spPr>
          <a:xfrm rot="16200000">
            <a:off x="-877258" y="2446108"/>
            <a:ext cx="2892850" cy="585216"/>
          </a:xfrm>
          <a:prstGeom prst="rect">
            <a:avLst/>
          </a:prstGeom>
          <a:solidFill>
            <a:srgbClr val="002060"/>
          </a:solidFill>
          <a:ln w="12700">
            <a:solidFill>
              <a:srgbClr val="002060"/>
            </a:solid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70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2800" b="1" i="1" cap="small" dirty="0">
                <a:solidFill>
                  <a:schemeClr val="bg1"/>
                </a:solidFill>
                <a:effectLst>
                  <a:outerShdw blurRad="38100" dist="38100" dir="2700000" algn="tl">
                    <a:srgbClr val="000000">
                      <a:alpha val="43137"/>
                    </a:srgbClr>
                  </a:outerShdw>
                </a:effectLst>
                <a:latin typeface="Gotham Book"/>
              </a:rPr>
              <a:t>Christ’s Once-for-All Sacrifice</a:t>
            </a:r>
          </a:p>
        </p:txBody>
      </p:sp>
      <p:cxnSp>
        <p:nvCxnSpPr>
          <p:cNvPr id="5" name="Straight Connector 4">
            <a:extLst>
              <a:ext uri="{FF2B5EF4-FFF2-40B4-BE49-F238E27FC236}">
                <a16:creationId xmlns:a16="http://schemas.microsoft.com/office/drawing/2014/main" id="{415AB885-7399-4F8D-BDF5-09D530AA63CA}"/>
              </a:ext>
            </a:extLst>
          </p:cNvPr>
          <p:cNvCxnSpPr>
            <a:cxnSpLocks/>
          </p:cNvCxnSpPr>
          <p:nvPr/>
        </p:nvCxnSpPr>
        <p:spPr>
          <a:xfrm rot="16200000">
            <a:off x="-619554" y="5497361"/>
            <a:ext cx="2377440" cy="0"/>
          </a:xfrm>
          <a:prstGeom prst="line">
            <a:avLst/>
          </a:prstGeom>
          <a:ln w="920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F946967-7149-4866-8E5C-6E38BD1ED582}"/>
              </a:ext>
            </a:extLst>
          </p:cNvPr>
          <p:cNvCxnSpPr>
            <a:cxnSpLocks/>
          </p:cNvCxnSpPr>
          <p:nvPr/>
        </p:nvCxnSpPr>
        <p:spPr>
          <a:xfrm rot="16200000">
            <a:off x="111966" y="629120"/>
            <a:ext cx="914400" cy="0"/>
          </a:xfrm>
          <a:prstGeom prst="line">
            <a:avLst/>
          </a:prstGeom>
          <a:ln w="92075">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Slide Number Placeholder 1">
            <a:extLst>
              <a:ext uri="{FF2B5EF4-FFF2-40B4-BE49-F238E27FC236}">
                <a16:creationId xmlns:a16="http://schemas.microsoft.com/office/drawing/2014/main" id="{89E5D1DF-2740-4039-8378-C71DD99089E0}"/>
              </a:ext>
            </a:extLst>
          </p:cNvPr>
          <p:cNvSpPr txBox="1">
            <a:spLocks/>
          </p:cNvSpPr>
          <p:nvPr/>
        </p:nvSpPr>
        <p:spPr>
          <a:xfrm>
            <a:off x="10421895" y="6206674"/>
            <a:ext cx="1406769" cy="39101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F646F3F-274D-499B-ABBE-824EB4ABDC3D}" type="slidenum">
              <a:rPr lang="en-US" smtClean="0">
                <a:solidFill>
                  <a:srgbClr val="002060"/>
                </a:solidFill>
                <a:latin typeface="Arial Black" panose="020B0A04020102020204" pitchFamily="34" charset="0"/>
              </a:rPr>
              <a:pPr algn="r"/>
              <a:t>5</a:t>
            </a:fld>
            <a:endParaRPr lang="en-US" dirty="0">
              <a:solidFill>
                <a:srgbClr val="002060"/>
              </a:solidFill>
              <a:latin typeface="Arial Black" panose="020B0A04020102020204" pitchFamily="34" charset="0"/>
            </a:endParaRPr>
          </a:p>
        </p:txBody>
      </p:sp>
      <p:sp>
        <p:nvSpPr>
          <p:cNvPr id="10" name="TextBox 9">
            <a:extLst>
              <a:ext uri="{FF2B5EF4-FFF2-40B4-BE49-F238E27FC236}">
                <a16:creationId xmlns:a16="http://schemas.microsoft.com/office/drawing/2014/main" id="{113FD2FB-8219-E809-E132-B01A79FCD172}"/>
              </a:ext>
            </a:extLst>
          </p:cNvPr>
          <p:cNvSpPr txBox="1"/>
          <p:nvPr/>
        </p:nvSpPr>
        <p:spPr>
          <a:xfrm>
            <a:off x="1141718" y="304663"/>
            <a:ext cx="10686946" cy="970587"/>
          </a:xfrm>
          <a:prstGeom prst="rect">
            <a:avLst/>
          </a:prstGeom>
          <a:noFill/>
        </p:spPr>
        <p:txBody>
          <a:bodyPr wrap="square">
            <a:spAutoFit/>
          </a:bodyPr>
          <a:lstStyle/>
          <a:p>
            <a:pPr marL="0" marR="0">
              <a:lnSpc>
                <a:spcPct val="107000"/>
              </a:lnSpc>
              <a:spcBef>
                <a:spcPts val="0"/>
              </a:spcBef>
              <a:spcAft>
                <a:spcPts val="0"/>
              </a:spcAft>
            </a:pPr>
            <a:r>
              <a:rPr lang="en-US" sz="1800" b="1" kern="100" dirty="0">
                <a:effectLst/>
                <a:latin typeface="Aptos Black" panose="020B0004020202020204" pitchFamily="34" charset="0"/>
                <a:ea typeface="Aptos" panose="020B0004020202020204" pitchFamily="34" charset="0"/>
                <a:cs typeface="Times New Roman" panose="02020603050405020304" pitchFamily="18" charset="0"/>
              </a:rPr>
              <a:t>Before Christ’s death, the animal sacrifices were neither perfect nor eternal. Jesus became the perfect sacrifice when He offered Himself to God, without spot or blemish, on the cross. Now, people can intimately and eternally be in the presence of Yahweh. </a:t>
            </a:r>
          </a:p>
        </p:txBody>
      </p:sp>
      <p:sp>
        <p:nvSpPr>
          <p:cNvPr id="13" name="TextBox 12">
            <a:extLst>
              <a:ext uri="{FF2B5EF4-FFF2-40B4-BE49-F238E27FC236}">
                <a16:creationId xmlns:a16="http://schemas.microsoft.com/office/drawing/2014/main" id="{C2F5A819-BFD2-E601-A760-B09EEB28B9CC}"/>
              </a:ext>
            </a:extLst>
          </p:cNvPr>
          <p:cNvSpPr txBox="1"/>
          <p:nvPr/>
        </p:nvSpPr>
        <p:spPr>
          <a:xfrm>
            <a:off x="1169530" y="1407993"/>
            <a:ext cx="5201132" cy="3507820"/>
          </a:xfrm>
          <a:prstGeom prst="rect">
            <a:avLst/>
          </a:prstGeom>
          <a:noFill/>
        </p:spPr>
        <p:txBody>
          <a:bodyPr wrap="square">
            <a:spAutoFit/>
          </a:bodyPr>
          <a:lstStyle/>
          <a:p>
            <a:pPr marL="0" marR="0">
              <a:lnSpc>
                <a:spcPct val="107000"/>
              </a:lnSpc>
              <a:spcBef>
                <a:spcPts val="0"/>
              </a:spcBef>
              <a:spcAft>
                <a:spcPts val="0"/>
              </a:spcAft>
            </a:pPr>
            <a:r>
              <a:rPr lang="en-US" sz="1600" b="1" u="sng" kern="100" dirty="0">
                <a:effectLst>
                  <a:outerShdw blurRad="38100" dist="38100" dir="2700000" algn="tl">
                    <a:srgbClr val="000000">
                      <a:alpha val="43137"/>
                    </a:srgbClr>
                  </a:outerShdw>
                </a:effectLst>
                <a:latin typeface="Calibri" panose="020F0502020204030204" pitchFamily="34" charset="0"/>
                <a:ea typeface="Aptos" panose="020B0004020202020204" pitchFamily="34" charset="0"/>
                <a:cs typeface="Times New Roman" panose="02020603050405020304" pitchFamily="18" charset="0"/>
              </a:rPr>
              <a:t>OLD COVENANT—</a:t>
            </a:r>
            <a:endParaRPr lang="en-US" sz="1600" b="1" u="sng" kern="100" dirty="0">
              <a:effectLst>
                <a:outerShdw blurRad="38100" dist="38100" dir="2700000" algn="tl">
                  <a:srgbClr val="000000">
                    <a:alpha val="43137"/>
                  </a:srgbClr>
                </a:outerShdw>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600" b="1" kern="100" dirty="0">
                <a:effectLst/>
                <a:latin typeface="Calibri" panose="020F0502020204030204" pitchFamily="34" charset="0"/>
                <a:ea typeface="Aptos" panose="020B0004020202020204" pitchFamily="34" charset="0"/>
                <a:cs typeface="Times New Roman" panose="02020603050405020304" pitchFamily="18" charset="0"/>
              </a:rPr>
              <a:t>Under the old covenant, the sacrifices never completely eradicated sin. Worshipers brought bulls and goats to be purified for a year, but they would have to repeat the ritual annually. Even then, sacrifices could only hide sin, not erase it.  Colossians and Hebrews describe the law and Jewish rituals as a “mere shadow” of things to come. These practices formed an outline of Messiah (Col. 2:17; Heb. 8:5). But the picture of the Savior was incomplete and insufficient. The Old Testament rituals reminded the congregation of their insufficient and dire situation.  The law could not wholly save them. </a:t>
            </a:r>
            <a:endParaRPr lang="en-US" sz="1600" b="1"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6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600" b="1"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D2320585-33CA-CB43-7405-2CA663399CB4}"/>
              </a:ext>
            </a:extLst>
          </p:cNvPr>
          <p:cNvSpPr txBox="1"/>
          <p:nvPr/>
        </p:nvSpPr>
        <p:spPr>
          <a:xfrm>
            <a:off x="6326546" y="1407993"/>
            <a:ext cx="5091342" cy="2978764"/>
          </a:xfrm>
          <a:prstGeom prst="rect">
            <a:avLst/>
          </a:prstGeom>
          <a:noFill/>
        </p:spPr>
        <p:txBody>
          <a:bodyPr wrap="square">
            <a:spAutoFit/>
          </a:bodyPr>
          <a:lstStyle/>
          <a:p>
            <a:pPr marL="0" marR="0">
              <a:lnSpc>
                <a:spcPct val="107000"/>
              </a:lnSpc>
              <a:spcBef>
                <a:spcPts val="0"/>
              </a:spcBef>
              <a:spcAft>
                <a:spcPts val="0"/>
              </a:spcAft>
            </a:pPr>
            <a:r>
              <a:rPr lang="en-US" sz="1600" b="1" u="sng" kern="100" dirty="0">
                <a:effectLst>
                  <a:outerShdw blurRad="38100" dist="38100" dir="2700000" algn="tl">
                    <a:srgbClr val="000000">
                      <a:alpha val="43137"/>
                    </a:srgbClr>
                  </a:outerShdw>
                </a:effectLst>
                <a:latin typeface="Calibri" panose="020F0502020204030204" pitchFamily="34" charset="0"/>
                <a:ea typeface="Aptos" panose="020B0004020202020204" pitchFamily="34" charset="0"/>
                <a:cs typeface="Times New Roman" panose="02020603050405020304" pitchFamily="18" charset="0"/>
              </a:rPr>
              <a:t>HALLELUJAH—</a:t>
            </a:r>
          </a:p>
          <a:p>
            <a:pPr marL="0" marR="0">
              <a:lnSpc>
                <a:spcPct val="107000"/>
              </a:lnSpc>
              <a:spcBef>
                <a:spcPts val="0"/>
              </a:spcBef>
              <a:spcAft>
                <a:spcPts val="0"/>
              </a:spcAft>
            </a:pPr>
            <a:r>
              <a:rPr lang="en-US" sz="1600" b="1" kern="100" dirty="0">
                <a:effectLst/>
                <a:latin typeface="Calibri" panose="020F0502020204030204" pitchFamily="34" charset="0"/>
                <a:ea typeface="Aptos" panose="020B0004020202020204" pitchFamily="34" charset="0"/>
                <a:cs typeface="Times New Roman" panose="02020603050405020304" pitchFamily="18" charset="0"/>
              </a:rPr>
              <a:t>At the appointed time, Jesus established the way to eternal life by His perfect sacrifice. Now believers come before the throne of grace and receive salvation (Heb. 4:16). Christians now have an advocate with the Father who champions their salvation (1 John 2:1, 2). He also makes intercession for the redeemed (Heb. 7:25). We may assume that someone with the weight and responsibility Jesus holds would be performing constantly without rest, but after His sacrificial work, we find Him sitting! He’s seated at the right hand of God. </a:t>
            </a:r>
          </a:p>
        </p:txBody>
      </p:sp>
      <p:sp>
        <p:nvSpPr>
          <p:cNvPr id="17" name="TextBox 16">
            <a:extLst>
              <a:ext uri="{FF2B5EF4-FFF2-40B4-BE49-F238E27FC236}">
                <a16:creationId xmlns:a16="http://schemas.microsoft.com/office/drawing/2014/main" id="{F9B781ED-8630-6A5E-C103-608C96D60711}"/>
              </a:ext>
            </a:extLst>
          </p:cNvPr>
          <p:cNvSpPr txBox="1"/>
          <p:nvPr/>
        </p:nvSpPr>
        <p:spPr>
          <a:xfrm>
            <a:off x="1303266" y="4659716"/>
            <a:ext cx="10114622" cy="1729384"/>
          </a:xfrm>
          <a:prstGeom prst="rect">
            <a:avLst/>
          </a:prstGeom>
          <a:noFill/>
        </p:spPr>
        <p:txBody>
          <a:bodyPr wrap="square">
            <a:spAutoFit/>
          </a:bodyPr>
          <a:lstStyle/>
          <a:p>
            <a:pPr>
              <a:lnSpc>
                <a:spcPct val="107000"/>
              </a:lnSpc>
            </a:pPr>
            <a:r>
              <a:rPr lang="en-US" sz="1600" b="1" u="sng" kern="100" dirty="0">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THE NEW COVENANT—</a:t>
            </a:r>
          </a:p>
          <a:p>
            <a:pPr marL="0" marR="0">
              <a:lnSpc>
                <a:spcPct val="107000"/>
              </a:lnSpc>
              <a:spcBef>
                <a:spcPts val="0"/>
              </a:spcBef>
              <a:spcAft>
                <a:spcPts val="0"/>
              </a:spcAft>
            </a:pPr>
            <a:r>
              <a:rPr lang="en-US" sz="1600" b="1" kern="100" dirty="0">
                <a:effectLst/>
                <a:latin typeface="Calibri" panose="020F0502020204030204" pitchFamily="34" charset="0"/>
                <a:ea typeface="Aptos" panose="020B0004020202020204" pitchFamily="34" charset="0"/>
                <a:cs typeface="Times New Roman" panose="02020603050405020304" pitchFamily="18" charset="0"/>
              </a:rPr>
              <a:t>Laws that once existed on stone tablets now rest on the hearts of followers because of the new covenant.  God will not hold sins against His followers, and they do not need to repeat sacrifices. Christians are covered by Jesus’ precious blood shed on Calvary.</a:t>
            </a:r>
            <a:r>
              <a:rPr lang="en-US" sz="4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400" b="1"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4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400" b="1"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600" b="1" kern="100" dirty="0">
                <a:effectLst/>
                <a:latin typeface="Calibri" panose="020F0502020204030204" pitchFamily="34" charset="0"/>
                <a:ea typeface="Aptos" panose="020B0004020202020204" pitchFamily="34" charset="0"/>
                <a:cs typeface="Times New Roman" panose="02020603050405020304" pitchFamily="18" charset="0"/>
              </a:rPr>
              <a:t>The events of Jesus’ death and resurrection are a living reality in God’s mind. He’s no longer concentrating on dead animals or scapegoats. He sees Jesus escorting His children into His presence.  </a:t>
            </a:r>
            <a:endParaRPr lang="en-US" sz="1600" b="1"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2958164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95518BAA-62C1-0315-8892-BDF52A6B4927}"/>
              </a:ext>
            </a:extLst>
          </p:cNvPr>
          <p:cNvGraphicFramePr/>
          <p:nvPr>
            <p:extLst>
              <p:ext uri="{D42A27DB-BD31-4B8C-83A1-F6EECF244321}">
                <p14:modId xmlns:p14="http://schemas.microsoft.com/office/powerpoint/2010/main" val="2792033612"/>
              </p:ext>
            </p:extLst>
          </p:nvPr>
        </p:nvGraphicFramePr>
        <p:xfrm>
          <a:off x="909722" y="370244"/>
          <a:ext cx="11282278" cy="58236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9" name="Straight Connector 8">
            <a:extLst>
              <a:ext uri="{FF2B5EF4-FFF2-40B4-BE49-F238E27FC236}">
                <a16:creationId xmlns:a16="http://schemas.microsoft.com/office/drawing/2014/main" id="{9175AEAA-93E6-E59B-F317-523EDB8E8196}"/>
              </a:ext>
            </a:extLst>
          </p:cNvPr>
          <p:cNvCxnSpPr>
            <a:cxnSpLocks/>
          </p:cNvCxnSpPr>
          <p:nvPr/>
        </p:nvCxnSpPr>
        <p:spPr>
          <a:xfrm>
            <a:off x="1086881" y="171919"/>
            <a:ext cx="11034177" cy="0"/>
          </a:xfrm>
          <a:prstGeom prst="line">
            <a:avLst/>
          </a:prstGeom>
          <a:ln w="92075">
            <a:solidFill>
              <a:srgbClr val="002060"/>
            </a:solidFill>
          </a:ln>
        </p:spPr>
        <p:style>
          <a:lnRef idx="1">
            <a:schemeClr val="accent1"/>
          </a:lnRef>
          <a:fillRef idx="0">
            <a:schemeClr val="accent1"/>
          </a:fillRef>
          <a:effectRef idx="0">
            <a:schemeClr val="accent1"/>
          </a:effectRef>
          <a:fontRef idx="minor">
            <a:schemeClr val="tx1"/>
          </a:fontRef>
        </p:style>
      </p:cxnSp>
      <p:sp>
        <p:nvSpPr>
          <p:cNvPr id="4" name="Title 2">
            <a:extLst>
              <a:ext uri="{FF2B5EF4-FFF2-40B4-BE49-F238E27FC236}">
                <a16:creationId xmlns:a16="http://schemas.microsoft.com/office/drawing/2014/main" id="{A3EDCA11-7D46-4DEB-B86A-158E6EABD961}"/>
              </a:ext>
            </a:extLst>
          </p:cNvPr>
          <p:cNvSpPr txBox="1">
            <a:spLocks/>
          </p:cNvSpPr>
          <p:nvPr/>
        </p:nvSpPr>
        <p:spPr>
          <a:xfrm rot="16200000">
            <a:off x="-877258" y="2446108"/>
            <a:ext cx="2892850" cy="585216"/>
          </a:xfrm>
          <a:prstGeom prst="rect">
            <a:avLst/>
          </a:prstGeom>
          <a:solidFill>
            <a:srgbClr val="002060"/>
          </a:solidFill>
          <a:ln w="12700">
            <a:solidFill>
              <a:srgbClr val="002060"/>
            </a:solid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70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2800" b="1" i="1" cap="small" dirty="0">
                <a:solidFill>
                  <a:schemeClr val="bg1"/>
                </a:solidFill>
                <a:effectLst>
                  <a:outerShdw blurRad="38100" dist="38100" dir="2700000" algn="tl">
                    <a:srgbClr val="000000">
                      <a:alpha val="43137"/>
                    </a:srgbClr>
                  </a:outerShdw>
                </a:effectLst>
                <a:latin typeface="Gotham Book"/>
              </a:rPr>
              <a:t>Christ’s Once-for-All Sacrifice</a:t>
            </a:r>
          </a:p>
        </p:txBody>
      </p:sp>
      <p:cxnSp>
        <p:nvCxnSpPr>
          <p:cNvPr id="5" name="Straight Connector 4">
            <a:extLst>
              <a:ext uri="{FF2B5EF4-FFF2-40B4-BE49-F238E27FC236}">
                <a16:creationId xmlns:a16="http://schemas.microsoft.com/office/drawing/2014/main" id="{415AB885-7399-4F8D-BDF5-09D530AA63CA}"/>
              </a:ext>
            </a:extLst>
          </p:cNvPr>
          <p:cNvCxnSpPr>
            <a:cxnSpLocks/>
          </p:cNvCxnSpPr>
          <p:nvPr/>
        </p:nvCxnSpPr>
        <p:spPr>
          <a:xfrm rot="16200000">
            <a:off x="-619554" y="5497361"/>
            <a:ext cx="2377440" cy="0"/>
          </a:xfrm>
          <a:prstGeom prst="line">
            <a:avLst/>
          </a:prstGeom>
          <a:ln w="920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F946967-7149-4866-8E5C-6E38BD1ED582}"/>
              </a:ext>
            </a:extLst>
          </p:cNvPr>
          <p:cNvCxnSpPr>
            <a:cxnSpLocks/>
          </p:cNvCxnSpPr>
          <p:nvPr/>
        </p:nvCxnSpPr>
        <p:spPr>
          <a:xfrm rot="16200000">
            <a:off x="111966" y="629120"/>
            <a:ext cx="914400" cy="0"/>
          </a:xfrm>
          <a:prstGeom prst="line">
            <a:avLst/>
          </a:prstGeom>
          <a:ln w="92075">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D5CFA2D2-E676-4146-EA0D-B9326D7C1E29}"/>
              </a:ext>
            </a:extLst>
          </p:cNvPr>
          <p:cNvSpPr txBox="1">
            <a:spLocks/>
          </p:cNvSpPr>
          <p:nvPr/>
        </p:nvSpPr>
        <p:spPr>
          <a:xfrm>
            <a:off x="-82125" y="6005523"/>
            <a:ext cx="12537733" cy="852477"/>
          </a:xfrm>
          <a:prstGeom prst="rect">
            <a:avLst/>
          </a:prstGeom>
          <a:solidFill>
            <a:srgbClr val="002060"/>
          </a:solidFill>
          <a:ln>
            <a:solidFill>
              <a:srgbClr val="002060"/>
            </a:solidFill>
          </a:ln>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800" b="1" cap="small" dirty="0">
              <a:solidFill>
                <a:schemeClr val="bg1"/>
              </a:solidFill>
              <a:effectLst>
                <a:outerShdw blurRad="38100" dist="38100" dir="2700000" algn="tl">
                  <a:srgbClr val="000000">
                    <a:alpha val="43137"/>
                  </a:srgbClr>
                </a:outerShdw>
              </a:effectLst>
              <a:latin typeface="Arial Black" panose="020B0A04020102020204" pitchFamily="34" charset="0"/>
            </a:endParaRPr>
          </a:p>
        </p:txBody>
      </p:sp>
      <p:sp>
        <p:nvSpPr>
          <p:cNvPr id="7" name="Slide Number Placeholder 1">
            <a:extLst>
              <a:ext uri="{FF2B5EF4-FFF2-40B4-BE49-F238E27FC236}">
                <a16:creationId xmlns:a16="http://schemas.microsoft.com/office/drawing/2014/main" id="{89E5D1DF-2740-4039-8378-C71DD99089E0}"/>
              </a:ext>
            </a:extLst>
          </p:cNvPr>
          <p:cNvSpPr txBox="1">
            <a:spLocks/>
          </p:cNvSpPr>
          <p:nvPr/>
        </p:nvSpPr>
        <p:spPr>
          <a:xfrm>
            <a:off x="10175630" y="6330462"/>
            <a:ext cx="1406769" cy="39101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F646F3F-274D-499B-ABBE-824EB4ABDC3D}" type="slidenum">
              <a:rPr lang="en-US" smtClean="0">
                <a:solidFill>
                  <a:schemeClr val="bg1"/>
                </a:solidFill>
                <a:latin typeface="Arial Black" panose="020B0A04020102020204" pitchFamily="34" charset="0"/>
              </a:rPr>
              <a:pPr algn="r"/>
              <a:t>6</a:t>
            </a:fld>
            <a:endParaRPr lang="en-US" dirty="0">
              <a:solidFill>
                <a:schemeClr val="bg1"/>
              </a:solidFill>
              <a:latin typeface="Arial Black" panose="020B0A04020102020204" pitchFamily="34" charset="0"/>
            </a:endParaRPr>
          </a:p>
        </p:txBody>
      </p:sp>
      <p:sp>
        <p:nvSpPr>
          <p:cNvPr id="2" name="Trapezoid 1">
            <a:extLst>
              <a:ext uri="{FF2B5EF4-FFF2-40B4-BE49-F238E27FC236}">
                <a16:creationId xmlns:a16="http://schemas.microsoft.com/office/drawing/2014/main" id="{39BEFBDD-3D60-C2D1-0827-2121880D607B}"/>
              </a:ext>
            </a:extLst>
          </p:cNvPr>
          <p:cNvSpPr/>
          <p:nvPr/>
        </p:nvSpPr>
        <p:spPr>
          <a:xfrm>
            <a:off x="7156938" y="844061"/>
            <a:ext cx="5016872" cy="5161462"/>
          </a:xfrm>
          <a:prstGeom prst="trapezoid">
            <a:avLst>
              <a:gd name="adj" fmla="val 11117"/>
            </a:avLst>
          </a:prstGeom>
          <a:blipFill>
            <a:blip r:embed="rId8">
              <a:duotone>
                <a:prstClr val="black"/>
                <a:schemeClr val="accent1">
                  <a:tint val="45000"/>
                  <a:satMod val="400000"/>
                </a:schemeClr>
              </a:duotone>
            </a:blip>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07128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A59A3EA5-4B17-46D7-8358-1E2CFD7A8EB1}"/>
              </a:ext>
            </a:extLst>
          </p:cNvPr>
          <p:cNvCxnSpPr>
            <a:cxnSpLocks/>
          </p:cNvCxnSpPr>
          <p:nvPr/>
        </p:nvCxnSpPr>
        <p:spPr>
          <a:xfrm>
            <a:off x="-57883" y="620254"/>
            <a:ext cx="12186227" cy="21925"/>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Line 10">
            <a:extLst>
              <a:ext uri="{FF2B5EF4-FFF2-40B4-BE49-F238E27FC236}">
                <a16:creationId xmlns:a16="http://schemas.microsoft.com/office/drawing/2014/main" id="{53D00BA3-6582-4CD7-BC9B-B199287D39E2}"/>
              </a:ext>
            </a:extLst>
          </p:cNvPr>
          <p:cNvSpPr>
            <a:spLocks noChangeShapeType="1"/>
          </p:cNvSpPr>
          <p:nvPr/>
        </p:nvSpPr>
        <p:spPr bwMode="auto">
          <a:xfrm flipV="1">
            <a:off x="26215" y="6869816"/>
            <a:ext cx="12292061" cy="64384"/>
          </a:xfrm>
          <a:prstGeom prst="line">
            <a:avLst/>
          </a:prstGeom>
          <a:noFill/>
          <a:ln w="77063">
            <a:solidFill>
              <a:schemeClr val="bg1"/>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sp>
        <p:nvSpPr>
          <p:cNvPr id="27" name="Rectangle 26">
            <a:extLst>
              <a:ext uri="{FF2B5EF4-FFF2-40B4-BE49-F238E27FC236}">
                <a16:creationId xmlns:a16="http://schemas.microsoft.com/office/drawing/2014/main" id="{5D12579F-ED0B-4F28-9022-D18F2789D03C}"/>
              </a:ext>
            </a:extLst>
          </p:cNvPr>
          <p:cNvSpPr/>
          <p:nvPr/>
        </p:nvSpPr>
        <p:spPr>
          <a:xfrm>
            <a:off x="6348046" y="1231848"/>
            <a:ext cx="5843954" cy="5388621"/>
          </a:xfrm>
          <a:prstGeom prst="rect">
            <a:avLst/>
          </a:prstGeom>
          <a:noFill/>
          <a:ln w="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0" marR="0">
              <a:lnSpc>
                <a:spcPct val="107000"/>
              </a:lnSpc>
              <a:spcBef>
                <a:spcPts val="0"/>
              </a:spcBef>
              <a:spcAft>
                <a:spcPts val="0"/>
              </a:spcAf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To show how the old covenant foreshadows the new, the author claims that the earthly tabernacle, its paraphernalia, and its rites of worship were all modeled on heavenly originals (Heb. 9:11, 23–24).  This idea circulated widely among first-century Jews (Acts 7:44). It was based on Exodus 25:8–9, in which Moses was told to construct the “tabernacle and all its furnishings exactly like the pattern” that God would “show” him. Many Jews understood the “pattern” that Moses saw as an actual heavenly tabernacle, complete with its accoutrements.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In fact, some Jews believed that the city of Jerusalem itself had a heavenly counterpart.  For example, Paul seems to allude to this idea when he refers to the “Jerusalem above” in Galatians 4:26 (see also Rev. 21:2–3). The author of Hebrews claims that Christ has actually carried out His role as high priest in the true tabernacle made without human hands.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DD3544D4-6398-7B15-D152-491861D8A64E}"/>
              </a:ext>
            </a:extLst>
          </p:cNvPr>
          <p:cNvSpPr txBox="1"/>
          <p:nvPr/>
        </p:nvSpPr>
        <p:spPr>
          <a:xfrm>
            <a:off x="6390818" y="657954"/>
            <a:ext cx="5737526" cy="595932"/>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0" marR="0" algn="ctr">
              <a:lnSpc>
                <a:spcPct val="107000"/>
              </a:lnSpc>
              <a:spcBef>
                <a:spcPts val="0"/>
              </a:spcBef>
              <a:spcAft>
                <a:spcPts val="0"/>
              </a:spcAft>
            </a:pPr>
            <a:r>
              <a:rPr lang="en-US" sz="3200" b="1" u="sng"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Patterns of Heavenly Things</a:t>
            </a:r>
          </a:p>
        </p:txBody>
      </p:sp>
      <p:sp>
        <p:nvSpPr>
          <p:cNvPr id="4" name="Title 1">
            <a:extLst>
              <a:ext uri="{FF2B5EF4-FFF2-40B4-BE49-F238E27FC236}">
                <a16:creationId xmlns:a16="http://schemas.microsoft.com/office/drawing/2014/main" id="{F705BBBE-FD42-0A01-C61E-0FD8602C6DDC}"/>
              </a:ext>
            </a:extLst>
          </p:cNvPr>
          <p:cNvSpPr txBox="1">
            <a:spLocks/>
          </p:cNvSpPr>
          <p:nvPr/>
        </p:nvSpPr>
        <p:spPr>
          <a:xfrm>
            <a:off x="57138" y="6352712"/>
            <a:ext cx="5157278" cy="436424"/>
          </a:xfrm>
          <a:prstGeom prst="rect">
            <a:avLst/>
          </a:prstGeom>
          <a:solidFill>
            <a:srgbClr val="002060"/>
          </a:solidFill>
          <a:ln>
            <a:solidFill>
              <a:srgbClr val="002060"/>
            </a:solidFill>
          </a:ln>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cap="small" dirty="0">
                <a:solidFill>
                  <a:schemeClr val="bg1"/>
                </a:solidFill>
                <a:effectLst>
                  <a:outerShdw blurRad="38100" dist="38100" dir="2700000" algn="tl">
                    <a:srgbClr val="000000">
                      <a:alpha val="43137"/>
                    </a:srgbClr>
                  </a:outerShdw>
                </a:effectLst>
                <a:latin typeface="Arial Black" panose="020B0A04020102020204" pitchFamily="34" charset="0"/>
              </a:rPr>
              <a:t>Christ’s Once-for-All Sacrifice</a:t>
            </a:r>
          </a:p>
        </p:txBody>
      </p:sp>
      <p:sp>
        <p:nvSpPr>
          <p:cNvPr id="29" name="TextBox 28">
            <a:extLst>
              <a:ext uri="{FF2B5EF4-FFF2-40B4-BE49-F238E27FC236}">
                <a16:creationId xmlns:a16="http://schemas.microsoft.com/office/drawing/2014/main" id="{94623693-3F29-41C2-8ECA-512EA43AF814}"/>
              </a:ext>
            </a:extLst>
          </p:cNvPr>
          <p:cNvSpPr txBox="1"/>
          <p:nvPr/>
        </p:nvSpPr>
        <p:spPr>
          <a:xfrm>
            <a:off x="4571988" y="-10867"/>
            <a:ext cx="4724400" cy="588140"/>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chemeClr val="bg1"/>
                </a:solidFill>
                <a:latin typeface="Gotham Medium" panose="02000604030000020004"/>
              </a:rPr>
              <a:t>LESSON INTRODUCTION</a:t>
            </a:r>
          </a:p>
        </p:txBody>
      </p:sp>
      <p:sp>
        <p:nvSpPr>
          <p:cNvPr id="2" name="Slide Number Placeholder 1">
            <a:extLst>
              <a:ext uri="{FF2B5EF4-FFF2-40B4-BE49-F238E27FC236}">
                <a16:creationId xmlns:a16="http://schemas.microsoft.com/office/drawing/2014/main" id="{6F9D9746-582E-5337-0DE7-081DB20DE63D}"/>
              </a:ext>
            </a:extLst>
          </p:cNvPr>
          <p:cNvSpPr txBox="1">
            <a:spLocks/>
          </p:cNvSpPr>
          <p:nvPr/>
        </p:nvSpPr>
        <p:spPr>
          <a:xfrm>
            <a:off x="10175630" y="6478746"/>
            <a:ext cx="1406769" cy="39101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F646F3F-274D-499B-ABBE-824EB4ABDC3D}" type="slidenum">
              <a:rPr lang="en-US" smtClean="0">
                <a:solidFill>
                  <a:srgbClr val="002060"/>
                </a:solidFill>
                <a:latin typeface="Arial Black" panose="020B0A04020102020204" pitchFamily="34" charset="0"/>
              </a:rPr>
              <a:pPr algn="r"/>
              <a:t>7</a:t>
            </a:fld>
            <a:endParaRPr lang="en-US" dirty="0">
              <a:solidFill>
                <a:srgbClr val="002060"/>
              </a:solidFill>
              <a:latin typeface="Arial Black" panose="020B0A04020102020204" pitchFamily="34" charset="0"/>
            </a:endParaRPr>
          </a:p>
        </p:txBody>
      </p:sp>
      <p:sp>
        <p:nvSpPr>
          <p:cNvPr id="6" name="Oval 5">
            <a:extLst>
              <a:ext uri="{FF2B5EF4-FFF2-40B4-BE49-F238E27FC236}">
                <a16:creationId xmlns:a16="http://schemas.microsoft.com/office/drawing/2014/main" id="{FCAAAF9B-EB21-A6D1-3896-2D9147DC537A}"/>
              </a:ext>
            </a:extLst>
          </p:cNvPr>
          <p:cNvSpPr/>
          <p:nvPr/>
        </p:nvSpPr>
        <p:spPr>
          <a:xfrm flipH="1">
            <a:off x="387776" y="1041832"/>
            <a:ext cx="5737528" cy="5002933"/>
          </a:xfrm>
          <a:prstGeom prst="ellipse">
            <a:avLst/>
          </a:prstGeom>
          <a:blipFill>
            <a:blip r:embed="rId3">
              <a:duotone>
                <a:schemeClr val="accent1">
                  <a:shade val="45000"/>
                  <a:satMod val="135000"/>
                </a:schemeClr>
                <a:prstClr val="white"/>
              </a:duotone>
            </a:blip>
            <a:stretch>
              <a:fillRect/>
            </a:stretch>
          </a:blipFill>
          <a:ln w="76200">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48632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95518BAA-62C1-0315-8892-BDF52A6B4927}"/>
              </a:ext>
            </a:extLst>
          </p:cNvPr>
          <p:cNvGraphicFramePr/>
          <p:nvPr>
            <p:extLst>
              <p:ext uri="{D42A27DB-BD31-4B8C-83A1-F6EECF244321}">
                <p14:modId xmlns:p14="http://schemas.microsoft.com/office/powerpoint/2010/main" val="2867455675"/>
              </p:ext>
            </p:extLst>
          </p:nvPr>
        </p:nvGraphicFramePr>
        <p:xfrm>
          <a:off x="909722" y="370244"/>
          <a:ext cx="9969292" cy="54014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9" name="Straight Connector 8">
            <a:extLst>
              <a:ext uri="{FF2B5EF4-FFF2-40B4-BE49-F238E27FC236}">
                <a16:creationId xmlns:a16="http://schemas.microsoft.com/office/drawing/2014/main" id="{9175AEAA-93E6-E59B-F317-523EDB8E8196}"/>
              </a:ext>
            </a:extLst>
          </p:cNvPr>
          <p:cNvCxnSpPr>
            <a:cxnSpLocks/>
          </p:cNvCxnSpPr>
          <p:nvPr/>
        </p:nvCxnSpPr>
        <p:spPr>
          <a:xfrm>
            <a:off x="1086881" y="171919"/>
            <a:ext cx="11034177" cy="0"/>
          </a:xfrm>
          <a:prstGeom prst="line">
            <a:avLst/>
          </a:prstGeom>
          <a:ln w="92075">
            <a:solidFill>
              <a:srgbClr val="002060"/>
            </a:solidFill>
          </a:ln>
        </p:spPr>
        <p:style>
          <a:lnRef idx="1">
            <a:schemeClr val="accent1"/>
          </a:lnRef>
          <a:fillRef idx="0">
            <a:schemeClr val="accent1"/>
          </a:fillRef>
          <a:effectRef idx="0">
            <a:schemeClr val="accent1"/>
          </a:effectRef>
          <a:fontRef idx="minor">
            <a:schemeClr val="tx1"/>
          </a:fontRef>
        </p:style>
      </p:cxnSp>
      <p:sp>
        <p:nvSpPr>
          <p:cNvPr id="4" name="Title 2">
            <a:extLst>
              <a:ext uri="{FF2B5EF4-FFF2-40B4-BE49-F238E27FC236}">
                <a16:creationId xmlns:a16="http://schemas.microsoft.com/office/drawing/2014/main" id="{A3EDCA11-7D46-4DEB-B86A-158E6EABD961}"/>
              </a:ext>
            </a:extLst>
          </p:cNvPr>
          <p:cNvSpPr txBox="1">
            <a:spLocks/>
          </p:cNvSpPr>
          <p:nvPr/>
        </p:nvSpPr>
        <p:spPr>
          <a:xfrm rot="16200000">
            <a:off x="-877258" y="2446108"/>
            <a:ext cx="2892850" cy="585216"/>
          </a:xfrm>
          <a:prstGeom prst="rect">
            <a:avLst/>
          </a:prstGeom>
          <a:solidFill>
            <a:srgbClr val="002060"/>
          </a:solidFill>
          <a:ln w="12700">
            <a:solidFill>
              <a:srgbClr val="002060"/>
            </a:solid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70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2800" b="1" i="1" cap="small" dirty="0">
                <a:solidFill>
                  <a:schemeClr val="bg1"/>
                </a:solidFill>
                <a:effectLst>
                  <a:outerShdw blurRad="38100" dist="38100" dir="2700000" algn="tl">
                    <a:srgbClr val="000000">
                      <a:alpha val="43137"/>
                    </a:srgbClr>
                  </a:outerShdw>
                </a:effectLst>
                <a:latin typeface="Gotham Book"/>
              </a:rPr>
              <a:t>Christ’s Once-for-All Sacrifice</a:t>
            </a:r>
          </a:p>
        </p:txBody>
      </p:sp>
      <p:cxnSp>
        <p:nvCxnSpPr>
          <p:cNvPr id="5" name="Straight Connector 4">
            <a:extLst>
              <a:ext uri="{FF2B5EF4-FFF2-40B4-BE49-F238E27FC236}">
                <a16:creationId xmlns:a16="http://schemas.microsoft.com/office/drawing/2014/main" id="{415AB885-7399-4F8D-BDF5-09D530AA63CA}"/>
              </a:ext>
            </a:extLst>
          </p:cNvPr>
          <p:cNvCxnSpPr>
            <a:cxnSpLocks/>
          </p:cNvCxnSpPr>
          <p:nvPr/>
        </p:nvCxnSpPr>
        <p:spPr>
          <a:xfrm rot="16200000">
            <a:off x="-619554" y="5497361"/>
            <a:ext cx="2377440" cy="0"/>
          </a:xfrm>
          <a:prstGeom prst="line">
            <a:avLst/>
          </a:prstGeom>
          <a:ln w="920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F946967-7149-4866-8E5C-6E38BD1ED582}"/>
              </a:ext>
            </a:extLst>
          </p:cNvPr>
          <p:cNvCxnSpPr>
            <a:cxnSpLocks/>
          </p:cNvCxnSpPr>
          <p:nvPr/>
        </p:nvCxnSpPr>
        <p:spPr>
          <a:xfrm rot="16200000">
            <a:off x="111966" y="629120"/>
            <a:ext cx="914400" cy="0"/>
          </a:xfrm>
          <a:prstGeom prst="line">
            <a:avLst/>
          </a:prstGeom>
          <a:ln w="92075">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Slide Number Placeholder 1">
            <a:extLst>
              <a:ext uri="{FF2B5EF4-FFF2-40B4-BE49-F238E27FC236}">
                <a16:creationId xmlns:a16="http://schemas.microsoft.com/office/drawing/2014/main" id="{89E5D1DF-2740-4039-8378-C71DD99089E0}"/>
              </a:ext>
            </a:extLst>
          </p:cNvPr>
          <p:cNvSpPr txBox="1">
            <a:spLocks/>
          </p:cNvSpPr>
          <p:nvPr/>
        </p:nvSpPr>
        <p:spPr>
          <a:xfrm>
            <a:off x="10175630" y="6330462"/>
            <a:ext cx="1406769" cy="39101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F646F3F-274D-499B-ABBE-824EB4ABDC3D}" type="slidenum">
              <a:rPr lang="en-US" smtClean="0">
                <a:solidFill>
                  <a:srgbClr val="002060"/>
                </a:solidFill>
                <a:latin typeface="Arial Black" panose="020B0A04020102020204" pitchFamily="34" charset="0"/>
              </a:rPr>
              <a:pPr algn="r"/>
              <a:t>8</a:t>
            </a:fld>
            <a:endParaRPr lang="en-US" dirty="0">
              <a:solidFill>
                <a:srgbClr val="002060"/>
              </a:solidFill>
              <a:latin typeface="Arial Black" panose="020B0A04020102020204" pitchFamily="34" charset="0"/>
            </a:endParaRPr>
          </a:p>
        </p:txBody>
      </p:sp>
      <p:sp>
        <p:nvSpPr>
          <p:cNvPr id="3" name="Trapezoid 2">
            <a:extLst>
              <a:ext uri="{FF2B5EF4-FFF2-40B4-BE49-F238E27FC236}">
                <a16:creationId xmlns:a16="http://schemas.microsoft.com/office/drawing/2014/main" id="{5E1AFFF8-566E-294D-D078-27C2BD89624B}"/>
              </a:ext>
            </a:extLst>
          </p:cNvPr>
          <p:cNvSpPr/>
          <p:nvPr/>
        </p:nvSpPr>
        <p:spPr>
          <a:xfrm>
            <a:off x="909722" y="4044464"/>
            <a:ext cx="10186169" cy="2677012"/>
          </a:xfrm>
          <a:prstGeom prst="trapezoid">
            <a:avLst>
              <a:gd name="adj" fmla="val 23134"/>
            </a:avLst>
          </a:prstGeom>
          <a:blipFill>
            <a:blip r:embed="rId8">
              <a:duotone>
                <a:schemeClr val="accent1">
                  <a:shade val="45000"/>
                  <a:satMod val="135000"/>
                </a:schemeClr>
                <a:prstClr val="white"/>
              </a:duotone>
              <a:extLst>
                <a:ext uri="{28A0092B-C50C-407E-A947-70E740481C1C}">
                  <a14:useLocalDpi xmlns:a14="http://schemas.microsoft.com/office/drawing/2010/main" val="0"/>
                </a:ext>
              </a:extLst>
            </a:blip>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86252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A59A3EA5-4B17-46D7-8358-1E2CFD7A8EB1}"/>
              </a:ext>
            </a:extLst>
          </p:cNvPr>
          <p:cNvCxnSpPr>
            <a:cxnSpLocks/>
          </p:cNvCxnSpPr>
          <p:nvPr/>
        </p:nvCxnSpPr>
        <p:spPr>
          <a:xfrm>
            <a:off x="37367" y="671544"/>
            <a:ext cx="12186227" cy="21925"/>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Line 10">
            <a:extLst>
              <a:ext uri="{FF2B5EF4-FFF2-40B4-BE49-F238E27FC236}">
                <a16:creationId xmlns:a16="http://schemas.microsoft.com/office/drawing/2014/main" id="{53D00BA3-6582-4CD7-BC9B-B199287D39E2}"/>
              </a:ext>
            </a:extLst>
          </p:cNvPr>
          <p:cNvSpPr>
            <a:spLocks noChangeShapeType="1"/>
          </p:cNvSpPr>
          <p:nvPr/>
        </p:nvSpPr>
        <p:spPr bwMode="auto">
          <a:xfrm flipV="1">
            <a:off x="26215" y="6869816"/>
            <a:ext cx="12292061" cy="64384"/>
          </a:xfrm>
          <a:prstGeom prst="line">
            <a:avLst/>
          </a:prstGeom>
          <a:noFill/>
          <a:ln w="77063">
            <a:solidFill>
              <a:srgbClr val="002060"/>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sp>
        <p:nvSpPr>
          <p:cNvPr id="28" name="Title 2">
            <a:extLst>
              <a:ext uri="{FF2B5EF4-FFF2-40B4-BE49-F238E27FC236}">
                <a16:creationId xmlns:a16="http://schemas.microsoft.com/office/drawing/2014/main" id="{9E823B42-FD48-4E90-B684-16A5988304F2}"/>
              </a:ext>
            </a:extLst>
          </p:cNvPr>
          <p:cNvSpPr txBox="1">
            <a:spLocks/>
          </p:cNvSpPr>
          <p:nvPr/>
        </p:nvSpPr>
        <p:spPr>
          <a:xfrm>
            <a:off x="8974473" y="80994"/>
            <a:ext cx="3016280" cy="514350"/>
          </a:xfrm>
          <a:prstGeom prst="rect">
            <a:avLst/>
          </a:prstGeom>
          <a:solidFill>
            <a:srgbClr val="002060"/>
          </a:solidFill>
          <a:ln w="12700">
            <a:solidFill>
              <a:srgbClr val="002060"/>
            </a:solid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Medium" panose="02000604030000020004"/>
              </a:rPr>
              <a:t>Christ’s Once-for-All Sacrifice</a:t>
            </a:r>
          </a:p>
        </p:txBody>
      </p:sp>
      <p:sp>
        <p:nvSpPr>
          <p:cNvPr id="29" name="TextBox 28">
            <a:extLst>
              <a:ext uri="{FF2B5EF4-FFF2-40B4-BE49-F238E27FC236}">
                <a16:creationId xmlns:a16="http://schemas.microsoft.com/office/drawing/2014/main" id="{94623693-3F29-41C2-8ECA-512EA43AF814}"/>
              </a:ext>
            </a:extLst>
          </p:cNvPr>
          <p:cNvSpPr txBox="1"/>
          <p:nvPr/>
        </p:nvSpPr>
        <p:spPr>
          <a:xfrm>
            <a:off x="32657" y="-10051"/>
            <a:ext cx="3444003" cy="584295"/>
          </a:xfrm>
          <a:prstGeom prst="rect">
            <a:avLst/>
          </a:prstGeom>
          <a:solidFill>
            <a:srgbClr val="002060"/>
          </a:solid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chemeClr val="bg1"/>
                </a:solidFill>
                <a:latin typeface="Gotham Medium" panose="02000604030000020004"/>
              </a:rPr>
              <a:t>LESSON CONTEXT</a:t>
            </a:r>
          </a:p>
        </p:txBody>
      </p:sp>
      <p:cxnSp>
        <p:nvCxnSpPr>
          <p:cNvPr id="9" name="Straight Connector 8">
            <a:extLst>
              <a:ext uri="{FF2B5EF4-FFF2-40B4-BE49-F238E27FC236}">
                <a16:creationId xmlns:a16="http://schemas.microsoft.com/office/drawing/2014/main" id="{D3A8CB74-F1FB-4E69-B836-2C0E53F66614}"/>
              </a:ext>
            </a:extLst>
          </p:cNvPr>
          <p:cNvCxnSpPr>
            <a:cxnSpLocks/>
          </p:cNvCxnSpPr>
          <p:nvPr/>
        </p:nvCxnSpPr>
        <p:spPr>
          <a:xfrm>
            <a:off x="-39402" y="6669162"/>
            <a:ext cx="12252960" cy="0"/>
          </a:xfrm>
          <a:prstGeom prst="line">
            <a:avLst/>
          </a:prstGeom>
          <a:ln w="314325">
            <a:solidFill>
              <a:srgbClr val="00206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5D12579F-ED0B-4F28-9022-D18F2789D03C}"/>
              </a:ext>
            </a:extLst>
          </p:cNvPr>
          <p:cNvSpPr/>
          <p:nvPr/>
        </p:nvSpPr>
        <p:spPr>
          <a:xfrm>
            <a:off x="181423" y="790769"/>
            <a:ext cx="9535784" cy="5714800"/>
          </a:xfrm>
          <a:prstGeom prst="rect">
            <a:avLst/>
          </a:prstGeom>
          <a:solidFill>
            <a:schemeClr val="bg1">
              <a:alpha val="10000"/>
            </a:schemeClr>
          </a:solidFill>
          <a:ln w="1143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0" marR="0">
              <a:lnSpc>
                <a:spcPct val="107000"/>
              </a:lnSpc>
              <a:spcBef>
                <a:spcPts val="0"/>
              </a:spcBef>
              <a:spcAft>
                <a:spcPts val="0"/>
              </a:spcAft>
            </a:pPr>
            <a:r>
              <a:rPr lang="en-US" sz="2000" b="1" u="sng" kern="100" dirty="0">
                <a:solidFill>
                  <a:srgbClr val="002060"/>
                </a:solidFill>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THE PRIEST-KING</a:t>
            </a:r>
          </a:p>
          <a:p>
            <a:pPr>
              <a:lnSpc>
                <a:spcPct val="107000"/>
              </a:lnSpc>
            </a:pPr>
            <a:r>
              <a:rPr lang="en-US" sz="1600" b="1" kern="100" dirty="0">
                <a:solidFill>
                  <a:srgbClr val="002060"/>
                </a:solidFill>
                <a:latin typeface="Calibri" panose="020F0502020204030204" pitchFamily="34" charset="0"/>
                <a:ea typeface="Aptos" panose="020B0004020202020204" pitchFamily="34" charset="0"/>
                <a:cs typeface="Times New Roman" panose="02020603050405020304" pitchFamily="18" charset="0"/>
              </a:rPr>
              <a:t>Hebrews 10:11–13 offers a nuanced portrayal of Jesus’ identity as Israel’s Messiah. The term messiah means “anointed one,” referring to the person assigned a special role by God. Multiple roles could be designated a messiah. Many Jews were longing for the coming of the messianic king, a descendant of Israel’s greatest monarch, David.  Others also hoped for the messianic prophet like Moses, who would speak for God as Moses once had (John 6:14). Still others looked forward to a priestly messiah, who would oversee proper worship of God in the temple in Jerusalem. </a:t>
            </a:r>
            <a:endParaRPr lang="en-US" sz="400" b="1" kern="100" dirty="0">
              <a:solidFill>
                <a:srgbClr val="002060"/>
              </a:solidFill>
              <a:latin typeface="Calibri" panose="020F0502020204030204" pitchFamily="34" charset="0"/>
              <a:ea typeface="Aptos" panose="020B0004020202020204" pitchFamily="34" charset="0"/>
              <a:cs typeface="Times New Roman" panose="02020603050405020304" pitchFamily="18" charset="0"/>
            </a:endParaRPr>
          </a:p>
          <a:p>
            <a:pPr>
              <a:lnSpc>
                <a:spcPct val="107000"/>
              </a:lnSpc>
            </a:pPr>
            <a:endParaRPr lang="en-US" sz="400" b="1" kern="100" dirty="0">
              <a:solidFill>
                <a:srgbClr val="002060"/>
              </a:solidFill>
              <a:latin typeface="Calibri" panose="020F0502020204030204" pitchFamily="34" charset="0"/>
              <a:ea typeface="Aptos" panose="020B0004020202020204" pitchFamily="34" charset="0"/>
              <a:cs typeface="Times New Roman" panose="02020603050405020304" pitchFamily="18" charset="0"/>
            </a:endParaRPr>
          </a:p>
          <a:p>
            <a:pPr>
              <a:lnSpc>
                <a:spcPct val="107000"/>
              </a:lnSpc>
            </a:pPr>
            <a:r>
              <a:rPr lang="en-US" sz="1600" b="1" kern="100" dirty="0">
                <a:solidFill>
                  <a:srgbClr val="002060"/>
                </a:solidFill>
                <a:latin typeface="Calibri" panose="020F0502020204030204" pitchFamily="34" charset="0"/>
                <a:ea typeface="Aptos" panose="020B0004020202020204" pitchFamily="34" charset="0"/>
                <a:cs typeface="Times New Roman" panose="02020603050405020304" pitchFamily="18" charset="0"/>
              </a:rPr>
              <a:t>What most Jews did not expect was that the same person would fulfill all three roles. Yet the New Testament authors agree in their portrayals of Jesus as the prophet, </a:t>
            </a:r>
            <a:r>
              <a:rPr lang="en-US" sz="1600" b="1" kern="100" dirty="0" err="1">
                <a:solidFill>
                  <a:srgbClr val="002060"/>
                </a:solidFill>
                <a:latin typeface="Calibri" panose="020F0502020204030204" pitchFamily="34" charset="0"/>
                <a:ea typeface="Aptos" panose="020B0004020202020204" pitchFamily="34" charset="0"/>
                <a:cs typeface="Times New Roman" panose="02020603050405020304" pitchFamily="18" charset="0"/>
              </a:rPr>
              <a:t>riest</a:t>
            </a:r>
            <a:r>
              <a:rPr lang="en-US" sz="1600" b="1" kern="100" dirty="0">
                <a:solidFill>
                  <a:srgbClr val="002060"/>
                </a:solidFill>
                <a:latin typeface="Calibri" panose="020F0502020204030204" pitchFamily="34" charset="0"/>
                <a:ea typeface="Aptos" panose="020B0004020202020204" pitchFamily="34" charset="0"/>
                <a:cs typeface="Times New Roman" panose="02020603050405020304" pitchFamily="18" charset="0"/>
              </a:rPr>
              <a:t>, and king. Hebrews 10:11–13 weaves these two roles of Christ together: once He completed His priestly duties, He began to reign at the Father’s right hand. </a:t>
            </a:r>
            <a:endParaRPr lang="en-US" sz="400" b="1" kern="100" dirty="0">
              <a:solidFill>
                <a:srgbClr val="002060"/>
              </a:solidFill>
              <a:latin typeface="Calibri" panose="020F0502020204030204" pitchFamily="34" charset="0"/>
              <a:ea typeface="Aptos" panose="020B0004020202020204" pitchFamily="34" charset="0"/>
              <a:cs typeface="Times New Roman" panose="02020603050405020304" pitchFamily="18" charset="0"/>
            </a:endParaRPr>
          </a:p>
          <a:p>
            <a:pPr>
              <a:lnSpc>
                <a:spcPct val="107000"/>
              </a:lnSpc>
            </a:pPr>
            <a:endParaRPr lang="en-US" sz="400" b="1" kern="100" dirty="0">
              <a:solidFill>
                <a:srgbClr val="002060"/>
              </a:solidFill>
              <a:latin typeface="Calibri" panose="020F0502020204030204" pitchFamily="34" charset="0"/>
              <a:ea typeface="Aptos" panose="020B0004020202020204" pitchFamily="34" charset="0"/>
              <a:cs typeface="Times New Roman" panose="02020603050405020304" pitchFamily="18" charset="0"/>
            </a:endParaRPr>
          </a:p>
          <a:p>
            <a:pPr>
              <a:lnSpc>
                <a:spcPct val="107000"/>
              </a:lnSpc>
            </a:pPr>
            <a:r>
              <a:rPr lang="en-US" sz="2000" b="1" u="sng" kern="100"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THE SHADOW OF GOOD THINGS TO COME </a:t>
            </a:r>
          </a:p>
          <a:p>
            <a:pPr>
              <a:lnSpc>
                <a:spcPct val="107000"/>
              </a:lnSpc>
            </a:pPr>
            <a:r>
              <a:rPr lang="en-US" sz="1600" b="1" kern="100" dirty="0">
                <a:solidFill>
                  <a:srgbClr val="002060"/>
                </a:solidFill>
                <a:latin typeface="Calibri" panose="020F0502020204030204" pitchFamily="34" charset="0"/>
                <a:ea typeface="Aptos" panose="020B0004020202020204" pitchFamily="34" charset="0"/>
                <a:cs typeface="Times New Roman" panose="02020603050405020304" pitchFamily="18" charset="0"/>
              </a:rPr>
              <a:t>In Hebrews 10:1, the author transitions to arguing for the inferiority of animal sacrifices to the sacrifice of Christ. In a move that might have surprised his original audience, he grounds his argument in the temporary nature of the Torah, the Mosaic Law. Many first-century Jews believed the Torah held a central and enduring place in God’s plans. Some traced its origins back to the patriarchs, others to Noah, and still others to before creation.</a:t>
            </a:r>
            <a:r>
              <a:rPr lang="en-US" sz="400" b="1" kern="100" dirty="0">
                <a:solidFill>
                  <a:srgbClr val="002060"/>
                </a:solidFill>
                <a:latin typeface="Calibri" panose="020F0502020204030204" pitchFamily="34" charset="0"/>
                <a:ea typeface="Aptos" panose="020B0004020202020204" pitchFamily="34" charset="0"/>
                <a:cs typeface="Times New Roman" panose="02020603050405020304" pitchFamily="18" charset="0"/>
              </a:rPr>
              <a:t> </a:t>
            </a:r>
          </a:p>
          <a:p>
            <a:pPr>
              <a:lnSpc>
                <a:spcPct val="107000"/>
              </a:lnSpc>
            </a:pPr>
            <a:endParaRPr lang="en-US" sz="400" b="1" kern="100" dirty="0">
              <a:solidFill>
                <a:srgbClr val="002060"/>
              </a:solidFill>
              <a:latin typeface="Calibri" panose="020F0502020204030204" pitchFamily="34" charset="0"/>
              <a:ea typeface="Aptos" panose="020B0004020202020204" pitchFamily="34" charset="0"/>
              <a:cs typeface="Times New Roman" panose="02020603050405020304" pitchFamily="18" charset="0"/>
            </a:endParaRPr>
          </a:p>
          <a:p>
            <a:pPr>
              <a:lnSpc>
                <a:spcPct val="107000"/>
              </a:lnSpc>
            </a:pPr>
            <a:r>
              <a:rPr lang="en-US" sz="1600" b="1" kern="100" dirty="0">
                <a:solidFill>
                  <a:srgbClr val="002060"/>
                </a:solidFill>
                <a:latin typeface="Calibri" panose="020F0502020204030204" pitchFamily="34" charset="0"/>
                <a:ea typeface="Aptos" panose="020B0004020202020204" pitchFamily="34" charset="0"/>
                <a:cs typeface="Times New Roman" panose="02020603050405020304" pitchFamily="18" charset="0"/>
              </a:rPr>
              <a:t>On the other hand, the earliest Christ-followers believed the Law had a much more limited role in God’s purposes. In Galatians 3:17, Paul rejects the claim that the Torah arrived before the events at Sinai. Instead of the height of creation, Torah was a temporary custodian of God’s people (Gal. 3:24). Hebrews likewise portrays the Law as a mere “shadow” of the “good things” God planned for His people</a:t>
            </a:r>
            <a:r>
              <a:rPr lang="en-US" sz="2000" b="1" kern="100" dirty="0">
                <a:solidFill>
                  <a:srgbClr val="002060"/>
                </a:solidFill>
                <a:latin typeface="Calibri" panose="020F0502020204030204" pitchFamily="34" charset="0"/>
                <a:ea typeface="Aptos" panose="020B0004020202020204" pitchFamily="34" charset="0"/>
                <a:cs typeface="Times New Roman" panose="02020603050405020304" pitchFamily="18" charset="0"/>
              </a:rPr>
              <a:t>. </a:t>
            </a:r>
          </a:p>
        </p:txBody>
      </p:sp>
      <p:sp>
        <p:nvSpPr>
          <p:cNvPr id="2" name="Oval 1">
            <a:extLst>
              <a:ext uri="{FF2B5EF4-FFF2-40B4-BE49-F238E27FC236}">
                <a16:creationId xmlns:a16="http://schemas.microsoft.com/office/drawing/2014/main" id="{DAECDB5B-CAFA-6598-DCC3-012A90E99D2F}"/>
              </a:ext>
            </a:extLst>
          </p:cNvPr>
          <p:cNvSpPr/>
          <p:nvPr/>
        </p:nvSpPr>
        <p:spPr>
          <a:xfrm>
            <a:off x="9730820" y="1843732"/>
            <a:ext cx="2279758" cy="3442620"/>
          </a:xfrm>
          <a:prstGeom prst="ellipse">
            <a:avLst/>
          </a:prstGeom>
          <a:blipFill>
            <a:blip r:embed="rId3">
              <a:extLst>
                <a:ext uri="{28A0092B-C50C-407E-A947-70E740481C1C}">
                  <a14:useLocalDpi xmlns:a14="http://schemas.microsoft.com/office/drawing/2010/main" val="0"/>
                </a:ext>
              </a:extLst>
            </a:blip>
            <a:stretch>
              <a:fillRect/>
            </a:stretch>
          </a:blipFill>
          <a:ln w="1270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1">
            <a:extLst>
              <a:ext uri="{FF2B5EF4-FFF2-40B4-BE49-F238E27FC236}">
                <a16:creationId xmlns:a16="http://schemas.microsoft.com/office/drawing/2014/main" id="{C4BA253B-F454-B7C3-0DAD-EBBE0C47906E}"/>
              </a:ext>
            </a:extLst>
          </p:cNvPr>
          <p:cNvSpPr txBox="1">
            <a:spLocks/>
          </p:cNvSpPr>
          <p:nvPr/>
        </p:nvSpPr>
        <p:spPr>
          <a:xfrm>
            <a:off x="10447484" y="6552888"/>
            <a:ext cx="1406769" cy="39101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F646F3F-274D-499B-ABBE-824EB4ABDC3D}" type="slidenum">
              <a:rPr lang="en-US" smtClean="0">
                <a:solidFill>
                  <a:schemeClr val="bg1"/>
                </a:solidFill>
                <a:latin typeface="Arial Black" panose="020B0A04020102020204" pitchFamily="34" charset="0"/>
              </a:rPr>
              <a:pPr algn="r"/>
              <a:t>9</a:t>
            </a:fld>
            <a:endParaRPr lang="en-US"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39038094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1728</TotalTime>
  <Words>6742</Words>
  <Application>Microsoft Office PowerPoint</Application>
  <PresentationFormat>Widescreen</PresentationFormat>
  <Paragraphs>403</Paragraphs>
  <Slides>21</Slides>
  <Notes>20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21</vt:i4>
      </vt:variant>
    </vt:vector>
  </HeadingPairs>
  <TitlesOfParts>
    <vt:vector size="32" baseType="lpstr">
      <vt:lpstr>Aptos</vt:lpstr>
      <vt:lpstr>Aptos Black</vt:lpstr>
      <vt:lpstr>Arial</vt:lpstr>
      <vt:lpstr>Arial Black</vt:lpstr>
      <vt:lpstr>Calibri</vt:lpstr>
      <vt:lpstr>Calibri Light</vt:lpstr>
      <vt:lpstr>Gotham Book</vt:lpstr>
      <vt:lpstr>Gotham Medium</vt:lpstr>
      <vt:lpstr>Helvetica Neue</vt:lpstr>
      <vt:lpstr>Wingdings</vt:lpstr>
      <vt:lpstr>Office Theme</vt:lpstr>
      <vt:lpstr>Christ’s Once-for-All Sacrifice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Stanford Bowman</dc:creator>
  <cp:lastModifiedBy>Bowman, Stanford W</cp:lastModifiedBy>
  <cp:revision>1</cp:revision>
  <dcterms:created xsi:type="dcterms:W3CDTF">2023-10-23T11:42:57Z</dcterms:created>
  <dcterms:modified xsi:type="dcterms:W3CDTF">2025-04-01T16:28:31Z</dcterms:modified>
</cp:coreProperties>
</file>