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Lst>
  <p:notesMasterIdLst>
    <p:notesMasterId r:id="rId26"/>
  </p:notesMasterIdLst>
  <p:sldIdLst>
    <p:sldId id="256" r:id="rId2"/>
    <p:sldId id="496" r:id="rId3"/>
    <p:sldId id="259" r:id="rId4"/>
    <p:sldId id="503" r:id="rId5"/>
    <p:sldId id="504" r:id="rId6"/>
    <p:sldId id="260" r:id="rId7"/>
    <p:sldId id="506" r:id="rId8"/>
    <p:sldId id="474" r:id="rId9"/>
    <p:sldId id="505" r:id="rId10"/>
    <p:sldId id="482" r:id="rId11"/>
    <p:sldId id="507" r:id="rId12"/>
    <p:sldId id="453" r:id="rId13"/>
    <p:sldId id="476" r:id="rId14"/>
    <p:sldId id="477" r:id="rId15"/>
    <p:sldId id="491" r:id="rId16"/>
    <p:sldId id="508" r:id="rId17"/>
    <p:sldId id="494" r:id="rId18"/>
    <p:sldId id="509" r:id="rId19"/>
    <p:sldId id="431" r:id="rId20"/>
    <p:sldId id="421" r:id="rId21"/>
    <p:sldId id="510" r:id="rId22"/>
    <p:sldId id="458" r:id="rId23"/>
    <p:sldId id="500" r:id="rId24"/>
    <p:sldId id="48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7DAC65-921D-4B5D-A3B9-E8D7C48CA434}" v="23" dt="2025-04-11T19:32:54.170"/>
    <p1510:client id="{73314ACE-B5A5-4BCF-ADEA-4BB094F67AEA}" v="149" dt="2025-04-11T15:20:23.7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7116" autoAdjust="0"/>
    <p:restoredTop sz="75139" autoAdjust="0"/>
  </p:normalViewPr>
  <p:slideViewPr>
    <p:cSldViewPr snapToGrid="0">
      <p:cViewPr>
        <p:scale>
          <a:sx n="50" d="100"/>
          <a:sy n="50" d="100"/>
        </p:scale>
        <p:origin x="54" y="13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73314ACE-B5A5-4BCF-ADEA-4BB094F67AEA}"/>
    <pc:docChg chg="undo redo custSel addSld delSld modSld sldOrd addMainMaster delMainMaster">
      <pc:chgData name="Stanford Bowman" userId="6ede3e4e1afbea80" providerId="LiveId" clId="{73314ACE-B5A5-4BCF-ADEA-4BB094F67AEA}" dt="2025-04-11T19:18:14.022" v="1408" actId="14100"/>
      <pc:docMkLst>
        <pc:docMk/>
      </pc:docMkLst>
      <pc:sldChg chg="addSp delSp modSp new mod setBg modClrScheme delAnim modAnim chgLayout modNotesTx">
        <pc:chgData name="Stanford Bowman" userId="6ede3e4e1afbea80" providerId="LiveId" clId="{73314ACE-B5A5-4BCF-ADEA-4BB094F67AEA}" dt="2025-04-11T19:18:14.022" v="1408" actId="14100"/>
        <pc:sldMkLst>
          <pc:docMk/>
          <pc:sldMk cId="3917973933" sldId="256"/>
        </pc:sldMkLst>
        <pc:spChg chg="add mod">
          <ac:chgData name="Stanford Bowman" userId="6ede3e4e1afbea80" providerId="LiveId" clId="{73314ACE-B5A5-4BCF-ADEA-4BB094F67AEA}" dt="2025-04-09T12:38:29.459" v="137" actId="1076"/>
          <ac:spMkLst>
            <pc:docMk/>
            <pc:sldMk cId="3917973933" sldId="256"/>
            <ac:spMk id="2" creationId="{2FE7BC59-E57D-C2A4-7D6E-235DBB86776E}"/>
          </ac:spMkLst>
        </pc:spChg>
        <pc:spChg chg="del mod">
          <ac:chgData name="Stanford Bowman" userId="6ede3e4e1afbea80" providerId="LiveId" clId="{73314ACE-B5A5-4BCF-ADEA-4BB094F67AEA}" dt="2025-04-08T19:55:19.404" v="58" actId="21"/>
          <ac:spMkLst>
            <pc:docMk/>
            <pc:sldMk cId="3917973933" sldId="256"/>
            <ac:spMk id="2" creationId="{67270069-6634-11E2-37D9-20CA3E21AB8B}"/>
          </ac:spMkLst>
        </pc:spChg>
        <pc:spChg chg="add mod ord">
          <ac:chgData name="Stanford Bowman" userId="6ede3e4e1afbea80" providerId="LiveId" clId="{73314ACE-B5A5-4BCF-ADEA-4BB094F67AEA}" dt="2025-04-11T19:12:56.432" v="1340" actId="207"/>
          <ac:spMkLst>
            <pc:docMk/>
            <pc:sldMk cId="3917973933" sldId="256"/>
            <ac:spMk id="2" creationId="{FEC1D917-B0D0-A1A2-F1C1-449B8BE6E37D}"/>
          </ac:spMkLst>
        </pc:spChg>
        <pc:spChg chg="del mod">
          <ac:chgData name="Stanford Bowman" userId="6ede3e4e1afbea80" providerId="LiveId" clId="{73314ACE-B5A5-4BCF-ADEA-4BB094F67AEA}" dt="2025-04-08T19:55:19.404" v="58" actId="21"/>
          <ac:spMkLst>
            <pc:docMk/>
            <pc:sldMk cId="3917973933" sldId="256"/>
            <ac:spMk id="3" creationId="{ED80B947-E51A-3620-45A1-3A3CD52CCC6E}"/>
          </ac:spMkLst>
        </pc:spChg>
        <pc:spChg chg="add del mod">
          <ac:chgData name="Stanford Bowman" userId="6ede3e4e1afbea80" providerId="LiveId" clId="{73314ACE-B5A5-4BCF-ADEA-4BB094F67AEA}" dt="2025-04-08T19:55:37.737" v="61" actId="478"/>
          <ac:spMkLst>
            <pc:docMk/>
            <pc:sldMk cId="3917973933" sldId="256"/>
            <ac:spMk id="6" creationId="{7040E655-69BE-405D-CBFB-FCBD253CBA45}"/>
          </ac:spMkLst>
        </pc:spChg>
        <pc:spChg chg="add mod">
          <ac:chgData name="Stanford Bowman" userId="6ede3e4e1afbea80" providerId="LiveId" clId="{73314ACE-B5A5-4BCF-ADEA-4BB094F67AEA}" dt="2025-04-11T19:18:14.022" v="1408" actId="14100"/>
          <ac:spMkLst>
            <pc:docMk/>
            <pc:sldMk cId="3917973933" sldId="256"/>
            <ac:spMk id="8" creationId="{CAA4A4BF-3D15-0AFB-1D92-168D6DAB4646}"/>
          </ac:spMkLst>
        </pc:spChg>
        <pc:spChg chg="add del mod">
          <ac:chgData name="Stanford Bowman" userId="6ede3e4e1afbea80" providerId="LiveId" clId="{73314ACE-B5A5-4BCF-ADEA-4BB094F67AEA}" dt="2025-04-08T19:55:37.737" v="61" actId="478"/>
          <ac:spMkLst>
            <pc:docMk/>
            <pc:sldMk cId="3917973933" sldId="256"/>
            <ac:spMk id="8" creationId="{FC8FE921-8C86-EA78-1C27-F4574B6002AB}"/>
          </ac:spMkLst>
        </pc:spChg>
        <pc:spChg chg="add">
          <ac:chgData name="Stanford Bowman" userId="6ede3e4e1afbea80" providerId="LiveId" clId="{73314ACE-B5A5-4BCF-ADEA-4BB094F67AEA}" dt="2025-04-08T19:39:00.251" v="9" actId="26606"/>
          <ac:spMkLst>
            <pc:docMk/>
            <pc:sldMk cId="3917973933" sldId="256"/>
            <ac:spMk id="9" creationId="{26B4480E-B7FF-4481-890E-043A69AE6FE2}"/>
          </ac:spMkLst>
        </pc:spChg>
        <pc:spChg chg="add mod ord">
          <ac:chgData name="Stanford Bowman" userId="6ede3e4e1afbea80" providerId="LiveId" clId="{73314ACE-B5A5-4BCF-ADEA-4BB094F67AEA}" dt="2025-04-11T19:12:47.494" v="1324" actId="207"/>
          <ac:spMkLst>
            <pc:docMk/>
            <pc:sldMk cId="3917973933" sldId="256"/>
            <ac:spMk id="10" creationId="{67270069-6634-11E2-37D9-20CA3E21AB8B}"/>
          </ac:spMkLst>
        </pc:spChg>
        <pc:spChg chg="add">
          <ac:chgData name="Stanford Bowman" userId="6ede3e4e1afbea80" providerId="LiveId" clId="{73314ACE-B5A5-4BCF-ADEA-4BB094F67AEA}" dt="2025-04-08T19:39:00.251" v="9" actId="26606"/>
          <ac:spMkLst>
            <pc:docMk/>
            <pc:sldMk cId="3917973933" sldId="256"/>
            <ac:spMk id="11" creationId="{64C13BAB-7C00-4D21-A857-E3D41C0A2A66}"/>
          </ac:spMkLst>
        </pc:spChg>
        <pc:spChg chg="add mod">
          <ac:chgData name="Stanford Bowman" userId="6ede3e4e1afbea80" providerId="LiveId" clId="{73314ACE-B5A5-4BCF-ADEA-4BB094F67AEA}" dt="2025-04-11T19:12:47.494" v="1324" actId="207"/>
          <ac:spMkLst>
            <pc:docMk/>
            <pc:sldMk cId="3917973933" sldId="256"/>
            <ac:spMk id="12" creationId="{ED80B947-E51A-3620-45A1-3A3CD52CCC6E}"/>
          </ac:spMkLst>
        </pc:spChg>
        <pc:spChg chg="add">
          <ac:chgData name="Stanford Bowman" userId="6ede3e4e1afbea80" providerId="LiveId" clId="{73314ACE-B5A5-4BCF-ADEA-4BB094F67AEA}" dt="2025-04-08T19:39:00.251" v="9" actId="26606"/>
          <ac:spMkLst>
            <pc:docMk/>
            <pc:sldMk cId="3917973933" sldId="256"/>
            <ac:spMk id="13" creationId="{1F1FF39A-AC3C-4066-9D4C-519AA22812EA}"/>
          </ac:spMkLst>
        </pc:spChg>
        <pc:graphicFrameChg chg="add mod">
          <ac:chgData name="Stanford Bowman" userId="6ede3e4e1afbea80" providerId="LiveId" clId="{73314ACE-B5A5-4BCF-ADEA-4BB094F67AEA}" dt="2025-04-10T15:33:30.255" v="313" actId="12084"/>
          <ac:graphicFrameMkLst>
            <pc:docMk/>
            <pc:sldMk cId="3917973933" sldId="256"/>
            <ac:graphicFrameMk id="6" creationId="{93120DA4-46BF-DB20-4A4E-71A054E56F5E}"/>
          </ac:graphicFrameMkLst>
        </pc:graphicFrameChg>
        <pc:picChg chg="add mod ord">
          <ac:chgData name="Stanford Bowman" userId="6ede3e4e1afbea80" providerId="LiveId" clId="{73314ACE-B5A5-4BCF-ADEA-4BB094F67AEA}" dt="2025-04-11T19:05:52.647" v="1301" actId="1076"/>
          <ac:picMkLst>
            <pc:docMk/>
            <pc:sldMk cId="3917973933" sldId="256"/>
            <ac:picMk id="3" creationId="{4119CEF1-E640-5E15-2AFB-8B0AF2D8ED91}"/>
          </ac:picMkLst>
        </pc:picChg>
        <pc:picChg chg="add del mod ord">
          <ac:chgData name="Stanford Bowman" userId="6ede3e4e1afbea80" providerId="LiveId" clId="{73314ACE-B5A5-4BCF-ADEA-4BB094F67AEA}" dt="2025-04-11T14:23:22.864" v="424" actId="478"/>
          <ac:picMkLst>
            <pc:docMk/>
            <pc:sldMk cId="3917973933" sldId="256"/>
            <ac:picMk id="4" creationId="{7151DA16-9411-9D46-A3E6-56CDCD799BE7}"/>
          </ac:picMkLst>
        </pc:picChg>
        <pc:picChg chg="add del mod">
          <ac:chgData name="Stanford Bowman" userId="6ede3e4e1afbea80" providerId="LiveId" clId="{73314ACE-B5A5-4BCF-ADEA-4BB094F67AEA}" dt="2025-04-10T15:36:38.013" v="315" actId="478"/>
          <ac:picMkLst>
            <pc:docMk/>
            <pc:sldMk cId="3917973933" sldId="256"/>
            <ac:picMk id="5" creationId="{B1DE8E7B-F147-9D23-6FC7-D8B2A62389D3}"/>
          </ac:picMkLst>
        </pc:picChg>
        <pc:picChg chg="add mod">
          <ac:chgData name="Stanford Bowman" userId="6ede3e4e1afbea80" providerId="LiveId" clId="{73314ACE-B5A5-4BCF-ADEA-4BB094F67AEA}" dt="2025-04-11T19:17:06.398" v="1356" actId="14100"/>
          <ac:picMkLst>
            <pc:docMk/>
            <pc:sldMk cId="3917973933" sldId="256"/>
            <ac:picMk id="6" creationId="{C0E30BE3-FB3B-393A-8B5F-9ACDD364C2CC}"/>
          </ac:picMkLst>
        </pc:picChg>
        <pc:picChg chg="add del mod">
          <ac:chgData name="Stanford Bowman" userId="6ede3e4e1afbea80" providerId="LiveId" clId="{73314ACE-B5A5-4BCF-ADEA-4BB094F67AEA}" dt="2025-04-10T15:41:47.281" v="356" actId="478"/>
          <ac:picMkLst>
            <pc:docMk/>
            <pc:sldMk cId="3917973933" sldId="256"/>
            <ac:picMk id="7" creationId="{D2BDF500-79EA-973D-C8CE-63BF28CFFE8E}"/>
          </ac:picMkLst>
        </pc:picChg>
      </pc:sldChg>
      <pc:sldChg chg="addSp delSp modSp new del mod modNotesTx">
        <pc:chgData name="Stanford Bowman" userId="6ede3e4e1afbea80" providerId="LiveId" clId="{73314ACE-B5A5-4BCF-ADEA-4BB094F67AEA}" dt="2025-04-11T14:22:32.709" v="418" actId="2696"/>
        <pc:sldMkLst>
          <pc:docMk/>
          <pc:sldMk cId="661550891" sldId="257"/>
        </pc:sldMkLst>
        <pc:spChg chg="mod">
          <ac:chgData name="Stanford Bowman" userId="6ede3e4e1afbea80" providerId="LiveId" clId="{73314ACE-B5A5-4BCF-ADEA-4BB094F67AEA}" dt="2025-04-11T14:20:57.812" v="400"/>
          <ac:spMkLst>
            <pc:docMk/>
            <pc:sldMk cId="661550891" sldId="257"/>
            <ac:spMk id="2" creationId="{6061CCF3-7E22-CD7A-0E91-243398B065C8}"/>
          </ac:spMkLst>
        </pc:spChg>
        <pc:spChg chg="mod">
          <ac:chgData name="Stanford Bowman" userId="6ede3e4e1afbea80" providerId="LiveId" clId="{73314ACE-B5A5-4BCF-ADEA-4BB094F67AEA}" dt="2025-04-11T14:22:23.633" v="416" actId="404"/>
          <ac:spMkLst>
            <pc:docMk/>
            <pc:sldMk cId="661550891" sldId="257"/>
            <ac:spMk id="3" creationId="{929B93EE-348C-1986-3928-484C6D638BAF}"/>
          </ac:spMkLst>
        </pc:spChg>
        <pc:spChg chg="add mod">
          <ac:chgData name="Stanford Bowman" userId="6ede3e4e1afbea80" providerId="LiveId" clId="{73314ACE-B5A5-4BCF-ADEA-4BB094F67AEA}" dt="2025-04-11T14:20:57.812" v="400"/>
          <ac:spMkLst>
            <pc:docMk/>
            <pc:sldMk cId="661550891" sldId="257"/>
            <ac:spMk id="4" creationId="{6BAC06B5-AA3E-DC2C-F657-F43E8D0EEA20}"/>
          </ac:spMkLst>
        </pc:spChg>
        <pc:spChg chg="add del">
          <ac:chgData name="Stanford Bowman" userId="6ede3e4e1afbea80" providerId="LiveId" clId="{73314ACE-B5A5-4BCF-ADEA-4BB094F67AEA}" dt="2025-04-11T14:19:28.331" v="392" actId="22"/>
          <ac:spMkLst>
            <pc:docMk/>
            <pc:sldMk cId="661550891" sldId="257"/>
            <ac:spMk id="6" creationId="{83C6A2B8-E2F6-D178-DF09-A39FB20CCC9A}"/>
          </ac:spMkLst>
        </pc:spChg>
        <pc:spChg chg="add del mod">
          <ac:chgData name="Stanford Bowman" userId="6ede3e4e1afbea80" providerId="LiveId" clId="{73314ACE-B5A5-4BCF-ADEA-4BB094F67AEA}" dt="2025-04-08T20:09:51.657" v="120" actId="478"/>
          <ac:spMkLst>
            <pc:docMk/>
            <pc:sldMk cId="661550891" sldId="257"/>
            <ac:spMk id="6" creationId="{D5D81C2B-4349-63B1-E1D7-1B0E7F3D2209}"/>
          </ac:spMkLst>
        </pc:spChg>
        <pc:spChg chg="add del">
          <ac:chgData name="Stanford Bowman" userId="6ede3e4e1afbea80" providerId="LiveId" clId="{73314ACE-B5A5-4BCF-ADEA-4BB094F67AEA}" dt="2025-04-11T14:19:38.275" v="394" actId="22"/>
          <ac:spMkLst>
            <pc:docMk/>
            <pc:sldMk cId="661550891" sldId="257"/>
            <ac:spMk id="8" creationId="{35A366DA-58D8-CAA5-8811-D538382EDF14}"/>
          </ac:spMkLst>
        </pc:spChg>
        <pc:picChg chg="add del mod ord">
          <ac:chgData name="Stanford Bowman" userId="6ede3e4e1afbea80" providerId="LiveId" clId="{73314ACE-B5A5-4BCF-ADEA-4BB094F67AEA}" dt="2025-04-11T14:22:27.852" v="417" actId="21"/>
          <ac:picMkLst>
            <pc:docMk/>
            <pc:sldMk cId="661550891" sldId="257"/>
            <ac:picMk id="9" creationId="{F6161BA8-40B5-AF5B-06A6-F4DFCFDF4EE8}"/>
          </ac:picMkLst>
        </pc:picChg>
      </pc:sldChg>
      <pc:sldChg chg="modSp add mod ord modNotesTx">
        <pc:chgData name="Stanford Bowman" userId="6ede3e4e1afbea80" providerId="LiveId" clId="{73314ACE-B5A5-4BCF-ADEA-4BB094F67AEA}" dt="2025-04-11T14:42:30.696" v="534"/>
        <pc:sldMkLst>
          <pc:docMk/>
          <pc:sldMk cId="2139203408" sldId="259"/>
        </pc:sldMkLst>
        <pc:spChg chg="mod">
          <ac:chgData name="Stanford Bowman" userId="6ede3e4e1afbea80" providerId="LiveId" clId="{73314ACE-B5A5-4BCF-ADEA-4BB094F67AEA}" dt="2025-04-11T14:37:25.170" v="494" actId="404"/>
          <ac:spMkLst>
            <pc:docMk/>
            <pc:sldMk cId="2139203408" sldId="259"/>
            <ac:spMk id="5" creationId="{B1287DED-06E3-4317-4565-7C1DAD471D33}"/>
          </ac:spMkLst>
        </pc:spChg>
        <pc:spChg chg="mod">
          <ac:chgData name="Stanford Bowman" userId="6ede3e4e1afbea80" providerId="LiveId" clId="{73314ACE-B5A5-4BCF-ADEA-4BB094F67AEA}" dt="2025-04-11T14:26:00.416" v="443" actId="14100"/>
          <ac:spMkLst>
            <pc:docMk/>
            <pc:sldMk cId="2139203408" sldId="259"/>
            <ac:spMk id="8" creationId="{143BE764-A303-F010-B591-63BECC8E9675}"/>
          </ac:spMkLst>
        </pc:spChg>
        <pc:cxnChg chg="mod">
          <ac:chgData name="Stanford Bowman" userId="6ede3e4e1afbea80" providerId="LiveId" clId="{73314ACE-B5A5-4BCF-ADEA-4BB094F67AEA}" dt="2025-04-11T14:36:49.792" v="486" actId="1036"/>
          <ac:cxnSpMkLst>
            <pc:docMk/>
            <pc:sldMk cId="2139203408" sldId="259"/>
            <ac:cxnSpMk id="6" creationId="{88B6B354-28D0-DED4-6FF2-A93ADDBB4C49}"/>
          </ac:cxnSpMkLst>
        </pc:cxnChg>
        <pc:cxnChg chg="mod">
          <ac:chgData name="Stanford Bowman" userId="6ede3e4e1afbea80" providerId="LiveId" clId="{73314ACE-B5A5-4BCF-ADEA-4BB094F67AEA}" dt="2025-04-11T14:26:39.520" v="466" actId="1076"/>
          <ac:cxnSpMkLst>
            <pc:docMk/>
            <pc:sldMk cId="2139203408" sldId="259"/>
            <ac:cxnSpMk id="10" creationId="{FB860F08-084D-7E5D-7F36-BA582F1D3C2F}"/>
          </ac:cxnSpMkLst>
        </pc:cxnChg>
      </pc:sldChg>
      <pc:sldChg chg="modSp add mod modNotesTx">
        <pc:chgData name="Stanford Bowman" userId="6ede3e4e1afbea80" providerId="LiveId" clId="{73314ACE-B5A5-4BCF-ADEA-4BB094F67AEA}" dt="2025-04-11T14:46:35.951" v="564" actId="20577"/>
        <pc:sldMkLst>
          <pc:docMk/>
          <pc:sldMk cId="847725026" sldId="260"/>
        </pc:sldMkLst>
        <pc:spChg chg="mod">
          <ac:chgData name="Stanford Bowman" userId="6ede3e4e1afbea80" providerId="LiveId" clId="{73314ACE-B5A5-4BCF-ADEA-4BB094F67AEA}" dt="2025-04-11T14:44:45.850" v="552"/>
          <ac:spMkLst>
            <pc:docMk/>
            <pc:sldMk cId="847725026" sldId="260"/>
            <ac:spMk id="2" creationId="{DD63C7A7-5849-B6EA-47D3-31587FF66AEA}"/>
          </ac:spMkLst>
        </pc:spChg>
        <pc:spChg chg="mod">
          <ac:chgData name="Stanford Bowman" userId="6ede3e4e1afbea80" providerId="LiveId" clId="{73314ACE-B5A5-4BCF-ADEA-4BB094F67AEA}" dt="2025-04-11T14:45:29.511" v="560" actId="207"/>
          <ac:spMkLst>
            <pc:docMk/>
            <pc:sldMk cId="847725026" sldId="260"/>
            <ac:spMk id="3" creationId="{234ED835-031F-0843-FAF4-B5EEC522385F}"/>
          </ac:spMkLst>
        </pc:spChg>
        <pc:spChg chg="mod">
          <ac:chgData name="Stanford Bowman" userId="6ede3e4e1afbea80" providerId="LiveId" clId="{73314ACE-B5A5-4BCF-ADEA-4BB094F67AEA}" dt="2025-04-11T14:43:28.209" v="536" actId="27636"/>
          <ac:spMkLst>
            <pc:docMk/>
            <pc:sldMk cId="847725026" sldId="260"/>
            <ac:spMk id="6" creationId="{37446C5A-3B6E-4241-B71A-6331FAF47B12}"/>
          </ac:spMkLst>
        </pc:spChg>
      </pc:sldChg>
      <pc:sldChg chg="modSp add mod modNotes modNotesTx">
        <pc:chgData name="Stanford Bowman" userId="6ede3e4e1afbea80" providerId="LiveId" clId="{73314ACE-B5A5-4BCF-ADEA-4BB094F67AEA}" dt="2025-04-11T18:46:57.540" v="1220" actId="1036"/>
        <pc:sldMkLst>
          <pc:docMk/>
          <pc:sldMk cId="3452085809" sldId="421"/>
        </pc:sldMkLst>
        <pc:spChg chg="mod">
          <ac:chgData name="Stanford Bowman" userId="6ede3e4e1afbea80" providerId="LiveId" clId="{73314ACE-B5A5-4BCF-ADEA-4BB094F67AEA}" dt="2025-04-11T18:45:33.181" v="1168" actId="404"/>
          <ac:spMkLst>
            <pc:docMk/>
            <pc:sldMk cId="3452085809" sldId="421"/>
            <ac:spMk id="2" creationId="{D809DA3B-C408-8B2D-5A2D-7026CF93AEEC}"/>
          </ac:spMkLst>
        </pc:spChg>
        <pc:spChg chg="mod">
          <ac:chgData name="Stanford Bowman" userId="6ede3e4e1afbea80" providerId="LiveId" clId="{73314ACE-B5A5-4BCF-ADEA-4BB094F67AEA}" dt="2025-04-11T14:43:28.355" v="548" actId="27636"/>
          <ac:spMkLst>
            <pc:docMk/>
            <pc:sldMk cId="3452085809" sldId="421"/>
            <ac:spMk id="12" creationId="{67D75771-0A2D-40E1-AA29-B4681B34E4E2}"/>
          </ac:spMkLst>
        </pc:spChg>
        <pc:spChg chg="mod">
          <ac:chgData name="Stanford Bowman" userId="6ede3e4e1afbea80" providerId="LiveId" clId="{73314ACE-B5A5-4BCF-ADEA-4BB094F67AEA}" dt="2025-04-11T18:43:38.492" v="1133" actId="404"/>
          <ac:spMkLst>
            <pc:docMk/>
            <pc:sldMk cId="3452085809" sldId="421"/>
            <ac:spMk id="15" creationId="{19D84E3C-EC1C-40A8-9BE4-CB83B851C0AC}"/>
          </ac:spMkLst>
        </pc:spChg>
        <pc:spChg chg="mod">
          <ac:chgData name="Stanford Bowman" userId="6ede3e4e1afbea80" providerId="LiveId" clId="{73314ACE-B5A5-4BCF-ADEA-4BB094F67AEA}" dt="2025-04-11T18:46:57.540" v="1220" actId="1036"/>
          <ac:spMkLst>
            <pc:docMk/>
            <pc:sldMk cId="3452085809" sldId="421"/>
            <ac:spMk id="16" creationId="{F458977A-D61D-4781-A330-C460143E239E}"/>
          </ac:spMkLst>
        </pc:spChg>
        <pc:spChg chg="mod">
          <ac:chgData name="Stanford Bowman" userId="6ede3e4e1afbea80" providerId="LiveId" clId="{73314ACE-B5A5-4BCF-ADEA-4BB094F67AEA}" dt="2025-04-11T18:46:22.865" v="1201" actId="1035"/>
          <ac:spMkLst>
            <pc:docMk/>
            <pc:sldMk cId="3452085809" sldId="421"/>
            <ac:spMk id="17" creationId="{FA587F66-BEFF-4D6C-AEF0-FA091908B866}"/>
          </ac:spMkLst>
        </pc:spChg>
        <pc:picChg chg="mod">
          <ac:chgData name="Stanford Bowman" userId="6ede3e4e1afbea80" providerId="LiveId" clId="{73314ACE-B5A5-4BCF-ADEA-4BB094F67AEA}" dt="2025-04-11T18:45:41.236" v="1169" actId="1076"/>
          <ac:picMkLst>
            <pc:docMk/>
            <pc:sldMk cId="3452085809" sldId="421"/>
            <ac:picMk id="18" creationId="{C51D875A-9797-44CB-9AD2-BEFF2FDF9106}"/>
          </ac:picMkLst>
        </pc:picChg>
      </pc:sldChg>
      <pc:sldChg chg="modSp add mod modNotes modNotesTx">
        <pc:chgData name="Stanford Bowman" userId="6ede3e4e1afbea80" providerId="LiveId" clId="{73314ACE-B5A5-4BCF-ADEA-4BB094F67AEA}" dt="2025-04-11T18:43:15.218" v="1124" actId="27636"/>
        <pc:sldMkLst>
          <pc:docMk/>
          <pc:sldMk cId="1145517130" sldId="431"/>
        </pc:sldMkLst>
        <pc:spChg chg="mod">
          <ac:chgData name="Stanford Bowman" userId="6ede3e4e1afbea80" providerId="LiveId" clId="{73314ACE-B5A5-4BCF-ADEA-4BB094F67AEA}" dt="2025-04-11T14:43:28.344" v="547" actId="27636"/>
          <ac:spMkLst>
            <pc:docMk/>
            <pc:sldMk cId="1145517130" sldId="431"/>
            <ac:spMk id="2" creationId="{FF04471D-54AA-E04A-4DFF-E5AE99644850}"/>
          </ac:spMkLst>
        </pc:spChg>
        <pc:graphicFrameChg chg="mod modGraphic">
          <ac:chgData name="Stanford Bowman" userId="6ede3e4e1afbea80" providerId="LiveId" clId="{73314ACE-B5A5-4BCF-ADEA-4BB094F67AEA}" dt="2025-04-11T18:42:14.444" v="1121" actId="115"/>
          <ac:graphicFrameMkLst>
            <pc:docMk/>
            <pc:sldMk cId="1145517130" sldId="431"/>
            <ac:graphicFrameMk id="12" creationId="{95518BAA-62C1-0315-8892-BDF52A6B4927}"/>
          </ac:graphicFrameMkLst>
        </pc:graphicFrameChg>
      </pc:sldChg>
      <pc:sldChg chg="addSp modSp add mod modNotes modNotesTx">
        <pc:chgData name="Stanford Bowman" userId="6ede3e4e1afbea80" providerId="LiveId" clId="{73314ACE-B5A5-4BCF-ADEA-4BB094F67AEA}" dt="2025-04-11T16:36:49.250" v="864" actId="171"/>
        <pc:sldMkLst>
          <pc:docMk/>
          <pc:sldMk cId="998796097" sldId="453"/>
        </pc:sldMkLst>
        <pc:spChg chg="mod">
          <ac:chgData name="Stanford Bowman" userId="6ede3e4e1afbea80" providerId="LiveId" clId="{73314ACE-B5A5-4BCF-ADEA-4BB094F67AEA}" dt="2025-04-11T14:43:28.253" v="539" actId="27636"/>
          <ac:spMkLst>
            <pc:docMk/>
            <pc:sldMk cId="998796097" sldId="453"/>
            <ac:spMk id="5" creationId="{9CBF2DF6-BE6A-4808-A788-56DC94952066}"/>
          </ac:spMkLst>
        </pc:spChg>
        <pc:spChg chg="mod">
          <ac:chgData name="Stanford Bowman" userId="6ede3e4e1afbea80" providerId="LiveId" clId="{73314ACE-B5A5-4BCF-ADEA-4BB094F67AEA}" dt="2025-04-11T16:34:16.821" v="763" actId="115"/>
          <ac:spMkLst>
            <pc:docMk/>
            <pc:sldMk cId="998796097" sldId="453"/>
            <ac:spMk id="10" creationId="{E7A7DBE9-5C5B-7C4C-E227-A3BB2B174B95}"/>
          </ac:spMkLst>
        </pc:spChg>
        <pc:spChg chg="mod">
          <ac:chgData name="Stanford Bowman" userId="6ede3e4e1afbea80" providerId="LiveId" clId="{73314ACE-B5A5-4BCF-ADEA-4BB094F67AEA}" dt="2025-04-11T16:34:54.461" v="767" actId="14100"/>
          <ac:spMkLst>
            <pc:docMk/>
            <pc:sldMk cId="998796097" sldId="453"/>
            <ac:spMk id="13" creationId="{49687E3C-5D07-4C96-A777-DB1EEE0BF167}"/>
          </ac:spMkLst>
        </pc:spChg>
        <pc:cxnChg chg="add mod ord">
          <ac:chgData name="Stanford Bowman" userId="6ede3e4e1afbea80" providerId="LiveId" clId="{73314ACE-B5A5-4BCF-ADEA-4BB094F67AEA}" dt="2025-04-11T16:36:49.250" v="864" actId="171"/>
          <ac:cxnSpMkLst>
            <pc:docMk/>
            <pc:sldMk cId="998796097" sldId="453"/>
            <ac:cxnSpMk id="2" creationId="{76309B0B-3D26-040A-76FB-BAC9C18336CC}"/>
          </ac:cxnSpMkLst>
        </pc:cxnChg>
      </pc:sldChg>
      <pc:sldChg chg="delSp modSp add mod delAnim modNotes modNotesTx">
        <pc:chgData name="Stanford Bowman" userId="6ede3e4e1afbea80" providerId="LiveId" clId="{73314ACE-B5A5-4BCF-ADEA-4BB094F67AEA}" dt="2025-04-11T18:54:50.037" v="1242" actId="1076"/>
        <pc:sldMkLst>
          <pc:docMk/>
          <pc:sldMk cId="938802995" sldId="458"/>
        </pc:sldMkLst>
        <pc:spChg chg="mod">
          <ac:chgData name="Stanford Bowman" userId="6ede3e4e1afbea80" providerId="LiveId" clId="{73314ACE-B5A5-4BCF-ADEA-4BB094F67AEA}" dt="2025-04-11T18:54:43.801" v="1241" actId="403"/>
          <ac:spMkLst>
            <pc:docMk/>
            <pc:sldMk cId="938802995" sldId="458"/>
            <ac:spMk id="3" creationId="{C173528E-EDC8-4FBE-9BE9-878B206B957E}"/>
          </ac:spMkLst>
        </pc:spChg>
        <pc:spChg chg="del">
          <ac:chgData name="Stanford Bowman" userId="6ede3e4e1afbea80" providerId="LiveId" clId="{73314ACE-B5A5-4BCF-ADEA-4BB094F67AEA}" dt="2025-04-11T18:53:12.331" v="1231" actId="478"/>
          <ac:spMkLst>
            <pc:docMk/>
            <pc:sldMk cId="938802995" sldId="458"/>
            <ac:spMk id="5" creationId="{DCF43D07-452B-C8F1-F4F1-470CCF1D81A7}"/>
          </ac:spMkLst>
        </pc:spChg>
        <pc:spChg chg="mod">
          <ac:chgData name="Stanford Bowman" userId="6ede3e4e1afbea80" providerId="LiveId" clId="{73314ACE-B5A5-4BCF-ADEA-4BB094F67AEA}" dt="2025-04-11T18:54:50.037" v="1242" actId="1076"/>
          <ac:spMkLst>
            <pc:docMk/>
            <pc:sldMk cId="938802995" sldId="458"/>
            <ac:spMk id="12" creationId="{43E01BC6-A475-427E-AAE4-EABF933AD3A0}"/>
          </ac:spMkLst>
        </pc:spChg>
        <pc:spChg chg="mod">
          <ac:chgData name="Stanford Bowman" userId="6ede3e4e1afbea80" providerId="LiveId" clId="{73314ACE-B5A5-4BCF-ADEA-4BB094F67AEA}" dt="2025-04-11T18:54:43.801" v="1241" actId="403"/>
          <ac:spMkLst>
            <pc:docMk/>
            <pc:sldMk cId="938802995" sldId="458"/>
            <ac:spMk id="21" creationId="{D5CA7739-1376-4613-8ADE-73CDD8360891}"/>
          </ac:spMkLst>
        </pc:spChg>
        <pc:spChg chg="mod">
          <ac:chgData name="Stanford Bowman" userId="6ede3e4e1afbea80" providerId="LiveId" clId="{73314ACE-B5A5-4BCF-ADEA-4BB094F67AEA}" dt="2025-04-11T18:49:11.755" v="1228" actId="27636"/>
          <ac:spMkLst>
            <pc:docMk/>
            <pc:sldMk cId="938802995" sldId="458"/>
            <ac:spMk id="23" creationId="{4AE1B342-E6EE-45AE-83D4-7797DFEF110B}"/>
          </ac:spMkLst>
        </pc:spChg>
      </pc:sldChg>
      <pc:sldChg chg="delSp modSp add mod ord setBg modNotes modNotesTx">
        <pc:chgData name="Stanford Bowman" userId="6ede3e4e1afbea80" providerId="LiveId" clId="{73314ACE-B5A5-4BCF-ADEA-4BB094F67AEA}" dt="2025-04-11T15:50:49.479" v="677" actId="20578"/>
        <pc:sldMkLst>
          <pc:docMk/>
          <pc:sldMk cId="3295816466" sldId="474"/>
        </pc:sldMkLst>
        <pc:spChg chg="mod">
          <ac:chgData name="Stanford Bowman" userId="6ede3e4e1afbea80" providerId="LiveId" clId="{73314ACE-B5A5-4BCF-ADEA-4BB094F67AEA}" dt="2025-04-11T14:43:28.232" v="537" actId="27636"/>
          <ac:spMkLst>
            <pc:docMk/>
            <pc:sldMk cId="3295816466" sldId="474"/>
            <ac:spMk id="4" creationId="{A3EDCA11-7D46-4DEB-B86A-158E6EABD961}"/>
          </ac:spMkLst>
        </pc:spChg>
        <pc:graphicFrameChg chg="del">
          <ac:chgData name="Stanford Bowman" userId="6ede3e4e1afbea80" providerId="LiveId" clId="{73314ACE-B5A5-4BCF-ADEA-4BB094F67AEA}" dt="2025-04-11T14:47:29.063" v="567" actId="478"/>
          <ac:graphicFrameMkLst>
            <pc:docMk/>
            <pc:sldMk cId="3295816466" sldId="474"/>
            <ac:graphicFrameMk id="2" creationId="{7CE1AF4B-69FB-AD35-163A-4999BF5DD4D8}"/>
          </ac:graphicFrameMkLst>
        </pc:graphicFrameChg>
        <pc:graphicFrameChg chg="mod">
          <ac:chgData name="Stanford Bowman" userId="6ede3e4e1afbea80" providerId="LiveId" clId="{73314ACE-B5A5-4BCF-ADEA-4BB094F67AEA}" dt="2025-04-11T15:17:56.030" v="660" actId="1076"/>
          <ac:graphicFrameMkLst>
            <pc:docMk/>
            <pc:sldMk cId="3295816466" sldId="474"/>
            <ac:graphicFrameMk id="12" creationId="{95518BAA-62C1-0315-8892-BDF52A6B4927}"/>
          </ac:graphicFrameMkLst>
        </pc:graphicFrameChg>
      </pc:sldChg>
      <pc:sldChg chg="addSp delSp modSp add mod modNotesTx">
        <pc:chgData name="Stanford Bowman" userId="6ede3e4e1afbea80" providerId="LiveId" clId="{73314ACE-B5A5-4BCF-ADEA-4BB094F67AEA}" dt="2025-04-11T16:46:09.305" v="1013" actId="1037"/>
        <pc:sldMkLst>
          <pc:docMk/>
          <pc:sldMk cId="503586353" sldId="476"/>
        </pc:sldMkLst>
        <pc:spChg chg="mod">
          <ac:chgData name="Stanford Bowman" userId="6ede3e4e1afbea80" providerId="LiveId" clId="{73314ACE-B5A5-4BCF-ADEA-4BB094F67AEA}" dt="2025-04-11T16:46:09.305" v="1013" actId="1037"/>
          <ac:spMkLst>
            <pc:docMk/>
            <pc:sldMk cId="503586353" sldId="476"/>
            <ac:spMk id="3" creationId="{40A8DE66-546C-6D42-4251-BC07BDA28495}"/>
          </ac:spMkLst>
        </pc:spChg>
        <pc:spChg chg="add del mod">
          <ac:chgData name="Stanford Bowman" userId="6ede3e4e1afbea80" providerId="LiveId" clId="{73314ACE-B5A5-4BCF-ADEA-4BB094F67AEA}" dt="2025-04-11T16:42:58.378" v="881" actId="478"/>
          <ac:spMkLst>
            <pc:docMk/>
            <pc:sldMk cId="503586353" sldId="476"/>
            <ac:spMk id="6" creationId="{FB822FB1-F56D-6E8A-9BA9-FB6DA8CB8455}"/>
          </ac:spMkLst>
        </pc:spChg>
        <pc:spChg chg="mod">
          <ac:chgData name="Stanford Bowman" userId="6ede3e4e1afbea80" providerId="LiveId" clId="{73314ACE-B5A5-4BCF-ADEA-4BB094F67AEA}" dt="2025-04-11T14:43:28.265" v="540" actId="27636"/>
          <ac:spMkLst>
            <pc:docMk/>
            <pc:sldMk cId="503586353" sldId="476"/>
            <ac:spMk id="9" creationId="{E254EE40-D275-484D-B0FD-C951ED3524DB}"/>
          </ac:spMkLst>
        </pc:spChg>
        <pc:spChg chg="add mod">
          <ac:chgData name="Stanford Bowman" userId="6ede3e4e1afbea80" providerId="LiveId" clId="{73314ACE-B5A5-4BCF-ADEA-4BB094F67AEA}" dt="2025-04-11T16:45:16.338" v="996" actId="554"/>
          <ac:spMkLst>
            <pc:docMk/>
            <pc:sldMk cId="503586353" sldId="476"/>
            <ac:spMk id="10" creationId="{2075664A-5B9E-A371-3824-8C3C86C1A913}"/>
          </ac:spMkLst>
        </pc:spChg>
        <pc:spChg chg="add mod">
          <ac:chgData name="Stanford Bowman" userId="6ede3e4e1afbea80" providerId="LiveId" clId="{73314ACE-B5A5-4BCF-ADEA-4BB094F67AEA}" dt="2025-04-11T16:45:53.505" v="1004" actId="108"/>
          <ac:spMkLst>
            <pc:docMk/>
            <pc:sldMk cId="503586353" sldId="476"/>
            <ac:spMk id="14" creationId="{77203ACB-77B1-774E-6586-3D49E464D3FE}"/>
          </ac:spMkLst>
        </pc:spChg>
        <pc:graphicFrameChg chg="del mod modGraphic">
          <ac:chgData name="Stanford Bowman" userId="6ede3e4e1afbea80" providerId="LiveId" clId="{73314ACE-B5A5-4BCF-ADEA-4BB094F67AEA}" dt="2025-04-11T16:42:53.843" v="880" actId="478"/>
          <ac:graphicFrameMkLst>
            <pc:docMk/>
            <pc:sldMk cId="503586353" sldId="476"/>
            <ac:graphicFrameMk id="8" creationId="{242B4EE1-F97A-4D97-82FE-864653058872}"/>
          </ac:graphicFrameMkLst>
        </pc:graphicFrameChg>
        <pc:cxnChg chg="mod">
          <ac:chgData name="Stanford Bowman" userId="6ede3e4e1afbea80" providerId="LiveId" clId="{73314ACE-B5A5-4BCF-ADEA-4BB094F67AEA}" dt="2025-04-11T16:43:53.632" v="986" actId="1037"/>
          <ac:cxnSpMkLst>
            <pc:docMk/>
            <pc:sldMk cId="503586353" sldId="476"/>
            <ac:cxnSpMk id="16" creationId="{73BAAAEE-EC65-42E5-A40C-3BB2B4DEDC1C}"/>
          </ac:cxnSpMkLst>
        </pc:cxnChg>
      </pc:sldChg>
      <pc:sldChg chg="modSp add mod modNotes modNotesTx">
        <pc:chgData name="Stanford Bowman" userId="6ede3e4e1afbea80" providerId="LiveId" clId="{73314ACE-B5A5-4BCF-ADEA-4BB094F67AEA}" dt="2025-04-11T16:52:03.955" v="1047" actId="1076"/>
        <pc:sldMkLst>
          <pc:docMk/>
          <pc:sldMk cId="3231419742" sldId="477"/>
        </pc:sldMkLst>
        <pc:spChg chg="mod">
          <ac:chgData name="Stanford Bowman" userId="6ede3e4e1afbea80" providerId="LiveId" clId="{73314ACE-B5A5-4BCF-ADEA-4BB094F67AEA}" dt="2025-04-11T14:43:28.276" v="541" actId="27636"/>
          <ac:spMkLst>
            <pc:docMk/>
            <pc:sldMk cId="3231419742" sldId="477"/>
            <ac:spMk id="4" creationId="{A3EDCA11-7D46-4DEB-B86A-158E6EABD961}"/>
          </ac:spMkLst>
        </pc:spChg>
        <pc:graphicFrameChg chg="mod">
          <ac:chgData name="Stanford Bowman" userId="6ede3e4e1afbea80" providerId="LiveId" clId="{73314ACE-B5A5-4BCF-ADEA-4BB094F67AEA}" dt="2025-04-11T16:52:03.955" v="1047" actId="1076"/>
          <ac:graphicFrameMkLst>
            <pc:docMk/>
            <pc:sldMk cId="3231419742" sldId="477"/>
            <ac:graphicFrameMk id="12" creationId="{95518BAA-62C1-0315-8892-BDF52A6B4927}"/>
          </ac:graphicFrameMkLst>
        </pc:graphicFrameChg>
      </pc:sldChg>
      <pc:sldChg chg="addSp delSp modSp add mod modNotes modNotesTx">
        <pc:chgData name="Stanford Bowman" userId="6ede3e4e1afbea80" providerId="LiveId" clId="{73314ACE-B5A5-4BCF-ADEA-4BB094F67AEA}" dt="2025-04-11T15:21:07.481" v="670" actId="15"/>
        <pc:sldMkLst>
          <pc:docMk/>
          <pc:sldMk cId="77023992" sldId="482"/>
        </pc:sldMkLst>
        <pc:spChg chg="add mod">
          <ac:chgData name="Stanford Bowman" userId="6ede3e4e1afbea80" providerId="LiveId" clId="{73314ACE-B5A5-4BCF-ADEA-4BB094F67AEA}" dt="2025-04-11T15:18:59.427" v="665"/>
          <ac:spMkLst>
            <pc:docMk/>
            <pc:sldMk cId="77023992" sldId="482"/>
            <ac:spMk id="2" creationId="{7E060B3B-3E5F-7C4A-6961-1CA8300C255F}"/>
          </ac:spMkLst>
        </pc:spChg>
        <pc:spChg chg="mod">
          <ac:chgData name="Stanford Bowman" userId="6ede3e4e1afbea80" providerId="LiveId" clId="{73314ACE-B5A5-4BCF-ADEA-4BB094F67AEA}" dt="2025-04-11T14:43:28.242" v="538" actId="27636"/>
          <ac:spMkLst>
            <pc:docMk/>
            <pc:sldMk cId="77023992" sldId="482"/>
            <ac:spMk id="4" creationId="{A3EDCA11-7D46-4DEB-B86A-158E6EABD961}"/>
          </ac:spMkLst>
        </pc:spChg>
        <pc:graphicFrameChg chg="mod">
          <ac:chgData name="Stanford Bowman" userId="6ede3e4e1afbea80" providerId="LiveId" clId="{73314ACE-B5A5-4BCF-ADEA-4BB094F67AEA}" dt="2025-04-11T15:19:07.641" v="666" actId="1076"/>
          <ac:graphicFrameMkLst>
            <pc:docMk/>
            <pc:sldMk cId="77023992" sldId="482"/>
            <ac:graphicFrameMk id="12" creationId="{95518BAA-62C1-0315-8892-BDF52A6B4927}"/>
          </ac:graphicFrameMkLst>
        </pc:graphicFrameChg>
        <pc:cxnChg chg="del">
          <ac:chgData name="Stanford Bowman" userId="6ede3e4e1afbea80" providerId="LiveId" clId="{73314ACE-B5A5-4BCF-ADEA-4BB094F67AEA}" dt="2025-04-11T15:18:58.967" v="664" actId="478"/>
          <ac:cxnSpMkLst>
            <pc:docMk/>
            <pc:sldMk cId="77023992" sldId="482"/>
            <ac:cxnSpMk id="9" creationId="{9175AEAA-93E6-E59B-F317-523EDB8E8196}"/>
          </ac:cxnSpMkLst>
        </pc:cxnChg>
      </pc:sldChg>
      <pc:sldChg chg="modSp add del mod">
        <pc:chgData name="Stanford Bowman" userId="6ede3e4e1afbea80" providerId="LiveId" clId="{73314ACE-B5A5-4BCF-ADEA-4BB094F67AEA}" dt="2025-04-11T16:58:53.138" v="1077" actId="47"/>
        <pc:sldMkLst>
          <pc:docMk/>
          <pc:sldMk cId="967760806" sldId="483"/>
        </pc:sldMkLst>
        <pc:spChg chg="mod">
          <ac:chgData name="Stanford Bowman" userId="6ede3e4e1afbea80" providerId="LiveId" clId="{73314ACE-B5A5-4BCF-ADEA-4BB094F67AEA}" dt="2025-04-11T14:43:28.311" v="544" actId="27636"/>
          <ac:spMkLst>
            <pc:docMk/>
            <pc:sldMk cId="967760806" sldId="483"/>
            <ac:spMk id="9" creationId="{57144AEB-4F5C-4496-9C1A-5AA661E879D2}"/>
          </ac:spMkLst>
        </pc:spChg>
      </pc:sldChg>
      <pc:sldChg chg="modSp add mod modNotes">
        <pc:chgData name="Stanford Bowman" userId="6ede3e4e1afbea80" providerId="LiveId" clId="{73314ACE-B5A5-4BCF-ADEA-4BB094F67AEA}" dt="2025-04-11T19:01:15.319" v="1270" actId="6549"/>
        <pc:sldMkLst>
          <pc:docMk/>
          <pc:sldMk cId="1687113891" sldId="489"/>
        </pc:sldMkLst>
        <pc:spChg chg="mod">
          <ac:chgData name="Stanford Bowman" userId="6ede3e4e1afbea80" providerId="LiveId" clId="{73314ACE-B5A5-4BCF-ADEA-4BB094F67AEA}" dt="2025-04-11T19:01:15.319" v="1270" actId="6549"/>
          <ac:spMkLst>
            <pc:docMk/>
            <pc:sldMk cId="1687113891" sldId="489"/>
            <ac:spMk id="13" creationId="{DC04D890-4AEB-4299-B09E-C21A71394D8B}"/>
          </ac:spMkLst>
        </pc:spChg>
      </pc:sldChg>
      <pc:sldChg chg="modSp add mod modNotesTx">
        <pc:chgData name="Stanford Bowman" userId="6ede3e4e1afbea80" providerId="LiveId" clId="{73314ACE-B5A5-4BCF-ADEA-4BB094F67AEA}" dt="2025-04-11T18:47:52.869" v="1224" actId="6549"/>
        <pc:sldMkLst>
          <pc:docMk/>
          <pc:sldMk cId="1899292702" sldId="491"/>
        </pc:sldMkLst>
        <pc:spChg chg="mod">
          <ac:chgData name="Stanford Bowman" userId="6ede3e4e1afbea80" providerId="LiveId" clId="{73314ACE-B5A5-4BCF-ADEA-4BB094F67AEA}" dt="2025-04-11T16:54:26.666" v="1049"/>
          <ac:spMkLst>
            <pc:docMk/>
            <pc:sldMk cId="1899292702" sldId="491"/>
            <ac:spMk id="3" creationId="{BD90AFB3-CDB8-ABB3-27B0-DD2B8D724A92}"/>
          </ac:spMkLst>
        </pc:spChg>
        <pc:spChg chg="mod">
          <ac:chgData name="Stanford Bowman" userId="6ede3e4e1afbea80" providerId="LiveId" clId="{73314ACE-B5A5-4BCF-ADEA-4BB094F67AEA}" dt="2025-04-11T16:58:30.145" v="1075" actId="14100"/>
          <ac:spMkLst>
            <pc:docMk/>
            <pc:sldMk cId="1899292702" sldId="491"/>
            <ac:spMk id="4" creationId="{6B23B896-0450-1478-E8C2-3F855299224E}"/>
          </ac:spMkLst>
        </pc:spChg>
        <pc:spChg chg="mod">
          <ac:chgData name="Stanford Bowman" userId="6ede3e4e1afbea80" providerId="LiveId" clId="{73314ACE-B5A5-4BCF-ADEA-4BB094F67AEA}" dt="2025-04-11T16:58:19.752" v="1060" actId="14100"/>
          <ac:spMkLst>
            <pc:docMk/>
            <pc:sldMk cId="1899292702" sldId="491"/>
            <ac:spMk id="5" creationId="{30C654AB-A098-10F8-E65C-363BA0977DBC}"/>
          </ac:spMkLst>
        </pc:spChg>
        <pc:spChg chg="mod">
          <ac:chgData name="Stanford Bowman" userId="6ede3e4e1afbea80" providerId="LiveId" clId="{73314ACE-B5A5-4BCF-ADEA-4BB094F67AEA}" dt="2025-04-11T16:56:52.800" v="1059" actId="1076"/>
          <ac:spMkLst>
            <pc:docMk/>
            <pc:sldMk cId="1899292702" sldId="491"/>
            <ac:spMk id="9" creationId="{57144AEB-4F5C-4496-9C1A-5AA661E879D2}"/>
          </ac:spMkLst>
        </pc:spChg>
        <pc:cxnChg chg="mod">
          <ac:chgData name="Stanford Bowman" userId="6ede3e4e1afbea80" providerId="LiveId" clId="{73314ACE-B5A5-4BCF-ADEA-4BB094F67AEA}" dt="2025-04-11T16:58:24.922" v="1074" actId="1038"/>
          <ac:cxnSpMkLst>
            <pc:docMk/>
            <pc:sldMk cId="1899292702" sldId="491"/>
            <ac:cxnSpMk id="8" creationId="{99F1AB1B-1F03-88BA-CCB9-D0A094652344}"/>
          </ac:cxnSpMkLst>
        </pc:cxnChg>
      </pc:sldChg>
      <pc:sldChg chg="modSp add del mod">
        <pc:chgData name="Stanford Bowman" userId="6ede3e4e1afbea80" providerId="LiveId" clId="{73314ACE-B5A5-4BCF-ADEA-4BB094F67AEA}" dt="2025-04-11T16:58:51.084" v="1076" actId="47"/>
        <pc:sldMkLst>
          <pc:docMk/>
          <pc:sldMk cId="302755266" sldId="492"/>
        </pc:sldMkLst>
        <pc:spChg chg="mod">
          <ac:chgData name="Stanford Bowman" userId="6ede3e4e1afbea80" providerId="LiveId" clId="{73314ACE-B5A5-4BCF-ADEA-4BB094F67AEA}" dt="2025-04-11T14:43:28.299" v="543" actId="27636"/>
          <ac:spMkLst>
            <pc:docMk/>
            <pc:sldMk cId="302755266" sldId="492"/>
            <ac:spMk id="9" creationId="{57144AEB-4F5C-4496-9C1A-5AA661E879D2}"/>
          </ac:spMkLst>
        </pc:spChg>
      </pc:sldChg>
      <pc:sldChg chg="modSp add mod modNotesTx">
        <pc:chgData name="Stanford Bowman" userId="6ede3e4e1afbea80" providerId="LiveId" clId="{73314ACE-B5A5-4BCF-ADEA-4BB094F67AEA}" dt="2025-04-11T17:08:47.091" v="1097"/>
        <pc:sldMkLst>
          <pc:docMk/>
          <pc:sldMk cId="3749501681" sldId="494"/>
        </pc:sldMkLst>
        <pc:spChg chg="mod">
          <ac:chgData name="Stanford Bowman" userId="6ede3e4e1afbea80" providerId="LiveId" clId="{73314ACE-B5A5-4BCF-ADEA-4BB094F67AEA}" dt="2025-04-11T17:06:46.149" v="1092"/>
          <ac:spMkLst>
            <pc:docMk/>
            <pc:sldMk cId="3749501681" sldId="494"/>
            <ac:spMk id="8" creationId="{B00D1B18-554F-60BC-6CBB-EE1865BE88B8}"/>
          </ac:spMkLst>
        </pc:spChg>
        <pc:spChg chg="mod">
          <ac:chgData name="Stanford Bowman" userId="6ede3e4e1afbea80" providerId="LiveId" clId="{73314ACE-B5A5-4BCF-ADEA-4BB094F67AEA}" dt="2025-04-11T14:43:28.321" v="545" actId="27636"/>
          <ac:spMkLst>
            <pc:docMk/>
            <pc:sldMk cId="3749501681" sldId="494"/>
            <ac:spMk id="9" creationId="{2C62986F-FDD9-407A-B81D-62943E97555F}"/>
          </ac:spMkLst>
        </pc:spChg>
        <pc:spChg chg="mod">
          <ac:chgData name="Stanford Bowman" userId="6ede3e4e1afbea80" providerId="LiveId" clId="{73314ACE-B5A5-4BCF-ADEA-4BB094F67AEA}" dt="2025-04-11T17:08:47.091" v="1097"/>
          <ac:spMkLst>
            <pc:docMk/>
            <pc:sldMk cId="3749501681" sldId="494"/>
            <ac:spMk id="25" creationId="{CD653B91-CA79-309E-20E9-1E82F3788D15}"/>
          </ac:spMkLst>
        </pc:spChg>
        <pc:picChg chg="mod">
          <ac:chgData name="Stanford Bowman" userId="6ede3e4e1afbea80" providerId="LiveId" clId="{73314ACE-B5A5-4BCF-ADEA-4BB094F67AEA}" dt="2025-04-11T17:08:37.257" v="1096" actId="1076"/>
          <ac:picMkLst>
            <pc:docMk/>
            <pc:sldMk cId="3749501681" sldId="494"/>
            <ac:picMk id="14" creationId="{21BCC8B6-3ED7-4A6F-96EB-E769539E92A2}"/>
          </ac:picMkLst>
        </pc:picChg>
      </pc:sldChg>
      <pc:sldChg chg="addSp delSp modSp add mod setBg modNotesTx">
        <pc:chgData name="Stanford Bowman" userId="6ede3e4e1afbea80" providerId="LiveId" clId="{73314ACE-B5A5-4BCF-ADEA-4BB094F67AEA}" dt="2025-04-11T14:41:54.328" v="499" actId="27636"/>
        <pc:sldMkLst>
          <pc:docMk/>
          <pc:sldMk cId="1339588841" sldId="496"/>
        </pc:sldMkLst>
        <pc:spChg chg="mod">
          <ac:chgData name="Stanford Bowman" userId="6ede3e4e1afbea80" providerId="LiveId" clId="{73314ACE-B5A5-4BCF-ADEA-4BB094F67AEA}" dt="2025-04-11T14:41:40.926" v="497"/>
          <ac:spMkLst>
            <pc:docMk/>
            <pc:sldMk cId="1339588841" sldId="496"/>
            <ac:spMk id="3" creationId="{03D7AAC8-C1E7-6313-1CE0-BBBBCFC90064}"/>
          </ac:spMkLst>
        </pc:spChg>
        <pc:spChg chg="mod">
          <ac:chgData name="Stanford Bowman" userId="6ede3e4e1afbea80" providerId="LiveId" clId="{73314ACE-B5A5-4BCF-ADEA-4BB094F67AEA}" dt="2025-04-11T14:41:54.328" v="499" actId="27636"/>
          <ac:spMkLst>
            <pc:docMk/>
            <pc:sldMk cId="1339588841" sldId="496"/>
            <ac:spMk id="5" creationId="{8440C3F4-DD89-48E5-497E-4BCDC41DD7C6}"/>
          </ac:spMkLst>
        </pc:spChg>
        <pc:picChg chg="add del mod">
          <ac:chgData name="Stanford Bowman" userId="6ede3e4e1afbea80" providerId="LiveId" clId="{73314ACE-B5A5-4BCF-ADEA-4BB094F67AEA}" dt="2025-04-10T15:32:47.788" v="312" actId="478"/>
          <ac:picMkLst>
            <pc:docMk/>
            <pc:sldMk cId="1339588841" sldId="496"/>
            <ac:picMk id="6" creationId="{0AEF8BA6-0C8E-6257-1517-DD1373894532}"/>
          </ac:picMkLst>
        </pc:picChg>
        <pc:picChg chg="mod">
          <ac:chgData name="Stanford Bowman" userId="6ede3e4e1afbea80" providerId="LiveId" clId="{73314ACE-B5A5-4BCF-ADEA-4BB094F67AEA}" dt="2025-04-08T20:10:55.017" v="134" actId="1036"/>
          <ac:picMkLst>
            <pc:docMk/>
            <pc:sldMk cId="1339588841" sldId="496"/>
            <ac:picMk id="7" creationId="{1D28DA48-467A-45D6-9F8A-92008BC44EE6}"/>
          </ac:picMkLst>
        </pc:picChg>
      </pc:sldChg>
      <pc:sldChg chg="add del setBg">
        <pc:chgData name="Stanford Bowman" userId="6ede3e4e1afbea80" providerId="LiveId" clId="{73314ACE-B5A5-4BCF-ADEA-4BB094F67AEA}" dt="2025-04-08T19:41:37.903" v="16" actId="47"/>
        <pc:sldMkLst>
          <pc:docMk/>
          <pc:sldMk cId="675224722" sldId="497"/>
        </pc:sldMkLst>
      </pc:sldChg>
      <pc:sldChg chg="addSp delSp modSp add del mod">
        <pc:chgData name="Stanford Bowman" userId="6ede3e4e1afbea80" providerId="LiveId" clId="{73314ACE-B5A5-4BCF-ADEA-4BB094F67AEA}" dt="2025-04-11T14:19:09.033" v="390" actId="47"/>
        <pc:sldMkLst>
          <pc:docMk/>
          <pc:sldMk cId="3339963556" sldId="497"/>
        </pc:sldMkLst>
        <pc:spChg chg="mod">
          <ac:chgData name="Stanford Bowman" userId="6ede3e4e1afbea80" providerId="LiveId" clId="{73314ACE-B5A5-4BCF-ADEA-4BB094F67AEA}" dt="2025-04-08T20:09:37.202" v="119" actId="2711"/>
          <ac:spMkLst>
            <pc:docMk/>
            <pc:sldMk cId="3339963556" sldId="497"/>
            <ac:spMk id="2" creationId="{6061CCF3-7E22-CD7A-0E91-243398B065C8}"/>
          </ac:spMkLst>
        </pc:spChg>
        <pc:spChg chg="del">
          <ac:chgData name="Stanford Bowman" userId="6ede3e4e1afbea80" providerId="LiveId" clId="{73314ACE-B5A5-4BCF-ADEA-4BB094F67AEA}" dt="2025-04-08T20:08:10.395" v="113" actId="478"/>
          <ac:spMkLst>
            <pc:docMk/>
            <pc:sldMk cId="3339963556" sldId="497"/>
            <ac:spMk id="3" creationId="{929B93EE-348C-1986-3928-484C6D638BAF}"/>
          </ac:spMkLst>
        </pc:spChg>
        <pc:spChg chg="del mod">
          <ac:chgData name="Stanford Bowman" userId="6ede3e4e1afbea80" providerId="LiveId" clId="{73314ACE-B5A5-4BCF-ADEA-4BB094F67AEA}" dt="2025-04-11T14:12:08.966" v="359" actId="21"/>
          <ac:spMkLst>
            <pc:docMk/>
            <pc:sldMk cId="3339963556" sldId="497"/>
            <ac:spMk id="6" creationId="{D5D81C2B-4349-63B1-E1D7-1B0E7F3D2209}"/>
          </ac:spMkLst>
        </pc:spChg>
        <pc:spChg chg="add del mod">
          <ac:chgData name="Stanford Bowman" userId="6ede3e4e1afbea80" providerId="LiveId" clId="{73314ACE-B5A5-4BCF-ADEA-4BB094F67AEA}" dt="2025-04-08T20:08:16.650" v="114" actId="478"/>
          <ac:spMkLst>
            <pc:docMk/>
            <pc:sldMk cId="3339963556" sldId="497"/>
            <ac:spMk id="7" creationId="{14CD8189-C9F8-1356-0931-70D692EABB7D}"/>
          </ac:spMkLst>
        </pc:spChg>
      </pc:sldChg>
      <pc:sldChg chg="add del modNotes">
        <pc:chgData name="Stanford Bowman" userId="6ede3e4e1afbea80" providerId="LiveId" clId="{73314ACE-B5A5-4BCF-ADEA-4BB094F67AEA}" dt="2025-04-11T19:01:55.434" v="1281" actId="47"/>
        <pc:sldMkLst>
          <pc:docMk/>
          <pc:sldMk cId="3490201448" sldId="499"/>
        </pc:sldMkLst>
      </pc:sldChg>
      <pc:sldChg chg="delSp modSp add mod delAnim modNotes modNotesTx">
        <pc:chgData name="Stanford Bowman" userId="6ede3e4e1afbea80" providerId="LiveId" clId="{73314ACE-B5A5-4BCF-ADEA-4BB094F67AEA}" dt="2025-04-11T18:57:55.217" v="1258" actId="255"/>
        <pc:sldMkLst>
          <pc:docMk/>
          <pc:sldMk cId="3234698708" sldId="500"/>
        </pc:sldMkLst>
        <pc:spChg chg="mod">
          <ac:chgData name="Stanford Bowman" userId="6ede3e4e1afbea80" providerId="LiveId" clId="{73314ACE-B5A5-4BCF-ADEA-4BB094F67AEA}" dt="2025-04-11T18:57:55.217" v="1258" actId="255"/>
          <ac:spMkLst>
            <pc:docMk/>
            <pc:sldMk cId="3234698708" sldId="500"/>
            <ac:spMk id="3" creationId="{C173528E-EDC8-4FBE-9BE9-878B206B957E}"/>
          </ac:spMkLst>
        </pc:spChg>
        <pc:spChg chg="del">
          <ac:chgData name="Stanford Bowman" userId="6ede3e4e1afbea80" providerId="LiveId" clId="{73314ACE-B5A5-4BCF-ADEA-4BB094F67AEA}" dt="2025-04-11T18:56:24.806" v="1250" actId="478"/>
          <ac:spMkLst>
            <pc:docMk/>
            <pc:sldMk cId="3234698708" sldId="500"/>
            <ac:spMk id="5" creationId="{DCF43D07-452B-C8F1-F4F1-470CCF1D81A7}"/>
          </ac:spMkLst>
        </pc:spChg>
        <pc:spChg chg="mod">
          <ac:chgData name="Stanford Bowman" userId="6ede3e4e1afbea80" providerId="LiveId" clId="{73314ACE-B5A5-4BCF-ADEA-4BB094F67AEA}" dt="2025-04-11T18:57:55.217" v="1258" actId="255"/>
          <ac:spMkLst>
            <pc:docMk/>
            <pc:sldMk cId="3234698708" sldId="500"/>
            <ac:spMk id="12" creationId="{43E01BC6-A475-427E-AAE4-EABF933AD3A0}"/>
          </ac:spMkLst>
        </pc:spChg>
        <pc:spChg chg="mod">
          <ac:chgData name="Stanford Bowman" userId="6ede3e4e1afbea80" providerId="LiveId" clId="{73314ACE-B5A5-4BCF-ADEA-4BB094F67AEA}" dt="2025-04-11T18:57:55.217" v="1258" actId="255"/>
          <ac:spMkLst>
            <pc:docMk/>
            <pc:sldMk cId="3234698708" sldId="500"/>
            <ac:spMk id="21" creationId="{D5CA7739-1376-4613-8ADE-73CDD8360891}"/>
          </ac:spMkLst>
        </pc:spChg>
        <pc:spChg chg="mod">
          <ac:chgData name="Stanford Bowman" userId="6ede3e4e1afbea80" providerId="LiveId" clId="{73314ACE-B5A5-4BCF-ADEA-4BB094F67AEA}" dt="2025-04-11T18:55:43.980" v="1246" actId="27636"/>
          <ac:spMkLst>
            <pc:docMk/>
            <pc:sldMk cId="3234698708" sldId="500"/>
            <ac:spMk id="23" creationId="{4AE1B342-E6EE-45AE-83D4-7797DFEF110B}"/>
          </ac:spMkLst>
        </pc:spChg>
      </pc:sldChg>
      <pc:sldChg chg="modSp add del mod">
        <pc:chgData name="Stanford Bowman" userId="6ede3e4e1afbea80" providerId="LiveId" clId="{73314ACE-B5A5-4BCF-ADEA-4BB094F67AEA}" dt="2025-04-11T18:37:53.875" v="1099" actId="47"/>
        <pc:sldMkLst>
          <pc:docMk/>
          <pc:sldMk cId="4240256160" sldId="501"/>
        </pc:sldMkLst>
        <pc:spChg chg="mod">
          <ac:chgData name="Stanford Bowman" userId="6ede3e4e1afbea80" providerId="LiveId" clId="{73314ACE-B5A5-4BCF-ADEA-4BB094F67AEA}" dt="2025-04-11T14:43:28.333" v="546" actId="27636"/>
          <ac:spMkLst>
            <pc:docMk/>
            <pc:sldMk cId="4240256160" sldId="501"/>
            <ac:spMk id="9" creationId="{2C62986F-FDD9-407A-B81D-62943E97555F}"/>
          </ac:spMkLst>
        </pc:spChg>
      </pc:sldChg>
      <pc:sldChg chg="add del modNotes">
        <pc:chgData name="Stanford Bowman" userId="6ede3e4e1afbea80" providerId="LiveId" clId="{73314ACE-B5A5-4BCF-ADEA-4BB094F67AEA}" dt="2025-04-11T19:01:49.123" v="1280" actId="47"/>
        <pc:sldMkLst>
          <pc:docMk/>
          <pc:sldMk cId="2902456301" sldId="502"/>
        </pc:sldMkLst>
      </pc:sldChg>
      <pc:sldChg chg="addSp delSp modSp add mod">
        <pc:chgData name="Stanford Bowman" userId="6ede3e4e1afbea80" providerId="LiveId" clId="{73314ACE-B5A5-4BCF-ADEA-4BB094F67AEA}" dt="2025-04-11T14:22:55.426" v="422" actId="478"/>
        <pc:sldMkLst>
          <pc:docMk/>
          <pc:sldMk cId="758360709" sldId="503"/>
        </pc:sldMkLst>
        <pc:spChg chg="mod">
          <ac:chgData name="Stanford Bowman" userId="6ede3e4e1afbea80" providerId="LiveId" clId="{73314ACE-B5A5-4BCF-ADEA-4BB094F67AEA}" dt="2025-04-11T14:16:00.288" v="389"/>
          <ac:spMkLst>
            <pc:docMk/>
            <pc:sldMk cId="758360709" sldId="503"/>
            <ac:spMk id="3" creationId="{929B93EE-348C-1986-3928-484C6D638BAF}"/>
          </ac:spMkLst>
        </pc:spChg>
        <pc:spChg chg="add del mod">
          <ac:chgData name="Stanford Bowman" userId="6ede3e4e1afbea80" providerId="LiveId" clId="{73314ACE-B5A5-4BCF-ADEA-4BB094F67AEA}" dt="2025-04-11T14:22:55.426" v="422" actId="478"/>
          <ac:spMkLst>
            <pc:docMk/>
            <pc:sldMk cId="758360709" sldId="503"/>
            <ac:spMk id="6" creationId="{D5D81C2B-4349-63B1-E1D7-1B0E7F3D2209}"/>
          </ac:spMkLst>
        </pc:spChg>
        <pc:picChg chg="add mod ord">
          <ac:chgData name="Stanford Bowman" userId="6ede3e4e1afbea80" providerId="LiveId" clId="{73314ACE-B5A5-4BCF-ADEA-4BB094F67AEA}" dt="2025-04-11T14:22:42.579" v="420" actId="167"/>
          <ac:picMkLst>
            <pc:docMk/>
            <pc:sldMk cId="758360709" sldId="503"/>
            <ac:picMk id="9" creationId="{F6161BA8-40B5-AF5B-06A6-F4DFCFDF4EE8}"/>
          </ac:picMkLst>
        </pc:picChg>
      </pc:sldChg>
      <pc:sldChg chg="add">
        <pc:chgData name="Stanford Bowman" userId="6ede3e4e1afbea80" providerId="LiveId" clId="{73314ACE-B5A5-4BCF-ADEA-4BB094F67AEA}" dt="2025-04-11T14:22:46.890" v="421" actId="2890"/>
        <pc:sldMkLst>
          <pc:docMk/>
          <pc:sldMk cId="2256758321" sldId="504"/>
        </pc:sldMkLst>
      </pc:sldChg>
      <pc:sldChg chg="delSp modSp add mod modNotes modNotesTx">
        <pc:chgData name="Stanford Bowman" userId="6ede3e4e1afbea80" providerId="LiveId" clId="{73314ACE-B5A5-4BCF-ADEA-4BB094F67AEA}" dt="2025-04-11T15:18:23.536" v="661" actId="1076"/>
        <pc:sldMkLst>
          <pc:docMk/>
          <pc:sldMk cId="4053261975" sldId="505"/>
        </pc:sldMkLst>
        <pc:graphicFrameChg chg="del">
          <ac:chgData name="Stanford Bowman" userId="6ede3e4e1afbea80" providerId="LiveId" clId="{73314ACE-B5A5-4BCF-ADEA-4BB094F67AEA}" dt="2025-04-11T15:06:24.540" v="585" actId="478"/>
          <ac:graphicFrameMkLst>
            <pc:docMk/>
            <pc:sldMk cId="4053261975" sldId="505"/>
            <ac:graphicFrameMk id="2" creationId="{7CE1AF4B-69FB-AD35-163A-4999BF5DD4D8}"/>
          </ac:graphicFrameMkLst>
        </pc:graphicFrameChg>
        <pc:graphicFrameChg chg="mod modGraphic">
          <ac:chgData name="Stanford Bowman" userId="6ede3e4e1afbea80" providerId="LiveId" clId="{73314ACE-B5A5-4BCF-ADEA-4BB094F67AEA}" dt="2025-04-11T15:18:23.536" v="661" actId="1076"/>
          <ac:graphicFrameMkLst>
            <pc:docMk/>
            <pc:sldMk cId="4053261975" sldId="505"/>
            <ac:graphicFrameMk id="12" creationId="{95518BAA-62C1-0315-8892-BDF52A6B4927}"/>
          </ac:graphicFrameMkLst>
        </pc:graphicFrameChg>
      </pc:sldChg>
      <pc:sldChg chg="add">
        <pc:chgData name="Stanford Bowman" userId="6ede3e4e1afbea80" providerId="LiveId" clId="{73314ACE-B5A5-4BCF-ADEA-4BB094F67AEA}" dt="2025-04-11T15:50:33.141" v="671" actId="2890"/>
        <pc:sldMkLst>
          <pc:docMk/>
          <pc:sldMk cId="3545911675" sldId="506"/>
        </pc:sldMkLst>
      </pc:sldChg>
      <pc:sldChg chg="addSp delSp modSp add mod ord modNotesTx">
        <pc:chgData name="Stanford Bowman" userId="6ede3e4e1afbea80" providerId="LiveId" clId="{73314ACE-B5A5-4BCF-ADEA-4BB094F67AEA}" dt="2025-04-11T16:15:32.013" v="738" actId="14100"/>
        <pc:sldMkLst>
          <pc:docMk/>
          <pc:sldMk cId="924549603" sldId="507"/>
        </pc:sldMkLst>
        <pc:spChg chg="del">
          <ac:chgData name="Stanford Bowman" userId="6ede3e4e1afbea80" providerId="LiveId" clId="{73314ACE-B5A5-4BCF-ADEA-4BB094F67AEA}" dt="2025-04-11T16:14:26.524" v="706" actId="478"/>
          <ac:spMkLst>
            <pc:docMk/>
            <pc:sldMk cId="924549603" sldId="507"/>
            <ac:spMk id="2" creationId="{DD63C7A7-5849-B6EA-47D3-31587FF66AEA}"/>
          </ac:spMkLst>
        </pc:spChg>
        <pc:spChg chg="mod">
          <ac:chgData name="Stanford Bowman" userId="6ede3e4e1afbea80" providerId="LiveId" clId="{73314ACE-B5A5-4BCF-ADEA-4BB094F67AEA}" dt="2025-04-11T16:15:32.013" v="738" actId="14100"/>
          <ac:spMkLst>
            <pc:docMk/>
            <pc:sldMk cId="924549603" sldId="507"/>
            <ac:spMk id="3" creationId="{234ED835-031F-0843-FAF4-B5EEC522385F}"/>
          </ac:spMkLst>
        </pc:spChg>
        <pc:spChg chg="add del mod">
          <ac:chgData name="Stanford Bowman" userId="6ede3e4e1afbea80" providerId="LiveId" clId="{73314ACE-B5A5-4BCF-ADEA-4BB094F67AEA}" dt="2025-04-11T16:14:36.109" v="707" actId="478"/>
          <ac:spMkLst>
            <pc:docMk/>
            <pc:sldMk cId="924549603" sldId="507"/>
            <ac:spMk id="9" creationId="{73FC4008-E822-38C2-FFB9-5536E66C176B}"/>
          </ac:spMkLst>
        </pc:spChg>
        <pc:cxnChg chg="mod">
          <ac:chgData name="Stanford Bowman" userId="6ede3e4e1afbea80" providerId="LiveId" clId="{73314ACE-B5A5-4BCF-ADEA-4BB094F67AEA}" dt="2025-04-11T16:14:45.651" v="730" actId="1035"/>
          <ac:cxnSpMkLst>
            <pc:docMk/>
            <pc:sldMk cId="924549603" sldId="507"/>
            <ac:cxnSpMk id="5" creationId="{50979D2E-0317-6976-9ACF-86A769ED2237}"/>
          </ac:cxnSpMkLst>
        </pc:cxnChg>
      </pc:sldChg>
      <pc:sldChg chg="modSp add mod modNotesTx">
        <pc:chgData name="Stanford Bowman" userId="6ede3e4e1afbea80" providerId="LiveId" clId="{73314ACE-B5A5-4BCF-ADEA-4BB094F67AEA}" dt="2025-04-11T17:04:55.408" v="1090" actId="14100"/>
        <pc:sldMkLst>
          <pc:docMk/>
          <pc:sldMk cId="22895971" sldId="508"/>
        </pc:sldMkLst>
        <pc:spChg chg="mod">
          <ac:chgData name="Stanford Bowman" userId="6ede3e4e1afbea80" providerId="LiveId" clId="{73314ACE-B5A5-4BCF-ADEA-4BB094F67AEA}" dt="2025-04-11T16:59:55.799" v="1081"/>
          <ac:spMkLst>
            <pc:docMk/>
            <pc:sldMk cId="22895971" sldId="508"/>
            <ac:spMk id="3" creationId="{BD90AFB3-CDB8-ABB3-27B0-DD2B8D724A92}"/>
          </ac:spMkLst>
        </pc:spChg>
        <pc:spChg chg="mod">
          <ac:chgData name="Stanford Bowman" userId="6ede3e4e1afbea80" providerId="LiveId" clId="{73314ACE-B5A5-4BCF-ADEA-4BB094F67AEA}" dt="2025-04-11T17:04:55.408" v="1090" actId="14100"/>
          <ac:spMkLst>
            <pc:docMk/>
            <pc:sldMk cId="22895971" sldId="508"/>
            <ac:spMk id="4" creationId="{6B23B896-0450-1478-E8C2-3F855299224E}"/>
          </ac:spMkLst>
        </pc:spChg>
        <pc:spChg chg="mod">
          <ac:chgData name="Stanford Bowman" userId="6ede3e4e1afbea80" providerId="LiveId" clId="{73314ACE-B5A5-4BCF-ADEA-4BB094F67AEA}" dt="2025-04-11T17:01:37.310" v="1087" actId="404"/>
          <ac:spMkLst>
            <pc:docMk/>
            <pc:sldMk cId="22895971" sldId="508"/>
            <ac:spMk id="5" creationId="{30C654AB-A098-10F8-E65C-363BA0977DBC}"/>
          </ac:spMkLst>
        </pc:spChg>
      </pc:sldChg>
      <pc:sldChg chg="modSp add mod modNotesTx">
        <pc:chgData name="Stanford Bowman" userId="6ede3e4e1afbea80" providerId="LiveId" clId="{73314ACE-B5A5-4BCF-ADEA-4BB094F67AEA}" dt="2025-04-11T18:39:13.116" v="1108" actId="403"/>
        <pc:sldMkLst>
          <pc:docMk/>
          <pc:sldMk cId="543236622" sldId="509"/>
        </pc:sldMkLst>
        <pc:spChg chg="mod">
          <ac:chgData name="Stanford Bowman" userId="6ede3e4e1afbea80" providerId="LiveId" clId="{73314ACE-B5A5-4BCF-ADEA-4BB094F67AEA}" dt="2025-04-11T18:39:13.116" v="1108" actId="403"/>
          <ac:spMkLst>
            <pc:docMk/>
            <pc:sldMk cId="543236622" sldId="509"/>
            <ac:spMk id="25" creationId="{CD653B91-CA79-309E-20E9-1E82F3788D15}"/>
          </ac:spMkLst>
        </pc:spChg>
      </pc:sldChg>
      <pc:sldChg chg="add ord">
        <pc:chgData name="Stanford Bowman" userId="6ede3e4e1afbea80" providerId="LiveId" clId="{73314ACE-B5A5-4BCF-ADEA-4BB094F67AEA}" dt="2025-04-11T19:01:46.818" v="1279"/>
        <pc:sldMkLst>
          <pc:docMk/>
          <pc:sldMk cId="1404200074" sldId="510"/>
        </pc:sldMkLst>
      </pc:sldChg>
      <pc:sldMasterChg chg="del delSldLayout">
        <pc:chgData name="Stanford Bowman" userId="6ede3e4e1afbea80" providerId="LiveId" clId="{73314ACE-B5A5-4BCF-ADEA-4BB094F67AEA}" dt="2025-04-08T19:39:00.251" v="9" actId="26606"/>
        <pc:sldMasterMkLst>
          <pc:docMk/>
          <pc:sldMasterMk cId="1667523883" sldId="2147483648"/>
        </pc:sldMasterMkLst>
        <pc:sldLayoutChg chg="del">
          <pc:chgData name="Stanford Bowman" userId="6ede3e4e1afbea80" providerId="LiveId" clId="{73314ACE-B5A5-4BCF-ADEA-4BB094F67AEA}" dt="2025-04-08T19:39:00.251" v="9" actId="26606"/>
          <pc:sldLayoutMkLst>
            <pc:docMk/>
            <pc:sldMasterMk cId="1667523883" sldId="2147483648"/>
            <pc:sldLayoutMk cId="2623711885" sldId="2147483649"/>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2125180760" sldId="2147483650"/>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2093115958" sldId="2147483651"/>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89956598" sldId="2147483652"/>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1446327481" sldId="2147483653"/>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2758792372" sldId="2147483654"/>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1149698457" sldId="2147483655"/>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1940641886" sldId="2147483656"/>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1534140198" sldId="2147483657"/>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1962958572" sldId="2147483658"/>
          </pc:sldLayoutMkLst>
        </pc:sldLayoutChg>
        <pc:sldLayoutChg chg="del">
          <pc:chgData name="Stanford Bowman" userId="6ede3e4e1afbea80" providerId="LiveId" clId="{73314ACE-B5A5-4BCF-ADEA-4BB094F67AEA}" dt="2025-04-08T19:39:00.251" v="9" actId="26606"/>
          <pc:sldLayoutMkLst>
            <pc:docMk/>
            <pc:sldMasterMk cId="1667523883" sldId="2147483648"/>
            <pc:sldLayoutMk cId="1976637663" sldId="2147483659"/>
          </pc:sldLayoutMkLst>
        </pc:sldLayoutChg>
      </pc:sldMasterChg>
      <pc:sldMasterChg chg="add addSldLayout">
        <pc:chgData name="Stanford Bowman" userId="6ede3e4e1afbea80" providerId="LiveId" clId="{73314ACE-B5A5-4BCF-ADEA-4BB094F67AEA}" dt="2025-04-08T19:39:00.251" v="9" actId="26606"/>
        <pc:sldMasterMkLst>
          <pc:docMk/>
          <pc:sldMasterMk cId="3625492512" sldId="2147483712"/>
        </pc:sldMasterMkLst>
        <pc:sldLayoutChg chg="add">
          <pc:chgData name="Stanford Bowman" userId="6ede3e4e1afbea80" providerId="LiveId" clId="{73314ACE-B5A5-4BCF-ADEA-4BB094F67AEA}" dt="2025-04-08T19:39:00.251" v="9" actId="26606"/>
          <pc:sldLayoutMkLst>
            <pc:docMk/>
            <pc:sldMasterMk cId="3625492512" sldId="2147483712"/>
            <pc:sldLayoutMk cId="697041473" sldId="2147483701"/>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2105652294" sldId="2147483702"/>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2825110578" sldId="2147483703"/>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3725079288" sldId="2147483704"/>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4141196287" sldId="2147483705"/>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2183989071" sldId="2147483706"/>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4136813423" sldId="2147483707"/>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4032009451" sldId="2147483708"/>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4173786926" sldId="2147483709"/>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927520758" sldId="2147483710"/>
          </pc:sldLayoutMkLst>
        </pc:sldLayoutChg>
        <pc:sldLayoutChg chg="add">
          <pc:chgData name="Stanford Bowman" userId="6ede3e4e1afbea80" providerId="LiveId" clId="{73314ACE-B5A5-4BCF-ADEA-4BB094F67AEA}" dt="2025-04-08T19:39:00.251" v="9" actId="26606"/>
          <pc:sldLayoutMkLst>
            <pc:docMk/>
            <pc:sldMasterMk cId="3625492512" sldId="2147483712"/>
            <pc:sldLayoutMk cId="931643325" sldId="2147483711"/>
          </pc:sldLayoutMkLst>
        </pc:sldLayoutChg>
      </pc:sldMasterChg>
    </pc:docChg>
  </pc:docChgLst>
  <pc:docChgLst>
    <pc:chgData name="Stanford Bowman" userId="6ede3e4e1afbea80" providerId="LiveId" clId="{577DAC65-921D-4B5D-A3B9-E8D7C48CA434}"/>
    <pc:docChg chg="custSel modSld">
      <pc:chgData name="Stanford Bowman" userId="6ede3e4e1afbea80" providerId="LiveId" clId="{577DAC65-921D-4B5D-A3B9-E8D7C48CA434}" dt="2025-04-11T19:33:54.407" v="83" actId="313"/>
      <pc:docMkLst>
        <pc:docMk/>
      </pc:docMkLst>
      <pc:sldChg chg="modSp mod">
        <pc:chgData name="Stanford Bowman" userId="6ede3e4e1afbea80" providerId="LiveId" clId="{577DAC65-921D-4B5D-A3B9-E8D7C48CA434}" dt="2025-04-11T19:26:59.976" v="4" actId="121"/>
        <pc:sldMkLst>
          <pc:docMk/>
          <pc:sldMk cId="3917973933" sldId="256"/>
        </pc:sldMkLst>
        <pc:spChg chg="mod">
          <ac:chgData name="Stanford Bowman" userId="6ede3e4e1afbea80" providerId="LiveId" clId="{577DAC65-921D-4B5D-A3B9-E8D7C48CA434}" dt="2025-04-11T19:26:59.976" v="4" actId="121"/>
          <ac:spMkLst>
            <pc:docMk/>
            <pc:sldMk cId="3917973933" sldId="256"/>
            <ac:spMk id="12" creationId="{ED80B947-E51A-3620-45A1-3A3CD52CCC6E}"/>
          </ac:spMkLst>
        </pc:spChg>
      </pc:sldChg>
      <pc:sldChg chg="modSp mod modNotesTx">
        <pc:chgData name="Stanford Bowman" userId="6ede3e4e1afbea80" providerId="LiveId" clId="{577DAC65-921D-4B5D-A3B9-E8D7C48CA434}" dt="2025-04-11T19:33:52.295" v="82" actId="313"/>
        <pc:sldMkLst>
          <pc:docMk/>
          <pc:sldMk cId="2139203408" sldId="259"/>
        </pc:sldMkLst>
        <pc:spChg chg="mod">
          <ac:chgData name="Stanford Bowman" userId="6ede3e4e1afbea80" providerId="LiveId" clId="{577DAC65-921D-4B5D-A3B9-E8D7C48CA434}" dt="2025-04-11T19:33:50.072" v="80" actId="313"/>
          <ac:spMkLst>
            <pc:docMk/>
            <pc:sldMk cId="2139203408" sldId="259"/>
            <ac:spMk id="5" creationId="{B1287DED-06E3-4317-4565-7C1DAD471D33}"/>
          </ac:spMkLst>
        </pc:spChg>
        <pc:spChg chg="mod">
          <ac:chgData name="Stanford Bowman" userId="6ede3e4e1afbea80" providerId="LiveId" clId="{577DAC65-921D-4B5D-A3B9-E8D7C48CA434}" dt="2025-04-11T19:27:34.887" v="8" actId="121"/>
          <ac:spMkLst>
            <pc:docMk/>
            <pc:sldMk cId="2139203408" sldId="259"/>
            <ac:spMk id="8" creationId="{143BE764-A303-F010-B591-63BECC8E9675}"/>
          </ac:spMkLst>
        </pc:spChg>
      </pc:sldChg>
      <pc:sldChg chg="modNotes">
        <pc:chgData name="Stanford Bowman" userId="6ede3e4e1afbea80" providerId="LiveId" clId="{577DAC65-921D-4B5D-A3B9-E8D7C48CA434}" dt="2025-04-11T19:28:04.426" v="14" actId="27636"/>
        <pc:sldMkLst>
          <pc:docMk/>
          <pc:sldMk cId="3452085809" sldId="421"/>
        </pc:sldMkLst>
      </pc:sldChg>
      <pc:sldChg chg="modNotes">
        <pc:chgData name="Stanford Bowman" userId="6ede3e4e1afbea80" providerId="LiveId" clId="{577DAC65-921D-4B5D-A3B9-E8D7C48CA434}" dt="2025-04-11T19:28:04.365" v="12" actId="27636"/>
        <pc:sldMkLst>
          <pc:docMk/>
          <pc:sldMk cId="998796097" sldId="453"/>
        </pc:sldMkLst>
      </pc:sldChg>
      <pc:sldChg chg="modNotes">
        <pc:chgData name="Stanford Bowman" userId="6ede3e4e1afbea80" providerId="LiveId" clId="{577DAC65-921D-4B5D-A3B9-E8D7C48CA434}" dt="2025-04-11T19:28:04.269" v="9" actId="27636"/>
        <pc:sldMkLst>
          <pc:docMk/>
          <pc:sldMk cId="3295816466" sldId="474"/>
        </pc:sldMkLst>
      </pc:sldChg>
      <pc:sldChg chg="modNotes">
        <pc:chgData name="Stanford Bowman" userId="6ede3e4e1afbea80" providerId="LiveId" clId="{577DAC65-921D-4B5D-A3B9-E8D7C48CA434}" dt="2025-04-11T19:28:04.395" v="13" actId="27636"/>
        <pc:sldMkLst>
          <pc:docMk/>
          <pc:sldMk cId="3231419742" sldId="477"/>
        </pc:sldMkLst>
      </pc:sldChg>
      <pc:sldChg chg="modNotes">
        <pc:chgData name="Stanford Bowman" userId="6ede3e4e1afbea80" providerId="LiveId" clId="{577DAC65-921D-4B5D-A3B9-E8D7C48CA434}" dt="2025-04-11T19:28:04.336" v="11" actId="27636"/>
        <pc:sldMkLst>
          <pc:docMk/>
          <pc:sldMk cId="77023992" sldId="482"/>
        </pc:sldMkLst>
      </pc:sldChg>
      <pc:sldChg chg="modSp mod setBg modNotesTx">
        <pc:chgData name="Stanford Bowman" userId="6ede3e4e1afbea80" providerId="LiveId" clId="{577DAC65-921D-4B5D-A3B9-E8D7C48CA434}" dt="2025-04-11T19:33:54.407" v="83" actId="313"/>
        <pc:sldMkLst>
          <pc:docMk/>
          <pc:sldMk cId="1899292702" sldId="491"/>
        </pc:sldMkLst>
        <pc:spChg chg="mod">
          <ac:chgData name="Stanford Bowman" userId="6ede3e4e1afbea80" providerId="LiveId" clId="{577DAC65-921D-4B5D-A3B9-E8D7C48CA434}" dt="2025-04-11T19:33:54.407" v="83" actId="313"/>
          <ac:spMkLst>
            <pc:docMk/>
            <pc:sldMk cId="1899292702" sldId="491"/>
            <ac:spMk id="3" creationId="{BD90AFB3-CDB8-ABB3-27B0-DD2B8D724A92}"/>
          </ac:spMkLst>
        </pc:spChg>
        <pc:spChg chg="mod">
          <ac:chgData name="Stanford Bowman" userId="6ede3e4e1afbea80" providerId="LiveId" clId="{577DAC65-921D-4B5D-A3B9-E8D7C48CA434}" dt="2025-04-11T19:32:00.583" v="66" actId="207"/>
          <ac:spMkLst>
            <pc:docMk/>
            <pc:sldMk cId="1899292702" sldId="491"/>
            <ac:spMk id="4" creationId="{6B23B896-0450-1478-E8C2-3F855299224E}"/>
          </ac:spMkLst>
        </pc:spChg>
        <pc:spChg chg="mod">
          <ac:chgData name="Stanford Bowman" userId="6ede3e4e1afbea80" providerId="LiveId" clId="{577DAC65-921D-4B5D-A3B9-E8D7C48CA434}" dt="2025-04-11T19:29:08.975" v="59" actId="207"/>
          <ac:spMkLst>
            <pc:docMk/>
            <pc:sldMk cId="1899292702" sldId="491"/>
            <ac:spMk id="5" creationId="{30C654AB-A098-10F8-E65C-363BA0977DBC}"/>
          </ac:spMkLst>
        </pc:spChg>
      </pc:sldChg>
      <pc:sldChg chg="modNotes">
        <pc:chgData name="Stanford Bowman" userId="6ede3e4e1afbea80" providerId="LiveId" clId="{577DAC65-921D-4B5D-A3B9-E8D7C48CA434}" dt="2025-04-11T19:28:04.303" v="10" actId="27636"/>
        <pc:sldMkLst>
          <pc:docMk/>
          <pc:sldMk cId="4053261975" sldId="505"/>
        </pc:sldMkLst>
      </pc:sldChg>
      <pc:sldChg chg="modSp mod">
        <pc:chgData name="Stanford Bowman" userId="6ede3e4e1afbea80" providerId="LiveId" clId="{577DAC65-921D-4B5D-A3B9-E8D7C48CA434}" dt="2025-04-11T19:33:47.256" v="78" actId="313"/>
        <pc:sldMkLst>
          <pc:docMk/>
          <pc:sldMk cId="22895971" sldId="508"/>
        </pc:sldMkLst>
        <pc:spChg chg="mod">
          <ac:chgData name="Stanford Bowman" userId="6ede3e4e1afbea80" providerId="LiveId" clId="{577DAC65-921D-4B5D-A3B9-E8D7C48CA434}" dt="2025-04-11T19:33:47.256" v="78" actId="313"/>
          <ac:spMkLst>
            <pc:docMk/>
            <pc:sldMk cId="22895971" sldId="508"/>
            <ac:spMk id="3" creationId="{BD90AFB3-CDB8-ABB3-27B0-DD2B8D724A92}"/>
          </ac:spMkLst>
        </pc:spChg>
        <pc:spChg chg="mod">
          <ac:chgData name="Stanford Bowman" userId="6ede3e4e1afbea80" providerId="LiveId" clId="{577DAC65-921D-4B5D-A3B9-E8D7C48CA434}" dt="2025-04-11T19:32:59.849" v="77"/>
          <ac:spMkLst>
            <pc:docMk/>
            <pc:sldMk cId="22895971" sldId="508"/>
            <ac:spMk id="4" creationId="{6B23B896-0450-1478-E8C2-3F855299224E}"/>
          </ac:spMkLst>
        </pc:spChg>
        <pc:spChg chg="mod">
          <ac:chgData name="Stanford Bowman" userId="6ede3e4e1afbea80" providerId="LiveId" clId="{577DAC65-921D-4B5D-A3B9-E8D7C48CA434}" dt="2025-04-11T19:31:47.782" v="64" actId="207"/>
          <ac:spMkLst>
            <pc:docMk/>
            <pc:sldMk cId="22895971" sldId="508"/>
            <ac:spMk id="5" creationId="{30C654AB-A098-10F8-E65C-363BA0977DBC}"/>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REVERSAL—</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8C33D57A-E9AB-4A55-814D-E6018F77EB55}">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hung on a cross. God’s Son, the Savior, suffered and died. That doesn’t seem at all like the fulfillment of God’s plan. For the onlookers and religious leaders, the Son of God was supposed to look strong and powerful—able to save Himself and avoid death. But for Jesus, it meant giving up His life, allowing Himself to be killed to save others. Jesus stayed on the cross for about six agonizing hours. The execution started close to nine in the morning. Around noon, a strange, inky darkness hovered over the atmosphere. </a:t>
          </a:r>
        </a:p>
      </dgm:t>
    </dgm:pt>
    <dgm:pt modelId="{7C741E61-5370-4470-A9E0-9C47033DC5A1}" type="parTrans" cxnId="{2F888909-3526-414E-BA7B-6F8A3A3C215C}">
      <dgm:prSet/>
      <dgm:spPr/>
      <dgm:t>
        <a:bodyPr/>
        <a:lstStyle/>
        <a:p>
          <a:endParaRPr lang="en-US"/>
        </a:p>
      </dgm:t>
    </dgm:pt>
    <dgm:pt modelId="{5ECCA891-6DA1-4FE6-A72D-CB94DC78A5D6}" type="sibTrans" cxnId="{2F888909-3526-414E-BA7B-6F8A3A3C215C}">
      <dgm:prSet/>
      <dgm:spPr/>
      <dgm:t>
        <a:bodyPr/>
        <a:lstStyle/>
        <a:p>
          <a:endParaRPr lang="en-US"/>
        </a:p>
      </dgm:t>
    </dgm:pt>
    <dgm:pt modelId="{88634D63-A903-4768-874B-0B260CAD9CE1}">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While on the cross, Jesus uttered an emotional plea, asking the Father, “Why have you forsaken me?” (Matt. 27:46). He felt abandoned. Jesus allowed the sins of all humanity to be placed on His shoulders so that He “might break the power of him who holds the power of death—that is, the devil” (Heb. 2:14). By His death, Jesus gained our freedom from the powers of death, and even from the </a:t>
          </a:r>
          <a:r>
            <a:rPr lang="en-US" sz="2000" b="1" i="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fear </a:t>
          </a:r>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of death (Heb. 2:15). </a:t>
          </a:r>
        </a:p>
      </dgm:t>
    </dgm:pt>
    <dgm:pt modelId="{48C3494D-009C-436A-A195-121341FB1C32}" type="parTrans" cxnId="{986793D8-4758-4009-825C-2B76D7E50B7A}">
      <dgm:prSet/>
      <dgm:spPr/>
      <dgm:t>
        <a:bodyPr/>
        <a:lstStyle/>
        <a:p>
          <a:endParaRPr lang="en-US"/>
        </a:p>
      </dgm:t>
    </dgm:pt>
    <dgm:pt modelId="{AA472525-15B5-4BB8-B3AC-C452ADB3274B}" type="sibTrans" cxnId="{986793D8-4758-4009-825C-2B76D7E50B7A}">
      <dgm:prSet/>
      <dgm:spPr/>
      <dgm:t>
        <a:bodyPr/>
        <a:lstStyle/>
        <a:p>
          <a:endParaRPr lang="en-US"/>
        </a:p>
      </dgm:t>
    </dgm:pt>
    <dgm:pt modelId="{A7BFC9A4-E484-41E9-BD77-8DF03FA3B3B1}">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And the world reacted by shaking and rocks breaking. Then even the tombs opened, and dead bodies came back to life (Matt. 27:51–52). The tomb couldn’t hold Jesus, and neither will it hold those who believe in His name. For those paying attention Jesus was no messianic pretender and no common criminal!</a:t>
          </a:r>
        </a:p>
      </dgm:t>
    </dgm:pt>
    <dgm:pt modelId="{41AAC44B-BD61-4B5F-AEB9-1A8B81CA71D1}" type="parTrans" cxnId="{0E0E48A4-42D7-42D5-AB73-BEE90C6342ED}">
      <dgm:prSet/>
      <dgm:spPr/>
      <dgm:t>
        <a:bodyPr/>
        <a:lstStyle/>
        <a:p>
          <a:endParaRPr lang="en-US"/>
        </a:p>
      </dgm:t>
    </dgm:pt>
    <dgm:pt modelId="{5F767AB5-62B0-49A2-A868-D5F48CBF5DDB}" type="sibTrans" cxnId="{0E0E48A4-42D7-42D5-AB73-BEE90C6342ED}">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8161" custLinFactY="-100000" custLinFactNeighborY="-121704">
        <dgm:presLayoutVars>
          <dgm:chMax val="0"/>
          <dgm:bulletEnabled val="1"/>
        </dgm:presLayoutVars>
      </dgm:prSet>
      <dgm:spPr/>
    </dgm:pt>
    <dgm:pt modelId="{89C07C03-4B9C-4A54-A08B-D15A07AD45BE}" type="pres">
      <dgm:prSet presAssocID="{786FD7C7-0AD8-4C64-AD37-E9E2F0A122C3}" presName="childText" presStyleLbl="revTx" presStyleIdx="0" presStyleCnt="1">
        <dgm:presLayoutVars>
          <dgm:bulletEnabled val="1"/>
        </dgm:presLayoutVars>
      </dgm:prSet>
      <dgm:spPr/>
    </dgm:pt>
  </dgm:ptLst>
  <dgm:cxnLst>
    <dgm:cxn modelId="{2F888909-3526-414E-BA7B-6F8A3A3C215C}" srcId="{786FD7C7-0AD8-4C64-AD37-E9E2F0A122C3}" destId="{8C33D57A-E9AB-4A55-814D-E6018F77EB55}" srcOrd="0" destOrd="0" parTransId="{7C741E61-5370-4470-A9E0-9C47033DC5A1}" sibTransId="{5ECCA891-6DA1-4FE6-A72D-CB94DC78A5D6}"/>
    <dgm:cxn modelId="{F96FE928-4D0C-4A98-8207-834B51EDBE39}" type="presOf" srcId="{8C33D57A-E9AB-4A55-814D-E6018F77EB55}" destId="{89C07C03-4B9C-4A54-A08B-D15A07AD45BE}" srcOrd="0" destOrd="0" presId="urn:microsoft.com/office/officeart/2005/8/layout/vList2"/>
    <dgm:cxn modelId="{4956FC2D-C2DF-4024-BE27-7C68A53EB7AB}" type="presOf" srcId="{BFFC02B3-0AC4-4704-9C97-235C3C19ABDA}" destId="{BA297CE5-BE5D-4F08-9245-5AAF0B6B5DDE}" srcOrd="0" destOrd="0" presId="urn:microsoft.com/office/officeart/2005/8/layout/vList2"/>
    <dgm:cxn modelId="{9E7E165E-04D4-4E09-9F3F-2BE6BAE3249C}" type="presOf" srcId="{A7BFC9A4-E484-41E9-BD77-8DF03FA3B3B1}" destId="{89C07C03-4B9C-4A54-A08B-D15A07AD45BE}" srcOrd="0" destOrd="2" presId="urn:microsoft.com/office/officeart/2005/8/layout/vList2"/>
    <dgm:cxn modelId="{F49A4978-D05E-41FD-99C3-E6820BC42410}" type="presOf" srcId="{88634D63-A903-4768-874B-0B260CAD9CE1}" destId="{89C07C03-4B9C-4A54-A08B-D15A07AD45BE}" srcOrd="0" destOrd="1"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0E0E48A4-42D7-42D5-AB73-BEE90C6342ED}" srcId="{786FD7C7-0AD8-4C64-AD37-E9E2F0A122C3}" destId="{A7BFC9A4-E484-41E9-BD77-8DF03FA3B3B1}" srcOrd="2" destOrd="0" parTransId="{41AAC44B-BD61-4B5F-AEB9-1A8B81CA71D1}" sibTransId="{5F767AB5-62B0-49A2-A868-D5F48CBF5DDB}"/>
    <dgm:cxn modelId="{AFE941D0-F2C4-49A7-B244-9BB69A909607}" type="presOf" srcId="{786FD7C7-0AD8-4C64-AD37-E9E2F0A122C3}" destId="{5C3F5683-E2C1-4078-8C6D-99AF73ADFB5E}" srcOrd="0" destOrd="0" presId="urn:microsoft.com/office/officeart/2005/8/layout/vList2"/>
    <dgm:cxn modelId="{986793D8-4758-4009-825C-2B76D7E50B7A}" srcId="{786FD7C7-0AD8-4C64-AD37-E9E2F0A122C3}" destId="{88634D63-A903-4768-874B-0B260CAD9CE1}" srcOrd="1" destOrd="0" parTransId="{48C3494D-009C-436A-A195-121341FB1C32}" sibTransId="{AA472525-15B5-4BB8-B3AC-C452ADB3274B}"/>
    <dgm:cxn modelId="{548F98A1-F532-4D42-BEC3-D7E1BB0B2C67}" type="presParOf" srcId="{BA297CE5-BE5D-4F08-9245-5AAF0B6B5DDE}" destId="{5C3F5683-E2C1-4078-8C6D-99AF73ADFB5E}" srcOrd="0" destOrd="0" presId="urn:microsoft.com/office/officeart/2005/8/layout/vList2"/>
    <dgm:cxn modelId="{A501E70E-FAD0-4A89-973C-0AADCA4BB0FE}" type="presParOf" srcId="{BA297CE5-BE5D-4F08-9245-5AAF0B6B5DDE}" destId="{89C07C03-4B9C-4A54-A08B-D15A07AD45BE}"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IS ALIVE!—</a:t>
          </a:r>
          <a:endParaRPr lang="en-US" sz="24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83C0D728-DBF4-421B-A370-37965D232122}">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Early Sunday morning, women who followed Jesus approach the tomb. They intend to complete the anointing of Jesus’ lifeless body. Instead, they found an angel resting on the stone that covered the tomb, a tomb no longer occupied. </a:t>
          </a:r>
        </a:p>
      </dgm:t>
    </dgm:pt>
    <dgm:pt modelId="{0CA3A5C9-0A5D-42D6-9201-2900C51DB980}" type="parTrans" cxnId="{76247570-2B9D-4512-9DF1-E91F5511F4A9}">
      <dgm:prSet/>
      <dgm:spPr/>
      <dgm:t>
        <a:bodyPr/>
        <a:lstStyle/>
        <a:p>
          <a:endParaRPr lang="en-US"/>
        </a:p>
      </dgm:t>
    </dgm:pt>
    <dgm:pt modelId="{351A75AB-C119-42CE-BD6B-3D618C3BCED8}" type="sibTrans" cxnId="{76247570-2B9D-4512-9DF1-E91F5511F4A9}">
      <dgm:prSet/>
      <dgm:spPr/>
      <dgm:t>
        <a:bodyPr/>
        <a:lstStyle/>
        <a:p>
          <a:endParaRPr lang="en-US"/>
        </a:p>
      </dgm:t>
    </dgm:pt>
    <dgm:pt modelId="{BDAC8844-954C-4535-9438-5A85A82CD1D0}">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angels told the women, “He has risen, just as he said” (Matt. 28:6). As the women make haste, Jesus meets them along the way. He sends them to tell the disciples to meet Him. </a:t>
          </a:r>
        </a:p>
      </dgm:t>
    </dgm:pt>
    <dgm:pt modelId="{BEE18DFF-522D-45A7-BA4C-B0344C369DA8}" type="parTrans" cxnId="{5B49E1E8-0697-49F1-97FA-96C21629693B}">
      <dgm:prSet/>
      <dgm:spPr/>
      <dgm:t>
        <a:bodyPr/>
        <a:lstStyle/>
        <a:p>
          <a:endParaRPr lang="en-US"/>
        </a:p>
      </dgm:t>
    </dgm:pt>
    <dgm:pt modelId="{78C0E351-E9A8-4F26-9B40-ED3782D91DF6}" type="sibTrans" cxnId="{5B49E1E8-0697-49F1-97FA-96C21629693B}">
      <dgm:prSet/>
      <dgm:spPr/>
      <dgm:t>
        <a:bodyPr/>
        <a:lstStyle/>
        <a:p>
          <a:endParaRPr lang="en-US"/>
        </a:p>
      </dgm:t>
    </dgm:pt>
    <dgm:pt modelId="{1D30A73A-A50B-4642-9692-DF25BE761167}">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This message remains good news for every person on earth. Jesus laid down His life. But then, He took it up again—all so that God’s children could live with Him forever!</a:t>
          </a:r>
        </a:p>
      </dgm:t>
    </dgm:pt>
    <dgm:pt modelId="{CE667676-DC02-4C01-B2A6-36AA06F1D6F7}" type="parTrans" cxnId="{A2E6AF71-6C32-47A8-8A41-B736FC0F812C}">
      <dgm:prSet/>
      <dgm:spPr/>
      <dgm:t>
        <a:bodyPr/>
        <a:lstStyle/>
        <a:p>
          <a:endParaRPr lang="en-US"/>
        </a:p>
      </dgm:t>
    </dgm:pt>
    <dgm:pt modelId="{8DF91B3B-A54A-4A6D-AB2D-519F137DF76F}" type="sibTrans" cxnId="{A2E6AF71-6C32-47A8-8A41-B736FC0F812C}">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8161" custLinFactY="-100000" custLinFactNeighborY="-121704">
        <dgm:presLayoutVars>
          <dgm:chMax val="0"/>
          <dgm:bulletEnabled val="1"/>
        </dgm:presLayoutVars>
      </dgm:prSet>
      <dgm:spPr/>
    </dgm:pt>
    <dgm:pt modelId="{C848FEDF-EF97-4F9E-A521-F2A9DE1C3BA2}" type="pres">
      <dgm:prSet presAssocID="{786FD7C7-0AD8-4C64-AD37-E9E2F0A122C3}" presName="childText" presStyleLbl="revTx" presStyleIdx="0" presStyleCnt="1" custScaleX="84909" custScaleY="172634" custLinFactNeighborX="-4074" custLinFactNeighborY="-24907">
        <dgm:presLayoutVars>
          <dgm:bulletEnabled val="1"/>
        </dgm:presLayoutVars>
      </dgm:prSet>
      <dgm:spPr/>
    </dgm:pt>
  </dgm:ptLst>
  <dgm:cxnLst>
    <dgm:cxn modelId="{E55DE922-16E4-4A09-B349-64496B2474A3}" type="presOf" srcId="{1D30A73A-A50B-4642-9692-DF25BE761167}" destId="{C848FEDF-EF97-4F9E-A521-F2A9DE1C3BA2}" srcOrd="0" destOrd="2" presId="urn:microsoft.com/office/officeart/2005/8/layout/vList2"/>
    <dgm:cxn modelId="{4956FC2D-C2DF-4024-BE27-7C68A53EB7AB}" type="presOf" srcId="{BFFC02B3-0AC4-4704-9C97-235C3C19ABDA}" destId="{BA297CE5-BE5D-4F08-9245-5AAF0B6B5DDE}" srcOrd="0" destOrd="0" presId="urn:microsoft.com/office/officeart/2005/8/layout/vList2"/>
    <dgm:cxn modelId="{76247570-2B9D-4512-9DF1-E91F5511F4A9}" srcId="{786FD7C7-0AD8-4C64-AD37-E9E2F0A122C3}" destId="{83C0D728-DBF4-421B-A370-37965D232122}" srcOrd="0" destOrd="0" parTransId="{0CA3A5C9-0A5D-42D6-9201-2900C51DB980}" sibTransId="{351A75AB-C119-42CE-BD6B-3D618C3BCED8}"/>
    <dgm:cxn modelId="{A2E6AF71-6C32-47A8-8A41-B736FC0F812C}" srcId="{786FD7C7-0AD8-4C64-AD37-E9E2F0A122C3}" destId="{1D30A73A-A50B-4642-9692-DF25BE761167}" srcOrd="2" destOrd="0" parTransId="{CE667676-DC02-4C01-B2A6-36AA06F1D6F7}" sibTransId="{8DF91B3B-A54A-4A6D-AB2D-519F137DF76F}"/>
    <dgm:cxn modelId="{5944468D-CA8D-41B6-8AF3-D439160DDBE2}" srcId="{BFFC02B3-0AC4-4704-9C97-235C3C19ABDA}" destId="{786FD7C7-0AD8-4C64-AD37-E9E2F0A122C3}" srcOrd="0" destOrd="0" parTransId="{78F48D11-8F07-486E-AF08-CFF26BEE561F}" sibTransId="{28092426-74BC-4FB7-8DC0-927A5C61FD43}"/>
    <dgm:cxn modelId="{F97541C3-14E1-4D3F-8EB5-A907FFC2D3C2}" type="presOf" srcId="{BDAC8844-954C-4535-9438-5A85A82CD1D0}" destId="{C848FEDF-EF97-4F9E-A521-F2A9DE1C3BA2}" srcOrd="0" destOrd="1" presId="urn:microsoft.com/office/officeart/2005/8/layout/vList2"/>
    <dgm:cxn modelId="{AFE941D0-F2C4-49A7-B244-9BB69A909607}" type="presOf" srcId="{786FD7C7-0AD8-4C64-AD37-E9E2F0A122C3}" destId="{5C3F5683-E2C1-4078-8C6D-99AF73ADFB5E}" srcOrd="0" destOrd="0" presId="urn:microsoft.com/office/officeart/2005/8/layout/vList2"/>
    <dgm:cxn modelId="{5B49E1E8-0697-49F1-97FA-96C21629693B}" srcId="{786FD7C7-0AD8-4C64-AD37-E9E2F0A122C3}" destId="{BDAC8844-954C-4535-9438-5A85A82CD1D0}" srcOrd="1" destOrd="0" parTransId="{BEE18DFF-522D-45A7-BA4C-B0344C369DA8}" sibTransId="{78C0E351-E9A8-4F26-9B40-ED3782D91DF6}"/>
    <dgm:cxn modelId="{FA2685FC-5527-4A19-8CF9-9428156F70E1}" type="presOf" srcId="{83C0D728-DBF4-421B-A370-37965D232122}" destId="{C848FEDF-EF97-4F9E-A521-F2A9DE1C3BA2}"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771888B4-23AC-4E47-B99D-8EAD11A22B58}" type="presParOf" srcId="{BA297CE5-BE5D-4F08-9245-5AAF0B6B5DDE}" destId="{C848FEDF-EF97-4F9E-A521-F2A9DE1C3BA2}"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3726368B-BDD6-45AF-B88A-07ADE066F01A}">
      <dgm:prSet custT="1"/>
      <dgm:spPr>
        <a:solidFill>
          <a:srgbClr val="002060"/>
        </a:solidFill>
      </dgm:spPr>
      <dgm:t>
        <a:bodyPr/>
        <a:lstStyle/>
        <a:p>
          <a:r>
            <a:rPr lang="en-US" sz="2400" b="1" cap="small" baseline="0" dirty="0">
              <a:solidFill>
                <a:schemeClr val="bg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 </a:t>
          </a:r>
        </a:p>
      </dgm:t>
    </dgm:pt>
    <dgm:pt modelId="{3F54C354-F57B-4C5B-96A1-684B0E266E40}" type="parTrans" cxnId="{6DAC916F-3BF0-49EC-8C5A-094841C85FF1}">
      <dgm:prSet/>
      <dgm:spPr/>
      <dgm:t>
        <a:bodyPr/>
        <a:lstStyle/>
        <a:p>
          <a:endParaRPr lang="en-US"/>
        </a:p>
      </dgm:t>
    </dgm:pt>
    <dgm:pt modelId="{AEC7C530-E0DB-4170-8E73-A368211439F0}" type="sibTrans" cxnId="{6DAC916F-3BF0-49EC-8C5A-094841C85FF1}">
      <dgm:prSet/>
      <dgm:spPr/>
      <dgm:t>
        <a:bodyPr/>
        <a:lstStyle/>
        <a:p>
          <a:endParaRPr lang="en-US"/>
        </a:p>
      </dgm:t>
    </dgm:pt>
    <dgm:pt modelId="{A029C8CA-A79F-49CB-A7F9-4A3154B9D31F}">
      <dgm:prSet custT="1"/>
      <dgm:spPr>
        <a:noFill/>
      </dgm:spPr>
      <dgm:t>
        <a:bodyPr/>
        <a:lstStyle/>
        <a:p>
          <a:r>
            <a:rPr lang="en-US" sz="2400" b="1" dirty="0">
              <a:solidFill>
                <a:srgbClr val="000000"/>
              </a:solidFill>
              <a:effectLst>
                <a:outerShdw blurRad="38100" dist="38100" dir="2700000" algn="tl">
                  <a:srgbClr val="000000">
                    <a:alpha val="43137"/>
                  </a:srgbClr>
                </a:outerShdw>
              </a:effectLst>
              <a:latin typeface="Gotham Medium"/>
              <a:cs typeface="Times New Roman" panose="02020603050405020304" pitchFamily="18" charset="0"/>
            </a:rPr>
            <a:t>Following Peter’s confession of Jesus as the Christ (the Messiah), Jesus began to warn His dis­ciples of His coming death and resurrection (Mat­thew 16:13-23; 17:22-23; 20:17-19). His disciples, however, failed to comprehend (John 20:9). In a series of trials featuring biased testimonies, Jesus was sentenced to death by crucifixion (Matthew 26:57-68; 27:11-26). </a:t>
          </a:r>
          <a:endParaRPr lang="en-US" sz="2400" b="1" i="0" cap="small" baseline="0" dirty="0">
            <a:effectLst>
              <a:outerShdw blurRad="38100" dist="38100" dir="2700000" algn="tl">
                <a:srgbClr val="000000">
                  <a:alpha val="43137"/>
                </a:srgbClr>
              </a:outerShdw>
            </a:effectLst>
            <a:latin typeface="Gotham Medium"/>
          </a:endParaRPr>
        </a:p>
      </dgm:t>
    </dgm:pt>
    <dgm:pt modelId="{85BBA8D5-0303-4FA7-A153-A6F590CEDB96}" type="parTrans" cxnId="{A6247A88-094E-48D2-97DF-8F91E6C8756D}">
      <dgm:prSet/>
      <dgm:spPr/>
      <dgm:t>
        <a:bodyPr/>
        <a:lstStyle/>
        <a:p>
          <a:endParaRPr lang="en-US"/>
        </a:p>
      </dgm:t>
    </dgm:pt>
    <dgm:pt modelId="{0749D4E8-6596-49F1-8440-FECC17EDBCE9}" type="sibTrans" cxnId="{A6247A88-094E-48D2-97DF-8F91E6C8756D}">
      <dgm:prSet/>
      <dgm:spPr/>
      <dgm:t>
        <a:bodyPr/>
        <a:lstStyle/>
        <a:p>
          <a:endParaRPr lang="en-US"/>
        </a:p>
      </dgm:t>
    </dgm:pt>
    <dgm:pt modelId="{92BFCD65-FF87-4D7A-A89C-CE6BF86A813C}">
      <dgm:prSet custT="1"/>
      <dgm:spPr/>
      <dgm:t>
        <a:bodyPr/>
        <a:lstStyle/>
        <a:p>
          <a:r>
            <a:rPr lang="en-US" sz="2400" b="1" dirty="0">
              <a:solidFill>
                <a:srgbClr val="000000"/>
              </a:solidFill>
              <a:effectLst>
                <a:outerShdw blurRad="38100" dist="38100" dir="2700000" algn="tl">
                  <a:srgbClr val="000000">
                    <a:alpha val="43137"/>
                  </a:srgbClr>
                </a:outerShdw>
              </a:effectLst>
              <a:latin typeface="Gotham Medium"/>
              <a:cs typeface="Times New Roman" panose="02020603050405020304" pitchFamily="18" charset="0"/>
            </a:rPr>
            <a:t> Crucifixion was a brutal form of execution. Roman authorities reserved it to make an example of the most notorious criminals, striking fear in the population. Those condemned to it were tied or nailed to a wood frame in a prominent public place. Left to the elements and loss of blood, the crucified person would die slowly of blood loss, respiratory failure, and exposure while being sub­jected to public ridicule. As today’s lesson opens, that is the state in which we find Jesus. </a:t>
          </a:r>
        </a:p>
      </dgm:t>
    </dgm:pt>
    <dgm:pt modelId="{67A87ECE-7B78-4FEA-BF90-A09D2ED61A20}" type="parTrans" cxnId="{92029F95-7C7B-44AD-9D70-3109AB028044}">
      <dgm:prSet/>
      <dgm:spPr/>
      <dgm:t>
        <a:bodyPr/>
        <a:lstStyle/>
        <a:p>
          <a:endParaRPr lang="en-US"/>
        </a:p>
      </dgm:t>
    </dgm:pt>
    <dgm:pt modelId="{F9FA7081-EFE4-4586-B9AA-0F9129798720}" type="sibTrans" cxnId="{92029F95-7C7B-44AD-9D70-3109AB028044}">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4B081BE8-33C5-4901-83E6-AB64BEDE54C1}" type="pres">
      <dgm:prSet presAssocID="{3726368B-BDD6-45AF-B88A-07ADE066F01A}" presName="parentText" presStyleLbl="node1" presStyleIdx="0" presStyleCnt="1" custScaleY="38161" custLinFactY="-52110" custLinFactNeighborY="-100000">
        <dgm:presLayoutVars>
          <dgm:chMax val="0"/>
          <dgm:bulletEnabled val="1"/>
        </dgm:presLayoutVars>
      </dgm:prSet>
      <dgm:spPr/>
    </dgm:pt>
    <dgm:pt modelId="{FBC6150C-50FA-4373-8912-A44074192AFF}" type="pres">
      <dgm:prSet presAssocID="{3726368B-BDD6-45AF-B88A-07ADE066F01A}" presName="childText" presStyleLbl="revTx" presStyleIdx="0" presStyleCnt="1" custLinFactNeighborY="-22766">
        <dgm:presLayoutVars>
          <dgm:bulletEnabled val="1"/>
        </dgm:presLayoutVars>
      </dgm:prSet>
      <dgm:spPr/>
    </dgm:pt>
  </dgm:ptLst>
  <dgm:cxnLst>
    <dgm:cxn modelId="{34D7A509-9535-4037-B26E-20D93804B028}" type="presOf" srcId="{92BFCD65-FF87-4D7A-A89C-CE6BF86A813C}" destId="{FBC6150C-50FA-4373-8912-A44074192AFF}" srcOrd="0" destOrd="1" presId="urn:microsoft.com/office/officeart/2005/8/layout/vList2"/>
    <dgm:cxn modelId="{4956FC2D-C2DF-4024-BE27-7C68A53EB7AB}" type="presOf" srcId="{BFFC02B3-0AC4-4704-9C97-235C3C19ABDA}" destId="{BA297CE5-BE5D-4F08-9245-5AAF0B6B5DDE}" srcOrd="0" destOrd="0" presId="urn:microsoft.com/office/officeart/2005/8/layout/vList2"/>
    <dgm:cxn modelId="{6DAC916F-3BF0-49EC-8C5A-094841C85FF1}" srcId="{BFFC02B3-0AC4-4704-9C97-235C3C19ABDA}" destId="{3726368B-BDD6-45AF-B88A-07ADE066F01A}" srcOrd="0" destOrd="0" parTransId="{3F54C354-F57B-4C5B-96A1-684B0E266E40}" sibTransId="{AEC7C530-E0DB-4170-8E73-A368211439F0}"/>
    <dgm:cxn modelId="{DDFE1C58-1B10-46DE-AEA3-2259B3EAA11B}" type="presOf" srcId="{A029C8CA-A79F-49CB-A7F9-4A3154B9D31F}" destId="{FBC6150C-50FA-4373-8912-A44074192AFF}" srcOrd="0" destOrd="0" presId="urn:microsoft.com/office/officeart/2005/8/layout/vList2"/>
    <dgm:cxn modelId="{A6247A88-094E-48D2-97DF-8F91E6C8756D}" srcId="{3726368B-BDD6-45AF-B88A-07ADE066F01A}" destId="{A029C8CA-A79F-49CB-A7F9-4A3154B9D31F}" srcOrd="0" destOrd="0" parTransId="{85BBA8D5-0303-4FA7-A153-A6F590CEDB96}" sibTransId="{0749D4E8-6596-49F1-8440-FECC17EDBCE9}"/>
    <dgm:cxn modelId="{92029F95-7C7B-44AD-9D70-3109AB028044}" srcId="{3726368B-BDD6-45AF-B88A-07ADE066F01A}" destId="{92BFCD65-FF87-4D7A-A89C-CE6BF86A813C}" srcOrd="1" destOrd="0" parTransId="{67A87ECE-7B78-4FEA-BF90-A09D2ED61A20}" sibTransId="{F9FA7081-EFE4-4586-B9AA-0F9129798720}"/>
    <dgm:cxn modelId="{E16572B1-C613-4B39-B4FF-EC76C6381F3F}" type="presOf" srcId="{3726368B-BDD6-45AF-B88A-07ADE066F01A}" destId="{4B081BE8-33C5-4901-83E6-AB64BEDE54C1}" srcOrd="0" destOrd="0" presId="urn:microsoft.com/office/officeart/2005/8/layout/vList2"/>
    <dgm:cxn modelId="{BBC374D0-6155-4146-B74D-C656ABD041C6}" type="presParOf" srcId="{BA297CE5-BE5D-4F08-9245-5AAF0B6B5DDE}" destId="{4B081BE8-33C5-4901-83E6-AB64BEDE54C1}" srcOrd="0" destOrd="0" presId="urn:microsoft.com/office/officeart/2005/8/layout/vList2"/>
    <dgm:cxn modelId="{1C2C2927-A188-417D-80B3-DFAD76E0B3C9}" type="presParOf" srcId="{BA297CE5-BE5D-4F08-9245-5AAF0B6B5DDE}" destId="{FBC6150C-50FA-4373-8912-A44074192AFF}"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400" b="1" dirty="0">
              <a:effectLst/>
              <a:latin typeface="Gotham Medium" panose="02000604030000020004"/>
              <a:ea typeface="Calibri" panose="020F0502020204030204" pitchFamily="34" charset="0"/>
              <a:cs typeface="Times New Roman" panose="02020603050405020304" pitchFamily="18" charset="0"/>
            </a:rPr>
            <a:t> </a:t>
          </a:r>
          <a:endParaRPr lang="en-US" sz="2400" b="1"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FlipVert="1" custScaleY="37574" custLinFactY="-100000" custLinFactNeighborY="-137442">
        <dgm:presLayoutVars>
          <dgm:chMax val="0"/>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1800" b="1"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"DO NOT BE AFRAID"</a:t>
          </a:r>
          <a:endParaRPr lang="en-US" sz="1800" b="1" i="0" cap="small" baseline="0" dirty="0">
            <a:solidFill>
              <a:schemeClr val="bg1"/>
            </a:solidFill>
            <a:effectLst>
              <a:outerShdw blurRad="38100" dist="38100" dir="2700000" algn="tl">
                <a:srgbClr val="000000">
                  <a:alpha val="43137"/>
                </a:srgbClr>
              </a:outerShdw>
            </a:effectLst>
            <a:latin typeface="Gotham Book"/>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7919A3C1-7628-4BD2-ACCF-4477CE647B50}">
      <dgm:prSet custT="1"/>
      <dgm:spPr/>
      <dgm:t>
        <a:bodyPr/>
        <a:lstStyle/>
        <a:p>
          <a:r>
            <a:rPr lang="en-US" sz="1800" b="1" dirty="0">
              <a:effectLst/>
              <a:latin typeface="Calibri" panose="020F0502020204030204" pitchFamily="34" charset="0"/>
              <a:ea typeface="Aptos" panose="020B0004020202020204" pitchFamily="34" charset="0"/>
              <a:cs typeface="Times New Roman" panose="02020603050405020304" pitchFamily="18" charset="0"/>
            </a:rPr>
            <a:t>The word </a:t>
          </a:r>
          <a:r>
            <a:rPr lang="en-US" sz="1800" b="1" i="1" dirty="0">
              <a:effectLst/>
              <a:latin typeface="Calibri" panose="020F0502020204030204" pitchFamily="34" charset="0"/>
              <a:ea typeface="Aptos" panose="020B0004020202020204" pitchFamily="34" charset="0"/>
              <a:cs typeface="Times New Roman" panose="02020603050405020304" pitchFamily="18" charset="0"/>
            </a:rPr>
            <a:t>afraid </a:t>
          </a:r>
          <a:r>
            <a:rPr lang="en-US" sz="1800" b="1" dirty="0">
              <a:effectLst/>
              <a:latin typeface="Calibri" panose="020F0502020204030204" pitchFamily="34" charset="0"/>
              <a:ea typeface="Aptos" panose="020B0004020202020204" pitchFamily="34" charset="0"/>
              <a:cs typeface="Times New Roman" panose="02020603050405020304" pitchFamily="18" charset="0"/>
            </a:rPr>
            <a:t>appears four times in verses 5–10. The women were assured by the angel and Jesus that they did not need to be afraid of what they are seeing (vv. 5, 10). The Roman guards, however, were given no such assurance. Instead, the guards were “so afraid” of the angel that “they shook and became like dead men” (v. 4). For some, the news of Jesus’ resurrection is </a:t>
          </a:r>
          <a:r>
            <a:rPr lang="en-US" sz="1800" b="1" dirty="0" err="1">
              <a:effectLst/>
              <a:latin typeface="Calibri" panose="020F0502020204030204" pitchFamily="34" charset="0"/>
              <a:ea typeface="Aptos" panose="020B0004020202020204" pitchFamily="34" charset="0"/>
              <a:cs typeface="Times New Roman" panose="02020603050405020304" pitchFamily="18" charset="0"/>
            </a:rPr>
            <a:t>fearinducing</a:t>
          </a:r>
          <a:r>
            <a:rPr lang="en-US" sz="1800" b="1" dirty="0">
              <a:effectLst/>
              <a:latin typeface="Calibri" panose="020F0502020204030204" pitchFamily="34" charset="0"/>
              <a:ea typeface="Aptos" panose="020B0004020202020204" pitchFamily="34" charset="0"/>
              <a:cs typeface="Times New Roman" panose="02020603050405020304" pitchFamily="18" charset="0"/>
            </a:rPr>
            <a:t> news that makes them “like dead men. ” The resurrection of the Son of God is a fearful thing for a sinful world, like those who were responsible for His death. But not even the soldiers were prevented from seeking forgiveness (compare Luke 23:34). But for those who are “looking for Jesus, who was crucified,” (v. 5) we can be assured that His resurrection secures forgiveness of sins. And we can exchange fear for joy (v. 8). </a:t>
          </a:r>
          <a:endParaRPr lang="en-US" sz="1800" b="1" dirty="0">
            <a:effectLst/>
            <a:latin typeface="Aptos" panose="020B0004020202020204" pitchFamily="34" charset="0"/>
            <a:ea typeface="Aptos" panose="020B0004020202020204" pitchFamily="34" charset="0"/>
            <a:cs typeface="Times New Roman" panose="02020603050405020304" pitchFamily="18" charset="0"/>
          </a:endParaRPr>
        </a:p>
      </dgm:t>
    </dgm:pt>
    <dgm:pt modelId="{1ECF96D7-A08B-4E8A-8C5A-4D9FBAD26836}" type="parTrans" cxnId="{D5AD1FC6-0B4C-4126-A0D7-DE159F2FA63F}">
      <dgm:prSet/>
      <dgm:spPr/>
      <dgm:t>
        <a:bodyPr/>
        <a:lstStyle/>
        <a:p>
          <a:endParaRPr lang="en-US"/>
        </a:p>
      </dgm:t>
    </dgm:pt>
    <dgm:pt modelId="{32ABE6DB-EEE6-4538-B97D-E42C62285816}" type="sibTrans" cxnId="{D5AD1FC6-0B4C-4126-A0D7-DE159F2FA63F}">
      <dgm:prSet/>
      <dgm:spPr/>
      <dgm:t>
        <a:bodyPr/>
        <a:lstStyle/>
        <a:p>
          <a:endParaRPr lang="en-US"/>
        </a:p>
      </dgm:t>
    </dgm:pt>
    <dgm:pt modelId="{52C02F2B-D26A-4E73-804C-5F81ABF87E89}">
      <dgm:prSet custT="1"/>
      <dgm:spPr>
        <a:solidFill>
          <a:srgbClr val="002060"/>
        </a:solidFill>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HYMN FOR EASTER DAY</a:t>
          </a:r>
        </a:p>
      </dgm:t>
    </dgm:pt>
    <dgm:pt modelId="{AB972FFC-713F-4A70-A769-02F037515B7B}" type="parTrans" cxnId="{43876A4B-3775-42AD-80FC-CF446716D357}">
      <dgm:prSet/>
      <dgm:spPr/>
      <dgm:t>
        <a:bodyPr/>
        <a:lstStyle/>
        <a:p>
          <a:endParaRPr lang="en-US"/>
        </a:p>
      </dgm:t>
    </dgm:pt>
    <dgm:pt modelId="{7CC39097-E34A-4168-ACB5-77F987BC8B17}" type="sibTrans" cxnId="{43876A4B-3775-42AD-80FC-CF446716D357}">
      <dgm:prSet/>
      <dgm:spPr/>
      <dgm:t>
        <a:bodyPr/>
        <a:lstStyle/>
        <a:p>
          <a:endParaRPr lang="en-US"/>
        </a:p>
      </dgm:t>
    </dgm:pt>
    <dgm:pt modelId="{EB07CA8A-5F15-4C63-9B3A-D015A9B5025F}">
      <dgm:prSet custT="1"/>
      <dgm:spPr/>
      <dgm:t>
        <a:bodyPr/>
        <a:lstStyle/>
        <a:p>
          <a:r>
            <a:rPr lang="en-US" sz="1800" b="1" dirty="0">
              <a:effectLst/>
              <a:latin typeface="Calibri" panose="020F0502020204030204" pitchFamily="34" charset="0"/>
              <a:ea typeface="Aptos" panose="020B0004020202020204" pitchFamily="34" charset="0"/>
              <a:cs typeface="Times New Roman" panose="02020603050405020304" pitchFamily="18" charset="0"/>
            </a:rPr>
            <a:t>In 1769, John Wesley penned “Hymn for Easter Day,” which he later renamed “Christ the Lord Is Risen Today. ” This song is one of the most beloved Easter processional hymns. Certain lines of this hymn echo what we read in today’s lesson. For example, “Death in vain forbids Him rise” alludes to Christ’s defiance of death. Another line, “Where’s thy victory, boasting grave?” mocks the grave that should have held Christ captive, but could not. Each line resonates with its own message, while the “alleluia” at the end of every line is a praise to the King of Kings. The next time you sing this hymn, consider how it captures the glory of Christ’s victory over death. </a:t>
          </a:r>
          <a:endParaRPr lang="en-US" sz="1800" b="1" dirty="0">
            <a:effectLst/>
            <a:latin typeface="Aptos" panose="020B0004020202020204" pitchFamily="34" charset="0"/>
            <a:ea typeface="Aptos" panose="020B0004020202020204" pitchFamily="34" charset="0"/>
            <a:cs typeface="Times New Roman" panose="02020603050405020304" pitchFamily="18" charset="0"/>
          </a:endParaRPr>
        </a:p>
      </dgm:t>
    </dgm:pt>
    <dgm:pt modelId="{D07881F8-341E-474C-AEC7-119C4FF4180B}" type="parTrans" cxnId="{48522D97-8C8A-4E1E-BA81-552FC60D2F27}">
      <dgm:prSet/>
      <dgm:spPr/>
      <dgm:t>
        <a:bodyPr/>
        <a:lstStyle/>
        <a:p>
          <a:endParaRPr lang="en-US"/>
        </a:p>
      </dgm:t>
    </dgm:pt>
    <dgm:pt modelId="{39D31809-925C-44CC-801F-3C8BE883F18A}" type="sibTrans" cxnId="{48522D97-8C8A-4E1E-BA81-552FC60D2F27}">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2" custScaleY="45228" custLinFactNeighborX="0" custLinFactNeighborY="-18813">
        <dgm:presLayoutVars>
          <dgm:chMax val="0"/>
          <dgm:bulletEnabled val="1"/>
        </dgm:presLayoutVars>
      </dgm:prSet>
      <dgm:spPr/>
    </dgm:pt>
    <dgm:pt modelId="{9962F7AA-A519-4E5B-8F5E-2C855FD5BFEA}" type="pres">
      <dgm:prSet presAssocID="{786FD7C7-0AD8-4C64-AD37-E9E2F0A122C3}" presName="childText" presStyleLbl="revTx" presStyleIdx="0" presStyleCnt="2" custLinFactNeighborY="-20287">
        <dgm:presLayoutVars>
          <dgm:bulletEnabled val="1"/>
        </dgm:presLayoutVars>
      </dgm:prSet>
      <dgm:spPr/>
    </dgm:pt>
    <dgm:pt modelId="{BDB6B4E5-2D6C-4DED-A53E-A4237E9C60B3}" type="pres">
      <dgm:prSet presAssocID="{52C02F2B-D26A-4E73-804C-5F81ABF87E89}" presName="parentText" presStyleLbl="node1" presStyleIdx="1" presStyleCnt="2" custScaleY="37574">
        <dgm:presLayoutVars>
          <dgm:chMax val="0"/>
          <dgm:bulletEnabled val="1"/>
        </dgm:presLayoutVars>
      </dgm:prSet>
      <dgm:spPr/>
    </dgm:pt>
    <dgm:pt modelId="{62936791-F0AD-48D1-8C9F-B8966AC1F02C}" type="pres">
      <dgm:prSet presAssocID="{52C02F2B-D26A-4E73-804C-5F81ABF87E89}" presName="childText" presStyleLbl="revTx" presStyleIdx="1" presStyleCnt="2" custLinFactNeighborY="13187">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9EC24D60-F873-480E-8D8C-6E013935CBD3}" type="presOf" srcId="{7919A3C1-7628-4BD2-ACCF-4477CE647B50}" destId="{9962F7AA-A519-4E5B-8F5E-2C855FD5BFEA}" srcOrd="0" destOrd="0" presId="urn:microsoft.com/office/officeart/2005/8/layout/vList2"/>
    <dgm:cxn modelId="{43876A4B-3775-42AD-80FC-CF446716D357}" srcId="{BFFC02B3-0AC4-4704-9C97-235C3C19ABDA}" destId="{52C02F2B-D26A-4E73-804C-5F81ABF87E89}" srcOrd="1" destOrd="0" parTransId="{AB972FFC-713F-4A70-A769-02F037515B7B}" sibTransId="{7CC39097-E34A-4168-ACB5-77F987BC8B17}"/>
    <dgm:cxn modelId="{5944468D-CA8D-41B6-8AF3-D439160DDBE2}" srcId="{BFFC02B3-0AC4-4704-9C97-235C3C19ABDA}" destId="{786FD7C7-0AD8-4C64-AD37-E9E2F0A122C3}" srcOrd="0" destOrd="0" parTransId="{78F48D11-8F07-486E-AF08-CFF26BEE561F}" sibTransId="{28092426-74BC-4FB7-8DC0-927A5C61FD43}"/>
    <dgm:cxn modelId="{48522D97-8C8A-4E1E-BA81-552FC60D2F27}" srcId="{52C02F2B-D26A-4E73-804C-5F81ABF87E89}" destId="{EB07CA8A-5F15-4C63-9B3A-D015A9B5025F}" srcOrd="0" destOrd="0" parTransId="{D07881F8-341E-474C-AEC7-119C4FF4180B}" sibTransId="{39D31809-925C-44CC-801F-3C8BE883F18A}"/>
    <dgm:cxn modelId="{39BC289E-029F-46B7-9DFA-E33313E238B9}" type="presOf" srcId="{EB07CA8A-5F15-4C63-9B3A-D015A9B5025F}" destId="{62936791-F0AD-48D1-8C9F-B8966AC1F02C}" srcOrd="0" destOrd="0" presId="urn:microsoft.com/office/officeart/2005/8/layout/vList2"/>
    <dgm:cxn modelId="{D5AD1FC6-0B4C-4126-A0D7-DE159F2FA63F}" srcId="{786FD7C7-0AD8-4C64-AD37-E9E2F0A122C3}" destId="{7919A3C1-7628-4BD2-ACCF-4477CE647B50}" srcOrd="0" destOrd="0" parTransId="{1ECF96D7-A08B-4E8A-8C5A-4D9FBAD26836}" sibTransId="{32ABE6DB-EEE6-4538-B97D-E42C62285816}"/>
    <dgm:cxn modelId="{AFE941D0-F2C4-49A7-B244-9BB69A909607}" type="presOf" srcId="{786FD7C7-0AD8-4C64-AD37-E9E2F0A122C3}" destId="{5C3F5683-E2C1-4078-8C6D-99AF73ADFB5E}" srcOrd="0" destOrd="0" presId="urn:microsoft.com/office/officeart/2005/8/layout/vList2"/>
    <dgm:cxn modelId="{293A14FB-90F7-4DCC-B62E-D5D46202C602}" type="presOf" srcId="{52C02F2B-D26A-4E73-804C-5F81ABF87E89}" destId="{BDB6B4E5-2D6C-4DED-A53E-A4237E9C60B3}"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384057B8-EAD2-40EC-967A-C87882BE2057}" type="presParOf" srcId="{BA297CE5-BE5D-4F08-9245-5AAF0B6B5DDE}" destId="{9962F7AA-A519-4E5B-8F5E-2C855FD5BFEA}" srcOrd="1" destOrd="0" presId="urn:microsoft.com/office/officeart/2005/8/layout/vList2"/>
    <dgm:cxn modelId="{671A9FCF-30B3-4928-9560-04C39AF4F26E}" type="presParOf" srcId="{BA297CE5-BE5D-4F08-9245-5AAF0B6B5DDE}" destId="{BDB6B4E5-2D6C-4DED-A53E-A4237E9C60B3}" srcOrd="2" destOrd="0" presId="urn:microsoft.com/office/officeart/2005/8/layout/vList2"/>
    <dgm:cxn modelId="{EB64F15B-0853-4968-B6FA-339640616BF2}" type="presParOf" srcId="{BA297CE5-BE5D-4F08-9245-5AAF0B6B5DDE}" destId="{62936791-F0AD-48D1-8C9F-B8966AC1F02C}" srcOrd="3"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a:scene3d>
          <a:camera prst="orthographicFront">
            <a:rot lat="0" lon="0" rev="0"/>
          </a:camera>
          <a:lightRig rig="balanced" dir="t">
            <a:rot lat="0" lon="0" rev="8700000"/>
          </a:lightRig>
        </a:scene3d>
      </dgm:spPr>
      <dgm:t>
        <a:bodyPr/>
        <a:lstStyle/>
        <a:p>
          <a:endParaRPr lang="en-US"/>
        </a:p>
      </dgm:t>
    </dgm:pt>
    <dgm:pt modelId="{A2C63905-F10C-4992-9EF1-30BF3D5E4F74}">
      <dgm:prSet custT="1"/>
      <dgm:spPr>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buNone/>
          </a:pPr>
          <a:r>
            <a:rPr lang="en-US" sz="2800" b="1" u="sng" dirty="0">
              <a:effectLst>
                <a:outerShdw blurRad="38100" dist="38100" dir="2700000" algn="tl">
                  <a:srgbClr val="000000">
                    <a:alpha val="43137"/>
                  </a:srgbClr>
                </a:outerShdw>
              </a:effectLst>
              <a:latin typeface="Gotham Medium" panose="02000604030000020004"/>
            </a:rPr>
            <a:t>RETAINING AMAZEMENT</a:t>
          </a:r>
          <a:endParaRPr lang="en-US" sz="2800" b="1" u="sng"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0009E62C-454B-4F4A-9FCC-5A5699B5CE0F}" type="parTrans" cxnId="{C20033DD-E76E-4E36-88E2-D2A52AE6BDA6}">
      <dgm:prSet/>
      <dgm:spPr/>
      <dgm:t>
        <a:bodyPr/>
        <a:lstStyle/>
        <a:p>
          <a:endParaRPr lang="en-US"/>
        </a:p>
      </dgm:t>
    </dgm:pt>
    <dgm:pt modelId="{CFCF7DB5-2C71-47A3-9BB6-1CE32E62FFF4}" type="sibTrans" cxnId="{C20033DD-E76E-4E36-88E2-D2A52AE6BDA6}">
      <dgm:prSet/>
      <dgm:spPr/>
      <dgm:t>
        <a:bodyPr/>
        <a:lstStyle/>
        <a:p>
          <a:endParaRPr lang="en-US"/>
        </a:p>
      </dgm:t>
    </dgm:pt>
    <dgm:pt modelId="{0E696F8F-537C-4174-B100-FA48DCBF63EC}">
      <dgm:prSe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endParaRPr lang="en-US" sz="2800" b="1" dirty="0">
            <a:solidFill>
              <a:schemeClr val="tx1"/>
            </a:solidFill>
            <a:effectLst>
              <a:outerShdw blurRad="38100" dist="38100" dir="2700000" algn="tl">
                <a:srgbClr val="000000">
                  <a:alpha val="43137"/>
                </a:srgbClr>
              </a:outerShdw>
            </a:effectLst>
            <a:latin typeface="Gotham Medium" panose="02000604030000020004"/>
          </a:endParaRPr>
        </a:p>
      </dgm:t>
    </dgm:pt>
    <dgm:pt modelId="{B2547159-2C31-4048-AA2F-47FDBD395EFC}" type="parTrans" cxnId="{EA6E8E29-6E2D-47B6-83DE-DCCB95645F76}">
      <dgm:prSet/>
      <dgm:spPr/>
      <dgm:t>
        <a:bodyPr/>
        <a:lstStyle/>
        <a:p>
          <a:endParaRPr lang="en-US"/>
        </a:p>
      </dgm:t>
    </dgm:pt>
    <dgm:pt modelId="{723913E7-4EE8-425C-921B-46F84E2298F8}" type="sibTrans" cxnId="{EA6E8E29-6E2D-47B6-83DE-DCCB95645F76}">
      <dgm:prSet/>
      <dgm:spPr/>
      <dgm:t>
        <a:bodyPr/>
        <a:lstStyle/>
        <a:p>
          <a:endParaRPr lang="en-US"/>
        </a:p>
      </dgm:t>
    </dgm:pt>
    <dgm:pt modelId="{289DC645-C229-4CAA-B3E8-D9A32E498E12}">
      <dgm:prSet custT="1"/>
      <dgm:spPr/>
      <dgm:t>
        <a:bodyPr/>
        <a:lstStyle/>
        <a:p>
          <a:r>
            <a:rPr lang="en-US" sz="2800" b="1" dirty="0">
              <a:effectLst>
                <a:outerShdw blurRad="38100" dist="38100" dir="2700000" algn="tl">
                  <a:srgbClr val="000000">
                    <a:alpha val="43137"/>
                  </a:srgbClr>
                </a:outerShdw>
              </a:effectLst>
              <a:latin typeface="Gotham Medium" panose="02000604030000020004"/>
            </a:rPr>
            <a:t>The grind of daily life can distract us from the most profound truths—we humans tend to allow “the urgent” to take priority over “the important. ” That’s why Christians must continually remind themselves of the importance of what God has done. By repetition, we remember. In remembering, we restore the eyesight of faith to its proper and primary focus. </a:t>
          </a:r>
        </a:p>
      </dgm:t>
    </dgm:pt>
    <dgm:pt modelId="{9E4F9242-F35C-48E1-914F-A1CF46AE787B}" type="parTrans" cxnId="{C090A961-DF4B-40C6-9052-4717F6385917}">
      <dgm:prSet/>
      <dgm:spPr/>
      <dgm:t>
        <a:bodyPr/>
        <a:lstStyle/>
        <a:p>
          <a:endParaRPr lang="en-US"/>
        </a:p>
      </dgm:t>
    </dgm:pt>
    <dgm:pt modelId="{CF60F81D-3580-4020-BD2A-1CC2CA4D99C2}" type="sibTrans" cxnId="{C090A961-DF4B-40C6-9052-4717F6385917}">
      <dgm:prSet/>
      <dgm:spPr/>
      <dgm:t>
        <a:bodyPr/>
        <a:lstStyle/>
        <a:p>
          <a:endParaRPr lang="en-US"/>
        </a:p>
      </dgm:t>
    </dgm:pt>
    <dgm:pt modelId="{31E65194-3601-4ED8-9E2C-C9E435CE2197}">
      <dgm:prSet custT="1"/>
      <dgm:spPr/>
      <dgm:t>
        <a:bodyPr/>
        <a:lstStyle/>
        <a:p>
          <a:r>
            <a:rPr lang="en-US" sz="2800" b="1" dirty="0">
              <a:effectLst>
                <a:outerShdw blurRad="38100" dist="38100" dir="2700000" algn="tl">
                  <a:srgbClr val="000000">
                    <a:alpha val="43137"/>
                  </a:srgbClr>
                </a:outerShdw>
              </a:effectLst>
              <a:latin typeface="Gotham Medium" panose="02000604030000020004"/>
            </a:rPr>
            <a:t>Against every expectation but in accord with every divine promise, Jesus died and rose from the dead. Let’s hold the glorious amazement of those events in our hearts daily and forever. </a:t>
          </a:r>
        </a:p>
      </dgm:t>
    </dgm:pt>
    <dgm:pt modelId="{500DF8AA-F650-47A1-AC4D-A6E0D9AF5B28}" type="parTrans" cxnId="{374E7EB7-CDB9-417A-A435-F1DD0801D157}">
      <dgm:prSet/>
      <dgm:spPr/>
      <dgm:t>
        <a:bodyPr/>
        <a:lstStyle/>
        <a:p>
          <a:endParaRPr lang="en-US"/>
        </a:p>
      </dgm:t>
    </dgm:pt>
    <dgm:pt modelId="{439AEC75-03A0-4C18-8DAA-6EB8736F5DB0}" type="sibTrans" cxnId="{374E7EB7-CDB9-417A-A435-F1DD0801D157}">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6E6F3F6-B987-4FDC-BE81-18C92897E183}" type="pres">
      <dgm:prSet presAssocID="{0E696F8F-537C-4174-B100-FA48DCBF63EC}" presName="parentText" presStyleLbl="node1" presStyleIdx="0" presStyleCnt="1" custScaleY="22544" custLinFactNeighborY="282">
        <dgm:presLayoutVars>
          <dgm:chMax val="0"/>
          <dgm:bulletEnabled val="1"/>
        </dgm:presLayoutVars>
      </dgm:prSet>
      <dgm:spPr/>
    </dgm:pt>
    <dgm:pt modelId="{982CAFFA-C484-4C06-9345-4BB5B106CBA7}" type="pres">
      <dgm:prSet presAssocID="{0E696F8F-537C-4174-B100-FA48DCBF63EC}" presName="childText" presStyleLbl="revTx" presStyleIdx="0" presStyleCnt="1">
        <dgm:presLayoutVars>
          <dgm:bulletEnabled val="1"/>
        </dgm:presLayoutVars>
      </dgm:prSet>
      <dgm:spPr/>
    </dgm:pt>
  </dgm:ptLst>
  <dgm:cxnLst>
    <dgm:cxn modelId="{EA6E8E29-6E2D-47B6-83DE-DCCB95645F76}" srcId="{BFFC02B3-0AC4-4704-9C97-235C3C19ABDA}" destId="{0E696F8F-537C-4174-B100-FA48DCBF63EC}" srcOrd="0" destOrd="0" parTransId="{B2547159-2C31-4048-AA2F-47FDBD395EFC}" sibTransId="{723913E7-4EE8-425C-921B-46F84E2298F8}"/>
    <dgm:cxn modelId="{4956FC2D-C2DF-4024-BE27-7C68A53EB7AB}" type="presOf" srcId="{BFFC02B3-0AC4-4704-9C97-235C3C19ABDA}" destId="{BA297CE5-BE5D-4F08-9245-5AAF0B6B5DDE}" srcOrd="0" destOrd="0" presId="urn:microsoft.com/office/officeart/2005/8/layout/vList2"/>
    <dgm:cxn modelId="{2EA7B136-EE7A-461B-A771-7FF54E59179C}" type="presOf" srcId="{289DC645-C229-4CAA-B3E8-D9A32E498E12}" destId="{982CAFFA-C484-4C06-9345-4BB5B106CBA7}" srcOrd="0" destOrd="1" presId="urn:microsoft.com/office/officeart/2005/8/layout/vList2"/>
    <dgm:cxn modelId="{6528A45C-0396-4ACE-9958-DC0AB393F81C}" type="presOf" srcId="{31E65194-3601-4ED8-9E2C-C9E435CE2197}" destId="{982CAFFA-C484-4C06-9345-4BB5B106CBA7}" srcOrd="0" destOrd="2" presId="urn:microsoft.com/office/officeart/2005/8/layout/vList2"/>
    <dgm:cxn modelId="{C090A961-DF4B-40C6-9052-4717F6385917}" srcId="{A2C63905-F10C-4992-9EF1-30BF3D5E4F74}" destId="{289DC645-C229-4CAA-B3E8-D9A32E498E12}" srcOrd="0" destOrd="0" parTransId="{9E4F9242-F35C-48E1-914F-A1CF46AE787B}" sibTransId="{CF60F81D-3580-4020-BD2A-1CC2CA4D99C2}"/>
    <dgm:cxn modelId="{047A2D75-A9D4-4586-BFB3-0B582C949EE4}" type="presOf" srcId="{0E696F8F-537C-4174-B100-FA48DCBF63EC}" destId="{16E6F3F6-B987-4FDC-BE81-18C92897E183}" srcOrd="0" destOrd="0" presId="urn:microsoft.com/office/officeart/2005/8/layout/vList2"/>
    <dgm:cxn modelId="{374E7EB7-CDB9-417A-A435-F1DD0801D157}" srcId="{A2C63905-F10C-4992-9EF1-30BF3D5E4F74}" destId="{31E65194-3601-4ED8-9E2C-C9E435CE2197}" srcOrd="1" destOrd="0" parTransId="{500DF8AA-F650-47A1-AC4D-A6E0D9AF5B28}" sibTransId="{439AEC75-03A0-4C18-8DAA-6EB8736F5DB0}"/>
    <dgm:cxn modelId="{C20033DD-E76E-4E36-88E2-D2A52AE6BDA6}" srcId="{0E696F8F-537C-4174-B100-FA48DCBF63EC}" destId="{A2C63905-F10C-4992-9EF1-30BF3D5E4F74}" srcOrd="0" destOrd="0" parTransId="{0009E62C-454B-4F4A-9FCC-5A5699B5CE0F}" sibTransId="{CFCF7DB5-2C71-47A3-9BB6-1CE32E62FFF4}"/>
    <dgm:cxn modelId="{A83456FA-0D7D-4929-94BD-4437C2DFA1C6}" type="presOf" srcId="{A2C63905-F10C-4992-9EF1-30BF3D5E4F74}" destId="{982CAFFA-C484-4C06-9345-4BB5B106CBA7}" srcOrd="0" destOrd="0" presId="urn:microsoft.com/office/officeart/2005/8/layout/vList2"/>
    <dgm:cxn modelId="{249D0DBF-5959-4E0B-B554-5AA7AADA0A02}" type="presParOf" srcId="{BA297CE5-BE5D-4F08-9245-5AAF0B6B5DDE}" destId="{16E6F3F6-B987-4FDC-BE81-18C92897E183}" srcOrd="0" destOrd="0" presId="urn:microsoft.com/office/officeart/2005/8/layout/vList2"/>
    <dgm:cxn modelId="{B08E640B-94BB-4C48-9AA4-64AA8B09B6FC}" type="presParOf" srcId="{BA297CE5-BE5D-4F08-9245-5AAF0B6B5DDE}" destId="{982CAFFA-C484-4C06-9345-4BB5B106CBA7}"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10430117" cy="478853"/>
        </a:xfrm>
        <a:prstGeom prst="roundRect">
          <a:avLst/>
        </a:prstGeom>
        <a:solidFill>
          <a:srgbClr val="002060"/>
        </a:solidFill>
        <a:ln>
          <a:noFill/>
        </a:ln>
        <a:effectLst>
          <a:outerShdw blurRad="38100" dist="25400" dir="5400000" rotWithShape="0">
            <a:srgbClr val="000000">
              <a:alpha val="5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REVERSAL—</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3376" y="23376"/>
        <a:ext cx="10383365" cy="432101"/>
      </dsp:txXfrm>
    </dsp:sp>
    <dsp:sp modelId="{89C07C03-4B9C-4A54-A08B-D15A07AD45BE}">
      <dsp:nvSpPr>
        <dsp:cNvPr id="0" name=""/>
        <dsp:cNvSpPr/>
      </dsp:nvSpPr>
      <dsp:spPr>
        <a:xfrm>
          <a:off x="0" y="947815"/>
          <a:ext cx="10430117" cy="4440150"/>
        </a:xfrm>
        <a:prstGeom prst="rect">
          <a:avLst/>
        </a:prstGeom>
        <a:noFill/>
        <a:ln w="12700"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31156"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hung on a cross. God’s Son, the Savior, suffered and died. That doesn’t seem at all like the fulfillment of God’s plan. For the onlookers and religious leaders, the Son of God was supposed to look strong and powerful—able to save Himself and avoid death. But for Jesus, it meant giving up His life, allowing Himself to be killed to save others. Jesus stayed on the cross for about six agonizing hours. The execution started close to nine in the morning. Around noon, a strange, inky darkness hovered over the atmosphere. </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While on the cross, Jesus uttered an emotional plea, asking the Father, “Why have you forsaken me?” (Matt. 27:46). He felt abandoned. Jesus allowed the sins of all humanity to be placed on His shoulders so that He “might break the power of him who holds the power of death—that is, the devil” (Heb. 2:14). By His death, Jesus gained our freedom from the powers of death, and even from the </a:t>
          </a:r>
          <a:r>
            <a:rPr lang="en-US" sz="2000" b="1" i="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fear </a:t>
          </a: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of death (Heb. 2:15). </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And the world reacted by shaking and rocks breaking. Then even the tombs opened, and dead bodies came back to life (Matt. 27:51–52). The tomb couldn’t hold Jesus, and neither will it hold those who believe in His name. For those paying attention Jesus was no messianic pretender and no common criminal!</a:t>
          </a:r>
        </a:p>
      </dsp:txBody>
      <dsp:txXfrm>
        <a:off x="0" y="947815"/>
        <a:ext cx="10430117" cy="44401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10430117" cy="457199"/>
        </a:xfrm>
        <a:prstGeom prst="roundRect">
          <a:avLst/>
        </a:prstGeom>
        <a:solidFill>
          <a:srgbClr val="002060"/>
        </a:solidFill>
        <a:ln>
          <a:noFill/>
        </a:ln>
        <a:effectLst>
          <a:outerShdw blurRad="38100" dist="25400" dir="5400000" rotWithShape="0">
            <a:srgbClr val="000000">
              <a:alpha val="5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IS ALIVE!—</a:t>
          </a:r>
          <a:endParaRPr lang="en-US" sz="24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319" y="22319"/>
        <a:ext cx="10385479" cy="412561"/>
      </dsp:txXfrm>
    </dsp:sp>
    <dsp:sp modelId="{C848FEDF-EF97-4F9E-A521-F2A9DE1C3BA2}">
      <dsp:nvSpPr>
        <dsp:cNvPr id="0" name=""/>
        <dsp:cNvSpPr/>
      </dsp:nvSpPr>
      <dsp:spPr>
        <a:xfrm>
          <a:off x="362081" y="851534"/>
          <a:ext cx="8856108" cy="3773641"/>
        </a:xfrm>
        <a:prstGeom prst="rect">
          <a:avLst/>
        </a:prstGeom>
        <a:noFill/>
        <a:ln w="12700"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31156"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Early Sunday morning, women who followed Jesus approach the tomb. They intend to complete the anointing of Jesus’ lifeless body. Instead, they found an angel resting on the stone that covered the tomb, a tomb no longer occupied. </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angels told the women, “He has risen, just as he said” (Matt. 28:6). As the women make haste, Jesus meets them along the way. He sends them to tell the disciples to meet Him. </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This message remains good news for every person on earth. Jesus laid down His life. But then, He took it up again—all so that God’s children could live with Him forever!</a:t>
          </a:r>
        </a:p>
      </dsp:txBody>
      <dsp:txXfrm>
        <a:off x="362081" y="851534"/>
        <a:ext cx="8856108" cy="37736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081BE8-33C5-4901-83E6-AB64BEDE54C1}">
      <dsp:nvSpPr>
        <dsp:cNvPr id="0" name=""/>
        <dsp:cNvSpPr/>
      </dsp:nvSpPr>
      <dsp:spPr>
        <a:xfrm>
          <a:off x="0" y="0"/>
          <a:ext cx="9852524" cy="457199"/>
        </a:xfrm>
        <a:prstGeom prst="roundRect">
          <a:avLst/>
        </a:prstGeom>
        <a:solidFill>
          <a:srgbClr val="002060"/>
        </a:solidFill>
        <a:ln>
          <a:noFill/>
        </a:ln>
        <a:effectLst>
          <a:outerShdw blurRad="38100" dist="25400" dir="5400000" rotWithShape="0">
            <a:srgbClr val="000000">
              <a:alpha val="5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bg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 </a:t>
          </a:r>
        </a:p>
      </dsp:txBody>
      <dsp:txXfrm>
        <a:off x="22319" y="22319"/>
        <a:ext cx="9807886" cy="412561"/>
      </dsp:txXfrm>
    </dsp:sp>
    <dsp:sp modelId="{FBC6150C-50FA-4373-8912-A44074192AFF}">
      <dsp:nvSpPr>
        <dsp:cNvPr id="0" name=""/>
        <dsp:cNvSpPr/>
      </dsp:nvSpPr>
      <dsp:spPr>
        <a:xfrm>
          <a:off x="0" y="489686"/>
          <a:ext cx="9852524" cy="4504320"/>
        </a:xfrm>
        <a:prstGeom prst="rect">
          <a:avLst/>
        </a:prstGeom>
        <a:noFill/>
        <a:ln w="12700"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12818"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solidFill>
                <a:srgbClr val="000000"/>
              </a:solidFill>
              <a:effectLst>
                <a:outerShdw blurRad="38100" dist="38100" dir="2700000" algn="tl">
                  <a:srgbClr val="000000">
                    <a:alpha val="43137"/>
                  </a:srgbClr>
                </a:outerShdw>
              </a:effectLst>
              <a:latin typeface="Gotham Medium"/>
              <a:cs typeface="Times New Roman" panose="02020603050405020304" pitchFamily="18" charset="0"/>
            </a:rPr>
            <a:t>Following Peter’s confession of Jesus as the Christ (the Messiah), Jesus began to warn His dis­ciples of His coming death and resurrection (Mat­thew 16:13-23; 17:22-23; 20:17-19). His disciples, however, failed to comprehend (John 20:9). In a series of trials featuring biased testimonies, Jesus was sentenced to death by crucifixion (Matthew 26:57-68; 27:11-26). </a:t>
          </a:r>
          <a:endParaRPr lang="en-US" sz="2400" b="1" i="0" kern="1200" cap="small" baseline="0" dirty="0">
            <a:effectLst>
              <a:outerShdw blurRad="38100" dist="38100" dir="2700000" algn="tl">
                <a:srgbClr val="000000">
                  <a:alpha val="43137"/>
                </a:srgbClr>
              </a:outerShdw>
            </a:effectLst>
            <a:latin typeface="Gotham Medium"/>
          </a:endParaRPr>
        </a:p>
        <a:p>
          <a:pPr marL="228600" lvl="1" indent="-228600" algn="l" defTabSz="1066800">
            <a:lnSpc>
              <a:spcPct val="90000"/>
            </a:lnSpc>
            <a:spcBef>
              <a:spcPct val="0"/>
            </a:spcBef>
            <a:spcAft>
              <a:spcPct val="20000"/>
            </a:spcAft>
            <a:buChar char="•"/>
          </a:pPr>
          <a:r>
            <a:rPr lang="en-US" sz="2400" b="1" kern="1200" dirty="0">
              <a:solidFill>
                <a:srgbClr val="000000"/>
              </a:solidFill>
              <a:effectLst>
                <a:outerShdw blurRad="38100" dist="38100" dir="2700000" algn="tl">
                  <a:srgbClr val="000000">
                    <a:alpha val="43137"/>
                  </a:srgbClr>
                </a:outerShdw>
              </a:effectLst>
              <a:latin typeface="Gotham Medium"/>
              <a:cs typeface="Times New Roman" panose="02020603050405020304" pitchFamily="18" charset="0"/>
            </a:rPr>
            <a:t> Crucifixion was a brutal form of execution. Roman authorities reserved it to make an example of the most notorious criminals, striking fear in the population. Those condemned to it were tied or nailed to a wood frame in a prominent public place. Left to the elements and loss of blood, the crucified person would die slowly of blood loss, respiratory failure, and exposure while being sub­jected to public ridicule. As today’s lesson opens, that is the state in which we find Jesus. </a:t>
          </a:r>
        </a:p>
      </dsp:txBody>
      <dsp:txXfrm>
        <a:off x="0" y="489686"/>
        <a:ext cx="9852524" cy="45043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flipV="1">
          <a:off x="0" y="0"/>
          <a:ext cx="11687045" cy="450166"/>
        </a:xfrm>
        <a:prstGeom prst="roundRect">
          <a:avLst/>
        </a:prstGeom>
        <a:solidFill>
          <a:srgbClr val="002060"/>
        </a:solidFill>
        <a:ln>
          <a:noFill/>
        </a:ln>
        <a:effectLst>
          <a:outerShdw blurRad="38100" dist="25400" dir="5400000" rotWithShape="0">
            <a:srgbClr val="000000">
              <a:alpha val="5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latin typeface="Gotham Medium" panose="02000604030000020004"/>
              <a:ea typeface="Calibri" panose="020F0502020204030204" pitchFamily="34" charset="0"/>
              <a:cs typeface="Times New Roman" panose="02020603050405020304" pitchFamily="18" charset="0"/>
            </a:rPr>
            <a:t> </a:t>
          </a:r>
          <a:endParaRPr lang="en-US" sz="2400" b="1" kern="1200"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rot="10800000">
        <a:off x="21975" y="21975"/>
        <a:ext cx="11643095" cy="4062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61892"/>
          <a:ext cx="10769027" cy="550334"/>
        </a:xfrm>
        <a:prstGeom prst="roundRect">
          <a:avLst/>
        </a:prstGeom>
        <a:solidFill>
          <a:srgbClr val="002060"/>
        </a:solidFill>
        <a:ln>
          <a:noFill/>
        </a:ln>
        <a:effectLst>
          <a:outerShdw blurRad="38100" dist="25400" dir="5400000" rotWithShape="0">
            <a:srgbClr val="000000">
              <a:alpha val="5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"DO NOT BE AFRAID"</a:t>
          </a:r>
          <a:endParaRPr lang="en-US" sz="1800" b="1" i="0" kern="1200" cap="small" baseline="0" dirty="0">
            <a:solidFill>
              <a:schemeClr val="bg1"/>
            </a:solidFill>
            <a:effectLst>
              <a:outerShdw blurRad="38100" dist="38100" dir="2700000" algn="tl">
                <a:srgbClr val="000000">
                  <a:alpha val="43137"/>
                </a:srgbClr>
              </a:outerShdw>
            </a:effectLst>
            <a:latin typeface="Gotham Book"/>
            <a:ea typeface="Dotum" panose="020B0600000101010101" pitchFamily="34" charset="-127"/>
          </a:endParaRPr>
        </a:p>
      </dsp:txBody>
      <dsp:txXfrm>
        <a:off x="26865" y="188757"/>
        <a:ext cx="10715297" cy="496604"/>
      </dsp:txXfrm>
    </dsp:sp>
    <dsp:sp modelId="{9962F7AA-A519-4E5B-8F5E-2C855FD5BFEA}">
      <dsp:nvSpPr>
        <dsp:cNvPr id="0" name=""/>
        <dsp:cNvSpPr/>
      </dsp:nvSpPr>
      <dsp:spPr>
        <a:xfrm>
          <a:off x="0" y="857724"/>
          <a:ext cx="10769027" cy="2085525"/>
        </a:xfrm>
        <a:prstGeom prst="rect">
          <a:avLst/>
        </a:prstGeom>
        <a:noFill/>
        <a:ln w="12700"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4191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latin typeface="Calibri" panose="020F0502020204030204" pitchFamily="34" charset="0"/>
              <a:ea typeface="Aptos" panose="020B0004020202020204" pitchFamily="34" charset="0"/>
              <a:cs typeface="Times New Roman" panose="02020603050405020304" pitchFamily="18" charset="0"/>
            </a:rPr>
            <a:t>The word </a:t>
          </a:r>
          <a:r>
            <a:rPr lang="en-US" sz="1800" b="1" i="1" kern="1200" dirty="0">
              <a:effectLst/>
              <a:latin typeface="Calibri" panose="020F0502020204030204" pitchFamily="34" charset="0"/>
              <a:ea typeface="Aptos" panose="020B0004020202020204" pitchFamily="34" charset="0"/>
              <a:cs typeface="Times New Roman" panose="02020603050405020304" pitchFamily="18" charset="0"/>
            </a:rPr>
            <a:t>afraid </a:t>
          </a:r>
          <a:r>
            <a:rPr lang="en-US" sz="1800" b="1" kern="1200" dirty="0">
              <a:effectLst/>
              <a:latin typeface="Calibri" panose="020F0502020204030204" pitchFamily="34" charset="0"/>
              <a:ea typeface="Aptos" panose="020B0004020202020204" pitchFamily="34" charset="0"/>
              <a:cs typeface="Times New Roman" panose="02020603050405020304" pitchFamily="18" charset="0"/>
            </a:rPr>
            <a:t>appears four times in verses 5–10. The women were assured by the angel and Jesus that they did not need to be afraid of what they are seeing (vv. 5, 10). The Roman guards, however, were given no such assurance. Instead, the guards were “so afraid” of the angel that “they shook and became like dead men” (v. 4). For some, the news of Jesus’ resurrection is </a:t>
          </a:r>
          <a:r>
            <a:rPr lang="en-US" sz="1800" b="1" kern="1200" dirty="0" err="1">
              <a:effectLst/>
              <a:latin typeface="Calibri" panose="020F0502020204030204" pitchFamily="34" charset="0"/>
              <a:ea typeface="Aptos" panose="020B0004020202020204" pitchFamily="34" charset="0"/>
              <a:cs typeface="Times New Roman" panose="02020603050405020304" pitchFamily="18" charset="0"/>
            </a:rPr>
            <a:t>fearinducing</a:t>
          </a:r>
          <a:r>
            <a:rPr lang="en-US" sz="1800" b="1" kern="1200" dirty="0">
              <a:effectLst/>
              <a:latin typeface="Calibri" panose="020F0502020204030204" pitchFamily="34" charset="0"/>
              <a:ea typeface="Aptos" panose="020B0004020202020204" pitchFamily="34" charset="0"/>
              <a:cs typeface="Times New Roman" panose="02020603050405020304" pitchFamily="18" charset="0"/>
            </a:rPr>
            <a:t> news that makes them “like dead men. ” The resurrection of the Son of God is a fearful thing for a sinful world, like those who were responsible for His death. But not even the soldiers were prevented from seeking forgiveness (compare Luke 23:34). But for those who are “looking for Jesus, who was crucified,” (v. 5) we can be assured that His resurrection secures forgiveness of sins. And we can exchange fear for joy (v. 8). </a:t>
          </a:r>
          <a:endParaRPr lang="en-US" sz="1800" b="1" kern="1200" dirty="0">
            <a:effectLst/>
            <a:latin typeface="Aptos" panose="020B0004020202020204" pitchFamily="34" charset="0"/>
            <a:ea typeface="Aptos" panose="020B0004020202020204" pitchFamily="34" charset="0"/>
            <a:cs typeface="Times New Roman" panose="02020603050405020304" pitchFamily="18" charset="0"/>
          </a:endParaRPr>
        </a:p>
      </dsp:txBody>
      <dsp:txXfrm>
        <a:off x="0" y="857724"/>
        <a:ext cx="10769027" cy="2085525"/>
      </dsp:txXfrm>
    </dsp:sp>
    <dsp:sp modelId="{BDB6B4E5-2D6C-4DED-A53E-A4237E9C60B3}">
      <dsp:nvSpPr>
        <dsp:cNvPr id="0" name=""/>
        <dsp:cNvSpPr/>
      </dsp:nvSpPr>
      <dsp:spPr>
        <a:xfrm>
          <a:off x="0" y="3190101"/>
          <a:ext cx="10769027" cy="457200"/>
        </a:xfrm>
        <a:prstGeom prst="roundRect">
          <a:avLst/>
        </a:prstGeom>
        <a:solidFill>
          <a:srgbClr val="002060"/>
        </a:solidFill>
        <a:ln>
          <a:noFill/>
        </a:ln>
        <a:effectLst>
          <a:outerShdw blurRad="38100" dist="25400" dir="5400000" rotWithShape="0">
            <a:srgbClr val="000000">
              <a:alpha val="5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HYMN FOR EASTER DAY</a:t>
          </a:r>
        </a:p>
      </dsp:txBody>
      <dsp:txXfrm>
        <a:off x="22319" y="3212420"/>
        <a:ext cx="10724389" cy="412562"/>
      </dsp:txXfrm>
    </dsp:sp>
    <dsp:sp modelId="{62936791-F0AD-48D1-8C9F-B8966AC1F02C}">
      <dsp:nvSpPr>
        <dsp:cNvPr id="0" name=""/>
        <dsp:cNvSpPr/>
      </dsp:nvSpPr>
      <dsp:spPr>
        <a:xfrm>
          <a:off x="0" y="3807761"/>
          <a:ext cx="10769027" cy="1816425"/>
        </a:xfrm>
        <a:prstGeom prst="rect">
          <a:avLst/>
        </a:prstGeom>
        <a:noFill/>
        <a:ln w="12700"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4191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latin typeface="Calibri" panose="020F0502020204030204" pitchFamily="34" charset="0"/>
              <a:ea typeface="Aptos" panose="020B0004020202020204" pitchFamily="34" charset="0"/>
              <a:cs typeface="Times New Roman" panose="02020603050405020304" pitchFamily="18" charset="0"/>
            </a:rPr>
            <a:t>In 1769, John Wesley penned “Hymn for Easter Day,” which he later renamed “Christ the Lord Is Risen Today. ” This song is one of the most beloved Easter processional hymns. Certain lines of this hymn echo what we read in today’s lesson. For example, “Death in vain forbids Him rise” alludes to Christ’s defiance of death. Another line, “Where’s thy victory, boasting grave?” mocks the grave that should have held Christ captive, but could not. Each line resonates with its own message, while the “alleluia” at the end of every line is a praise to the King of Kings. The next time you sing this hymn, consider how it captures the glory of Christ’s victory over death. </a:t>
          </a:r>
          <a:endParaRPr lang="en-US" sz="1800" b="1" kern="1200" dirty="0">
            <a:effectLst/>
            <a:latin typeface="Aptos" panose="020B0004020202020204" pitchFamily="34" charset="0"/>
            <a:ea typeface="Aptos" panose="020B0004020202020204" pitchFamily="34" charset="0"/>
            <a:cs typeface="Times New Roman" panose="02020603050405020304" pitchFamily="18" charset="0"/>
          </a:endParaRPr>
        </a:p>
      </dsp:txBody>
      <dsp:txXfrm>
        <a:off x="0" y="3807761"/>
        <a:ext cx="10769027" cy="181642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E6F3F6-B987-4FDC-BE81-18C92897E183}">
      <dsp:nvSpPr>
        <dsp:cNvPr id="0" name=""/>
        <dsp:cNvSpPr/>
      </dsp:nvSpPr>
      <dsp:spPr>
        <a:xfrm>
          <a:off x="0" y="389473"/>
          <a:ext cx="10463480" cy="274315"/>
        </a:xfrm>
        <a:prstGeom prst="roundRect">
          <a:avLst/>
        </a:prstGeom>
        <a:solidFill>
          <a:srgbClr val="00206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endParaRPr lang="en-US" sz="2800" b="1" kern="1200" dirty="0">
            <a:solidFill>
              <a:schemeClr val="tx1"/>
            </a:solidFill>
            <a:effectLst>
              <a:outerShdw blurRad="38100" dist="38100" dir="2700000" algn="tl">
                <a:srgbClr val="000000">
                  <a:alpha val="43137"/>
                </a:srgbClr>
              </a:outerShdw>
            </a:effectLst>
            <a:latin typeface="Gotham Medium" panose="02000604030000020004"/>
          </a:endParaRPr>
        </a:p>
      </dsp:txBody>
      <dsp:txXfrm>
        <a:off x="13391" y="402864"/>
        <a:ext cx="10436698" cy="247533"/>
      </dsp:txXfrm>
    </dsp:sp>
    <dsp:sp modelId="{982CAFFA-C484-4C06-9345-4BB5B106CBA7}">
      <dsp:nvSpPr>
        <dsp:cNvPr id="0" name=""/>
        <dsp:cNvSpPr/>
      </dsp:nvSpPr>
      <dsp:spPr>
        <a:xfrm>
          <a:off x="0" y="650888"/>
          <a:ext cx="10463480" cy="4574700"/>
        </a:xfrm>
        <a:prstGeom prst="rect">
          <a:avLst/>
        </a:prstGeom>
        <a:noFill/>
        <a:ln w="1270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1">
          <a:scrgbClr r="0" g="0" b="0"/>
        </a:lnRef>
        <a:fillRef idx="0">
          <a:scrgbClr r="0" g="0" b="0"/>
        </a:fillRef>
        <a:effectRef idx="0">
          <a:scrgbClr r="0" g="0" b="0"/>
        </a:effectRef>
        <a:fontRef idx="minor"/>
      </dsp:style>
      <dsp:txBody>
        <a:bodyPr spcFirstLastPara="0" vert="horz" wrap="square" lIns="332215" tIns="35560" rIns="199136" bIns="35560" numCol="1" spcCol="1270" anchor="t" anchorCtr="0">
          <a:noAutofit/>
        </a:bodyPr>
        <a:lstStyle/>
        <a:p>
          <a:pPr marL="285750" lvl="1" indent="-285750" algn="l" defTabSz="1244600">
            <a:lnSpc>
              <a:spcPct val="90000"/>
            </a:lnSpc>
            <a:spcBef>
              <a:spcPct val="0"/>
            </a:spcBef>
            <a:spcAft>
              <a:spcPct val="20000"/>
            </a:spcAft>
            <a:buNone/>
          </a:pPr>
          <a:r>
            <a:rPr lang="en-US" sz="2800" b="1" u="sng" kern="1200" dirty="0">
              <a:effectLst>
                <a:outerShdw blurRad="38100" dist="38100" dir="2700000" algn="tl">
                  <a:srgbClr val="000000">
                    <a:alpha val="43137"/>
                  </a:srgbClr>
                </a:outerShdw>
              </a:effectLst>
              <a:latin typeface="Gotham Medium" panose="02000604030000020004"/>
            </a:rPr>
            <a:t>RETAINING AMAZEMENT</a:t>
          </a:r>
          <a:endParaRPr lang="en-US" sz="2800" b="1" u="sng" kern="1200" cap="small" baseline="0" dirty="0">
            <a:solidFill>
              <a:schemeClr val="tx1"/>
            </a:solidFill>
            <a:effectLst>
              <a:outerShdw blurRad="38100" dist="38100" dir="2700000" algn="tl">
                <a:srgbClr val="000000">
                  <a:alpha val="43137"/>
                </a:srgbClr>
              </a:outerShdw>
            </a:effectLst>
            <a:latin typeface="Gotham Medium" panose="02000604030000020004"/>
          </a:endParaRPr>
        </a:p>
        <a:p>
          <a:pPr marL="571500" lvl="2" indent="-285750" algn="l" defTabSz="1244600">
            <a:lnSpc>
              <a:spcPct val="90000"/>
            </a:lnSpc>
            <a:spcBef>
              <a:spcPct val="0"/>
            </a:spcBef>
            <a:spcAft>
              <a:spcPct val="20000"/>
            </a:spcAft>
            <a:buChar char="•"/>
          </a:pPr>
          <a:r>
            <a:rPr lang="en-US" sz="2800" b="1" kern="1200" dirty="0">
              <a:effectLst>
                <a:outerShdw blurRad="38100" dist="38100" dir="2700000" algn="tl">
                  <a:srgbClr val="000000">
                    <a:alpha val="43137"/>
                  </a:srgbClr>
                </a:outerShdw>
              </a:effectLst>
              <a:latin typeface="Gotham Medium" panose="02000604030000020004"/>
            </a:rPr>
            <a:t>The grind of daily life can distract us from the most profound truths—we humans tend to allow “the urgent” to take priority over “the important. ” That’s why Christians must continually remind themselves of the importance of what God has done. By repetition, we remember. In remembering, we restore the eyesight of faith to its proper and primary focus. </a:t>
          </a:r>
        </a:p>
        <a:p>
          <a:pPr marL="571500" lvl="2" indent="-285750" algn="l" defTabSz="1244600">
            <a:lnSpc>
              <a:spcPct val="90000"/>
            </a:lnSpc>
            <a:spcBef>
              <a:spcPct val="0"/>
            </a:spcBef>
            <a:spcAft>
              <a:spcPct val="20000"/>
            </a:spcAft>
            <a:buChar char="•"/>
          </a:pPr>
          <a:r>
            <a:rPr lang="en-US" sz="2800" b="1" kern="1200" dirty="0">
              <a:effectLst>
                <a:outerShdw blurRad="38100" dist="38100" dir="2700000" algn="tl">
                  <a:srgbClr val="000000">
                    <a:alpha val="43137"/>
                  </a:srgbClr>
                </a:outerShdw>
              </a:effectLst>
              <a:latin typeface="Gotham Medium" panose="02000604030000020004"/>
            </a:rPr>
            <a:t>Against every expectation but in accord with every divine promise, Jesus died and rose from the dead. Let’s hold the glorious amazement of those events in our hearts daily and forever. </a:t>
          </a:r>
        </a:p>
      </dsp:txBody>
      <dsp:txXfrm>
        <a:off x="0" y="650888"/>
        <a:ext cx="10463480" cy="45747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791CD5-A1B3-4845-9E00-3A9A62AF8A60}" type="datetimeFigureOut">
              <a:rPr lang="en-US" smtClean="0"/>
              <a:t>4/11/2025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B6D10C-846E-4CB6-BE40-0BF493260E86}" type="slidenum">
              <a:rPr lang="en-US" smtClean="0"/>
              <a:t>‹#›</a:t>
            </a:fld>
            <a:endParaRPr lang="en-US"/>
          </a:p>
        </p:txBody>
      </p:sp>
    </p:spTree>
    <p:extLst>
      <p:ext uri="{BB962C8B-B14F-4D97-AF65-F5344CB8AC3E}">
        <p14:creationId xmlns:p14="http://schemas.microsoft.com/office/powerpoint/2010/main" val="2255036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Title: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Subtitle: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Deeper Reflections on Matthew 27–28</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i="1" kern="100" dirty="0">
                <a:effectLst/>
                <a:latin typeface="Aptos" panose="020B0004020202020204" pitchFamily="34" charset="0"/>
                <a:ea typeface="Aptos" panose="020B0004020202020204" pitchFamily="34" charset="0"/>
                <a:cs typeface="Times New Roman" panose="02020603050405020304" pitchFamily="18" charset="0"/>
              </a:rPr>
              <a:t>Sources: M25-L08-A_Teacher_Commentary.pdf</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Key Visual Idea: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Include an image of an empty tomb at sunrise, symbolizing hope and new beginnings.</a:t>
            </a:r>
          </a:p>
          <a:p>
            <a:endParaRPr lang="en-US" dirty="0"/>
          </a:p>
        </p:txBody>
      </p:sp>
      <p:sp>
        <p:nvSpPr>
          <p:cNvPr id="4" name="Slide Number Placeholder 3"/>
          <p:cNvSpPr>
            <a:spLocks noGrp="1"/>
          </p:cNvSpPr>
          <p:nvPr>
            <p:ph type="sldNum" sz="quarter" idx="5"/>
          </p:nvPr>
        </p:nvSpPr>
        <p:spPr/>
        <p:txBody>
          <a:bodyPr/>
          <a:lstStyle/>
          <a:p>
            <a:fld id="{51B6D10C-846E-4CB6-BE40-0BF493260E86}" type="slidenum">
              <a:rPr lang="en-US" smtClean="0"/>
              <a:t>1</a:t>
            </a:fld>
            <a:endParaRPr lang="en-US"/>
          </a:p>
        </p:txBody>
      </p:sp>
    </p:spTree>
    <p:extLst>
      <p:ext uri="{BB962C8B-B14F-4D97-AF65-F5344CB8AC3E}">
        <p14:creationId xmlns:p14="http://schemas.microsoft.com/office/powerpoint/2010/main" val="3637373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though innocent, was sentenced to a cruel Roman crucifixion, fulfilling His own warnings and underscoring the severity of His sacrifice for humanity’s sake.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Forewarning Misunderstood: Jesus repeatedly told His disciples of His coming death and resurrection, but they failed to grasp its meaning.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Unjust Proceedings: Despite biased testimonies, Roman authorities proceeded with a sentence designed for the worst criminals.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Extreme Punishment: Crucifixion was a slow, public, and humiliating death, demonstrating Rome’s power and cruelty.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sets the stage for Jesus’ crucifixion by showing how He openly warned His disciples of His impending death and resurrection, yet they did not understand. Roman crucifixion was deliberately gruesome to terrify the populace and punish serious offenders. Despite Jesus’ innocence, biased legal proceedings condemned Him to this most brutal form of execution, leaving Him to suffer public humiliation, loss of blood, and eventual death.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Leading up to the crucifixion, Jesus repeatedly foretold what would happen, yet His own followers did not comprehend. Unfair trials and false testimony culminated in the Roman death penalty: a brutal, highly visible method meant to inspire fear. In this dire situation, we find Jesus, willingly enduring the harshest punishment despite His innocence.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3918917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final cry from the cross echoes Psalm 22, confirming He is the fulfillment of Old Testament prophecy and the truly afflicted yet trusting Son of God.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Purposeful Allusion: Matthew deliberately references Psalm 22 to show Jesus as the afflicted one David foresaw.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Verbal Echoes: Garment division, mockery, and cries for rescue mirror the psalm’s language.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Divine Continuity: The Old Testament and the crucifixion narrative form one continuous story of salvation.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Matthew’s Gospel draws heavily from the Old Testament, showcasing Jesus as the fulfillment of Scripture. By quoting Psalm 22, Matthew connects Christ’s suffering on the cross to David’s prophetic lament. This highlights that Jesus’ crucifixion was neither accidental nor unexpected, but integral to God’s redemptive plan.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By portraying Jesus using the language of Psalm 22, Matthew underlines the prophetic fulfillment and deeper meaning behind the crucifixion—Jesus as the suffering, yet ultimately victorious, Savior.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11</a:t>
            </a:fld>
            <a:endParaRPr lang="en-US"/>
          </a:p>
        </p:txBody>
      </p:sp>
    </p:spTree>
    <p:extLst>
      <p:ext uri="{BB962C8B-B14F-4D97-AF65-F5344CB8AC3E}">
        <p14:creationId xmlns:p14="http://schemas.microsoft.com/office/powerpoint/2010/main" val="3833225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crowd’s misinterpretation of Jesus’ cry reveals how they viewed Him as a helpless victim needing rescue, missing His identity as the actual Redeemer.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Sound-Alike Words: “Eli” (my God) resembled “Elijah,” causing linguistic confusion.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Incomplete Perception: People saw Jesus as powerless, not realizing He was fulfilling God’s redemptive plan.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Cultural Legend: Elijah’s expected return fueled the onlookers’ mistaken assumption.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Jesus cried out “Eli,” onlookers mistook it for an appeal to the prophet Elijah. Popular Jewish traditions suggested that Elijah could miraculously save the desperate. This misunderstanding reflects deeper confusion about who Jesus truly was and the nature of His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Their error in thinking Jesus called for Elijah underscores the tragic irony: the onlookers desired a miraculous rescue but overlooked Christ’s true role as the one who rescues humanity.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death inaugurates resurrected life, showing that Christ’s victory over death extends to all who trust in Him.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Unique Inclusion: Only Matthew describes these resurrected saints, emphasizing a theological truth.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Foreshadowing: Their emergence previews believers’ future resurrection.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Spiritual Emphasis: Jesus’ sacrifice is the root of resurrection hope for humanity.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Matthew alone records the resurrection of “holy people” after Jesus’ crucifixion, illustrating that Christ’s death unleashed life-giving power. Though details remain sparse, the core message is that Jesus is the first to be raised among many who will follow. This connects the resurrection hope directly to His saving sacrifice.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extraordinary account of saints rising at Jesus’ death underscores that He stands as the firstborn from the dead, granting believers a sure promise of new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32987620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Despite appearances, Jesus’ death was God’s intended plan for redeeming humanity, witnessed and confessed even by a Roman soldier.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Divine Control: God allowed Jesus’ crucifixion to fulfill the redemptive plan.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Human Misconceptions: Mockers assumed God had failed or forsaken Jesus.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Centurion’s Declaration: A foreign observer’s insight showcases the gospel’s global reach.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To onlookers, Jesus’ crucifixion seemed like failure—God’s chosen King executed by a foreign power. Yet Matthew reveals that God was orchestrating salvation all along. A Roman centurion’s acknowledgment that Jesus is the “Son of God” confirms the deeper truth behind this apparent defeat.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crucifixion—seemingly a disgrace—was the pivotal act in God’s salvation story, powerfully affirmed by the centurion’s testimony and culminating in Christ’s vindication.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Women as Witnesses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first witnesses to Jesus’ resurrection were women—a startling detail in a culture that discredited women’s testimony. Yet the Gospels unanimously highlight their role, reinforcing the authenticity and divine intent of the resurrection account.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deliberately chose women, socially undervalued as witnesses, to first proclaim the resurrection, showcasing His inclusive grace and affirming the event’s historicity.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Counter-Cultural Credibility: The detail of women witnesses strengthens the Gospel accounts.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Divine Choice: God values the humble and overlooked to accomplish His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Essential Role: Their testimony initiated the spread of the resurrection news.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By entrusting the resurrection message to women, God defied cultural norms and reinforced the truthfulness of Jesus’ rising from the grave, revealing His heart for all believers.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13</a:t>
            </a:fld>
            <a:endParaRPr lang="en-US"/>
          </a:p>
        </p:txBody>
      </p:sp>
    </p:spTree>
    <p:extLst>
      <p:ext uri="{BB962C8B-B14F-4D97-AF65-F5344CB8AC3E}">
        <p14:creationId xmlns:p14="http://schemas.microsoft.com/office/powerpoint/2010/main" val="2204276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Do Not Be Afraid”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frequent mention of fear in Matthew 28 underscores contrasting reactions: the frightened guards respond in terror, while the women receive divine assurance. This reflects how the resurrection carries both judgment for the unrepentant and joyous hope for believers seeking Jesus.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Those who look for Jesus need not fear; His resurrection secures forgiveness of sins and transforms dread into joy.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Contrast of Responses: Guards quake in fear; believers find comfort.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Forgiveness Assured: Christ’s resurrection confirms sin’s penalty is paid.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Fear Replaced by Joy: Resurrection truth awakens hope for eternity.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return from death prompts awe, but believers who genuinely seek Him discover assurance and gladness rather than terror, knowing their Savior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Hymn for Easter 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 Wesley’s “Christ the Lord Is Risen Today” poetically echoes biblical themes of Jesus’ triumph over death. Lines about death losing its power mirror Matthew’s account that the grave could not hold Jesus. The repeated “alleluia” celebrates Christ’s kingship.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hymn proclaims Jesus’ victory over the grave, turning the once-fearful reality of death into a triumphant declaration of hope.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Biblical Parallels: Lyrics such as “Death in vain forbids Him rise” reflect scriptural truth.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Shared Celebration: Congregational singing unites believers in joyous praise.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Timeless Resonance: Each line reaffirms the enduring power of the resurrection.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“Christ the Lord Is Risen Today” encapsulates Matthew’s message: Jesus’ conquest of death is humanity’s assurance of life, and each triumphant phrase exalts the Savior’s defeat of the grave.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400316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Matthew emphasizes the cruelty of Jesus’ execution, especially the verbal abuse He endured. Contrary to the onlookers’ demand that He prove His identity by coming down from the cross to save Himself, Jesus instead would prove it by staying put until He died.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And the cosmic events surrounding Jesus’ death present an immediate challenge to the crowd’s negative assessment of Him. An ominous darkness comes over the scene until Jesus’ final moments (v. 45). He cries out that God has forsaken Him and gives up His life to God. Jesus’ death sets into motion a second set of supernatural events: the tearing of the temple curtain; a tomb-breaking earthquake; and the raising to life of “many holy people” who had been dead (vv. 51–52). The division of the curtain might have a twofold significance. First, it signifies God’s coming judgment on the temple and the priestly leaders who rejected Jesus. Second, it shows that Jesus’ death was an atoning sacrifice which fulfills the temple sacrificial system. The way to relationship with God is now open.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After these signs, one Roman commander comments on the execution. There are at least two ways of reading the words, “Surely he was the Son of God. ” By one reading, the centurion recognizes the signs of Jesus’ identity.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Alternatively, some understand the centurion’s words as insincere, as mocking Jesus.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tabLst>
                <a:tab pos="457200" algn="l"/>
              </a:tabLst>
            </a:pP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Christ’s Death (Matthew 27:39–40, 45–54)</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Mocking the Son of God:</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Onlookers challenged Jesus to save Himself, not realizing He was fulfilling His mission by staying on the cross.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Darkness and Earthquake:</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Supernatural darkness fell, and a powerful earthquake occurred at His death, signifying both divine judgment and the profound significance of His sacrifice.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Temple Veil Torn:</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The veil tearing from top to bottom illustrated that Jesus’ sacrifice opened the way for all believers to approach God freely.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Resurrection Foreshadowed:</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Saints were raised (after Jesus’ resurrection), underscoring that Jesus’ victory over death extends to His followers.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Centurion’s Confession:</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The Roman officer, awed by the miracles, declared, “Truly this was the Son of God.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Matthew’s account underlines both the intense suffering Jesus experienced (including ridicule) and the remarkable supernatural signs surrounding His death. While skeptics demanded a miraculous show of power by coming off the cross, Jesus confirmed His identity by completing His sacrificial mission. Divine signs—darkness, the torn temple curtain, an earthquake, resurrected believers—signal judgment on the temple system and the opening of direct access to God. The centurion’s reaction reflects recognition that Jesus is truly the Son of God, though some interpret his words as further mockery.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Jesus’ suffering, death, and accompanying cosmic events reveal Him as God’s Son and open the way for all to come to the Father.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1. Faithful Obedience: Jesus stayed on the cross despite mockery, proving His identity through sacrifice, not spectacle.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2. Supernatural Confirmation: Darkness, a torn curtain, and raised saints underscore the cosmic impact of His death.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3. Open Access: His atoning sacrifice fulfills temple rituals, granting people direct relationship with God.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Matthew’s portrayal of Jesus’ crucifixion highlights both brutal ridicule and unmistakable supernatural signs. By not descending from the cross, Jesus demonstrates true Messiahship, culminating in the temple veil tearing—symbolizing direct access to God. The centurion’s reaction, whether sincere or mocking, emphasizes Jesus’ extraordinary identity as the Son of God.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nSpc>
                <a:spcPct val="115000"/>
              </a:lnSpc>
              <a:spcBef>
                <a:spcPts val="0"/>
              </a:spcBef>
              <a:spcAft>
                <a:spcPts val="0"/>
              </a:spcAft>
              <a:buFont typeface="Calibri" panose="020F0502020204030204" pitchFamily="34" charset="0"/>
              <a:buNone/>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15</a:t>
            </a:fld>
            <a:endParaRPr lang="en-US"/>
          </a:p>
        </p:txBody>
      </p:sp>
    </p:spTree>
    <p:extLst>
      <p:ext uri="{BB962C8B-B14F-4D97-AF65-F5344CB8AC3E}">
        <p14:creationId xmlns:p14="http://schemas.microsoft.com/office/powerpoint/2010/main" val="13245223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b="1" i="1" kern="100" dirty="0">
                <a:effectLst/>
                <a:latin typeface="Calibri" panose="020F0502020204030204" pitchFamily="34" charset="0"/>
                <a:ea typeface="Aptos" panose="020B0004020202020204" pitchFamily="34" charset="0"/>
                <a:cs typeface="Times New Roman" panose="02020603050405020304" pitchFamily="18" charset="0"/>
              </a:rPr>
              <a:t>Matthew 28:1–10 NIV</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In the first-century world, women were not considered reliable witnesses. Despite that, Matthew records that the first witnesses to Jesus’ resurrection were women. Two disciples—both named Mary—went to see Jesus’ body (vv. 1, 5). A supernatural earthquake interrupted them, an earthquake caused by the angel who was rolling back the stone which blocked access to Jesus’ tomb (v. 3).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The Roman guards stationed at the tomb and the women were fearful in the angel’s presence (vv. 4–5). The angel reassured the women that they did not need to fear because he knew their honorable motives in “looking for Jesus” (v. 5). Then the angel gave them joyful news: “He is not here; he has risen” (v. 6).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The angel commissioned the women to tell the other disciples this good news, but Jesus also met the two women on their way (vv. 8–9). By clasping the feet of His resurrected body in worship, the women affirmed with their actions what the centurion affirmed at the cross: “Surely he was the Son of God!” (Matt. 27:54)</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tabLst>
                <a:tab pos="457200" algn="l"/>
              </a:tabLst>
            </a:pP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Christ’s Resurrection (Matthew 28:1–10)</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The Women at the Tomb:</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Early on the first day of the week, Mary Magdalene and the other Mary arrived to find the stone rolled away by an angel.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“He is risen!”:</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The angel’s announcement confirmed that Jesus had overcome the grave, precisely as He had foretold.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Fear and Joy:</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The women departed with both fear and great joy—awed by the angel’s message and eager to spread the good news.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SzPts val="1000"/>
              <a:buFont typeface="Courier New" panose="02070309020205020404" pitchFamily="49" charset="0"/>
              <a:buChar char="o"/>
              <a:tabLst>
                <a:tab pos="914400" algn="l"/>
              </a:tabLst>
            </a:pPr>
            <a:r>
              <a:rPr lang="en-US" sz="1100" i="1" kern="100" dirty="0">
                <a:effectLst/>
                <a:latin typeface="Calibri" panose="020F0502020204030204" pitchFamily="34" charset="0"/>
                <a:ea typeface="Aptos" panose="020B0004020202020204" pitchFamily="34" charset="0"/>
                <a:cs typeface="Times New Roman" panose="02020603050405020304" pitchFamily="18" charset="0"/>
              </a:rPr>
              <a:t>Encounter with the Risen Lord:</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Jesus Himself met them, comforting them with the words, “Be not afraid,” and commissioning them to share what they had witnessed with the disciples.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In a culture that dismissed women’s testimony, Matthew highlights the two </a:t>
            </a:r>
            <a:r>
              <a:rPr lang="en-US" sz="800" kern="100" dirty="0" err="1">
                <a:effectLst/>
                <a:latin typeface="Calibri" panose="020F0502020204030204" pitchFamily="34" charset="0"/>
                <a:ea typeface="Aptos" panose="020B0004020202020204" pitchFamily="34" charset="0"/>
                <a:cs typeface="Times New Roman" panose="02020603050405020304" pitchFamily="18" charset="0"/>
              </a:rPr>
              <a:t>Marys</a:t>
            </a:r>
            <a:r>
              <a:rPr lang="en-US" sz="800" kern="100" dirty="0">
                <a:effectLst/>
                <a:latin typeface="Calibri" panose="020F0502020204030204" pitchFamily="34" charset="0"/>
                <a:ea typeface="Aptos" panose="020B0004020202020204" pitchFamily="34" charset="0"/>
                <a:cs typeface="Times New Roman" panose="02020603050405020304" pitchFamily="18" charset="0"/>
              </a:rPr>
              <a:t> as primary witnesses to Jesus’ empty tomb and resurrection. Both the guards and women experienced fear in the angel’s presence, but the women were reassured, reflecting their genuine devotion to Jesus. Their subsequent encounter with the risen Christ confirmed His divinity. Their worshipful response, physically grasping His resurrected body, parallels the centurion’s earlier declaration of Jesus’ divine identity.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Despite social norms dismissing women’s testimony, God used them to first proclaim the risen Christ, demonstrating that Jesus’ divine authority supersedes human convention.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1. Counter-Cultural Testimony: Women served as the initial, reliable witnesses, defying common first-century biases.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2. Reassurance of Faith: The angel calms their fear, affirming their devotion and revealing Christ’s victory over death.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3. Resurrection Confirmed: By worshiping Jesus’ resurrected body, the women attest to His identity as the Son of God.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Matthew’s account shows that the two </a:t>
            </a:r>
            <a:r>
              <a:rPr lang="en-US" sz="800" kern="100" dirty="0" err="1">
                <a:effectLst/>
                <a:latin typeface="Calibri" panose="020F0502020204030204" pitchFamily="34" charset="0"/>
                <a:ea typeface="Aptos" panose="020B0004020202020204" pitchFamily="34" charset="0"/>
                <a:cs typeface="Times New Roman" panose="02020603050405020304" pitchFamily="18" charset="0"/>
              </a:rPr>
              <a:t>Marys</a:t>
            </a:r>
            <a:r>
              <a:rPr lang="en-US" sz="800" kern="100" dirty="0">
                <a:effectLst/>
                <a:latin typeface="Calibri" panose="020F0502020204030204" pitchFamily="34" charset="0"/>
                <a:ea typeface="Aptos" panose="020B0004020202020204" pitchFamily="34" charset="0"/>
                <a:cs typeface="Times New Roman" panose="02020603050405020304" pitchFamily="18" charset="0"/>
              </a:rPr>
              <a:t>, though culturally disregarded, were chosen to bear witness to Jesus’ resurrection. Their awe before the angel and Jesus confirms His triumph over death, underscoring that God entrusts His message to sincere hearts, not merely to those deemed reliable by human standards.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Font typeface="Calibri" panose="020F0502020204030204" pitchFamily="34" charset="0"/>
              <a:buChar char="•"/>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16</a:t>
            </a:fld>
            <a:endParaRPr lang="en-US"/>
          </a:p>
        </p:txBody>
      </p:sp>
    </p:spTree>
    <p:extLst>
      <p:ext uri="{BB962C8B-B14F-4D97-AF65-F5344CB8AC3E}">
        <p14:creationId xmlns:p14="http://schemas.microsoft.com/office/powerpoint/2010/main" val="1944219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Connection to Daily Life:</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The resurrection is not just a past event but a present reality offering new life and the promise of our own future resurrection.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Facing Death and Suffering:</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Just as the centurion recognized Christ’s identity amidst chaos, believers can stand firm in faith during trials, confident that Jesus is the Son of God who has conquered death.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Living the Victory:</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Because death “has no sting” for those in Christ, we are free to serve God and share His love with boldness.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Review</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passage examines the historical and cultural perspectives on crucifixes (with Jesus’ body) and crosses (empty), showing how early Christians feared the cross as an execution tool, while later traditions interpreted each symbol differently. Both reflect aspects of Jesus’ suffering and resurrection, underscoring God’s triumph over sin and death for humanity.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text highlights differing Christian stances on symbolic imagery. Catholics and Orthodox emphasize Christ’s suffering through the crucifix, while Protestants prefer an empty cross to signify the resurrection. Both reveal facets of Jesus’ redemptive work—His sacrificial death and His victory over death—unifying believers in acknowledging the core truths of the gospel.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Wayside shrines in Alpine regions often display crucifixes, reflecting Jesus’ sacrifice. Protestants generally favor an empty cross, symbolizing the resurrection. Historically, the early church avoided the cross as a symbol, fearing its association with brutal execution. Over time, both crucifix and cross emerged, each telling part of Christ’s story: suffering, death, and triumphant resurrection.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8. Do you approve of the crucifix and the cross as symbols of Christianity? Why or why not?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Yes, both can be meaningful reminders of Christ’s redemptive work. The crucifix emphasizes His suffering and sacrifice, while the empty cross highlights the resurrection. Together, they capture the fullness of the gospel. Acceptance often depends on personal or denominational background, but each symbol can powerfully point believers to Jesus’ completed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What are other cultural symbols of Christian faith, and what might they communicate?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Examples include the fish (ichthys), representing Jesus and early Christian identity; candles, symbolizing Jesus as the Light of the world; doves, signifying the Holy Spirit; and the anchor, reflecting steadfast hope in Christ. Each conveys a distinct theological theme or spiritual truth, guiding believers to remember God’s presence and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What is the most important message to be heard on Easter?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That Jesus conquered sin and death, offering salvation to humanity. His resurrection affirms hope, opens the way to eternal life, and ensures believers’ victory over fear and despair. Easter proclaims God’s immense love, revealing that through Christ’s sacrifice and rising, we can be restored to a joyful, everlasting relationship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78728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8. Do you approve of the crucifix and the cross as symbols of Christianity? Why or why not?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Yes, both can be meaningful reminders of Christ’s redemptive work. The crucifix emphasizes His suffering and sacrifice, while the empty cross highlights the resurrection. Together, they capture the fullness of the gospel. Acceptance often depends on personal or denominational background, but each symbol can powerfully point believers to Jesus’ completed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What are other cultural symbols of Christian faith, and what might they communicate?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Examples include the fish (ichthys), representing Jesus and early Christian identity; candles, symbolizing Jesus as the Light of the world; doves, signifying the Holy Spirit; and the anchor, reflecting steadfast hope in Christ. Each conveys a distinct theological theme or spiritual truth, guiding believers to remember God’s presence and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What is the most important message to be heard on Easter?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That Jesus conquered sin and death, offering salvation to humanity. His resurrection affirms hope, opens the way to eternal life, and ensures believers’ victory over fear and despair. Easter proclaims God’s immense love, revealing that through Christ’s sacrifice and rising, we can be restored to a joyful, everlasting relationship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59238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19</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of wonder, power, and love, we thank You that Jesus died and rose for us. Grant that His desires for our new life may also be our desire. In Jesus’ name we pray.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Focus on the importance of Jesus’ death and resurrection.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ED2E8F4-7A0F-46E2-BFF8-723D7B4CE024}" type="slidenum">
              <a:rPr lang="en-US" smtClean="0"/>
              <a:t>2</a:t>
            </a:fld>
            <a:endParaRPr lang="en-US"/>
          </a:p>
        </p:txBody>
      </p:sp>
    </p:spTree>
    <p:extLst>
      <p:ext uri="{BB962C8B-B14F-4D97-AF65-F5344CB8AC3E}">
        <p14:creationId xmlns:p14="http://schemas.microsoft.com/office/powerpoint/2010/main" val="16343363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Life Response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457200" algn="l"/>
              </a:tabLst>
            </a:pP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Personal Reflection:</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How does the resurrection inform the way we handle fear or discouragement?</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457200" algn="l"/>
              </a:tabLst>
            </a:pP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Community Witness:</a:t>
            </a:r>
            <a:r>
              <a:rPr lang="en-US" sz="1100" kern="100" dirty="0">
                <a:effectLst/>
                <a:latin typeface="Calibri" panose="020F0502020204030204" pitchFamily="34" charset="0"/>
                <a:ea typeface="Aptos" panose="020B0004020202020204" pitchFamily="34" charset="0"/>
                <a:cs typeface="Times New Roman" panose="02020603050405020304" pitchFamily="18" charset="0"/>
              </a:rPr>
              <a:t> Challenge one another to share the good news of Christ’s victory with someone in need of hope.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457200" algn="l"/>
              </a:tabLst>
            </a:pPr>
            <a:r>
              <a:rPr lang="en-US" sz="1100" b="1" kern="100" dirty="0">
                <a:effectLst/>
                <a:latin typeface="Calibri" panose="020F0502020204030204" pitchFamily="34" charset="0"/>
                <a:ea typeface="Aptos" panose="020B0004020202020204" pitchFamily="34" charset="0"/>
                <a:cs typeface="Times New Roman" panose="02020603050405020304" pitchFamily="18" charset="0"/>
              </a:rPr>
              <a:t>Practical Steps: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Font typeface="+mj-lt"/>
              <a:buAutoNum type="arabicPeriod"/>
              <a:tabLst>
                <a:tab pos="914400" algn="l"/>
              </a:tabLs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Meditate on key resurrection Scriptures throughout the week (e. g. , 1 Corinthians 15, John 11:25–26).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Bef>
                <a:spcPts val="0"/>
              </a:spcBef>
              <a:spcAft>
                <a:spcPts val="0"/>
              </a:spcAft>
              <a:buFont typeface="+mj-lt"/>
              <a:buAutoNum type="arabicPeriod"/>
              <a:tabLst>
                <a:tab pos="914400" algn="l"/>
              </a:tabLst>
            </a:pPr>
            <a:r>
              <a:rPr lang="en-US" sz="1100" kern="100" dirty="0">
                <a:effectLst/>
                <a:latin typeface="Calibri" panose="020F0502020204030204" pitchFamily="34" charset="0"/>
                <a:ea typeface="Aptos" panose="020B0004020202020204" pitchFamily="34" charset="0"/>
                <a:cs typeface="Times New Roman" panose="02020603050405020304" pitchFamily="18" charset="0"/>
              </a:rPr>
              <a:t>Identify specific ways to demonstrate resurrection hope in actions of compassion, prayer, and service.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21937009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Son of God Dies</a:t>
            </a:r>
            <a:endParaRPr lang="en-US" sz="2400" b="1" kern="1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didn’t Jesus prove that He is the Son of God by coming down from the cross?</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Son of God was sent from the Father to ransom the life of others (Matt. 20:28). Christ completed His mission to bring salvation and gave of His life as a sacrifice. His identity as the Son of God is shown by willingness to die, not miraculous self-preservation.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meaning of the torn temple curtain?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splitting of the temple curtain may have a twofold symbolic significance: God’s coming judgment on the temple and the fulfillment of the sacrificial system.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0395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might it be surprising that the first witnesses of the resurrection were women?</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Women at this time were not seen as reliable witnesses. Their involvement is compelling historical testimony. It also shows that God values and empowers people who may be marginalized, for they were first to meet Jesus.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were the Roman guards not reassured by the angel that they need not be afraid?</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guards were stationed to keep anyone from disturbing Jesus’ body. Ironically, they become “like dead men” (v. 4) when they fear the angel and the earthquake which precedes Jesus’ resurrection. The are fearful when met with heavenly power.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662261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325934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Son of God Dies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Matthew 27:39–40, 45–54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Son of God Is Risen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Matthew 28:1–10 NIV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a:t>
            </a: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(Matthew 27:39–40, 45–54; 28:1–10)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endures public mockery while on the cross, yet He refuses to use His power to save Himself. Darkness over the land signals a moment of deep spiritual weight. His final cry reflects both human anguish and fulfillment of prophecy. At His death, supernatural events—earthquake, torn veil, and opened graves—show God’s power. The centurion recognizes Jesus as God’s Son. In Matthew 28, an angel announces Jesus’ resurrection to faithful women. They encounter the risen Lord, who banishes fear, proves His victory over death, and begins commissioning them to spread the good news.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(Matthew 27:39–40, 45–54; 28:1–10)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Despite insults and profound suffering, Jesus completes His divine mission by dying on the cross. God confirms this redemptive act through cosmic signs: the temple veil tears, the earth quakes, and graves open, indicating that sin’s barrier is removed. At the empty tomb, two women receive angelic confirmation that Jesus has risen, just as He promised. They become the first messengers of resurrection hope. In meeting them, Jesus demonstrates that life and love triumph over death and fear.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Commentary (Matthew 27:39–40, 45–54; 28:1–10)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These verses highlight the climax of salvation: Jesus’ sacrificial death reconciles humanity to God. The torn veil symbolizes direct access to the Father. The resurrection proves Christ’s authority over death, establishing a foundation of hope for all believers. Through the women’s testimony and the risen Jesus’ personal greeting, we see God’s desire for relationship and proclamation. His power breaks every earthly constraint—mockery, sin, or even a sealed tomb—revealing that genuine faith rests in Christ’s finished work and His ongoing presence with those who trust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Link to 1 John 2:1–6; 4:9–17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1 John 2:1–6, Jesus is called our advocate, emphasizing His role in atoning for sin. Matthew’s account shows that this atonement was achieved on the cross, fulfilled by His resurrection. First John 4:9–17 underscores God’s love in sending His Son so we might live through Him. Similarly, Matthew’s resurrection narrative demonstrates that through Jesus’ victory over death, believers experience forgiven lives marked by bold love. Together, both passages reveal Christ’s power and compassion, calling followers to obedience and assurance of God’s unending mercy.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i="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b="1" i="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3</a:t>
            </a:fld>
            <a:endParaRPr lang="en-US"/>
          </a:p>
        </p:txBody>
      </p:sp>
    </p:spTree>
    <p:extLst>
      <p:ext uri="{BB962C8B-B14F-4D97-AF65-F5344CB8AC3E}">
        <p14:creationId xmlns:p14="http://schemas.microsoft.com/office/powerpoint/2010/main" val="3180547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Why This Story Matters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800"/>
              </a:spcAft>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Defining Moment of the Christian Faith: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Easter (the death and resurrection of Jesus) stands at the very center of Christian teaching.</a:t>
            </a:r>
          </a:p>
          <a:p>
            <a:pPr marL="342900" marR="0" lvl="0" indent="-342900">
              <a:lnSpc>
                <a:spcPct val="115000"/>
              </a:lnSpc>
              <a:spcBef>
                <a:spcPts val="0"/>
              </a:spcBef>
              <a:spcAft>
                <a:spcPts val="800"/>
              </a:spcAft>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Human Themes: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Betrayal, injustice, self-sacrifice, love, and an extraordinary triumph over death.</a:t>
            </a:r>
          </a:p>
          <a:p>
            <a:pPr marL="342900" marR="0" lvl="0" indent="-342900">
              <a:lnSpc>
                <a:spcPct val="115000"/>
              </a:lnSpc>
              <a:spcBef>
                <a:spcPts val="0"/>
              </a:spcBef>
              <a:spcAft>
                <a:spcPts val="800"/>
              </a:spcAft>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Personal Connection: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Invite listeners to consider how Jesus’ ultimate sacrifice and victory can address issues of guilt, hopelessness, or questions about life’s purpose.</a:t>
            </a: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Speaker Note: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Highlight that even at age 50 (or any adult stage), this story can bring renewed hope and direction.</a:t>
            </a:r>
          </a:p>
          <a:p>
            <a:endParaRPr lang="en-US" dirty="0"/>
          </a:p>
        </p:txBody>
      </p:sp>
      <p:sp>
        <p:nvSpPr>
          <p:cNvPr id="4" name="Slide Number Placeholder 3"/>
          <p:cNvSpPr>
            <a:spLocks noGrp="1"/>
          </p:cNvSpPr>
          <p:nvPr>
            <p:ph type="sldNum" sz="quarter" idx="5"/>
          </p:nvPr>
        </p:nvSpPr>
        <p:spPr/>
        <p:txBody>
          <a:bodyPr/>
          <a:lstStyle/>
          <a:p>
            <a:fld id="{51B6D10C-846E-4CB6-BE40-0BF493260E86}" type="slidenum">
              <a:rPr lang="en-US" smtClean="0"/>
              <a:t>4</a:t>
            </a:fld>
            <a:endParaRPr lang="en-US"/>
          </a:p>
        </p:txBody>
      </p:sp>
    </p:spTree>
    <p:extLst>
      <p:ext uri="{BB962C8B-B14F-4D97-AF65-F5344CB8AC3E}">
        <p14:creationId xmlns:p14="http://schemas.microsoft.com/office/powerpoint/2010/main" val="499766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Why This Story Matters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Bef>
                <a:spcPts val="0"/>
              </a:spcBef>
              <a:spcAft>
                <a:spcPts val="800"/>
              </a:spcAft>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Defining Moment of the Christian Faith: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Easter (the death and resurrection of Jesus) stands at the very center of Christian teaching.</a:t>
            </a:r>
          </a:p>
          <a:p>
            <a:pPr marL="342900" marR="0" lvl="0" indent="-342900">
              <a:lnSpc>
                <a:spcPct val="115000"/>
              </a:lnSpc>
              <a:spcBef>
                <a:spcPts val="0"/>
              </a:spcBef>
              <a:spcAft>
                <a:spcPts val="800"/>
              </a:spcAft>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Human Themes: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Betrayal, injustice, self-sacrifice, love, and an extraordinary triumph over death.</a:t>
            </a:r>
          </a:p>
          <a:p>
            <a:pPr marL="342900" marR="0" lvl="0" indent="-342900">
              <a:lnSpc>
                <a:spcPct val="115000"/>
              </a:lnSpc>
              <a:spcBef>
                <a:spcPts val="0"/>
              </a:spcBef>
              <a:spcAft>
                <a:spcPts val="800"/>
              </a:spcAft>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Personal Connection: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Invite listeners to consider how Jesus’ ultimate sacrifice and victory can address issues of guilt, hopelessness, or questions about life’s purpose.</a:t>
            </a:r>
          </a:p>
          <a:p>
            <a:pPr marL="0" marR="0">
              <a:lnSpc>
                <a:spcPct val="115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Speaker Note: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Highlight that even at age 50 (or any adult stage), this story can bring renewed hope and direction.</a:t>
            </a:r>
          </a:p>
          <a:p>
            <a:endParaRPr lang="en-US" dirty="0"/>
          </a:p>
        </p:txBody>
      </p:sp>
      <p:sp>
        <p:nvSpPr>
          <p:cNvPr id="4" name="Slide Number Placeholder 3"/>
          <p:cNvSpPr>
            <a:spLocks noGrp="1"/>
          </p:cNvSpPr>
          <p:nvPr>
            <p:ph type="sldNum" sz="quarter" idx="5"/>
          </p:nvPr>
        </p:nvSpPr>
        <p:spPr/>
        <p:txBody>
          <a:bodyPr/>
          <a:lstStyle/>
          <a:p>
            <a:fld id="{51B6D10C-846E-4CB6-BE40-0BF493260E86}" type="slidenum">
              <a:rPr lang="en-US" smtClean="0"/>
              <a:t>5</a:t>
            </a:fld>
            <a:endParaRPr lang="en-US"/>
          </a:p>
        </p:txBody>
      </p:sp>
    </p:spTree>
    <p:extLst>
      <p:ext uri="{BB962C8B-B14F-4D97-AF65-F5344CB8AC3E}">
        <p14:creationId xmlns:p14="http://schemas.microsoft.com/office/powerpoint/2010/main" val="3031678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death and resurrection form the most impactful and necessary story ever told, offering new life to humanity and revealing God’s power over every form of darkness.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Comprehensive Human Drama: It encompasses betrayal, injustice, irony, courage, and empathy.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Universal Relevance: Whether lifelong believers or newcomers, each Easter season invites a renewed, transformative encounter.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Transformative Power: It confronts death directly, showcasing God’s authority to bring hope and salvation to sinners.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portrays Jesus’ death and resurrection as a profoundly stirring narrative, engaging every facet of human emotion: tragedy, betrayal, irony, courage, and hope. It contrasts worldly powers with God’s ultimate authority, highlighting that the story confronts humanity’s greatest enemy—death—and ends with an astonishing resolution. Whether one has heard it countless times or only recently, the “Easter story” remains perpetually fresh. It centers on God’s act of making new life possible for all, emphasizing the necessity and inevitability of the resurrection in bringing redemption to a broken world.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Easter narrative of Jesus’ crucifixion and resurrection weaves together the deepest human emotions and God’s ultimate victory over death. It remains “ever new,” reminding both longtime Christians and recent converts that Christ’s sacrifice and triumph offer lasting hope to a broken world.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6</a:t>
            </a:fld>
            <a:endParaRPr lang="en-US"/>
          </a:p>
        </p:txBody>
      </p:sp>
    </p:spTree>
    <p:extLst>
      <p:ext uri="{BB962C8B-B14F-4D97-AF65-F5344CB8AC3E}">
        <p14:creationId xmlns:p14="http://schemas.microsoft.com/office/powerpoint/2010/main" val="2511223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death and resurrection form the most impactful and necessary story ever told, offering new life to humanity and revealing God’s power over every form of darkness.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Comprehensive Human Drama: It encompasses betrayal, injustice, irony, courage, and empathy.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Universal Relevance: Whether lifelong believers or newcomers, each Easter season invites a renewed, transformative encounter.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Transformative Power: It confronts death directly, showcasing God’s authority to bring hope and salvation to sinners.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portrays Jesus’ death and resurrection as a profoundly stirring narrative, engaging every facet of human emotion: tragedy, betrayal, irony, courage, and hope. It contrasts worldly powers with God’s ultimate authority, highlighting that the story confronts humanity’s greatest enemy—death—and ends with an astonishing resolution. Whether one has heard it countless times or only recently, the “Easter story” remains perpetually fresh. It centers on God’s act of making new life possible for all, emphasizing the necessity and inevitability of the resurrection in bringing redemption to a broken world.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Easter narrative of Jesus’ crucifixion and resurrection weaves together the deepest human emotions and God’s ultimate victory over death. It remains “ever new,” reminding both longtime Christians and recent converts that Christ’s sacrifice and triumph offer lasting hope to a broken world.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7</a:t>
            </a:fld>
            <a:endParaRPr lang="en-US"/>
          </a:p>
        </p:txBody>
      </p:sp>
    </p:spTree>
    <p:extLst>
      <p:ext uri="{BB962C8B-B14F-4D97-AF65-F5344CB8AC3E}">
        <p14:creationId xmlns:p14="http://schemas.microsoft.com/office/powerpoint/2010/main" val="3166630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willing death on the cross looked like defeat yet was actually the divine plan to conquer sin and death, proving He is no mere human savior but the Son of God.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Unexpected Strategy: Jesus triumphs through apparent weakness, challenging common views of power.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Cosmic Response: Nature’s upheaval (darkness, earthquakes) underscores the spiritual significance of His sacrifice.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Victory Over Death: His bearing of sins means freedom from death’s bondage for those who trust in Him.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section highlights the stark contrast between people’s expectations of a mighty Savior and the reality of Jesus’ suffering and death on the cross. Though onlookers anticipated a powerful rescue, Jesus willingly endured crucifixion, taking on humanity’s sins to break death’s hold. Miraculous signs—darkness, earthquakes, opened tombs—confirmed that Jesus was no ordinary figure but the true Messiah, whose sacrifice set believers free from death and fear.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death seemed contrary to expectations, yet it was part of God’s ultimate plan. Despite onlookers’ disbelief, the supernatural events surrounding the crucifixion reveal Christ’s true identity. His selfless act on the cross set humanity free from sin and crushed the fear of death.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3769549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resurrection of Jesus confirms God’s power over death and assures believers of eternal life, transforming despair into hope for all who trust in Christ’s victory.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Miraculous Discovery: The women find an angel instead of a lifeless body, confirming Jesus’ promise to rise.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Personal Encounter: Jesus personally appears, dispelling fear and commissioning His followers to spread the news.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Universal Hope: Christ’s resurrection means ultimate life with Him, offered to everyone who believes.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Here, the narrative shifts to resurrection morning, where Jesus’ tomb is discovered empty by women intending to anoint His body. Angels announce that He has risen, fulfilling His own prediction. Jesus then appears to them, commissioning the women to share the news. This resurrection is the bedrock of Christian hope: Jesus conquered the grave so believers, too, can have eternal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women’s surprising encounter at the empty tomb and Jesus’ subsequent appearance showcase His triumph over death. By rising from the grave, Christ guarantees that those who place their faith in Him will share in His victory, living with Him forever.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3908859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fld id="{ED291B17-9318-49DB-B28B-6E5994AE9581}" type="datetime1">
              <a:rPr lang="en-US" smtClean="0"/>
              <a:t>4/11/2025</a:t>
            </a:fld>
            <a:endParaRPr lang="en-US" dirty="0"/>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36813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ED4963-E985-44C4-B8C4-FDD613B7C2F8}" type="datetime1">
              <a:rPr lang="en-US" smtClean="0"/>
              <a:t>4/11/2025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25079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id="{5C74A470-3BD3-4F33-80E5-67E6E87FCBE7}"/>
              </a:ext>
            </a:extLst>
          </p:cNvPr>
          <p:cNvSpPr>
            <a:spLocks noGrp="1"/>
          </p:cNvSpPr>
          <p:nvPr>
            <p:ph type="dt" sz="half" idx="10"/>
          </p:nvPr>
        </p:nvSpPr>
        <p:spPr/>
        <p:txBody>
          <a:bodyPr/>
          <a:lstStyle/>
          <a:p>
            <a:fld id="{ED291B17-9318-49DB-B28B-6E5994AE9581}" type="datetime1">
              <a:rPr lang="en-US" smtClean="0"/>
              <a:t>4/11/2025</a:t>
            </a:fld>
            <a:endParaRPr lang="en-US" dirty="0"/>
          </a:p>
        </p:txBody>
      </p:sp>
      <p:sp>
        <p:nvSpPr>
          <p:cNvPr id="12" name="Footer Placeholder 11">
            <a:extLst>
              <a:ext uri="{FF2B5EF4-FFF2-40B4-BE49-F238E27FC236}">
                <a16:creationId xmlns:a16="http://schemas.microsoft.com/office/drawing/2014/main"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83989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1604928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60287642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fld id="{78DD82B9-B8EE-4375-B6FF-88FA6ABB15D9}" type="datetime1">
              <a:rPr lang="en-US" smtClean="0"/>
              <a:t>4/11/2025</a:t>
            </a:fld>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32009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61582016-5696-4A93-887F-BBB3B9002FE5}"/>
              </a:ext>
            </a:extLst>
          </p:cNvPr>
          <p:cNvSpPr>
            <a:spLocks noGrp="1"/>
          </p:cNvSpPr>
          <p:nvPr>
            <p:ph type="dt" sz="half" idx="10"/>
          </p:nvPr>
        </p:nvSpPr>
        <p:spPr/>
        <p:txBody>
          <a:bodyPr/>
          <a:lstStyle/>
          <a:p>
            <a:fld id="{B2497495-0637-405E-AE64-5CC7506D51F5}" type="datetime1">
              <a:rPr lang="en-US" smtClean="0"/>
              <a:t>4/11/2025</a:t>
            </a:fld>
            <a:endParaRPr lang="en-US" dirty="0"/>
          </a:p>
        </p:txBody>
      </p:sp>
      <p:sp>
        <p:nvSpPr>
          <p:cNvPr id="9" name="Footer Placeholder 8">
            <a:extLst>
              <a:ext uri="{FF2B5EF4-FFF2-40B4-BE49-F238E27FC236}">
                <a16:creationId xmlns:a16="http://schemas.microsoft.com/office/drawing/2014/main"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73786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BFFD690-9426-415D-8B65-26881E07B2D4}" type="datetime1">
              <a:rPr lang="en-US" smtClean="0"/>
              <a:t>4/11/2025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275207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C4989A-474C-40DE-95B9-011C28B71673}" type="datetime1">
              <a:rPr lang="en-US" smtClean="0"/>
              <a:t>4/11/2025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31643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DB4ED54-5B5E-4A04-93D3-5772E3CE3818}" type="datetime1">
              <a:rPr lang="en-US" smtClean="0"/>
              <a:t>4/11/2025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41196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DE50D6-574B-40AF-946F-D52A04ADE379}" type="datetime1">
              <a:rPr lang="en-US" smtClean="0"/>
              <a:t>4/11/2025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697041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fld id="{D82884F1-FFEA-405F-9602-3DCA865EDA4E}" type="datetime1">
              <a:rPr lang="en-US" smtClean="0"/>
              <a:t>4/11/2025</a:t>
            </a:fld>
            <a:endParaRPr lang="en-US" dirty="0"/>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105652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18DB4A-8810-4A10-AD5C-D5E2C667F5B3}" type="datetime1">
              <a:rPr lang="en-US" smtClean="0"/>
              <a:t>4/11/2025</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25110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ED291B17-9318-49DB-B28B-6E5994AE9581}" type="datetime1">
              <a:rPr lang="en-US" smtClean="0"/>
              <a:t>4/11/2025</a:t>
            </a:fld>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625492512"/>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05" r:id="rId6"/>
    <p:sldLayoutId id="2147483701" r:id="rId7"/>
    <p:sldLayoutId id="2147483702" r:id="rId8"/>
    <p:sldLayoutId id="2147483703" r:id="rId9"/>
    <p:sldLayoutId id="2147483704" r:id="rId10"/>
    <p:sldLayoutId id="2147483706" r:id="rId11"/>
    <p:sldLayoutId id="2147483713" r:id="rId12"/>
    <p:sldLayoutId id="2147483714" r:id="rId13"/>
  </p:sldLayoutIdLst>
  <p:hf sldNum="0" hdr="0" ftr="0" dt="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jp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Layout" Target="../diagrams/layout3.xml"/><Relationship Id="rId5" Type="http://schemas.openxmlformats.org/officeDocument/2006/relationships/diagramData" Target="../diagrams/data3.xml"/><Relationship Id="rId4" Type="http://schemas.microsoft.com/office/2007/relationships/hdphoto" Target="../media/hdphoto1.wdp"/><Relationship Id="rId9" Type="http://schemas.microsoft.com/office/2007/relationships/diagramDrawing" Target="../diagrams/drawing3.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Layout" Target="../diagrams/layout4.xml"/><Relationship Id="rId5" Type="http://schemas.openxmlformats.org/officeDocument/2006/relationships/diagramData" Target="../diagrams/data4.xml"/><Relationship Id="rId4" Type="http://schemas.microsoft.com/office/2007/relationships/hdphoto" Target="../media/hdphoto1.wdp"/><Relationship Id="rId9" Type="http://schemas.microsoft.com/office/2007/relationships/diagramDrawing" Target="../diagrams/drawing4.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1.png"/><Relationship Id="rId7" Type="http://schemas.openxmlformats.org/officeDocument/2006/relationships/diagramQuickStyle" Target="../diagrams/quickStyle5.xml"/><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diagramLayout" Target="../diagrams/layout5.xml"/><Relationship Id="rId5" Type="http://schemas.openxmlformats.org/officeDocument/2006/relationships/diagramData" Target="../diagrams/data5.xml"/><Relationship Id="rId4" Type="http://schemas.microsoft.com/office/2007/relationships/hdphoto" Target="../media/hdphoto1.wdp"/><Relationship Id="rId9" Type="http://schemas.microsoft.com/office/2007/relationships/diagramDrawing" Target="../diagrams/drawing5.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1.png"/><Relationship Id="rId7" Type="http://schemas.openxmlformats.org/officeDocument/2006/relationships/diagramQuickStyle" Target="../diagrams/quickStyle6.xml"/><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diagramLayout" Target="../diagrams/layout6.xml"/><Relationship Id="rId5" Type="http://schemas.openxmlformats.org/officeDocument/2006/relationships/diagramData" Target="../diagrams/data6.xml"/><Relationship Id="rId4" Type="http://schemas.microsoft.com/office/2007/relationships/hdphoto" Target="../media/hdphoto1.wdp"/><Relationship Id="rId9" Type="http://schemas.microsoft.com/office/2007/relationships/diagramDrawing" Target="../diagrams/drawing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jpe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1.wdp"/><Relationship Id="rId9" Type="http://schemas.microsoft.com/office/2007/relationships/diagramDrawing" Target="../diagrams/drawing1.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Layout" Target="../diagrams/layout2.xml"/><Relationship Id="rId5" Type="http://schemas.openxmlformats.org/officeDocument/2006/relationships/diagramData" Target="../diagrams/data2.xml"/><Relationship Id="rId4" Type="http://schemas.microsoft.com/office/2007/relationships/hdphoto" Target="../media/hdphoto1.wdp"/><Relationship Id="rId9" Type="http://schemas.microsoft.com/office/2007/relationships/diagramDrawing" Target="../diagrams/drawing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6B4480E-B7FF-4481-890E-043A69AE6F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light in the clouds&#10;&#10;Description automatically generated">
            <a:extLst>
              <a:ext uri="{FF2B5EF4-FFF2-40B4-BE49-F238E27FC236}">
                <a16:creationId xmlns:a16="http://schemas.microsoft.com/office/drawing/2014/main" id="{4119CEF1-E640-5E15-2AFB-8B0AF2D8ED91}"/>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1" y="-150772"/>
            <a:ext cx="12192000" cy="7008771"/>
          </a:xfrm>
          <a:prstGeom prst="rect">
            <a:avLst/>
          </a:prstGeom>
        </p:spPr>
      </p:pic>
      <p:sp>
        <p:nvSpPr>
          <p:cNvPr id="11" name="Rectangle 10">
            <a:extLst>
              <a:ext uri="{FF2B5EF4-FFF2-40B4-BE49-F238E27FC236}">
                <a16:creationId xmlns:a16="http://schemas.microsoft.com/office/drawing/2014/main" id="{64C13BAB-7C00-4D21-A857-E3D41C0A2A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4797" y="1661699"/>
            <a:ext cx="3703320" cy="949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Rectangle 12">
            <a:extLst>
              <a:ext uri="{FF2B5EF4-FFF2-40B4-BE49-F238E27FC236}">
                <a16:creationId xmlns:a16="http://schemas.microsoft.com/office/drawing/2014/main" id="{1F1FF39A-AC3C-4066-9D4C-519AA22812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5983" y="1812471"/>
            <a:ext cx="3702134" cy="3383831"/>
          </a:xfrm>
          <a:prstGeom prst="rect">
            <a:avLst/>
          </a:prstGeom>
          <a:solidFill>
            <a:schemeClr val="bg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Rectangle: Rounded Corners 1">
            <a:extLst>
              <a:ext uri="{FF2B5EF4-FFF2-40B4-BE49-F238E27FC236}">
                <a16:creationId xmlns:a16="http://schemas.microsoft.com/office/drawing/2014/main" id="{FEC1D917-B0D0-A1A2-F1C1-449B8BE6E37D}"/>
              </a:ext>
            </a:extLst>
          </p:cNvPr>
          <p:cNvSpPr/>
          <p:nvPr/>
        </p:nvSpPr>
        <p:spPr>
          <a:xfrm>
            <a:off x="7465325" y="1426192"/>
            <a:ext cx="4162568" cy="4005618"/>
          </a:xfrm>
          <a:prstGeom prst="round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Subtitle 2">
            <a:extLst>
              <a:ext uri="{FF2B5EF4-FFF2-40B4-BE49-F238E27FC236}">
                <a16:creationId xmlns:a16="http://schemas.microsoft.com/office/drawing/2014/main" id="{ED80B947-E51A-3620-45A1-3A3CD52CCC6E}"/>
              </a:ext>
            </a:extLst>
          </p:cNvPr>
          <p:cNvSpPr>
            <a:spLocks noGrp="1"/>
          </p:cNvSpPr>
          <p:nvPr>
            <p:ph type="subTitle" idx="1"/>
          </p:nvPr>
        </p:nvSpPr>
        <p:spPr>
          <a:xfrm>
            <a:off x="7996957" y="3353613"/>
            <a:ext cx="3178999" cy="1670012"/>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oAutofit/>
          </a:bodyPr>
          <a:lstStyle/>
          <a:p>
            <a:r>
              <a:rPr lang="en-US" sz="800" kern="100" dirty="0">
                <a:solidFill>
                  <a:schemeClr val="bg1"/>
                </a:solidFill>
                <a:effectLst/>
                <a:latin typeface="Arial Black" panose="020B0A04020102020204" pitchFamily="34" charset="0"/>
                <a:ea typeface="Aptos" panose="020B0004020202020204" pitchFamily="34" charset="0"/>
                <a:cs typeface="Times New Roman" panose="02020603050405020304" pitchFamily="18" charset="0"/>
              </a:rPr>
              <a:t>Suddenly Jesus met them. “Greetings,” he said. They came to him, clasped his feet and worshiped him. </a:t>
            </a:r>
          </a:p>
          <a:p>
            <a:pPr lvl="1" algn="r"/>
            <a:r>
              <a:rPr lang="en-US" sz="800" kern="100" cap="all" dirty="0">
                <a:solidFill>
                  <a:schemeClr val="bg1"/>
                </a:solidFill>
                <a:latin typeface="Arial Black" panose="020B0A04020102020204" pitchFamily="34" charset="0"/>
                <a:cs typeface="Times New Roman" panose="02020603050405020304" pitchFamily="18" charset="0"/>
              </a:rPr>
              <a:t>—Matthew 28:9 NIV</a:t>
            </a:r>
          </a:p>
        </p:txBody>
      </p:sp>
      <p:sp>
        <p:nvSpPr>
          <p:cNvPr id="10" name="Title 1">
            <a:extLst>
              <a:ext uri="{FF2B5EF4-FFF2-40B4-BE49-F238E27FC236}">
                <a16:creationId xmlns:a16="http://schemas.microsoft.com/office/drawing/2014/main" id="{67270069-6634-11E2-37D9-20CA3E21AB8B}"/>
              </a:ext>
            </a:extLst>
          </p:cNvPr>
          <p:cNvSpPr>
            <a:spLocks noGrp="1"/>
          </p:cNvSpPr>
          <p:nvPr>
            <p:ph type="ctrTitle"/>
          </p:nvPr>
        </p:nvSpPr>
        <p:spPr>
          <a:xfrm>
            <a:off x="7734797" y="2319729"/>
            <a:ext cx="3703320" cy="660086"/>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ormAutofit fontScale="90000"/>
          </a:bodyPr>
          <a:lstStyle/>
          <a:p>
            <a:pPr algn="ctr">
              <a:lnSpc>
                <a:spcPct val="90000"/>
              </a:lnSpc>
            </a:pPr>
            <a:r>
              <a:rPr lang="en-US" kern="100" dirty="0">
                <a:solidFill>
                  <a:schemeClr val="bg1"/>
                </a:solidFill>
                <a:effectLst/>
                <a:latin typeface="Arial Black" panose="020B0A04020102020204" pitchFamily="34" charset="0"/>
                <a:ea typeface="Aptos" panose="020B0004020202020204" pitchFamily="34" charset="0"/>
                <a:cs typeface="Times New Roman" panose="02020603050405020304" pitchFamily="18" charset="0"/>
              </a:rPr>
              <a:t>Christ Dies and Rises to New Life</a:t>
            </a:r>
            <a:endParaRPr lang="en-US" dirty="0">
              <a:solidFill>
                <a:schemeClr val="bg1"/>
              </a:solidFill>
              <a:latin typeface="Arial Black" panose="020B0A04020102020204" pitchFamily="34" charset="0"/>
            </a:endParaRPr>
          </a:p>
        </p:txBody>
      </p:sp>
      <p:pic>
        <p:nvPicPr>
          <p:cNvPr id="6" name="Picture 5" descr="A statue of a person with arms spread out&#10;&#10;Description automatically generated">
            <a:extLst>
              <a:ext uri="{FF2B5EF4-FFF2-40B4-BE49-F238E27FC236}">
                <a16:creationId xmlns:a16="http://schemas.microsoft.com/office/drawing/2014/main" id="{C0E30BE3-FB3B-393A-8B5F-9ACDD364C2CC}"/>
              </a:ext>
            </a:extLst>
          </p:cNvPr>
          <p:cNvPicPr>
            <a:picLocks noChangeAspect="1"/>
          </p:cNvPicPr>
          <p:nvPr/>
        </p:nvPicPr>
        <p:blipFill>
          <a:blip r:embed="rId5">
            <a:alphaModFix amt="35000"/>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564107" y="-602205"/>
            <a:ext cx="6337112" cy="7157020"/>
          </a:xfrm>
          <a:prstGeom prst="roundRect">
            <a:avLst>
              <a:gd name="adj" fmla="val 16667"/>
            </a:avLst>
          </a:prstGeom>
          <a:ln>
            <a:noFill/>
          </a:ln>
          <a:effectLst>
            <a:glow rad="228600">
              <a:schemeClr val="accent3">
                <a:satMod val="175000"/>
                <a:alpha val="40000"/>
              </a:schemeClr>
            </a:glow>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8" name="TextBox 7">
            <a:extLst>
              <a:ext uri="{FF2B5EF4-FFF2-40B4-BE49-F238E27FC236}">
                <a16:creationId xmlns:a16="http://schemas.microsoft.com/office/drawing/2014/main" id="{CAA4A4BF-3D15-0AFB-1D92-168D6DAB4646}"/>
              </a:ext>
            </a:extLst>
          </p:cNvPr>
          <p:cNvSpPr txBox="1"/>
          <p:nvPr/>
        </p:nvSpPr>
        <p:spPr>
          <a:xfrm>
            <a:off x="9249840" y="6209973"/>
            <a:ext cx="1920240" cy="394467"/>
          </a:xfrm>
          <a:prstGeom prst="rect">
            <a:avLst/>
          </a:prstGeom>
          <a:noFill/>
        </p:spPr>
        <p:txBody>
          <a:bodyPr wrap="square">
            <a:spAutoFit/>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Week of April 20</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17973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light in the clouds&#10;&#10;Description automatically generated">
            <a:extLst>
              <a:ext uri="{FF2B5EF4-FFF2-40B4-BE49-F238E27FC236}">
                <a16:creationId xmlns:a16="http://schemas.microsoft.com/office/drawing/2014/main" id="{A46419E2-D10C-4F01-80DE-22A4D24D658A}"/>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52202" y="-1"/>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236414517"/>
              </p:ext>
            </p:extLst>
          </p:nvPr>
        </p:nvGraphicFramePr>
        <p:xfrm>
          <a:off x="1483142" y="948566"/>
          <a:ext cx="9852525" cy="557200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Slide Number Placeholder 1">
            <a:extLst>
              <a:ext uri="{FF2B5EF4-FFF2-40B4-BE49-F238E27FC236}">
                <a16:creationId xmlns:a16="http://schemas.microsoft.com/office/drawing/2014/main" id="{A49E6FD4-FE5D-487B-A717-F4394C3C44A3}"/>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10</a:t>
            </a:fld>
            <a:endParaRPr lang="en-US" dirty="0">
              <a:solidFill>
                <a:srgbClr val="002060"/>
              </a:solidFill>
              <a:latin typeface="Arial Black" panose="020B0A04020102020204" pitchFamily="34" charset="0"/>
            </a:endParaRPr>
          </a:p>
        </p:txBody>
      </p:sp>
      <p:sp>
        <p:nvSpPr>
          <p:cNvPr id="2" name="Title 1">
            <a:extLst>
              <a:ext uri="{FF2B5EF4-FFF2-40B4-BE49-F238E27FC236}">
                <a16:creationId xmlns:a16="http://schemas.microsoft.com/office/drawing/2014/main" id="{7E060B3B-3E5F-7C4A-6961-1CA8300C255F}"/>
              </a:ext>
            </a:extLst>
          </p:cNvPr>
          <p:cNvSpPr txBox="1">
            <a:spLocks/>
          </p:cNvSpPr>
          <p:nvPr/>
        </p:nvSpPr>
        <p:spPr>
          <a:xfrm>
            <a:off x="418505" y="111758"/>
            <a:ext cx="4556266" cy="499379"/>
          </a:xfrm>
          <a:prstGeom prst="rect">
            <a:avLst/>
          </a:prstGeom>
          <a:solidFill>
            <a:schemeClr val="bg1"/>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0" tIns="0" rIns="0" bIns="0" rtlCol="0" anchor="t" anchorCtr="0">
            <a:normAutofit fontScale="92500" lnSpcReduction="10000"/>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rgbClr val="002060"/>
                </a:solidFill>
                <a:latin typeface="Gotham Medium" panose="02000604030000020004"/>
                <a:ea typeface="Calibri" panose="020F0502020204030204" pitchFamily="34" charset="0"/>
                <a:cs typeface="Times New Roman" panose="02020603050405020304" pitchFamily="18" charset="0"/>
              </a:rPr>
              <a:t>Lesson Context</a:t>
            </a:r>
          </a:p>
        </p:txBody>
      </p:sp>
    </p:spTree>
    <p:extLst>
      <p:ext uri="{BB962C8B-B14F-4D97-AF65-F5344CB8AC3E}">
        <p14:creationId xmlns:p14="http://schemas.microsoft.com/office/powerpoint/2010/main" val="770239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BD8E4AC2-D657-499D-8E58-CA40FAB4D04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3" name="Content Placeholder 2">
            <a:extLst>
              <a:ext uri="{FF2B5EF4-FFF2-40B4-BE49-F238E27FC236}">
                <a16:creationId xmlns:a16="http://schemas.microsoft.com/office/drawing/2014/main" id="{234ED835-031F-0843-FAF4-B5EEC522385F}"/>
              </a:ext>
            </a:extLst>
          </p:cNvPr>
          <p:cNvSpPr>
            <a:spLocks noGrp="1"/>
          </p:cNvSpPr>
          <p:nvPr>
            <p:ph idx="1"/>
          </p:nvPr>
        </p:nvSpPr>
        <p:spPr>
          <a:xfrm>
            <a:off x="734693" y="1510008"/>
            <a:ext cx="10847706" cy="3978275"/>
          </a:xfrm>
          <a:noFill/>
        </p:spPr>
        <p:txBody>
          <a:bodyPr>
            <a:noAutofit/>
          </a:bodyPr>
          <a:lstStyle/>
          <a:p>
            <a:pPr marL="0" marR="0" indent="0">
              <a:lnSpc>
                <a:spcPct val="107000"/>
              </a:lnSpc>
              <a:spcBef>
                <a:spcPts val="0"/>
              </a:spcBef>
              <a:spcAft>
                <a:spcPts val="0"/>
              </a:spcAft>
              <a:buNone/>
            </a:pPr>
            <a:r>
              <a:rPr lang="en-US" sz="2800" b="1" u="sng" cap="small" dirty="0">
                <a:effectLst>
                  <a:outerShdw blurRad="38100" dist="38100" dir="2700000" algn="tl">
                    <a:srgbClr val="000000">
                      <a:alpha val="43137"/>
                    </a:srgbClr>
                  </a:outerShdw>
                </a:effectLst>
                <a:latin typeface="Gotham Medium" panose="02000604030000020004"/>
                <a:ea typeface="+mj-ea"/>
                <a:cs typeface="Times New Roman" panose="02020603050405020304" pitchFamily="18" charset="0"/>
              </a:rPr>
              <a:t>Psalm 22</a:t>
            </a:r>
          </a:p>
          <a:p>
            <a:pPr marL="936000" lvl="3"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Matthew fills his Gospel with Old Testament connections which show that Jesus fulfills Scripture. In case we miss this theme, Jesus comes right out to say, “I have not come to abolish [the Law or the Prophets] but to fulfill them” (Matt. 5:17).</a:t>
            </a:r>
            <a:r>
              <a:rPr lang="en-US" sz="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36000" lvl="3" indent="0">
              <a:lnSpc>
                <a:spcPct val="107000"/>
              </a:lnSpc>
              <a:spcBef>
                <a:spcPts val="0"/>
              </a:spcBef>
              <a:spcAft>
                <a:spcPts val="0"/>
              </a:spcAft>
              <a:buNone/>
            </a:pPr>
            <a:r>
              <a:rPr lang="en-US" sz="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36000" lvl="3"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Sometimes Old Testament connections are explicit (for instance, “what was said through the prophet Jeremiah was fulfilled” in Matt. 2:17). Other times the connections are subtle, like in the crucifixion account, which integrates language from Psalm 22—a psalm of David where an afflicted person cries out for deliverance and professes trust in God. The opening line of the psalm was on Jesus’ lips as He neared the moment of death: “My God, my God, why have you forsaken me?” (Matt. 27:46; compare Ps. 22:1).</a:t>
            </a:r>
            <a:r>
              <a:rPr lang="en-US" sz="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36000" lvl="3" indent="0">
              <a:lnSpc>
                <a:spcPct val="107000"/>
              </a:lnSpc>
              <a:spcBef>
                <a:spcPts val="0"/>
              </a:spcBef>
              <a:spcAft>
                <a:spcPts val="0"/>
              </a:spcAft>
              <a:buNone/>
            </a:pPr>
            <a:r>
              <a:rPr lang="en-US" sz="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36000" lvl="3"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Matthew (and earlier, Mark) shows other ways that the psalmist’s words connect to Jesus’ affliction at the cross:</a:t>
            </a:r>
          </a:p>
          <a:p>
            <a:pPr lvl="4">
              <a:lnSpc>
                <a:spcPct val="107000"/>
              </a:lnSpc>
              <a:spcBef>
                <a:spcPts val="0"/>
              </a:spcBef>
              <a:spcAft>
                <a:spcPts val="0"/>
              </a:spcAft>
            </a:pPr>
            <a:r>
              <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Dividing of garments and casting of lots (Matt. 27:35; Ps. 22:18). </a:t>
            </a:r>
          </a:p>
          <a:p>
            <a:pPr lvl="4">
              <a:lnSpc>
                <a:spcPct val="107000"/>
              </a:lnSpc>
              <a:spcBef>
                <a:spcPts val="0"/>
              </a:spcBef>
              <a:spcAft>
                <a:spcPts val="0"/>
              </a:spcAft>
            </a:pPr>
            <a:r>
              <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Mockery and head-wagging (Matt. 27:39;Ps. 22:7). </a:t>
            </a:r>
          </a:p>
          <a:p>
            <a:pPr lvl="4">
              <a:lnSpc>
                <a:spcPct val="107000"/>
              </a:lnSpc>
              <a:spcBef>
                <a:spcPts val="0"/>
              </a:spcBef>
              <a:spcAft>
                <a:spcPts val="0"/>
              </a:spcAft>
            </a:pPr>
            <a:r>
              <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Enemies challenge God to rescue the afflicted one (Matt. 27:43; Ps. 22:8). </a:t>
            </a:r>
            <a:endPar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7" name="Slide Number Placeholder 1">
            <a:extLst>
              <a:ext uri="{FF2B5EF4-FFF2-40B4-BE49-F238E27FC236}">
                <a16:creationId xmlns:a16="http://schemas.microsoft.com/office/drawing/2014/main" id="{D388BDEC-DFA8-434B-B115-5C4C818CAAFB}"/>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11</a:t>
            </a:fld>
            <a:endParaRPr lang="en-US" sz="1800" dirty="0">
              <a:solidFill>
                <a:srgbClr val="002060"/>
              </a:solidFill>
              <a:latin typeface="Arial Black" panose="020B0A04020102020204" pitchFamily="34" charset="0"/>
            </a:endParaRP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599" y="991368"/>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37446C5A-3B6E-4241-B71A-6331FAF47B12}"/>
              </a:ext>
            </a:extLst>
          </p:cNvPr>
          <p:cNvSpPr txBox="1">
            <a:spLocks/>
          </p:cNvSpPr>
          <p:nvPr/>
        </p:nvSpPr>
        <p:spPr>
          <a:xfrm>
            <a:off x="3918857" y="20210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2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Tree>
    <p:extLst>
      <p:ext uri="{BB962C8B-B14F-4D97-AF65-F5344CB8AC3E}">
        <p14:creationId xmlns:p14="http://schemas.microsoft.com/office/powerpoint/2010/main" val="9245496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light in the clouds&#10;&#10;Description automatically generated">
            <a:extLst>
              <a:ext uri="{FF2B5EF4-FFF2-40B4-BE49-F238E27FC236}">
                <a16:creationId xmlns:a16="http://schemas.microsoft.com/office/drawing/2014/main" id="{27947F93-5988-470C-92E2-D6DD1F4C1817}"/>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nvGraphicFramePr>
        <p:xfrm>
          <a:off x="418505" y="691573"/>
          <a:ext cx="11687045" cy="610447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Title 2">
            <a:extLst>
              <a:ext uri="{FF2B5EF4-FFF2-40B4-BE49-F238E27FC236}">
                <a16:creationId xmlns:a16="http://schemas.microsoft.com/office/drawing/2014/main" id="{9CBF2DF6-BE6A-4808-A788-56DC94952066}"/>
              </a:ext>
            </a:extLst>
          </p:cNvPr>
          <p:cNvSpPr txBox="1">
            <a:spLocks/>
          </p:cNvSpPr>
          <p:nvPr/>
        </p:nvSpPr>
        <p:spPr>
          <a:xfrm>
            <a:off x="4126097" y="6245345"/>
            <a:ext cx="4273421" cy="585216"/>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6" name="Straight Connector 5">
            <a:extLst>
              <a:ext uri="{FF2B5EF4-FFF2-40B4-BE49-F238E27FC236}">
                <a16:creationId xmlns:a16="http://schemas.microsoft.com/office/drawing/2014/main" id="{06F39CC5-651A-44EA-A01A-5D82130E676D}"/>
              </a:ext>
            </a:extLst>
          </p:cNvPr>
          <p:cNvCxnSpPr>
            <a:cxnSpLocks/>
          </p:cNvCxnSpPr>
          <p:nvPr/>
        </p:nvCxnSpPr>
        <p:spPr>
          <a:xfrm>
            <a:off x="9458178" y="6537953"/>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105E786-1140-4B08-B6C8-72DB8B08D328}"/>
              </a:ext>
            </a:extLst>
          </p:cNvPr>
          <p:cNvCxnSpPr>
            <a:cxnSpLocks/>
          </p:cNvCxnSpPr>
          <p:nvPr/>
        </p:nvCxnSpPr>
        <p:spPr>
          <a:xfrm>
            <a:off x="781437" y="6537953"/>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7E3DD1D-0531-0CA5-EE33-425E49C57026}"/>
              </a:ext>
            </a:extLst>
          </p:cNvPr>
          <p:cNvSpPr/>
          <p:nvPr/>
        </p:nvSpPr>
        <p:spPr>
          <a:xfrm>
            <a:off x="6810806" y="1389828"/>
            <a:ext cx="5294744" cy="3113280"/>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sz="1400"/>
          </a:p>
        </p:txBody>
      </p:sp>
      <p:sp>
        <p:nvSpPr>
          <p:cNvPr id="10" name="TextBox 9">
            <a:extLst>
              <a:ext uri="{FF2B5EF4-FFF2-40B4-BE49-F238E27FC236}">
                <a16:creationId xmlns:a16="http://schemas.microsoft.com/office/drawing/2014/main" id="{E7A7DBE9-5C5B-7C4C-E227-A3BB2B174B95}"/>
              </a:ext>
            </a:extLst>
          </p:cNvPr>
          <p:cNvSpPr txBox="1"/>
          <p:nvPr/>
        </p:nvSpPr>
        <p:spPr>
          <a:xfrm>
            <a:off x="6153746" y="1161231"/>
            <a:ext cx="5809654" cy="31132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68108" tIns="22860" rIns="128016" bIns="22860" numCol="1" spcCol="1270" anchor="t" anchorCtr="0">
            <a:noAutofit/>
          </a:bodyPr>
          <a:lstStyle/>
          <a:p>
            <a:pPr marL="0" marR="0">
              <a:lnSpc>
                <a:spcPct val="107000"/>
              </a:lnSpc>
              <a:spcBef>
                <a:spcPts val="0"/>
              </a:spcBef>
              <a:spcAft>
                <a:spcPts val="0"/>
              </a:spcAft>
            </a:pPr>
            <a:r>
              <a:rPr lang="en-US" sz="2000" b="1" u="sng"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NEW LIFE THROUGH JESUS’ DEATH</a:t>
            </a:r>
          </a:p>
          <a:p>
            <a:pPr marL="0" marR="0">
              <a:lnSpc>
                <a:spcPct val="107000"/>
              </a:lnSpc>
              <a:spcBef>
                <a:spcPts val="0"/>
              </a:spcBef>
              <a:spcAft>
                <a:spcPts val="0"/>
              </a:spcAft>
            </a:pPr>
            <a:r>
              <a:rPr lang="en-US" sz="1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Matthew is the only Gospel writer who includes an account of an unnumbered mass of “holy people” rising back to life from their tombs (vv. 52–53). It serves as the crescendo to the supernatural signs that follow Jesus’ death.</a:t>
            </a:r>
            <a:r>
              <a:rPr lang="en-US" sz="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There are many details omitted and questions left unanswered by this account. Wouldn’t we love to know, “If the people who were raised at the time of Jesus’ death waited to come out until after Jesus’ resurrection, what were they doing in the meantime?” That is a fair and logical question, but Matthew’s aim is to make a theological point: Jesus is the first person raised from the dead, and certainly not the last (compare Rev. 1:5, “firstborn from the dead”). Matthew also wants readers to connect hope for future resurrection to the moment of Jesus’ sacrificial death. Thus, his Gospel helps us understand that Jesus’ death obtains our resurrected life</a:t>
            </a:r>
          </a:p>
        </p:txBody>
      </p:sp>
      <p:sp>
        <p:nvSpPr>
          <p:cNvPr id="13" name="TextBox 12">
            <a:extLst>
              <a:ext uri="{FF2B5EF4-FFF2-40B4-BE49-F238E27FC236}">
                <a16:creationId xmlns:a16="http://schemas.microsoft.com/office/drawing/2014/main" id="{49687E3C-5D07-4C96-A777-DB1EEE0BF167}"/>
              </a:ext>
            </a:extLst>
          </p:cNvPr>
          <p:cNvSpPr txBox="1"/>
          <p:nvPr/>
        </p:nvSpPr>
        <p:spPr>
          <a:xfrm>
            <a:off x="526776" y="1161231"/>
            <a:ext cx="5540520" cy="5184881"/>
          </a:xfrm>
          <a:prstGeom prst="rect">
            <a:avLst/>
          </a:prstGeom>
          <a:noFill/>
        </p:spPr>
        <p:txBody>
          <a:bodyPr wrap="square">
            <a:spAutoFit/>
          </a:bodyPr>
          <a:lstStyle/>
          <a:p>
            <a:pPr>
              <a:lnSpc>
                <a:spcPct val="107000"/>
              </a:lnSpc>
            </a:pPr>
            <a:r>
              <a:rPr lang="en-US" sz="2000" b="1" u="sng"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“HE’S CALLING ELIJAH”</a:t>
            </a:r>
          </a:p>
          <a:p>
            <a:pPr marL="0" marR="0">
              <a:lnSpc>
                <a:spcPct val="107000"/>
              </a:lnSpc>
              <a:spcBef>
                <a:spcPts val="0"/>
              </a:spcBef>
              <a:spcAft>
                <a:spcPts val="0"/>
              </a:spcAft>
            </a:pPr>
            <a:r>
              <a:rPr lang="en-US" sz="1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Between Jesus’ final cries in verses 46 and 50, an exchange occurs among some of the bystanders concerning Elijah. The similarity in sound between the words “my God” (in Aramaic or Hebrew, Eli) and “Elijah” prompted their confusion. This confusion was reinforced by Jewish legends that the prophet Elijah could be summoned by those in need of rescue, which seemed to apply to Jesus while He hung on the cross. Since Elijah didn’t die a natural death but was taken up into heaven (2 Kings 2:11), his timely return was something that people discussed in this era.</a:t>
            </a:r>
            <a:r>
              <a:rPr lang="en-US" sz="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bystanders’ confusion underscores a more fundamental misunderstanding: they saw Jesus as a helpless person in need of divine rescue, not God’s Son who was accomplishing salvation for the world. They thought that Jesus needed help, and they did not see that Jesus was the one coming to the rescue. </a:t>
            </a:r>
          </a:p>
        </p:txBody>
      </p:sp>
      <p:sp>
        <p:nvSpPr>
          <p:cNvPr id="16" name="Title 1">
            <a:extLst>
              <a:ext uri="{FF2B5EF4-FFF2-40B4-BE49-F238E27FC236}">
                <a16:creationId xmlns:a16="http://schemas.microsoft.com/office/drawing/2014/main" id="{4D7CF8F4-F6CE-49D2-94EC-FCF52AF529D0}"/>
              </a:ext>
            </a:extLst>
          </p:cNvPr>
          <p:cNvSpPr txBox="1">
            <a:spLocks/>
          </p:cNvSpPr>
          <p:nvPr/>
        </p:nvSpPr>
        <p:spPr>
          <a:xfrm>
            <a:off x="418505" y="111758"/>
            <a:ext cx="4556266" cy="499379"/>
          </a:xfrm>
          <a:prstGeom prst="rect">
            <a:avLst/>
          </a:prstGeom>
          <a:solidFill>
            <a:schemeClr val="bg1"/>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0" tIns="0" rIns="0" bIns="0" rtlCol="0" anchor="t" anchorCtr="0">
            <a:normAutofit fontScale="92500" lnSpcReduction="10000"/>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rgbClr val="002060"/>
                </a:solidFill>
                <a:latin typeface="Gotham Medium" panose="02000604030000020004"/>
                <a:ea typeface="Calibri" panose="020F0502020204030204" pitchFamily="34" charset="0"/>
                <a:cs typeface="Times New Roman" panose="02020603050405020304" pitchFamily="18" charset="0"/>
              </a:rPr>
              <a:t>Lesson Context</a:t>
            </a:r>
          </a:p>
        </p:txBody>
      </p:sp>
      <p:cxnSp>
        <p:nvCxnSpPr>
          <p:cNvPr id="2" name="Straight Connector 1">
            <a:extLst>
              <a:ext uri="{FF2B5EF4-FFF2-40B4-BE49-F238E27FC236}">
                <a16:creationId xmlns:a16="http://schemas.microsoft.com/office/drawing/2014/main" id="{76309B0B-3D26-040A-76FB-BAC9C18336CC}"/>
              </a:ext>
            </a:extLst>
          </p:cNvPr>
          <p:cNvCxnSpPr>
            <a:cxnSpLocks/>
          </p:cNvCxnSpPr>
          <p:nvPr/>
        </p:nvCxnSpPr>
        <p:spPr>
          <a:xfrm rot="5400000">
            <a:off x="3535382" y="3448672"/>
            <a:ext cx="52120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7" name="Slide Number Placeholder 1">
            <a:extLst>
              <a:ext uri="{FF2B5EF4-FFF2-40B4-BE49-F238E27FC236}">
                <a16:creationId xmlns:a16="http://schemas.microsoft.com/office/drawing/2014/main" id="{99C45ABC-CFA4-402F-B27A-C583A3025AEE}"/>
              </a:ext>
            </a:extLst>
          </p:cNvPr>
          <p:cNvSpPr txBox="1">
            <a:spLocks/>
          </p:cNvSpPr>
          <p:nvPr/>
        </p:nvSpPr>
        <p:spPr>
          <a:xfrm>
            <a:off x="10707178" y="640503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9987960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light in the clouds&#10;&#10;Description automatically generated">
            <a:extLst>
              <a:ext uri="{FF2B5EF4-FFF2-40B4-BE49-F238E27FC236}">
                <a16:creationId xmlns:a16="http://schemas.microsoft.com/office/drawing/2014/main" id="{5DA891C7-EDF4-405F-B79C-6596BD1A1DC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DD63C7A7-5849-B6EA-47D3-31587FF66AEA}"/>
              </a:ext>
            </a:extLst>
          </p:cNvPr>
          <p:cNvSpPr>
            <a:spLocks noGrp="1"/>
          </p:cNvSpPr>
          <p:nvPr>
            <p:ph type="title"/>
          </p:nvPr>
        </p:nvSpPr>
        <p:spPr>
          <a:xfrm>
            <a:off x="761448" y="-26640"/>
            <a:ext cx="10026650" cy="655637"/>
          </a:xfrm>
        </p:spPr>
        <p:txBody>
          <a:bodyPr>
            <a:noAutofit/>
          </a:bodyPr>
          <a:lstStyle/>
          <a:p>
            <a:pPr>
              <a:lnSpc>
                <a:spcPct val="107000"/>
              </a:lnSpc>
              <a:spcBef>
                <a:spcPts val="0"/>
              </a:spcBef>
            </a:pPr>
            <a:r>
              <a:rPr lang="en-US" sz="4000" b="1" u="sng">
                <a:effectLst>
                  <a:outerShdw blurRad="38100" dist="38100" dir="2700000" algn="tl">
                    <a:srgbClr val="000000">
                      <a:alpha val="43137"/>
                    </a:srgbClr>
                  </a:outerShdw>
                </a:effectLst>
                <a:latin typeface="Gotham Medium" panose="02000604030000020004"/>
                <a:cs typeface="Times New Roman" panose="02020603050405020304" pitchFamily="18" charset="0"/>
              </a:rPr>
              <a:t>Lesson Context</a:t>
            </a:r>
            <a:br>
              <a:rPr lang="en-US" sz="40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br>
            <a:br>
              <a:rPr lang="en-US" sz="40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br>
            <a:endParaRPr lang="en-US" sz="4000" b="1" u="sng">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1" name="Slide Number Placeholder 1">
            <a:extLst>
              <a:ext uri="{FF2B5EF4-FFF2-40B4-BE49-F238E27FC236}">
                <a16:creationId xmlns:a16="http://schemas.microsoft.com/office/drawing/2014/main" id="{AADAFA6F-7A8D-425A-BC67-65E3D2CB9122}"/>
              </a:ext>
            </a:extLst>
          </p:cNvPr>
          <p:cNvSpPr>
            <a:spLocks noGrp="1"/>
          </p:cNvSpPr>
          <p:nvPr>
            <p:ph type="sldNum" sz="quarter" idx="12"/>
          </p:nvPr>
        </p:nvSpPr>
        <p:spPr>
          <a:xfrm>
            <a:off x="10728695" y="6466987"/>
            <a:ext cx="1406769" cy="391013"/>
          </a:xfrm>
        </p:spPr>
        <p:txBody>
          <a:bodyPr/>
          <a:lstStyle/>
          <a:p>
            <a:fld id="{1F646F3F-274D-499B-ABBE-824EB4ABDC3D}" type="slidenum">
              <a:rPr lang="en-US" sz="1800" smtClean="0">
                <a:solidFill>
                  <a:srgbClr val="002060"/>
                </a:solidFill>
                <a:latin typeface="Arial Black" panose="020B0A04020102020204" pitchFamily="34" charset="0"/>
              </a:rPr>
              <a:t>13</a:t>
            </a:fld>
            <a:endParaRPr lang="en-US" sz="1800" dirty="0">
              <a:solidFill>
                <a:srgbClr val="002060"/>
              </a:solidFill>
              <a:latin typeface="Arial Black" panose="020B0A04020102020204" pitchFamily="34" charset="0"/>
            </a:endParaRP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600" y="888362"/>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a:extLst>
              <a:ext uri="{FF2B5EF4-FFF2-40B4-BE49-F238E27FC236}">
                <a16:creationId xmlns:a16="http://schemas.microsoft.com/office/drawing/2014/main" id="{5FC01997-F2F4-422F-A246-43C926EA22A8}"/>
              </a:ext>
            </a:extLst>
          </p:cNvPr>
          <p:cNvGraphicFramePr>
            <a:graphicFrameLocks noGrp="1"/>
          </p:cNvGraphicFramePr>
          <p:nvPr/>
        </p:nvGraphicFramePr>
        <p:xfrm>
          <a:off x="4070555" y="6548284"/>
          <a:ext cx="208280" cy="365760"/>
        </p:xfrm>
        <a:graphic>
          <a:graphicData uri="http://schemas.openxmlformats.org/drawingml/2006/table">
            <a:tbl>
              <a:tblPr/>
              <a:tblGrid>
                <a:gridCol w="208280">
                  <a:extLst>
                    <a:ext uri="{9D8B030D-6E8A-4147-A177-3AD203B41FA5}">
                      <a16:colId xmlns:a16="http://schemas.microsoft.com/office/drawing/2014/main" val="2196964629"/>
                    </a:ext>
                  </a:extLst>
                </a:gridCol>
              </a:tblGrid>
              <a:tr h="0">
                <a:tc>
                  <a:txBody>
                    <a:bodyPr/>
                    <a:lstStyle/>
                    <a:p>
                      <a:endParaRPr lang="en-US"/>
                    </a:p>
                  </a:txBody>
                  <a:tcPr>
                    <a:lnL>
                      <a:noFill/>
                    </a:lnL>
                    <a:lnR>
                      <a:noFill/>
                    </a:lnR>
                    <a:lnT>
                      <a:noFill/>
                    </a:lnT>
                    <a:lnB>
                      <a:noFill/>
                    </a:lnB>
                  </a:tcPr>
                </a:tc>
                <a:extLst>
                  <a:ext uri="{0D108BD9-81ED-4DB2-BD59-A6C34878D82A}">
                    <a16:rowId xmlns:a16="http://schemas.microsoft.com/office/drawing/2014/main" val="2819759543"/>
                  </a:ext>
                </a:extLst>
              </a:tr>
            </a:tbl>
          </a:graphicData>
        </a:graphic>
      </p:graphicFrame>
      <p:cxnSp>
        <p:nvCxnSpPr>
          <p:cNvPr id="16" name="Straight Connector 15">
            <a:extLst>
              <a:ext uri="{FF2B5EF4-FFF2-40B4-BE49-F238E27FC236}">
                <a16:creationId xmlns:a16="http://schemas.microsoft.com/office/drawing/2014/main" id="{73BAAAEE-EC65-42E5-A40C-3BB2B4DEDC1C}"/>
              </a:ext>
            </a:extLst>
          </p:cNvPr>
          <p:cNvCxnSpPr>
            <a:cxnSpLocks/>
          </p:cNvCxnSpPr>
          <p:nvPr/>
        </p:nvCxnSpPr>
        <p:spPr>
          <a:xfrm rot="5400000">
            <a:off x="1435080" y="3662032"/>
            <a:ext cx="5486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E254EE40-D275-484D-B0FD-C951ED3524DB}"/>
              </a:ext>
            </a:extLst>
          </p:cNvPr>
          <p:cNvSpPr txBox="1">
            <a:spLocks/>
          </p:cNvSpPr>
          <p:nvPr/>
        </p:nvSpPr>
        <p:spPr>
          <a:xfrm>
            <a:off x="7536300" y="6019491"/>
            <a:ext cx="4046100" cy="585216"/>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
        <p:nvSpPr>
          <p:cNvPr id="3" name="Title 1">
            <a:extLst>
              <a:ext uri="{FF2B5EF4-FFF2-40B4-BE49-F238E27FC236}">
                <a16:creationId xmlns:a16="http://schemas.microsoft.com/office/drawing/2014/main" id="{40A8DE66-546C-6D42-4251-BC07BDA28495}"/>
              </a:ext>
            </a:extLst>
          </p:cNvPr>
          <p:cNvSpPr txBox="1">
            <a:spLocks/>
          </p:cNvSpPr>
          <p:nvPr/>
        </p:nvSpPr>
        <p:spPr>
          <a:xfrm>
            <a:off x="465221" y="71148"/>
            <a:ext cx="4343401" cy="655637"/>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chemeClr val="bg1"/>
                </a:solidFill>
                <a:latin typeface="Gotham Medium" panose="02000604030000020004"/>
                <a:ea typeface="Calibri" panose="020F0502020204030204" pitchFamily="34" charset="0"/>
                <a:cs typeface="Times New Roman" panose="02020603050405020304" pitchFamily="18" charset="0"/>
              </a:rPr>
              <a:t>Lesson Context</a:t>
            </a:r>
          </a:p>
        </p:txBody>
      </p:sp>
      <p:sp>
        <p:nvSpPr>
          <p:cNvPr id="10" name="TextBox 9">
            <a:extLst>
              <a:ext uri="{FF2B5EF4-FFF2-40B4-BE49-F238E27FC236}">
                <a16:creationId xmlns:a16="http://schemas.microsoft.com/office/drawing/2014/main" id="{2075664A-5B9E-A371-3824-8C3C86C1A913}"/>
              </a:ext>
            </a:extLst>
          </p:cNvPr>
          <p:cNvSpPr txBox="1"/>
          <p:nvPr/>
        </p:nvSpPr>
        <p:spPr>
          <a:xfrm>
            <a:off x="481263" y="986150"/>
            <a:ext cx="3304672" cy="5710089"/>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i="0" u="sng" kern="100" cap="small" baseline="0" noProof="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God’s Plan</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8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To first-century observers, those who mocked Jesus seemed to have a point: Why would God allow His beloved Son to be killed? How can Jesus be God’s chosen king if He dies at the hands of Roman soldiers who were representing the oppressive foreign powers that ruled over the territory. That doesn’t sound like much of a victory. But all the while, God was in control and fulfilling His plan of salvation. From the lips of a Roman centurion come a truth that Matthew wishes to convey: “Surely he was the Son of God!” (Matt. 27:54). </a:t>
            </a:r>
          </a:p>
        </p:txBody>
      </p:sp>
      <p:sp>
        <p:nvSpPr>
          <p:cNvPr id="14" name="TextBox 13">
            <a:extLst>
              <a:ext uri="{FF2B5EF4-FFF2-40B4-BE49-F238E27FC236}">
                <a16:creationId xmlns:a16="http://schemas.microsoft.com/office/drawing/2014/main" id="{77203ACB-77B1-774E-6586-3D49E464D3FE}"/>
              </a:ext>
            </a:extLst>
          </p:cNvPr>
          <p:cNvSpPr txBox="1"/>
          <p:nvPr/>
        </p:nvSpPr>
        <p:spPr>
          <a:xfrm>
            <a:off x="4428081" y="986150"/>
            <a:ext cx="7282653" cy="4850174"/>
          </a:xfrm>
          <a:prstGeom prst="rect">
            <a:avLst/>
          </a:prstGeom>
          <a:noFill/>
        </p:spPr>
        <p:txBody>
          <a:bodyPr wrap="square">
            <a:spAutoFit/>
          </a:bodyPr>
          <a:lstStyle/>
          <a:p>
            <a:pPr>
              <a:lnSpc>
                <a:spcPct val="107000"/>
              </a:lnSpc>
              <a:defRPr/>
            </a:pPr>
            <a:r>
              <a:rPr lang="en-US" b="1" u="sng" kern="100" cap="small" dirty="0">
                <a:solidFill>
                  <a:srgbClr val="002060"/>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Women as Witnesses</a:t>
            </a:r>
          </a:p>
          <a:p>
            <a:pPr marL="0" marR="0">
              <a:lnSpc>
                <a:spcPct val="115000"/>
              </a:lnSpc>
              <a:spcBef>
                <a:spcPts val="0"/>
              </a:spcBef>
              <a:spcAft>
                <a:spcPts val="0"/>
              </a:spcAft>
            </a:pPr>
            <a:r>
              <a:rPr lang="en-US" b="1" kern="100" dirty="0">
                <a:solidFill>
                  <a:srgbClr val="002060"/>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In the Jewish and Roman world of the New Testament era, women were not viewed as reliable witnesses. Thus it is counter-cultural that all four Gospels record that the first witnesses (and heralds) of Jesus’ resurrection were women. This fact is often seen as key evidence of the historical reliability of the Gospels, especially the resurrection accounts. No writer of this time would have invented this detail, for it would compromise the credibility of the account. The fact that women were the first witnesses of Jesus’ resurrection is powerful evidence for the truth of their testimony— and, therefore, for the truth of Jesus’ resurrection. God’s character is also revealed in a deliberate choice to have women be His initial witnesses to the most significant moment in history: the resurrection of His Son. God does not require the powerful to carry out His will. He can, and often prefers, to accomplish His purposes through humble people who are seeking to follow Him. </a:t>
            </a:r>
          </a:p>
        </p:txBody>
      </p:sp>
    </p:spTree>
    <p:extLst>
      <p:ext uri="{BB962C8B-B14F-4D97-AF65-F5344CB8AC3E}">
        <p14:creationId xmlns:p14="http://schemas.microsoft.com/office/powerpoint/2010/main" val="5035863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F6E85A4A-FB59-401F-AC69-0138BA96CC49}"/>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4220600241"/>
              </p:ext>
            </p:extLst>
          </p:nvPr>
        </p:nvGraphicFramePr>
        <p:xfrm>
          <a:off x="1146412" y="171918"/>
          <a:ext cx="10769028" cy="601797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2" y="313639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34363"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9D172ECF-E5F4-4190-BB9D-10000A424EC5}"/>
              </a:ext>
            </a:extLst>
          </p:cNvPr>
          <p:cNvSpPr txBox="1">
            <a:spLocks/>
          </p:cNvSpPr>
          <p:nvPr/>
        </p:nvSpPr>
        <p:spPr>
          <a:xfrm>
            <a:off x="10714289" y="6466987"/>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14</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2314197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13" name="Picture 12" descr="A light in the clouds&#10;&#10;Description automatically generated">
            <a:extLst>
              <a:ext uri="{FF2B5EF4-FFF2-40B4-BE49-F238E27FC236}">
                <a16:creationId xmlns:a16="http://schemas.microsoft.com/office/drawing/2014/main" id="{4A52208F-0886-421F-9A4B-4532626A435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
            <a:ext cx="12192000" cy="6858000"/>
          </a:xfrm>
          <a:prstGeom prst="rect">
            <a:avLst/>
          </a:prstGeom>
          <a:solidFill>
            <a:schemeClr val="accent5">
              <a:lumMod val="20000"/>
              <a:lumOff val="80000"/>
              <a:alpha val="50000"/>
            </a:schemeClr>
          </a:solidFill>
        </p:spPr>
      </p:pic>
      <p:pic>
        <p:nvPicPr>
          <p:cNvPr id="12" name="Picture 11" descr="A light in the clouds&#10;&#10;Description automatically generated">
            <a:extLst>
              <a:ext uri="{FF2B5EF4-FFF2-40B4-BE49-F238E27FC236}">
                <a16:creationId xmlns:a16="http://schemas.microsoft.com/office/drawing/2014/main" id="{1CB9BA78-634D-4706-B3B7-658901C8D263}"/>
              </a:ext>
            </a:extLst>
          </p:cNvPr>
          <p:cNvPicPr>
            <a:picLocks noChangeAspect="1"/>
          </p:cNvPicPr>
          <p:nvPr/>
        </p:nvPicPr>
        <p:blipFill>
          <a:blip r:embed="rId3">
            <a:alphaModFix amt="50000"/>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77434" y="0"/>
            <a:ext cx="12192000" cy="685800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57201" y="245896"/>
            <a:ext cx="10332720" cy="655637"/>
          </a:xfrm>
          <a:ln>
            <a:noFill/>
          </a:ln>
        </p:spPr>
        <p:txBody>
          <a:bodyPr>
            <a:noAutofit/>
          </a:bodyPr>
          <a:lstStyle/>
          <a:p>
            <a:pPr algn="ctr">
              <a:lnSpc>
                <a:spcPct val="107000"/>
              </a:lnSpc>
              <a:spcBef>
                <a:spcPts val="0"/>
              </a:spcBef>
            </a:pPr>
            <a:r>
              <a:rPr lang="en-US" sz="36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Son of God Dies - Matthew 27:39–40, 45–54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579767" y="1015449"/>
            <a:ext cx="5766843" cy="5400675"/>
          </a:xfrm>
          <a:prstGeom prst="rect">
            <a:avLst/>
          </a:prstGeom>
          <a:solidFill>
            <a:schemeClr val="bg1">
              <a:alpha val="50000"/>
            </a:schemeClr>
          </a:solid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39 Those who passed by hurled insults at him, shaking their heads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40 and saying, “You who are going to destroy the temple and build it in three days, save yourself! Come down from the cross, if you are the Son of God!”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45 From noon until three in the afternoon darkness came over all the land.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46 About three in the afternoon Jesus cried out in a loud voice, “Eli, Eli, </a:t>
            </a:r>
            <a:r>
              <a:rPr lang="en-US" sz="14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lema</a:t>
            </a: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14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sabachthani</a:t>
            </a: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(which means “My God, my God, why have you forsaken me?”).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47 When some of those standing there heard this, they said, “He’s calling Elijah. ”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48 Immediately one of them ran and got a sponge. He filled it with wine vinegar, put it on a staff, and offered it to Jesus to drink.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49 The rest said, “Now leave him alone. Let’s see if Elijah comes to save him. ”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50 And when Jesus had cried out again in a loud voice, he gave up his spirit.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51 At that moment the curtain of the temple was torn in two from top to bottom. The earth shook, the rocks split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52 and the tombs broke open. The bodies of many holy people who had died were raised to life.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53 They came out of the tombs after Jesus’ resurrection and went into the holy city and appeared to many people.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54 When the centurion and those with him who were guarding Jesus saw the earthquake and all that had happened, they were terrified, and exclaimed, “Surely he was the Son of God!”</a:t>
            </a:r>
          </a:p>
        </p:txBody>
      </p:sp>
      <p:cxnSp>
        <p:nvCxnSpPr>
          <p:cNvPr id="6" name="Straight Connector 5">
            <a:extLst>
              <a:ext uri="{FF2B5EF4-FFF2-40B4-BE49-F238E27FC236}">
                <a16:creationId xmlns:a16="http://schemas.microsoft.com/office/drawing/2014/main" id="{615799C1-3BFE-AF4C-15D3-0B566B6E9A12}"/>
              </a:ext>
            </a:extLst>
          </p:cNvPr>
          <p:cNvCxnSpPr>
            <a:cxnSpLocks/>
          </p:cNvCxnSpPr>
          <p:nvPr/>
        </p:nvCxnSpPr>
        <p:spPr>
          <a:xfrm flipV="1">
            <a:off x="319646" y="1003889"/>
            <a:ext cx="0" cy="4952578"/>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666256" y="1015448"/>
            <a:ext cx="4954671" cy="5333998"/>
          </a:xfrm>
          <a:prstGeom prst="rect">
            <a:avLst/>
          </a:prstGeom>
          <a:solidFill>
            <a:schemeClr val="bg1">
              <a:alpha val="50000"/>
            </a:schemeClr>
          </a:solid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Onlookers mock Jesus as He hangs on the cross, challenging Him to prove He is the Messiah by saving Himself. </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Supernatural darkness falls on the land. </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Christ pleads with God, asking why He has been forsaken. </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People who hear Jesus crying out think that He is appealing to Elijah (Elias in KJV). </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Three more supernatural events occur when Jesus dies: the temple curtain rips in two, a powerful earthquake shakes the land, and dead people rise from their graves. </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death fulfills the sacrificial system. </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Roman commander comments, “Surely he was the Son of God!” (v. 54).</a:t>
            </a:r>
          </a:p>
        </p:txBody>
      </p: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flipV="1">
            <a:off x="6571623" y="899384"/>
            <a:ext cx="0" cy="4694066"/>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901533"/>
            <a:ext cx="10337901"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57144AEB-4F5C-4496-9C1A-5AA661E879D2}"/>
              </a:ext>
            </a:extLst>
          </p:cNvPr>
          <p:cNvSpPr txBox="1">
            <a:spLocks/>
          </p:cNvSpPr>
          <p:nvPr/>
        </p:nvSpPr>
        <p:spPr>
          <a:xfrm>
            <a:off x="6424044" y="6120241"/>
            <a:ext cx="3777306"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
        <p:nvSpPr>
          <p:cNvPr id="10" name="Slide Number Placeholder 1">
            <a:extLst>
              <a:ext uri="{FF2B5EF4-FFF2-40B4-BE49-F238E27FC236}">
                <a16:creationId xmlns:a16="http://schemas.microsoft.com/office/drawing/2014/main" id="{4883448D-E6CA-49EF-96EE-563541ACA42D}"/>
              </a:ext>
            </a:extLst>
          </p:cNvPr>
          <p:cNvSpPr txBox="1">
            <a:spLocks/>
          </p:cNvSpPr>
          <p:nvPr/>
        </p:nvSpPr>
        <p:spPr>
          <a:xfrm>
            <a:off x="10772422"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15</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8992927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light in the clouds&#10;&#10;Description automatically generated">
            <a:extLst>
              <a:ext uri="{FF2B5EF4-FFF2-40B4-BE49-F238E27FC236}">
                <a16:creationId xmlns:a16="http://schemas.microsoft.com/office/drawing/2014/main" id="{4A52208F-0886-421F-9A4B-4532626A435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
            <a:ext cx="12192000" cy="6858000"/>
          </a:xfrm>
          <a:prstGeom prst="rect">
            <a:avLst/>
          </a:prstGeom>
          <a:solidFill>
            <a:schemeClr val="accent5">
              <a:lumMod val="20000"/>
              <a:lumOff val="80000"/>
              <a:alpha val="50000"/>
            </a:schemeClr>
          </a:solidFill>
        </p:spPr>
      </p:pic>
      <p:pic>
        <p:nvPicPr>
          <p:cNvPr id="12" name="Picture 11" descr="A light in the clouds&#10;&#10;Description automatically generated">
            <a:extLst>
              <a:ext uri="{FF2B5EF4-FFF2-40B4-BE49-F238E27FC236}">
                <a16:creationId xmlns:a16="http://schemas.microsoft.com/office/drawing/2014/main" id="{1CB9BA78-634D-4706-B3B7-658901C8D263}"/>
              </a:ext>
            </a:extLst>
          </p:cNvPr>
          <p:cNvPicPr>
            <a:picLocks noChangeAspect="1"/>
          </p:cNvPicPr>
          <p:nvPr/>
        </p:nvPicPr>
        <p:blipFill>
          <a:blip r:embed="rId3">
            <a:alphaModFix amt="50000"/>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77434" y="0"/>
            <a:ext cx="12192000" cy="685800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57201" y="245896"/>
            <a:ext cx="10332720" cy="655637"/>
          </a:xfrm>
          <a:ln>
            <a:noFill/>
          </a:ln>
        </p:spPr>
        <p:txBody>
          <a:bodyPr>
            <a:noAutofit/>
          </a:bodyPr>
          <a:lstStyle/>
          <a:p>
            <a:pPr algn="ctr">
              <a:lnSpc>
                <a:spcPct val="107000"/>
              </a:lnSpc>
              <a:spcBef>
                <a:spcPts val="0"/>
              </a:spcBef>
            </a:pPr>
            <a:r>
              <a:rPr lang="en-US" sz="36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Son of God Is Risen Matthew 28:1–10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579767" y="1015449"/>
            <a:ext cx="5897224" cy="5400675"/>
          </a:xfrm>
          <a:prstGeom prst="rect">
            <a:avLst/>
          </a:prstGeom>
          <a:solidFill>
            <a:schemeClr val="bg1">
              <a:alpha val="50000"/>
            </a:schemeClr>
          </a:solid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After the Sabbath, at dawn on the first day of the week, Mary Magdalene and the other Mary went to look at the tomb.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There was a violent earthquake, for an angel of the Lord came down from heaven and, going to the tomb, rolled back the stone and sat on it.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3His appearance was like lightning, and his clothes were white as snow.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The guards were so afraid of him that they shook and became like dead men.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The angel said to the women, “Do not be afraid, for I know that you are looking for Jesus, who was crucified.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He is not here; he has risen, just as he said. Come and see the place where he lay.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Then go quickly and tell his disciples: ‘He has risen from the dead and is going ahead of you into Galilee. There you will see him. ’ Now I have told you. ”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So the women hurried away from the tomb, afraid yet filled with joy, and ran to tell his disciples.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Suddenly Jesus met them. “Greetings,” he said. They came to him, clasped his feet and worshiped him. </a:t>
            </a:r>
          </a:p>
          <a:p>
            <a:pPr marL="0" marR="0" indent="0">
              <a:lnSpc>
                <a:spcPct val="107000"/>
              </a:lnSpc>
              <a:spcBef>
                <a:spcPts val="0"/>
              </a:spcBef>
              <a:spcAft>
                <a:spcPts val="0"/>
              </a:spcAft>
              <a:buNone/>
            </a:pPr>
            <a:r>
              <a:rPr lang="en-US" sz="1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Then Jesus said to them, “Do not be afraid. Go and tell my brothers to go to Galilee; there they will see me. ”</a:t>
            </a:r>
          </a:p>
        </p:txBody>
      </p:sp>
      <p:cxnSp>
        <p:nvCxnSpPr>
          <p:cNvPr id="6" name="Straight Connector 5">
            <a:extLst>
              <a:ext uri="{FF2B5EF4-FFF2-40B4-BE49-F238E27FC236}">
                <a16:creationId xmlns:a16="http://schemas.microsoft.com/office/drawing/2014/main" id="{615799C1-3BFE-AF4C-15D3-0B566B6E9A12}"/>
              </a:ext>
            </a:extLst>
          </p:cNvPr>
          <p:cNvCxnSpPr>
            <a:cxnSpLocks/>
          </p:cNvCxnSpPr>
          <p:nvPr/>
        </p:nvCxnSpPr>
        <p:spPr>
          <a:xfrm flipV="1">
            <a:off x="319646" y="1003889"/>
            <a:ext cx="0" cy="4952578"/>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666256" y="1015448"/>
            <a:ext cx="4954671" cy="5333998"/>
          </a:xfrm>
          <a:prstGeom prst="rect">
            <a:avLst/>
          </a:prstGeom>
          <a:solidFill>
            <a:schemeClr val="bg1">
              <a:alpha val="50000"/>
            </a:schemeClr>
          </a:solid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Mary Magdalene and the other Mary visit the tomb on the third day and witness a miracle.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 angel appears and rolls the stone away from the tomb, causing an earthquake.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Soldiers who witness the event are terrified.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angel tells the women not to fear, invites them to examine the tomb, and informs them that Jesus has risen from the dead, as promised.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angel directs them to seek Jesus in Galilee.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they hurry to spread the news to the disciples, they encounter Jesus on the road.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They worshiped Jesus, and He implores them to spread the good news of His resurrection. </a:t>
            </a:r>
          </a:p>
        </p:txBody>
      </p: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flipV="1">
            <a:off x="6571623" y="899384"/>
            <a:ext cx="0" cy="4694066"/>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901533"/>
            <a:ext cx="10337901"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57144AEB-4F5C-4496-9C1A-5AA661E879D2}"/>
              </a:ext>
            </a:extLst>
          </p:cNvPr>
          <p:cNvSpPr txBox="1">
            <a:spLocks/>
          </p:cNvSpPr>
          <p:nvPr/>
        </p:nvSpPr>
        <p:spPr>
          <a:xfrm>
            <a:off x="6424044" y="6120241"/>
            <a:ext cx="3777306"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
        <p:nvSpPr>
          <p:cNvPr id="10" name="Slide Number Placeholder 1">
            <a:extLst>
              <a:ext uri="{FF2B5EF4-FFF2-40B4-BE49-F238E27FC236}">
                <a16:creationId xmlns:a16="http://schemas.microsoft.com/office/drawing/2014/main" id="{4883448D-E6CA-49EF-96EE-563541ACA42D}"/>
              </a:ext>
            </a:extLst>
          </p:cNvPr>
          <p:cNvSpPr txBox="1">
            <a:spLocks/>
          </p:cNvSpPr>
          <p:nvPr/>
        </p:nvSpPr>
        <p:spPr>
          <a:xfrm>
            <a:off x="10772422"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16</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28959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light in the clouds&#10;&#10;Description automatically generated">
            <a:extLst>
              <a:ext uri="{FF2B5EF4-FFF2-40B4-BE49-F238E27FC236}">
                <a16:creationId xmlns:a16="http://schemas.microsoft.com/office/drawing/2014/main" id="{5A1DD0BB-BB7B-459D-9B78-92FB419746C4}"/>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
            <a:ext cx="12192000" cy="6858000"/>
          </a:xfrm>
          <a:prstGeom prst="rect">
            <a:avLst/>
          </a:prstGeom>
          <a:solidFill>
            <a:schemeClr val="accent5">
              <a:lumMod val="20000"/>
              <a:lumOff val="80000"/>
              <a:alpha val="50000"/>
            </a:schemeClr>
          </a:solidFill>
        </p:spPr>
      </p:pic>
      <p:pic>
        <p:nvPicPr>
          <p:cNvPr id="14" name="Picture 13" descr="A light in the clouds&#10;&#10;Description automatically generated">
            <a:extLst>
              <a:ext uri="{FF2B5EF4-FFF2-40B4-BE49-F238E27FC236}">
                <a16:creationId xmlns:a16="http://schemas.microsoft.com/office/drawing/2014/main" id="{21BCC8B6-3ED7-4A6F-96EB-E769539E92A2}"/>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205313" y="66405"/>
            <a:ext cx="12192000" cy="6858000"/>
          </a:xfrm>
          <a:prstGeom prst="rect">
            <a:avLst/>
          </a:prstGeom>
        </p:spPr>
      </p:pic>
      <p:sp>
        <p:nvSpPr>
          <p:cNvPr id="33" name="TextBox 32">
            <a:extLst>
              <a:ext uri="{FF2B5EF4-FFF2-40B4-BE49-F238E27FC236}">
                <a16:creationId xmlns:a16="http://schemas.microsoft.com/office/drawing/2014/main" id="{D1EBF7DC-DBA8-F3F9-79CC-35CCD3381ED8}"/>
              </a:ext>
            </a:extLst>
          </p:cNvPr>
          <p:cNvSpPr txBox="1"/>
          <p:nvPr/>
        </p:nvSpPr>
        <p:spPr>
          <a:xfrm>
            <a:off x="832139" y="114146"/>
            <a:ext cx="8222410" cy="532903"/>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70BA357C-35F2-26C8-CCF4-EEFCABD4CB70}"/>
              </a:ext>
            </a:extLst>
          </p:cNvPr>
          <p:cNvSpPr>
            <a:spLocks noChangeShapeType="1"/>
          </p:cNvSpPr>
          <p:nvPr/>
        </p:nvSpPr>
        <p:spPr bwMode="auto">
          <a:xfrm>
            <a:off x="609600" y="6714301"/>
            <a:ext cx="10972800" cy="0"/>
          </a:xfrm>
          <a:prstGeom prst="line">
            <a:avLst/>
          </a:prstGeom>
          <a:ln w="76200">
            <a:solidFill>
              <a:srgbClr val="00206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601649" y="752208"/>
            <a:ext cx="8869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00D1B18-554F-60BC-6CBB-EE1865BE88B8}"/>
              </a:ext>
            </a:extLst>
          </p:cNvPr>
          <p:cNvSpPr txBox="1"/>
          <p:nvPr/>
        </p:nvSpPr>
        <p:spPr>
          <a:xfrm>
            <a:off x="3443287" y="180542"/>
            <a:ext cx="8479082"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Christ’s triumph over death and what it means for humanity. .</a:t>
            </a:r>
          </a:p>
        </p:txBody>
      </p:sp>
      <p:sp>
        <p:nvSpPr>
          <p:cNvPr id="25" name="Rectangle 24">
            <a:extLst>
              <a:ext uri="{FF2B5EF4-FFF2-40B4-BE49-F238E27FC236}">
                <a16:creationId xmlns:a16="http://schemas.microsoft.com/office/drawing/2014/main" id="{CD653B91-CA79-309E-20E9-1E82F3788D15}"/>
              </a:ext>
            </a:extLst>
          </p:cNvPr>
          <p:cNvSpPr/>
          <p:nvPr/>
        </p:nvSpPr>
        <p:spPr>
          <a:xfrm>
            <a:off x="958425" y="752208"/>
            <a:ext cx="11028262" cy="534793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Crucifix or a Cross? What Is the Difference?</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Alpine areas of Austria, Germany, and Italy, it’s not uncommon to pass little structures along highways; these are called wayside shrines. Whether elaborate or simple, they each house a crucifix—a wooden cross with a carved image of Christ attached. While this type of relic often appears in Catholic or Orthodox churches and shrines, Protestants favor an empty cross without Jesus’ body. However, neither symbol was embraced by first century Christians. In those days, the cross inspired dread. It was a device of torture and terror. Many early Christians were sent to crosses alongside common criminals. </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Crosses and crucifixes coexisted until the Reformation. Many Protestants saw the crucifix as a type of graven image and embraced, instead, the unadorned cross. But to some, the crucifix still serves as a reminder of Christ’s death and the suffering that He faced as a sacrifice for humanity. Likewise, an empty cross can represent Christ’s resurrection, the Easter miracle which secured new life for those who call upon His name. </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messages of crucifix and cross are each part of the whole. As the crucifix shows, Jesus suffered terrible pain and agony; thus Jesus can be present with us when we suffer. As the empty cross shows, the story didn’t end with His death; Jesus triumphed over sin and stunned the powers of darkness. Because of both the death and the resurrection of Christ, we can stand before God, washed in the “blood of the Lamb” (Rev. 12:11). </a:t>
            </a:r>
          </a:p>
        </p:txBody>
      </p:sp>
      <p:sp>
        <p:nvSpPr>
          <p:cNvPr id="9" name="Title 2">
            <a:extLst>
              <a:ext uri="{FF2B5EF4-FFF2-40B4-BE49-F238E27FC236}">
                <a16:creationId xmlns:a16="http://schemas.microsoft.com/office/drawing/2014/main" id="{2C62986F-FDD9-407A-B81D-62943E97555F}"/>
              </a:ext>
            </a:extLst>
          </p:cNvPr>
          <p:cNvSpPr txBox="1">
            <a:spLocks/>
          </p:cNvSpPr>
          <p:nvPr/>
        </p:nvSpPr>
        <p:spPr>
          <a:xfrm rot="16200000">
            <a:off x="-1714505"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10" name="Straight Connector 9">
            <a:extLst>
              <a:ext uri="{FF2B5EF4-FFF2-40B4-BE49-F238E27FC236}">
                <a16:creationId xmlns:a16="http://schemas.microsoft.com/office/drawing/2014/main" id="{CAB002D8-238E-401A-80BF-04F4C750BE89}"/>
              </a:ext>
            </a:extLst>
          </p:cNvPr>
          <p:cNvCxnSpPr>
            <a:cxnSpLocks/>
          </p:cNvCxnSpPr>
          <p:nvPr/>
        </p:nvCxnSpPr>
        <p:spPr>
          <a:xfrm rot="16200000">
            <a:off x="-34995"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B182B4-5B95-48C0-8721-0AA74031D5D6}"/>
              </a:ext>
            </a:extLst>
          </p:cNvPr>
          <p:cNvCxnSpPr>
            <a:cxnSpLocks/>
          </p:cNvCxnSpPr>
          <p:nvPr/>
        </p:nvCxnSpPr>
        <p:spPr>
          <a:xfrm rot="16200000">
            <a:off x="-34995"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Slide Number Placeholder 1">
            <a:extLst>
              <a:ext uri="{FF2B5EF4-FFF2-40B4-BE49-F238E27FC236}">
                <a16:creationId xmlns:a16="http://schemas.microsoft.com/office/drawing/2014/main" id="{2AB97E40-3939-4B30-9D90-257EB97A390E}"/>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17</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749501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light in the clouds&#10;&#10;Description automatically generated">
            <a:extLst>
              <a:ext uri="{FF2B5EF4-FFF2-40B4-BE49-F238E27FC236}">
                <a16:creationId xmlns:a16="http://schemas.microsoft.com/office/drawing/2014/main" id="{5A1DD0BB-BB7B-459D-9B78-92FB419746C4}"/>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
            <a:ext cx="12192000" cy="6858000"/>
          </a:xfrm>
          <a:prstGeom prst="rect">
            <a:avLst/>
          </a:prstGeom>
          <a:solidFill>
            <a:schemeClr val="accent5">
              <a:lumMod val="20000"/>
              <a:lumOff val="80000"/>
              <a:alpha val="50000"/>
            </a:schemeClr>
          </a:solidFill>
        </p:spPr>
      </p:pic>
      <p:pic>
        <p:nvPicPr>
          <p:cNvPr id="14" name="Picture 13" descr="A light in the clouds&#10;&#10;Description automatically generated">
            <a:extLst>
              <a:ext uri="{FF2B5EF4-FFF2-40B4-BE49-F238E27FC236}">
                <a16:creationId xmlns:a16="http://schemas.microsoft.com/office/drawing/2014/main" id="{21BCC8B6-3ED7-4A6F-96EB-E769539E92A2}"/>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205313" y="66405"/>
            <a:ext cx="12192000" cy="6858000"/>
          </a:xfrm>
          <a:prstGeom prst="rect">
            <a:avLst/>
          </a:prstGeom>
        </p:spPr>
      </p:pic>
      <p:sp>
        <p:nvSpPr>
          <p:cNvPr id="33" name="TextBox 32">
            <a:extLst>
              <a:ext uri="{FF2B5EF4-FFF2-40B4-BE49-F238E27FC236}">
                <a16:creationId xmlns:a16="http://schemas.microsoft.com/office/drawing/2014/main" id="{D1EBF7DC-DBA8-F3F9-79CC-35CCD3381ED8}"/>
              </a:ext>
            </a:extLst>
          </p:cNvPr>
          <p:cNvSpPr txBox="1"/>
          <p:nvPr/>
        </p:nvSpPr>
        <p:spPr>
          <a:xfrm>
            <a:off x="832139" y="114146"/>
            <a:ext cx="8222410" cy="532903"/>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70BA357C-35F2-26C8-CCF4-EEFCABD4CB70}"/>
              </a:ext>
            </a:extLst>
          </p:cNvPr>
          <p:cNvSpPr>
            <a:spLocks noChangeShapeType="1"/>
          </p:cNvSpPr>
          <p:nvPr/>
        </p:nvSpPr>
        <p:spPr bwMode="auto">
          <a:xfrm>
            <a:off x="609600" y="6714301"/>
            <a:ext cx="10972800" cy="0"/>
          </a:xfrm>
          <a:prstGeom prst="line">
            <a:avLst/>
          </a:prstGeom>
          <a:ln w="76200">
            <a:solidFill>
              <a:srgbClr val="00206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601649" y="752208"/>
            <a:ext cx="8869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00D1B18-554F-60BC-6CBB-EE1865BE88B8}"/>
              </a:ext>
            </a:extLst>
          </p:cNvPr>
          <p:cNvSpPr txBox="1"/>
          <p:nvPr/>
        </p:nvSpPr>
        <p:spPr>
          <a:xfrm>
            <a:off x="3443287" y="180542"/>
            <a:ext cx="8479082"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Christ’s triumph over death and what it means for humanity. .</a:t>
            </a:r>
          </a:p>
        </p:txBody>
      </p:sp>
      <p:sp>
        <p:nvSpPr>
          <p:cNvPr id="25" name="Rectangle 24">
            <a:extLst>
              <a:ext uri="{FF2B5EF4-FFF2-40B4-BE49-F238E27FC236}">
                <a16:creationId xmlns:a16="http://schemas.microsoft.com/office/drawing/2014/main" id="{CD653B91-CA79-309E-20E9-1E82F3788D15}"/>
              </a:ext>
            </a:extLst>
          </p:cNvPr>
          <p:cNvSpPr/>
          <p:nvPr/>
        </p:nvSpPr>
        <p:spPr>
          <a:xfrm>
            <a:off x="958425" y="752208"/>
            <a:ext cx="11028262" cy="515057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Crucifix or a Cross? What Is the Difference?</a:t>
            </a:r>
          </a:p>
          <a:p>
            <a:pPr lvl="1">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Do you approve of the crucifix and the cross as symbols of Christianity? Why or why not?</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are other cultural symbols of Christian faith, and what might they communicate?</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What is the most important message to be heard on Easter?</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9" name="Title 2">
            <a:extLst>
              <a:ext uri="{FF2B5EF4-FFF2-40B4-BE49-F238E27FC236}">
                <a16:creationId xmlns:a16="http://schemas.microsoft.com/office/drawing/2014/main" id="{2C62986F-FDD9-407A-B81D-62943E97555F}"/>
              </a:ext>
            </a:extLst>
          </p:cNvPr>
          <p:cNvSpPr txBox="1">
            <a:spLocks/>
          </p:cNvSpPr>
          <p:nvPr/>
        </p:nvSpPr>
        <p:spPr>
          <a:xfrm rot="16200000">
            <a:off x="-1714505"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10" name="Straight Connector 9">
            <a:extLst>
              <a:ext uri="{FF2B5EF4-FFF2-40B4-BE49-F238E27FC236}">
                <a16:creationId xmlns:a16="http://schemas.microsoft.com/office/drawing/2014/main" id="{CAB002D8-238E-401A-80BF-04F4C750BE89}"/>
              </a:ext>
            </a:extLst>
          </p:cNvPr>
          <p:cNvCxnSpPr>
            <a:cxnSpLocks/>
          </p:cNvCxnSpPr>
          <p:nvPr/>
        </p:nvCxnSpPr>
        <p:spPr>
          <a:xfrm rot="16200000">
            <a:off x="-34995"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B182B4-5B95-48C0-8721-0AA74031D5D6}"/>
              </a:ext>
            </a:extLst>
          </p:cNvPr>
          <p:cNvCxnSpPr>
            <a:cxnSpLocks/>
          </p:cNvCxnSpPr>
          <p:nvPr/>
        </p:nvCxnSpPr>
        <p:spPr>
          <a:xfrm rot="16200000">
            <a:off x="-34995"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Slide Number Placeholder 1">
            <a:extLst>
              <a:ext uri="{FF2B5EF4-FFF2-40B4-BE49-F238E27FC236}">
                <a16:creationId xmlns:a16="http://schemas.microsoft.com/office/drawing/2014/main" id="{2AB97E40-3939-4B30-9D90-257EB97A390E}"/>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18</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5432366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light in the clouds&#10;&#10;Description automatically generated">
            <a:extLst>
              <a:ext uri="{FF2B5EF4-FFF2-40B4-BE49-F238E27FC236}">
                <a16:creationId xmlns:a16="http://schemas.microsoft.com/office/drawing/2014/main" id="{16B744DD-2E5B-44AF-9C29-E8550FBA982D}"/>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29030646"/>
              </p:ext>
            </p:extLst>
          </p:nvPr>
        </p:nvGraphicFramePr>
        <p:xfrm>
          <a:off x="659060" y="1123548"/>
          <a:ext cx="10463480" cy="56021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a:off x="585188" y="469996"/>
            <a:ext cx="112471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599837" y="742016"/>
            <a:ext cx="10463480" cy="628914"/>
            <a:chOff x="0" y="55339"/>
            <a:chExt cx="9026157" cy="343792"/>
          </a:xfrm>
          <a:solidFill>
            <a:srgbClr val="002060"/>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rgbClr val="002060"/>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rgbClr val="002060"/>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a:solidFill>
                    <a:schemeClr val="bg1"/>
                  </a:solidFill>
                  <a:effectLst>
                    <a:outerShdw blurRad="38100" dist="38100" dir="2700000" algn="tl">
                      <a:srgbClr val="000000">
                        <a:alpha val="43137"/>
                      </a:srgbClr>
                    </a:outerShdw>
                  </a:effectLst>
                  <a:latin typeface="Gotham Medium" panose="02000604030000020004"/>
                </a:rPr>
                <a:t>Conclusion</a:t>
              </a:r>
              <a:endParaRPr lang="en-US" sz="3600" b="1" kern="1200" cap="small">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2" name="Title 2">
            <a:extLst>
              <a:ext uri="{FF2B5EF4-FFF2-40B4-BE49-F238E27FC236}">
                <a16:creationId xmlns:a16="http://schemas.microsoft.com/office/drawing/2014/main" id="{FF04471D-54AA-E04A-4DFF-E5AE99644850}"/>
              </a:ext>
            </a:extLst>
          </p:cNvPr>
          <p:cNvSpPr txBox="1">
            <a:spLocks/>
          </p:cNvSpPr>
          <p:nvPr/>
        </p:nvSpPr>
        <p:spPr>
          <a:xfrm rot="16200000">
            <a:off x="9483751" y="348705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
        <p:nvSpPr>
          <p:cNvPr id="10" name="Slide Number Placeholder 1">
            <a:extLst>
              <a:ext uri="{FF2B5EF4-FFF2-40B4-BE49-F238E27FC236}">
                <a16:creationId xmlns:a16="http://schemas.microsoft.com/office/drawing/2014/main" id="{FF919B5A-4B32-47F3-BE28-01659C2CB545}"/>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19</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1D28DA48-467A-45D6-9F8A-92008BC44EE6}"/>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1791"/>
            <a:ext cx="12192000" cy="6858000"/>
          </a:xfrm>
          <a:prstGeom prst="rect">
            <a:avLst/>
          </a:prstGeom>
          <a:solidFill>
            <a:schemeClr val="accent5">
              <a:lumMod val="20000"/>
              <a:lumOff val="80000"/>
              <a:alpha val="50000"/>
            </a:schemeClr>
          </a:solidFill>
        </p:spPr>
      </p:pic>
      <p:sp>
        <p:nvSpPr>
          <p:cNvPr id="2" name="Title 1">
            <a:extLst>
              <a:ext uri="{FF2B5EF4-FFF2-40B4-BE49-F238E27FC236}">
                <a16:creationId xmlns:a16="http://schemas.microsoft.com/office/drawing/2014/main" id="{BC0BB60E-8441-4A72-E985-53B6D5B7D6EE}"/>
              </a:ext>
            </a:extLst>
          </p:cNvPr>
          <p:cNvSpPr>
            <a:spLocks noGrp="1"/>
          </p:cNvSpPr>
          <p:nvPr>
            <p:ph type="title"/>
          </p:nvPr>
        </p:nvSpPr>
        <p:spPr>
          <a:xfrm>
            <a:off x="492746" y="932644"/>
            <a:ext cx="10026650" cy="655637"/>
          </a:xfrm>
        </p:spPr>
        <p:txBody>
          <a:bodyPr>
            <a:normAutofit/>
          </a:bodyPr>
          <a:lstStyle/>
          <a:p>
            <a:pPr marL="0" marR="0" algn="l">
              <a:lnSpc>
                <a:spcPct val="107000"/>
              </a:lnSpc>
              <a:spcBef>
                <a:spcPts val="0"/>
              </a:spcBef>
              <a:spcAft>
                <a:spcPts val="0"/>
              </a:spcAft>
            </a:pPr>
            <a:r>
              <a:rPr lang="en-US" sz="3600" b="1"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p>
        </p:txBody>
      </p:sp>
      <p:sp>
        <p:nvSpPr>
          <p:cNvPr id="3" name="Content Placeholder 2">
            <a:extLst>
              <a:ext uri="{FF2B5EF4-FFF2-40B4-BE49-F238E27FC236}">
                <a16:creationId xmlns:a16="http://schemas.microsoft.com/office/drawing/2014/main" id="{03D7AAC8-C1E7-6313-1CE0-BBBBCFC90064}"/>
              </a:ext>
            </a:extLst>
          </p:cNvPr>
          <p:cNvSpPr>
            <a:spLocks noGrp="1"/>
          </p:cNvSpPr>
          <p:nvPr>
            <p:ph idx="1"/>
          </p:nvPr>
        </p:nvSpPr>
        <p:spPr>
          <a:xfrm>
            <a:off x="1037231" y="1588282"/>
            <a:ext cx="10691578" cy="3346574"/>
          </a:xfrm>
          <a:noFill/>
        </p:spPr>
        <p:txBody>
          <a:bodyPr>
            <a:normAutofit/>
          </a:bodyPr>
          <a:lstStyle/>
          <a:p>
            <a:pPr marL="0" marR="0" indent="0">
              <a:lnSpc>
                <a:spcPct val="107000"/>
              </a:lnSpc>
              <a:spcBef>
                <a:spcPts val="0"/>
              </a:spcBef>
              <a:spcAft>
                <a:spcPts val="0"/>
              </a:spcAft>
              <a:buNone/>
            </a:pPr>
            <a:r>
              <a:rPr lang="en-US" sz="3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of wonder, power, and love, we thank You that Jesus died and rose for us. Grant that His desires for our new life may also be our desire. In Jesus’ name we pray. Amen</a:t>
            </a:r>
          </a:p>
        </p:txBody>
      </p:sp>
      <p:sp>
        <p:nvSpPr>
          <p:cNvPr id="4" name="Title 1">
            <a:extLst>
              <a:ext uri="{FF2B5EF4-FFF2-40B4-BE49-F238E27FC236}">
                <a16:creationId xmlns:a16="http://schemas.microsoft.com/office/drawing/2014/main" id="{ADFE4E28-7984-4561-9D9C-D3C2770ECE1F}"/>
              </a:ext>
            </a:extLst>
          </p:cNvPr>
          <p:cNvSpPr txBox="1">
            <a:spLocks/>
          </p:cNvSpPr>
          <p:nvPr/>
        </p:nvSpPr>
        <p:spPr>
          <a:xfrm>
            <a:off x="1702159" y="4896182"/>
            <a:ext cx="10026650"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marL="0" marR="0">
              <a:lnSpc>
                <a:spcPct val="107000"/>
              </a:lnSpc>
              <a:spcBef>
                <a:spcPts val="0"/>
              </a:spcBef>
              <a:spcAft>
                <a:spcPts val="0"/>
              </a:spcAft>
            </a:pPr>
            <a:r>
              <a:rPr lang="en-US" sz="32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Thought to Remember</a:t>
            </a:r>
          </a:p>
        </p:txBody>
      </p:sp>
      <p:sp>
        <p:nvSpPr>
          <p:cNvPr id="5" name="Content Placeholder 2">
            <a:extLst>
              <a:ext uri="{FF2B5EF4-FFF2-40B4-BE49-F238E27FC236}">
                <a16:creationId xmlns:a16="http://schemas.microsoft.com/office/drawing/2014/main" id="{8440C3F4-DD89-48E5-497E-4BCDC41DD7C6}"/>
              </a:ext>
            </a:extLst>
          </p:cNvPr>
          <p:cNvSpPr txBox="1">
            <a:spLocks/>
          </p:cNvSpPr>
          <p:nvPr/>
        </p:nvSpPr>
        <p:spPr>
          <a:xfrm>
            <a:off x="2500603" y="5459364"/>
            <a:ext cx="8418409" cy="762532"/>
          </a:xfrm>
          <a:prstGeom prst="rect">
            <a:avLst/>
          </a:prstGeom>
        </p:spPr>
        <p:txBody>
          <a:bodyPr vert="horz" lIns="0" tIns="0" rIns="0" bIns="0" rtlCol="0" anchor="t" anchorCtr="0">
            <a:normAutofit fontScale="85000" lnSpcReduction="10000"/>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32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Focus on the importance of Jesus’ death and resurrection. </a:t>
            </a:r>
          </a:p>
        </p:txBody>
      </p:sp>
      <p:cxnSp>
        <p:nvCxnSpPr>
          <p:cNvPr id="9" name="Straight Connector 8">
            <a:extLst>
              <a:ext uri="{FF2B5EF4-FFF2-40B4-BE49-F238E27FC236}">
                <a16:creationId xmlns:a16="http://schemas.microsoft.com/office/drawing/2014/main" id="{F805EF57-3B00-95E0-D565-1F95B40E9676}"/>
              </a:ext>
            </a:extLst>
          </p:cNvPr>
          <p:cNvCxnSpPr>
            <a:cxnSpLocks/>
          </p:cNvCxnSpPr>
          <p:nvPr/>
        </p:nvCxnSpPr>
        <p:spPr>
          <a:xfrm>
            <a:off x="492746" y="4837033"/>
            <a:ext cx="10972800" cy="0"/>
          </a:xfrm>
          <a:prstGeom prst="line">
            <a:avLst/>
          </a:prstGeom>
          <a:ln w="92075">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95888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light in the clouds&#10;&#10;Description automatically generated">
            <a:extLst>
              <a:ext uri="{FF2B5EF4-FFF2-40B4-BE49-F238E27FC236}">
                <a16:creationId xmlns:a16="http://schemas.microsoft.com/office/drawing/2014/main" id="{C51D875A-9797-44CB-9AD2-BEFF2FDF9106}"/>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39545" y="-8432"/>
            <a:ext cx="12192000" cy="6858000"/>
          </a:xfrm>
          <a:prstGeom prst="rect">
            <a:avLst/>
          </a:prstGeom>
          <a:solidFill>
            <a:schemeClr val="accent5">
              <a:lumMod val="20000"/>
              <a:lumOff val="80000"/>
              <a:alpha val="50000"/>
            </a:schemeClr>
          </a:solidFill>
        </p:spPr>
      </p:pic>
      <p:sp>
        <p:nvSpPr>
          <p:cNvPr id="15" name="Rectangle: Rounded Corners 6">
            <a:extLst>
              <a:ext uri="{FF2B5EF4-FFF2-40B4-BE49-F238E27FC236}">
                <a16:creationId xmlns:a16="http://schemas.microsoft.com/office/drawing/2014/main" id="{19D84E3C-EC1C-40A8-9BE4-CB83B851C0AC}"/>
              </a:ext>
            </a:extLst>
          </p:cNvPr>
          <p:cNvSpPr txBox="1"/>
          <p:nvPr/>
        </p:nvSpPr>
        <p:spPr>
          <a:xfrm>
            <a:off x="841095" y="1135333"/>
            <a:ext cx="10588901" cy="63142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solidFill>
                  <a:srgbClr val="002060"/>
                </a:solidFill>
                <a:effectLst>
                  <a:outerShdw blurRad="38100" dist="38100" dir="2700000" algn="tl">
                    <a:srgbClr val="000000">
                      <a:alpha val="43137"/>
                    </a:srgbClr>
                  </a:outerShdw>
                </a:effectLst>
                <a:latin typeface="Gotham Medium" panose="02000604030000020004"/>
              </a:rPr>
              <a:t>Reflect on ways that you might share this victory with others.</a:t>
            </a:r>
            <a:endParaRPr lang="en-US" sz="3600" b="1"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16" name="Rectangle 15">
            <a:extLst>
              <a:ext uri="{FF2B5EF4-FFF2-40B4-BE49-F238E27FC236}">
                <a16:creationId xmlns:a16="http://schemas.microsoft.com/office/drawing/2014/main" id="{F458977A-D61D-4781-A330-C460143E239E}"/>
              </a:ext>
            </a:extLst>
          </p:cNvPr>
          <p:cNvSpPr/>
          <p:nvPr/>
        </p:nvSpPr>
        <p:spPr>
          <a:xfrm>
            <a:off x="1808922" y="3695610"/>
            <a:ext cx="9238212" cy="194524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Reflect on what Jesus achieved as a result of defeating death. First, He showed Himself the true Son of God through His miraculous resurrection. Second, He took the weight of humanity’s sin upon Himself. Jesus clears a pathway for us to be reconciled to God.</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2 Corinthians 5:17, Paul says, “The new creation has come: The old has gone, the new is here!” Christ’s victory provides the believer with the gift of new life. If you have experienced this new life for yourself, how has it inspired you to share the victory with others?</a:t>
            </a:r>
          </a:p>
        </p:txBody>
      </p:sp>
      <p:sp>
        <p:nvSpPr>
          <p:cNvPr id="17" name="Rectangle 16">
            <a:extLst>
              <a:ext uri="{FF2B5EF4-FFF2-40B4-BE49-F238E27FC236}">
                <a16:creationId xmlns:a16="http://schemas.microsoft.com/office/drawing/2014/main" id="{FA587F66-BEFF-4D6C-AEF0-FA091908B866}"/>
              </a:ext>
            </a:extLst>
          </p:cNvPr>
          <p:cNvSpPr/>
          <p:nvPr/>
        </p:nvSpPr>
        <p:spPr>
          <a:xfrm>
            <a:off x="1323044" y="3170226"/>
            <a:ext cx="5028059" cy="50549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8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Sharing His Victory</a:t>
            </a:r>
          </a:p>
        </p:txBody>
      </p:sp>
      <p:sp>
        <p:nvSpPr>
          <p:cNvPr id="20" name="TextBox 19">
            <a:extLst>
              <a:ext uri="{FF2B5EF4-FFF2-40B4-BE49-F238E27FC236}">
                <a16:creationId xmlns:a16="http://schemas.microsoft.com/office/drawing/2014/main" id="{E0E08A8E-44E9-45B0-8B50-4F7F860FB96D}"/>
              </a:ext>
            </a:extLst>
          </p:cNvPr>
          <p:cNvSpPr txBox="1"/>
          <p:nvPr/>
        </p:nvSpPr>
        <p:spPr>
          <a:xfrm>
            <a:off x="434064" y="-3497"/>
            <a:ext cx="2733678" cy="584295"/>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effectLst>
                  <a:outerShdw blurRad="38100" dist="38100" dir="2700000" algn="tl">
                    <a:srgbClr val="000000">
                      <a:alpha val="43137"/>
                    </a:srgbClr>
                  </a:outerShdw>
                </a:effectLst>
                <a:latin typeface="Gotham Medium" panose="02000604030000020004"/>
              </a:rPr>
              <a:t>CONCLUSION</a:t>
            </a:r>
            <a:endParaRPr lang="en-US" sz="2500" b="1" dirty="0">
              <a:solidFill>
                <a:srgbClr val="002060"/>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717278"/>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2">
            <a:extLst>
              <a:ext uri="{FF2B5EF4-FFF2-40B4-BE49-F238E27FC236}">
                <a16:creationId xmlns:a16="http://schemas.microsoft.com/office/drawing/2014/main" id="{67D75771-0A2D-40E1-AA29-B4681B34E4E2}"/>
              </a:ext>
            </a:extLst>
          </p:cNvPr>
          <p:cNvSpPr txBox="1">
            <a:spLocks/>
          </p:cNvSpPr>
          <p:nvPr/>
        </p:nvSpPr>
        <p:spPr>
          <a:xfrm>
            <a:off x="7805076" y="0"/>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
        <p:nvSpPr>
          <p:cNvPr id="13" name="Slide Number Placeholder 1">
            <a:extLst>
              <a:ext uri="{FF2B5EF4-FFF2-40B4-BE49-F238E27FC236}">
                <a16:creationId xmlns:a16="http://schemas.microsoft.com/office/drawing/2014/main" id="{967719D9-8006-4D2A-9953-08D9D0B6A2C4}"/>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20</a:t>
            </a:fld>
            <a:endParaRPr lang="en-US" dirty="0">
              <a:solidFill>
                <a:srgbClr val="002060"/>
              </a:solidFill>
              <a:latin typeface="Arial Black" panose="020B0A04020102020204" pitchFamily="34" charset="0"/>
            </a:endParaRPr>
          </a:p>
        </p:txBody>
      </p:sp>
      <p:sp>
        <p:nvSpPr>
          <p:cNvPr id="2" name="Rectangle 1">
            <a:extLst>
              <a:ext uri="{FF2B5EF4-FFF2-40B4-BE49-F238E27FC236}">
                <a16:creationId xmlns:a16="http://schemas.microsoft.com/office/drawing/2014/main" id="{D809DA3B-C408-8B2D-5A2D-7026CF93AEEC}"/>
              </a:ext>
            </a:extLst>
          </p:cNvPr>
          <p:cNvSpPr/>
          <p:nvPr/>
        </p:nvSpPr>
        <p:spPr>
          <a:xfrm>
            <a:off x="923419" y="1926441"/>
            <a:ext cx="11155077" cy="103826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On the cross, Jesus showed Himself to be the Son of God Instead of coming with a powerful display of force, Jesus showed the loving and self-sacrificial character of God. Death could not keep Him, and He rose to life again. Jesus offers life to all who follow Him and forgives them of their sins. </a:t>
            </a: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ight in the clouds&#10;&#10;Description automatically generated">
            <a:extLst>
              <a:ext uri="{FF2B5EF4-FFF2-40B4-BE49-F238E27FC236}">
                <a16:creationId xmlns:a16="http://schemas.microsoft.com/office/drawing/2014/main" id="{D06D470D-A8DC-4F8E-A8E7-314A234FD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4676F6D0-DB31-CDF4-CB58-52DCB873ABEF}"/>
              </a:ext>
            </a:extLst>
          </p:cNvPr>
          <p:cNvSpPr txBox="1"/>
          <p:nvPr/>
        </p:nvSpPr>
        <p:spPr>
          <a:xfrm>
            <a:off x="802755" y="3249637"/>
            <a:ext cx="8089017" cy="2936188"/>
          </a:xfrm>
          <a:prstGeom prst="rect">
            <a:avLst/>
          </a:prstGeom>
          <a:solidFill>
            <a:schemeClr val="bg1">
              <a:alpha val="20000"/>
            </a:schemeClr>
          </a:solidFill>
          <a:ln>
            <a:gradFill flip="none" rotWithShape="1">
              <a:gsLst>
                <a:gs pos="0">
                  <a:srgbClr val="002060"/>
                </a:gs>
                <a:gs pos="33000">
                  <a:srgbClr val="0070C0"/>
                </a:gs>
                <a:gs pos="16000">
                  <a:schemeClr val="accent1">
                    <a:lumMod val="45000"/>
                    <a:lumOff val="55000"/>
                  </a:schemeClr>
                </a:gs>
                <a:gs pos="100000">
                  <a:schemeClr val="bg2"/>
                </a:gs>
              </a:gsLst>
              <a:path path="circle">
                <a:fillToRect l="100000" t="100000"/>
              </a:path>
              <a:tileRect r="-100000" b="-100000"/>
            </a:grad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800" b="1" i="1">
                <a:ln w="0"/>
                <a:effectLst>
                  <a:outerShdw blurRad="38100" dist="19050" dir="2700000" algn="tl" rotWithShape="0">
                    <a:schemeClr val="dk1">
                      <a:alpha val="40000"/>
                    </a:schemeClr>
                  </a:outerShdw>
                </a:effectLst>
                <a:latin typeface="Arial Black" panose="020B0A04020102020204" pitchFamily="34" charset="0"/>
              </a:rPr>
              <a:t>upon</a:t>
            </a:r>
            <a:r>
              <a:rPr lang="en-US" sz="2800" i="1">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11" name="Group 10">
            <a:extLst>
              <a:ext uri="{FF2B5EF4-FFF2-40B4-BE49-F238E27FC236}">
                <a16:creationId xmlns:a16="http://schemas.microsoft.com/office/drawing/2014/main" id="{9E1AA1C2-9BEA-4430-9487-075ECF958E7D}"/>
              </a:ext>
            </a:extLst>
          </p:cNvPr>
          <p:cNvGrpSpPr/>
          <p:nvPr/>
        </p:nvGrpSpPr>
        <p:grpSpPr>
          <a:xfrm>
            <a:off x="7455876" y="6077245"/>
            <a:ext cx="4088009" cy="571545"/>
            <a:chOff x="2514600" y="5649894"/>
            <a:chExt cx="5048626" cy="872047"/>
          </a:xfrm>
        </p:grpSpPr>
        <p:grpSp>
          <p:nvGrpSpPr>
            <p:cNvPr id="12" name="Group 11">
              <a:extLst>
                <a:ext uri="{FF2B5EF4-FFF2-40B4-BE49-F238E27FC236}">
                  <a16:creationId xmlns:a16="http://schemas.microsoft.com/office/drawing/2014/main" id="{7AAA1E9F-481E-4E6C-B71A-AAF3E641E551}"/>
                </a:ext>
              </a:extLst>
            </p:cNvPr>
            <p:cNvGrpSpPr/>
            <p:nvPr/>
          </p:nvGrpSpPr>
          <p:grpSpPr>
            <a:xfrm>
              <a:off x="3200400" y="5649894"/>
              <a:ext cx="3659864" cy="452610"/>
              <a:chOff x="3142974" y="6271325"/>
              <a:chExt cx="6718852" cy="1014475"/>
            </a:xfrm>
          </p:grpSpPr>
          <p:sp>
            <p:nvSpPr>
              <p:cNvPr id="14" name="Rectangle: Rounded Corners 13">
                <a:extLst>
                  <a:ext uri="{FF2B5EF4-FFF2-40B4-BE49-F238E27FC236}">
                    <a16:creationId xmlns:a16="http://schemas.microsoft.com/office/drawing/2014/main" id="{BB2EED20-80AC-4C51-A074-65C21CB2EB7E}"/>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15" name="Group 13">
                <a:extLst>
                  <a:ext uri="{FF2B5EF4-FFF2-40B4-BE49-F238E27FC236}">
                    <a16:creationId xmlns:a16="http://schemas.microsoft.com/office/drawing/2014/main" id="{B2656C20-4042-4571-B49B-A4B645C0D76E}"/>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6" name="Picture 15" descr="A picture containing drawing, room&#10;&#10;Description automatically generated">
                  <a:extLst>
                    <a:ext uri="{FF2B5EF4-FFF2-40B4-BE49-F238E27FC236}">
                      <a16:creationId xmlns:a16="http://schemas.microsoft.com/office/drawing/2014/main" id="{7C4A7054-B0A0-40DC-B51D-B2D4AE844A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7" name="Picture 16" descr="A close up of a logo&#10;&#10;Description automatically generated">
                  <a:extLst>
                    <a:ext uri="{FF2B5EF4-FFF2-40B4-BE49-F238E27FC236}">
                      <a16:creationId xmlns:a16="http://schemas.microsoft.com/office/drawing/2014/main" id="{8627415D-F3E2-4067-93F5-99ECCFCF99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8" name="Picture 17">
                  <a:extLst>
                    <a:ext uri="{FF2B5EF4-FFF2-40B4-BE49-F238E27FC236}">
                      <a16:creationId xmlns:a16="http://schemas.microsoft.com/office/drawing/2014/main" id="{5CD40875-D24E-4230-AFBD-F7C697FC47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3" name="Rectangle 12">
              <a:extLst>
                <a:ext uri="{FF2B5EF4-FFF2-40B4-BE49-F238E27FC236}">
                  <a16:creationId xmlns:a16="http://schemas.microsoft.com/office/drawing/2014/main" id="{DC04D890-4AEB-4299-B09E-C21A71394D8B}"/>
                </a:ext>
              </a:extLst>
            </p:cNvPr>
            <p:cNvSpPr/>
            <p:nvPr/>
          </p:nvSpPr>
          <p:spPr>
            <a:xfrm>
              <a:off x="2514600" y="6188090"/>
              <a:ext cx="5048626" cy="333851"/>
            </a:xfrm>
            <a:prstGeom prst="rect">
              <a:avLst/>
            </a:prstGeom>
            <a:solidFill>
              <a:srgbClr val="002060"/>
            </a:solidFill>
          </p:spPr>
          <p:txBody>
            <a:bodyPr wrap="square" lIns="64291" tIns="32146" rIns="64291" bIns="32146">
              <a:spAutoFit/>
            </a:bodyPr>
            <a:lstStyle/>
            <a:p>
              <a:r>
                <a:rPr lang="en-US" sz="500" dirty="0">
                  <a:solidFill>
                    <a:schemeClr val="bg1"/>
                  </a:solidFill>
                  <a:latin typeface="Gotham Book"/>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Tree>
    <p:extLst>
      <p:ext uri="{BB962C8B-B14F-4D97-AF65-F5344CB8AC3E}">
        <p14:creationId xmlns:p14="http://schemas.microsoft.com/office/powerpoint/2010/main" val="14042000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light in the clouds&#10;&#10;Description automatically generated">
            <a:extLst>
              <a:ext uri="{FF2B5EF4-FFF2-40B4-BE49-F238E27FC236}">
                <a16:creationId xmlns:a16="http://schemas.microsoft.com/office/drawing/2014/main" id="{8D7FC4CC-9F00-4E00-94B0-E8CCC4C74065}"/>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
            <a:ext cx="12192000" cy="6858000"/>
          </a:xfrm>
          <a:prstGeom prst="rect">
            <a:avLst/>
          </a:prstGeom>
          <a:solidFill>
            <a:schemeClr val="accent5">
              <a:lumMod val="20000"/>
              <a:lumOff val="80000"/>
              <a:alpha val="50000"/>
            </a:schemeClr>
          </a:solidFill>
        </p:spPr>
      </p:pic>
      <p:pic>
        <p:nvPicPr>
          <p:cNvPr id="14" name="Picture 13" descr="A light in the clouds&#10;&#10;Description automatically generated">
            <a:extLst>
              <a:ext uri="{FF2B5EF4-FFF2-40B4-BE49-F238E27FC236}">
                <a16:creationId xmlns:a16="http://schemas.microsoft.com/office/drawing/2014/main" id="{BCD56A3E-3200-486D-AE4C-286C13F7DDEA}"/>
              </a:ext>
            </a:extLst>
          </p:cNvPr>
          <p:cNvPicPr>
            <a:picLocks noChangeAspect="1"/>
          </p:cNvPicPr>
          <p:nvPr/>
        </p:nvPicPr>
        <p:blipFill>
          <a:blip r:embed="rId3">
            <a:alphaModFix amt="5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sp>
        <p:nvSpPr>
          <p:cNvPr id="36868" name="Line 7"/>
          <p:cNvSpPr>
            <a:spLocks noChangeShapeType="1"/>
          </p:cNvSpPr>
          <p:nvPr/>
        </p:nvSpPr>
        <p:spPr bwMode="auto">
          <a:xfrm flipH="1" flipV="1">
            <a:off x="-557806" y="155349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36374" y="1004994"/>
            <a:ext cx="99669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485045" y="1168930"/>
            <a:ext cx="11212684" cy="6265882"/>
          </a:xfrm>
          <a:prstGeom prst="rect">
            <a:avLst/>
          </a:prstGeom>
          <a:noFill/>
          <a:ln w="53975">
            <a:noFill/>
          </a:ln>
        </p:spPr>
        <p:txBody>
          <a:bodyPr wrap="square">
            <a:spAutoFit/>
          </a:bodyPr>
          <a:lstStyle/>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4. Why didn’t Jesus prove that He is the Son of God by coming down from the cross?</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5. What is the meaning of the torn temple curtain?</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6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981122" y="169551"/>
            <a:ext cx="3906079" cy="5848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100" dirty="0">
                <a:effectLst/>
                <a:latin typeface="Calibri" panose="020F0502020204030204" pitchFamily="34" charset="0"/>
                <a:ea typeface="Calibri" panose="020F0502020204030204" pitchFamily="34" charset="0"/>
                <a:cs typeface="Calibri" panose="020F0502020204030204" pitchFamily="34" charset="0"/>
              </a:rPr>
              <a:t>The Son of God Dies</a:t>
            </a:r>
          </a:p>
        </p:txBody>
      </p:sp>
      <p:sp>
        <p:nvSpPr>
          <p:cNvPr id="21" name="Rectangle 20">
            <a:extLst>
              <a:ext uri="{FF2B5EF4-FFF2-40B4-BE49-F238E27FC236}">
                <a16:creationId xmlns:a16="http://schemas.microsoft.com/office/drawing/2014/main" id="{D5CA7739-1376-4613-8ADE-73CDD8360891}"/>
              </a:ext>
            </a:extLst>
          </p:cNvPr>
          <p:cNvSpPr/>
          <p:nvPr/>
        </p:nvSpPr>
        <p:spPr>
          <a:xfrm>
            <a:off x="782971" y="1769153"/>
            <a:ext cx="10500331" cy="1655518"/>
          </a:xfrm>
          <a:prstGeom prst="rect">
            <a:avLst/>
          </a:prstGeom>
          <a:solidFill>
            <a:schemeClr val="accent1">
              <a:lumMod val="40000"/>
              <a:lumOff val="60000"/>
              <a:alpha val="5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The Son of God was sent from the Father to ransom the life of others (Matt. 20:28). Christ completed His mission to bring salvation and gave of His life as a sacrifice. His identity as the Son of God is shown by willingness to die, not miraculous self-preservation.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18926" y="36914"/>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a:solidFill>
                  <a:schemeClr val="tx1"/>
                </a:solidFill>
                <a:latin typeface="Gotham Medium" panose="02000604030000020004"/>
              </a:rPr>
              <a:t>QUESTION &amp; ANSWER</a:t>
            </a:r>
            <a:endParaRPr lang="en-US" sz="1800" b="1">
              <a:solidFill>
                <a:schemeClr val="tx1"/>
              </a:solidFill>
              <a:latin typeface="Gotham Medium" panose="02000604030000020004"/>
            </a:endParaRPr>
          </a:p>
        </p:txBody>
      </p:sp>
      <p:sp>
        <p:nvSpPr>
          <p:cNvPr id="12" name="Rectangle 11">
            <a:extLst>
              <a:ext uri="{FF2B5EF4-FFF2-40B4-BE49-F238E27FC236}">
                <a16:creationId xmlns:a16="http://schemas.microsoft.com/office/drawing/2014/main" id="{43E01BC6-A475-427E-AAE4-EABF933AD3A0}"/>
              </a:ext>
            </a:extLst>
          </p:cNvPr>
          <p:cNvSpPr/>
          <p:nvPr/>
        </p:nvSpPr>
        <p:spPr>
          <a:xfrm>
            <a:off x="841221" y="4025012"/>
            <a:ext cx="10500331" cy="1260345"/>
          </a:xfrm>
          <a:prstGeom prst="rect">
            <a:avLst/>
          </a:prstGeom>
          <a:solidFill>
            <a:schemeClr val="accent1">
              <a:lumMod val="40000"/>
              <a:lumOff val="60000"/>
              <a:alpha val="5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The splitting of the temple curtain may have a twofold symbolic significance: God’s coming judgment on the temple and the fulfillment of the sacrificial system. </a:t>
            </a:r>
          </a:p>
        </p:txBody>
      </p:sp>
      <p:sp>
        <p:nvSpPr>
          <p:cNvPr id="13" name="Slide Number Placeholder 1">
            <a:extLst>
              <a:ext uri="{FF2B5EF4-FFF2-40B4-BE49-F238E27FC236}">
                <a16:creationId xmlns:a16="http://schemas.microsoft.com/office/drawing/2014/main" id="{DE2CC819-406C-4B83-835A-1A154365B191}"/>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9388029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light in the clouds&#10;&#10;Description automatically generated">
            <a:extLst>
              <a:ext uri="{FF2B5EF4-FFF2-40B4-BE49-F238E27FC236}">
                <a16:creationId xmlns:a16="http://schemas.microsoft.com/office/drawing/2014/main" id="{1DD0D355-04B2-43E8-9114-06F9B8EA543B}"/>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1"/>
            <a:ext cx="12192000" cy="6858000"/>
          </a:xfrm>
          <a:prstGeom prst="rect">
            <a:avLst/>
          </a:prstGeom>
          <a:solidFill>
            <a:schemeClr val="accent5">
              <a:lumMod val="20000"/>
              <a:lumOff val="80000"/>
              <a:alpha val="50000"/>
            </a:schemeClr>
          </a:solidFill>
        </p:spPr>
      </p:pic>
      <p:pic>
        <p:nvPicPr>
          <p:cNvPr id="14" name="Picture 13" descr="A light in the clouds&#10;&#10;Description automatically generated">
            <a:extLst>
              <a:ext uri="{FF2B5EF4-FFF2-40B4-BE49-F238E27FC236}">
                <a16:creationId xmlns:a16="http://schemas.microsoft.com/office/drawing/2014/main" id="{BCD56A3E-3200-486D-AE4C-286C13F7DDEA}"/>
              </a:ext>
            </a:extLst>
          </p:cNvPr>
          <p:cNvPicPr>
            <a:picLocks noChangeAspect="1"/>
          </p:cNvPicPr>
          <p:nvPr/>
        </p:nvPicPr>
        <p:blipFill>
          <a:blip r:embed="rId3">
            <a:alphaModFix amt="5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sp>
        <p:nvSpPr>
          <p:cNvPr id="36868" name="Line 7"/>
          <p:cNvSpPr>
            <a:spLocks noChangeShapeType="1"/>
          </p:cNvSpPr>
          <p:nvPr/>
        </p:nvSpPr>
        <p:spPr bwMode="auto">
          <a:xfrm flipH="1" flipV="1">
            <a:off x="-557806" y="155349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36374" y="1004994"/>
            <a:ext cx="99669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485045" y="1168930"/>
            <a:ext cx="10929687" cy="5676169"/>
          </a:xfrm>
          <a:prstGeom prst="rect">
            <a:avLst/>
          </a:prstGeom>
          <a:noFill/>
          <a:ln w="53975">
            <a:noFill/>
          </a:ln>
        </p:spPr>
        <p:txBody>
          <a:bodyPr wrap="square">
            <a:spAutoFit/>
          </a:bodyPr>
          <a:lstStyle/>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6. Why might it be surprising that the first witnesses of the resurrection were women?</a:t>
            </a: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7. Why were the Roman guards not reassured by the angel that they need not be afraid?</a:t>
            </a: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919634" y="169551"/>
            <a:ext cx="3967567" cy="5848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100" dirty="0">
                <a:effectLst/>
                <a:latin typeface="Calibri" panose="020F0502020204030204" pitchFamily="34" charset="0"/>
                <a:ea typeface="Calibri" panose="020F0502020204030204" pitchFamily="34" charset="0"/>
                <a:cs typeface="Calibri" panose="020F0502020204030204" pitchFamily="34" charset="0"/>
              </a:rPr>
              <a:t>THE SON OF GOD IS RISEN</a:t>
            </a:r>
          </a:p>
        </p:txBody>
      </p:sp>
      <p:sp>
        <p:nvSpPr>
          <p:cNvPr id="21" name="Rectangle 20">
            <a:extLst>
              <a:ext uri="{FF2B5EF4-FFF2-40B4-BE49-F238E27FC236}">
                <a16:creationId xmlns:a16="http://schemas.microsoft.com/office/drawing/2014/main" id="{D5CA7739-1376-4613-8ADE-73CDD8360891}"/>
              </a:ext>
            </a:extLst>
          </p:cNvPr>
          <p:cNvSpPr/>
          <p:nvPr/>
        </p:nvSpPr>
        <p:spPr>
          <a:xfrm>
            <a:off x="777267" y="1693435"/>
            <a:ext cx="10500331" cy="1065676"/>
          </a:xfrm>
          <a:prstGeom prst="rect">
            <a:avLst/>
          </a:prstGeom>
          <a:solidFill>
            <a:schemeClr val="accent1">
              <a:lumMod val="40000"/>
              <a:lumOff val="60000"/>
              <a:alpha val="5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Women at this time were not seen as reliable witnesses. Their involvement is compelling historical testimony. It also shows that God values and empowers people who may be marginalized, for they were first to meet Jesus.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18926" y="36914"/>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a:solidFill>
                  <a:schemeClr val="tx1"/>
                </a:solidFill>
                <a:latin typeface="Gotham Medium" panose="02000604030000020004"/>
              </a:rPr>
              <a:t>QUESTION &amp; ANSWER</a:t>
            </a:r>
            <a:endParaRPr lang="en-US" sz="1800" b="1">
              <a:solidFill>
                <a:schemeClr val="tx1"/>
              </a:solidFill>
              <a:latin typeface="Gotham Medium" panose="02000604030000020004"/>
            </a:endParaRPr>
          </a:p>
        </p:txBody>
      </p:sp>
      <p:sp>
        <p:nvSpPr>
          <p:cNvPr id="12" name="Rectangle 11">
            <a:extLst>
              <a:ext uri="{FF2B5EF4-FFF2-40B4-BE49-F238E27FC236}">
                <a16:creationId xmlns:a16="http://schemas.microsoft.com/office/drawing/2014/main" id="{43E01BC6-A475-427E-AAE4-EABF933AD3A0}"/>
              </a:ext>
            </a:extLst>
          </p:cNvPr>
          <p:cNvSpPr/>
          <p:nvPr/>
        </p:nvSpPr>
        <p:spPr>
          <a:xfrm>
            <a:off x="777267" y="3587845"/>
            <a:ext cx="10500331" cy="1065676"/>
          </a:xfrm>
          <a:prstGeom prst="rect">
            <a:avLst/>
          </a:prstGeom>
          <a:solidFill>
            <a:schemeClr val="accent1">
              <a:lumMod val="40000"/>
              <a:lumOff val="60000"/>
              <a:alpha val="5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The guards were stationed to keep anyone from disturbing Jesus’ body. Ironically, they become “like dead men” (v. 4) when they fear the angel and the earthquake which precedes Jesus’ resurrection. The are fearful when met with heavenly power. </a:t>
            </a:r>
          </a:p>
        </p:txBody>
      </p:sp>
      <p:sp>
        <p:nvSpPr>
          <p:cNvPr id="13" name="Slide Number Placeholder 1">
            <a:extLst>
              <a:ext uri="{FF2B5EF4-FFF2-40B4-BE49-F238E27FC236}">
                <a16:creationId xmlns:a16="http://schemas.microsoft.com/office/drawing/2014/main" id="{DE2CC819-406C-4B83-835A-1A154365B191}"/>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23</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2346987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ight in the clouds&#10;&#10;Description automatically generated">
            <a:extLst>
              <a:ext uri="{FF2B5EF4-FFF2-40B4-BE49-F238E27FC236}">
                <a16:creationId xmlns:a16="http://schemas.microsoft.com/office/drawing/2014/main" id="{D06D470D-A8DC-4F8E-A8E7-314A234FD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4676F6D0-DB31-CDF4-CB58-52DCB873ABEF}"/>
              </a:ext>
            </a:extLst>
          </p:cNvPr>
          <p:cNvSpPr txBox="1"/>
          <p:nvPr/>
        </p:nvSpPr>
        <p:spPr>
          <a:xfrm>
            <a:off x="802755" y="3249637"/>
            <a:ext cx="8089017" cy="2936188"/>
          </a:xfrm>
          <a:prstGeom prst="rect">
            <a:avLst/>
          </a:prstGeom>
          <a:solidFill>
            <a:schemeClr val="bg1">
              <a:alpha val="20000"/>
            </a:schemeClr>
          </a:solidFill>
          <a:ln>
            <a:gradFill flip="none" rotWithShape="1">
              <a:gsLst>
                <a:gs pos="0">
                  <a:srgbClr val="002060"/>
                </a:gs>
                <a:gs pos="33000">
                  <a:srgbClr val="0070C0"/>
                </a:gs>
                <a:gs pos="16000">
                  <a:schemeClr val="accent1">
                    <a:lumMod val="45000"/>
                    <a:lumOff val="55000"/>
                  </a:schemeClr>
                </a:gs>
                <a:gs pos="100000">
                  <a:schemeClr val="bg2"/>
                </a:gs>
              </a:gsLst>
              <a:path path="circle">
                <a:fillToRect l="100000" t="100000"/>
              </a:path>
              <a:tileRect r="-100000" b="-100000"/>
            </a:grad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800" b="1" i="1">
                <a:ln w="0"/>
                <a:effectLst>
                  <a:outerShdw blurRad="38100" dist="19050" dir="2700000" algn="tl" rotWithShape="0">
                    <a:schemeClr val="dk1">
                      <a:alpha val="40000"/>
                    </a:schemeClr>
                  </a:outerShdw>
                </a:effectLst>
                <a:latin typeface="Arial Black" panose="020B0A04020102020204" pitchFamily="34" charset="0"/>
              </a:rPr>
              <a:t>upon</a:t>
            </a:r>
            <a:r>
              <a:rPr lang="en-US" sz="2800" i="1">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11" name="Group 10">
            <a:extLst>
              <a:ext uri="{FF2B5EF4-FFF2-40B4-BE49-F238E27FC236}">
                <a16:creationId xmlns:a16="http://schemas.microsoft.com/office/drawing/2014/main" id="{9E1AA1C2-9BEA-4430-9487-075ECF958E7D}"/>
              </a:ext>
            </a:extLst>
          </p:cNvPr>
          <p:cNvGrpSpPr/>
          <p:nvPr/>
        </p:nvGrpSpPr>
        <p:grpSpPr>
          <a:xfrm>
            <a:off x="7455876" y="6077245"/>
            <a:ext cx="4088009" cy="571545"/>
            <a:chOff x="2514600" y="5649894"/>
            <a:chExt cx="5048626" cy="872047"/>
          </a:xfrm>
        </p:grpSpPr>
        <p:grpSp>
          <p:nvGrpSpPr>
            <p:cNvPr id="12" name="Group 11">
              <a:extLst>
                <a:ext uri="{FF2B5EF4-FFF2-40B4-BE49-F238E27FC236}">
                  <a16:creationId xmlns:a16="http://schemas.microsoft.com/office/drawing/2014/main" id="{7AAA1E9F-481E-4E6C-B71A-AAF3E641E551}"/>
                </a:ext>
              </a:extLst>
            </p:cNvPr>
            <p:cNvGrpSpPr/>
            <p:nvPr/>
          </p:nvGrpSpPr>
          <p:grpSpPr>
            <a:xfrm>
              <a:off x="3200400" y="5649894"/>
              <a:ext cx="3659864" cy="452610"/>
              <a:chOff x="3142974" y="6271325"/>
              <a:chExt cx="6718852" cy="1014475"/>
            </a:xfrm>
          </p:grpSpPr>
          <p:sp>
            <p:nvSpPr>
              <p:cNvPr id="14" name="Rectangle: Rounded Corners 13">
                <a:extLst>
                  <a:ext uri="{FF2B5EF4-FFF2-40B4-BE49-F238E27FC236}">
                    <a16:creationId xmlns:a16="http://schemas.microsoft.com/office/drawing/2014/main" id="{BB2EED20-80AC-4C51-A074-65C21CB2EB7E}"/>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15" name="Group 13">
                <a:extLst>
                  <a:ext uri="{FF2B5EF4-FFF2-40B4-BE49-F238E27FC236}">
                    <a16:creationId xmlns:a16="http://schemas.microsoft.com/office/drawing/2014/main" id="{B2656C20-4042-4571-B49B-A4B645C0D76E}"/>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6" name="Picture 15" descr="A picture containing drawing, room&#10;&#10;Description automatically generated">
                  <a:extLst>
                    <a:ext uri="{FF2B5EF4-FFF2-40B4-BE49-F238E27FC236}">
                      <a16:creationId xmlns:a16="http://schemas.microsoft.com/office/drawing/2014/main" id="{7C4A7054-B0A0-40DC-B51D-B2D4AE844A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7" name="Picture 16" descr="A close up of a logo&#10;&#10;Description automatically generated">
                  <a:extLst>
                    <a:ext uri="{FF2B5EF4-FFF2-40B4-BE49-F238E27FC236}">
                      <a16:creationId xmlns:a16="http://schemas.microsoft.com/office/drawing/2014/main" id="{8627415D-F3E2-4067-93F5-99ECCFCF99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8" name="Picture 17">
                  <a:extLst>
                    <a:ext uri="{FF2B5EF4-FFF2-40B4-BE49-F238E27FC236}">
                      <a16:creationId xmlns:a16="http://schemas.microsoft.com/office/drawing/2014/main" id="{5CD40875-D24E-4230-AFBD-F7C697FC47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3" name="Rectangle 12">
              <a:extLst>
                <a:ext uri="{FF2B5EF4-FFF2-40B4-BE49-F238E27FC236}">
                  <a16:creationId xmlns:a16="http://schemas.microsoft.com/office/drawing/2014/main" id="{DC04D890-4AEB-4299-B09E-C21A71394D8B}"/>
                </a:ext>
              </a:extLst>
            </p:cNvPr>
            <p:cNvSpPr/>
            <p:nvPr/>
          </p:nvSpPr>
          <p:spPr>
            <a:xfrm>
              <a:off x="2514600" y="6188090"/>
              <a:ext cx="5048626" cy="333851"/>
            </a:xfrm>
            <a:prstGeom prst="rect">
              <a:avLst/>
            </a:prstGeom>
            <a:solidFill>
              <a:srgbClr val="002060"/>
            </a:solidFill>
          </p:spPr>
          <p:txBody>
            <a:bodyPr wrap="square" lIns="64291" tIns="32146" rIns="64291" bIns="32146">
              <a:spAutoFit/>
            </a:bodyPr>
            <a:lstStyle/>
            <a:p>
              <a:r>
                <a:rPr lang="en-US" sz="500" dirty="0">
                  <a:solidFill>
                    <a:schemeClr val="bg1"/>
                  </a:solidFill>
                  <a:latin typeface="Gotham Book"/>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Tree>
    <p:extLst>
      <p:ext uri="{BB962C8B-B14F-4D97-AF65-F5344CB8AC3E}">
        <p14:creationId xmlns:p14="http://schemas.microsoft.com/office/powerpoint/2010/main" val="16871138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35514CED-2458-4530-A662-FCAE6E52E74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5" name="TextBox 4">
            <a:extLst>
              <a:ext uri="{FF2B5EF4-FFF2-40B4-BE49-F238E27FC236}">
                <a16:creationId xmlns:a16="http://schemas.microsoft.com/office/drawing/2014/main" id="{B1287DED-06E3-4317-4565-7C1DAD471D33}"/>
              </a:ext>
            </a:extLst>
          </p:cNvPr>
          <p:cNvSpPr txBox="1"/>
          <p:nvPr/>
        </p:nvSpPr>
        <p:spPr>
          <a:xfrm>
            <a:off x="0" y="-1"/>
            <a:ext cx="12192000" cy="7148432"/>
          </a:xfrm>
          <a:prstGeom prst="rect">
            <a:avLst/>
          </a:prstGeom>
          <a:noFill/>
          <a:ln>
            <a:solidFill>
              <a:srgbClr val="002060"/>
            </a:solidFill>
          </a:ln>
        </p:spPr>
        <p:txBody>
          <a:bodyPr wrap="square">
            <a:spAutoFit/>
          </a:bodyPr>
          <a:lstStyle/>
          <a:p>
            <a:pPr marL="778657" lvl="2" hangingPunct="0">
              <a:tabLst>
                <a:tab pos="642915" algn="l"/>
              </a:tabLst>
            </a:pP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spcBef>
                <a:spcPts val="1200"/>
              </a:spcBef>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778657" lvl="2" hangingPunct="0">
              <a:spcBef>
                <a:spcPts val="1200"/>
              </a:spcBef>
              <a:tabLst>
                <a:tab pos="642915" algn="l"/>
              </a:tabLst>
            </a:pPr>
            <a:endParaRPr lang="en-US"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657350" lvl="3" indent="-457200">
              <a:buFont typeface="Wingdings" panose="05000000000000000000" pitchFamily="2" charset="2"/>
              <a:buChar char="q"/>
              <a:defRPr/>
            </a:pPr>
            <a:r>
              <a:rPr lang="en-US" sz="2800" b="1" cap="small" dirty="0">
                <a:solidFill>
                  <a:srgbClr val="002060"/>
                </a:solidFill>
                <a:effectLst>
                  <a:outerShdw blurRad="38100" dist="38100" dir="2700000" algn="tl">
                    <a:srgbClr val="000000">
                      <a:alpha val="43137"/>
                    </a:srgbClr>
                  </a:outerShdw>
                </a:effectLst>
                <a:latin typeface="Gotham Medium" panose="02000604030000020004"/>
              </a:rPr>
              <a:t>The Son of God Dies - Matthew 27:39–40, 45–54 NIV</a:t>
            </a:r>
          </a:p>
          <a:p>
            <a:pPr marL="1657350" lvl="3" indent="-457200">
              <a:buFont typeface="Wingdings" panose="05000000000000000000" pitchFamily="2" charset="2"/>
              <a:buChar char="q"/>
              <a:defRPr/>
            </a:pPr>
            <a:r>
              <a:rPr lang="en-US" sz="2800" b="1" cap="small" dirty="0">
                <a:solidFill>
                  <a:srgbClr val="002060"/>
                </a:solidFill>
                <a:effectLst>
                  <a:outerShdw blurRad="38100" dist="38100" dir="2700000" algn="tl">
                    <a:srgbClr val="000000">
                      <a:alpha val="43137"/>
                    </a:srgbClr>
                  </a:outerShdw>
                </a:effectLst>
                <a:latin typeface="Gotham Medium" panose="02000604030000020004"/>
              </a:rPr>
              <a:t>The Son of God Is Risen Matthew 28:1–10 NIV</a:t>
            </a:r>
            <a:endParaRPr lang="en-US" sz="2000" b="1" cap="small" dirty="0">
              <a:solidFill>
                <a:srgbClr val="002060"/>
              </a:solidFill>
              <a:effectLst>
                <a:outerShdw blurRad="38100" dist="38100" dir="2700000" algn="tl">
                  <a:srgbClr val="000000">
                    <a:alpha val="43137"/>
                  </a:srgbClr>
                </a:outerShdw>
              </a:effectLst>
              <a:latin typeface="Gotham Medium" panose="02000604030000020004"/>
            </a:endParaRPr>
          </a:p>
          <a:p>
            <a:pPr marL="1657350" lvl="3" indent="-457200">
              <a:buFont typeface="Wingdings" panose="05000000000000000000" pitchFamily="2" charset="2"/>
              <a:buChar char="q"/>
              <a:defRPr/>
            </a:pPr>
            <a:endParaRPr lang="en-US" sz="2000" b="1" cap="small" dirty="0">
              <a:solidFill>
                <a:srgbClr val="002060"/>
              </a:solidFill>
              <a:effectLst>
                <a:outerShdw blurRad="38100" dist="38100" dir="2700000" algn="tl">
                  <a:srgbClr val="000000">
                    <a:alpha val="43137"/>
                  </a:srgbClr>
                </a:outerShdw>
              </a:effectLst>
              <a:latin typeface="Gotham Medium" panose="02000604030000020004"/>
            </a:endParaRPr>
          </a:p>
          <a:p>
            <a:pPr marL="1657350" lvl="3" indent="-457200">
              <a:buFont typeface="Wingdings" panose="05000000000000000000" pitchFamily="2" charset="2"/>
              <a:buChar char="q"/>
              <a:defRPr/>
            </a:pPr>
            <a:endParaRPr lang="en-US" sz="2000" b="1" cap="small" dirty="0">
              <a:solidFill>
                <a:srgbClr val="002060"/>
              </a:solidFill>
              <a:effectLst>
                <a:outerShdw blurRad="38100" dist="38100" dir="2700000" algn="tl">
                  <a:srgbClr val="000000">
                    <a:alpha val="43137"/>
                  </a:srgbClr>
                </a:outerShdw>
              </a:effectLst>
              <a:latin typeface="Gotham Medium" panose="02000604030000020004"/>
            </a:endParaRPr>
          </a:p>
          <a:p>
            <a:pPr marL="778657" lvl="2" hangingPunct="0">
              <a:lnSpc>
                <a:spcPct val="107000"/>
              </a:lnSpc>
              <a:tabLst>
                <a:tab pos="642915" algn="l"/>
              </a:tabLst>
              <a:defRPr/>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Bible Application</a:t>
            </a: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Question &amp; Answers</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tabLst>
                <a:tab pos="642915" algn="l"/>
              </a:tabLst>
            </a:pPr>
            <a:endParaRPr lang="en-US"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p:txBody>
      </p:sp>
      <p:cxnSp>
        <p:nvCxnSpPr>
          <p:cNvPr id="6" name="Straight Connector 5">
            <a:extLst>
              <a:ext uri="{FF2B5EF4-FFF2-40B4-BE49-F238E27FC236}">
                <a16:creationId xmlns:a16="http://schemas.microsoft.com/office/drawing/2014/main" id="{88B6B354-28D0-DED4-6FF2-A93ADDBB4C49}"/>
              </a:ext>
            </a:extLst>
          </p:cNvPr>
          <p:cNvCxnSpPr>
            <a:cxnSpLocks/>
          </p:cNvCxnSpPr>
          <p:nvPr/>
        </p:nvCxnSpPr>
        <p:spPr>
          <a:xfrm>
            <a:off x="792480" y="2973395"/>
            <a:ext cx="106070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143BE764-A303-F010-B591-63BECC8E9675}"/>
              </a:ext>
            </a:extLst>
          </p:cNvPr>
          <p:cNvSpPr txBox="1">
            <a:spLocks/>
          </p:cNvSpPr>
          <p:nvPr/>
        </p:nvSpPr>
        <p:spPr>
          <a:xfrm>
            <a:off x="6712085" y="827966"/>
            <a:ext cx="5058358" cy="1409389"/>
          </a:xfrm>
          <a:prstGeom prst="rect">
            <a:avLst/>
          </a:prstGeom>
          <a:blipFill>
            <a:blip r:embed="rId5">
              <a:extLst>
                <a:ext uri="{28A0092B-C50C-407E-A947-70E740481C1C}">
                  <a14:useLocalDpi xmlns:a14="http://schemas.microsoft.com/office/drawing/2010/main" val="0"/>
                </a:ext>
              </a:extLst>
            </a:blip>
            <a:stretch>
              <a:fillRect/>
            </a:stretch>
          </a:blip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82880" lvl="1"/>
            <a:r>
              <a:rPr lang="en-US" sz="1600" cap="none"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Suddenly Jesus met them. “Greetings,” he said. They came to him, clasped his feet and worshiped him. </a:t>
            </a:r>
          </a:p>
          <a:p>
            <a:pPr marL="640080" lvl="2" algn="r"/>
            <a:r>
              <a:rPr lang="en-US" sz="1600" cap="none"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—Matthew 28:9 NIV</a:t>
            </a:r>
          </a:p>
        </p:txBody>
      </p:sp>
      <p:cxnSp>
        <p:nvCxnSpPr>
          <p:cNvPr id="10" name="Straight Connector 9">
            <a:extLst>
              <a:ext uri="{FF2B5EF4-FFF2-40B4-BE49-F238E27FC236}">
                <a16:creationId xmlns:a16="http://schemas.microsoft.com/office/drawing/2014/main" id="{FB860F08-084D-7E5D-7F36-BA582F1D3C2F}"/>
              </a:ext>
            </a:extLst>
          </p:cNvPr>
          <p:cNvCxnSpPr>
            <a:cxnSpLocks/>
          </p:cNvCxnSpPr>
          <p:nvPr/>
        </p:nvCxnSpPr>
        <p:spPr>
          <a:xfrm>
            <a:off x="792480" y="4659825"/>
            <a:ext cx="106070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F13BCADD-D661-4F5D-AF86-24F6D3551153}"/>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3</a:t>
            </a:fld>
            <a:endParaRPr lang="en-US" sz="18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139203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light in the clouds&#10;&#10;Description automatically generated">
            <a:extLst>
              <a:ext uri="{FF2B5EF4-FFF2-40B4-BE49-F238E27FC236}">
                <a16:creationId xmlns:a16="http://schemas.microsoft.com/office/drawing/2014/main" id="{F6161BA8-40B5-AF5B-06A6-F4DFCFDF4EE8}"/>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6061CCF3-7E22-CD7A-0E91-243398B065C8}"/>
              </a:ext>
            </a:extLst>
          </p:cNvPr>
          <p:cNvSpPr>
            <a:spLocks noGrp="1"/>
          </p:cNvSpPr>
          <p:nvPr>
            <p:ph type="title"/>
          </p:nvPr>
        </p:nvSpPr>
        <p:spPr>
          <a:xfrm>
            <a:off x="581192" y="702156"/>
            <a:ext cx="11029616" cy="620806"/>
          </a:xfrm>
        </p:spPr>
        <p:txBody>
          <a:bodyPr>
            <a:normAutofit fontScale="90000"/>
          </a:bodyPr>
          <a:lstStyle/>
          <a:p>
            <a:r>
              <a:rPr lang="en-US" sz="3600" kern="100" dirty="0">
                <a:solidFill>
                  <a:schemeClr val="tx1"/>
                </a:solidFill>
                <a:effectLst/>
                <a:latin typeface="Arial Black" panose="020B0A04020102020204" pitchFamily="34" charset="0"/>
                <a:ea typeface="Aptos" panose="020B0004020202020204" pitchFamily="34" charset="0"/>
                <a:cs typeface="Times New Roman" panose="02020603050405020304" pitchFamily="18" charset="0"/>
              </a:rPr>
              <a:t>Christ Dies and Rises to New Life</a:t>
            </a:r>
            <a:endParaRPr lang="en-US" sz="3600" dirty="0">
              <a:latin typeface="Arial Black" panose="020B0A04020102020204" pitchFamily="34" charset="0"/>
            </a:endParaRPr>
          </a:p>
        </p:txBody>
      </p:sp>
      <p:sp>
        <p:nvSpPr>
          <p:cNvPr id="3" name="Content Placeholder 2">
            <a:extLst>
              <a:ext uri="{FF2B5EF4-FFF2-40B4-BE49-F238E27FC236}">
                <a16:creationId xmlns:a16="http://schemas.microsoft.com/office/drawing/2014/main" id="{929B93EE-348C-1986-3928-484C6D638BAF}"/>
              </a:ext>
            </a:extLst>
          </p:cNvPr>
          <p:cNvSpPr>
            <a:spLocks noGrp="1"/>
          </p:cNvSpPr>
          <p:nvPr>
            <p:ph idx="1"/>
          </p:nvPr>
        </p:nvSpPr>
        <p:spPr>
          <a:xfrm>
            <a:off x="953311" y="2056324"/>
            <a:ext cx="10657497" cy="2039696"/>
          </a:xfrm>
        </p:spPr>
        <p:txBody>
          <a:bodyPr>
            <a:noAutofit/>
          </a:bodyPr>
          <a:lstStyle/>
          <a:p>
            <a:r>
              <a:rPr lang="en-US" sz="2400" b="1" u="sng" kern="100" cap="small"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Easter, marking </a:t>
            </a:r>
            <a:r>
              <a:rPr lang="en-US" sz="2400" b="1" u="sng" kern="100" cap="small" dirty="0" err="1">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jesus’</a:t>
            </a:r>
            <a:r>
              <a:rPr lang="en-US" sz="2400" b="1" u="sng" kern="100" cap="small"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 death and resurrection, lies at the heart of </a:t>
            </a:r>
            <a:r>
              <a:rPr lang="en-US" sz="2400" b="1" u="sng" kern="100" cap="small" dirty="0" err="1">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christian</a:t>
            </a:r>
            <a:r>
              <a:rPr lang="en-US" sz="2400" b="1" u="sng" kern="100" cap="small"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 faith. </a:t>
            </a:r>
          </a:p>
          <a:p>
            <a:pPr lvl="1"/>
            <a:r>
              <a:rPr lang="en-US" sz="2000" b="1" kern="100"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At sunrise on the first day of the week, Mary Magdalene and the other Mary went to His tomb. Suddenly, an earthquake shook the ground as an angel from heaven rolled away the stone and sat upon it, radiant like lightning. The guards were paralyzed with fear. The angel reassured the women, announcing, “He is not here—He has risen, just as He said.” Urged to tell the disciples, they hurried off, only to be greeted by the risen Jesus. Overwhelmed, they worshiped Him. He said, “Do not fear—tell My brothers to meet Me in Galilee.”</a:t>
            </a:r>
          </a:p>
        </p:txBody>
      </p:sp>
      <p:sp>
        <p:nvSpPr>
          <p:cNvPr id="4" name="Subtitle 2">
            <a:extLst>
              <a:ext uri="{FF2B5EF4-FFF2-40B4-BE49-F238E27FC236}">
                <a16:creationId xmlns:a16="http://schemas.microsoft.com/office/drawing/2014/main" id="{6BAC06B5-AA3E-DC2C-F657-F43E8D0EEA20}"/>
              </a:ext>
            </a:extLst>
          </p:cNvPr>
          <p:cNvSpPr txBox="1">
            <a:spLocks/>
          </p:cNvSpPr>
          <p:nvPr/>
        </p:nvSpPr>
        <p:spPr>
          <a:xfrm>
            <a:off x="581192" y="1211107"/>
            <a:ext cx="4717982" cy="620806"/>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marR="0">
              <a:lnSpc>
                <a:spcPct val="115000"/>
              </a:lnSpc>
              <a:spcBef>
                <a:spcPts val="0"/>
              </a:spcBef>
              <a:spcAft>
                <a:spcPts val="800"/>
              </a:spcAft>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WHY THIS STORY MATTERS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758360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light in the clouds&#10;&#10;Description automatically generated">
            <a:extLst>
              <a:ext uri="{FF2B5EF4-FFF2-40B4-BE49-F238E27FC236}">
                <a16:creationId xmlns:a16="http://schemas.microsoft.com/office/drawing/2014/main" id="{F6161BA8-40B5-AF5B-06A6-F4DFCFDF4EE8}"/>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6061CCF3-7E22-CD7A-0E91-243398B065C8}"/>
              </a:ext>
            </a:extLst>
          </p:cNvPr>
          <p:cNvSpPr>
            <a:spLocks noGrp="1"/>
          </p:cNvSpPr>
          <p:nvPr>
            <p:ph type="title"/>
          </p:nvPr>
        </p:nvSpPr>
        <p:spPr>
          <a:xfrm>
            <a:off x="581192" y="702156"/>
            <a:ext cx="11029616" cy="620806"/>
          </a:xfrm>
        </p:spPr>
        <p:txBody>
          <a:bodyPr>
            <a:normAutofit fontScale="90000"/>
          </a:bodyPr>
          <a:lstStyle/>
          <a:p>
            <a:r>
              <a:rPr lang="en-US" sz="3600" kern="100" dirty="0">
                <a:solidFill>
                  <a:schemeClr val="tx1"/>
                </a:solidFill>
                <a:effectLst/>
                <a:latin typeface="Arial Black" panose="020B0A04020102020204" pitchFamily="34" charset="0"/>
                <a:ea typeface="Aptos" panose="020B0004020202020204" pitchFamily="34" charset="0"/>
                <a:cs typeface="Times New Roman" panose="02020603050405020304" pitchFamily="18" charset="0"/>
              </a:rPr>
              <a:t>Christ Dies and Rises to New Life</a:t>
            </a:r>
            <a:endParaRPr lang="en-US" sz="3600" dirty="0">
              <a:latin typeface="Arial Black" panose="020B0A04020102020204" pitchFamily="34" charset="0"/>
            </a:endParaRPr>
          </a:p>
        </p:txBody>
      </p:sp>
      <p:sp>
        <p:nvSpPr>
          <p:cNvPr id="3" name="Content Placeholder 2">
            <a:extLst>
              <a:ext uri="{FF2B5EF4-FFF2-40B4-BE49-F238E27FC236}">
                <a16:creationId xmlns:a16="http://schemas.microsoft.com/office/drawing/2014/main" id="{929B93EE-348C-1986-3928-484C6D638BAF}"/>
              </a:ext>
            </a:extLst>
          </p:cNvPr>
          <p:cNvSpPr>
            <a:spLocks noGrp="1"/>
          </p:cNvSpPr>
          <p:nvPr>
            <p:ph idx="1"/>
          </p:nvPr>
        </p:nvSpPr>
        <p:spPr>
          <a:xfrm>
            <a:off x="953311" y="2056324"/>
            <a:ext cx="10657497" cy="2039696"/>
          </a:xfrm>
        </p:spPr>
        <p:txBody>
          <a:bodyPr>
            <a:noAutofit/>
          </a:bodyPr>
          <a:lstStyle/>
          <a:p>
            <a:r>
              <a:rPr lang="en-US" sz="2400" b="1" u="sng" kern="100" cap="small"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Easter, marking </a:t>
            </a:r>
            <a:r>
              <a:rPr lang="en-US" sz="2400" b="1" u="sng" kern="100" cap="small" dirty="0" err="1">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jesus’</a:t>
            </a:r>
            <a:r>
              <a:rPr lang="en-US" sz="2400" b="1" u="sng" kern="100" cap="small"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 death and resurrection, lies at the heart of </a:t>
            </a:r>
            <a:r>
              <a:rPr lang="en-US" sz="2400" b="1" u="sng" kern="100" cap="small" dirty="0" err="1">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christian</a:t>
            </a:r>
            <a:r>
              <a:rPr lang="en-US" sz="2400" b="1" u="sng" kern="100" cap="small"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 faith. </a:t>
            </a:r>
          </a:p>
          <a:p>
            <a:pPr lvl="1"/>
            <a:r>
              <a:rPr lang="en-US" sz="2000" b="1" kern="100" dirty="0">
                <a:solidFill>
                  <a:schemeClr val="tx1"/>
                </a:solidFill>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At sunrise on the first day of the week, Mary Magdalene and the other Mary went to His tomb. Suddenly, an earthquake shook the ground as an angel from heaven rolled away the stone and sat upon it, radiant like lightning. The guards were paralyzed with fear. The angel reassured the women, announcing, “He is not here—He has risen, just as He said.” Urged to tell the disciples, they hurried off, only to be greeted by the risen Jesus. Overwhelmed, they worshiped Him. He said, “Do not fear—tell My brothers to meet Me in Galilee.”</a:t>
            </a:r>
          </a:p>
        </p:txBody>
      </p:sp>
      <p:sp>
        <p:nvSpPr>
          <p:cNvPr id="4" name="Subtitle 2">
            <a:extLst>
              <a:ext uri="{FF2B5EF4-FFF2-40B4-BE49-F238E27FC236}">
                <a16:creationId xmlns:a16="http://schemas.microsoft.com/office/drawing/2014/main" id="{6BAC06B5-AA3E-DC2C-F657-F43E8D0EEA20}"/>
              </a:ext>
            </a:extLst>
          </p:cNvPr>
          <p:cNvSpPr txBox="1">
            <a:spLocks/>
          </p:cNvSpPr>
          <p:nvPr/>
        </p:nvSpPr>
        <p:spPr>
          <a:xfrm>
            <a:off x="581192" y="1211107"/>
            <a:ext cx="4717982" cy="620806"/>
          </a:xfrm>
          <a:prstGeom prst="rect">
            <a:avLst/>
          </a:prstGeom>
        </p:spPr>
        <p:txBody>
          <a:bodyPr vert="horz" lIns="91440" tIns="45720" rIns="91440" bIns="45720" rtlCol="0" anchor="ctr">
            <a:no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marR="0">
              <a:lnSpc>
                <a:spcPct val="115000"/>
              </a:lnSpc>
              <a:spcBef>
                <a:spcPts val="0"/>
              </a:spcBef>
              <a:spcAft>
                <a:spcPts val="800"/>
              </a:spcAft>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WHY THIS STORY MATTERS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D5D81C2B-4349-63B1-E1D7-1B0E7F3D2209}"/>
              </a:ext>
            </a:extLst>
          </p:cNvPr>
          <p:cNvSpPr txBox="1"/>
          <p:nvPr/>
        </p:nvSpPr>
        <p:spPr>
          <a:xfrm>
            <a:off x="953311" y="4359341"/>
            <a:ext cx="10661904" cy="2445285"/>
          </a:xfrm>
          <a:prstGeom prst="rect">
            <a:avLst/>
          </a:prstGeom>
          <a:noFill/>
        </p:spPr>
        <p:txBody>
          <a:bodyPr wrap="square">
            <a:spAutoFit/>
          </a:bodyPr>
          <a:lstStyle/>
          <a:p>
            <a:pPr marL="630000" lvl="1" indent="-306000" defTabSz="457200">
              <a:lnSpc>
                <a:spcPct val="110000"/>
              </a:lnSpc>
              <a:spcBef>
                <a:spcPct val="20000"/>
              </a:spcBef>
              <a:spcAft>
                <a:spcPts val="600"/>
              </a:spcAft>
              <a:buClr>
                <a:schemeClr val="accent1"/>
              </a:buClr>
              <a:buSzPct val="92000"/>
              <a:buFont typeface="Wingdings 2" panose="05020102010507070707" pitchFamily="18" charset="2"/>
              <a:buChar char=""/>
            </a:pPr>
            <a:r>
              <a:rPr lang="en-US" sz="2000" b="1" kern="100" dirty="0">
                <a:effectLst>
                  <a:outerShdw blurRad="38100" dist="38100" dir="2700000" algn="tl">
                    <a:srgbClr val="000000">
                      <a:alpha val="43137"/>
                    </a:srgbClr>
                  </a:outerShdw>
                </a:effectLst>
                <a:latin typeface="Gotham Medium"/>
                <a:cs typeface="Times New Roman" panose="02020603050405020304" pitchFamily="18" charset="0"/>
              </a:rPr>
              <a:t>The Easter story reveals the heart of the Gospel—God’s redemptive plan fulfilled through Jesus Christ. In the face of human brokenness—betrayal, injustice, and sin—God sent His Son as the perfect sacrifice. Through Jesus’ death on the cross, He bore the penalty for our sins, satisfying divine justice with unmatched love. His resurrection on the third day was not only a triumph over death but a declaration that salvation is now available to all who believe. No matter your age or stage in life, this gift of grace offers forgiveness, restores purpose, and assures eternal life through faith in Christ.</a:t>
            </a:r>
          </a:p>
        </p:txBody>
      </p:sp>
    </p:spTree>
    <p:extLst>
      <p:ext uri="{BB962C8B-B14F-4D97-AF65-F5344CB8AC3E}">
        <p14:creationId xmlns:p14="http://schemas.microsoft.com/office/powerpoint/2010/main" val="2256758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BD8E4AC2-D657-499D-8E58-CA40FAB4D04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DD63C7A7-5849-B6EA-47D3-31587FF66AEA}"/>
              </a:ext>
            </a:extLst>
          </p:cNvPr>
          <p:cNvSpPr>
            <a:spLocks noGrp="1"/>
          </p:cNvSpPr>
          <p:nvPr>
            <p:ph type="title"/>
          </p:nvPr>
        </p:nvSpPr>
        <p:spPr>
          <a:xfrm>
            <a:off x="609599" y="774887"/>
            <a:ext cx="10026650" cy="655637"/>
          </a:xfrm>
        </p:spPr>
        <p:txBody>
          <a:bodyPr>
            <a:normAutofit/>
          </a:bodyPr>
          <a:lstStyle/>
          <a:p>
            <a:pPr algn="l">
              <a:lnSpc>
                <a:spcPct val="107000"/>
              </a:lnSpc>
              <a:spcBef>
                <a:spcPts val="0"/>
              </a:spcBef>
            </a:pPr>
            <a:r>
              <a:rPr lang="en-US" sz="2800" b="1" u="sng"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Still the Most Amazing Story </a:t>
            </a:r>
          </a:p>
        </p:txBody>
      </p:sp>
      <p:sp>
        <p:nvSpPr>
          <p:cNvPr id="3" name="Content Placeholder 2">
            <a:extLst>
              <a:ext uri="{FF2B5EF4-FFF2-40B4-BE49-F238E27FC236}">
                <a16:creationId xmlns:a16="http://schemas.microsoft.com/office/drawing/2014/main" id="{234ED835-031F-0843-FAF4-B5EEC522385F}"/>
              </a:ext>
            </a:extLst>
          </p:cNvPr>
          <p:cNvSpPr>
            <a:spLocks noGrp="1"/>
          </p:cNvSpPr>
          <p:nvPr>
            <p:ph idx="1"/>
          </p:nvPr>
        </p:nvSpPr>
        <p:spPr>
          <a:xfrm>
            <a:off x="758757" y="1980746"/>
            <a:ext cx="10823642" cy="3978275"/>
          </a:xfrm>
          <a:noFill/>
        </p:spPr>
        <p:txBody>
          <a:bodyPr>
            <a:noAutofit/>
          </a:bodyPr>
          <a:lstStyle/>
          <a:p>
            <a:pPr marL="0" marR="0" indent="0">
              <a:lnSpc>
                <a:spcPct val="107000"/>
              </a:lnSpc>
              <a:spcBef>
                <a:spcPts val="0"/>
              </a:spcBef>
              <a:spcAft>
                <a:spcPts val="0"/>
              </a:spcAft>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 story hits us like the story of Jesus’ death and resurrection. It has the full range of human tragedy: betrayal, injustice, and courage. It is filled with mystery and irony. It evokes deep sym­pathy for its characters. It contrasts the power of vested interests with the power of Almighty God. It confronts our greatest enemy, death. Its ending is astonishing. But as we experience it, we realize how necessary the story’s conclusion is.</a:t>
            </a: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For some of us, we’ve known the Easter story for as long as we can remember. Others who became Christians more recently can still recall their vivid reaction when they first heard it. Dur­ing the Easter season, we get a chance to listen to that story again as if it’s our first time. It is a story that is ever new—the story of how God made new life available to a lost and sinful humanity. </a:t>
            </a:r>
          </a:p>
        </p:txBody>
      </p:sp>
      <p:sp>
        <p:nvSpPr>
          <p:cNvPr id="7" name="Slide Number Placeholder 1">
            <a:extLst>
              <a:ext uri="{FF2B5EF4-FFF2-40B4-BE49-F238E27FC236}">
                <a16:creationId xmlns:a16="http://schemas.microsoft.com/office/drawing/2014/main" id="{D388BDEC-DFA8-434B-B115-5C4C818CAAFB}"/>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6</a:t>
            </a:fld>
            <a:endParaRPr lang="en-US" sz="1800" dirty="0">
              <a:solidFill>
                <a:srgbClr val="002060"/>
              </a:solidFill>
              <a:latin typeface="Arial Black" panose="020B0A04020102020204" pitchFamily="34" charset="0"/>
            </a:endParaRP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599" y="1484667"/>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37446C5A-3B6E-4241-B71A-6331FAF47B12}"/>
              </a:ext>
            </a:extLst>
          </p:cNvPr>
          <p:cNvSpPr txBox="1">
            <a:spLocks/>
          </p:cNvSpPr>
          <p:nvPr/>
        </p:nvSpPr>
        <p:spPr>
          <a:xfrm>
            <a:off x="3918857" y="20210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2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Tree>
    <p:extLst>
      <p:ext uri="{BB962C8B-B14F-4D97-AF65-F5344CB8AC3E}">
        <p14:creationId xmlns:p14="http://schemas.microsoft.com/office/powerpoint/2010/main" val="8477250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BD8E4AC2-D657-499D-8E58-CA40FAB4D04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DD63C7A7-5849-B6EA-47D3-31587FF66AEA}"/>
              </a:ext>
            </a:extLst>
          </p:cNvPr>
          <p:cNvSpPr>
            <a:spLocks noGrp="1"/>
          </p:cNvSpPr>
          <p:nvPr>
            <p:ph type="title"/>
          </p:nvPr>
        </p:nvSpPr>
        <p:spPr>
          <a:xfrm>
            <a:off x="609599" y="774887"/>
            <a:ext cx="10026650" cy="655637"/>
          </a:xfrm>
        </p:spPr>
        <p:txBody>
          <a:bodyPr>
            <a:normAutofit/>
          </a:bodyPr>
          <a:lstStyle/>
          <a:p>
            <a:pPr algn="l">
              <a:lnSpc>
                <a:spcPct val="107000"/>
              </a:lnSpc>
              <a:spcBef>
                <a:spcPts val="0"/>
              </a:spcBef>
            </a:pPr>
            <a:r>
              <a:rPr lang="en-US" sz="2800" b="1" u="sng"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Still the Most Amazing Story </a:t>
            </a:r>
          </a:p>
        </p:txBody>
      </p:sp>
      <p:sp>
        <p:nvSpPr>
          <p:cNvPr id="3" name="Content Placeholder 2">
            <a:extLst>
              <a:ext uri="{FF2B5EF4-FFF2-40B4-BE49-F238E27FC236}">
                <a16:creationId xmlns:a16="http://schemas.microsoft.com/office/drawing/2014/main" id="{234ED835-031F-0843-FAF4-B5EEC522385F}"/>
              </a:ext>
            </a:extLst>
          </p:cNvPr>
          <p:cNvSpPr>
            <a:spLocks noGrp="1"/>
          </p:cNvSpPr>
          <p:nvPr>
            <p:ph idx="1"/>
          </p:nvPr>
        </p:nvSpPr>
        <p:spPr>
          <a:xfrm>
            <a:off x="758757" y="1980746"/>
            <a:ext cx="10823642" cy="3978275"/>
          </a:xfrm>
          <a:noFill/>
        </p:spPr>
        <p:txBody>
          <a:bodyPr>
            <a:noAutofit/>
          </a:bodyPr>
          <a:lstStyle/>
          <a:p>
            <a:pPr marL="0" marR="0" indent="0">
              <a:lnSpc>
                <a:spcPct val="107000"/>
              </a:lnSpc>
              <a:spcBef>
                <a:spcPts val="0"/>
              </a:spcBef>
              <a:spcAft>
                <a:spcPts val="0"/>
              </a:spcAft>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 story hits us like the story of Jesus’ death and resurrection. It has the full range of human tragedy: betrayal, injustice, and courage. It is filled with mystery and irony. It evokes deep sym­pathy for its characters. It contrasts the power of vested interests with the power of Almighty God. It confronts our greatest enemy, death. Its ending is astonishing. But as we experience it, we realize how necessary the story’s conclusion is.</a:t>
            </a: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For some of us, we’ve known the Easter story for as long as we can remember. Others who became Christians more recently can still recall their vivid reaction when they first heard it. Dur­ing the Easter season, we get a chance to listen to that story again as if it’s our first time. It is a story that is ever new—the story of how God made new life available to a lost and sinful humanity. </a:t>
            </a:r>
          </a:p>
        </p:txBody>
      </p:sp>
      <p:sp>
        <p:nvSpPr>
          <p:cNvPr id="7" name="Slide Number Placeholder 1">
            <a:extLst>
              <a:ext uri="{FF2B5EF4-FFF2-40B4-BE49-F238E27FC236}">
                <a16:creationId xmlns:a16="http://schemas.microsoft.com/office/drawing/2014/main" id="{D388BDEC-DFA8-434B-B115-5C4C818CAAFB}"/>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7</a:t>
            </a:fld>
            <a:endParaRPr lang="en-US" sz="1800" dirty="0">
              <a:solidFill>
                <a:srgbClr val="002060"/>
              </a:solidFill>
              <a:latin typeface="Arial Black" panose="020B0A04020102020204" pitchFamily="34" charset="0"/>
            </a:endParaRP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599" y="1484667"/>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37446C5A-3B6E-4241-B71A-6331FAF47B12}"/>
              </a:ext>
            </a:extLst>
          </p:cNvPr>
          <p:cNvSpPr txBox="1">
            <a:spLocks/>
          </p:cNvSpPr>
          <p:nvPr/>
        </p:nvSpPr>
        <p:spPr>
          <a:xfrm>
            <a:off x="3918857" y="20210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2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spTree>
    <p:extLst>
      <p:ext uri="{BB962C8B-B14F-4D97-AF65-F5344CB8AC3E}">
        <p14:creationId xmlns:p14="http://schemas.microsoft.com/office/powerpoint/2010/main" val="3545911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D7738E9B-232D-4722-89D8-1A7145AF9EE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784216871"/>
              </p:ext>
            </p:extLst>
          </p:nvPr>
        </p:nvGraphicFramePr>
        <p:xfrm>
          <a:off x="1192717" y="669041"/>
          <a:ext cx="10430117" cy="58569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8</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295816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D7738E9B-232D-4722-89D8-1A7145AF9EE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4078774418"/>
              </p:ext>
            </p:extLst>
          </p:nvPr>
        </p:nvGraphicFramePr>
        <p:xfrm>
          <a:off x="1430940" y="706799"/>
          <a:ext cx="10430117" cy="561632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Christ Dies and Rises to New Life </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9</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40532619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DividendVTI">
  <a:themeElements>
    <a:clrScheme name="DividendVTI">
      <a:dk1>
        <a:sysClr val="windowText" lastClr="000000"/>
      </a:dk1>
      <a:lt1>
        <a:sysClr val="window" lastClr="FFFFFF"/>
      </a:lt1>
      <a:dk2>
        <a:srgbClr val="3D3D3D"/>
      </a:dk2>
      <a:lt2>
        <a:srgbClr val="EBEBEB"/>
      </a:lt2>
      <a:accent1>
        <a:srgbClr val="ED8428"/>
      </a:accent1>
      <a:accent2>
        <a:srgbClr val="E6C46D"/>
      </a:accent2>
      <a:accent3>
        <a:srgbClr val="537685"/>
      </a:accent3>
      <a:accent4>
        <a:srgbClr val="969FA7"/>
      </a:accent4>
      <a:accent5>
        <a:srgbClr val="A9C37C"/>
      </a:accent5>
      <a:accent6>
        <a:srgbClr val="5A8071"/>
      </a:accent6>
      <a:hlink>
        <a:srgbClr val="828282"/>
      </a:hlink>
      <a:folHlink>
        <a:srgbClr val="A5A5A5"/>
      </a:folHlink>
    </a:clrScheme>
    <a:fontScheme name="Dividend">
      <a:majorFont>
        <a:latin typeface="Franklin Gothic Demi"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537</TotalTime>
  <Words>10286</Words>
  <Application>Microsoft Office PowerPoint</Application>
  <PresentationFormat>Widescreen</PresentationFormat>
  <Paragraphs>596</Paragraphs>
  <Slides>24</Slides>
  <Notes>24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24</vt:i4>
      </vt:variant>
    </vt:vector>
  </HeadingPairs>
  <TitlesOfParts>
    <vt:vector size="36" baseType="lpstr">
      <vt:lpstr>Aptos</vt:lpstr>
      <vt:lpstr>Arial Black</vt:lpstr>
      <vt:lpstr>Calibri</vt:lpstr>
      <vt:lpstr>Courier New</vt:lpstr>
      <vt:lpstr>Franklin Gothic Book</vt:lpstr>
      <vt:lpstr>Franklin Gothic Demi</vt:lpstr>
      <vt:lpstr>Gotham Book</vt:lpstr>
      <vt:lpstr>Gotham Medium</vt:lpstr>
      <vt:lpstr>Symbol</vt:lpstr>
      <vt:lpstr>Wingdings</vt:lpstr>
      <vt:lpstr>Wingdings 2</vt:lpstr>
      <vt:lpstr>DividendVTI</vt:lpstr>
      <vt:lpstr>Christ Dies and Rises to New Life</vt:lpstr>
      <vt:lpstr>Prayer</vt:lpstr>
      <vt:lpstr>PowerPoint Presentation</vt:lpstr>
      <vt:lpstr>Christ Dies and Rises to New Life</vt:lpstr>
      <vt:lpstr>Christ Dies and Rises to New Life</vt:lpstr>
      <vt:lpstr>Still the Most Amazing Story </vt:lpstr>
      <vt:lpstr>Still the Most Amazing Story </vt:lpstr>
      <vt:lpstr>PowerPoint Presentation</vt:lpstr>
      <vt:lpstr>PowerPoint Presentation</vt:lpstr>
      <vt:lpstr>PowerPoint Presentation</vt:lpstr>
      <vt:lpstr>PowerPoint Presentation</vt:lpstr>
      <vt:lpstr>PowerPoint Presentation</vt:lpstr>
      <vt:lpstr>Lesson Context  </vt:lpstr>
      <vt:lpstr>PowerPoint Presentation</vt:lpstr>
      <vt:lpstr>The Son of God Dies - Matthew 27:39–40, 45–54 NIV</vt:lpstr>
      <vt:lpstr>The Son of God Is Risen Matthew 28:1–10 NIV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Bowman, Stanford W</dc:creator>
  <cp:lastModifiedBy>Stanford Bowman</cp:lastModifiedBy>
  <cp:revision>1</cp:revision>
  <dcterms:created xsi:type="dcterms:W3CDTF">2025-04-08T19:37:35Z</dcterms:created>
  <dcterms:modified xsi:type="dcterms:W3CDTF">2025-04-11T19:33:56Z</dcterms:modified>
</cp:coreProperties>
</file>