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notesMasterIdLst>
    <p:notesMasterId r:id="rId26"/>
  </p:notesMasterIdLst>
  <p:sldIdLst>
    <p:sldId id="256" r:id="rId2"/>
    <p:sldId id="496" r:id="rId3"/>
    <p:sldId id="259" r:id="rId4"/>
    <p:sldId id="503" r:id="rId5"/>
    <p:sldId id="504" r:id="rId6"/>
    <p:sldId id="260" r:id="rId7"/>
    <p:sldId id="506" r:id="rId8"/>
    <p:sldId id="474" r:id="rId9"/>
    <p:sldId id="505" r:id="rId10"/>
    <p:sldId id="482" r:id="rId11"/>
    <p:sldId id="507" r:id="rId12"/>
    <p:sldId id="453" r:id="rId13"/>
    <p:sldId id="476" r:id="rId14"/>
    <p:sldId id="477" r:id="rId15"/>
    <p:sldId id="491" r:id="rId16"/>
    <p:sldId id="508" r:id="rId17"/>
    <p:sldId id="494" r:id="rId18"/>
    <p:sldId id="509" r:id="rId19"/>
    <p:sldId id="431" r:id="rId20"/>
    <p:sldId id="421" r:id="rId21"/>
    <p:sldId id="510" r:id="rId22"/>
    <p:sldId id="458" r:id="rId23"/>
    <p:sldId id="500" r:id="rId24"/>
    <p:sldId id="48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C32862-F4FF-46EA-8CE7-915084F62306}" v="5" dt="2025-04-13T15:25:50.9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56" autoAdjust="0"/>
    <p:restoredTop sz="92023" autoAdjust="0"/>
  </p:normalViewPr>
  <p:slideViewPr>
    <p:cSldViewPr snapToGrid="0">
      <p:cViewPr varScale="1">
        <p:scale>
          <a:sx n="55" d="100"/>
          <a:sy n="55" d="100"/>
        </p:scale>
        <p:origin x="1302" y="28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73314ACE-B5A5-4BCF-ADEA-4BB094F67AEA}"/>
    <pc:docChg chg="undo redo custSel addSld delSld modSld sldOrd addMainMaster delMainMaster">
      <pc:chgData name="Stanford Bowman" userId="6ede3e4e1afbea80" providerId="LiveId" clId="{73314ACE-B5A5-4BCF-ADEA-4BB094F67AEA}" dt="2025-04-11T19:36:29.662" v="1423" actId="15"/>
      <pc:docMkLst>
        <pc:docMk/>
      </pc:docMkLst>
      <pc:sldChg chg="addSp delSp modSp new mod setBg modClrScheme delAnim modAnim chgLayout modNotesTx">
        <pc:chgData name="Stanford Bowman" userId="6ede3e4e1afbea80" providerId="LiveId" clId="{73314ACE-B5A5-4BCF-ADEA-4BB094F67AEA}" dt="2025-04-11T19:18:14.022" v="1408" actId="14100"/>
        <pc:sldMkLst>
          <pc:docMk/>
          <pc:sldMk cId="3917973933" sldId="256"/>
        </pc:sldMkLst>
        <pc:spChg chg="add mod ord">
          <ac:chgData name="Stanford Bowman" userId="6ede3e4e1afbea80" providerId="LiveId" clId="{73314ACE-B5A5-4BCF-ADEA-4BB094F67AEA}" dt="2025-04-11T19:12:56.432" v="1340" actId="207"/>
          <ac:spMkLst>
            <pc:docMk/>
            <pc:sldMk cId="3917973933" sldId="256"/>
            <ac:spMk id="2" creationId="{FEC1D917-B0D0-A1A2-F1C1-449B8BE6E37D}"/>
          </ac:spMkLst>
        </pc:spChg>
        <pc:spChg chg="add mod">
          <ac:chgData name="Stanford Bowman" userId="6ede3e4e1afbea80" providerId="LiveId" clId="{73314ACE-B5A5-4BCF-ADEA-4BB094F67AEA}" dt="2025-04-11T19:18:14.022" v="1408" actId="14100"/>
          <ac:spMkLst>
            <pc:docMk/>
            <pc:sldMk cId="3917973933" sldId="256"/>
            <ac:spMk id="8" creationId="{CAA4A4BF-3D15-0AFB-1D92-168D6DAB4646}"/>
          </ac:spMkLst>
        </pc:spChg>
        <pc:spChg chg="add">
          <ac:chgData name="Stanford Bowman" userId="6ede3e4e1afbea80" providerId="LiveId" clId="{73314ACE-B5A5-4BCF-ADEA-4BB094F67AEA}" dt="2025-04-08T19:39:00.251" v="9" actId="26606"/>
          <ac:spMkLst>
            <pc:docMk/>
            <pc:sldMk cId="3917973933" sldId="256"/>
            <ac:spMk id="9" creationId="{26B4480E-B7FF-4481-890E-043A69AE6FE2}"/>
          </ac:spMkLst>
        </pc:spChg>
        <pc:spChg chg="add mod ord">
          <ac:chgData name="Stanford Bowman" userId="6ede3e4e1afbea80" providerId="LiveId" clId="{73314ACE-B5A5-4BCF-ADEA-4BB094F67AEA}" dt="2025-04-11T19:12:47.494" v="1324" actId="207"/>
          <ac:spMkLst>
            <pc:docMk/>
            <pc:sldMk cId="3917973933" sldId="256"/>
            <ac:spMk id="10" creationId="{67270069-6634-11E2-37D9-20CA3E21AB8B}"/>
          </ac:spMkLst>
        </pc:spChg>
        <pc:spChg chg="add">
          <ac:chgData name="Stanford Bowman" userId="6ede3e4e1afbea80" providerId="LiveId" clId="{73314ACE-B5A5-4BCF-ADEA-4BB094F67AEA}" dt="2025-04-08T19:39:00.251" v="9" actId="26606"/>
          <ac:spMkLst>
            <pc:docMk/>
            <pc:sldMk cId="3917973933" sldId="256"/>
            <ac:spMk id="11" creationId="{64C13BAB-7C00-4D21-A857-E3D41C0A2A66}"/>
          </ac:spMkLst>
        </pc:spChg>
        <pc:spChg chg="add mod">
          <ac:chgData name="Stanford Bowman" userId="6ede3e4e1afbea80" providerId="LiveId" clId="{73314ACE-B5A5-4BCF-ADEA-4BB094F67AEA}" dt="2025-04-11T19:12:47.494" v="1324" actId="207"/>
          <ac:spMkLst>
            <pc:docMk/>
            <pc:sldMk cId="3917973933" sldId="256"/>
            <ac:spMk id="12" creationId="{ED80B947-E51A-3620-45A1-3A3CD52CCC6E}"/>
          </ac:spMkLst>
        </pc:spChg>
        <pc:spChg chg="add">
          <ac:chgData name="Stanford Bowman" userId="6ede3e4e1afbea80" providerId="LiveId" clId="{73314ACE-B5A5-4BCF-ADEA-4BB094F67AEA}" dt="2025-04-08T19:39:00.251" v="9" actId="26606"/>
          <ac:spMkLst>
            <pc:docMk/>
            <pc:sldMk cId="3917973933" sldId="256"/>
            <ac:spMk id="13" creationId="{1F1FF39A-AC3C-4066-9D4C-519AA22812EA}"/>
          </ac:spMkLst>
        </pc:spChg>
        <pc:picChg chg="add mod ord">
          <ac:chgData name="Stanford Bowman" userId="6ede3e4e1afbea80" providerId="LiveId" clId="{73314ACE-B5A5-4BCF-ADEA-4BB094F67AEA}" dt="2025-04-11T19:05:52.647" v="1301" actId="1076"/>
          <ac:picMkLst>
            <pc:docMk/>
            <pc:sldMk cId="3917973933" sldId="256"/>
            <ac:picMk id="3" creationId="{4119CEF1-E640-5E15-2AFB-8B0AF2D8ED91}"/>
          </ac:picMkLst>
        </pc:picChg>
        <pc:picChg chg="add mod">
          <ac:chgData name="Stanford Bowman" userId="6ede3e4e1afbea80" providerId="LiveId" clId="{73314ACE-B5A5-4BCF-ADEA-4BB094F67AEA}" dt="2025-04-11T19:17:06.398" v="1356" actId="14100"/>
          <ac:picMkLst>
            <pc:docMk/>
            <pc:sldMk cId="3917973933" sldId="256"/>
            <ac:picMk id="6" creationId="{C0E30BE3-FB3B-393A-8B5F-9ACDD364C2CC}"/>
          </ac:picMkLst>
        </pc:picChg>
      </pc:sldChg>
      <pc:sldChg chg="addSp delSp modSp new del mod modNotesTx">
        <pc:chgData name="Stanford Bowman" userId="6ede3e4e1afbea80" providerId="LiveId" clId="{73314ACE-B5A5-4BCF-ADEA-4BB094F67AEA}" dt="2025-04-11T14:22:32.709" v="418" actId="2696"/>
        <pc:sldMkLst>
          <pc:docMk/>
          <pc:sldMk cId="661550891" sldId="257"/>
        </pc:sldMkLst>
      </pc:sldChg>
      <pc:sldChg chg="modSp add mod ord modNotesTx">
        <pc:chgData name="Stanford Bowman" userId="6ede3e4e1afbea80" providerId="LiveId" clId="{73314ACE-B5A5-4BCF-ADEA-4BB094F67AEA}" dt="2025-04-11T14:42:30.696" v="534"/>
        <pc:sldMkLst>
          <pc:docMk/>
          <pc:sldMk cId="2139203408" sldId="259"/>
        </pc:sldMkLst>
        <pc:spChg chg="mod">
          <ac:chgData name="Stanford Bowman" userId="6ede3e4e1afbea80" providerId="LiveId" clId="{73314ACE-B5A5-4BCF-ADEA-4BB094F67AEA}" dt="2025-04-11T14:37:25.170" v="494" actId="404"/>
          <ac:spMkLst>
            <pc:docMk/>
            <pc:sldMk cId="2139203408" sldId="259"/>
            <ac:spMk id="5" creationId="{B1287DED-06E3-4317-4565-7C1DAD471D33}"/>
          </ac:spMkLst>
        </pc:spChg>
        <pc:spChg chg="mod">
          <ac:chgData name="Stanford Bowman" userId="6ede3e4e1afbea80" providerId="LiveId" clId="{73314ACE-B5A5-4BCF-ADEA-4BB094F67AEA}" dt="2025-04-11T14:26:00.416" v="443" actId="14100"/>
          <ac:spMkLst>
            <pc:docMk/>
            <pc:sldMk cId="2139203408" sldId="259"/>
            <ac:spMk id="8" creationId="{143BE764-A303-F010-B591-63BECC8E9675}"/>
          </ac:spMkLst>
        </pc:spChg>
        <pc:cxnChg chg="mod">
          <ac:chgData name="Stanford Bowman" userId="6ede3e4e1afbea80" providerId="LiveId" clId="{73314ACE-B5A5-4BCF-ADEA-4BB094F67AEA}" dt="2025-04-11T14:36:49.792" v="486" actId="1036"/>
          <ac:cxnSpMkLst>
            <pc:docMk/>
            <pc:sldMk cId="2139203408" sldId="259"/>
            <ac:cxnSpMk id="6" creationId="{88B6B354-28D0-DED4-6FF2-A93ADDBB4C49}"/>
          </ac:cxnSpMkLst>
        </pc:cxnChg>
        <pc:cxnChg chg="mod">
          <ac:chgData name="Stanford Bowman" userId="6ede3e4e1afbea80" providerId="LiveId" clId="{73314ACE-B5A5-4BCF-ADEA-4BB094F67AEA}" dt="2025-04-11T14:26:39.520" v="466" actId="1076"/>
          <ac:cxnSpMkLst>
            <pc:docMk/>
            <pc:sldMk cId="2139203408" sldId="259"/>
            <ac:cxnSpMk id="10" creationId="{FB860F08-084D-7E5D-7F36-BA582F1D3C2F}"/>
          </ac:cxnSpMkLst>
        </pc:cxnChg>
      </pc:sldChg>
      <pc:sldChg chg="modSp add mod modNotesTx">
        <pc:chgData name="Stanford Bowman" userId="6ede3e4e1afbea80" providerId="LiveId" clId="{73314ACE-B5A5-4BCF-ADEA-4BB094F67AEA}" dt="2025-04-11T14:46:35.951" v="564" actId="20577"/>
        <pc:sldMkLst>
          <pc:docMk/>
          <pc:sldMk cId="847725026" sldId="260"/>
        </pc:sldMkLst>
        <pc:spChg chg="mod">
          <ac:chgData name="Stanford Bowman" userId="6ede3e4e1afbea80" providerId="LiveId" clId="{73314ACE-B5A5-4BCF-ADEA-4BB094F67AEA}" dt="2025-04-11T14:44:45.850" v="552"/>
          <ac:spMkLst>
            <pc:docMk/>
            <pc:sldMk cId="847725026" sldId="260"/>
            <ac:spMk id="2" creationId="{DD63C7A7-5849-B6EA-47D3-31587FF66AEA}"/>
          </ac:spMkLst>
        </pc:spChg>
        <pc:spChg chg="mod">
          <ac:chgData name="Stanford Bowman" userId="6ede3e4e1afbea80" providerId="LiveId" clId="{73314ACE-B5A5-4BCF-ADEA-4BB094F67AEA}" dt="2025-04-11T14:45:29.511" v="560" actId="207"/>
          <ac:spMkLst>
            <pc:docMk/>
            <pc:sldMk cId="847725026" sldId="260"/>
            <ac:spMk id="3" creationId="{234ED835-031F-0843-FAF4-B5EEC522385F}"/>
          </ac:spMkLst>
        </pc:spChg>
        <pc:spChg chg="mod">
          <ac:chgData name="Stanford Bowman" userId="6ede3e4e1afbea80" providerId="LiveId" clId="{73314ACE-B5A5-4BCF-ADEA-4BB094F67AEA}" dt="2025-04-11T14:43:28.209" v="536" actId="27636"/>
          <ac:spMkLst>
            <pc:docMk/>
            <pc:sldMk cId="847725026" sldId="260"/>
            <ac:spMk id="6" creationId="{37446C5A-3B6E-4241-B71A-6331FAF47B12}"/>
          </ac:spMkLst>
        </pc:spChg>
      </pc:sldChg>
      <pc:sldChg chg="modSp add mod modNotes modNotesTx">
        <pc:chgData name="Stanford Bowman" userId="6ede3e4e1afbea80" providerId="LiveId" clId="{73314ACE-B5A5-4BCF-ADEA-4BB094F67AEA}" dt="2025-04-11T19:34:48.693" v="1414" actId="27636"/>
        <pc:sldMkLst>
          <pc:docMk/>
          <pc:sldMk cId="3452085809" sldId="421"/>
        </pc:sldMkLst>
        <pc:spChg chg="mod">
          <ac:chgData name="Stanford Bowman" userId="6ede3e4e1afbea80" providerId="LiveId" clId="{73314ACE-B5A5-4BCF-ADEA-4BB094F67AEA}" dt="2025-04-11T18:45:33.181" v="1168" actId="404"/>
          <ac:spMkLst>
            <pc:docMk/>
            <pc:sldMk cId="3452085809" sldId="421"/>
            <ac:spMk id="2" creationId="{D809DA3B-C408-8B2D-5A2D-7026CF93AEEC}"/>
          </ac:spMkLst>
        </pc:spChg>
        <pc:spChg chg="mod">
          <ac:chgData name="Stanford Bowman" userId="6ede3e4e1afbea80" providerId="LiveId" clId="{73314ACE-B5A5-4BCF-ADEA-4BB094F67AEA}" dt="2025-04-11T14:43:28.355" v="548" actId="27636"/>
          <ac:spMkLst>
            <pc:docMk/>
            <pc:sldMk cId="3452085809" sldId="421"/>
            <ac:spMk id="12" creationId="{67D75771-0A2D-40E1-AA29-B4681B34E4E2}"/>
          </ac:spMkLst>
        </pc:spChg>
        <pc:spChg chg="mod">
          <ac:chgData name="Stanford Bowman" userId="6ede3e4e1afbea80" providerId="LiveId" clId="{73314ACE-B5A5-4BCF-ADEA-4BB094F67AEA}" dt="2025-04-11T18:43:38.492" v="1133" actId="404"/>
          <ac:spMkLst>
            <pc:docMk/>
            <pc:sldMk cId="3452085809" sldId="421"/>
            <ac:spMk id="15" creationId="{19D84E3C-EC1C-40A8-9BE4-CB83B851C0AC}"/>
          </ac:spMkLst>
        </pc:spChg>
        <pc:spChg chg="mod">
          <ac:chgData name="Stanford Bowman" userId="6ede3e4e1afbea80" providerId="LiveId" clId="{73314ACE-B5A5-4BCF-ADEA-4BB094F67AEA}" dt="2025-04-11T18:46:57.540" v="1220" actId="1036"/>
          <ac:spMkLst>
            <pc:docMk/>
            <pc:sldMk cId="3452085809" sldId="421"/>
            <ac:spMk id="16" creationId="{F458977A-D61D-4781-A330-C460143E239E}"/>
          </ac:spMkLst>
        </pc:spChg>
        <pc:spChg chg="mod">
          <ac:chgData name="Stanford Bowman" userId="6ede3e4e1afbea80" providerId="LiveId" clId="{73314ACE-B5A5-4BCF-ADEA-4BB094F67AEA}" dt="2025-04-11T18:46:22.865" v="1201" actId="1035"/>
          <ac:spMkLst>
            <pc:docMk/>
            <pc:sldMk cId="3452085809" sldId="421"/>
            <ac:spMk id="17" creationId="{FA587F66-BEFF-4D6C-AEF0-FA091908B866}"/>
          </ac:spMkLst>
        </pc:spChg>
        <pc:picChg chg="mod">
          <ac:chgData name="Stanford Bowman" userId="6ede3e4e1afbea80" providerId="LiveId" clId="{73314ACE-B5A5-4BCF-ADEA-4BB094F67AEA}" dt="2025-04-11T18:45:41.236" v="1169" actId="1076"/>
          <ac:picMkLst>
            <pc:docMk/>
            <pc:sldMk cId="3452085809" sldId="421"/>
            <ac:picMk id="18" creationId="{C51D875A-9797-44CB-9AD2-BEFF2FDF9106}"/>
          </ac:picMkLst>
        </pc:picChg>
      </pc:sldChg>
      <pc:sldChg chg="modSp add mod modNotes modNotesTx">
        <pc:chgData name="Stanford Bowman" userId="6ede3e4e1afbea80" providerId="LiveId" clId="{73314ACE-B5A5-4BCF-ADEA-4BB094F67AEA}" dt="2025-04-11T18:43:15.218" v="1124" actId="27636"/>
        <pc:sldMkLst>
          <pc:docMk/>
          <pc:sldMk cId="1145517130" sldId="431"/>
        </pc:sldMkLst>
        <pc:spChg chg="mod">
          <ac:chgData name="Stanford Bowman" userId="6ede3e4e1afbea80" providerId="LiveId" clId="{73314ACE-B5A5-4BCF-ADEA-4BB094F67AEA}" dt="2025-04-11T14:43:28.344" v="547" actId="27636"/>
          <ac:spMkLst>
            <pc:docMk/>
            <pc:sldMk cId="1145517130" sldId="431"/>
            <ac:spMk id="2" creationId="{FF04471D-54AA-E04A-4DFF-E5AE99644850}"/>
          </ac:spMkLst>
        </pc:spChg>
        <pc:graphicFrameChg chg="mod modGraphic">
          <ac:chgData name="Stanford Bowman" userId="6ede3e4e1afbea80" providerId="LiveId" clId="{73314ACE-B5A5-4BCF-ADEA-4BB094F67AEA}" dt="2025-04-11T18:42:14.444" v="1121" actId="115"/>
          <ac:graphicFrameMkLst>
            <pc:docMk/>
            <pc:sldMk cId="1145517130" sldId="431"/>
            <ac:graphicFrameMk id="12" creationId="{95518BAA-62C1-0315-8892-BDF52A6B4927}"/>
          </ac:graphicFrameMkLst>
        </pc:graphicFrameChg>
      </pc:sldChg>
      <pc:sldChg chg="addSp modSp add mod modNotes modNotesTx">
        <pc:chgData name="Stanford Bowman" userId="6ede3e4e1afbea80" providerId="LiveId" clId="{73314ACE-B5A5-4BCF-ADEA-4BB094F67AEA}" dt="2025-04-11T19:34:48.646" v="1412" actId="27636"/>
        <pc:sldMkLst>
          <pc:docMk/>
          <pc:sldMk cId="998796097" sldId="453"/>
        </pc:sldMkLst>
        <pc:spChg chg="mod">
          <ac:chgData name="Stanford Bowman" userId="6ede3e4e1afbea80" providerId="LiveId" clId="{73314ACE-B5A5-4BCF-ADEA-4BB094F67AEA}" dt="2025-04-11T14:43:28.253" v="539" actId="27636"/>
          <ac:spMkLst>
            <pc:docMk/>
            <pc:sldMk cId="998796097" sldId="453"/>
            <ac:spMk id="5" creationId="{9CBF2DF6-BE6A-4808-A788-56DC94952066}"/>
          </ac:spMkLst>
        </pc:spChg>
        <pc:spChg chg="mod">
          <ac:chgData name="Stanford Bowman" userId="6ede3e4e1afbea80" providerId="LiveId" clId="{73314ACE-B5A5-4BCF-ADEA-4BB094F67AEA}" dt="2025-04-11T16:34:16.821" v="763" actId="115"/>
          <ac:spMkLst>
            <pc:docMk/>
            <pc:sldMk cId="998796097" sldId="453"/>
            <ac:spMk id="10" creationId="{E7A7DBE9-5C5B-7C4C-E227-A3BB2B174B95}"/>
          </ac:spMkLst>
        </pc:spChg>
        <pc:spChg chg="mod">
          <ac:chgData name="Stanford Bowman" userId="6ede3e4e1afbea80" providerId="LiveId" clId="{73314ACE-B5A5-4BCF-ADEA-4BB094F67AEA}" dt="2025-04-11T16:34:54.461" v="767" actId="14100"/>
          <ac:spMkLst>
            <pc:docMk/>
            <pc:sldMk cId="998796097" sldId="453"/>
            <ac:spMk id="13" creationId="{49687E3C-5D07-4C96-A777-DB1EEE0BF167}"/>
          </ac:spMkLst>
        </pc:spChg>
        <pc:cxnChg chg="add mod ord">
          <ac:chgData name="Stanford Bowman" userId="6ede3e4e1afbea80" providerId="LiveId" clId="{73314ACE-B5A5-4BCF-ADEA-4BB094F67AEA}" dt="2025-04-11T16:36:49.250" v="864" actId="171"/>
          <ac:cxnSpMkLst>
            <pc:docMk/>
            <pc:sldMk cId="998796097" sldId="453"/>
            <ac:cxnSpMk id="2" creationId="{76309B0B-3D26-040A-76FB-BAC9C18336CC}"/>
          </ac:cxnSpMkLst>
        </pc:cxnChg>
      </pc:sldChg>
      <pc:sldChg chg="delSp modSp add mod delAnim modNotes modNotesTx">
        <pc:chgData name="Stanford Bowman" userId="6ede3e4e1afbea80" providerId="LiveId" clId="{73314ACE-B5A5-4BCF-ADEA-4BB094F67AEA}" dt="2025-04-11T18:54:50.037" v="1242" actId="1076"/>
        <pc:sldMkLst>
          <pc:docMk/>
          <pc:sldMk cId="938802995" sldId="458"/>
        </pc:sldMkLst>
        <pc:spChg chg="mod">
          <ac:chgData name="Stanford Bowman" userId="6ede3e4e1afbea80" providerId="LiveId" clId="{73314ACE-B5A5-4BCF-ADEA-4BB094F67AEA}" dt="2025-04-11T18:54:43.801" v="1241" actId="403"/>
          <ac:spMkLst>
            <pc:docMk/>
            <pc:sldMk cId="938802995" sldId="458"/>
            <ac:spMk id="3" creationId="{C173528E-EDC8-4FBE-9BE9-878B206B957E}"/>
          </ac:spMkLst>
        </pc:spChg>
        <pc:spChg chg="mod">
          <ac:chgData name="Stanford Bowman" userId="6ede3e4e1afbea80" providerId="LiveId" clId="{73314ACE-B5A5-4BCF-ADEA-4BB094F67AEA}" dt="2025-04-11T18:54:50.037" v="1242" actId="1076"/>
          <ac:spMkLst>
            <pc:docMk/>
            <pc:sldMk cId="938802995" sldId="458"/>
            <ac:spMk id="12" creationId="{43E01BC6-A475-427E-AAE4-EABF933AD3A0}"/>
          </ac:spMkLst>
        </pc:spChg>
        <pc:spChg chg="mod">
          <ac:chgData name="Stanford Bowman" userId="6ede3e4e1afbea80" providerId="LiveId" clId="{73314ACE-B5A5-4BCF-ADEA-4BB094F67AEA}" dt="2025-04-11T18:54:43.801" v="1241" actId="403"/>
          <ac:spMkLst>
            <pc:docMk/>
            <pc:sldMk cId="938802995" sldId="458"/>
            <ac:spMk id="21" creationId="{D5CA7739-1376-4613-8ADE-73CDD8360891}"/>
          </ac:spMkLst>
        </pc:spChg>
        <pc:spChg chg="mod">
          <ac:chgData name="Stanford Bowman" userId="6ede3e4e1afbea80" providerId="LiveId" clId="{73314ACE-B5A5-4BCF-ADEA-4BB094F67AEA}" dt="2025-04-11T18:49:11.755" v="1228" actId="27636"/>
          <ac:spMkLst>
            <pc:docMk/>
            <pc:sldMk cId="938802995" sldId="458"/>
            <ac:spMk id="23" creationId="{4AE1B342-E6EE-45AE-83D4-7797DFEF110B}"/>
          </ac:spMkLst>
        </pc:spChg>
      </pc:sldChg>
      <pc:sldChg chg="delSp modSp add mod ord setBg modNotes modNotesTx">
        <pc:chgData name="Stanford Bowman" userId="6ede3e4e1afbea80" providerId="LiveId" clId="{73314ACE-B5A5-4BCF-ADEA-4BB094F67AEA}" dt="2025-04-11T19:34:48.559" v="1409" actId="27636"/>
        <pc:sldMkLst>
          <pc:docMk/>
          <pc:sldMk cId="3295816466" sldId="474"/>
        </pc:sldMkLst>
        <pc:spChg chg="mod">
          <ac:chgData name="Stanford Bowman" userId="6ede3e4e1afbea80" providerId="LiveId" clId="{73314ACE-B5A5-4BCF-ADEA-4BB094F67AEA}" dt="2025-04-11T14:43:28.232" v="537" actId="27636"/>
          <ac:spMkLst>
            <pc:docMk/>
            <pc:sldMk cId="3295816466" sldId="474"/>
            <ac:spMk id="4" creationId="{A3EDCA11-7D46-4DEB-B86A-158E6EABD961}"/>
          </ac:spMkLst>
        </pc:spChg>
        <pc:graphicFrameChg chg="mod">
          <ac:chgData name="Stanford Bowman" userId="6ede3e4e1afbea80" providerId="LiveId" clId="{73314ACE-B5A5-4BCF-ADEA-4BB094F67AEA}" dt="2025-04-11T15:17:56.030" v="660" actId="1076"/>
          <ac:graphicFrameMkLst>
            <pc:docMk/>
            <pc:sldMk cId="3295816466" sldId="474"/>
            <ac:graphicFrameMk id="12" creationId="{95518BAA-62C1-0315-8892-BDF52A6B4927}"/>
          </ac:graphicFrameMkLst>
        </pc:graphicFrameChg>
      </pc:sldChg>
      <pc:sldChg chg="addSp delSp modSp add mod modNotesTx">
        <pc:chgData name="Stanford Bowman" userId="6ede3e4e1afbea80" providerId="LiveId" clId="{73314ACE-B5A5-4BCF-ADEA-4BB094F67AEA}" dt="2025-04-11T16:46:09.305" v="1013" actId="1037"/>
        <pc:sldMkLst>
          <pc:docMk/>
          <pc:sldMk cId="503586353" sldId="476"/>
        </pc:sldMkLst>
        <pc:spChg chg="mod">
          <ac:chgData name="Stanford Bowman" userId="6ede3e4e1afbea80" providerId="LiveId" clId="{73314ACE-B5A5-4BCF-ADEA-4BB094F67AEA}" dt="2025-04-11T16:46:09.305" v="1013" actId="1037"/>
          <ac:spMkLst>
            <pc:docMk/>
            <pc:sldMk cId="503586353" sldId="476"/>
            <ac:spMk id="3" creationId="{40A8DE66-546C-6D42-4251-BC07BDA28495}"/>
          </ac:spMkLst>
        </pc:spChg>
        <pc:spChg chg="mod">
          <ac:chgData name="Stanford Bowman" userId="6ede3e4e1afbea80" providerId="LiveId" clId="{73314ACE-B5A5-4BCF-ADEA-4BB094F67AEA}" dt="2025-04-11T14:43:28.265" v="540" actId="27636"/>
          <ac:spMkLst>
            <pc:docMk/>
            <pc:sldMk cId="503586353" sldId="476"/>
            <ac:spMk id="9" creationId="{E254EE40-D275-484D-B0FD-C951ED3524DB}"/>
          </ac:spMkLst>
        </pc:spChg>
        <pc:spChg chg="add mod">
          <ac:chgData name="Stanford Bowman" userId="6ede3e4e1afbea80" providerId="LiveId" clId="{73314ACE-B5A5-4BCF-ADEA-4BB094F67AEA}" dt="2025-04-11T16:45:16.338" v="996" actId="554"/>
          <ac:spMkLst>
            <pc:docMk/>
            <pc:sldMk cId="503586353" sldId="476"/>
            <ac:spMk id="10" creationId="{2075664A-5B9E-A371-3824-8C3C86C1A913}"/>
          </ac:spMkLst>
        </pc:spChg>
        <pc:spChg chg="add mod">
          <ac:chgData name="Stanford Bowman" userId="6ede3e4e1afbea80" providerId="LiveId" clId="{73314ACE-B5A5-4BCF-ADEA-4BB094F67AEA}" dt="2025-04-11T16:45:53.505" v="1004" actId="108"/>
          <ac:spMkLst>
            <pc:docMk/>
            <pc:sldMk cId="503586353" sldId="476"/>
            <ac:spMk id="14" creationId="{77203ACB-77B1-774E-6586-3D49E464D3FE}"/>
          </ac:spMkLst>
        </pc:spChg>
        <pc:cxnChg chg="mod">
          <ac:chgData name="Stanford Bowman" userId="6ede3e4e1afbea80" providerId="LiveId" clId="{73314ACE-B5A5-4BCF-ADEA-4BB094F67AEA}" dt="2025-04-11T16:43:53.632" v="986" actId="1037"/>
          <ac:cxnSpMkLst>
            <pc:docMk/>
            <pc:sldMk cId="503586353" sldId="476"/>
            <ac:cxnSpMk id="16" creationId="{73BAAAEE-EC65-42E5-A40C-3BB2B4DEDC1C}"/>
          </ac:cxnSpMkLst>
        </pc:cxnChg>
      </pc:sldChg>
      <pc:sldChg chg="modSp add mod modNotes modNotesTx">
        <pc:chgData name="Stanford Bowman" userId="6ede3e4e1afbea80" providerId="LiveId" clId="{73314ACE-B5A5-4BCF-ADEA-4BB094F67AEA}" dt="2025-04-11T19:34:48.670" v="1413" actId="27636"/>
        <pc:sldMkLst>
          <pc:docMk/>
          <pc:sldMk cId="3231419742" sldId="477"/>
        </pc:sldMkLst>
        <pc:spChg chg="mod">
          <ac:chgData name="Stanford Bowman" userId="6ede3e4e1afbea80" providerId="LiveId" clId="{73314ACE-B5A5-4BCF-ADEA-4BB094F67AEA}" dt="2025-04-11T14:43:28.276" v="541" actId="27636"/>
          <ac:spMkLst>
            <pc:docMk/>
            <pc:sldMk cId="3231419742" sldId="477"/>
            <ac:spMk id="4" creationId="{A3EDCA11-7D46-4DEB-B86A-158E6EABD961}"/>
          </ac:spMkLst>
        </pc:spChg>
        <pc:graphicFrameChg chg="mod">
          <ac:chgData name="Stanford Bowman" userId="6ede3e4e1afbea80" providerId="LiveId" clId="{73314ACE-B5A5-4BCF-ADEA-4BB094F67AEA}" dt="2025-04-11T16:52:03.955" v="1047" actId="1076"/>
          <ac:graphicFrameMkLst>
            <pc:docMk/>
            <pc:sldMk cId="3231419742" sldId="477"/>
            <ac:graphicFrameMk id="12" creationId="{95518BAA-62C1-0315-8892-BDF52A6B4927}"/>
          </ac:graphicFrameMkLst>
        </pc:graphicFrameChg>
      </pc:sldChg>
      <pc:sldChg chg="addSp delSp modSp add mod modNotes modNotesTx">
        <pc:chgData name="Stanford Bowman" userId="6ede3e4e1afbea80" providerId="LiveId" clId="{73314ACE-B5A5-4BCF-ADEA-4BB094F67AEA}" dt="2025-04-11T19:34:48.619" v="1411" actId="27636"/>
        <pc:sldMkLst>
          <pc:docMk/>
          <pc:sldMk cId="77023992" sldId="482"/>
        </pc:sldMkLst>
        <pc:spChg chg="add mod">
          <ac:chgData name="Stanford Bowman" userId="6ede3e4e1afbea80" providerId="LiveId" clId="{73314ACE-B5A5-4BCF-ADEA-4BB094F67AEA}" dt="2025-04-11T15:18:59.427" v="665"/>
          <ac:spMkLst>
            <pc:docMk/>
            <pc:sldMk cId="77023992" sldId="482"/>
            <ac:spMk id="2" creationId="{7E060B3B-3E5F-7C4A-6961-1CA8300C255F}"/>
          </ac:spMkLst>
        </pc:spChg>
        <pc:spChg chg="mod">
          <ac:chgData name="Stanford Bowman" userId="6ede3e4e1afbea80" providerId="LiveId" clId="{73314ACE-B5A5-4BCF-ADEA-4BB094F67AEA}" dt="2025-04-11T14:43:28.242" v="538" actId="27636"/>
          <ac:spMkLst>
            <pc:docMk/>
            <pc:sldMk cId="77023992" sldId="482"/>
            <ac:spMk id="4" creationId="{A3EDCA11-7D46-4DEB-B86A-158E6EABD961}"/>
          </ac:spMkLst>
        </pc:spChg>
        <pc:graphicFrameChg chg="mod">
          <ac:chgData name="Stanford Bowman" userId="6ede3e4e1afbea80" providerId="LiveId" clId="{73314ACE-B5A5-4BCF-ADEA-4BB094F67AEA}" dt="2025-04-11T15:19:07.641" v="666" actId="1076"/>
          <ac:graphicFrameMkLst>
            <pc:docMk/>
            <pc:sldMk cId="77023992" sldId="482"/>
            <ac:graphicFrameMk id="12" creationId="{95518BAA-62C1-0315-8892-BDF52A6B4927}"/>
          </ac:graphicFrameMkLst>
        </pc:graphicFrameChg>
      </pc:sldChg>
      <pc:sldChg chg="modSp add del mod">
        <pc:chgData name="Stanford Bowman" userId="6ede3e4e1afbea80" providerId="LiveId" clId="{73314ACE-B5A5-4BCF-ADEA-4BB094F67AEA}" dt="2025-04-11T16:58:53.138" v="1077" actId="47"/>
        <pc:sldMkLst>
          <pc:docMk/>
          <pc:sldMk cId="967760806" sldId="483"/>
        </pc:sldMkLst>
      </pc:sldChg>
      <pc:sldChg chg="modSp add mod modNotes">
        <pc:chgData name="Stanford Bowman" userId="6ede3e4e1afbea80" providerId="LiveId" clId="{73314ACE-B5A5-4BCF-ADEA-4BB094F67AEA}" dt="2025-04-11T19:01:15.319" v="1270" actId="6549"/>
        <pc:sldMkLst>
          <pc:docMk/>
          <pc:sldMk cId="1687113891" sldId="489"/>
        </pc:sldMkLst>
        <pc:spChg chg="mod">
          <ac:chgData name="Stanford Bowman" userId="6ede3e4e1afbea80" providerId="LiveId" clId="{73314ACE-B5A5-4BCF-ADEA-4BB094F67AEA}" dt="2025-04-11T19:01:15.319" v="1270" actId="6549"/>
          <ac:spMkLst>
            <pc:docMk/>
            <pc:sldMk cId="1687113891" sldId="489"/>
            <ac:spMk id="13" creationId="{DC04D890-4AEB-4299-B09E-C21A71394D8B}"/>
          </ac:spMkLst>
        </pc:spChg>
      </pc:sldChg>
      <pc:sldChg chg="modSp add mod modNotesTx">
        <pc:chgData name="Stanford Bowman" userId="6ede3e4e1afbea80" providerId="LiveId" clId="{73314ACE-B5A5-4BCF-ADEA-4BB094F67AEA}" dt="2025-04-11T19:35:29.455" v="1417" actId="15"/>
        <pc:sldMkLst>
          <pc:docMk/>
          <pc:sldMk cId="1899292702" sldId="491"/>
        </pc:sldMkLst>
        <pc:spChg chg="mod">
          <ac:chgData name="Stanford Bowman" userId="6ede3e4e1afbea80" providerId="LiveId" clId="{73314ACE-B5A5-4BCF-ADEA-4BB094F67AEA}" dt="2025-04-11T16:54:26.666" v="1049"/>
          <ac:spMkLst>
            <pc:docMk/>
            <pc:sldMk cId="1899292702" sldId="491"/>
            <ac:spMk id="3" creationId="{BD90AFB3-CDB8-ABB3-27B0-DD2B8D724A92}"/>
          </ac:spMkLst>
        </pc:spChg>
        <pc:spChg chg="mod">
          <ac:chgData name="Stanford Bowman" userId="6ede3e4e1afbea80" providerId="LiveId" clId="{73314ACE-B5A5-4BCF-ADEA-4BB094F67AEA}" dt="2025-04-11T16:58:30.145" v="1075" actId="14100"/>
          <ac:spMkLst>
            <pc:docMk/>
            <pc:sldMk cId="1899292702" sldId="491"/>
            <ac:spMk id="4" creationId="{6B23B896-0450-1478-E8C2-3F855299224E}"/>
          </ac:spMkLst>
        </pc:spChg>
        <pc:spChg chg="mod">
          <ac:chgData name="Stanford Bowman" userId="6ede3e4e1afbea80" providerId="LiveId" clId="{73314ACE-B5A5-4BCF-ADEA-4BB094F67AEA}" dt="2025-04-11T16:58:19.752" v="1060" actId="14100"/>
          <ac:spMkLst>
            <pc:docMk/>
            <pc:sldMk cId="1899292702" sldId="491"/>
            <ac:spMk id="5" creationId="{30C654AB-A098-10F8-E65C-363BA0977DBC}"/>
          </ac:spMkLst>
        </pc:spChg>
        <pc:spChg chg="mod">
          <ac:chgData name="Stanford Bowman" userId="6ede3e4e1afbea80" providerId="LiveId" clId="{73314ACE-B5A5-4BCF-ADEA-4BB094F67AEA}" dt="2025-04-11T16:56:52.800" v="1059" actId="1076"/>
          <ac:spMkLst>
            <pc:docMk/>
            <pc:sldMk cId="1899292702" sldId="491"/>
            <ac:spMk id="9" creationId="{57144AEB-4F5C-4496-9C1A-5AA661E879D2}"/>
          </ac:spMkLst>
        </pc:spChg>
        <pc:cxnChg chg="mod">
          <ac:chgData name="Stanford Bowman" userId="6ede3e4e1afbea80" providerId="LiveId" clId="{73314ACE-B5A5-4BCF-ADEA-4BB094F67AEA}" dt="2025-04-11T16:58:24.922" v="1074" actId="1038"/>
          <ac:cxnSpMkLst>
            <pc:docMk/>
            <pc:sldMk cId="1899292702" sldId="491"/>
            <ac:cxnSpMk id="8" creationId="{99F1AB1B-1F03-88BA-CCB9-D0A094652344}"/>
          </ac:cxnSpMkLst>
        </pc:cxnChg>
      </pc:sldChg>
      <pc:sldChg chg="modSp add del mod">
        <pc:chgData name="Stanford Bowman" userId="6ede3e4e1afbea80" providerId="LiveId" clId="{73314ACE-B5A5-4BCF-ADEA-4BB094F67AEA}" dt="2025-04-11T16:58:51.084" v="1076" actId="47"/>
        <pc:sldMkLst>
          <pc:docMk/>
          <pc:sldMk cId="302755266" sldId="492"/>
        </pc:sldMkLst>
      </pc:sldChg>
      <pc:sldChg chg="modSp add mod modNotesTx">
        <pc:chgData name="Stanford Bowman" userId="6ede3e4e1afbea80" providerId="LiveId" clId="{73314ACE-B5A5-4BCF-ADEA-4BB094F67AEA}" dt="2025-04-11T17:08:47.091" v="1097"/>
        <pc:sldMkLst>
          <pc:docMk/>
          <pc:sldMk cId="3749501681" sldId="494"/>
        </pc:sldMkLst>
        <pc:spChg chg="mod">
          <ac:chgData name="Stanford Bowman" userId="6ede3e4e1afbea80" providerId="LiveId" clId="{73314ACE-B5A5-4BCF-ADEA-4BB094F67AEA}" dt="2025-04-11T17:06:46.149" v="1092"/>
          <ac:spMkLst>
            <pc:docMk/>
            <pc:sldMk cId="3749501681" sldId="494"/>
            <ac:spMk id="8" creationId="{B00D1B18-554F-60BC-6CBB-EE1865BE88B8}"/>
          </ac:spMkLst>
        </pc:spChg>
        <pc:spChg chg="mod">
          <ac:chgData name="Stanford Bowman" userId="6ede3e4e1afbea80" providerId="LiveId" clId="{73314ACE-B5A5-4BCF-ADEA-4BB094F67AEA}" dt="2025-04-11T14:43:28.321" v="545" actId="27636"/>
          <ac:spMkLst>
            <pc:docMk/>
            <pc:sldMk cId="3749501681" sldId="494"/>
            <ac:spMk id="9" creationId="{2C62986F-FDD9-407A-B81D-62943E97555F}"/>
          </ac:spMkLst>
        </pc:spChg>
        <pc:spChg chg="mod">
          <ac:chgData name="Stanford Bowman" userId="6ede3e4e1afbea80" providerId="LiveId" clId="{73314ACE-B5A5-4BCF-ADEA-4BB094F67AEA}" dt="2025-04-11T17:08:47.091" v="1097"/>
          <ac:spMkLst>
            <pc:docMk/>
            <pc:sldMk cId="3749501681" sldId="494"/>
            <ac:spMk id="25" creationId="{CD653B91-CA79-309E-20E9-1E82F3788D15}"/>
          </ac:spMkLst>
        </pc:spChg>
        <pc:picChg chg="mod">
          <ac:chgData name="Stanford Bowman" userId="6ede3e4e1afbea80" providerId="LiveId" clId="{73314ACE-B5A5-4BCF-ADEA-4BB094F67AEA}" dt="2025-04-11T17:08:37.257" v="1096" actId="1076"/>
          <ac:picMkLst>
            <pc:docMk/>
            <pc:sldMk cId="3749501681" sldId="494"/>
            <ac:picMk id="14" creationId="{21BCC8B6-3ED7-4A6F-96EB-E769539E92A2}"/>
          </ac:picMkLst>
        </pc:picChg>
      </pc:sldChg>
      <pc:sldChg chg="addSp delSp modSp add mod setBg modNotesTx">
        <pc:chgData name="Stanford Bowman" userId="6ede3e4e1afbea80" providerId="LiveId" clId="{73314ACE-B5A5-4BCF-ADEA-4BB094F67AEA}" dt="2025-04-11T14:41:54.328" v="499" actId="27636"/>
        <pc:sldMkLst>
          <pc:docMk/>
          <pc:sldMk cId="1339588841" sldId="496"/>
        </pc:sldMkLst>
        <pc:spChg chg="mod">
          <ac:chgData name="Stanford Bowman" userId="6ede3e4e1afbea80" providerId="LiveId" clId="{73314ACE-B5A5-4BCF-ADEA-4BB094F67AEA}" dt="2025-04-11T14:41:40.926" v="497"/>
          <ac:spMkLst>
            <pc:docMk/>
            <pc:sldMk cId="1339588841" sldId="496"/>
            <ac:spMk id="3" creationId="{03D7AAC8-C1E7-6313-1CE0-BBBBCFC90064}"/>
          </ac:spMkLst>
        </pc:spChg>
        <pc:spChg chg="mod">
          <ac:chgData name="Stanford Bowman" userId="6ede3e4e1afbea80" providerId="LiveId" clId="{73314ACE-B5A5-4BCF-ADEA-4BB094F67AEA}" dt="2025-04-11T14:41:54.328" v="499" actId="27636"/>
          <ac:spMkLst>
            <pc:docMk/>
            <pc:sldMk cId="1339588841" sldId="496"/>
            <ac:spMk id="5" creationId="{8440C3F4-DD89-48E5-497E-4BCDC41DD7C6}"/>
          </ac:spMkLst>
        </pc:spChg>
        <pc:picChg chg="mod">
          <ac:chgData name="Stanford Bowman" userId="6ede3e4e1afbea80" providerId="LiveId" clId="{73314ACE-B5A5-4BCF-ADEA-4BB094F67AEA}" dt="2025-04-08T20:10:55.017" v="134" actId="1036"/>
          <ac:picMkLst>
            <pc:docMk/>
            <pc:sldMk cId="1339588841" sldId="496"/>
            <ac:picMk id="7" creationId="{1D28DA48-467A-45D6-9F8A-92008BC44EE6}"/>
          </ac:picMkLst>
        </pc:picChg>
      </pc:sldChg>
      <pc:sldChg chg="add del setBg">
        <pc:chgData name="Stanford Bowman" userId="6ede3e4e1afbea80" providerId="LiveId" clId="{73314ACE-B5A5-4BCF-ADEA-4BB094F67AEA}" dt="2025-04-08T19:41:37.903" v="16" actId="47"/>
        <pc:sldMkLst>
          <pc:docMk/>
          <pc:sldMk cId="675224722" sldId="497"/>
        </pc:sldMkLst>
      </pc:sldChg>
      <pc:sldChg chg="addSp delSp modSp add del mod">
        <pc:chgData name="Stanford Bowman" userId="6ede3e4e1afbea80" providerId="LiveId" clId="{73314ACE-B5A5-4BCF-ADEA-4BB094F67AEA}" dt="2025-04-11T14:19:09.033" v="390" actId="47"/>
        <pc:sldMkLst>
          <pc:docMk/>
          <pc:sldMk cId="3339963556" sldId="497"/>
        </pc:sldMkLst>
      </pc:sldChg>
      <pc:sldChg chg="add del modNotes">
        <pc:chgData name="Stanford Bowman" userId="6ede3e4e1afbea80" providerId="LiveId" clId="{73314ACE-B5A5-4BCF-ADEA-4BB094F67AEA}" dt="2025-04-11T19:01:55.434" v="1281" actId="47"/>
        <pc:sldMkLst>
          <pc:docMk/>
          <pc:sldMk cId="3490201448" sldId="499"/>
        </pc:sldMkLst>
      </pc:sldChg>
      <pc:sldChg chg="delSp modSp add mod delAnim modNotes modNotesTx">
        <pc:chgData name="Stanford Bowman" userId="6ede3e4e1afbea80" providerId="LiveId" clId="{73314ACE-B5A5-4BCF-ADEA-4BB094F67AEA}" dt="2025-04-11T18:57:55.217" v="1258" actId="255"/>
        <pc:sldMkLst>
          <pc:docMk/>
          <pc:sldMk cId="3234698708" sldId="500"/>
        </pc:sldMkLst>
        <pc:spChg chg="mod">
          <ac:chgData name="Stanford Bowman" userId="6ede3e4e1afbea80" providerId="LiveId" clId="{73314ACE-B5A5-4BCF-ADEA-4BB094F67AEA}" dt="2025-04-11T18:57:55.217" v="1258" actId="255"/>
          <ac:spMkLst>
            <pc:docMk/>
            <pc:sldMk cId="3234698708" sldId="500"/>
            <ac:spMk id="3" creationId="{C173528E-EDC8-4FBE-9BE9-878B206B957E}"/>
          </ac:spMkLst>
        </pc:spChg>
        <pc:spChg chg="mod">
          <ac:chgData name="Stanford Bowman" userId="6ede3e4e1afbea80" providerId="LiveId" clId="{73314ACE-B5A5-4BCF-ADEA-4BB094F67AEA}" dt="2025-04-11T18:57:55.217" v="1258" actId="255"/>
          <ac:spMkLst>
            <pc:docMk/>
            <pc:sldMk cId="3234698708" sldId="500"/>
            <ac:spMk id="12" creationId="{43E01BC6-A475-427E-AAE4-EABF933AD3A0}"/>
          </ac:spMkLst>
        </pc:spChg>
        <pc:spChg chg="mod">
          <ac:chgData name="Stanford Bowman" userId="6ede3e4e1afbea80" providerId="LiveId" clId="{73314ACE-B5A5-4BCF-ADEA-4BB094F67AEA}" dt="2025-04-11T18:57:55.217" v="1258" actId="255"/>
          <ac:spMkLst>
            <pc:docMk/>
            <pc:sldMk cId="3234698708" sldId="500"/>
            <ac:spMk id="21" creationId="{D5CA7739-1376-4613-8ADE-73CDD8360891}"/>
          </ac:spMkLst>
        </pc:spChg>
        <pc:spChg chg="mod">
          <ac:chgData name="Stanford Bowman" userId="6ede3e4e1afbea80" providerId="LiveId" clId="{73314ACE-B5A5-4BCF-ADEA-4BB094F67AEA}" dt="2025-04-11T18:55:43.980" v="1246" actId="27636"/>
          <ac:spMkLst>
            <pc:docMk/>
            <pc:sldMk cId="3234698708" sldId="500"/>
            <ac:spMk id="23" creationId="{4AE1B342-E6EE-45AE-83D4-7797DFEF110B}"/>
          </ac:spMkLst>
        </pc:spChg>
      </pc:sldChg>
      <pc:sldChg chg="modSp add del mod">
        <pc:chgData name="Stanford Bowman" userId="6ede3e4e1afbea80" providerId="LiveId" clId="{73314ACE-B5A5-4BCF-ADEA-4BB094F67AEA}" dt="2025-04-11T18:37:53.875" v="1099" actId="47"/>
        <pc:sldMkLst>
          <pc:docMk/>
          <pc:sldMk cId="4240256160" sldId="501"/>
        </pc:sldMkLst>
      </pc:sldChg>
      <pc:sldChg chg="add del modNotes">
        <pc:chgData name="Stanford Bowman" userId="6ede3e4e1afbea80" providerId="LiveId" clId="{73314ACE-B5A5-4BCF-ADEA-4BB094F67AEA}" dt="2025-04-11T19:01:49.123" v="1280" actId="47"/>
        <pc:sldMkLst>
          <pc:docMk/>
          <pc:sldMk cId="2902456301" sldId="502"/>
        </pc:sldMkLst>
      </pc:sldChg>
      <pc:sldChg chg="addSp delSp modSp add mod">
        <pc:chgData name="Stanford Bowman" userId="6ede3e4e1afbea80" providerId="LiveId" clId="{73314ACE-B5A5-4BCF-ADEA-4BB094F67AEA}" dt="2025-04-11T14:22:55.426" v="422" actId="478"/>
        <pc:sldMkLst>
          <pc:docMk/>
          <pc:sldMk cId="758360709" sldId="503"/>
        </pc:sldMkLst>
        <pc:spChg chg="mod">
          <ac:chgData name="Stanford Bowman" userId="6ede3e4e1afbea80" providerId="LiveId" clId="{73314ACE-B5A5-4BCF-ADEA-4BB094F67AEA}" dt="2025-04-11T14:16:00.288" v="389"/>
          <ac:spMkLst>
            <pc:docMk/>
            <pc:sldMk cId="758360709" sldId="503"/>
            <ac:spMk id="3" creationId="{929B93EE-348C-1986-3928-484C6D638BAF}"/>
          </ac:spMkLst>
        </pc:spChg>
        <pc:picChg chg="add mod ord">
          <ac:chgData name="Stanford Bowman" userId="6ede3e4e1afbea80" providerId="LiveId" clId="{73314ACE-B5A5-4BCF-ADEA-4BB094F67AEA}" dt="2025-04-11T14:22:42.579" v="420" actId="167"/>
          <ac:picMkLst>
            <pc:docMk/>
            <pc:sldMk cId="758360709" sldId="503"/>
            <ac:picMk id="9" creationId="{F6161BA8-40B5-AF5B-06A6-F4DFCFDF4EE8}"/>
          </ac:picMkLst>
        </pc:picChg>
      </pc:sldChg>
      <pc:sldChg chg="add">
        <pc:chgData name="Stanford Bowman" userId="6ede3e4e1afbea80" providerId="LiveId" clId="{73314ACE-B5A5-4BCF-ADEA-4BB094F67AEA}" dt="2025-04-11T14:22:46.890" v="421" actId="2890"/>
        <pc:sldMkLst>
          <pc:docMk/>
          <pc:sldMk cId="2256758321" sldId="504"/>
        </pc:sldMkLst>
      </pc:sldChg>
      <pc:sldChg chg="delSp modSp add mod modNotes modNotesTx">
        <pc:chgData name="Stanford Bowman" userId="6ede3e4e1afbea80" providerId="LiveId" clId="{73314ACE-B5A5-4BCF-ADEA-4BB094F67AEA}" dt="2025-04-11T19:34:48.587" v="1410" actId="27636"/>
        <pc:sldMkLst>
          <pc:docMk/>
          <pc:sldMk cId="4053261975" sldId="505"/>
        </pc:sldMkLst>
        <pc:graphicFrameChg chg="mod modGraphic">
          <ac:chgData name="Stanford Bowman" userId="6ede3e4e1afbea80" providerId="LiveId" clId="{73314ACE-B5A5-4BCF-ADEA-4BB094F67AEA}" dt="2025-04-11T15:18:23.536" v="661" actId="1076"/>
          <ac:graphicFrameMkLst>
            <pc:docMk/>
            <pc:sldMk cId="4053261975" sldId="505"/>
            <ac:graphicFrameMk id="12" creationId="{95518BAA-62C1-0315-8892-BDF52A6B4927}"/>
          </ac:graphicFrameMkLst>
        </pc:graphicFrameChg>
      </pc:sldChg>
      <pc:sldChg chg="add">
        <pc:chgData name="Stanford Bowman" userId="6ede3e4e1afbea80" providerId="LiveId" clId="{73314ACE-B5A5-4BCF-ADEA-4BB094F67AEA}" dt="2025-04-11T15:50:33.141" v="671" actId="2890"/>
        <pc:sldMkLst>
          <pc:docMk/>
          <pc:sldMk cId="3545911675" sldId="506"/>
        </pc:sldMkLst>
      </pc:sldChg>
      <pc:sldChg chg="addSp delSp modSp add mod ord modNotesTx">
        <pc:chgData name="Stanford Bowman" userId="6ede3e4e1afbea80" providerId="LiveId" clId="{73314ACE-B5A5-4BCF-ADEA-4BB094F67AEA}" dt="2025-04-11T16:15:32.013" v="738" actId="14100"/>
        <pc:sldMkLst>
          <pc:docMk/>
          <pc:sldMk cId="924549603" sldId="507"/>
        </pc:sldMkLst>
        <pc:spChg chg="mod">
          <ac:chgData name="Stanford Bowman" userId="6ede3e4e1afbea80" providerId="LiveId" clId="{73314ACE-B5A5-4BCF-ADEA-4BB094F67AEA}" dt="2025-04-11T16:15:32.013" v="738" actId="14100"/>
          <ac:spMkLst>
            <pc:docMk/>
            <pc:sldMk cId="924549603" sldId="507"/>
            <ac:spMk id="3" creationId="{234ED835-031F-0843-FAF4-B5EEC522385F}"/>
          </ac:spMkLst>
        </pc:spChg>
        <pc:cxnChg chg="mod">
          <ac:chgData name="Stanford Bowman" userId="6ede3e4e1afbea80" providerId="LiveId" clId="{73314ACE-B5A5-4BCF-ADEA-4BB094F67AEA}" dt="2025-04-11T16:14:45.651" v="730" actId="1035"/>
          <ac:cxnSpMkLst>
            <pc:docMk/>
            <pc:sldMk cId="924549603" sldId="507"/>
            <ac:cxnSpMk id="5" creationId="{50979D2E-0317-6976-9ACF-86A769ED2237}"/>
          </ac:cxnSpMkLst>
        </pc:cxnChg>
      </pc:sldChg>
      <pc:sldChg chg="modSp add mod modNotesTx">
        <pc:chgData name="Stanford Bowman" userId="6ede3e4e1afbea80" providerId="LiveId" clId="{73314ACE-B5A5-4BCF-ADEA-4BB094F67AEA}" dt="2025-04-11T19:36:29.662" v="1423" actId="15"/>
        <pc:sldMkLst>
          <pc:docMk/>
          <pc:sldMk cId="22895971" sldId="508"/>
        </pc:sldMkLst>
        <pc:spChg chg="mod">
          <ac:chgData name="Stanford Bowman" userId="6ede3e4e1afbea80" providerId="LiveId" clId="{73314ACE-B5A5-4BCF-ADEA-4BB094F67AEA}" dt="2025-04-11T16:59:55.799" v="1081"/>
          <ac:spMkLst>
            <pc:docMk/>
            <pc:sldMk cId="22895971" sldId="508"/>
            <ac:spMk id="3" creationId="{BD90AFB3-CDB8-ABB3-27B0-DD2B8D724A92}"/>
          </ac:spMkLst>
        </pc:spChg>
        <pc:spChg chg="mod">
          <ac:chgData name="Stanford Bowman" userId="6ede3e4e1afbea80" providerId="LiveId" clId="{73314ACE-B5A5-4BCF-ADEA-4BB094F67AEA}" dt="2025-04-11T17:04:55.408" v="1090" actId="14100"/>
          <ac:spMkLst>
            <pc:docMk/>
            <pc:sldMk cId="22895971" sldId="508"/>
            <ac:spMk id="4" creationId="{6B23B896-0450-1478-E8C2-3F855299224E}"/>
          </ac:spMkLst>
        </pc:spChg>
        <pc:spChg chg="mod">
          <ac:chgData name="Stanford Bowman" userId="6ede3e4e1afbea80" providerId="LiveId" clId="{73314ACE-B5A5-4BCF-ADEA-4BB094F67AEA}" dt="2025-04-11T17:01:37.310" v="1087" actId="404"/>
          <ac:spMkLst>
            <pc:docMk/>
            <pc:sldMk cId="22895971" sldId="508"/>
            <ac:spMk id="5" creationId="{30C654AB-A098-10F8-E65C-363BA0977DBC}"/>
          </ac:spMkLst>
        </pc:spChg>
      </pc:sldChg>
      <pc:sldChg chg="modSp add mod modNotesTx">
        <pc:chgData name="Stanford Bowman" userId="6ede3e4e1afbea80" providerId="LiveId" clId="{73314ACE-B5A5-4BCF-ADEA-4BB094F67AEA}" dt="2025-04-11T18:39:13.116" v="1108" actId="403"/>
        <pc:sldMkLst>
          <pc:docMk/>
          <pc:sldMk cId="543236622" sldId="509"/>
        </pc:sldMkLst>
        <pc:spChg chg="mod">
          <ac:chgData name="Stanford Bowman" userId="6ede3e4e1afbea80" providerId="LiveId" clId="{73314ACE-B5A5-4BCF-ADEA-4BB094F67AEA}" dt="2025-04-11T18:39:13.116" v="1108" actId="403"/>
          <ac:spMkLst>
            <pc:docMk/>
            <pc:sldMk cId="543236622" sldId="509"/>
            <ac:spMk id="25" creationId="{CD653B91-CA79-309E-20E9-1E82F3788D15}"/>
          </ac:spMkLst>
        </pc:spChg>
      </pc:sldChg>
      <pc:sldChg chg="add ord">
        <pc:chgData name="Stanford Bowman" userId="6ede3e4e1afbea80" providerId="LiveId" clId="{73314ACE-B5A5-4BCF-ADEA-4BB094F67AEA}" dt="2025-04-11T19:01:46.818" v="1279"/>
        <pc:sldMkLst>
          <pc:docMk/>
          <pc:sldMk cId="1404200074" sldId="510"/>
        </pc:sldMkLst>
      </pc:sldChg>
      <pc:sldMasterChg chg="del delSldLayout">
        <pc:chgData name="Stanford Bowman" userId="6ede3e4e1afbea80" providerId="LiveId" clId="{73314ACE-B5A5-4BCF-ADEA-4BB094F67AEA}" dt="2025-04-08T19:39:00.251" v="9" actId="26606"/>
        <pc:sldMasterMkLst>
          <pc:docMk/>
          <pc:sldMasterMk cId="1667523883" sldId="2147483648"/>
        </pc:sldMasterMkLst>
        <pc:sldLayoutChg chg="del">
          <pc:chgData name="Stanford Bowman" userId="6ede3e4e1afbea80" providerId="LiveId" clId="{73314ACE-B5A5-4BCF-ADEA-4BB094F67AEA}" dt="2025-04-08T19:39:00.251" v="9" actId="26606"/>
          <pc:sldLayoutMkLst>
            <pc:docMk/>
            <pc:sldMasterMk cId="1667523883" sldId="2147483648"/>
            <pc:sldLayoutMk cId="2623711885" sldId="2147483649"/>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2125180760" sldId="2147483650"/>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2093115958" sldId="2147483651"/>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89956598" sldId="2147483652"/>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446327481" sldId="2147483653"/>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2758792372" sldId="2147483654"/>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149698457" sldId="2147483655"/>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940641886" sldId="2147483656"/>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534140198" sldId="2147483657"/>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962958572" sldId="2147483658"/>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976637663" sldId="2147483659"/>
          </pc:sldLayoutMkLst>
        </pc:sldLayoutChg>
      </pc:sldMasterChg>
      <pc:sldMasterChg chg="add addSldLayout">
        <pc:chgData name="Stanford Bowman" userId="6ede3e4e1afbea80" providerId="LiveId" clId="{73314ACE-B5A5-4BCF-ADEA-4BB094F67AEA}" dt="2025-04-08T19:39:00.251" v="9" actId="26606"/>
        <pc:sldMasterMkLst>
          <pc:docMk/>
          <pc:sldMasterMk cId="3625492512" sldId="2147483712"/>
        </pc:sldMasterMkLst>
        <pc:sldLayoutChg chg="add">
          <pc:chgData name="Stanford Bowman" userId="6ede3e4e1afbea80" providerId="LiveId" clId="{73314ACE-B5A5-4BCF-ADEA-4BB094F67AEA}" dt="2025-04-08T19:39:00.251" v="9" actId="26606"/>
          <pc:sldLayoutMkLst>
            <pc:docMk/>
            <pc:sldMasterMk cId="3625492512" sldId="2147483712"/>
            <pc:sldLayoutMk cId="697041473" sldId="2147483701"/>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2105652294" sldId="2147483702"/>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2825110578" sldId="2147483703"/>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3725079288" sldId="2147483704"/>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4141196287" sldId="2147483705"/>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2183989071" sldId="2147483706"/>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4136813423" sldId="2147483707"/>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4032009451" sldId="2147483708"/>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4173786926" sldId="2147483709"/>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927520758" sldId="2147483710"/>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931643325" sldId="2147483711"/>
          </pc:sldLayoutMkLst>
        </pc:sldLayoutChg>
      </pc:sldMasterChg>
    </pc:docChg>
  </pc:docChgLst>
  <pc:docChgLst>
    <pc:chgData name="Stanford Bowman" userId="6ede3e4e1afbea80" providerId="LiveId" clId="{5FC32862-F4FF-46EA-8CE7-915084F62306}"/>
    <pc:docChg chg="custSel modSld">
      <pc:chgData name="Stanford Bowman" userId="6ede3e4e1afbea80" providerId="LiveId" clId="{5FC32862-F4FF-46EA-8CE7-915084F62306}" dt="2025-04-13T15:26:25.074" v="48" actId="6549"/>
      <pc:docMkLst>
        <pc:docMk/>
      </pc:docMkLst>
      <pc:sldChg chg="modNotesTx">
        <pc:chgData name="Stanford Bowman" userId="6ede3e4e1afbea80" providerId="LiveId" clId="{5FC32862-F4FF-46EA-8CE7-915084F62306}" dt="2025-04-13T15:18:16.150" v="3"/>
        <pc:sldMkLst>
          <pc:docMk/>
          <pc:sldMk cId="2139203408" sldId="259"/>
        </pc:sldMkLst>
      </pc:sldChg>
      <pc:sldChg chg="modSp mod">
        <pc:chgData name="Stanford Bowman" userId="6ede3e4e1afbea80" providerId="LiveId" clId="{5FC32862-F4FF-46EA-8CE7-915084F62306}" dt="2025-04-13T15:23:05.191" v="17" actId="1037"/>
        <pc:sldMkLst>
          <pc:docMk/>
          <pc:sldMk cId="998796097" sldId="453"/>
        </pc:sldMkLst>
        <pc:cxnChg chg="mod">
          <ac:chgData name="Stanford Bowman" userId="6ede3e4e1afbea80" providerId="LiveId" clId="{5FC32862-F4FF-46EA-8CE7-915084F62306}" dt="2025-04-13T15:23:05.191" v="17" actId="1037"/>
          <ac:cxnSpMkLst>
            <pc:docMk/>
            <pc:sldMk cId="998796097" sldId="453"/>
            <ac:cxnSpMk id="6" creationId="{06F39CC5-651A-44EA-A01A-5D82130E676D}"/>
          </ac:cxnSpMkLst>
        </pc:cxnChg>
      </pc:sldChg>
      <pc:sldChg chg="modSp mod">
        <pc:chgData name="Stanford Bowman" userId="6ede3e4e1afbea80" providerId="LiveId" clId="{5FC32862-F4FF-46EA-8CE7-915084F62306}" dt="2025-04-13T15:23:38.663" v="18" actId="12788"/>
        <pc:sldMkLst>
          <pc:docMk/>
          <pc:sldMk cId="503586353" sldId="476"/>
        </pc:sldMkLst>
        <pc:spChg chg="mod">
          <ac:chgData name="Stanford Bowman" userId="6ede3e4e1afbea80" providerId="LiveId" clId="{5FC32862-F4FF-46EA-8CE7-915084F62306}" dt="2025-04-13T15:23:38.663" v="18" actId="12788"/>
          <ac:spMkLst>
            <pc:docMk/>
            <pc:sldMk cId="503586353" sldId="476"/>
            <ac:spMk id="9" creationId="{E254EE40-D275-484D-B0FD-C951ED3524DB}"/>
          </ac:spMkLst>
        </pc:spChg>
        <pc:spChg chg="mod">
          <ac:chgData name="Stanford Bowman" userId="6ede3e4e1afbea80" providerId="LiveId" clId="{5FC32862-F4FF-46EA-8CE7-915084F62306}" dt="2025-04-13T15:23:38.663" v="18" actId="12788"/>
          <ac:spMkLst>
            <pc:docMk/>
            <pc:sldMk cId="503586353" sldId="476"/>
            <ac:spMk id="14" creationId="{77203ACB-77B1-774E-6586-3D49E464D3FE}"/>
          </ac:spMkLst>
        </pc:spChg>
      </pc:sldChg>
      <pc:sldChg chg="modSp mod">
        <pc:chgData name="Stanford Bowman" userId="6ede3e4e1afbea80" providerId="LiveId" clId="{5FC32862-F4FF-46EA-8CE7-915084F62306}" dt="2025-04-13T15:24:12.463" v="24" actId="1038"/>
        <pc:sldMkLst>
          <pc:docMk/>
          <pc:sldMk cId="1899292702" sldId="491"/>
        </pc:sldMkLst>
        <pc:spChg chg="mod">
          <ac:chgData name="Stanford Bowman" userId="6ede3e4e1afbea80" providerId="LiveId" clId="{5FC32862-F4FF-46EA-8CE7-915084F62306}" dt="2025-04-13T15:24:12.463" v="24" actId="1038"/>
          <ac:spMkLst>
            <pc:docMk/>
            <pc:sldMk cId="1899292702" sldId="491"/>
            <ac:spMk id="5" creationId="{30C654AB-A098-10F8-E65C-363BA0977DBC}"/>
          </ac:spMkLst>
        </pc:spChg>
        <pc:spChg chg="mod">
          <ac:chgData name="Stanford Bowman" userId="6ede3e4e1afbea80" providerId="LiveId" clId="{5FC32862-F4FF-46EA-8CE7-915084F62306}" dt="2025-04-13T15:24:12.463" v="24" actId="1038"/>
          <ac:spMkLst>
            <pc:docMk/>
            <pc:sldMk cId="1899292702" sldId="491"/>
            <ac:spMk id="9" creationId="{57144AEB-4F5C-4496-9C1A-5AA661E879D2}"/>
          </ac:spMkLst>
        </pc:spChg>
      </pc:sldChg>
      <pc:sldChg chg="addSp delSp modSp mod">
        <pc:chgData name="Stanford Bowman" userId="6ede3e4e1afbea80" providerId="LiveId" clId="{5FC32862-F4FF-46EA-8CE7-915084F62306}" dt="2025-04-13T15:26:15.832" v="47" actId="20577"/>
        <pc:sldMkLst>
          <pc:docMk/>
          <pc:sldMk cId="3749501681" sldId="494"/>
        </pc:sldMkLst>
        <pc:spChg chg="add mod">
          <ac:chgData name="Stanford Bowman" userId="6ede3e4e1afbea80" providerId="LiveId" clId="{5FC32862-F4FF-46EA-8CE7-915084F62306}" dt="2025-04-13T15:25:50.947" v="45"/>
          <ac:spMkLst>
            <pc:docMk/>
            <pc:sldMk cId="3749501681" sldId="494"/>
            <ac:spMk id="2" creationId="{C13BD5A5-94EE-C771-A27C-062AF11E34FF}"/>
          </ac:spMkLst>
        </pc:spChg>
        <pc:spChg chg="mod ord">
          <ac:chgData name="Stanford Bowman" userId="6ede3e4e1afbea80" providerId="LiveId" clId="{5FC32862-F4FF-46EA-8CE7-915084F62306}" dt="2025-04-13T15:26:15.832" v="47" actId="20577"/>
          <ac:spMkLst>
            <pc:docMk/>
            <pc:sldMk cId="3749501681" sldId="494"/>
            <ac:spMk id="8" creationId="{B00D1B18-554F-60BC-6CBB-EE1865BE88B8}"/>
          </ac:spMkLst>
        </pc:spChg>
        <pc:spChg chg="del">
          <ac:chgData name="Stanford Bowman" userId="6ede3e4e1afbea80" providerId="LiveId" clId="{5FC32862-F4FF-46EA-8CE7-915084F62306}" dt="2025-04-13T15:25:48.326" v="44" actId="478"/>
          <ac:spMkLst>
            <pc:docMk/>
            <pc:sldMk cId="3749501681" sldId="494"/>
            <ac:spMk id="33" creationId="{D1EBF7DC-DBA8-F3F9-79CC-35CCD3381ED8}"/>
          </ac:spMkLst>
        </pc:spChg>
        <pc:spChg chg="mod">
          <ac:chgData name="Stanford Bowman" userId="6ede3e4e1afbea80" providerId="LiveId" clId="{5FC32862-F4FF-46EA-8CE7-915084F62306}" dt="2025-04-13T15:24:52.502" v="40" actId="1037"/>
          <ac:spMkLst>
            <pc:docMk/>
            <pc:sldMk cId="3749501681" sldId="494"/>
            <ac:spMk id="35" creationId="{70BA357C-35F2-26C8-CCF4-EEFCABD4CB70}"/>
          </ac:spMkLst>
        </pc:spChg>
      </pc:sldChg>
      <pc:sldChg chg="modNotesTx">
        <pc:chgData name="Stanford Bowman" userId="6ede3e4e1afbea80" providerId="LiveId" clId="{5FC32862-F4FF-46EA-8CE7-915084F62306}" dt="2025-04-13T15:12:20.614" v="1" actId="20577"/>
        <pc:sldMkLst>
          <pc:docMk/>
          <pc:sldMk cId="1339588841" sldId="496"/>
        </pc:sldMkLst>
      </pc:sldChg>
      <pc:sldChg chg="addSp modSp">
        <pc:chgData name="Stanford Bowman" userId="6ede3e4e1afbea80" providerId="LiveId" clId="{5FC32862-F4FF-46EA-8CE7-915084F62306}" dt="2025-04-13T15:22:45.970" v="5"/>
        <pc:sldMkLst>
          <pc:docMk/>
          <pc:sldMk cId="758360709" sldId="503"/>
        </pc:sldMkLst>
        <pc:spChg chg="add mod">
          <ac:chgData name="Stanford Bowman" userId="6ede3e4e1afbea80" providerId="LiveId" clId="{5FC32862-F4FF-46EA-8CE7-915084F62306}" dt="2025-04-13T15:22:45.970" v="5"/>
          <ac:spMkLst>
            <pc:docMk/>
            <pc:sldMk cId="758360709" sldId="503"/>
            <ac:spMk id="5" creationId="{29A2B5EE-797F-476E-157D-A17CF5797425}"/>
          </ac:spMkLst>
        </pc:spChg>
      </pc:sldChg>
      <pc:sldChg chg="addSp modSp">
        <pc:chgData name="Stanford Bowman" userId="6ede3e4e1afbea80" providerId="LiveId" clId="{5FC32862-F4FF-46EA-8CE7-915084F62306}" dt="2025-04-13T15:22:40.961" v="4"/>
        <pc:sldMkLst>
          <pc:docMk/>
          <pc:sldMk cId="2256758321" sldId="504"/>
        </pc:sldMkLst>
        <pc:spChg chg="add mod">
          <ac:chgData name="Stanford Bowman" userId="6ede3e4e1afbea80" providerId="LiveId" clId="{5FC32862-F4FF-46EA-8CE7-915084F62306}" dt="2025-04-13T15:22:40.961" v="4"/>
          <ac:spMkLst>
            <pc:docMk/>
            <pc:sldMk cId="2256758321" sldId="504"/>
            <ac:spMk id="5" creationId="{82C50C1D-6B53-F2A2-9B1E-A9F85F8C4FC0}"/>
          </ac:spMkLst>
        </pc:spChg>
      </pc:sldChg>
      <pc:sldChg chg="modSp mod">
        <pc:chgData name="Stanford Bowman" userId="6ede3e4e1afbea80" providerId="LiveId" clId="{5FC32862-F4FF-46EA-8CE7-915084F62306}" dt="2025-04-13T15:24:29.316" v="31" actId="1038"/>
        <pc:sldMkLst>
          <pc:docMk/>
          <pc:sldMk cId="22895971" sldId="508"/>
        </pc:sldMkLst>
        <pc:spChg chg="mod">
          <ac:chgData name="Stanford Bowman" userId="6ede3e4e1afbea80" providerId="LiveId" clId="{5FC32862-F4FF-46EA-8CE7-915084F62306}" dt="2025-04-13T15:24:29.316" v="31" actId="1038"/>
          <ac:spMkLst>
            <pc:docMk/>
            <pc:sldMk cId="22895971" sldId="508"/>
            <ac:spMk id="5" creationId="{30C654AB-A098-10F8-E65C-363BA0977DBC}"/>
          </ac:spMkLst>
        </pc:spChg>
        <pc:spChg chg="mod">
          <ac:chgData name="Stanford Bowman" userId="6ede3e4e1afbea80" providerId="LiveId" clId="{5FC32862-F4FF-46EA-8CE7-915084F62306}" dt="2025-04-13T15:24:29.316" v="31" actId="1038"/>
          <ac:spMkLst>
            <pc:docMk/>
            <pc:sldMk cId="22895971" sldId="508"/>
            <ac:spMk id="9" creationId="{57144AEB-4F5C-4496-9C1A-5AA661E879D2}"/>
          </ac:spMkLst>
        </pc:spChg>
      </pc:sldChg>
      <pc:sldChg chg="addSp delSp modSp mod">
        <pc:chgData name="Stanford Bowman" userId="6ede3e4e1afbea80" providerId="LiveId" clId="{5FC32862-F4FF-46EA-8CE7-915084F62306}" dt="2025-04-13T15:26:25.074" v="48" actId="6549"/>
        <pc:sldMkLst>
          <pc:docMk/>
          <pc:sldMk cId="543236622" sldId="509"/>
        </pc:sldMkLst>
        <pc:spChg chg="add mod">
          <ac:chgData name="Stanford Bowman" userId="6ede3e4e1afbea80" providerId="LiveId" clId="{5FC32862-F4FF-46EA-8CE7-915084F62306}" dt="2025-04-13T15:25:08.218" v="42"/>
          <ac:spMkLst>
            <pc:docMk/>
            <pc:sldMk cId="543236622" sldId="509"/>
            <ac:spMk id="2" creationId="{0BD50A2E-E033-55B1-F94D-26B4E620CE71}"/>
          </ac:spMkLst>
        </pc:spChg>
        <pc:spChg chg="mod">
          <ac:chgData name="Stanford Bowman" userId="6ede3e4e1afbea80" providerId="LiveId" clId="{5FC32862-F4FF-46EA-8CE7-915084F62306}" dt="2025-04-13T15:26:25.074" v="48" actId="6549"/>
          <ac:spMkLst>
            <pc:docMk/>
            <pc:sldMk cId="543236622" sldId="509"/>
            <ac:spMk id="8" creationId="{B00D1B18-554F-60BC-6CBB-EE1865BE88B8}"/>
          </ac:spMkLst>
        </pc:spChg>
        <pc:spChg chg="mod">
          <ac:chgData name="Stanford Bowman" userId="6ede3e4e1afbea80" providerId="LiveId" clId="{5FC32862-F4FF-46EA-8CE7-915084F62306}" dt="2025-04-13T15:25:38.180" v="43" actId="14100"/>
          <ac:spMkLst>
            <pc:docMk/>
            <pc:sldMk cId="543236622" sldId="509"/>
            <ac:spMk id="33" creationId="{D1EBF7DC-DBA8-F3F9-79CC-35CCD3381ED8}"/>
          </ac:spMkLst>
        </pc:spChg>
        <pc:spChg chg="del">
          <ac:chgData name="Stanford Bowman" userId="6ede3e4e1afbea80" providerId="LiveId" clId="{5FC32862-F4FF-46EA-8CE7-915084F62306}" dt="2025-04-13T15:25:07.592" v="41" actId="478"/>
          <ac:spMkLst>
            <pc:docMk/>
            <pc:sldMk cId="543236622" sldId="509"/>
            <ac:spMk id="35" creationId="{70BA357C-35F2-26C8-CCF4-EEFCABD4CB7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REVERSAL—</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8C33D57A-E9AB-4A55-814D-E6018F77EB55}">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hung on a cross. God’s Son, the Savior, suffered and died. That doesn’t seem at all like the fulfillment of God’s plan. For the onlookers and religious leaders, the Son of God was supposed to look strong and powerful—able to save Himself and avoid death. But for Jesus, it meant giving up His life, allowing Himself to be killed to save others. Jesus stayed on the cross for about six agonizing hours. The execution started close to nine in the morning. Around noon, a strange, inky darkness hovered over the atmosphere. </a:t>
          </a:r>
        </a:p>
      </dgm:t>
    </dgm:pt>
    <dgm:pt modelId="{7C741E61-5370-4470-A9E0-9C47033DC5A1}" type="parTrans" cxnId="{2F888909-3526-414E-BA7B-6F8A3A3C215C}">
      <dgm:prSet/>
      <dgm:spPr/>
      <dgm:t>
        <a:bodyPr/>
        <a:lstStyle/>
        <a:p>
          <a:endParaRPr lang="en-US"/>
        </a:p>
      </dgm:t>
    </dgm:pt>
    <dgm:pt modelId="{5ECCA891-6DA1-4FE6-A72D-CB94DC78A5D6}" type="sibTrans" cxnId="{2F888909-3526-414E-BA7B-6F8A3A3C215C}">
      <dgm:prSet/>
      <dgm:spPr/>
      <dgm:t>
        <a:bodyPr/>
        <a:lstStyle/>
        <a:p>
          <a:endParaRPr lang="en-US"/>
        </a:p>
      </dgm:t>
    </dgm:pt>
    <dgm:pt modelId="{88634D63-A903-4768-874B-0B260CAD9CE1}">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While on the cross, Jesus uttered an emotional plea, asking the Father, “Why have you forsaken me?” (Matt. 27:46). He felt abandoned. Jesus allowed the sins of all humanity to be placed on His shoulders so that He “might break the power of him who holds the power of death—that is, the devil” (Heb. 2:14). By His death, Jesus gained our freedom from the powers of death, and even from the </a:t>
          </a:r>
          <a:r>
            <a:rPr lang="en-US" sz="2000" b="1" i="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fear </a:t>
          </a:r>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of death (Heb. 2:15). </a:t>
          </a:r>
        </a:p>
      </dgm:t>
    </dgm:pt>
    <dgm:pt modelId="{48C3494D-009C-436A-A195-121341FB1C32}" type="parTrans" cxnId="{986793D8-4758-4009-825C-2B76D7E50B7A}">
      <dgm:prSet/>
      <dgm:spPr/>
      <dgm:t>
        <a:bodyPr/>
        <a:lstStyle/>
        <a:p>
          <a:endParaRPr lang="en-US"/>
        </a:p>
      </dgm:t>
    </dgm:pt>
    <dgm:pt modelId="{AA472525-15B5-4BB8-B3AC-C452ADB3274B}" type="sibTrans" cxnId="{986793D8-4758-4009-825C-2B76D7E50B7A}">
      <dgm:prSet/>
      <dgm:spPr/>
      <dgm:t>
        <a:bodyPr/>
        <a:lstStyle/>
        <a:p>
          <a:endParaRPr lang="en-US"/>
        </a:p>
      </dgm:t>
    </dgm:pt>
    <dgm:pt modelId="{A7BFC9A4-E484-41E9-BD77-8DF03FA3B3B1}">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And the world reacted by shaking and rocks breaking. Then even the tombs opened, and dead bodies came back to life (Matt. 27:51–52). The tomb couldn’t hold Jesus, and neither will it hold those who believe in His name. For those paying attention Jesus was no messianic pretender and no common criminal!</a:t>
          </a:r>
        </a:p>
      </dgm:t>
    </dgm:pt>
    <dgm:pt modelId="{41AAC44B-BD61-4B5F-AEB9-1A8B81CA71D1}" type="parTrans" cxnId="{0E0E48A4-42D7-42D5-AB73-BEE90C6342ED}">
      <dgm:prSet/>
      <dgm:spPr/>
      <dgm:t>
        <a:bodyPr/>
        <a:lstStyle/>
        <a:p>
          <a:endParaRPr lang="en-US"/>
        </a:p>
      </dgm:t>
    </dgm:pt>
    <dgm:pt modelId="{5F767AB5-62B0-49A2-A868-D5F48CBF5DDB}" type="sibTrans" cxnId="{0E0E48A4-42D7-42D5-AB73-BEE90C6342ED}">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8161" custLinFactY="-100000" custLinFactNeighborY="-121704">
        <dgm:presLayoutVars>
          <dgm:chMax val="0"/>
          <dgm:bulletEnabled val="1"/>
        </dgm:presLayoutVars>
      </dgm:prSet>
      <dgm:spPr/>
    </dgm:pt>
    <dgm:pt modelId="{89C07C03-4B9C-4A54-A08B-D15A07AD45BE}" type="pres">
      <dgm:prSet presAssocID="{786FD7C7-0AD8-4C64-AD37-E9E2F0A122C3}" presName="childText" presStyleLbl="revTx" presStyleIdx="0" presStyleCnt="1">
        <dgm:presLayoutVars>
          <dgm:bulletEnabled val="1"/>
        </dgm:presLayoutVars>
      </dgm:prSet>
      <dgm:spPr/>
    </dgm:pt>
  </dgm:ptLst>
  <dgm:cxnLst>
    <dgm:cxn modelId="{2F888909-3526-414E-BA7B-6F8A3A3C215C}" srcId="{786FD7C7-0AD8-4C64-AD37-E9E2F0A122C3}" destId="{8C33D57A-E9AB-4A55-814D-E6018F77EB55}" srcOrd="0" destOrd="0" parTransId="{7C741E61-5370-4470-A9E0-9C47033DC5A1}" sibTransId="{5ECCA891-6DA1-4FE6-A72D-CB94DC78A5D6}"/>
    <dgm:cxn modelId="{F96FE928-4D0C-4A98-8207-834B51EDBE39}" type="presOf" srcId="{8C33D57A-E9AB-4A55-814D-E6018F77EB55}" destId="{89C07C03-4B9C-4A54-A08B-D15A07AD45BE}"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9E7E165E-04D4-4E09-9F3F-2BE6BAE3249C}" type="presOf" srcId="{A7BFC9A4-E484-41E9-BD77-8DF03FA3B3B1}" destId="{89C07C03-4B9C-4A54-A08B-D15A07AD45BE}" srcOrd="0" destOrd="2" presId="urn:microsoft.com/office/officeart/2005/8/layout/vList2"/>
    <dgm:cxn modelId="{F49A4978-D05E-41FD-99C3-E6820BC42410}" type="presOf" srcId="{88634D63-A903-4768-874B-0B260CAD9CE1}" destId="{89C07C03-4B9C-4A54-A08B-D15A07AD45BE}" srcOrd="0" destOrd="1"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0E0E48A4-42D7-42D5-AB73-BEE90C6342ED}" srcId="{786FD7C7-0AD8-4C64-AD37-E9E2F0A122C3}" destId="{A7BFC9A4-E484-41E9-BD77-8DF03FA3B3B1}" srcOrd="2" destOrd="0" parTransId="{41AAC44B-BD61-4B5F-AEB9-1A8B81CA71D1}" sibTransId="{5F767AB5-62B0-49A2-A868-D5F48CBF5DDB}"/>
    <dgm:cxn modelId="{AFE941D0-F2C4-49A7-B244-9BB69A909607}" type="presOf" srcId="{786FD7C7-0AD8-4C64-AD37-E9E2F0A122C3}" destId="{5C3F5683-E2C1-4078-8C6D-99AF73ADFB5E}" srcOrd="0" destOrd="0" presId="urn:microsoft.com/office/officeart/2005/8/layout/vList2"/>
    <dgm:cxn modelId="{986793D8-4758-4009-825C-2B76D7E50B7A}" srcId="{786FD7C7-0AD8-4C64-AD37-E9E2F0A122C3}" destId="{88634D63-A903-4768-874B-0B260CAD9CE1}" srcOrd="1" destOrd="0" parTransId="{48C3494D-009C-436A-A195-121341FB1C32}" sibTransId="{AA472525-15B5-4BB8-B3AC-C452ADB3274B}"/>
    <dgm:cxn modelId="{548F98A1-F532-4D42-BEC3-D7E1BB0B2C67}" type="presParOf" srcId="{BA297CE5-BE5D-4F08-9245-5AAF0B6B5DDE}" destId="{5C3F5683-E2C1-4078-8C6D-99AF73ADFB5E}" srcOrd="0" destOrd="0" presId="urn:microsoft.com/office/officeart/2005/8/layout/vList2"/>
    <dgm:cxn modelId="{A501E70E-FAD0-4A89-973C-0AADCA4BB0FE}" type="presParOf" srcId="{BA297CE5-BE5D-4F08-9245-5AAF0B6B5DDE}" destId="{89C07C03-4B9C-4A54-A08B-D15A07AD45BE}"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IS ALIVE!—</a:t>
          </a:r>
          <a:endParaRPr lang="en-US" sz="24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83C0D728-DBF4-421B-A370-37965D232122}">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Early Sunday morning, women who followed Jesus approach the tomb. They intend to complete the anointing of Jesus’ lifeless body. Instead, they found an angel resting on the stone that covered the tomb, a tomb no longer occupied. </a:t>
          </a:r>
        </a:p>
      </dgm:t>
    </dgm:pt>
    <dgm:pt modelId="{0CA3A5C9-0A5D-42D6-9201-2900C51DB980}" type="parTrans" cxnId="{76247570-2B9D-4512-9DF1-E91F5511F4A9}">
      <dgm:prSet/>
      <dgm:spPr/>
      <dgm:t>
        <a:bodyPr/>
        <a:lstStyle/>
        <a:p>
          <a:endParaRPr lang="en-US"/>
        </a:p>
      </dgm:t>
    </dgm:pt>
    <dgm:pt modelId="{351A75AB-C119-42CE-BD6B-3D618C3BCED8}" type="sibTrans" cxnId="{76247570-2B9D-4512-9DF1-E91F5511F4A9}">
      <dgm:prSet/>
      <dgm:spPr/>
      <dgm:t>
        <a:bodyPr/>
        <a:lstStyle/>
        <a:p>
          <a:endParaRPr lang="en-US"/>
        </a:p>
      </dgm:t>
    </dgm:pt>
    <dgm:pt modelId="{BDAC8844-954C-4535-9438-5A85A82CD1D0}">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angels told the women, “He has risen, just as he said” (Matt. 28:6). As the women make haste, Jesus meets them along the way. He sends them to tell the disciples to meet Him. </a:t>
          </a:r>
        </a:p>
      </dgm:t>
    </dgm:pt>
    <dgm:pt modelId="{BEE18DFF-522D-45A7-BA4C-B0344C369DA8}" type="parTrans" cxnId="{5B49E1E8-0697-49F1-97FA-96C21629693B}">
      <dgm:prSet/>
      <dgm:spPr/>
      <dgm:t>
        <a:bodyPr/>
        <a:lstStyle/>
        <a:p>
          <a:endParaRPr lang="en-US"/>
        </a:p>
      </dgm:t>
    </dgm:pt>
    <dgm:pt modelId="{78C0E351-E9A8-4F26-9B40-ED3782D91DF6}" type="sibTrans" cxnId="{5B49E1E8-0697-49F1-97FA-96C21629693B}">
      <dgm:prSet/>
      <dgm:spPr/>
      <dgm:t>
        <a:bodyPr/>
        <a:lstStyle/>
        <a:p>
          <a:endParaRPr lang="en-US"/>
        </a:p>
      </dgm:t>
    </dgm:pt>
    <dgm:pt modelId="{1D30A73A-A50B-4642-9692-DF25BE761167}">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message remains good news for every person on earth. Jesus laid down His life. But then, He took it up again—all so that God’s children could live with Him forever!</a:t>
          </a:r>
        </a:p>
      </dgm:t>
    </dgm:pt>
    <dgm:pt modelId="{CE667676-DC02-4C01-B2A6-36AA06F1D6F7}" type="parTrans" cxnId="{A2E6AF71-6C32-47A8-8A41-B736FC0F812C}">
      <dgm:prSet/>
      <dgm:spPr/>
      <dgm:t>
        <a:bodyPr/>
        <a:lstStyle/>
        <a:p>
          <a:endParaRPr lang="en-US"/>
        </a:p>
      </dgm:t>
    </dgm:pt>
    <dgm:pt modelId="{8DF91B3B-A54A-4A6D-AB2D-519F137DF76F}" type="sibTrans" cxnId="{A2E6AF71-6C32-47A8-8A41-B736FC0F812C}">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8161" custLinFactY="-100000" custLinFactNeighborY="-121704">
        <dgm:presLayoutVars>
          <dgm:chMax val="0"/>
          <dgm:bulletEnabled val="1"/>
        </dgm:presLayoutVars>
      </dgm:prSet>
      <dgm:spPr/>
    </dgm:pt>
    <dgm:pt modelId="{C848FEDF-EF97-4F9E-A521-F2A9DE1C3BA2}" type="pres">
      <dgm:prSet presAssocID="{786FD7C7-0AD8-4C64-AD37-E9E2F0A122C3}" presName="childText" presStyleLbl="revTx" presStyleIdx="0" presStyleCnt="1" custScaleX="84909" custScaleY="172634" custLinFactNeighborX="-4074" custLinFactNeighborY="-24907">
        <dgm:presLayoutVars>
          <dgm:bulletEnabled val="1"/>
        </dgm:presLayoutVars>
      </dgm:prSet>
      <dgm:spPr/>
    </dgm:pt>
  </dgm:ptLst>
  <dgm:cxnLst>
    <dgm:cxn modelId="{E55DE922-16E4-4A09-B349-64496B2474A3}" type="presOf" srcId="{1D30A73A-A50B-4642-9692-DF25BE761167}" destId="{C848FEDF-EF97-4F9E-A521-F2A9DE1C3BA2}" srcOrd="0" destOrd="2" presId="urn:microsoft.com/office/officeart/2005/8/layout/vList2"/>
    <dgm:cxn modelId="{4956FC2D-C2DF-4024-BE27-7C68A53EB7AB}" type="presOf" srcId="{BFFC02B3-0AC4-4704-9C97-235C3C19ABDA}" destId="{BA297CE5-BE5D-4F08-9245-5AAF0B6B5DDE}" srcOrd="0" destOrd="0" presId="urn:microsoft.com/office/officeart/2005/8/layout/vList2"/>
    <dgm:cxn modelId="{76247570-2B9D-4512-9DF1-E91F5511F4A9}" srcId="{786FD7C7-0AD8-4C64-AD37-E9E2F0A122C3}" destId="{83C0D728-DBF4-421B-A370-37965D232122}" srcOrd="0" destOrd="0" parTransId="{0CA3A5C9-0A5D-42D6-9201-2900C51DB980}" sibTransId="{351A75AB-C119-42CE-BD6B-3D618C3BCED8}"/>
    <dgm:cxn modelId="{A2E6AF71-6C32-47A8-8A41-B736FC0F812C}" srcId="{786FD7C7-0AD8-4C64-AD37-E9E2F0A122C3}" destId="{1D30A73A-A50B-4642-9692-DF25BE761167}" srcOrd="2" destOrd="0" parTransId="{CE667676-DC02-4C01-B2A6-36AA06F1D6F7}" sibTransId="{8DF91B3B-A54A-4A6D-AB2D-519F137DF76F}"/>
    <dgm:cxn modelId="{5944468D-CA8D-41B6-8AF3-D439160DDBE2}" srcId="{BFFC02B3-0AC4-4704-9C97-235C3C19ABDA}" destId="{786FD7C7-0AD8-4C64-AD37-E9E2F0A122C3}" srcOrd="0" destOrd="0" parTransId="{78F48D11-8F07-486E-AF08-CFF26BEE561F}" sibTransId="{28092426-74BC-4FB7-8DC0-927A5C61FD43}"/>
    <dgm:cxn modelId="{F97541C3-14E1-4D3F-8EB5-A907FFC2D3C2}" type="presOf" srcId="{BDAC8844-954C-4535-9438-5A85A82CD1D0}" destId="{C848FEDF-EF97-4F9E-A521-F2A9DE1C3BA2}" srcOrd="0" destOrd="1" presId="urn:microsoft.com/office/officeart/2005/8/layout/vList2"/>
    <dgm:cxn modelId="{AFE941D0-F2C4-49A7-B244-9BB69A909607}" type="presOf" srcId="{786FD7C7-0AD8-4C64-AD37-E9E2F0A122C3}" destId="{5C3F5683-E2C1-4078-8C6D-99AF73ADFB5E}" srcOrd="0" destOrd="0" presId="urn:microsoft.com/office/officeart/2005/8/layout/vList2"/>
    <dgm:cxn modelId="{5B49E1E8-0697-49F1-97FA-96C21629693B}" srcId="{786FD7C7-0AD8-4C64-AD37-E9E2F0A122C3}" destId="{BDAC8844-954C-4535-9438-5A85A82CD1D0}" srcOrd="1" destOrd="0" parTransId="{BEE18DFF-522D-45A7-BA4C-B0344C369DA8}" sibTransId="{78C0E351-E9A8-4F26-9B40-ED3782D91DF6}"/>
    <dgm:cxn modelId="{FA2685FC-5527-4A19-8CF9-9428156F70E1}" type="presOf" srcId="{83C0D728-DBF4-421B-A370-37965D232122}" destId="{C848FEDF-EF97-4F9E-A521-F2A9DE1C3BA2}"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771888B4-23AC-4E47-B99D-8EAD11A22B58}" type="presParOf" srcId="{BA297CE5-BE5D-4F08-9245-5AAF0B6B5DDE}" destId="{C848FEDF-EF97-4F9E-A521-F2A9DE1C3BA2}"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3726368B-BDD6-45AF-B88A-07ADE066F01A}">
      <dgm:prSet custT="1"/>
      <dgm:spPr>
        <a:solidFill>
          <a:srgbClr val="002060"/>
        </a:solidFill>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a:t>
          </a:r>
        </a:p>
      </dgm:t>
    </dgm:pt>
    <dgm:pt modelId="{3F54C354-F57B-4C5B-96A1-684B0E266E40}" type="parTrans" cxnId="{6DAC916F-3BF0-49EC-8C5A-094841C85FF1}">
      <dgm:prSet/>
      <dgm:spPr/>
      <dgm:t>
        <a:bodyPr/>
        <a:lstStyle/>
        <a:p>
          <a:endParaRPr lang="en-US"/>
        </a:p>
      </dgm:t>
    </dgm:pt>
    <dgm:pt modelId="{AEC7C530-E0DB-4170-8E73-A368211439F0}" type="sibTrans" cxnId="{6DAC916F-3BF0-49EC-8C5A-094841C85FF1}">
      <dgm:prSet/>
      <dgm:spPr/>
      <dgm:t>
        <a:bodyPr/>
        <a:lstStyle/>
        <a:p>
          <a:endParaRPr lang="en-US"/>
        </a:p>
      </dgm:t>
    </dgm:pt>
    <dgm:pt modelId="{A029C8CA-A79F-49CB-A7F9-4A3154B9D31F}">
      <dgm:prSet custT="1"/>
      <dgm:spPr>
        <a:noFill/>
      </dgm:spPr>
      <dgm:t>
        <a:bodyPr/>
        <a:lstStyle/>
        <a:p>
          <a:r>
            <a:rPr lang="en-US" sz="2400" b="1" dirty="0">
              <a:solidFill>
                <a:srgbClr val="000000"/>
              </a:solidFill>
              <a:effectLst>
                <a:outerShdw blurRad="38100" dist="38100" dir="2700000" algn="tl">
                  <a:srgbClr val="000000">
                    <a:alpha val="43137"/>
                  </a:srgbClr>
                </a:outerShdw>
              </a:effectLst>
              <a:latin typeface="Gotham Medium"/>
              <a:cs typeface="Times New Roman" panose="02020603050405020304" pitchFamily="18" charset="0"/>
            </a:rPr>
            <a:t>Following Peter’s confession of Jesus as the Christ (the Messiah), Jesus began to warn His dis­ciples of His coming death and resurrection (Mat­thew 16:13-23; 17:22-23; 20:17-19). His disciples, however, failed to comprehend (John 20:9). In a series of trials featuring biased testimonies, Jesus was sentenced to death by crucifixion (Matthew 26:57-68; 27:11-26). </a:t>
          </a:r>
          <a:endParaRPr lang="en-US" sz="2400" b="1" i="0" cap="small" baseline="0" dirty="0">
            <a:effectLst>
              <a:outerShdw blurRad="38100" dist="38100" dir="2700000" algn="tl">
                <a:srgbClr val="000000">
                  <a:alpha val="43137"/>
                </a:srgbClr>
              </a:outerShdw>
            </a:effectLst>
            <a:latin typeface="Gotham Medium"/>
          </a:endParaRPr>
        </a:p>
      </dgm:t>
    </dgm:pt>
    <dgm:pt modelId="{85BBA8D5-0303-4FA7-A153-A6F590CEDB96}" type="parTrans" cxnId="{A6247A88-094E-48D2-97DF-8F91E6C8756D}">
      <dgm:prSet/>
      <dgm:spPr/>
      <dgm:t>
        <a:bodyPr/>
        <a:lstStyle/>
        <a:p>
          <a:endParaRPr lang="en-US"/>
        </a:p>
      </dgm:t>
    </dgm:pt>
    <dgm:pt modelId="{0749D4E8-6596-49F1-8440-FECC17EDBCE9}" type="sibTrans" cxnId="{A6247A88-094E-48D2-97DF-8F91E6C8756D}">
      <dgm:prSet/>
      <dgm:spPr/>
      <dgm:t>
        <a:bodyPr/>
        <a:lstStyle/>
        <a:p>
          <a:endParaRPr lang="en-US"/>
        </a:p>
      </dgm:t>
    </dgm:pt>
    <dgm:pt modelId="{92BFCD65-FF87-4D7A-A89C-CE6BF86A813C}">
      <dgm:prSet custT="1"/>
      <dgm:spPr/>
      <dgm:t>
        <a:bodyPr/>
        <a:lstStyle/>
        <a:p>
          <a:r>
            <a:rPr lang="en-US" sz="2400" b="1" dirty="0">
              <a:solidFill>
                <a:srgbClr val="000000"/>
              </a:solidFill>
              <a:effectLst>
                <a:outerShdw blurRad="38100" dist="38100" dir="2700000" algn="tl">
                  <a:srgbClr val="000000">
                    <a:alpha val="43137"/>
                  </a:srgbClr>
                </a:outerShdw>
              </a:effectLst>
              <a:latin typeface="Gotham Medium"/>
              <a:cs typeface="Times New Roman" panose="02020603050405020304" pitchFamily="18" charset="0"/>
            </a:rPr>
            <a:t> Crucifixion was a brutal form of execution. Roman authorities reserved it to make an example of the most notorious criminals, striking fear in the population. Those condemned to it were tied or nailed to a wood frame in a prominent public place. Left to the elements and loss of blood, the crucified person would die slowly of blood loss, respiratory failure, and exposure while being sub­jected to public ridicule. As today’s lesson opens, that is the state in which we find Jesus. </a:t>
          </a:r>
        </a:p>
      </dgm:t>
    </dgm:pt>
    <dgm:pt modelId="{67A87ECE-7B78-4FEA-BF90-A09D2ED61A20}" type="parTrans" cxnId="{92029F95-7C7B-44AD-9D70-3109AB028044}">
      <dgm:prSet/>
      <dgm:spPr/>
      <dgm:t>
        <a:bodyPr/>
        <a:lstStyle/>
        <a:p>
          <a:endParaRPr lang="en-US"/>
        </a:p>
      </dgm:t>
    </dgm:pt>
    <dgm:pt modelId="{F9FA7081-EFE4-4586-B9AA-0F9129798720}" type="sibTrans" cxnId="{92029F95-7C7B-44AD-9D70-3109AB028044}">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4B081BE8-33C5-4901-83E6-AB64BEDE54C1}" type="pres">
      <dgm:prSet presAssocID="{3726368B-BDD6-45AF-B88A-07ADE066F01A}" presName="parentText" presStyleLbl="node1" presStyleIdx="0" presStyleCnt="1" custScaleY="38161" custLinFactY="-52110" custLinFactNeighborY="-100000">
        <dgm:presLayoutVars>
          <dgm:chMax val="0"/>
          <dgm:bulletEnabled val="1"/>
        </dgm:presLayoutVars>
      </dgm:prSet>
      <dgm:spPr/>
    </dgm:pt>
    <dgm:pt modelId="{FBC6150C-50FA-4373-8912-A44074192AFF}" type="pres">
      <dgm:prSet presAssocID="{3726368B-BDD6-45AF-B88A-07ADE066F01A}" presName="childText" presStyleLbl="revTx" presStyleIdx="0" presStyleCnt="1" custLinFactNeighborY="-22766">
        <dgm:presLayoutVars>
          <dgm:bulletEnabled val="1"/>
        </dgm:presLayoutVars>
      </dgm:prSet>
      <dgm:spPr/>
    </dgm:pt>
  </dgm:ptLst>
  <dgm:cxnLst>
    <dgm:cxn modelId="{34D7A509-9535-4037-B26E-20D93804B028}" type="presOf" srcId="{92BFCD65-FF87-4D7A-A89C-CE6BF86A813C}" destId="{FBC6150C-50FA-4373-8912-A44074192AFF}" srcOrd="0" destOrd="1" presId="urn:microsoft.com/office/officeart/2005/8/layout/vList2"/>
    <dgm:cxn modelId="{4956FC2D-C2DF-4024-BE27-7C68A53EB7AB}" type="presOf" srcId="{BFFC02B3-0AC4-4704-9C97-235C3C19ABDA}" destId="{BA297CE5-BE5D-4F08-9245-5AAF0B6B5DDE}" srcOrd="0" destOrd="0" presId="urn:microsoft.com/office/officeart/2005/8/layout/vList2"/>
    <dgm:cxn modelId="{6DAC916F-3BF0-49EC-8C5A-094841C85FF1}" srcId="{BFFC02B3-0AC4-4704-9C97-235C3C19ABDA}" destId="{3726368B-BDD6-45AF-B88A-07ADE066F01A}" srcOrd="0" destOrd="0" parTransId="{3F54C354-F57B-4C5B-96A1-684B0E266E40}" sibTransId="{AEC7C530-E0DB-4170-8E73-A368211439F0}"/>
    <dgm:cxn modelId="{DDFE1C58-1B10-46DE-AEA3-2259B3EAA11B}" type="presOf" srcId="{A029C8CA-A79F-49CB-A7F9-4A3154B9D31F}" destId="{FBC6150C-50FA-4373-8912-A44074192AFF}" srcOrd="0" destOrd="0" presId="urn:microsoft.com/office/officeart/2005/8/layout/vList2"/>
    <dgm:cxn modelId="{A6247A88-094E-48D2-97DF-8F91E6C8756D}" srcId="{3726368B-BDD6-45AF-B88A-07ADE066F01A}" destId="{A029C8CA-A79F-49CB-A7F9-4A3154B9D31F}" srcOrd="0" destOrd="0" parTransId="{85BBA8D5-0303-4FA7-A153-A6F590CEDB96}" sibTransId="{0749D4E8-6596-49F1-8440-FECC17EDBCE9}"/>
    <dgm:cxn modelId="{92029F95-7C7B-44AD-9D70-3109AB028044}" srcId="{3726368B-BDD6-45AF-B88A-07ADE066F01A}" destId="{92BFCD65-FF87-4D7A-A89C-CE6BF86A813C}" srcOrd="1" destOrd="0" parTransId="{67A87ECE-7B78-4FEA-BF90-A09D2ED61A20}" sibTransId="{F9FA7081-EFE4-4586-B9AA-0F9129798720}"/>
    <dgm:cxn modelId="{E16572B1-C613-4B39-B4FF-EC76C6381F3F}" type="presOf" srcId="{3726368B-BDD6-45AF-B88A-07ADE066F01A}" destId="{4B081BE8-33C5-4901-83E6-AB64BEDE54C1}" srcOrd="0" destOrd="0" presId="urn:microsoft.com/office/officeart/2005/8/layout/vList2"/>
    <dgm:cxn modelId="{BBC374D0-6155-4146-B74D-C656ABD041C6}" type="presParOf" srcId="{BA297CE5-BE5D-4F08-9245-5AAF0B6B5DDE}" destId="{4B081BE8-33C5-4901-83E6-AB64BEDE54C1}" srcOrd="0" destOrd="0" presId="urn:microsoft.com/office/officeart/2005/8/layout/vList2"/>
    <dgm:cxn modelId="{1C2C2927-A188-417D-80B3-DFAD76E0B3C9}" type="presParOf" srcId="{BA297CE5-BE5D-4F08-9245-5AAF0B6B5DDE}" destId="{FBC6150C-50FA-4373-8912-A44074192AFF}"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400" b="1" dirty="0">
              <a:effectLst/>
              <a:latin typeface="Gotham Medium" panose="02000604030000020004"/>
              <a:ea typeface="Calibri" panose="020F0502020204030204" pitchFamily="34" charset="0"/>
              <a:cs typeface="Times New Roman" panose="02020603050405020304" pitchFamily="18" charset="0"/>
            </a:rPr>
            <a:t> </a:t>
          </a:r>
          <a:endParaRPr lang="en-US" sz="2400" b="1"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FlipVert="1" custScaleY="37574" custLinFactY="-100000" custLinFactNeighborY="-137442">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800" b="1"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"DO NOT BE AFRAID"</a:t>
          </a:r>
          <a:endParaRPr lang="en-US" sz="1800" b="1" i="0" cap="small" baseline="0" dirty="0">
            <a:solidFill>
              <a:schemeClr val="bg1"/>
            </a:solidFill>
            <a:effectLst>
              <a:outerShdw blurRad="38100" dist="38100" dir="2700000" algn="tl">
                <a:srgbClr val="000000">
                  <a:alpha val="43137"/>
                </a:srgbClr>
              </a:outerShdw>
            </a:effectLst>
            <a:latin typeface="Gotham Book"/>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7919A3C1-7628-4BD2-ACCF-4477CE647B50}">
      <dgm:prSet custT="1"/>
      <dgm:spPr/>
      <dgm:t>
        <a:bodyPr/>
        <a:lstStyle/>
        <a:p>
          <a:r>
            <a:rPr lang="en-US" sz="1800" b="1" dirty="0">
              <a:effectLst/>
              <a:latin typeface="Calibri" panose="020F0502020204030204" pitchFamily="34" charset="0"/>
              <a:ea typeface="Aptos" panose="020B0004020202020204" pitchFamily="34" charset="0"/>
              <a:cs typeface="Times New Roman" panose="02020603050405020304" pitchFamily="18" charset="0"/>
            </a:rPr>
            <a:t>The word </a:t>
          </a:r>
          <a:r>
            <a:rPr lang="en-US" sz="1800" b="1" i="1" dirty="0">
              <a:effectLst/>
              <a:latin typeface="Calibri" panose="020F0502020204030204" pitchFamily="34" charset="0"/>
              <a:ea typeface="Aptos" panose="020B0004020202020204" pitchFamily="34" charset="0"/>
              <a:cs typeface="Times New Roman" panose="02020603050405020304" pitchFamily="18" charset="0"/>
            </a:rPr>
            <a:t>afraid </a:t>
          </a:r>
          <a:r>
            <a:rPr lang="en-US" sz="1800" b="1" dirty="0">
              <a:effectLst/>
              <a:latin typeface="Calibri" panose="020F0502020204030204" pitchFamily="34" charset="0"/>
              <a:ea typeface="Aptos" panose="020B0004020202020204" pitchFamily="34" charset="0"/>
              <a:cs typeface="Times New Roman" panose="02020603050405020304" pitchFamily="18" charset="0"/>
            </a:rPr>
            <a:t>appears four times in verses 5–10. The women were assured by the angel and Jesus that they did not need to be afraid of what they are seeing (vv. 5, 10). The Roman guards, however, were given no such assurance. Instead, the guards were “so afraid” of the angel that “they shook and became like dead men” (v. 4). For some, the news of Jesus’ resurrection is </a:t>
          </a:r>
          <a:r>
            <a:rPr lang="en-US" sz="1800" b="1" dirty="0" err="1">
              <a:effectLst/>
              <a:latin typeface="Calibri" panose="020F0502020204030204" pitchFamily="34" charset="0"/>
              <a:ea typeface="Aptos" panose="020B0004020202020204" pitchFamily="34" charset="0"/>
              <a:cs typeface="Times New Roman" panose="02020603050405020304" pitchFamily="18" charset="0"/>
            </a:rPr>
            <a:t>fearinducing</a:t>
          </a:r>
          <a:r>
            <a:rPr lang="en-US" sz="1800" b="1" dirty="0">
              <a:effectLst/>
              <a:latin typeface="Calibri" panose="020F0502020204030204" pitchFamily="34" charset="0"/>
              <a:ea typeface="Aptos" panose="020B0004020202020204" pitchFamily="34" charset="0"/>
              <a:cs typeface="Times New Roman" panose="02020603050405020304" pitchFamily="18" charset="0"/>
            </a:rPr>
            <a:t> news that makes them “like dead men. ” The resurrection of the Son of God is a fearful thing for a sinful world, like those who were responsible for His death. But not even the soldiers were prevented from seeking forgiveness (compare Luke 23:34). But for those who are “looking for Jesus, who was crucified,” (v. 5) we can be assured that His resurrection secures forgiveness of sins. And we can exchange fear for joy (v. 8). </a:t>
          </a:r>
          <a:endParaRPr lang="en-US" sz="1800" b="1" dirty="0">
            <a:effectLst/>
            <a:latin typeface="Aptos" panose="020B0004020202020204" pitchFamily="34" charset="0"/>
            <a:ea typeface="Aptos" panose="020B0004020202020204" pitchFamily="34" charset="0"/>
            <a:cs typeface="Times New Roman" panose="02020603050405020304" pitchFamily="18" charset="0"/>
          </a:endParaRPr>
        </a:p>
      </dgm:t>
    </dgm:pt>
    <dgm:pt modelId="{1ECF96D7-A08B-4E8A-8C5A-4D9FBAD26836}" type="parTrans" cxnId="{D5AD1FC6-0B4C-4126-A0D7-DE159F2FA63F}">
      <dgm:prSet/>
      <dgm:spPr/>
      <dgm:t>
        <a:bodyPr/>
        <a:lstStyle/>
        <a:p>
          <a:endParaRPr lang="en-US"/>
        </a:p>
      </dgm:t>
    </dgm:pt>
    <dgm:pt modelId="{32ABE6DB-EEE6-4538-B97D-E42C62285816}" type="sibTrans" cxnId="{D5AD1FC6-0B4C-4126-A0D7-DE159F2FA63F}">
      <dgm:prSet/>
      <dgm:spPr/>
      <dgm:t>
        <a:bodyPr/>
        <a:lstStyle/>
        <a:p>
          <a:endParaRPr lang="en-US"/>
        </a:p>
      </dgm:t>
    </dgm:pt>
    <dgm:pt modelId="{52C02F2B-D26A-4E73-804C-5F81ABF87E89}">
      <dgm:prSet custT="1"/>
      <dgm:spPr>
        <a:solidFill>
          <a:srgbClr val="002060"/>
        </a:solidFill>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HYMN FOR EASTER DAY</a:t>
          </a:r>
        </a:p>
      </dgm:t>
    </dgm:pt>
    <dgm:pt modelId="{AB972FFC-713F-4A70-A769-02F037515B7B}" type="parTrans" cxnId="{43876A4B-3775-42AD-80FC-CF446716D357}">
      <dgm:prSet/>
      <dgm:spPr/>
      <dgm:t>
        <a:bodyPr/>
        <a:lstStyle/>
        <a:p>
          <a:endParaRPr lang="en-US"/>
        </a:p>
      </dgm:t>
    </dgm:pt>
    <dgm:pt modelId="{7CC39097-E34A-4168-ACB5-77F987BC8B17}" type="sibTrans" cxnId="{43876A4B-3775-42AD-80FC-CF446716D357}">
      <dgm:prSet/>
      <dgm:spPr/>
      <dgm:t>
        <a:bodyPr/>
        <a:lstStyle/>
        <a:p>
          <a:endParaRPr lang="en-US"/>
        </a:p>
      </dgm:t>
    </dgm:pt>
    <dgm:pt modelId="{EB07CA8A-5F15-4C63-9B3A-D015A9B5025F}">
      <dgm:prSet custT="1"/>
      <dgm:spPr/>
      <dgm:t>
        <a:bodyPr/>
        <a:lstStyle/>
        <a:p>
          <a:r>
            <a:rPr lang="en-US" sz="1800" b="1" dirty="0">
              <a:effectLst/>
              <a:latin typeface="Calibri" panose="020F0502020204030204" pitchFamily="34" charset="0"/>
              <a:ea typeface="Aptos" panose="020B0004020202020204" pitchFamily="34" charset="0"/>
              <a:cs typeface="Times New Roman" panose="02020603050405020304" pitchFamily="18" charset="0"/>
            </a:rPr>
            <a:t>In 1769, John Wesley penned “Hymn for Easter Day,” which he later renamed “Christ the Lord Is Risen Today. ” This song is one of the most beloved Easter processional hymns. Certain lines of this hymn echo what we read in today’s lesson. For example, “Death in vain forbids Him rise” alludes to Christ’s defiance of death. Another line, “Where’s thy victory, boasting grave?” mocks the grave that should have held Christ captive, but could not. Each line resonates with its own message, while the “alleluia” at the end of every line is a praise to the King of Kings. The next time you sing this hymn, consider how it captures the glory of Christ’s victory over death. </a:t>
          </a:r>
          <a:endParaRPr lang="en-US" sz="1800" b="1" dirty="0">
            <a:effectLst/>
            <a:latin typeface="Aptos" panose="020B0004020202020204" pitchFamily="34" charset="0"/>
            <a:ea typeface="Aptos" panose="020B0004020202020204" pitchFamily="34" charset="0"/>
            <a:cs typeface="Times New Roman" panose="02020603050405020304" pitchFamily="18" charset="0"/>
          </a:endParaRPr>
        </a:p>
      </dgm:t>
    </dgm:pt>
    <dgm:pt modelId="{D07881F8-341E-474C-AEC7-119C4FF4180B}" type="parTrans" cxnId="{48522D97-8C8A-4E1E-BA81-552FC60D2F27}">
      <dgm:prSet/>
      <dgm:spPr/>
      <dgm:t>
        <a:bodyPr/>
        <a:lstStyle/>
        <a:p>
          <a:endParaRPr lang="en-US"/>
        </a:p>
      </dgm:t>
    </dgm:pt>
    <dgm:pt modelId="{39D31809-925C-44CC-801F-3C8BE883F18A}" type="sibTrans" cxnId="{48522D97-8C8A-4E1E-BA81-552FC60D2F27}">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45228" custLinFactNeighborX="0" custLinFactNeighborY="-18813">
        <dgm:presLayoutVars>
          <dgm:chMax val="0"/>
          <dgm:bulletEnabled val="1"/>
        </dgm:presLayoutVars>
      </dgm:prSet>
      <dgm:spPr/>
    </dgm:pt>
    <dgm:pt modelId="{9962F7AA-A519-4E5B-8F5E-2C855FD5BFEA}" type="pres">
      <dgm:prSet presAssocID="{786FD7C7-0AD8-4C64-AD37-E9E2F0A122C3}" presName="childText" presStyleLbl="revTx" presStyleIdx="0" presStyleCnt="2" custLinFactNeighborY="-20287">
        <dgm:presLayoutVars>
          <dgm:bulletEnabled val="1"/>
        </dgm:presLayoutVars>
      </dgm:prSet>
      <dgm:spPr/>
    </dgm:pt>
    <dgm:pt modelId="{BDB6B4E5-2D6C-4DED-A53E-A4237E9C60B3}" type="pres">
      <dgm:prSet presAssocID="{52C02F2B-D26A-4E73-804C-5F81ABF87E89}" presName="parentText" presStyleLbl="node1" presStyleIdx="1" presStyleCnt="2" custScaleY="37574">
        <dgm:presLayoutVars>
          <dgm:chMax val="0"/>
          <dgm:bulletEnabled val="1"/>
        </dgm:presLayoutVars>
      </dgm:prSet>
      <dgm:spPr/>
    </dgm:pt>
    <dgm:pt modelId="{62936791-F0AD-48D1-8C9F-B8966AC1F02C}" type="pres">
      <dgm:prSet presAssocID="{52C02F2B-D26A-4E73-804C-5F81ABF87E89}" presName="childText" presStyleLbl="revTx" presStyleIdx="1" presStyleCnt="2" custLinFactNeighborY="13187">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9EC24D60-F873-480E-8D8C-6E013935CBD3}" type="presOf" srcId="{7919A3C1-7628-4BD2-ACCF-4477CE647B50}" destId="{9962F7AA-A519-4E5B-8F5E-2C855FD5BFEA}" srcOrd="0" destOrd="0" presId="urn:microsoft.com/office/officeart/2005/8/layout/vList2"/>
    <dgm:cxn modelId="{43876A4B-3775-42AD-80FC-CF446716D357}" srcId="{BFFC02B3-0AC4-4704-9C97-235C3C19ABDA}" destId="{52C02F2B-D26A-4E73-804C-5F81ABF87E89}" srcOrd="1" destOrd="0" parTransId="{AB972FFC-713F-4A70-A769-02F037515B7B}" sibTransId="{7CC39097-E34A-4168-ACB5-77F987BC8B17}"/>
    <dgm:cxn modelId="{5944468D-CA8D-41B6-8AF3-D439160DDBE2}" srcId="{BFFC02B3-0AC4-4704-9C97-235C3C19ABDA}" destId="{786FD7C7-0AD8-4C64-AD37-E9E2F0A122C3}" srcOrd="0" destOrd="0" parTransId="{78F48D11-8F07-486E-AF08-CFF26BEE561F}" sibTransId="{28092426-74BC-4FB7-8DC0-927A5C61FD43}"/>
    <dgm:cxn modelId="{48522D97-8C8A-4E1E-BA81-552FC60D2F27}" srcId="{52C02F2B-D26A-4E73-804C-5F81ABF87E89}" destId="{EB07CA8A-5F15-4C63-9B3A-D015A9B5025F}" srcOrd="0" destOrd="0" parTransId="{D07881F8-341E-474C-AEC7-119C4FF4180B}" sibTransId="{39D31809-925C-44CC-801F-3C8BE883F18A}"/>
    <dgm:cxn modelId="{39BC289E-029F-46B7-9DFA-E33313E238B9}" type="presOf" srcId="{EB07CA8A-5F15-4C63-9B3A-D015A9B5025F}" destId="{62936791-F0AD-48D1-8C9F-B8966AC1F02C}" srcOrd="0" destOrd="0" presId="urn:microsoft.com/office/officeart/2005/8/layout/vList2"/>
    <dgm:cxn modelId="{D5AD1FC6-0B4C-4126-A0D7-DE159F2FA63F}" srcId="{786FD7C7-0AD8-4C64-AD37-E9E2F0A122C3}" destId="{7919A3C1-7628-4BD2-ACCF-4477CE647B50}" srcOrd="0" destOrd="0" parTransId="{1ECF96D7-A08B-4E8A-8C5A-4D9FBAD26836}" sibTransId="{32ABE6DB-EEE6-4538-B97D-E42C62285816}"/>
    <dgm:cxn modelId="{AFE941D0-F2C4-49A7-B244-9BB69A909607}" type="presOf" srcId="{786FD7C7-0AD8-4C64-AD37-E9E2F0A122C3}" destId="{5C3F5683-E2C1-4078-8C6D-99AF73ADFB5E}" srcOrd="0" destOrd="0" presId="urn:microsoft.com/office/officeart/2005/8/layout/vList2"/>
    <dgm:cxn modelId="{293A14FB-90F7-4DCC-B62E-D5D46202C602}" type="presOf" srcId="{52C02F2B-D26A-4E73-804C-5F81ABF87E89}" destId="{BDB6B4E5-2D6C-4DED-A53E-A4237E9C60B3}"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384057B8-EAD2-40EC-967A-C87882BE2057}" type="presParOf" srcId="{BA297CE5-BE5D-4F08-9245-5AAF0B6B5DDE}" destId="{9962F7AA-A519-4E5B-8F5E-2C855FD5BFEA}" srcOrd="1" destOrd="0" presId="urn:microsoft.com/office/officeart/2005/8/layout/vList2"/>
    <dgm:cxn modelId="{671A9FCF-30B3-4928-9560-04C39AF4F26E}" type="presParOf" srcId="{BA297CE5-BE5D-4F08-9245-5AAF0B6B5DDE}" destId="{BDB6B4E5-2D6C-4DED-A53E-A4237E9C60B3}" srcOrd="2" destOrd="0" presId="urn:microsoft.com/office/officeart/2005/8/layout/vList2"/>
    <dgm:cxn modelId="{EB64F15B-0853-4968-B6FA-339640616BF2}" type="presParOf" srcId="{BA297CE5-BE5D-4F08-9245-5AAF0B6B5DDE}" destId="{62936791-F0AD-48D1-8C9F-B8966AC1F02C}" srcOrd="3"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a:scene3d>
          <a:camera prst="orthographicFront">
            <a:rot lat="0" lon="0" rev="0"/>
          </a:camera>
          <a:lightRig rig="balanced" dir="t">
            <a:rot lat="0" lon="0" rev="8700000"/>
          </a:lightRig>
        </a:scene3d>
      </dgm:spPr>
      <dgm:t>
        <a:bodyPr/>
        <a:lstStyle/>
        <a:p>
          <a:endParaRPr lang="en-US"/>
        </a:p>
      </dgm:t>
    </dgm:pt>
    <dgm:pt modelId="{A2C63905-F10C-4992-9EF1-30BF3D5E4F74}">
      <dgm:prSet custT="1"/>
      <dgm:spPr>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None/>
          </a:pPr>
          <a:r>
            <a:rPr lang="en-US" sz="2800" b="1" u="sng" dirty="0">
              <a:effectLst>
                <a:outerShdw blurRad="38100" dist="38100" dir="2700000" algn="tl">
                  <a:srgbClr val="000000">
                    <a:alpha val="43137"/>
                  </a:srgbClr>
                </a:outerShdw>
              </a:effectLst>
              <a:latin typeface="Gotham Medium" panose="02000604030000020004"/>
            </a:rPr>
            <a:t>RETAINING AMAZEMENT</a:t>
          </a:r>
          <a:endParaRPr lang="en-US" sz="2800" b="1" u="sng"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0009E62C-454B-4F4A-9FCC-5A5699B5CE0F}" type="parTrans" cxnId="{C20033DD-E76E-4E36-88E2-D2A52AE6BDA6}">
      <dgm:prSet/>
      <dgm:spPr/>
      <dgm:t>
        <a:bodyPr/>
        <a:lstStyle/>
        <a:p>
          <a:endParaRPr lang="en-US"/>
        </a:p>
      </dgm:t>
    </dgm:pt>
    <dgm:pt modelId="{CFCF7DB5-2C71-47A3-9BB6-1CE32E62FFF4}" type="sibTrans" cxnId="{C20033DD-E76E-4E36-88E2-D2A52AE6BDA6}">
      <dgm:prSet/>
      <dgm:spPr/>
      <dgm:t>
        <a:bodyPr/>
        <a:lstStyle/>
        <a:p>
          <a:endParaRPr lang="en-US"/>
        </a:p>
      </dgm:t>
    </dgm:pt>
    <dgm:pt modelId="{0E696F8F-537C-4174-B100-FA48DCBF63EC}">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en-US" sz="2800" b="1" dirty="0">
            <a:solidFill>
              <a:schemeClr val="tx1"/>
            </a:solidFill>
            <a:effectLst>
              <a:outerShdw blurRad="38100" dist="38100" dir="2700000" algn="tl">
                <a:srgbClr val="000000">
                  <a:alpha val="43137"/>
                </a:srgbClr>
              </a:outerShdw>
            </a:effectLst>
            <a:latin typeface="Gotham Medium" panose="02000604030000020004"/>
          </a:endParaRPr>
        </a:p>
      </dgm:t>
    </dgm:pt>
    <dgm:pt modelId="{B2547159-2C31-4048-AA2F-47FDBD395EFC}" type="parTrans" cxnId="{EA6E8E29-6E2D-47B6-83DE-DCCB95645F76}">
      <dgm:prSet/>
      <dgm:spPr/>
      <dgm:t>
        <a:bodyPr/>
        <a:lstStyle/>
        <a:p>
          <a:endParaRPr lang="en-US"/>
        </a:p>
      </dgm:t>
    </dgm:pt>
    <dgm:pt modelId="{723913E7-4EE8-425C-921B-46F84E2298F8}" type="sibTrans" cxnId="{EA6E8E29-6E2D-47B6-83DE-DCCB95645F76}">
      <dgm:prSet/>
      <dgm:spPr/>
      <dgm:t>
        <a:bodyPr/>
        <a:lstStyle/>
        <a:p>
          <a:endParaRPr lang="en-US"/>
        </a:p>
      </dgm:t>
    </dgm:pt>
    <dgm:pt modelId="{289DC645-C229-4CAA-B3E8-D9A32E498E12}">
      <dgm:prSet custT="1"/>
      <dgm:spPr/>
      <dgm:t>
        <a:bodyPr/>
        <a:lstStyle/>
        <a:p>
          <a:r>
            <a:rPr lang="en-US" sz="2800" b="1" dirty="0">
              <a:effectLst>
                <a:outerShdw blurRad="38100" dist="38100" dir="2700000" algn="tl">
                  <a:srgbClr val="000000">
                    <a:alpha val="43137"/>
                  </a:srgbClr>
                </a:outerShdw>
              </a:effectLst>
              <a:latin typeface="Gotham Medium" panose="02000604030000020004"/>
            </a:rPr>
            <a:t>The grind of daily life can distract us from the most profound truths—we humans tend to allow “the urgent” to take priority over “the important. ” That’s why Christians must continually remind themselves of the importance of what God has done. By repetition, we remember. In remembering, we restore the eyesight of faith to its proper and primary focus. </a:t>
          </a:r>
        </a:p>
      </dgm:t>
    </dgm:pt>
    <dgm:pt modelId="{9E4F9242-F35C-48E1-914F-A1CF46AE787B}" type="parTrans" cxnId="{C090A961-DF4B-40C6-9052-4717F6385917}">
      <dgm:prSet/>
      <dgm:spPr/>
      <dgm:t>
        <a:bodyPr/>
        <a:lstStyle/>
        <a:p>
          <a:endParaRPr lang="en-US"/>
        </a:p>
      </dgm:t>
    </dgm:pt>
    <dgm:pt modelId="{CF60F81D-3580-4020-BD2A-1CC2CA4D99C2}" type="sibTrans" cxnId="{C090A961-DF4B-40C6-9052-4717F6385917}">
      <dgm:prSet/>
      <dgm:spPr/>
      <dgm:t>
        <a:bodyPr/>
        <a:lstStyle/>
        <a:p>
          <a:endParaRPr lang="en-US"/>
        </a:p>
      </dgm:t>
    </dgm:pt>
    <dgm:pt modelId="{31E65194-3601-4ED8-9E2C-C9E435CE2197}">
      <dgm:prSet custT="1"/>
      <dgm:spPr/>
      <dgm:t>
        <a:bodyPr/>
        <a:lstStyle/>
        <a:p>
          <a:r>
            <a:rPr lang="en-US" sz="2800" b="1" dirty="0">
              <a:effectLst>
                <a:outerShdw blurRad="38100" dist="38100" dir="2700000" algn="tl">
                  <a:srgbClr val="000000">
                    <a:alpha val="43137"/>
                  </a:srgbClr>
                </a:outerShdw>
              </a:effectLst>
              <a:latin typeface="Gotham Medium" panose="02000604030000020004"/>
            </a:rPr>
            <a:t>Against every expectation but in accord with every divine promise, Jesus died and rose from the dead. Let’s hold the glorious amazement of those events in our hearts daily and forever. </a:t>
          </a:r>
        </a:p>
      </dgm:t>
    </dgm:pt>
    <dgm:pt modelId="{500DF8AA-F650-47A1-AC4D-A6E0D9AF5B28}" type="parTrans" cxnId="{374E7EB7-CDB9-417A-A435-F1DD0801D157}">
      <dgm:prSet/>
      <dgm:spPr/>
      <dgm:t>
        <a:bodyPr/>
        <a:lstStyle/>
        <a:p>
          <a:endParaRPr lang="en-US"/>
        </a:p>
      </dgm:t>
    </dgm:pt>
    <dgm:pt modelId="{439AEC75-03A0-4C18-8DAA-6EB8736F5DB0}" type="sibTrans" cxnId="{374E7EB7-CDB9-417A-A435-F1DD0801D157}">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6E6F3F6-B987-4FDC-BE81-18C92897E183}" type="pres">
      <dgm:prSet presAssocID="{0E696F8F-537C-4174-B100-FA48DCBF63EC}" presName="parentText" presStyleLbl="node1" presStyleIdx="0" presStyleCnt="1" custScaleY="22544" custLinFactNeighborY="282">
        <dgm:presLayoutVars>
          <dgm:chMax val="0"/>
          <dgm:bulletEnabled val="1"/>
        </dgm:presLayoutVars>
      </dgm:prSet>
      <dgm:spPr/>
    </dgm:pt>
    <dgm:pt modelId="{982CAFFA-C484-4C06-9345-4BB5B106CBA7}" type="pres">
      <dgm:prSet presAssocID="{0E696F8F-537C-4174-B100-FA48DCBF63EC}" presName="childText" presStyleLbl="revTx" presStyleIdx="0" presStyleCnt="1">
        <dgm:presLayoutVars>
          <dgm:bulletEnabled val="1"/>
        </dgm:presLayoutVars>
      </dgm:prSet>
      <dgm:spPr/>
    </dgm:pt>
  </dgm:ptLst>
  <dgm:cxnLst>
    <dgm:cxn modelId="{EA6E8E29-6E2D-47B6-83DE-DCCB95645F76}" srcId="{BFFC02B3-0AC4-4704-9C97-235C3C19ABDA}" destId="{0E696F8F-537C-4174-B100-FA48DCBF63EC}" srcOrd="0" destOrd="0" parTransId="{B2547159-2C31-4048-AA2F-47FDBD395EFC}" sibTransId="{723913E7-4EE8-425C-921B-46F84E2298F8}"/>
    <dgm:cxn modelId="{4956FC2D-C2DF-4024-BE27-7C68A53EB7AB}" type="presOf" srcId="{BFFC02B3-0AC4-4704-9C97-235C3C19ABDA}" destId="{BA297CE5-BE5D-4F08-9245-5AAF0B6B5DDE}" srcOrd="0" destOrd="0" presId="urn:microsoft.com/office/officeart/2005/8/layout/vList2"/>
    <dgm:cxn modelId="{2EA7B136-EE7A-461B-A771-7FF54E59179C}" type="presOf" srcId="{289DC645-C229-4CAA-B3E8-D9A32E498E12}" destId="{982CAFFA-C484-4C06-9345-4BB5B106CBA7}" srcOrd="0" destOrd="1" presId="urn:microsoft.com/office/officeart/2005/8/layout/vList2"/>
    <dgm:cxn modelId="{6528A45C-0396-4ACE-9958-DC0AB393F81C}" type="presOf" srcId="{31E65194-3601-4ED8-9E2C-C9E435CE2197}" destId="{982CAFFA-C484-4C06-9345-4BB5B106CBA7}" srcOrd="0" destOrd="2" presId="urn:microsoft.com/office/officeart/2005/8/layout/vList2"/>
    <dgm:cxn modelId="{C090A961-DF4B-40C6-9052-4717F6385917}" srcId="{A2C63905-F10C-4992-9EF1-30BF3D5E4F74}" destId="{289DC645-C229-4CAA-B3E8-D9A32E498E12}" srcOrd="0" destOrd="0" parTransId="{9E4F9242-F35C-48E1-914F-A1CF46AE787B}" sibTransId="{CF60F81D-3580-4020-BD2A-1CC2CA4D99C2}"/>
    <dgm:cxn modelId="{047A2D75-A9D4-4586-BFB3-0B582C949EE4}" type="presOf" srcId="{0E696F8F-537C-4174-B100-FA48DCBF63EC}" destId="{16E6F3F6-B987-4FDC-BE81-18C92897E183}" srcOrd="0" destOrd="0" presId="urn:microsoft.com/office/officeart/2005/8/layout/vList2"/>
    <dgm:cxn modelId="{374E7EB7-CDB9-417A-A435-F1DD0801D157}" srcId="{A2C63905-F10C-4992-9EF1-30BF3D5E4F74}" destId="{31E65194-3601-4ED8-9E2C-C9E435CE2197}" srcOrd="1" destOrd="0" parTransId="{500DF8AA-F650-47A1-AC4D-A6E0D9AF5B28}" sibTransId="{439AEC75-03A0-4C18-8DAA-6EB8736F5DB0}"/>
    <dgm:cxn modelId="{C20033DD-E76E-4E36-88E2-D2A52AE6BDA6}" srcId="{0E696F8F-537C-4174-B100-FA48DCBF63EC}" destId="{A2C63905-F10C-4992-9EF1-30BF3D5E4F74}" srcOrd="0" destOrd="0" parTransId="{0009E62C-454B-4F4A-9FCC-5A5699B5CE0F}" sibTransId="{CFCF7DB5-2C71-47A3-9BB6-1CE32E62FFF4}"/>
    <dgm:cxn modelId="{A83456FA-0D7D-4929-94BD-4437C2DFA1C6}" type="presOf" srcId="{A2C63905-F10C-4992-9EF1-30BF3D5E4F74}" destId="{982CAFFA-C484-4C06-9345-4BB5B106CBA7}" srcOrd="0" destOrd="0" presId="urn:microsoft.com/office/officeart/2005/8/layout/vList2"/>
    <dgm:cxn modelId="{249D0DBF-5959-4E0B-B554-5AA7AADA0A02}" type="presParOf" srcId="{BA297CE5-BE5D-4F08-9245-5AAF0B6B5DDE}" destId="{16E6F3F6-B987-4FDC-BE81-18C92897E183}" srcOrd="0" destOrd="0" presId="urn:microsoft.com/office/officeart/2005/8/layout/vList2"/>
    <dgm:cxn modelId="{B08E640B-94BB-4C48-9AA4-64AA8B09B6FC}" type="presParOf" srcId="{BA297CE5-BE5D-4F08-9245-5AAF0B6B5DDE}" destId="{982CAFFA-C484-4C06-9345-4BB5B106CBA7}"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10430117" cy="478853"/>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REVERSAL—</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3376" y="23376"/>
        <a:ext cx="10383365" cy="432101"/>
      </dsp:txXfrm>
    </dsp:sp>
    <dsp:sp modelId="{89C07C03-4B9C-4A54-A08B-D15A07AD45BE}">
      <dsp:nvSpPr>
        <dsp:cNvPr id="0" name=""/>
        <dsp:cNvSpPr/>
      </dsp:nvSpPr>
      <dsp:spPr>
        <a:xfrm>
          <a:off x="0" y="947815"/>
          <a:ext cx="10430117" cy="4440150"/>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3115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hung on a cross. God’s Son, the Savior, suffered and died. That doesn’t seem at all like the fulfillment of God’s plan. For the onlookers and religious leaders, the Son of God was supposed to look strong and powerful—able to save Himself and avoid death. But for Jesus, it meant giving up His life, allowing Himself to be killed to save others. Jesus stayed on the cross for about six agonizing hours. The execution started close to nine in the morning. Around noon, a strange, inky darkness hovered over the atmosphere. </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While on the cross, Jesus uttered an emotional plea, asking the Father, “Why have you forsaken me?” (Matt. 27:46). He felt abandoned. Jesus allowed the sins of all humanity to be placed on His shoulders so that He “might break the power of him who holds the power of death—that is, the devil” (Heb. 2:14). By His death, Jesus gained our freedom from the powers of death, and even from the </a:t>
          </a:r>
          <a:r>
            <a:rPr lang="en-US" sz="2000" b="1" i="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fear </a:t>
          </a: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of death (Heb. 2:15). </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And the world reacted by shaking and rocks breaking. Then even the tombs opened, and dead bodies came back to life (Matt. 27:51–52). The tomb couldn’t hold Jesus, and neither will it hold those who believe in His name. For those paying attention Jesus was no messianic pretender and no common criminal!</a:t>
          </a:r>
        </a:p>
      </dsp:txBody>
      <dsp:txXfrm>
        <a:off x="0" y="947815"/>
        <a:ext cx="10430117" cy="44401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10430117" cy="457199"/>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IS ALIVE!—</a:t>
          </a:r>
          <a:endParaRPr lang="en-US" sz="24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22319"/>
        <a:ext cx="10385479" cy="412561"/>
      </dsp:txXfrm>
    </dsp:sp>
    <dsp:sp modelId="{C848FEDF-EF97-4F9E-A521-F2A9DE1C3BA2}">
      <dsp:nvSpPr>
        <dsp:cNvPr id="0" name=""/>
        <dsp:cNvSpPr/>
      </dsp:nvSpPr>
      <dsp:spPr>
        <a:xfrm>
          <a:off x="362081" y="851534"/>
          <a:ext cx="8856108" cy="3773641"/>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3115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Early Sunday morning, women who followed Jesus approach the tomb. They intend to complete the anointing of Jesus’ lifeless body. Instead, they found an angel resting on the stone that covered the tomb, a tomb no longer occupied. </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angels told the women, “He has risen, just as he said” (Matt. 28:6). As the women make haste, Jesus meets them along the way. He sends them to tell the disciples to meet Him. </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message remains good news for every person on earth. Jesus laid down His life. But then, He took it up again—all so that God’s children could live with Him forever!</a:t>
          </a:r>
        </a:p>
      </dsp:txBody>
      <dsp:txXfrm>
        <a:off x="362081" y="851534"/>
        <a:ext cx="8856108" cy="37736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81BE8-33C5-4901-83E6-AB64BEDE54C1}">
      <dsp:nvSpPr>
        <dsp:cNvPr id="0" name=""/>
        <dsp:cNvSpPr/>
      </dsp:nvSpPr>
      <dsp:spPr>
        <a:xfrm>
          <a:off x="0" y="0"/>
          <a:ext cx="9852524" cy="457199"/>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a:t>
          </a:r>
        </a:p>
      </dsp:txBody>
      <dsp:txXfrm>
        <a:off x="22319" y="22319"/>
        <a:ext cx="9807886" cy="412561"/>
      </dsp:txXfrm>
    </dsp:sp>
    <dsp:sp modelId="{FBC6150C-50FA-4373-8912-A44074192AFF}">
      <dsp:nvSpPr>
        <dsp:cNvPr id="0" name=""/>
        <dsp:cNvSpPr/>
      </dsp:nvSpPr>
      <dsp:spPr>
        <a:xfrm>
          <a:off x="0" y="489686"/>
          <a:ext cx="9852524" cy="4504320"/>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12818"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rgbClr val="000000"/>
              </a:solidFill>
              <a:effectLst>
                <a:outerShdw blurRad="38100" dist="38100" dir="2700000" algn="tl">
                  <a:srgbClr val="000000">
                    <a:alpha val="43137"/>
                  </a:srgbClr>
                </a:outerShdw>
              </a:effectLst>
              <a:latin typeface="Gotham Medium"/>
              <a:cs typeface="Times New Roman" panose="02020603050405020304" pitchFamily="18" charset="0"/>
            </a:rPr>
            <a:t>Following Peter’s confession of Jesus as the Christ (the Messiah), Jesus began to warn His dis­ciples of His coming death and resurrection (Mat­thew 16:13-23; 17:22-23; 20:17-19). His disciples, however, failed to comprehend (John 20:9). In a series of trials featuring biased testimonies, Jesus was sentenced to death by crucifixion (Matthew 26:57-68; 27:11-26). </a:t>
          </a:r>
          <a:endParaRPr lang="en-US" sz="2400" b="1" i="0" kern="1200" cap="small" baseline="0" dirty="0">
            <a:effectLst>
              <a:outerShdw blurRad="38100" dist="38100" dir="2700000" algn="tl">
                <a:srgbClr val="000000">
                  <a:alpha val="43137"/>
                </a:srgbClr>
              </a:outerShdw>
            </a:effectLst>
            <a:latin typeface="Gotham Medium"/>
          </a:endParaRPr>
        </a:p>
        <a:p>
          <a:pPr marL="228600" lvl="1" indent="-228600" algn="l" defTabSz="1066800">
            <a:lnSpc>
              <a:spcPct val="90000"/>
            </a:lnSpc>
            <a:spcBef>
              <a:spcPct val="0"/>
            </a:spcBef>
            <a:spcAft>
              <a:spcPct val="20000"/>
            </a:spcAft>
            <a:buChar char="•"/>
          </a:pPr>
          <a:r>
            <a:rPr lang="en-US" sz="2400" b="1" kern="1200" dirty="0">
              <a:solidFill>
                <a:srgbClr val="000000"/>
              </a:solidFill>
              <a:effectLst>
                <a:outerShdw blurRad="38100" dist="38100" dir="2700000" algn="tl">
                  <a:srgbClr val="000000">
                    <a:alpha val="43137"/>
                  </a:srgbClr>
                </a:outerShdw>
              </a:effectLst>
              <a:latin typeface="Gotham Medium"/>
              <a:cs typeface="Times New Roman" panose="02020603050405020304" pitchFamily="18" charset="0"/>
            </a:rPr>
            <a:t> Crucifixion was a brutal form of execution. Roman authorities reserved it to make an example of the most notorious criminals, striking fear in the population. Those condemned to it were tied or nailed to a wood frame in a prominent public place. Left to the elements and loss of blood, the crucified person would die slowly of blood loss, respiratory failure, and exposure while being sub­jected to public ridicule. As today’s lesson opens, that is the state in which we find Jesus. </a:t>
          </a:r>
        </a:p>
      </dsp:txBody>
      <dsp:txXfrm>
        <a:off x="0" y="489686"/>
        <a:ext cx="9852524" cy="45043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flipV="1">
          <a:off x="0" y="0"/>
          <a:ext cx="11687045" cy="450166"/>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Gotham Medium" panose="02000604030000020004"/>
              <a:ea typeface="Calibri" panose="020F0502020204030204" pitchFamily="34" charset="0"/>
              <a:cs typeface="Times New Roman" panose="02020603050405020304" pitchFamily="18" charset="0"/>
            </a:rPr>
            <a:t> </a:t>
          </a:r>
          <a:endParaRPr lang="en-US" sz="2400" b="1" kern="1200"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rot="10800000">
        <a:off x="21975" y="21975"/>
        <a:ext cx="11643095" cy="4062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61892"/>
          <a:ext cx="10769027" cy="550334"/>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"DO NOT BE AFRAID"</a:t>
          </a:r>
          <a:endParaRPr lang="en-US" sz="1800" b="1" i="0" kern="1200" cap="small" baseline="0" dirty="0">
            <a:solidFill>
              <a:schemeClr val="bg1"/>
            </a:solidFill>
            <a:effectLst>
              <a:outerShdw blurRad="38100" dist="38100" dir="2700000" algn="tl">
                <a:srgbClr val="000000">
                  <a:alpha val="43137"/>
                </a:srgbClr>
              </a:outerShdw>
            </a:effectLst>
            <a:latin typeface="Gotham Book"/>
            <a:ea typeface="Dotum" panose="020B0600000101010101" pitchFamily="34" charset="-127"/>
          </a:endParaRPr>
        </a:p>
      </dsp:txBody>
      <dsp:txXfrm>
        <a:off x="26865" y="188757"/>
        <a:ext cx="10715297" cy="496604"/>
      </dsp:txXfrm>
    </dsp:sp>
    <dsp:sp modelId="{9962F7AA-A519-4E5B-8F5E-2C855FD5BFEA}">
      <dsp:nvSpPr>
        <dsp:cNvPr id="0" name=""/>
        <dsp:cNvSpPr/>
      </dsp:nvSpPr>
      <dsp:spPr>
        <a:xfrm>
          <a:off x="0" y="857724"/>
          <a:ext cx="10769027" cy="2085525"/>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4191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latin typeface="Calibri" panose="020F0502020204030204" pitchFamily="34" charset="0"/>
              <a:ea typeface="Aptos" panose="020B0004020202020204" pitchFamily="34" charset="0"/>
              <a:cs typeface="Times New Roman" panose="02020603050405020304" pitchFamily="18" charset="0"/>
            </a:rPr>
            <a:t>The word </a:t>
          </a:r>
          <a:r>
            <a:rPr lang="en-US" sz="1800" b="1" i="1" kern="1200" dirty="0">
              <a:effectLst/>
              <a:latin typeface="Calibri" panose="020F0502020204030204" pitchFamily="34" charset="0"/>
              <a:ea typeface="Aptos" panose="020B0004020202020204" pitchFamily="34" charset="0"/>
              <a:cs typeface="Times New Roman" panose="02020603050405020304" pitchFamily="18" charset="0"/>
            </a:rPr>
            <a:t>afraid </a:t>
          </a:r>
          <a:r>
            <a:rPr lang="en-US" sz="1800" b="1" kern="1200" dirty="0">
              <a:effectLst/>
              <a:latin typeface="Calibri" panose="020F0502020204030204" pitchFamily="34" charset="0"/>
              <a:ea typeface="Aptos" panose="020B0004020202020204" pitchFamily="34" charset="0"/>
              <a:cs typeface="Times New Roman" panose="02020603050405020304" pitchFamily="18" charset="0"/>
            </a:rPr>
            <a:t>appears four times in verses 5–10. The women were assured by the angel and Jesus that they did not need to be afraid of what they are seeing (vv. 5, 10). The Roman guards, however, were given no such assurance. Instead, the guards were “so afraid” of the angel that “they shook and became like dead men” (v. 4). For some, the news of Jesus’ resurrection is </a:t>
          </a:r>
          <a:r>
            <a:rPr lang="en-US" sz="1800" b="1" kern="1200" dirty="0" err="1">
              <a:effectLst/>
              <a:latin typeface="Calibri" panose="020F0502020204030204" pitchFamily="34" charset="0"/>
              <a:ea typeface="Aptos" panose="020B0004020202020204" pitchFamily="34" charset="0"/>
              <a:cs typeface="Times New Roman" panose="02020603050405020304" pitchFamily="18" charset="0"/>
            </a:rPr>
            <a:t>fearinducing</a:t>
          </a:r>
          <a:r>
            <a:rPr lang="en-US" sz="1800" b="1" kern="1200" dirty="0">
              <a:effectLst/>
              <a:latin typeface="Calibri" panose="020F0502020204030204" pitchFamily="34" charset="0"/>
              <a:ea typeface="Aptos" panose="020B0004020202020204" pitchFamily="34" charset="0"/>
              <a:cs typeface="Times New Roman" panose="02020603050405020304" pitchFamily="18" charset="0"/>
            </a:rPr>
            <a:t> news that makes them “like dead men. ” The resurrection of the Son of God is a fearful thing for a sinful world, like those who were responsible for His death. But not even the soldiers were prevented from seeking forgiveness (compare Luke 23:34). But for those who are “looking for Jesus, who was crucified,” (v. 5) we can be assured that His resurrection secures forgiveness of sins. And we can exchange fear for joy (v. 8). </a:t>
          </a:r>
          <a:endParaRPr lang="en-US" sz="1800" b="1"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0" y="857724"/>
        <a:ext cx="10769027" cy="2085525"/>
      </dsp:txXfrm>
    </dsp:sp>
    <dsp:sp modelId="{BDB6B4E5-2D6C-4DED-A53E-A4237E9C60B3}">
      <dsp:nvSpPr>
        <dsp:cNvPr id="0" name=""/>
        <dsp:cNvSpPr/>
      </dsp:nvSpPr>
      <dsp:spPr>
        <a:xfrm>
          <a:off x="0" y="3190101"/>
          <a:ext cx="10769027" cy="457200"/>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HYMN FOR EASTER DAY</a:t>
          </a:r>
        </a:p>
      </dsp:txBody>
      <dsp:txXfrm>
        <a:off x="22319" y="3212420"/>
        <a:ext cx="10724389" cy="412562"/>
      </dsp:txXfrm>
    </dsp:sp>
    <dsp:sp modelId="{62936791-F0AD-48D1-8C9F-B8966AC1F02C}">
      <dsp:nvSpPr>
        <dsp:cNvPr id="0" name=""/>
        <dsp:cNvSpPr/>
      </dsp:nvSpPr>
      <dsp:spPr>
        <a:xfrm>
          <a:off x="0" y="3807761"/>
          <a:ext cx="10769027" cy="1816425"/>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4191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latin typeface="Calibri" panose="020F0502020204030204" pitchFamily="34" charset="0"/>
              <a:ea typeface="Aptos" panose="020B0004020202020204" pitchFamily="34" charset="0"/>
              <a:cs typeface="Times New Roman" panose="02020603050405020304" pitchFamily="18" charset="0"/>
            </a:rPr>
            <a:t>In 1769, John Wesley penned “Hymn for Easter Day,” which he later renamed “Christ the Lord Is Risen Today. ” This song is one of the most beloved Easter processional hymns. Certain lines of this hymn echo what we read in today’s lesson. For example, “Death in vain forbids Him rise” alludes to Christ’s defiance of death. Another line, “Where’s thy victory, boasting grave?” mocks the grave that should have held Christ captive, but could not. Each line resonates with its own message, while the “alleluia” at the end of every line is a praise to the King of Kings. The next time you sing this hymn, consider how it captures the glory of Christ’s victory over death. </a:t>
          </a:r>
          <a:endParaRPr lang="en-US" sz="1800" b="1"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0" y="3807761"/>
        <a:ext cx="10769027" cy="181642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6F3F6-B987-4FDC-BE81-18C92897E183}">
      <dsp:nvSpPr>
        <dsp:cNvPr id="0" name=""/>
        <dsp:cNvSpPr/>
      </dsp:nvSpPr>
      <dsp:spPr>
        <a:xfrm>
          <a:off x="0" y="389473"/>
          <a:ext cx="10463480" cy="274315"/>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endParaRPr lang="en-US" sz="2800" b="1" kern="1200" dirty="0">
            <a:solidFill>
              <a:schemeClr val="tx1"/>
            </a:solidFill>
            <a:effectLst>
              <a:outerShdw blurRad="38100" dist="38100" dir="2700000" algn="tl">
                <a:srgbClr val="000000">
                  <a:alpha val="43137"/>
                </a:srgbClr>
              </a:outerShdw>
            </a:effectLst>
            <a:latin typeface="Gotham Medium" panose="02000604030000020004"/>
          </a:endParaRPr>
        </a:p>
      </dsp:txBody>
      <dsp:txXfrm>
        <a:off x="13391" y="402864"/>
        <a:ext cx="10436698" cy="247533"/>
      </dsp:txXfrm>
    </dsp:sp>
    <dsp:sp modelId="{982CAFFA-C484-4C06-9345-4BB5B106CBA7}">
      <dsp:nvSpPr>
        <dsp:cNvPr id="0" name=""/>
        <dsp:cNvSpPr/>
      </dsp:nvSpPr>
      <dsp:spPr>
        <a:xfrm>
          <a:off x="0" y="650888"/>
          <a:ext cx="10463480" cy="4574700"/>
        </a:xfrm>
        <a:prstGeom prst="rect">
          <a:avLst/>
        </a:prstGeom>
        <a:noFill/>
        <a:ln w="1270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rgbClr r="0" g="0" b="0"/>
        </a:lnRef>
        <a:fillRef idx="0">
          <a:scrgbClr r="0" g="0" b="0"/>
        </a:fillRef>
        <a:effectRef idx="0">
          <a:scrgbClr r="0" g="0" b="0"/>
        </a:effectRef>
        <a:fontRef idx="minor"/>
      </dsp:style>
      <dsp:txBody>
        <a:bodyPr spcFirstLastPara="0" vert="horz" wrap="square" lIns="332215" tIns="35560" rIns="199136" bIns="35560" numCol="1" spcCol="1270" anchor="t" anchorCtr="0">
          <a:noAutofit/>
        </a:bodyPr>
        <a:lstStyle/>
        <a:p>
          <a:pPr marL="285750" lvl="1" indent="-285750" algn="l" defTabSz="1244600">
            <a:lnSpc>
              <a:spcPct val="90000"/>
            </a:lnSpc>
            <a:spcBef>
              <a:spcPct val="0"/>
            </a:spcBef>
            <a:spcAft>
              <a:spcPct val="20000"/>
            </a:spcAft>
            <a:buNone/>
          </a:pPr>
          <a:r>
            <a:rPr lang="en-US" sz="2800" b="1" u="sng" kern="1200" dirty="0">
              <a:effectLst>
                <a:outerShdw blurRad="38100" dist="38100" dir="2700000" algn="tl">
                  <a:srgbClr val="000000">
                    <a:alpha val="43137"/>
                  </a:srgbClr>
                </a:outerShdw>
              </a:effectLst>
              <a:latin typeface="Gotham Medium" panose="02000604030000020004"/>
            </a:rPr>
            <a:t>RETAINING AMAZEMENT</a:t>
          </a:r>
          <a:endParaRPr lang="en-US" sz="2800" b="1" u="sng" kern="1200" cap="small" baseline="0" dirty="0">
            <a:solidFill>
              <a:schemeClr val="tx1"/>
            </a:solidFill>
            <a:effectLst>
              <a:outerShdw blurRad="38100" dist="38100" dir="2700000" algn="tl">
                <a:srgbClr val="000000">
                  <a:alpha val="43137"/>
                </a:srgbClr>
              </a:outerShdw>
            </a:effectLst>
            <a:latin typeface="Gotham Medium" panose="02000604030000020004"/>
          </a:endParaRPr>
        </a:p>
        <a:p>
          <a:pPr marL="571500" lvl="2" indent="-285750" algn="l" defTabSz="1244600">
            <a:lnSpc>
              <a:spcPct val="90000"/>
            </a:lnSpc>
            <a:spcBef>
              <a:spcPct val="0"/>
            </a:spcBef>
            <a:spcAft>
              <a:spcPct val="20000"/>
            </a:spcAft>
            <a:buChar char="•"/>
          </a:pPr>
          <a:r>
            <a:rPr lang="en-US" sz="2800" b="1" kern="1200" dirty="0">
              <a:effectLst>
                <a:outerShdw blurRad="38100" dist="38100" dir="2700000" algn="tl">
                  <a:srgbClr val="000000">
                    <a:alpha val="43137"/>
                  </a:srgbClr>
                </a:outerShdw>
              </a:effectLst>
              <a:latin typeface="Gotham Medium" panose="02000604030000020004"/>
            </a:rPr>
            <a:t>The grind of daily life can distract us from the most profound truths—we humans tend to allow “the urgent” to take priority over “the important. ” That’s why Christians must continually remind themselves of the importance of what God has done. By repetition, we remember. In remembering, we restore the eyesight of faith to its proper and primary focus. </a:t>
          </a:r>
        </a:p>
        <a:p>
          <a:pPr marL="571500" lvl="2" indent="-285750" algn="l" defTabSz="1244600">
            <a:lnSpc>
              <a:spcPct val="90000"/>
            </a:lnSpc>
            <a:spcBef>
              <a:spcPct val="0"/>
            </a:spcBef>
            <a:spcAft>
              <a:spcPct val="20000"/>
            </a:spcAft>
            <a:buChar char="•"/>
          </a:pPr>
          <a:r>
            <a:rPr lang="en-US" sz="2800" b="1" kern="1200" dirty="0">
              <a:effectLst>
                <a:outerShdw blurRad="38100" dist="38100" dir="2700000" algn="tl">
                  <a:srgbClr val="000000">
                    <a:alpha val="43137"/>
                  </a:srgbClr>
                </a:outerShdw>
              </a:effectLst>
              <a:latin typeface="Gotham Medium" panose="02000604030000020004"/>
            </a:rPr>
            <a:t>Against every expectation but in accord with every divine promise, Jesus died and rose from the dead. Let’s hold the glorious amazement of those events in our hearts daily and forever. </a:t>
          </a:r>
        </a:p>
      </dsp:txBody>
      <dsp:txXfrm>
        <a:off x="0" y="650888"/>
        <a:ext cx="10463480" cy="45747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791CD5-A1B3-4845-9E00-3A9A62AF8A60}" type="datetimeFigureOut">
              <a:rPr lang="en-US" smtClean="0"/>
              <a:t>4/13/2025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B6D10C-846E-4CB6-BE40-0BF493260E86}" type="slidenum">
              <a:rPr lang="en-US" smtClean="0"/>
              <a:t>‹#›</a:t>
            </a:fld>
            <a:endParaRPr lang="en-US"/>
          </a:p>
        </p:txBody>
      </p:sp>
    </p:spTree>
    <p:extLst>
      <p:ext uri="{BB962C8B-B14F-4D97-AF65-F5344CB8AC3E}">
        <p14:creationId xmlns:p14="http://schemas.microsoft.com/office/powerpoint/2010/main" val="2255036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Title: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Subtitle: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Deeper Reflections on Matthew 27–28</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i="1" kern="100" dirty="0">
                <a:effectLst/>
                <a:latin typeface="Aptos" panose="020B0004020202020204" pitchFamily="34" charset="0"/>
                <a:ea typeface="Aptos" panose="020B0004020202020204" pitchFamily="34" charset="0"/>
                <a:cs typeface="Times New Roman" panose="02020603050405020304" pitchFamily="18" charset="0"/>
              </a:rPr>
              <a:t>Sources: M25-L08-A_Teacher_Commentary.pdf</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Visual Idea: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Include an image of an empty tomb at sunrise, symbolizing hope and new beginnings.</a:t>
            </a:r>
          </a:p>
          <a:p>
            <a:endParaRPr lang="en-US" dirty="0"/>
          </a:p>
        </p:txBody>
      </p:sp>
      <p:sp>
        <p:nvSpPr>
          <p:cNvPr id="4" name="Slide Number Placeholder 3"/>
          <p:cNvSpPr>
            <a:spLocks noGrp="1"/>
          </p:cNvSpPr>
          <p:nvPr>
            <p:ph type="sldNum" sz="quarter" idx="5"/>
          </p:nvPr>
        </p:nvSpPr>
        <p:spPr/>
        <p:txBody>
          <a:bodyPr/>
          <a:lstStyle/>
          <a:p>
            <a:fld id="{51B6D10C-846E-4CB6-BE40-0BF493260E86}" type="slidenum">
              <a:rPr lang="en-US" smtClean="0"/>
              <a:t>1</a:t>
            </a:fld>
            <a:endParaRPr lang="en-US"/>
          </a:p>
        </p:txBody>
      </p:sp>
    </p:spTree>
    <p:extLst>
      <p:ext uri="{BB962C8B-B14F-4D97-AF65-F5344CB8AC3E}">
        <p14:creationId xmlns:p14="http://schemas.microsoft.com/office/powerpoint/2010/main" val="3637373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though innocent, was sentenced to a cruel Roman crucifixion, fulfilling His own warnings and underscoring the severity of His sacrifice for humanity’s sake.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Forewarning Misunderstood: Jesus repeatedly told His disciples of His coming death and resurrection, but they failed to grasp its meaning.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Unjust Proceedings: Despite biased testimonies, Roman authorities proceeded with a sentence designed for the worst criminals.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Extreme Punishment: Crucifixion was a slow, public, and humiliating death, demonstrating Rome’s power and cruelty.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sets the stage for Jesus’ crucifixion by showing how He openly warned His disciples of His impending death and resurrection, yet they did not understand. Roman crucifixion was deliberately gruesome to terrify the populace and punish serious offenders. Despite Jesus’ innocence, biased legal proceedings condemned Him to this most brutal form of execution, leaving Him to suffer public humiliation, loss of blood, and eventual death.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Leading up to the crucifixion, Jesus repeatedly foretold what would happen, yet His own followers did not comprehend. Unfair trials and false testimony culminated in the Roman death penalty: a brutal, highly visible method meant to inspire fear. In this dire situation, we find Jesus, willingly enduring the harshest punishment despite His innocence.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3918917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final cry from the cross echoes Psalm 22, confirming He is the fulfillment of Old Testament prophecy and the truly afflicted yet trusting Son of God.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Purposeful Allusion: Matthew deliberately references Psalm 22 to show Jesus as the afflicted one David foresaw.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Verbal Echoes: Garment division, mockery, and cries for rescue mirror the psalm’s language.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Divine Continuity: The Old Testament and the crucifixion narrative form one continuous story of salvation.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Matthew’s Gospel draws heavily from the Old Testament, showcasing Jesus as the fulfillment of Scripture. By quoting Psalm 22, Matthew connects Christ’s suffering on the cross to David’s prophetic lament. This highlights that Jesus’ crucifixion was neither accidental nor unexpected, but integral to God’s redemptive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By portraying Jesus using the language of Psalm 22, Matthew underlines the prophetic fulfillment and deeper meaning behind the crucifixion—Jesus as the suffering, yet ultimately victorious, Savior.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11</a:t>
            </a:fld>
            <a:endParaRPr lang="en-US"/>
          </a:p>
        </p:txBody>
      </p:sp>
    </p:spTree>
    <p:extLst>
      <p:ext uri="{BB962C8B-B14F-4D97-AF65-F5344CB8AC3E}">
        <p14:creationId xmlns:p14="http://schemas.microsoft.com/office/powerpoint/2010/main" val="3833225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crowd’s misinterpretation of Jesus’ cry reveals how they viewed Him as a helpless victim needing rescue, missing His identity as the actual Redeemer.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Sound-Alike Words: “Eli” (my God) resembled “Elijah,” causing linguistic confusion.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Incomplete Perception: People saw Jesus as powerless, not realizing He was fulfilling God’s redemptive plan.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Cultural Legend: Elijah’s expected return fueled the onlookers’ mistaken assumption.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Jesus cried out “Eli,” onlookers mistook it for an appeal to the prophet Elijah. Popular Jewish traditions suggested that Elijah could miraculously save the desperate. This misunderstanding reflects deeper confusion about who Jesus truly was and the nature of His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Their error in thinking Jesus called for Elijah underscores the tragic irony: the onlookers desired a miraculous rescue but overlooked Christ’s true role as the one who rescues humanity.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death inaugurates resurrected life, showing that Christ’s victory over death extends to all who trust in Him.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Unique Inclusion: Only Matthew describes these resurrected saints, emphasizing a theological truth.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Foreshadowing: Their emergence previews believers’ future resurrection.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Spiritual Emphasis: Jesus’ sacrifice is the root of resurrection hope for humanity.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Matthew alone records the resurrection of “holy people” after Jesus’ crucifixion, illustrating that Christ’s death unleashed life-giving power. Though details remain sparse, the core message is that Jesus is the first to be raised among many who will follow. This connects the resurrection hope directly to His saving sacrifice.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extraordinary account of saints rising at Jesus’ death underscores that He stands as the firstborn from the dead, granting believers a sure promise of new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3298762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Despite appearances, Jesus’ death was God’s intended plan for redeeming humanity, witnessed and confessed even by a Roman soldier.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Divine Control: God allowed Jesus’ crucifixion to fulfill the redemptive plan.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Human Misconceptions: Mockers assumed God had failed or forsaken Jesus.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Centurion’s Declaration: A foreign observer’s insight showcases the gospel’s global reach.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 onlookers, Jesus’ crucifixion seemed like failure—God’s chosen King executed by a foreign power. Yet Matthew reveals that God was orchestrating salvation all along. A Roman centurion’s acknowledgment that Jesus is the “Son of God” confirms the deeper truth behind this apparent defeat.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crucifixion—seemingly a disgrace—was the pivotal act in God’s salvation story, powerfully affirmed by the centurion’s testimony and culminating in Christ’s vindication.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Women as Witnesses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first witnesses to Jesus’ resurrection were women—a startling detail in a culture that discredited women’s testimony. Yet the Gospels unanimously highlight their role, reinforcing the authenticity and divine intent of the resurrection account.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deliberately chose women, socially undervalued as witnesses, to first proclaim the resurrection, showcasing His inclusive grace and affirming the event’s historicity.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Counter-Cultural Credibility: The detail of women witnesses strengthens the Gospel accounts.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Divine Choice: God values the humble and overlooked to accomplish His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Essential Role: Their testimony initiated the spread of the resurrection news.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By entrusting the resurrection message to women, God defied cultural norms and reinforced the truthfulness of Jesus’ rising from the grave, revealing His heart for all believers.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13</a:t>
            </a:fld>
            <a:endParaRPr lang="en-US"/>
          </a:p>
        </p:txBody>
      </p:sp>
    </p:spTree>
    <p:extLst>
      <p:ext uri="{BB962C8B-B14F-4D97-AF65-F5344CB8AC3E}">
        <p14:creationId xmlns:p14="http://schemas.microsoft.com/office/powerpoint/2010/main" val="2204276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Do Not Be Afraid”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frequent mention of fear in Matthew 28 underscores contrasting reactions: the frightened guards respond in terror, while the women receive divine assurance. This reflects how the resurrection carries both judgment for the unrepentant and joyous hope for believers seeking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Those who look for Jesus need not fear; His resurrection secures forgiveness of sins and transforms dread into joy.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Contrast of Responses: Guards quake in fear; believers find comfort.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Forgiveness Assured: Christ’s resurrection confirms sin’s penalty is paid.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Fear Replaced by Joy: Resurrection truth awakens hope for eternity.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return from death prompts awe, but believers who genuinely seek Him discover assurance and gladness rather than terror, knowing their Savior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Hymn for Easter 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Wesley’s “Christ the Lord Is Risen Today” poetically echoes biblical themes of Jesus’ triumph over death. Lines about death losing its power mirror Matthew’s account that the grave could not hold Jesus. The repeated “alleluia” celebrates Christ’s kingship.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hymn proclaims Jesus’ victory over the grave, turning the once-fearful reality of death into a triumphant declaration of hope.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Biblical Parallels: Lyrics such as “Death in vain forbids Him rise” reflect scriptural truth.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Shared Celebration: Congregational singing unites believers in joyous praise.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Timeless Resonance: Each line reaffirms the enduring power of the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“Christ the Lord Is Risen Today” encapsulates Matthew’s message: Jesus’ conquest of death is humanity’s assurance of life, and each triumphant phrase exalts the Savior’s defeat of the grave.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400316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Jesus’ suffering, death, and accompanying cosmic events reveal Him as God’s Son and open the way for all to come to the Father.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1. Faithful Obedience: Jesus stayed on the cross despite mockery, proving His identity through sacrifice, not spectacle.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2. Supernatural Confirmation: Darkness, a torn curtain, and raised saints underscore the cosmic impact of His death.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3. Open Access: His atoning sacrifice fulfills temple rituals, granting people direct relationship with God.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Matthew’s portrayal of Jesus’ crucifixion highlights both brutal ridicule and unmistakable supernatural signs. By not descending from the cross, Jesus demonstrates true Messiahship, culminating in the temple veil tearing—symbolizing direct access to God. The centurion’s reaction, whether sincere or mocking, emphasizes Jesus’ extraordinary identity as the Son of God.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Matthew emphasizes the cruelty of Jesus’ execution, especially the verbal abuse He endured. Contrary to the onlookers’ demand that He prove His identity by coming down from the cross to save Himself, Jesus instead would prove it by staying put until He died.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And the cosmic events surrounding Jesus’ death present an immediate challenge to the crowd’s negative assessment of Him. An ominous darkness comes over the scene until Jesus’ final moments (v. 45). He cries out that God has forsaken Him and gives up His life to God. Jesus’ death sets into motion a second set of supernatural events: the tearing of the temple curtain; a tomb-breaking earthquake; and the raising to life of “many holy people” who had been dead (vv. 51–52). The division of the curtain might have a twofold significance. First, it signifies God’s coming judgment on the temple and the priestly leaders who rejected Jesus. Second, it shows that Jesus’ death was an atoning sacrifice which fulfills the temple sacrificial system. The way to relationship with God is now open.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After these signs, one Roman commander comments on the execution. There are at least two ways of reading the words, “Surely he was the Son of God. ” By one reading, the centurion recognizes the signs of Jesus’ identity.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Alternatively, some understand the centurion’s words as insincere, as mocking Jesus.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Christ’s Death (Matthew 27:39–40, 45–54)</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Mocking the Son of God:</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Onlookers challenged Jesus to save Himself, not realizing He was fulfilling His mission by staying on the cross.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Darkness and Earthquake:</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Supernatural darkness fell, and a powerful earthquake occurred at His death, signifying both divine judgment and the profound significance of His sacrifice.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Temple Veil Torn:</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The veil tearing from top to bottom illustrated that Jesus’ sacrifice opened the way for all believers to approach God freely.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Resurrection Foreshadowed:</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Saints were raised (after Jesus’ resurrection), underscoring that Jesus’ victory over death extends to His followers.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Centurion’s Confession:</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The Roman officer, awed by the miracles, declared, “Truly this was the Son of God.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Matthew’s account underlines both the intense suffering Jesus experienced (including ridicule) and the remarkable supernatural signs surrounding His death. While skeptics demanded a miraculous show of power by coming off the cross, Jesus confirmed His identity by completing His sacrificial mission. Divine signs—darkness, the torn temple curtain, an earthquake, resurrected believers—signal judgment on the temple system and the opening of direct access to God. The centurion’s reaction reflects recognition that Jesus is truly the Son of God, though some interpret his words as further mockery.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nSpc>
                <a:spcPct val="115000"/>
              </a:lnSpc>
              <a:spcBef>
                <a:spcPts val="0"/>
              </a:spcBef>
              <a:spcAft>
                <a:spcPts val="0"/>
              </a:spcAft>
              <a:buFont typeface="Calibri" panose="020F0502020204030204" pitchFamily="34" charset="0"/>
              <a:buNone/>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15</a:t>
            </a:fld>
            <a:endParaRPr lang="en-US"/>
          </a:p>
        </p:txBody>
      </p:sp>
    </p:spTree>
    <p:extLst>
      <p:ext uri="{BB962C8B-B14F-4D97-AF65-F5344CB8AC3E}">
        <p14:creationId xmlns:p14="http://schemas.microsoft.com/office/powerpoint/2010/main" val="1324522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Despite social norms dismissing women’s testimony, God used them to first proclaim the risen Christ, demonstrating that Jesus’ divine authority supersedes human convention.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1. Counter-Cultural Testimony: Women served as the initial, reliable witnesses, defying common first-century biases.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2. Reassurance of Faith: The angel calms their fear, affirming their devotion and revealing Christ’s victory over death.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3. Resurrection Confirmed: By worshiping Jesus’ resurrected body, the women attest to His identity as the Son of God. </a:t>
            </a: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In the first-century world, women were not considered reliable witnesses. Despite that, Matthew records that the first witnesses to Jesus’ resurrection were women. Two disciples—both named Mary—went to see Jesus’ body (vv. 1, 5). A supernatural earthquake interrupted them, an earthquake caused by the angel who was rolling back the stone which blocked access to Jesus’ tomb (v. 3).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The Roman guards stationed at the tomb and the women were fearful in the angel’s presence (vv. 4–5). The angel reassured the women that they did not need to fear because he knew their honorable motives in “looking for Jesus” (v. 5). Then the angel gave them joyful news: “He is not here; he has risen” (v. 6).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The angel commissioned the women to tell the other disciples this good news, but Jesus also met the two women on their way (vv. 8–9). By clasping the feet of His resurrected body in worship, the women affirmed with their actions what the centurion affirmed at the cross: “Surely he was the Son of God!” (Matt. 27:54)</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Christ’s Resurrection (Matthew 28:1–10)</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The Women at the Tomb:</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Early on the first day of the week, Mary Magdalene and the other Mary arrived to find the stone rolled away by an angel.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“He is risen!”:</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The angel’s announcement confirmed that Jesus had overcome the grave, precisely as He had foretold.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Fear and Joy:</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The women departed with both fear and great joy—awed by the angel’s message and eager to spread the good news.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Encounter with the Risen Lord:</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Jesus Himself met them, comforting them with the words, “Be not afraid,” and commissioning them to share what they had witnessed with the disciples.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In a culture that dismissed women’s testimony, Matthew highlights the two </a:t>
            </a:r>
            <a:r>
              <a:rPr lang="en-US" sz="800" kern="100" dirty="0" err="1">
                <a:effectLst/>
                <a:latin typeface="Calibri" panose="020F0502020204030204" pitchFamily="34" charset="0"/>
                <a:ea typeface="Aptos" panose="020B0004020202020204" pitchFamily="34" charset="0"/>
                <a:cs typeface="Times New Roman" panose="02020603050405020304" pitchFamily="18" charset="0"/>
              </a:rPr>
              <a:t>Marys</a:t>
            </a:r>
            <a:r>
              <a:rPr lang="en-US" sz="800" kern="100" dirty="0">
                <a:effectLst/>
                <a:latin typeface="Calibri" panose="020F0502020204030204" pitchFamily="34" charset="0"/>
                <a:ea typeface="Aptos" panose="020B0004020202020204" pitchFamily="34" charset="0"/>
                <a:cs typeface="Times New Roman" panose="02020603050405020304" pitchFamily="18" charset="0"/>
              </a:rPr>
              <a:t> as primary witnesses to Jesus’ empty tomb and resurrection. Both the guards and women experienced fear in the angel’s presence, but the women were reassured, reflecting their genuine devotion to Jesus. Their subsequent encounter with the risen Christ confirmed His divinity. Their worshipful response, physically grasping His resurrected body, parallels the centurion’s earlier declaration of Jesus’ divine identity.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Matthew’s account shows that the two </a:t>
            </a:r>
            <a:r>
              <a:rPr lang="en-US" sz="800" kern="100" dirty="0" err="1">
                <a:effectLst/>
                <a:latin typeface="Calibri" panose="020F0502020204030204" pitchFamily="34" charset="0"/>
                <a:ea typeface="Aptos" panose="020B0004020202020204" pitchFamily="34" charset="0"/>
                <a:cs typeface="Times New Roman" panose="02020603050405020304" pitchFamily="18" charset="0"/>
              </a:rPr>
              <a:t>Marys</a:t>
            </a:r>
            <a:r>
              <a:rPr lang="en-US" sz="800" kern="100" dirty="0">
                <a:effectLst/>
                <a:latin typeface="Calibri" panose="020F0502020204030204" pitchFamily="34" charset="0"/>
                <a:ea typeface="Aptos" panose="020B0004020202020204" pitchFamily="34" charset="0"/>
                <a:cs typeface="Times New Roman" panose="02020603050405020304" pitchFamily="18" charset="0"/>
              </a:rPr>
              <a:t>, though culturally disregarded, were chosen to bear witness to Jesus’ resurrection. Their awe before the angel and Jesus confirms His triumph over death, underscoring that God entrusts His message to sincere hearts, not merely to those deemed reliable by human standards.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Calibri" panose="020F0502020204030204" pitchFamily="34" charset="0"/>
              <a:buChar char="•"/>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16</a:t>
            </a:fld>
            <a:endParaRPr lang="en-US"/>
          </a:p>
        </p:txBody>
      </p:sp>
    </p:spTree>
    <p:extLst>
      <p:ext uri="{BB962C8B-B14F-4D97-AF65-F5344CB8AC3E}">
        <p14:creationId xmlns:p14="http://schemas.microsoft.com/office/powerpoint/2010/main" val="1944219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Connection to Daily Life: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The resurrection is not just a past event but a present reality offering new life and the promise of our own future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Facing Death and Suffering:</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Just as the centurion recognized Christ’s identity amidst chaos, believers can stand firm in faith during trials, confident that Jesus is the Son of God who has conquered death.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Living the Victory:</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Because death “has no sting” for those in Christ, we are free to serve God and share His love with boldness.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Review</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passage examines the historical and cultural perspectives on crucifixes (with Jesus’ body) and crosses (empty), showing how early Christians feared the cross as an execution tool, while later traditions interpreted each symbol differently. Both reflect aspects of Jesus’ suffering and resurrection, underscoring God’s triumph over sin and death for humanity.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text highlights differing Christian stances on symbolic imagery. Catholics and Orthodox emphasize Christ’s suffering through the crucifix, while Protestants prefer an empty cross to signify the resurrection. Both reveal facets of Jesus’ redemptive work—His sacrificial death and His victory over death—unifying believers in acknowledging the core truths of the gospel.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Wayside shrines in Alpine regions often display crucifixes, reflecting Jesus’ sacrifice. Protestants generally favor an empty cross, symbolizing the resurrection. Historically, the early church avoided the cross as a symbol, fearing its association with brutal execution. Over time, both crucifix and cross emerged, each telling part of Christ’s story: suffering, death, and triumphant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8. Do you approve of the crucifix and the cross as symbols of Christianity? Why or why not?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Yes, both can be meaningful reminders of Christ’s redemptive work. The crucifix emphasizes His suffering and sacrifice, while the empty cross highlights the resurrection. Together, they capture the fullness of the gospel. Acceptance often depends on personal or denominational background, but each symbol can powerfully point believers to Jesus’ completed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What are other cultural symbols of Christian faith, and what might they communicate?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Examples include the fish (ichthys), representing Jesus and early Christian identity; candles, symbolizing Jesus as the Light of the world; doves, signifying the Holy Spirit; and the anchor, reflecting steadfast hope in Christ. Each conveys a distinct theological theme or spiritual truth, guiding believers to remember God’s presence and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is the most important message to be heard on Easter?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That Jesus conquered sin and death, offering salvation to humanity. His resurrection affirms hope, opens the way to eternal life, and ensures believers’ victory over fear and despair. Easter proclaims God’s immense love, revealing that through Christ’s sacrifice and rising, we can be restored to a joyful, everlasting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78728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8. Do you approve of the crucifix and the cross as symbols of Christianity? Why or why not?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Yes, both can be meaningful reminders of Christ’s redemptive work. The crucifix emphasizes His suffering and sacrifice, while the empty cross highlights the resurrection. Together, they capture the fullness of the gospel. Acceptance often depends on personal or denominational background, but each symbol can powerfully point believers to Jesus’ completed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What are other cultural symbols of Christian faith, and what might they communicate?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Examples include the fish (ichthys), representing Jesus and early Christian identity; candles, symbolizing Jesus as the Light of the world; doves, signifying the Holy Spirit; and the anchor, reflecting steadfast hope in Christ. Each conveys a distinct theological theme or spiritual truth, guiding believers to remember God’s presence and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is the most important message to be heard on Easter?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That Jesus conquered sin and death, offering salvation to humanity. His resurrection affirms hope, opens the way to eternal life, and ensures believers’ victory over fear and despair. Easter proclaims God’s immense love, revealing that through Christ’s sacrifice and rising, we can be restored to a joyful, everlasting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59238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19</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of wonder, power, and love, we thank You that Jesus died and rose for us. Grant that His desires for our new life may also be our desire. In Jesus’ name we pray. Amen. </a:t>
            </a: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Focus on the importance of Jesus’ death and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2</a:t>
            </a:fld>
            <a:endParaRPr lang="en-US"/>
          </a:p>
        </p:txBody>
      </p:sp>
    </p:spTree>
    <p:extLst>
      <p:ext uri="{BB962C8B-B14F-4D97-AF65-F5344CB8AC3E}">
        <p14:creationId xmlns:p14="http://schemas.microsoft.com/office/powerpoint/2010/main" val="1634336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Life Response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Personal Reflection:</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How does the resurrection inform the way we handle fear or discouragement?</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Community Witness:</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Challenge one another to share the good news of Christ’s victory with someone in need of hope.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Practical Steps: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Font typeface="+mj-lt"/>
              <a:buAutoNum type="arabicPeriod"/>
              <a:tabLst>
                <a:tab pos="914400" algn="l"/>
              </a:tabLs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Meditate on key resurrection Scriptures throughout the week (e. g. , 1 Corinthians 15, John 11:25–26).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Font typeface="+mj-lt"/>
              <a:buAutoNum type="arabicPeriod"/>
              <a:tabLst>
                <a:tab pos="914400" algn="l"/>
              </a:tabLs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Identify specific ways to demonstrate resurrection hope in actions of compassion, prayer, and service.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2193700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Son of God Dies</a:t>
            </a:r>
            <a:endParaRPr lang="en-US" sz="2400" b="1"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didn’t Jesus prove that He is the Son of God by coming down from the cross?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Son of God was sent from the Father to ransom the life of others (Matt. 20:28). Christ completed His mission to bring salvation and gave of His life as a sacrifice. His identity as the Son of God is shown by willingness to die, not miraculous self-preservation.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meaning of the torn temple curtain?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splitting of the temple curtain may have a twofold symbolic significance: God’s coming judgment on the temple and the fulfillment of the sacrificial system.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039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might it be surprising that the first witnesses of the resurrection were women?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Women at this time were not seen as reliable witnesses. Their involvement is compelling historical testimony. It also shows that God values and empowers people who may be marginalized, for they were first to meet Jesus.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were the Roman guards not reassured by the angel that they need not be afraid?</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guards were stationed to keep anyone from disturbing Jesus’ body. Ironically, they become “like dead men” (v. 4) when they fear the angel and the earthquake which precedes Jesus’ resurrection. The are fearful when met with heavenly power.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662261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325934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Son of God Dies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Matthew 27:39–40, 45–54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Son of God Is Risen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Matthew 28:1–10 KJV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2800" dirty="0"/>
              <a:t>Jesus’ death and resurrection are the most important parts of the Christian story. In Matthew 27–28, Jesus is treated badly and mocked, but He chooses to suffer and die for us. When He dies, the sky goes dark, the earth shakes, and the temple curtain tears—showing that something big and holy just happened. Even a Roman soldier realizes Jesus is God’s Son. In chapter 28, two women go to the tomb and find it empty. An angel tells them Jesus is alive! They even see Jesus, who tells them not to be afraid and to share the good news. This shows that Jesus beat death, and because of that, we can be close to God and have real hope. Jesus’ love and power change everything, and His story invites us to trust Him and live with purpose.</a:t>
            </a:r>
          </a:p>
          <a:p>
            <a:pPr marL="0" marR="0">
              <a:lnSpc>
                <a:spcPct val="115000"/>
              </a:lnSpc>
              <a:spcBef>
                <a:spcPts val="0"/>
              </a:spcBef>
              <a:spcAft>
                <a:spcPts val="0"/>
              </a:spcAft>
            </a:pPr>
            <a:endParaRPr lang="en-US" sz="1800" b="1"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3</a:t>
            </a:fld>
            <a:endParaRPr lang="en-US"/>
          </a:p>
        </p:txBody>
      </p:sp>
    </p:spTree>
    <p:extLst>
      <p:ext uri="{BB962C8B-B14F-4D97-AF65-F5344CB8AC3E}">
        <p14:creationId xmlns:p14="http://schemas.microsoft.com/office/powerpoint/2010/main" val="3180547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Why This Story Matters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Defining Moment of the Christian Faith: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Easter (the death and resurrection of Jesus) stands at the very center of Christian teaching.</a:t>
            </a: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Human Themes: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Betrayal, injustice, self-sacrifice, love, and an extraordinary triumph over death.</a:t>
            </a: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Connection: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Invite listeners to consider how Jesus’ ultimate sacrifice and victory can address issues of guilt, hopelessness, or questions about life’s purpose.</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 Note: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Highlight that even at age 50 (or any adult stage), this story can bring renewed hope and direction.</a:t>
            </a:r>
          </a:p>
          <a:p>
            <a:endParaRPr lang="en-US" dirty="0"/>
          </a:p>
        </p:txBody>
      </p:sp>
      <p:sp>
        <p:nvSpPr>
          <p:cNvPr id="4" name="Slide Number Placeholder 3"/>
          <p:cNvSpPr>
            <a:spLocks noGrp="1"/>
          </p:cNvSpPr>
          <p:nvPr>
            <p:ph type="sldNum" sz="quarter" idx="5"/>
          </p:nvPr>
        </p:nvSpPr>
        <p:spPr/>
        <p:txBody>
          <a:bodyPr/>
          <a:lstStyle/>
          <a:p>
            <a:fld id="{51B6D10C-846E-4CB6-BE40-0BF493260E86}" type="slidenum">
              <a:rPr lang="en-US" smtClean="0"/>
              <a:t>4</a:t>
            </a:fld>
            <a:endParaRPr lang="en-US"/>
          </a:p>
        </p:txBody>
      </p:sp>
    </p:spTree>
    <p:extLst>
      <p:ext uri="{BB962C8B-B14F-4D97-AF65-F5344CB8AC3E}">
        <p14:creationId xmlns:p14="http://schemas.microsoft.com/office/powerpoint/2010/main" val="499766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Why This Story Matters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Defining Moment of the Christian Faith: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Easter (the death and resurrection of Jesus) stands at the very center of Christian teaching.</a:t>
            </a: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Human Themes: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Betrayal, injustice, self-sacrifice, love, and an extraordinary triumph over death.</a:t>
            </a: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Connection: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Invite listeners to consider how Jesus’ ultimate sacrifice and victory can address issues of guilt, hopelessness, or questions about life’s purpose.</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 Note: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Highlight that even at age 50 (or any adult stage), this story can bring renewed hope and direction.</a:t>
            </a:r>
          </a:p>
          <a:p>
            <a:endParaRPr lang="en-US" dirty="0"/>
          </a:p>
        </p:txBody>
      </p:sp>
      <p:sp>
        <p:nvSpPr>
          <p:cNvPr id="4" name="Slide Number Placeholder 3"/>
          <p:cNvSpPr>
            <a:spLocks noGrp="1"/>
          </p:cNvSpPr>
          <p:nvPr>
            <p:ph type="sldNum" sz="quarter" idx="5"/>
          </p:nvPr>
        </p:nvSpPr>
        <p:spPr/>
        <p:txBody>
          <a:bodyPr/>
          <a:lstStyle/>
          <a:p>
            <a:fld id="{51B6D10C-846E-4CB6-BE40-0BF493260E86}" type="slidenum">
              <a:rPr lang="en-US" smtClean="0"/>
              <a:t>5</a:t>
            </a:fld>
            <a:endParaRPr lang="en-US"/>
          </a:p>
        </p:txBody>
      </p:sp>
    </p:spTree>
    <p:extLst>
      <p:ext uri="{BB962C8B-B14F-4D97-AF65-F5344CB8AC3E}">
        <p14:creationId xmlns:p14="http://schemas.microsoft.com/office/powerpoint/2010/main" val="3031678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death and resurrection form the most impactful and necessary story ever told, offering new life to humanity and revealing God’s power over every form of darkness.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Comprehensive Human Drama: It encompasses betrayal, injustice, irony, courage, and empathy.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Universal Relevance: Whether lifelong believers or newcomers, each Easter season invites a renewed, transformative encounter.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Transformative Power: It confronts death directly, showcasing God’s authority to bring hope and salvation to sinners.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portrays Jesus’ death and resurrection as a profoundly stirring narrative, engaging every facet of human emotion: tragedy, betrayal, irony, courage, and hope. It contrasts worldly powers with God’s ultimate authority, highlighting that the story confronts humanity’s greatest enemy—death—and ends with an astonishing resolution. Whether one has heard it countless times or only recently, the “Easter story” remains perpetually fresh. It centers on God’s act of making new life possible for all, emphasizing the necessity and inevitability of the resurrection in bringing redemption to a broken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Easter narrative of Jesus’ crucifixion and resurrection weaves together the deepest human emotions and God’s ultimate victory over death. It remains “ever new,” reminding both longtime Christians and recent converts that Christ’s sacrifice and triumph offer lasting hope to a broken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6</a:t>
            </a:fld>
            <a:endParaRPr lang="en-US"/>
          </a:p>
        </p:txBody>
      </p:sp>
    </p:spTree>
    <p:extLst>
      <p:ext uri="{BB962C8B-B14F-4D97-AF65-F5344CB8AC3E}">
        <p14:creationId xmlns:p14="http://schemas.microsoft.com/office/powerpoint/2010/main" val="2511223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death and resurrection form the most impactful and necessary story ever told, offering new life to humanity and revealing God’s power over every form of darkness.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Comprehensive Human Drama: It encompasses betrayal, injustice, irony, courage, and empathy.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Universal Relevance: Whether lifelong believers or newcomers, each Easter season invites a renewed, transformative encounter.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Transformative Power: It confronts death directly, showcasing God’s authority to bring hope and salvation to sinners.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portrays Jesus’ death and resurrection as a profoundly stirring narrative, engaging every facet of human emotion: tragedy, betrayal, irony, courage, and hope. It contrasts worldly powers with God’s ultimate authority, highlighting that the story confronts humanity’s greatest enemy—death—and ends with an astonishing resolution. Whether one has heard it countless times or only recently, the “Easter story” remains perpetually fresh. It centers on God’s act of making new life possible for all, emphasizing the necessity and inevitability of the resurrection in bringing redemption to a broken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Easter narrative of Jesus’ crucifixion and resurrection weaves together the deepest human emotions and God’s ultimate victory over death. It remains “ever new,” reminding both longtime Christians and recent converts that Christ’s sacrifice and triumph offer lasting hope to a broken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7</a:t>
            </a:fld>
            <a:endParaRPr lang="en-US"/>
          </a:p>
        </p:txBody>
      </p:sp>
    </p:spTree>
    <p:extLst>
      <p:ext uri="{BB962C8B-B14F-4D97-AF65-F5344CB8AC3E}">
        <p14:creationId xmlns:p14="http://schemas.microsoft.com/office/powerpoint/2010/main" val="3166630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willing death on the cross looked like defeat yet was actually the divine plan to conquer sin and death, proving He is no mere human savior but the Son of God.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Unexpected Strategy: Jesus triumphs through apparent weakness, challenging common views of power.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Cosmic Response: Nature’s upheaval (darkness, earthquakes) underscores the spiritual significance of His sacrifice.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Victory Over Death: His bearing of sins means freedom from death’s bondage for those who trust in Him.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section highlights the stark contrast between people’s expectations of a mighty Savior and the reality of Jesus’ suffering and death on the cross. Though onlookers anticipated a powerful rescue, Jesus willingly endured crucifixion, taking on humanity’s sins to break death’s hold. Miraculous signs—darkness, earthquakes, opened tombs—confirmed that Jesus was no ordinary figure but the true Messiah, whose sacrifice set believers free from death and fear.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death seemed contrary to expectations, yet it was part of God’s ultimate plan. Despite onlookers’ disbelief, the supernatural events surrounding the crucifixion reveal Christ’s true identity. His selfless act on the cross set humanity free from sin and crushed the fear of death.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resurrection of Jesus confirms God’s power over death and assures believers of eternal life, transforming despair into hope for all who trust in Christ’s victory.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Miraculous Discovery: The women find an angel instead of a lifeless body, confirming Jesus’ promise to rise.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Personal Encounter: Jesus personally appears, dispelling fear and commissioning His followers to spread the news.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Universal Hope: Christ’s resurrection means ultimate life with Him, offered to everyone who believes.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Here, the narrative shifts to resurrection morning, where Jesus’ tomb is discovered empty by women intending to anoint His body. Angels announce that He has risen, fulfilling His own prediction. Jesus then appears to them, commissioning the women to share the news. This resurrection is the bedrock of Christian hope: Jesus conquered the grave so believers, too, can have eternal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women’s surprising encounter at the empty tomb and Jesus’ subsequent appearance showcase His triumph over death. By rising from the grave, Christ guarantees that those who place their faith in Him will share in His victory, living with Him forever.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3908859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ED291B17-9318-49DB-B28B-6E5994AE9581}" type="datetime1">
              <a:rPr lang="en-US" smtClean="0"/>
              <a:t>4/13/2025</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36813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ED4963-E985-44C4-B8C4-FDD613B7C2F8}" type="datetime1">
              <a:rPr lang="en-US" smtClean="0"/>
              <a:t>4/13/2025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25079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ED291B17-9318-49DB-B28B-6E5994AE9581}" type="datetime1">
              <a:rPr lang="en-US" smtClean="0"/>
              <a:t>4/13/2025</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83989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1604928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60287642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78DD82B9-B8EE-4375-B6FF-88FA6ABB15D9}" type="datetime1">
              <a:rPr lang="en-US" smtClean="0"/>
              <a:t>4/13/2025</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32009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B2497495-0637-405E-AE64-5CC7506D51F5}" type="datetime1">
              <a:rPr lang="en-US" smtClean="0"/>
              <a:t>4/13/2025</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73786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FFD690-9426-415D-8B65-26881E07B2D4}" type="datetime1">
              <a:rPr lang="en-US" smtClean="0"/>
              <a:t>4/13/2025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27520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C4989A-474C-40DE-95B9-011C28B71673}" type="datetime1">
              <a:rPr lang="en-US" smtClean="0"/>
              <a:t>4/13/2025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31643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DB4ED54-5B5E-4A04-93D3-5772E3CE3818}" type="datetime1">
              <a:rPr lang="en-US" smtClean="0"/>
              <a:t>4/13/2025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41196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DE50D6-574B-40AF-946F-D52A04ADE379}" type="datetime1">
              <a:rPr lang="en-US" smtClean="0"/>
              <a:t>4/13/2025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97041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D82884F1-FFEA-405F-9602-3DCA865EDA4E}" type="datetime1">
              <a:rPr lang="en-US" smtClean="0"/>
              <a:t>4/13/2025</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105652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18DB4A-8810-4A10-AD5C-D5E2C667F5B3}" type="datetime1">
              <a:rPr lang="en-US" smtClean="0"/>
              <a:t>4/13/2025</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25110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ED291B17-9318-49DB-B28B-6E5994AE9581}" type="datetime1">
              <a:rPr lang="en-US" smtClean="0"/>
              <a:t>4/13/2025</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625492512"/>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05" r:id="rId6"/>
    <p:sldLayoutId id="2147483701" r:id="rId7"/>
    <p:sldLayoutId id="2147483702" r:id="rId8"/>
    <p:sldLayoutId id="2147483703" r:id="rId9"/>
    <p:sldLayoutId id="2147483704" r:id="rId10"/>
    <p:sldLayoutId id="2147483706" r:id="rId11"/>
    <p:sldLayoutId id="2147483713" r:id="rId12"/>
    <p:sldLayoutId id="2147483714" r:id="rId13"/>
  </p:sldLayoutIdLst>
  <p:hf sldNum="0" hdr="0" ft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jp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Layout" Target="../diagrams/layout3.xml"/><Relationship Id="rId5" Type="http://schemas.openxmlformats.org/officeDocument/2006/relationships/diagramData" Target="../diagrams/data3.xml"/><Relationship Id="rId4" Type="http://schemas.microsoft.com/office/2007/relationships/hdphoto" Target="../media/hdphoto1.wdp"/><Relationship Id="rId9" Type="http://schemas.microsoft.com/office/2007/relationships/diagramDrawing" Target="../diagrams/drawing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Layout" Target="../diagrams/layout4.xml"/><Relationship Id="rId5" Type="http://schemas.openxmlformats.org/officeDocument/2006/relationships/diagramData" Target="../diagrams/data4.xml"/><Relationship Id="rId4" Type="http://schemas.microsoft.com/office/2007/relationships/hdphoto" Target="../media/hdphoto1.wdp"/><Relationship Id="rId9" Type="http://schemas.microsoft.com/office/2007/relationships/diagramDrawing" Target="../diagrams/drawing4.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1.png"/><Relationship Id="rId7" Type="http://schemas.openxmlformats.org/officeDocument/2006/relationships/diagramQuickStyle" Target="../diagrams/quickStyle5.xm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diagramLayout" Target="../diagrams/layout5.xml"/><Relationship Id="rId5" Type="http://schemas.openxmlformats.org/officeDocument/2006/relationships/diagramData" Target="../diagrams/data5.xml"/><Relationship Id="rId4" Type="http://schemas.microsoft.com/office/2007/relationships/hdphoto" Target="../media/hdphoto1.wdp"/><Relationship Id="rId9" Type="http://schemas.microsoft.com/office/2007/relationships/diagramDrawing" Target="../diagrams/drawing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1.png"/><Relationship Id="rId7" Type="http://schemas.openxmlformats.org/officeDocument/2006/relationships/diagramQuickStyle" Target="../diagrams/quickStyle6.xm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diagramLayout" Target="../diagrams/layout6.xml"/><Relationship Id="rId5" Type="http://schemas.openxmlformats.org/officeDocument/2006/relationships/diagramData" Target="../diagrams/data6.xml"/><Relationship Id="rId4" Type="http://schemas.microsoft.com/office/2007/relationships/hdphoto" Target="../media/hdphoto1.wdp"/><Relationship Id="rId9" Type="http://schemas.microsoft.com/office/2007/relationships/diagramDrawing" Target="../diagrams/drawing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1.wdp"/><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Layout" Target="../diagrams/layout2.xml"/><Relationship Id="rId5" Type="http://schemas.openxmlformats.org/officeDocument/2006/relationships/diagramData" Target="../diagrams/data2.xml"/><Relationship Id="rId4" Type="http://schemas.microsoft.com/office/2007/relationships/hdphoto" Target="../media/hdphoto1.wdp"/><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6B4480E-B7FF-4481-890E-043A69AE6F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light in the clouds&#10;&#10;Description automatically generated">
            <a:extLst>
              <a:ext uri="{FF2B5EF4-FFF2-40B4-BE49-F238E27FC236}">
                <a16:creationId xmlns:a16="http://schemas.microsoft.com/office/drawing/2014/main" id="{4119CEF1-E640-5E15-2AFB-8B0AF2D8ED91}"/>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1" y="-150772"/>
            <a:ext cx="12192000" cy="7008771"/>
          </a:xfrm>
          <a:prstGeom prst="rect">
            <a:avLst/>
          </a:prstGeom>
        </p:spPr>
      </p:pic>
      <p:sp>
        <p:nvSpPr>
          <p:cNvPr id="11" name="Rectangle 10">
            <a:extLst>
              <a:ext uri="{FF2B5EF4-FFF2-40B4-BE49-F238E27FC236}">
                <a16:creationId xmlns:a16="http://schemas.microsoft.com/office/drawing/2014/main" id="{64C13BAB-7C00-4D21-A857-E3D41C0A2A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4797" y="1661699"/>
            <a:ext cx="3703320" cy="949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Rectangle 12">
            <a:extLst>
              <a:ext uri="{FF2B5EF4-FFF2-40B4-BE49-F238E27FC236}">
                <a16:creationId xmlns:a16="http://schemas.microsoft.com/office/drawing/2014/main" id="{1F1FF39A-AC3C-4066-9D4C-519AA22812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5983" y="1812471"/>
            <a:ext cx="3702134" cy="3383831"/>
          </a:xfrm>
          <a:prstGeom prst="rect">
            <a:avLst/>
          </a:prstGeom>
          <a:solidFill>
            <a:schemeClr val="bg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Rectangle: Rounded Corners 1">
            <a:extLst>
              <a:ext uri="{FF2B5EF4-FFF2-40B4-BE49-F238E27FC236}">
                <a16:creationId xmlns:a16="http://schemas.microsoft.com/office/drawing/2014/main" id="{FEC1D917-B0D0-A1A2-F1C1-449B8BE6E37D}"/>
              </a:ext>
            </a:extLst>
          </p:cNvPr>
          <p:cNvSpPr/>
          <p:nvPr/>
        </p:nvSpPr>
        <p:spPr>
          <a:xfrm>
            <a:off x="7465325" y="1426192"/>
            <a:ext cx="4162568" cy="4005618"/>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Subtitle 2">
            <a:extLst>
              <a:ext uri="{FF2B5EF4-FFF2-40B4-BE49-F238E27FC236}">
                <a16:creationId xmlns:a16="http://schemas.microsoft.com/office/drawing/2014/main" id="{ED80B947-E51A-3620-45A1-3A3CD52CCC6E}"/>
              </a:ext>
            </a:extLst>
          </p:cNvPr>
          <p:cNvSpPr>
            <a:spLocks noGrp="1"/>
          </p:cNvSpPr>
          <p:nvPr>
            <p:ph type="subTitle" idx="1"/>
          </p:nvPr>
        </p:nvSpPr>
        <p:spPr>
          <a:xfrm>
            <a:off x="7996957" y="3353613"/>
            <a:ext cx="3178999" cy="1670012"/>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Autofit/>
          </a:bodyPr>
          <a:lstStyle/>
          <a:p>
            <a:r>
              <a:rPr lang="en-US" sz="800" kern="100" dirty="0">
                <a:solidFill>
                  <a:schemeClr val="bg1"/>
                </a:solidFill>
                <a:effectLst/>
                <a:latin typeface="Arial Black" panose="020B0A04020102020204" pitchFamily="34" charset="0"/>
                <a:ea typeface="Aptos" panose="020B0004020202020204" pitchFamily="34" charset="0"/>
                <a:cs typeface="Times New Roman" panose="02020603050405020304" pitchFamily="18" charset="0"/>
              </a:rPr>
              <a:t>And as they went to tell his disciples, behold, Jesus met them, saying, All hail. And they came and held him by the feet, and worshipped him. </a:t>
            </a:r>
          </a:p>
          <a:p>
            <a:pPr algn="r"/>
            <a:r>
              <a:rPr lang="en-US" sz="800" kern="100" dirty="0">
                <a:solidFill>
                  <a:schemeClr val="bg1"/>
                </a:solidFill>
                <a:effectLst/>
                <a:latin typeface="Arial Black" panose="020B0A04020102020204" pitchFamily="34" charset="0"/>
                <a:ea typeface="Aptos" panose="020B0004020202020204" pitchFamily="34" charset="0"/>
                <a:cs typeface="Times New Roman" panose="02020603050405020304" pitchFamily="18" charset="0"/>
              </a:rPr>
              <a:t>—Matthew 28:9 KJV</a:t>
            </a:r>
            <a:endParaRPr lang="en-US" sz="800" dirty="0">
              <a:solidFill>
                <a:schemeClr val="bg1"/>
              </a:solidFill>
              <a:latin typeface="Arial Black" panose="020B0A04020102020204" pitchFamily="34" charset="0"/>
            </a:endParaRPr>
          </a:p>
        </p:txBody>
      </p:sp>
      <p:sp>
        <p:nvSpPr>
          <p:cNvPr id="10" name="Title 1">
            <a:extLst>
              <a:ext uri="{FF2B5EF4-FFF2-40B4-BE49-F238E27FC236}">
                <a16:creationId xmlns:a16="http://schemas.microsoft.com/office/drawing/2014/main" id="{67270069-6634-11E2-37D9-20CA3E21AB8B}"/>
              </a:ext>
            </a:extLst>
          </p:cNvPr>
          <p:cNvSpPr>
            <a:spLocks noGrp="1"/>
          </p:cNvSpPr>
          <p:nvPr>
            <p:ph type="ctrTitle"/>
          </p:nvPr>
        </p:nvSpPr>
        <p:spPr>
          <a:xfrm>
            <a:off x="7734797" y="2319729"/>
            <a:ext cx="3703320" cy="660086"/>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rmAutofit fontScale="90000"/>
          </a:bodyPr>
          <a:lstStyle/>
          <a:p>
            <a:pPr algn="ctr">
              <a:lnSpc>
                <a:spcPct val="90000"/>
              </a:lnSpc>
            </a:pPr>
            <a:r>
              <a:rPr lang="en-US" kern="100" dirty="0">
                <a:solidFill>
                  <a:schemeClr val="bg1"/>
                </a:solidFill>
                <a:effectLst/>
                <a:latin typeface="Arial Black" panose="020B0A04020102020204" pitchFamily="34" charset="0"/>
                <a:ea typeface="Aptos" panose="020B0004020202020204" pitchFamily="34" charset="0"/>
                <a:cs typeface="Times New Roman" panose="02020603050405020304" pitchFamily="18" charset="0"/>
              </a:rPr>
              <a:t>Christ Dies and Rises to New Life</a:t>
            </a:r>
            <a:endParaRPr lang="en-US" dirty="0">
              <a:solidFill>
                <a:schemeClr val="bg1"/>
              </a:solidFill>
              <a:latin typeface="Arial Black" panose="020B0A04020102020204" pitchFamily="34" charset="0"/>
            </a:endParaRPr>
          </a:p>
        </p:txBody>
      </p:sp>
      <p:pic>
        <p:nvPicPr>
          <p:cNvPr id="6" name="Picture 5" descr="A statue of a person with arms spread out&#10;&#10;Description automatically generated">
            <a:extLst>
              <a:ext uri="{FF2B5EF4-FFF2-40B4-BE49-F238E27FC236}">
                <a16:creationId xmlns:a16="http://schemas.microsoft.com/office/drawing/2014/main" id="{C0E30BE3-FB3B-393A-8B5F-9ACDD364C2CC}"/>
              </a:ext>
            </a:extLst>
          </p:cNvPr>
          <p:cNvPicPr>
            <a:picLocks noChangeAspect="1"/>
          </p:cNvPicPr>
          <p:nvPr/>
        </p:nvPicPr>
        <p:blipFill>
          <a:blip r:embed="rId5">
            <a:alphaModFix amt="35000"/>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64107" y="-602205"/>
            <a:ext cx="6337112" cy="7157020"/>
          </a:xfrm>
          <a:prstGeom prst="roundRect">
            <a:avLst>
              <a:gd name="adj" fmla="val 16667"/>
            </a:avLst>
          </a:prstGeom>
          <a:ln>
            <a:noFill/>
          </a:ln>
          <a:effectLst>
            <a:glow rad="228600">
              <a:schemeClr val="accent3">
                <a:satMod val="175000"/>
                <a:alpha val="40000"/>
              </a:schemeClr>
            </a:glow>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TextBox 7">
            <a:extLst>
              <a:ext uri="{FF2B5EF4-FFF2-40B4-BE49-F238E27FC236}">
                <a16:creationId xmlns:a16="http://schemas.microsoft.com/office/drawing/2014/main" id="{CAA4A4BF-3D15-0AFB-1D92-168D6DAB4646}"/>
              </a:ext>
            </a:extLst>
          </p:cNvPr>
          <p:cNvSpPr txBox="1"/>
          <p:nvPr/>
        </p:nvSpPr>
        <p:spPr>
          <a:xfrm>
            <a:off x="9249840" y="6209973"/>
            <a:ext cx="1920240" cy="394467"/>
          </a:xfrm>
          <a:prstGeom prst="rect">
            <a:avLst/>
          </a:prstGeom>
          <a:noFill/>
        </p:spPr>
        <p:txBody>
          <a:bodyPr wrap="square">
            <a:spAutoFit/>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Week of April 20</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17973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ight in the clouds&#10;&#10;Description automatically generated">
            <a:extLst>
              <a:ext uri="{FF2B5EF4-FFF2-40B4-BE49-F238E27FC236}">
                <a16:creationId xmlns:a16="http://schemas.microsoft.com/office/drawing/2014/main" id="{A46419E2-D10C-4F01-80DE-22A4D24D658A}"/>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52202" y="-1"/>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236414517"/>
              </p:ext>
            </p:extLst>
          </p:nvPr>
        </p:nvGraphicFramePr>
        <p:xfrm>
          <a:off x="1483142" y="948566"/>
          <a:ext cx="9852525" cy="557200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Slide Number Placeholder 1">
            <a:extLst>
              <a:ext uri="{FF2B5EF4-FFF2-40B4-BE49-F238E27FC236}">
                <a16:creationId xmlns:a16="http://schemas.microsoft.com/office/drawing/2014/main" id="{A49E6FD4-FE5D-487B-A717-F4394C3C44A3}"/>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10</a:t>
            </a:fld>
            <a:endParaRPr lang="en-US" dirty="0">
              <a:solidFill>
                <a:srgbClr val="002060"/>
              </a:solidFill>
              <a:latin typeface="Arial Black" panose="020B0A04020102020204" pitchFamily="34" charset="0"/>
            </a:endParaRPr>
          </a:p>
        </p:txBody>
      </p:sp>
      <p:sp>
        <p:nvSpPr>
          <p:cNvPr id="2" name="Title 1">
            <a:extLst>
              <a:ext uri="{FF2B5EF4-FFF2-40B4-BE49-F238E27FC236}">
                <a16:creationId xmlns:a16="http://schemas.microsoft.com/office/drawing/2014/main" id="{7E060B3B-3E5F-7C4A-6961-1CA8300C255F}"/>
              </a:ext>
            </a:extLst>
          </p:cNvPr>
          <p:cNvSpPr txBox="1">
            <a:spLocks/>
          </p:cNvSpPr>
          <p:nvPr/>
        </p:nvSpPr>
        <p:spPr>
          <a:xfrm>
            <a:off x="418505" y="111758"/>
            <a:ext cx="4556266" cy="499379"/>
          </a:xfrm>
          <a:prstGeom prst="rect">
            <a:avLst/>
          </a:prstGeom>
          <a:solidFill>
            <a:schemeClr val="bg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0" tIns="0" rIns="0" bIns="0" rtlCol="0" anchor="t" anchorCtr="0">
            <a:normAutofit fontScale="92500" lnSpcReduction="10000"/>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rgbClr val="002060"/>
                </a:solidFill>
                <a:latin typeface="Gotham Medium" panose="02000604030000020004"/>
                <a:ea typeface="Calibri" panose="020F0502020204030204" pitchFamily="34" charset="0"/>
                <a:cs typeface="Times New Roman" panose="02020603050405020304" pitchFamily="18" charset="0"/>
              </a:rPr>
              <a:t>Lesson Context</a:t>
            </a:r>
          </a:p>
        </p:txBody>
      </p:sp>
    </p:spTree>
    <p:extLst>
      <p:ext uri="{BB962C8B-B14F-4D97-AF65-F5344CB8AC3E}">
        <p14:creationId xmlns:p14="http://schemas.microsoft.com/office/powerpoint/2010/main" val="77023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BD8E4AC2-D657-499D-8E58-CA40FAB4D04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734693" y="1510008"/>
            <a:ext cx="10847706" cy="3978275"/>
          </a:xfrm>
          <a:noFill/>
        </p:spPr>
        <p:txBody>
          <a:bodyPr>
            <a:noAutofit/>
          </a:bodyPr>
          <a:lstStyle/>
          <a:p>
            <a:pPr marL="0" marR="0" indent="0">
              <a:lnSpc>
                <a:spcPct val="107000"/>
              </a:lnSpc>
              <a:spcBef>
                <a:spcPts val="0"/>
              </a:spcBef>
              <a:spcAft>
                <a:spcPts val="0"/>
              </a:spcAft>
              <a:buNone/>
            </a:pPr>
            <a:r>
              <a:rPr lang="en-US" sz="2800" b="1" u="sng" cap="small" dirty="0">
                <a:effectLst>
                  <a:outerShdw blurRad="38100" dist="38100" dir="2700000" algn="tl">
                    <a:srgbClr val="000000">
                      <a:alpha val="43137"/>
                    </a:srgbClr>
                  </a:outerShdw>
                </a:effectLst>
                <a:latin typeface="Gotham Medium" panose="02000604030000020004"/>
                <a:ea typeface="+mj-ea"/>
                <a:cs typeface="Times New Roman" panose="02020603050405020304" pitchFamily="18" charset="0"/>
              </a:rPr>
              <a:t>Psalm 22</a:t>
            </a:r>
          </a:p>
          <a:p>
            <a:pPr marL="936000" lvl="3"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Matthew fills his Gospel with Old Testament connections which show that Jesus fulfills Scripture. In case we miss this theme, Jesus comes right out to say, “I have not come to abolish [the Law or the Prophets] but to fulfill them” (Matt. 5:17).</a:t>
            </a:r>
            <a:r>
              <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36000" lvl="3" indent="0">
              <a:lnSpc>
                <a:spcPct val="107000"/>
              </a:lnSpc>
              <a:spcBef>
                <a:spcPts val="0"/>
              </a:spcBef>
              <a:spcAft>
                <a:spcPts val="0"/>
              </a:spcAft>
              <a:buNone/>
            </a:pPr>
            <a:r>
              <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36000" lvl="3"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Sometimes Old Testament connections are explicit (for instance, “what was said through the prophet Jeremiah was fulfilled” in Matt. 2:17). Other times the connections are subtle, like in the crucifixion account, which integrates language from Psalm 22—a psalm of David where an afflicted person cries out for deliverance and professes trust in God. The opening line of the psalm was on Jesus’ lips as He neared the moment of death: “My God, my God, why have you forsaken me?” (Matt. 27:46; compare Ps. 22:1).</a:t>
            </a:r>
            <a:r>
              <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36000" lvl="3" indent="0">
              <a:lnSpc>
                <a:spcPct val="107000"/>
              </a:lnSpc>
              <a:spcBef>
                <a:spcPts val="0"/>
              </a:spcBef>
              <a:spcAft>
                <a:spcPts val="0"/>
              </a:spcAft>
              <a:buNone/>
            </a:pPr>
            <a:r>
              <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36000" lvl="3"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Matthew (and earlier, Mark) shows other ways that the psalmist’s words connect to Jesus’ affliction at the cross:</a:t>
            </a:r>
          </a:p>
          <a:p>
            <a:pPr lvl="4">
              <a:lnSpc>
                <a:spcPct val="107000"/>
              </a:lnSpc>
              <a:spcBef>
                <a:spcPts val="0"/>
              </a:spcBef>
              <a:spcAft>
                <a:spcPts val="0"/>
              </a:spcAft>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Dividing of garments and casting of lots (Matt. 27:35; Ps. 22:18). </a:t>
            </a:r>
          </a:p>
          <a:p>
            <a:pPr lvl="4">
              <a:lnSpc>
                <a:spcPct val="107000"/>
              </a:lnSpc>
              <a:spcBef>
                <a:spcPts val="0"/>
              </a:spcBef>
              <a:spcAft>
                <a:spcPts val="0"/>
              </a:spcAft>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Mockery and head-wagging (Matt. 27:39;Ps. 22:7). </a:t>
            </a:r>
          </a:p>
          <a:p>
            <a:pPr lvl="4">
              <a:lnSpc>
                <a:spcPct val="107000"/>
              </a:lnSpc>
              <a:spcBef>
                <a:spcPts val="0"/>
              </a:spcBef>
              <a:spcAft>
                <a:spcPts val="0"/>
              </a:spcAft>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Enemies challenge God to rescue the afflicted one (Matt. 27:43; Ps. 22:8). </a:t>
            </a:r>
            <a:endPar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7" name="Slide Number Placeholder 1">
            <a:extLst>
              <a:ext uri="{FF2B5EF4-FFF2-40B4-BE49-F238E27FC236}">
                <a16:creationId xmlns:a16="http://schemas.microsoft.com/office/drawing/2014/main" id="{D388BDEC-DFA8-434B-B115-5C4C818CAAFB}"/>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11</a:t>
            </a:fld>
            <a:endParaRPr lang="en-US" sz="1800" dirty="0">
              <a:solidFill>
                <a:srgbClr val="002060"/>
              </a:solidFill>
              <a:latin typeface="Arial Black" panose="020B0A04020102020204" pitchFamily="34" charset="0"/>
            </a:endParaRP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599" y="991368"/>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7446C5A-3B6E-4241-B71A-6331FAF47B12}"/>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Tree>
    <p:extLst>
      <p:ext uri="{BB962C8B-B14F-4D97-AF65-F5344CB8AC3E}">
        <p14:creationId xmlns:p14="http://schemas.microsoft.com/office/powerpoint/2010/main" val="924549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light in the clouds&#10;&#10;Description automatically generated">
            <a:extLst>
              <a:ext uri="{FF2B5EF4-FFF2-40B4-BE49-F238E27FC236}">
                <a16:creationId xmlns:a16="http://schemas.microsoft.com/office/drawing/2014/main" id="{27947F93-5988-470C-92E2-D6DD1F4C1817}"/>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nvGraphicFramePr>
        <p:xfrm>
          <a:off x="418505" y="691573"/>
          <a:ext cx="11687045" cy="610447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Title 2">
            <a:extLst>
              <a:ext uri="{FF2B5EF4-FFF2-40B4-BE49-F238E27FC236}">
                <a16:creationId xmlns:a16="http://schemas.microsoft.com/office/drawing/2014/main" id="{9CBF2DF6-BE6A-4808-A788-56DC94952066}"/>
              </a:ext>
            </a:extLst>
          </p:cNvPr>
          <p:cNvSpPr txBox="1">
            <a:spLocks/>
          </p:cNvSpPr>
          <p:nvPr/>
        </p:nvSpPr>
        <p:spPr>
          <a:xfrm>
            <a:off x="4126097" y="6245345"/>
            <a:ext cx="4273421"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6" name="Straight Connector 5">
            <a:extLst>
              <a:ext uri="{FF2B5EF4-FFF2-40B4-BE49-F238E27FC236}">
                <a16:creationId xmlns:a16="http://schemas.microsoft.com/office/drawing/2014/main" id="{06F39CC5-651A-44EA-A01A-5D82130E676D}"/>
              </a:ext>
            </a:extLst>
          </p:cNvPr>
          <p:cNvCxnSpPr>
            <a:cxnSpLocks/>
          </p:cNvCxnSpPr>
          <p:nvPr/>
        </p:nvCxnSpPr>
        <p:spPr>
          <a:xfrm>
            <a:off x="9101342" y="6537953"/>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105E786-1140-4B08-B6C8-72DB8B08D328}"/>
              </a:ext>
            </a:extLst>
          </p:cNvPr>
          <p:cNvCxnSpPr>
            <a:cxnSpLocks/>
          </p:cNvCxnSpPr>
          <p:nvPr/>
        </p:nvCxnSpPr>
        <p:spPr>
          <a:xfrm>
            <a:off x="781437" y="6537953"/>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7E3DD1D-0531-0CA5-EE33-425E49C57026}"/>
              </a:ext>
            </a:extLst>
          </p:cNvPr>
          <p:cNvSpPr/>
          <p:nvPr/>
        </p:nvSpPr>
        <p:spPr>
          <a:xfrm>
            <a:off x="6810806" y="1389828"/>
            <a:ext cx="5294744" cy="3113280"/>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1400"/>
          </a:p>
        </p:txBody>
      </p:sp>
      <p:sp>
        <p:nvSpPr>
          <p:cNvPr id="10" name="TextBox 9">
            <a:extLst>
              <a:ext uri="{FF2B5EF4-FFF2-40B4-BE49-F238E27FC236}">
                <a16:creationId xmlns:a16="http://schemas.microsoft.com/office/drawing/2014/main" id="{E7A7DBE9-5C5B-7C4C-E227-A3BB2B174B95}"/>
              </a:ext>
            </a:extLst>
          </p:cNvPr>
          <p:cNvSpPr txBox="1"/>
          <p:nvPr/>
        </p:nvSpPr>
        <p:spPr>
          <a:xfrm>
            <a:off x="6153746" y="1161231"/>
            <a:ext cx="5809654" cy="31132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68108" tIns="22860" rIns="128016" bIns="22860" numCol="1" spcCol="1270" anchor="t" anchorCtr="0">
            <a:noAutofit/>
          </a:bodyPr>
          <a:lstStyle/>
          <a:p>
            <a:pPr marL="0" marR="0">
              <a:lnSpc>
                <a:spcPct val="107000"/>
              </a:lnSpc>
              <a:spcBef>
                <a:spcPts val="0"/>
              </a:spcBef>
              <a:spcAft>
                <a:spcPts val="0"/>
              </a:spcAft>
            </a:pPr>
            <a:r>
              <a:rPr lang="en-US" sz="2000" b="1" u="sng"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NEW LIFE THROUGH JESUS’ DEATH</a:t>
            </a:r>
          </a:p>
          <a:p>
            <a:pPr marL="0" marR="0">
              <a:lnSpc>
                <a:spcPct val="107000"/>
              </a:lnSpc>
              <a:spcBef>
                <a:spcPts val="0"/>
              </a:spcBef>
              <a:spcAft>
                <a:spcPts val="0"/>
              </a:spcAft>
            </a:pPr>
            <a:r>
              <a:rPr lang="en-US" sz="1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Matthew is the only Gospel writer who includes an account of an unnumbered mass of “holy people” rising back to life from their tombs (vv. 52–53). It serves as the crescendo to the supernatural signs that follow Jesus’ death.</a:t>
            </a:r>
            <a:r>
              <a:rPr lang="en-US" sz="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There are many details omitted and questions left unanswered by this account. Wouldn’t we love to know, “If the people who were raised at the time of Jesus’ death waited to come out until after Jesus’ resurrection, what were they doing in the meantime?” That is a fair and logical question, but Matthew’s aim is to make a theological point: Jesus is the first person raised from the dead, and certainly not the last (compare Rev. 1:5, “firstborn from the dead”). Matthew also wants readers to connect hope for future resurrection to the moment of Jesus’ sacrificial death. Thus, his Gospel helps us understand that Jesus’ death obtains our resurrected life</a:t>
            </a:r>
          </a:p>
        </p:txBody>
      </p:sp>
      <p:sp>
        <p:nvSpPr>
          <p:cNvPr id="13" name="TextBox 12">
            <a:extLst>
              <a:ext uri="{FF2B5EF4-FFF2-40B4-BE49-F238E27FC236}">
                <a16:creationId xmlns:a16="http://schemas.microsoft.com/office/drawing/2014/main" id="{49687E3C-5D07-4C96-A777-DB1EEE0BF167}"/>
              </a:ext>
            </a:extLst>
          </p:cNvPr>
          <p:cNvSpPr txBox="1"/>
          <p:nvPr/>
        </p:nvSpPr>
        <p:spPr>
          <a:xfrm>
            <a:off x="526776" y="1161231"/>
            <a:ext cx="5540520" cy="5184881"/>
          </a:xfrm>
          <a:prstGeom prst="rect">
            <a:avLst/>
          </a:prstGeom>
          <a:noFill/>
        </p:spPr>
        <p:txBody>
          <a:bodyPr wrap="square">
            <a:spAutoFit/>
          </a:bodyPr>
          <a:lstStyle/>
          <a:p>
            <a:pPr>
              <a:lnSpc>
                <a:spcPct val="107000"/>
              </a:lnSpc>
            </a:pPr>
            <a:r>
              <a:rPr lang="en-US" sz="2000" b="1" u="sng"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“HE’S CALLING ELIJAH”</a:t>
            </a:r>
          </a:p>
          <a:p>
            <a:pPr marL="0" marR="0">
              <a:lnSpc>
                <a:spcPct val="107000"/>
              </a:lnSpc>
              <a:spcBef>
                <a:spcPts val="0"/>
              </a:spcBef>
              <a:spcAft>
                <a:spcPts val="0"/>
              </a:spcAft>
            </a:pPr>
            <a:r>
              <a:rPr lang="en-US" sz="1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Between Jesus’ final cries in verses 46 and 50, an exchange occurs among some of the bystanders concerning Elijah. The similarity in sound between the words “my God” (in Aramaic or Hebrew, Eli) and “Elijah” prompted their confusion. This confusion was reinforced by Jewish legends that the prophet Elijah could be summoned by those in need of rescue, which seemed to apply to Jesus while He hung on the cross. Since Elijah didn’t die a natural death but was taken up into heaven (2 Kings 2:11), his timely return was something that people discussed in this era.</a:t>
            </a:r>
            <a:r>
              <a:rPr lang="en-US" sz="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bystanders’ confusion underscores a more fundamental misunderstanding: they saw Jesus as a helpless person in need of divine rescue, not God’s Son who was accomplishing salvation for the world. They thought that Jesus needed help, and they did not see that Jesus was the one coming to the rescue. </a:t>
            </a:r>
          </a:p>
        </p:txBody>
      </p:sp>
      <p:sp>
        <p:nvSpPr>
          <p:cNvPr id="16" name="Title 1">
            <a:extLst>
              <a:ext uri="{FF2B5EF4-FFF2-40B4-BE49-F238E27FC236}">
                <a16:creationId xmlns:a16="http://schemas.microsoft.com/office/drawing/2014/main" id="{4D7CF8F4-F6CE-49D2-94EC-FCF52AF529D0}"/>
              </a:ext>
            </a:extLst>
          </p:cNvPr>
          <p:cNvSpPr txBox="1">
            <a:spLocks/>
          </p:cNvSpPr>
          <p:nvPr/>
        </p:nvSpPr>
        <p:spPr>
          <a:xfrm>
            <a:off x="418505" y="111758"/>
            <a:ext cx="4556266" cy="499379"/>
          </a:xfrm>
          <a:prstGeom prst="rect">
            <a:avLst/>
          </a:prstGeom>
          <a:solidFill>
            <a:schemeClr val="bg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0" tIns="0" rIns="0" bIns="0" rtlCol="0" anchor="t" anchorCtr="0">
            <a:normAutofit fontScale="92500" lnSpcReduction="10000"/>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rgbClr val="002060"/>
                </a:solidFill>
                <a:latin typeface="Gotham Medium" panose="02000604030000020004"/>
                <a:ea typeface="Calibri" panose="020F0502020204030204" pitchFamily="34" charset="0"/>
                <a:cs typeface="Times New Roman" panose="02020603050405020304" pitchFamily="18" charset="0"/>
              </a:rPr>
              <a:t>Lesson Context</a:t>
            </a:r>
          </a:p>
        </p:txBody>
      </p:sp>
      <p:cxnSp>
        <p:nvCxnSpPr>
          <p:cNvPr id="2" name="Straight Connector 1">
            <a:extLst>
              <a:ext uri="{FF2B5EF4-FFF2-40B4-BE49-F238E27FC236}">
                <a16:creationId xmlns:a16="http://schemas.microsoft.com/office/drawing/2014/main" id="{76309B0B-3D26-040A-76FB-BAC9C18336CC}"/>
              </a:ext>
            </a:extLst>
          </p:cNvPr>
          <p:cNvCxnSpPr>
            <a:cxnSpLocks/>
          </p:cNvCxnSpPr>
          <p:nvPr/>
        </p:nvCxnSpPr>
        <p:spPr>
          <a:xfrm rot="5400000">
            <a:off x="3535382" y="3448672"/>
            <a:ext cx="52120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Slide Number Placeholder 1">
            <a:extLst>
              <a:ext uri="{FF2B5EF4-FFF2-40B4-BE49-F238E27FC236}">
                <a16:creationId xmlns:a16="http://schemas.microsoft.com/office/drawing/2014/main" id="{99C45ABC-CFA4-402F-B27A-C583A3025AEE}"/>
              </a:ext>
            </a:extLst>
          </p:cNvPr>
          <p:cNvSpPr txBox="1">
            <a:spLocks/>
          </p:cNvSpPr>
          <p:nvPr/>
        </p:nvSpPr>
        <p:spPr>
          <a:xfrm>
            <a:off x="10707178" y="640503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998796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light in the clouds&#10;&#10;Description automatically generated">
            <a:extLst>
              <a:ext uri="{FF2B5EF4-FFF2-40B4-BE49-F238E27FC236}">
                <a16:creationId xmlns:a16="http://schemas.microsoft.com/office/drawing/2014/main" id="{5DA891C7-EDF4-405F-B79C-6596BD1A1DC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761448" y="-26640"/>
            <a:ext cx="10026650" cy="655637"/>
          </a:xfrm>
        </p:spPr>
        <p:txBody>
          <a:bodyPr>
            <a:noAutofit/>
          </a:bodyPr>
          <a:lstStyle/>
          <a:p>
            <a:pPr>
              <a:lnSpc>
                <a:spcPct val="107000"/>
              </a:lnSpc>
              <a:spcBef>
                <a:spcPts val="0"/>
              </a:spcBef>
            </a:pPr>
            <a:r>
              <a:rPr lang="en-US" sz="4000" b="1" u="sng">
                <a:effectLst>
                  <a:outerShdw blurRad="38100" dist="38100" dir="2700000" algn="tl">
                    <a:srgbClr val="000000">
                      <a:alpha val="43137"/>
                    </a:srgbClr>
                  </a:outerShdw>
                </a:effectLst>
                <a:latin typeface="Gotham Medium" panose="02000604030000020004"/>
                <a:cs typeface="Times New Roman" panose="02020603050405020304" pitchFamily="18" charset="0"/>
              </a:rPr>
              <a:t>Lesson Context</a:t>
            </a:r>
            <a:br>
              <a:rPr lang="en-US" sz="40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br>
            <a:br>
              <a:rPr lang="en-US" sz="40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br>
            <a:endParaRPr lang="en-US" sz="4000" b="1" u="sng">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1" name="Slide Number Placeholder 1">
            <a:extLst>
              <a:ext uri="{FF2B5EF4-FFF2-40B4-BE49-F238E27FC236}">
                <a16:creationId xmlns:a16="http://schemas.microsoft.com/office/drawing/2014/main" id="{AADAFA6F-7A8D-425A-BC67-65E3D2CB9122}"/>
              </a:ext>
            </a:extLst>
          </p:cNvPr>
          <p:cNvSpPr>
            <a:spLocks noGrp="1"/>
          </p:cNvSpPr>
          <p:nvPr>
            <p:ph type="sldNum" sz="quarter" idx="12"/>
          </p:nvPr>
        </p:nvSpPr>
        <p:spPr>
          <a:xfrm>
            <a:off x="10728695" y="6466987"/>
            <a:ext cx="1406769" cy="391013"/>
          </a:xfrm>
        </p:spPr>
        <p:txBody>
          <a:bodyPr/>
          <a:lstStyle/>
          <a:p>
            <a:fld id="{1F646F3F-274D-499B-ABBE-824EB4ABDC3D}" type="slidenum">
              <a:rPr lang="en-US" sz="1800" smtClean="0">
                <a:solidFill>
                  <a:srgbClr val="002060"/>
                </a:solidFill>
                <a:latin typeface="Arial Black" panose="020B0A04020102020204" pitchFamily="34" charset="0"/>
              </a:rPr>
              <a:t>13</a:t>
            </a:fld>
            <a:endParaRPr lang="en-US" sz="1800" dirty="0">
              <a:solidFill>
                <a:srgbClr val="002060"/>
              </a:solidFill>
              <a:latin typeface="Arial Black" panose="020B0A04020102020204" pitchFamily="34" charset="0"/>
            </a:endParaRP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600" y="888362"/>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5FC01997-F2F4-422F-A246-43C926EA22A8}"/>
              </a:ext>
            </a:extLst>
          </p:cNvPr>
          <p:cNvGraphicFramePr>
            <a:graphicFrameLocks noGrp="1"/>
          </p:cNvGraphicFramePr>
          <p:nvPr/>
        </p:nvGraphicFramePr>
        <p:xfrm>
          <a:off x="4070555" y="6548284"/>
          <a:ext cx="208280" cy="365760"/>
        </p:xfrm>
        <a:graphic>
          <a:graphicData uri="http://schemas.openxmlformats.org/drawingml/2006/table">
            <a:tbl>
              <a:tblPr/>
              <a:tblGrid>
                <a:gridCol w="208280">
                  <a:extLst>
                    <a:ext uri="{9D8B030D-6E8A-4147-A177-3AD203B41FA5}">
                      <a16:colId xmlns:a16="http://schemas.microsoft.com/office/drawing/2014/main" val="2196964629"/>
                    </a:ext>
                  </a:extLst>
                </a:gridCol>
              </a:tblGrid>
              <a:tr h="0">
                <a:tc>
                  <a:txBody>
                    <a:bodyPr/>
                    <a:lstStyle/>
                    <a:p>
                      <a:endParaRPr lang="en-US"/>
                    </a:p>
                  </a:txBody>
                  <a:tcPr>
                    <a:lnL>
                      <a:noFill/>
                    </a:lnL>
                    <a:lnR>
                      <a:noFill/>
                    </a:lnR>
                    <a:lnT>
                      <a:noFill/>
                    </a:lnT>
                    <a:lnB>
                      <a:noFill/>
                    </a:lnB>
                  </a:tcPr>
                </a:tc>
                <a:extLst>
                  <a:ext uri="{0D108BD9-81ED-4DB2-BD59-A6C34878D82A}">
                    <a16:rowId xmlns:a16="http://schemas.microsoft.com/office/drawing/2014/main" val="2819759543"/>
                  </a:ext>
                </a:extLst>
              </a:tr>
            </a:tbl>
          </a:graphicData>
        </a:graphic>
      </p:graphicFrame>
      <p:cxnSp>
        <p:nvCxnSpPr>
          <p:cNvPr id="16" name="Straight Connector 15">
            <a:extLst>
              <a:ext uri="{FF2B5EF4-FFF2-40B4-BE49-F238E27FC236}">
                <a16:creationId xmlns:a16="http://schemas.microsoft.com/office/drawing/2014/main" id="{73BAAAEE-EC65-42E5-A40C-3BB2B4DEDC1C}"/>
              </a:ext>
            </a:extLst>
          </p:cNvPr>
          <p:cNvCxnSpPr>
            <a:cxnSpLocks/>
          </p:cNvCxnSpPr>
          <p:nvPr/>
        </p:nvCxnSpPr>
        <p:spPr>
          <a:xfrm rot="5400000">
            <a:off x="1435080" y="3662032"/>
            <a:ext cx="5486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E254EE40-D275-484D-B0FD-C951ED3524DB}"/>
              </a:ext>
            </a:extLst>
          </p:cNvPr>
          <p:cNvSpPr txBox="1">
            <a:spLocks/>
          </p:cNvSpPr>
          <p:nvPr/>
        </p:nvSpPr>
        <p:spPr>
          <a:xfrm>
            <a:off x="6046357" y="6019491"/>
            <a:ext cx="4046100"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3" name="Title 1">
            <a:extLst>
              <a:ext uri="{FF2B5EF4-FFF2-40B4-BE49-F238E27FC236}">
                <a16:creationId xmlns:a16="http://schemas.microsoft.com/office/drawing/2014/main" id="{40A8DE66-546C-6D42-4251-BC07BDA28495}"/>
              </a:ext>
            </a:extLst>
          </p:cNvPr>
          <p:cNvSpPr txBox="1">
            <a:spLocks/>
          </p:cNvSpPr>
          <p:nvPr/>
        </p:nvSpPr>
        <p:spPr>
          <a:xfrm>
            <a:off x="465221" y="71148"/>
            <a:ext cx="4343401" cy="655637"/>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chemeClr val="bg1"/>
                </a:solidFill>
                <a:latin typeface="Gotham Medium" panose="02000604030000020004"/>
                <a:ea typeface="Calibri" panose="020F0502020204030204" pitchFamily="34" charset="0"/>
                <a:cs typeface="Times New Roman" panose="02020603050405020304" pitchFamily="18" charset="0"/>
              </a:rPr>
              <a:t>Lesson Context</a:t>
            </a:r>
          </a:p>
        </p:txBody>
      </p:sp>
      <p:sp>
        <p:nvSpPr>
          <p:cNvPr id="10" name="TextBox 9">
            <a:extLst>
              <a:ext uri="{FF2B5EF4-FFF2-40B4-BE49-F238E27FC236}">
                <a16:creationId xmlns:a16="http://schemas.microsoft.com/office/drawing/2014/main" id="{2075664A-5B9E-A371-3824-8C3C86C1A913}"/>
              </a:ext>
            </a:extLst>
          </p:cNvPr>
          <p:cNvSpPr txBox="1"/>
          <p:nvPr/>
        </p:nvSpPr>
        <p:spPr>
          <a:xfrm>
            <a:off x="481263" y="986150"/>
            <a:ext cx="3304672" cy="5710089"/>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i="0" u="sng" kern="100" cap="small" baseline="0" noProof="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God’s Plan</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8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To first-century observers, those who mocked Jesus seemed to have a point: Why would God allow His beloved Son to be killed? How can Jesus be God’s chosen king if He dies at the hands of Roman soldiers who were representing the oppressive foreign powers that ruled over the territory. That doesn’t sound like much of a victory. But all the while, God was in control and fulfilling His plan of salvation. From the lips of a Roman centurion come a truth that Matthew wishes to convey: “Surely he was the Son of God!” (Matt. 27:54). </a:t>
            </a:r>
          </a:p>
        </p:txBody>
      </p:sp>
      <p:sp>
        <p:nvSpPr>
          <p:cNvPr id="14" name="TextBox 13">
            <a:extLst>
              <a:ext uri="{FF2B5EF4-FFF2-40B4-BE49-F238E27FC236}">
                <a16:creationId xmlns:a16="http://schemas.microsoft.com/office/drawing/2014/main" id="{77203ACB-77B1-774E-6586-3D49E464D3FE}"/>
              </a:ext>
            </a:extLst>
          </p:cNvPr>
          <p:cNvSpPr txBox="1"/>
          <p:nvPr/>
        </p:nvSpPr>
        <p:spPr>
          <a:xfrm>
            <a:off x="4428081" y="986150"/>
            <a:ext cx="7282653" cy="4850174"/>
          </a:xfrm>
          <a:prstGeom prst="rect">
            <a:avLst/>
          </a:prstGeom>
          <a:noFill/>
        </p:spPr>
        <p:txBody>
          <a:bodyPr wrap="square">
            <a:spAutoFit/>
          </a:bodyPr>
          <a:lstStyle/>
          <a:p>
            <a:pPr>
              <a:lnSpc>
                <a:spcPct val="107000"/>
              </a:lnSpc>
              <a:defRPr/>
            </a:pPr>
            <a:r>
              <a:rPr lang="en-US" b="1" u="sng" kern="100" cap="small" dirty="0">
                <a:solidFill>
                  <a:srgbClr val="002060"/>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Women as Witnesses</a:t>
            </a:r>
          </a:p>
          <a:p>
            <a:pPr marL="0" marR="0">
              <a:lnSpc>
                <a:spcPct val="115000"/>
              </a:lnSpc>
              <a:spcBef>
                <a:spcPts val="0"/>
              </a:spcBef>
              <a:spcAft>
                <a:spcPts val="0"/>
              </a:spcAft>
            </a:pPr>
            <a:r>
              <a:rPr lang="en-US" b="1" kern="100" dirty="0">
                <a:solidFill>
                  <a:srgbClr val="002060"/>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In the Jewish and Roman world of the New Testament era, women were not viewed as reliable witnesses. Thus it is counter-cultural that all four Gospels record that the first witnesses (and heralds) of Jesus’ resurrection were women. This fact is often seen as key evidence of the historical reliability of the Gospels, especially the resurrection accounts. No writer of this time would have invented this detail, for it would compromise the credibility of the account. The fact that women were the first witnesses of Jesus’ resurrection is powerful evidence for the truth of their testimony— and, therefore, for the truth of Jesus’ resurrection. God’s character is also revealed in a deliberate choice to have women be His initial witnesses to the most significant moment in history: the resurrection of His Son. God does not require the powerful to carry out His will. He can, and often prefers, to accomplish His purposes through humble people who are seeking to follow Him. </a:t>
            </a:r>
          </a:p>
        </p:txBody>
      </p:sp>
    </p:spTree>
    <p:extLst>
      <p:ext uri="{BB962C8B-B14F-4D97-AF65-F5344CB8AC3E}">
        <p14:creationId xmlns:p14="http://schemas.microsoft.com/office/powerpoint/2010/main" val="503586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F6E85A4A-FB59-401F-AC69-0138BA96CC49}"/>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4220600241"/>
              </p:ext>
            </p:extLst>
          </p:nvPr>
        </p:nvGraphicFramePr>
        <p:xfrm>
          <a:off x="1146412" y="171918"/>
          <a:ext cx="10769028" cy="601797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2" y="313639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34363"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9D172ECF-E5F4-4190-BB9D-10000A424EC5}"/>
              </a:ext>
            </a:extLst>
          </p:cNvPr>
          <p:cNvSpPr txBox="1">
            <a:spLocks/>
          </p:cNvSpPr>
          <p:nvPr/>
        </p:nvSpPr>
        <p:spPr>
          <a:xfrm>
            <a:off x="10714289" y="6466987"/>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14</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31419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light in the clouds&#10;&#10;Description automatically generated">
            <a:extLst>
              <a:ext uri="{FF2B5EF4-FFF2-40B4-BE49-F238E27FC236}">
                <a16:creationId xmlns:a16="http://schemas.microsoft.com/office/drawing/2014/main" id="{4A52208F-0886-421F-9A4B-4532626A435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2" name="Picture 11" descr="A light in the clouds&#10;&#10;Description automatically generated">
            <a:extLst>
              <a:ext uri="{FF2B5EF4-FFF2-40B4-BE49-F238E27FC236}">
                <a16:creationId xmlns:a16="http://schemas.microsoft.com/office/drawing/2014/main" id="{1CB9BA78-634D-4706-B3B7-658901C8D263}"/>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36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Son of God Dies - Matthew 27:39–40, 45–54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579767" y="1015449"/>
            <a:ext cx="5766843" cy="5400675"/>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39 And they that passed by reviled him, wagging their heads,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40 And saying, Thou that </a:t>
            </a:r>
            <a:r>
              <a:rPr lang="en-US" sz="14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destroyest</a:t>
            </a: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temple, and </a:t>
            </a:r>
            <a:r>
              <a:rPr lang="en-US" sz="14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buildest</a:t>
            </a: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it in three days, save thyself. If thou be the Son of God, come down from the cross.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45 Now from the sixth hour there was darkness over all the land unto the ninth hour.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46 And about the ninth hour Jesus cried with a loud voice, saying, Eli, Eli, lama </a:t>
            </a:r>
            <a:r>
              <a:rPr lang="en-US" sz="14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sabachthani</a:t>
            </a: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that is to say, My God, my God, why hast thou forsaken me?</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47 Some of them that stood there, when they heard that, said, This man calleth for Elias.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48 And straightway one of them ran, and took a </a:t>
            </a:r>
            <a:r>
              <a:rPr lang="en-US" sz="14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spunge</a:t>
            </a: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and filled it with vinegar, and put it on a reed, and gave him to drink.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49 The rest said, Let be, let us see whether Elias will come to save him.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50 Jesus, when he had cried again with a loud voice, yielded up the ghost.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51 And, behold, the veil of the temple was rent in twain from the top to the bottom; and the earth did quake, and the rocks rent; 52 And the graves were opened; and many bodies of the saints which slept arose,</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53 And came out of the graves after his resurrection, and went into the holy city, and appeared unto many.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54 Now when the centurion, and they that were with him, watching Jesus, saw the earthquake, and those things that were done, they feared greatly, saying, Truly this was the Son of God. </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656660" y="1015448"/>
            <a:ext cx="4954671"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Onlookers mock Jesus as He hangs on the cross, challenging Him to prove He is the Messiah by saving Himself.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Supernatural darkness falls on the land.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Christ pleads with God, asking why He has been forsaken.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People who hear Jesus crying out think that He is appealing to Elijah (Elias in KJV).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Three more supernatural events occur when Jesus dies: the temple curtain rips in two, a powerful earthquake shakes the land, and dead people rise from their graves.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death fulfills the sacrificial system.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Roman commander comments, “Surely he was the Son of God!” (v. 54).</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6571623" y="899384"/>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7245342" y="6120241"/>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10" name="Slide Number Placeholder 1">
            <a:extLst>
              <a:ext uri="{FF2B5EF4-FFF2-40B4-BE49-F238E27FC236}">
                <a16:creationId xmlns:a16="http://schemas.microsoft.com/office/drawing/2014/main" id="{4883448D-E6CA-49EF-96EE-563541ACA42D}"/>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15</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899292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light in the clouds&#10;&#10;Description automatically generated">
            <a:extLst>
              <a:ext uri="{FF2B5EF4-FFF2-40B4-BE49-F238E27FC236}">
                <a16:creationId xmlns:a16="http://schemas.microsoft.com/office/drawing/2014/main" id="{4A52208F-0886-421F-9A4B-4532626A435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2" name="Picture 11" descr="A light in the clouds&#10;&#10;Description automatically generated">
            <a:extLst>
              <a:ext uri="{FF2B5EF4-FFF2-40B4-BE49-F238E27FC236}">
                <a16:creationId xmlns:a16="http://schemas.microsoft.com/office/drawing/2014/main" id="{1CB9BA78-634D-4706-B3B7-658901C8D263}"/>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36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Son of God Is Risen Matthew 28:1–10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579767" y="1015449"/>
            <a:ext cx="5897224" cy="5400675"/>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In the end of the sabbath, as it began to dawn toward the first day of the week, came Mary Magdalene and the other Mary to see the </a:t>
            </a:r>
            <a:r>
              <a:rPr lang="en-US" sz="15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sepulchre</a:t>
            </a: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And, behold, there was a great earthquake: for the angel of the Lord descended from heaven, and came and rolled back the stone from the door, and sat upon it.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His countenance was like lightning, and his raiment white as snow: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And for fear of him the keepers did shake, and became as dead men.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And the angel answered and said unto the women, Fear not ye: for I know that ye seek Jesus, which was crucified.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He is not here: for he is risen, as he said. Come, see the place where the Lord lay.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And go quickly, and tell his disciples that he is risen from the dead; and, behold, he </a:t>
            </a:r>
            <a:r>
              <a:rPr lang="en-US" sz="15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goeth</a:t>
            </a: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before you into Galilee; there shall ye see him: lo, I have told you.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And they departed quickly from the </a:t>
            </a:r>
            <a:r>
              <a:rPr lang="en-US" sz="15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sepulchre</a:t>
            </a: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with fear and great joy; and did run to bring his disciples word.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And as they went to tell his disciples, behold, Jesus met them, saying, All hail. And they came and held him by the feet, and worshipped him.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Then said Jesus unto them, Be not afraid: go tell my brethren that they go into Galilee, and there shall they see me. </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678962" y="1015448"/>
            <a:ext cx="4954671"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Mary Magdalene and the other Mary visit the tomb on the third day and witness a miracle.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 angel appears and rolls the stone away from the tomb, causing an earthquake.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Soldiers who witness the event are terrified.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 tells the women not to fear, invites them to examine the tomb, and informs them that Jesus has risen from the dead, as promised.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 directs them to seek Jesus in Galilee.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they hurry to spread the news to the disciples, they encounter Jesus on the road.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They worshiped Jesus, and He implores them to spread the good news of His resurrection. </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6571623" y="899384"/>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7267644" y="6120241"/>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10" name="Slide Number Placeholder 1">
            <a:extLst>
              <a:ext uri="{FF2B5EF4-FFF2-40B4-BE49-F238E27FC236}">
                <a16:creationId xmlns:a16="http://schemas.microsoft.com/office/drawing/2014/main" id="{4883448D-E6CA-49EF-96EE-563541ACA42D}"/>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16</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2895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light in the clouds&#10;&#10;Description automatically generated">
            <a:extLst>
              <a:ext uri="{FF2B5EF4-FFF2-40B4-BE49-F238E27FC236}">
                <a16:creationId xmlns:a16="http://schemas.microsoft.com/office/drawing/2014/main" id="{5A1DD0BB-BB7B-459D-9B78-92FB419746C4}"/>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4" name="Picture 13" descr="A light in the clouds&#10;&#10;Description automatically generated">
            <a:extLst>
              <a:ext uri="{FF2B5EF4-FFF2-40B4-BE49-F238E27FC236}">
                <a16:creationId xmlns:a16="http://schemas.microsoft.com/office/drawing/2014/main" id="{21BCC8B6-3ED7-4A6F-96EB-E769539E92A2}"/>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205313" y="66405"/>
            <a:ext cx="12192000" cy="6858000"/>
          </a:xfrm>
          <a:prstGeom prst="rect">
            <a:avLst/>
          </a:prstGeom>
        </p:spPr>
      </p:pic>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453486" y="6669697"/>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CD653B91-CA79-309E-20E9-1E82F3788D15}"/>
              </a:ext>
            </a:extLst>
          </p:cNvPr>
          <p:cNvSpPr/>
          <p:nvPr/>
        </p:nvSpPr>
        <p:spPr>
          <a:xfrm>
            <a:off x="958425" y="752208"/>
            <a:ext cx="11028262" cy="534793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Crucifix or a Cross? What Is the Difference?</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Alpine areas of Austria, Germany, and Italy, it’s not uncommon to pass little structures along highways; these are called wayside shrines. Whether elaborate or simple, they each house a crucifix—a wooden cross with a carved image of Christ attached. While this type of relic often appears in Catholic or Orthodox churches and shrines, Protestants favor an empty cross without Jesus’ body. However, neither symbol was embraced by first century Christians. In those days, the cross inspired dread. It was a device of torture and terror. Many early Christians were sent to crosses alongside common criminals.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Crosses and crucifixes coexisted until the Reformation. Many Protestants saw the crucifix as a type of graven image and embraced, instead, the unadorned cross. But to some, the crucifix still serves as a reminder of Christ’s death and the suffering that He faced as a sacrifice for humanity. Likewise, an empty cross can represent Christ’s resurrection, the Easter miracle which secured new life for those who call upon His name.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messages of crucifix and cross are each part of the whole. As the crucifix shows, Jesus suffered terrible pain and agony; thus Jesus can be present with us when we suffer. As the empty cross shows, the story didn’t end with His death; Jesus triumphed over sin and stunned the powers of darkness. Because of both the death and the resurrection of Christ, we can stand before God, washed in the “blood of the Lamb” (Rev. 12:11). </a:t>
            </a:r>
          </a:p>
        </p:txBody>
      </p:sp>
      <p:sp>
        <p:nvSpPr>
          <p:cNvPr id="9" name="Title 2">
            <a:extLst>
              <a:ext uri="{FF2B5EF4-FFF2-40B4-BE49-F238E27FC236}">
                <a16:creationId xmlns:a16="http://schemas.microsoft.com/office/drawing/2014/main" id="{2C62986F-FDD9-407A-B81D-62943E97555F}"/>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10" name="Straight Connector 9">
            <a:extLst>
              <a:ext uri="{FF2B5EF4-FFF2-40B4-BE49-F238E27FC236}">
                <a16:creationId xmlns:a16="http://schemas.microsoft.com/office/drawing/2014/main" id="{CAB002D8-238E-401A-80BF-04F4C750BE89}"/>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B182B4-5B95-48C0-8721-0AA74031D5D6}"/>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2AB97E40-3939-4B30-9D90-257EB97A390E}"/>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17</a:t>
            </a:fld>
            <a:endParaRPr lang="en-US" dirty="0">
              <a:solidFill>
                <a:srgbClr val="002060"/>
              </a:solidFill>
              <a:latin typeface="Arial Black" panose="020B0A04020102020204" pitchFamily="34" charset="0"/>
            </a:endParaRPr>
          </a:p>
        </p:txBody>
      </p:sp>
      <p:sp>
        <p:nvSpPr>
          <p:cNvPr id="2" name="TextBox 1">
            <a:extLst>
              <a:ext uri="{FF2B5EF4-FFF2-40B4-BE49-F238E27FC236}">
                <a16:creationId xmlns:a16="http://schemas.microsoft.com/office/drawing/2014/main" id="{C13BD5A5-94EE-C771-A27C-062AF11E34FF}"/>
              </a:ext>
            </a:extLst>
          </p:cNvPr>
          <p:cNvSpPr txBox="1"/>
          <p:nvPr/>
        </p:nvSpPr>
        <p:spPr>
          <a:xfrm>
            <a:off x="832138" y="114146"/>
            <a:ext cx="10070323" cy="532903"/>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8" name="TextBox 7">
            <a:extLst>
              <a:ext uri="{FF2B5EF4-FFF2-40B4-BE49-F238E27FC236}">
                <a16:creationId xmlns:a16="http://schemas.microsoft.com/office/drawing/2014/main" id="{B00D1B18-554F-60BC-6CBB-EE1865BE88B8}"/>
              </a:ext>
            </a:extLst>
          </p:cNvPr>
          <p:cNvSpPr txBox="1"/>
          <p:nvPr/>
        </p:nvSpPr>
        <p:spPr>
          <a:xfrm>
            <a:off x="3443287" y="180542"/>
            <a:ext cx="8479082"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Christ’s triumph over death and what it means for humanity. </a:t>
            </a:r>
          </a:p>
        </p:txBody>
      </p:sp>
    </p:spTree>
    <p:extLst>
      <p:ext uri="{BB962C8B-B14F-4D97-AF65-F5344CB8AC3E}">
        <p14:creationId xmlns:p14="http://schemas.microsoft.com/office/powerpoint/2010/main" val="3749501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light in the clouds&#10;&#10;Description automatically generated">
            <a:extLst>
              <a:ext uri="{FF2B5EF4-FFF2-40B4-BE49-F238E27FC236}">
                <a16:creationId xmlns:a16="http://schemas.microsoft.com/office/drawing/2014/main" id="{5A1DD0BB-BB7B-459D-9B78-92FB419746C4}"/>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4" name="Picture 13" descr="A light in the clouds&#10;&#10;Description automatically generated">
            <a:extLst>
              <a:ext uri="{FF2B5EF4-FFF2-40B4-BE49-F238E27FC236}">
                <a16:creationId xmlns:a16="http://schemas.microsoft.com/office/drawing/2014/main" id="{21BCC8B6-3ED7-4A6F-96EB-E769539E92A2}"/>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205313" y="66405"/>
            <a:ext cx="12192000" cy="6858000"/>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832138" y="114146"/>
            <a:ext cx="10070323" cy="532903"/>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3443287" y="180542"/>
            <a:ext cx="8479082"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Christ’s triumph over death and what it means for humanity</a:t>
            </a:r>
            <a:r>
              <a:rPr lang="en-US" sz="2000" b="1" cap="sma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endPar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5" name="Rectangle 24">
            <a:extLst>
              <a:ext uri="{FF2B5EF4-FFF2-40B4-BE49-F238E27FC236}">
                <a16:creationId xmlns:a16="http://schemas.microsoft.com/office/drawing/2014/main" id="{CD653B91-CA79-309E-20E9-1E82F3788D15}"/>
              </a:ext>
            </a:extLst>
          </p:cNvPr>
          <p:cNvSpPr/>
          <p:nvPr/>
        </p:nvSpPr>
        <p:spPr>
          <a:xfrm>
            <a:off x="958425" y="752208"/>
            <a:ext cx="11028262" cy="51505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Crucifix or a Cross? What Is the Difference?</a:t>
            </a: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Do you approve of the crucifix and the cross as symbols of Christianity? Why or why not?</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are other cultural symbols of Christian faith, and what might they communicate?</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is the most important message to be heard on Easter?</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9" name="Title 2">
            <a:extLst>
              <a:ext uri="{FF2B5EF4-FFF2-40B4-BE49-F238E27FC236}">
                <a16:creationId xmlns:a16="http://schemas.microsoft.com/office/drawing/2014/main" id="{2C62986F-FDD9-407A-B81D-62943E97555F}"/>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10" name="Straight Connector 9">
            <a:extLst>
              <a:ext uri="{FF2B5EF4-FFF2-40B4-BE49-F238E27FC236}">
                <a16:creationId xmlns:a16="http://schemas.microsoft.com/office/drawing/2014/main" id="{CAB002D8-238E-401A-80BF-04F4C750BE89}"/>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B182B4-5B95-48C0-8721-0AA74031D5D6}"/>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2AB97E40-3939-4B30-9D90-257EB97A390E}"/>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18</a:t>
            </a:fld>
            <a:endParaRPr lang="en-US" dirty="0">
              <a:solidFill>
                <a:srgbClr val="002060"/>
              </a:solidFill>
              <a:latin typeface="Arial Black" panose="020B0A04020102020204" pitchFamily="34" charset="0"/>
            </a:endParaRPr>
          </a:p>
        </p:txBody>
      </p:sp>
      <p:sp>
        <p:nvSpPr>
          <p:cNvPr id="2" name="Line 10">
            <a:extLst>
              <a:ext uri="{FF2B5EF4-FFF2-40B4-BE49-F238E27FC236}">
                <a16:creationId xmlns:a16="http://schemas.microsoft.com/office/drawing/2014/main" id="{0BD50A2E-E033-55B1-F94D-26B4E620CE71}"/>
              </a:ext>
            </a:extLst>
          </p:cNvPr>
          <p:cNvSpPr>
            <a:spLocks noChangeShapeType="1"/>
          </p:cNvSpPr>
          <p:nvPr/>
        </p:nvSpPr>
        <p:spPr bwMode="auto">
          <a:xfrm>
            <a:off x="453486" y="6669697"/>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543236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light in the clouds&#10;&#10;Description automatically generated">
            <a:extLst>
              <a:ext uri="{FF2B5EF4-FFF2-40B4-BE49-F238E27FC236}">
                <a16:creationId xmlns:a16="http://schemas.microsoft.com/office/drawing/2014/main" id="{16B744DD-2E5B-44AF-9C29-E8550FBA982D}"/>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29030646"/>
              </p:ext>
            </p:extLst>
          </p:nvPr>
        </p:nvGraphicFramePr>
        <p:xfrm>
          <a:off x="659060" y="1123548"/>
          <a:ext cx="10463480" cy="56021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a:off x="585188" y="469996"/>
            <a:ext cx="112471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599837" y="742016"/>
            <a:ext cx="10463480" cy="628914"/>
            <a:chOff x="0" y="55339"/>
            <a:chExt cx="9026157" cy="343792"/>
          </a:xfrm>
          <a:solidFill>
            <a:srgbClr val="002060"/>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rgbClr val="002060"/>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rgbClr val="002060"/>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a:solidFill>
                    <a:schemeClr val="bg1"/>
                  </a:solidFill>
                  <a:effectLst>
                    <a:outerShdw blurRad="38100" dist="38100" dir="2700000" algn="tl">
                      <a:srgbClr val="000000">
                        <a:alpha val="43137"/>
                      </a:srgbClr>
                    </a:outerShdw>
                  </a:effectLst>
                  <a:latin typeface="Gotham Medium" panose="02000604030000020004"/>
                </a:rPr>
                <a:t>Conclusion</a:t>
              </a:r>
              <a:endParaRPr lang="en-US" sz="3600" b="1" kern="1200" cap="small">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2" name="Title 2">
            <a:extLst>
              <a:ext uri="{FF2B5EF4-FFF2-40B4-BE49-F238E27FC236}">
                <a16:creationId xmlns:a16="http://schemas.microsoft.com/office/drawing/2014/main" id="{FF04471D-54AA-E04A-4DFF-E5AE99644850}"/>
              </a:ext>
            </a:extLst>
          </p:cNvPr>
          <p:cNvSpPr txBox="1">
            <a:spLocks/>
          </p:cNvSpPr>
          <p:nvPr/>
        </p:nvSpPr>
        <p:spPr>
          <a:xfrm rot="16200000">
            <a:off x="9483751" y="348705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10" name="Slide Number Placeholder 1">
            <a:extLst>
              <a:ext uri="{FF2B5EF4-FFF2-40B4-BE49-F238E27FC236}">
                <a16:creationId xmlns:a16="http://schemas.microsoft.com/office/drawing/2014/main" id="{FF919B5A-4B32-47F3-BE28-01659C2CB545}"/>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19</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1D28DA48-467A-45D6-9F8A-92008BC44EE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1791"/>
            <a:ext cx="12192000" cy="6858000"/>
          </a:xfrm>
          <a:prstGeom prst="rect">
            <a:avLst/>
          </a:prstGeom>
          <a:solidFill>
            <a:schemeClr val="accent5">
              <a:lumMod val="20000"/>
              <a:lumOff val="80000"/>
              <a:alpha val="50000"/>
            </a:schemeClr>
          </a:solidFill>
        </p:spPr>
      </p:pic>
      <p:sp>
        <p:nvSpPr>
          <p:cNvPr id="2" name="Title 1">
            <a:extLst>
              <a:ext uri="{FF2B5EF4-FFF2-40B4-BE49-F238E27FC236}">
                <a16:creationId xmlns:a16="http://schemas.microsoft.com/office/drawing/2014/main" id="{BC0BB60E-8441-4A72-E985-53B6D5B7D6EE}"/>
              </a:ext>
            </a:extLst>
          </p:cNvPr>
          <p:cNvSpPr>
            <a:spLocks noGrp="1"/>
          </p:cNvSpPr>
          <p:nvPr>
            <p:ph type="title"/>
          </p:nvPr>
        </p:nvSpPr>
        <p:spPr>
          <a:xfrm>
            <a:off x="492746" y="932644"/>
            <a:ext cx="10026650" cy="655637"/>
          </a:xfrm>
        </p:spPr>
        <p:txBody>
          <a:bodyPr>
            <a:normAutofit/>
          </a:bodyPr>
          <a:lstStyle/>
          <a:p>
            <a:pPr marL="0" marR="0" algn="l">
              <a:lnSpc>
                <a:spcPct val="107000"/>
              </a:lnSpc>
              <a:spcBef>
                <a:spcPts val="0"/>
              </a:spcBef>
              <a:spcAft>
                <a:spcPts val="0"/>
              </a:spcAft>
            </a:pPr>
            <a:r>
              <a:rPr lang="en-US" sz="3600" b="1"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p>
        </p:txBody>
      </p:sp>
      <p:sp>
        <p:nvSpPr>
          <p:cNvPr id="3" name="Content Placeholder 2">
            <a:extLst>
              <a:ext uri="{FF2B5EF4-FFF2-40B4-BE49-F238E27FC236}">
                <a16:creationId xmlns:a16="http://schemas.microsoft.com/office/drawing/2014/main" id="{03D7AAC8-C1E7-6313-1CE0-BBBBCFC90064}"/>
              </a:ext>
            </a:extLst>
          </p:cNvPr>
          <p:cNvSpPr>
            <a:spLocks noGrp="1"/>
          </p:cNvSpPr>
          <p:nvPr>
            <p:ph idx="1"/>
          </p:nvPr>
        </p:nvSpPr>
        <p:spPr>
          <a:xfrm>
            <a:off x="1037231" y="1588282"/>
            <a:ext cx="10691578" cy="3346574"/>
          </a:xfrm>
          <a:noFill/>
        </p:spPr>
        <p:txBody>
          <a:bodyPr>
            <a:normAutofit/>
          </a:bodyPr>
          <a:lstStyle/>
          <a:p>
            <a:pPr marL="0" marR="0" indent="0">
              <a:lnSpc>
                <a:spcPct val="107000"/>
              </a:lnSpc>
              <a:spcBef>
                <a:spcPts val="0"/>
              </a:spcBef>
              <a:spcAft>
                <a:spcPts val="0"/>
              </a:spcAft>
              <a:buNone/>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of wonder, power, and love, we thank You that Jesus died and rose for us. Grant that His desires for our new life may also be our desire. In Jesus’ name we pray. Amen</a:t>
            </a:r>
          </a:p>
        </p:txBody>
      </p:sp>
      <p:sp>
        <p:nvSpPr>
          <p:cNvPr id="4" name="Title 1">
            <a:extLst>
              <a:ext uri="{FF2B5EF4-FFF2-40B4-BE49-F238E27FC236}">
                <a16:creationId xmlns:a16="http://schemas.microsoft.com/office/drawing/2014/main" id="{ADFE4E28-7984-4561-9D9C-D3C2770ECE1F}"/>
              </a:ext>
            </a:extLst>
          </p:cNvPr>
          <p:cNvSpPr txBox="1">
            <a:spLocks/>
          </p:cNvSpPr>
          <p:nvPr/>
        </p:nvSpPr>
        <p:spPr>
          <a:xfrm>
            <a:off x="1702159" y="4896182"/>
            <a:ext cx="10026650"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marL="0" marR="0">
              <a:lnSpc>
                <a:spcPct val="107000"/>
              </a:lnSpc>
              <a:spcBef>
                <a:spcPts val="0"/>
              </a:spcBef>
              <a:spcAft>
                <a:spcPts val="0"/>
              </a:spcAft>
            </a:pPr>
            <a:r>
              <a:rPr lang="en-US" sz="32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Thought to Remember</a:t>
            </a:r>
          </a:p>
        </p:txBody>
      </p:sp>
      <p:sp>
        <p:nvSpPr>
          <p:cNvPr id="5" name="Content Placeholder 2">
            <a:extLst>
              <a:ext uri="{FF2B5EF4-FFF2-40B4-BE49-F238E27FC236}">
                <a16:creationId xmlns:a16="http://schemas.microsoft.com/office/drawing/2014/main" id="{8440C3F4-DD89-48E5-497E-4BCDC41DD7C6}"/>
              </a:ext>
            </a:extLst>
          </p:cNvPr>
          <p:cNvSpPr txBox="1">
            <a:spLocks/>
          </p:cNvSpPr>
          <p:nvPr/>
        </p:nvSpPr>
        <p:spPr>
          <a:xfrm>
            <a:off x="2500603" y="5459364"/>
            <a:ext cx="8418409" cy="762532"/>
          </a:xfrm>
          <a:prstGeom prst="rect">
            <a:avLst/>
          </a:prstGeom>
        </p:spPr>
        <p:txBody>
          <a:bodyPr vert="horz" lIns="0" tIns="0" rIns="0" bIns="0" rtlCol="0" anchor="t" anchorCtr="0">
            <a:normAutofit fontScale="85000" lnSpcReduction="10000"/>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32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Focus on the importance of Jesus’ death and resurrection. </a:t>
            </a:r>
          </a:p>
        </p:txBody>
      </p:sp>
      <p:cxnSp>
        <p:nvCxnSpPr>
          <p:cNvPr id="9" name="Straight Connector 8">
            <a:extLst>
              <a:ext uri="{FF2B5EF4-FFF2-40B4-BE49-F238E27FC236}">
                <a16:creationId xmlns:a16="http://schemas.microsoft.com/office/drawing/2014/main" id="{F805EF57-3B00-95E0-D565-1F95B40E9676}"/>
              </a:ext>
            </a:extLst>
          </p:cNvPr>
          <p:cNvCxnSpPr>
            <a:cxnSpLocks/>
          </p:cNvCxnSpPr>
          <p:nvPr/>
        </p:nvCxnSpPr>
        <p:spPr>
          <a:xfrm>
            <a:off x="492746" y="4837033"/>
            <a:ext cx="10972800" cy="0"/>
          </a:xfrm>
          <a:prstGeom prst="line">
            <a:avLst/>
          </a:prstGeom>
          <a:ln w="92075">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95888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light in the clouds&#10;&#10;Description automatically generated">
            <a:extLst>
              <a:ext uri="{FF2B5EF4-FFF2-40B4-BE49-F238E27FC236}">
                <a16:creationId xmlns:a16="http://schemas.microsoft.com/office/drawing/2014/main" id="{C51D875A-9797-44CB-9AD2-BEFF2FDF910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39545" y="-8432"/>
            <a:ext cx="12192000" cy="6858000"/>
          </a:xfrm>
          <a:prstGeom prst="rect">
            <a:avLst/>
          </a:prstGeom>
          <a:solidFill>
            <a:schemeClr val="accent5">
              <a:lumMod val="20000"/>
              <a:lumOff val="80000"/>
              <a:alpha val="50000"/>
            </a:schemeClr>
          </a:solidFill>
        </p:spPr>
      </p:pic>
      <p:sp>
        <p:nvSpPr>
          <p:cNvPr id="15" name="Rectangle: Rounded Corners 6">
            <a:extLst>
              <a:ext uri="{FF2B5EF4-FFF2-40B4-BE49-F238E27FC236}">
                <a16:creationId xmlns:a16="http://schemas.microsoft.com/office/drawing/2014/main" id="{19D84E3C-EC1C-40A8-9BE4-CB83B851C0AC}"/>
              </a:ext>
            </a:extLst>
          </p:cNvPr>
          <p:cNvSpPr txBox="1"/>
          <p:nvPr/>
        </p:nvSpPr>
        <p:spPr>
          <a:xfrm>
            <a:off x="841095" y="1135333"/>
            <a:ext cx="10588901" cy="63142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Reflect on ways that you might share this victory with others.</a:t>
            </a:r>
            <a:endParaRPr lang="en-US" sz="36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6" name="Rectangle 15">
            <a:extLst>
              <a:ext uri="{FF2B5EF4-FFF2-40B4-BE49-F238E27FC236}">
                <a16:creationId xmlns:a16="http://schemas.microsoft.com/office/drawing/2014/main" id="{F458977A-D61D-4781-A330-C460143E239E}"/>
              </a:ext>
            </a:extLst>
          </p:cNvPr>
          <p:cNvSpPr/>
          <p:nvPr/>
        </p:nvSpPr>
        <p:spPr>
          <a:xfrm>
            <a:off x="1808922" y="3695610"/>
            <a:ext cx="9238212" cy="194524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Reflect on what Jesus achieved as a result of defeating death. First, He showed Himself the true Son of God through His miraculous resurrection. Second, He took the weight of humanity’s sin upon Himself. Jesus clears a pathway for us to be reconciled to God.</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2 Corinthians 5:17, Paul says, “The new creation has come: The old has gone, the new is here!” Christ’s victory provides the believer with the gift of new life. If you have experienced this new life for yourself, how has it inspired you to share the victory with others?</a:t>
            </a:r>
          </a:p>
        </p:txBody>
      </p:sp>
      <p:sp>
        <p:nvSpPr>
          <p:cNvPr id="17" name="Rectangle 16">
            <a:extLst>
              <a:ext uri="{FF2B5EF4-FFF2-40B4-BE49-F238E27FC236}">
                <a16:creationId xmlns:a16="http://schemas.microsoft.com/office/drawing/2014/main" id="{FA587F66-BEFF-4D6C-AEF0-FA091908B866}"/>
              </a:ext>
            </a:extLst>
          </p:cNvPr>
          <p:cNvSpPr/>
          <p:nvPr/>
        </p:nvSpPr>
        <p:spPr>
          <a:xfrm>
            <a:off x="1323044" y="3170226"/>
            <a:ext cx="5028059" cy="50549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Sharing His Victory</a:t>
            </a:r>
          </a:p>
        </p:txBody>
      </p:sp>
      <p:sp>
        <p:nvSpPr>
          <p:cNvPr id="20" name="TextBox 19">
            <a:extLst>
              <a:ext uri="{FF2B5EF4-FFF2-40B4-BE49-F238E27FC236}">
                <a16:creationId xmlns:a16="http://schemas.microsoft.com/office/drawing/2014/main" id="{E0E08A8E-44E9-45B0-8B50-4F7F860FB96D}"/>
              </a:ext>
            </a:extLst>
          </p:cNvPr>
          <p:cNvSpPr txBox="1"/>
          <p:nvPr/>
        </p:nvSpPr>
        <p:spPr>
          <a:xfrm>
            <a:off x="434064" y="-3497"/>
            <a:ext cx="2733678" cy="584295"/>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effectLst>
                  <a:outerShdw blurRad="38100" dist="38100" dir="2700000" algn="tl">
                    <a:srgbClr val="000000">
                      <a:alpha val="43137"/>
                    </a:srgbClr>
                  </a:outerShdw>
                </a:effectLst>
                <a:latin typeface="Gotham Medium" panose="02000604030000020004"/>
              </a:rPr>
              <a:t>CONCLUSION</a:t>
            </a:r>
            <a:endParaRPr lang="en-US" sz="2500" b="1" dirty="0">
              <a:solidFill>
                <a:srgbClr val="002060"/>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717278"/>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2">
            <a:extLst>
              <a:ext uri="{FF2B5EF4-FFF2-40B4-BE49-F238E27FC236}">
                <a16:creationId xmlns:a16="http://schemas.microsoft.com/office/drawing/2014/main" id="{67D75771-0A2D-40E1-AA29-B4681B34E4E2}"/>
              </a:ext>
            </a:extLst>
          </p:cNvPr>
          <p:cNvSpPr txBox="1">
            <a:spLocks/>
          </p:cNvSpPr>
          <p:nvPr/>
        </p:nvSpPr>
        <p:spPr>
          <a:xfrm>
            <a:off x="7805076" y="0"/>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13" name="Slide Number Placeholder 1">
            <a:extLst>
              <a:ext uri="{FF2B5EF4-FFF2-40B4-BE49-F238E27FC236}">
                <a16:creationId xmlns:a16="http://schemas.microsoft.com/office/drawing/2014/main" id="{967719D9-8006-4D2A-9953-08D9D0B6A2C4}"/>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20</a:t>
            </a:fld>
            <a:endParaRPr lang="en-US" dirty="0">
              <a:solidFill>
                <a:srgbClr val="002060"/>
              </a:solidFill>
              <a:latin typeface="Arial Black" panose="020B0A04020102020204" pitchFamily="34" charset="0"/>
            </a:endParaRPr>
          </a:p>
        </p:txBody>
      </p:sp>
      <p:sp>
        <p:nvSpPr>
          <p:cNvPr id="2" name="Rectangle 1">
            <a:extLst>
              <a:ext uri="{FF2B5EF4-FFF2-40B4-BE49-F238E27FC236}">
                <a16:creationId xmlns:a16="http://schemas.microsoft.com/office/drawing/2014/main" id="{D809DA3B-C408-8B2D-5A2D-7026CF93AEEC}"/>
              </a:ext>
            </a:extLst>
          </p:cNvPr>
          <p:cNvSpPr/>
          <p:nvPr/>
        </p:nvSpPr>
        <p:spPr>
          <a:xfrm>
            <a:off x="923419" y="1926441"/>
            <a:ext cx="11155077" cy="103826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On the cross, Jesus showed Himself to be the Son of God Instead of coming with a powerful display of force, Jesus showed the loving and self-sacrificial character of God. Death could not keep Him, and He rose to life again. Jesus offers life to all who follow Him and forgives them of their sins. </a:t>
            </a: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14042000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light in the clouds&#10;&#10;Description automatically generated">
            <a:extLst>
              <a:ext uri="{FF2B5EF4-FFF2-40B4-BE49-F238E27FC236}">
                <a16:creationId xmlns:a16="http://schemas.microsoft.com/office/drawing/2014/main" id="{8D7FC4CC-9F00-4E00-94B0-E8CCC4C74065}"/>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4" name="Picture 13" descr="A light in the clouds&#10;&#10;Description automatically generated">
            <a:extLst>
              <a:ext uri="{FF2B5EF4-FFF2-40B4-BE49-F238E27FC236}">
                <a16:creationId xmlns:a16="http://schemas.microsoft.com/office/drawing/2014/main" id="{BCD56A3E-3200-486D-AE4C-286C13F7DDEA}"/>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85045" y="1168930"/>
            <a:ext cx="11212684" cy="6265882"/>
          </a:xfrm>
          <a:prstGeom prst="rect">
            <a:avLst/>
          </a:prstGeom>
          <a:noFill/>
          <a:ln w="53975">
            <a:noFill/>
          </a:ln>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4. Why didn’t Jesus prove that He is the Son of God by coming down from the cross?</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5. What is the meaning of the torn temple curtain?</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981122" y="169551"/>
            <a:ext cx="3906079"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100" dirty="0">
                <a:effectLst/>
                <a:latin typeface="Calibri" panose="020F0502020204030204" pitchFamily="34" charset="0"/>
                <a:ea typeface="Calibri" panose="020F0502020204030204" pitchFamily="34" charset="0"/>
                <a:cs typeface="Calibri" panose="020F0502020204030204" pitchFamily="34" charset="0"/>
              </a:rPr>
              <a:t>The Son of God Dies</a:t>
            </a:r>
          </a:p>
        </p:txBody>
      </p:sp>
      <p:sp>
        <p:nvSpPr>
          <p:cNvPr id="21" name="Rectangle 20">
            <a:extLst>
              <a:ext uri="{FF2B5EF4-FFF2-40B4-BE49-F238E27FC236}">
                <a16:creationId xmlns:a16="http://schemas.microsoft.com/office/drawing/2014/main" id="{D5CA7739-1376-4613-8ADE-73CDD8360891}"/>
              </a:ext>
            </a:extLst>
          </p:cNvPr>
          <p:cNvSpPr/>
          <p:nvPr/>
        </p:nvSpPr>
        <p:spPr>
          <a:xfrm>
            <a:off x="782971" y="1769153"/>
            <a:ext cx="10500331" cy="1655518"/>
          </a:xfrm>
          <a:prstGeom prst="rect">
            <a:avLst/>
          </a:prstGeom>
          <a:solidFill>
            <a:schemeClr val="accent1">
              <a:lumMod val="40000"/>
              <a:lumOff val="60000"/>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The Son of God was sent from the Father to ransom the life of others (Matt. 20:28). Christ completed His mission to bring salvation and gave of His life as a sacrifice. His identity as the Son of God is shown by willingness to die, not miraculous self-preservation.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43E01BC6-A475-427E-AAE4-EABF933AD3A0}"/>
              </a:ext>
            </a:extLst>
          </p:cNvPr>
          <p:cNvSpPr/>
          <p:nvPr/>
        </p:nvSpPr>
        <p:spPr>
          <a:xfrm>
            <a:off x="841221" y="4025012"/>
            <a:ext cx="10500331" cy="1260345"/>
          </a:xfrm>
          <a:prstGeom prst="rect">
            <a:avLst/>
          </a:prstGeom>
          <a:solidFill>
            <a:schemeClr val="accent1">
              <a:lumMod val="40000"/>
              <a:lumOff val="60000"/>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The splitting of the temple curtain may have a twofold symbolic significance: God’s coming judgment on the temple and the fulfillment of the sacrificial system. </a:t>
            </a:r>
          </a:p>
        </p:txBody>
      </p:sp>
      <p:sp>
        <p:nvSpPr>
          <p:cNvPr id="13" name="Slide Number Placeholder 1">
            <a:extLst>
              <a:ext uri="{FF2B5EF4-FFF2-40B4-BE49-F238E27FC236}">
                <a16:creationId xmlns:a16="http://schemas.microsoft.com/office/drawing/2014/main" id="{DE2CC819-406C-4B83-835A-1A154365B191}"/>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9388029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light in the clouds&#10;&#10;Description automatically generated">
            <a:extLst>
              <a:ext uri="{FF2B5EF4-FFF2-40B4-BE49-F238E27FC236}">
                <a16:creationId xmlns:a16="http://schemas.microsoft.com/office/drawing/2014/main" id="{1DD0D355-04B2-43E8-9114-06F9B8EA543B}"/>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4" name="Picture 13" descr="A light in the clouds&#10;&#10;Description automatically generated">
            <a:extLst>
              <a:ext uri="{FF2B5EF4-FFF2-40B4-BE49-F238E27FC236}">
                <a16:creationId xmlns:a16="http://schemas.microsoft.com/office/drawing/2014/main" id="{BCD56A3E-3200-486D-AE4C-286C13F7DDEA}"/>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85045" y="1168930"/>
            <a:ext cx="10929687" cy="5676169"/>
          </a:xfrm>
          <a:prstGeom prst="rect">
            <a:avLst/>
          </a:prstGeom>
          <a:noFill/>
          <a:ln w="53975">
            <a:noFill/>
          </a:ln>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6. Why might it be surprising that the first witnesses of the resurrection were women?</a:t>
            </a: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7. Why were the Roman guards not reassured by the angel that they need not be afraid?</a:t>
            </a: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919634" y="169551"/>
            <a:ext cx="3967567"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100" dirty="0">
                <a:effectLst/>
                <a:latin typeface="Calibri" panose="020F0502020204030204" pitchFamily="34" charset="0"/>
                <a:ea typeface="Calibri" panose="020F0502020204030204" pitchFamily="34" charset="0"/>
                <a:cs typeface="Calibri" panose="020F0502020204030204" pitchFamily="34" charset="0"/>
              </a:rPr>
              <a:t>THE SON OF GOD IS RISEN</a:t>
            </a:r>
          </a:p>
        </p:txBody>
      </p:sp>
      <p:sp>
        <p:nvSpPr>
          <p:cNvPr id="21" name="Rectangle 20">
            <a:extLst>
              <a:ext uri="{FF2B5EF4-FFF2-40B4-BE49-F238E27FC236}">
                <a16:creationId xmlns:a16="http://schemas.microsoft.com/office/drawing/2014/main" id="{D5CA7739-1376-4613-8ADE-73CDD8360891}"/>
              </a:ext>
            </a:extLst>
          </p:cNvPr>
          <p:cNvSpPr/>
          <p:nvPr/>
        </p:nvSpPr>
        <p:spPr>
          <a:xfrm>
            <a:off x="777267" y="1693435"/>
            <a:ext cx="10500331" cy="1065676"/>
          </a:xfrm>
          <a:prstGeom prst="rect">
            <a:avLst/>
          </a:prstGeom>
          <a:solidFill>
            <a:schemeClr val="accent1">
              <a:lumMod val="40000"/>
              <a:lumOff val="60000"/>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Women at this time were not seen as reliable witnesses. Their involvement is compelling historical testimony. It also shows that God values and empowers people who may be marginalized, for they were first to meet Jesus.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43E01BC6-A475-427E-AAE4-EABF933AD3A0}"/>
              </a:ext>
            </a:extLst>
          </p:cNvPr>
          <p:cNvSpPr/>
          <p:nvPr/>
        </p:nvSpPr>
        <p:spPr>
          <a:xfrm>
            <a:off x="777267" y="3587845"/>
            <a:ext cx="10500331" cy="1065676"/>
          </a:xfrm>
          <a:prstGeom prst="rect">
            <a:avLst/>
          </a:prstGeom>
          <a:solidFill>
            <a:schemeClr val="accent1">
              <a:lumMod val="40000"/>
              <a:lumOff val="60000"/>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The guards were stationed to keep anyone from disturbing Jesus’ body. Ironically, they become “like dead men” (v. 4) when they fear the angel and the earthquake which precedes Jesus’ resurrection. The are fearful when met with heavenly power. </a:t>
            </a:r>
          </a:p>
        </p:txBody>
      </p:sp>
      <p:sp>
        <p:nvSpPr>
          <p:cNvPr id="13" name="Slide Number Placeholder 1">
            <a:extLst>
              <a:ext uri="{FF2B5EF4-FFF2-40B4-BE49-F238E27FC236}">
                <a16:creationId xmlns:a16="http://schemas.microsoft.com/office/drawing/2014/main" id="{DE2CC819-406C-4B83-835A-1A154365B191}"/>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346987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16871138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35514CED-2458-4530-A662-FCAE6E52E74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5" name="TextBox 4">
            <a:extLst>
              <a:ext uri="{FF2B5EF4-FFF2-40B4-BE49-F238E27FC236}">
                <a16:creationId xmlns:a16="http://schemas.microsoft.com/office/drawing/2014/main" id="{B1287DED-06E3-4317-4565-7C1DAD471D33}"/>
              </a:ext>
            </a:extLst>
          </p:cNvPr>
          <p:cNvSpPr txBox="1"/>
          <p:nvPr/>
        </p:nvSpPr>
        <p:spPr>
          <a:xfrm>
            <a:off x="0" y="-1"/>
            <a:ext cx="12192000" cy="7148432"/>
          </a:xfrm>
          <a:prstGeom prst="rect">
            <a:avLst/>
          </a:prstGeom>
          <a:noFill/>
          <a:ln>
            <a:solidFill>
              <a:srgbClr val="002060"/>
            </a:solidFill>
          </a:ln>
        </p:spPr>
        <p:txBody>
          <a:bodyPr wrap="square">
            <a:spAutoFit/>
          </a:bodyPr>
          <a:lstStyle/>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spcBef>
                <a:spcPts val="1200"/>
              </a:spcBef>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778657" lvl="2" hangingPunct="0">
              <a:spcBef>
                <a:spcPts val="1200"/>
              </a:spcBef>
              <a:tabLst>
                <a:tab pos="642915" algn="l"/>
              </a:tabLst>
            </a:pPr>
            <a:endParaRPr lang="en-US"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The Son of God Dies - Matthew 27:39–40, 45–54 KJV</a:t>
            </a: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The Son of God Is Risen Matthew 28:1–10 KJV</a:t>
            </a:r>
            <a:endParaRPr lang="en-US" sz="2000" b="1" cap="small" dirty="0">
              <a:solidFill>
                <a:srgbClr val="002060"/>
              </a:solidFill>
              <a:effectLst>
                <a:outerShdw blurRad="38100" dist="38100" dir="2700000" algn="tl">
                  <a:srgbClr val="000000">
                    <a:alpha val="43137"/>
                  </a:srgbClr>
                </a:outerShdw>
              </a:effectLst>
              <a:latin typeface="Gotham Medium" panose="02000604030000020004"/>
            </a:endParaRPr>
          </a:p>
          <a:p>
            <a:pPr marL="1657350" lvl="3" indent="-457200">
              <a:buFont typeface="Wingdings" panose="05000000000000000000" pitchFamily="2" charset="2"/>
              <a:buChar char="q"/>
              <a:defRPr/>
            </a:pPr>
            <a:endParaRPr lang="en-US" sz="2000" b="1" cap="small" dirty="0">
              <a:solidFill>
                <a:srgbClr val="002060"/>
              </a:solidFill>
              <a:effectLst>
                <a:outerShdw blurRad="38100" dist="38100" dir="2700000" algn="tl">
                  <a:srgbClr val="000000">
                    <a:alpha val="43137"/>
                  </a:srgbClr>
                </a:outerShdw>
              </a:effectLst>
              <a:latin typeface="Gotham Medium" panose="02000604030000020004"/>
            </a:endParaRPr>
          </a:p>
          <a:p>
            <a:pPr marL="1657350" lvl="3" indent="-457200">
              <a:buFont typeface="Wingdings" panose="05000000000000000000" pitchFamily="2" charset="2"/>
              <a:buChar char="q"/>
              <a:defRPr/>
            </a:pPr>
            <a:endParaRPr lang="en-US" sz="2000" b="1" cap="small" dirty="0">
              <a:solidFill>
                <a:srgbClr val="002060"/>
              </a:solidFill>
              <a:effectLst>
                <a:outerShdw blurRad="38100" dist="38100" dir="2700000" algn="tl">
                  <a:srgbClr val="000000">
                    <a:alpha val="43137"/>
                  </a:srgbClr>
                </a:outerShdw>
              </a:effectLst>
              <a:latin typeface="Gotham Medium" panose="02000604030000020004"/>
            </a:endParaRPr>
          </a:p>
          <a:p>
            <a:pPr marL="778657" lvl="2" hangingPunct="0">
              <a:lnSpc>
                <a:spcPct val="107000"/>
              </a:lnSpc>
              <a:tabLst>
                <a:tab pos="642915" algn="l"/>
              </a:tabLst>
              <a:defRPr/>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Question &amp; Answers</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pPr>
            <a:endParaRPr lang="en-US"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cxnSp>
        <p:nvCxnSpPr>
          <p:cNvPr id="6" name="Straight Connector 5">
            <a:extLst>
              <a:ext uri="{FF2B5EF4-FFF2-40B4-BE49-F238E27FC236}">
                <a16:creationId xmlns:a16="http://schemas.microsoft.com/office/drawing/2014/main" id="{88B6B354-28D0-DED4-6FF2-A93ADDBB4C49}"/>
              </a:ext>
            </a:extLst>
          </p:cNvPr>
          <p:cNvCxnSpPr>
            <a:cxnSpLocks/>
          </p:cNvCxnSpPr>
          <p:nvPr/>
        </p:nvCxnSpPr>
        <p:spPr>
          <a:xfrm>
            <a:off x="792480" y="2973395"/>
            <a:ext cx="106070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143BE764-A303-F010-B591-63BECC8E9675}"/>
              </a:ext>
            </a:extLst>
          </p:cNvPr>
          <p:cNvSpPr txBox="1">
            <a:spLocks/>
          </p:cNvSpPr>
          <p:nvPr/>
        </p:nvSpPr>
        <p:spPr>
          <a:xfrm>
            <a:off x="6712085" y="827966"/>
            <a:ext cx="5058358" cy="1409389"/>
          </a:xfrm>
          <a:prstGeom prst="rect">
            <a:avLst/>
          </a:prstGeom>
          <a:blipFill>
            <a:blip r:embed="rId5">
              <a:extLst>
                <a:ext uri="{28A0092B-C50C-407E-A947-70E740481C1C}">
                  <a14:useLocalDpi xmlns:a14="http://schemas.microsoft.com/office/drawing/2010/main" val="0"/>
                </a:ext>
              </a:extLst>
            </a:blip>
            <a:stretch>
              <a:fillRect/>
            </a:stretch>
          </a:blip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82880" lvl="1"/>
            <a:r>
              <a:rPr lang="en-US" sz="1600"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And as they went to tell his disciples, behold, Jesus met them, saying, All hail. And they came and held him by the feet, and worshipped him.</a:t>
            </a:r>
          </a:p>
          <a:p>
            <a:pPr marL="182880" lvl="1" algn="r"/>
            <a:r>
              <a:rPr lang="en-US" sz="1600"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 —Matthew 28:9 KJV</a:t>
            </a:r>
          </a:p>
        </p:txBody>
      </p:sp>
      <p:cxnSp>
        <p:nvCxnSpPr>
          <p:cNvPr id="10" name="Straight Connector 9">
            <a:extLst>
              <a:ext uri="{FF2B5EF4-FFF2-40B4-BE49-F238E27FC236}">
                <a16:creationId xmlns:a16="http://schemas.microsoft.com/office/drawing/2014/main" id="{FB860F08-084D-7E5D-7F36-BA582F1D3C2F}"/>
              </a:ext>
            </a:extLst>
          </p:cNvPr>
          <p:cNvCxnSpPr>
            <a:cxnSpLocks/>
          </p:cNvCxnSpPr>
          <p:nvPr/>
        </p:nvCxnSpPr>
        <p:spPr>
          <a:xfrm>
            <a:off x="792480" y="4659825"/>
            <a:ext cx="106070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F13BCADD-D661-4F5D-AF86-24F6D3551153}"/>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3</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139203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light in the clouds&#10;&#10;Description automatically generated">
            <a:extLst>
              <a:ext uri="{FF2B5EF4-FFF2-40B4-BE49-F238E27FC236}">
                <a16:creationId xmlns:a16="http://schemas.microsoft.com/office/drawing/2014/main" id="{F6161BA8-40B5-AF5B-06A6-F4DFCFDF4EE8}"/>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6061CCF3-7E22-CD7A-0E91-243398B065C8}"/>
              </a:ext>
            </a:extLst>
          </p:cNvPr>
          <p:cNvSpPr>
            <a:spLocks noGrp="1"/>
          </p:cNvSpPr>
          <p:nvPr>
            <p:ph type="title"/>
          </p:nvPr>
        </p:nvSpPr>
        <p:spPr>
          <a:xfrm>
            <a:off x="581192" y="702156"/>
            <a:ext cx="11029616" cy="620806"/>
          </a:xfrm>
        </p:spPr>
        <p:txBody>
          <a:bodyPr>
            <a:normAutofit fontScale="90000"/>
          </a:bodyPr>
          <a:lstStyle/>
          <a:p>
            <a:r>
              <a:rPr lang="en-US" sz="3600" kern="100" dirty="0">
                <a:solidFill>
                  <a:schemeClr val="tx1"/>
                </a:solidFill>
                <a:effectLst/>
                <a:latin typeface="Arial Black" panose="020B0A04020102020204" pitchFamily="34" charset="0"/>
                <a:ea typeface="Aptos" panose="020B0004020202020204" pitchFamily="34" charset="0"/>
                <a:cs typeface="Times New Roman" panose="02020603050405020304" pitchFamily="18" charset="0"/>
              </a:rPr>
              <a:t>Christ Dies and Rises to New Life</a:t>
            </a:r>
            <a:endParaRPr lang="en-US" sz="3600" dirty="0">
              <a:latin typeface="Arial Black" panose="020B0A04020102020204" pitchFamily="34" charset="0"/>
            </a:endParaRPr>
          </a:p>
        </p:txBody>
      </p:sp>
      <p:sp>
        <p:nvSpPr>
          <p:cNvPr id="3" name="Content Placeholder 2">
            <a:extLst>
              <a:ext uri="{FF2B5EF4-FFF2-40B4-BE49-F238E27FC236}">
                <a16:creationId xmlns:a16="http://schemas.microsoft.com/office/drawing/2014/main" id="{929B93EE-348C-1986-3928-484C6D638BAF}"/>
              </a:ext>
            </a:extLst>
          </p:cNvPr>
          <p:cNvSpPr>
            <a:spLocks noGrp="1"/>
          </p:cNvSpPr>
          <p:nvPr>
            <p:ph idx="1"/>
          </p:nvPr>
        </p:nvSpPr>
        <p:spPr>
          <a:xfrm>
            <a:off x="953311" y="2056324"/>
            <a:ext cx="10657497" cy="2039696"/>
          </a:xfrm>
        </p:spPr>
        <p:txBody>
          <a:bodyPr>
            <a:noAutofit/>
          </a:bodyPr>
          <a:lstStyle/>
          <a:p>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Easter, marking </a:t>
            </a:r>
            <a:r>
              <a:rPr lang="en-US" sz="2400" b="1" u="sng" kern="100" cap="small" dirty="0" err="1">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jesus’</a:t>
            </a:r>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death and resurrection, lies at the heart of </a:t>
            </a:r>
            <a:r>
              <a:rPr lang="en-US" sz="2400" b="1" u="sng" kern="100" cap="small" dirty="0" err="1">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christian</a:t>
            </a:r>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faith. </a:t>
            </a:r>
          </a:p>
          <a:p>
            <a:pPr lvl="1"/>
            <a:r>
              <a:rPr lang="en-US" sz="2000" b="1" kern="100"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At sunrise on the first day of the week, Mary Magdalene and the other Mary went to His tomb. Suddenly, an earthquake shook the ground as an angel from heaven rolled away the stone and sat upon it, radiant like lightning. The guards were paralyzed with fear. The angel reassured the women, announcing, “He is not here—He has risen, just as He said.” Urged to tell the disciples, they hurried off, only to be greeted by the risen Jesus. Overwhelmed, they worshiped Him. He said, “Do not fear—tell My brothers to meet Me in Galilee.”</a:t>
            </a:r>
          </a:p>
        </p:txBody>
      </p:sp>
      <p:sp>
        <p:nvSpPr>
          <p:cNvPr id="4" name="Subtitle 2">
            <a:extLst>
              <a:ext uri="{FF2B5EF4-FFF2-40B4-BE49-F238E27FC236}">
                <a16:creationId xmlns:a16="http://schemas.microsoft.com/office/drawing/2014/main" id="{6BAC06B5-AA3E-DC2C-F657-F43E8D0EEA20}"/>
              </a:ext>
            </a:extLst>
          </p:cNvPr>
          <p:cNvSpPr txBox="1">
            <a:spLocks/>
          </p:cNvSpPr>
          <p:nvPr/>
        </p:nvSpPr>
        <p:spPr>
          <a:xfrm>
            <a:off x="581192" y="1211107"/>
            <a:ext cx="4717982" cy="620806"/>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marR="0">
              <a:lnSpc>
                <a:spcPct val="115000"/>
              </a:lnSpc>
              <a:spcBef>
                <a:spcPts val="0"/>
              </a:spcBef>
              <a:spcAft>
                <a:spcPts val="800"/>
              </a:spcAft>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WHY THIS STORY MATTERS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Slide Number Placeholder 1">
            <a:extLst>
              <a:ext uri="{FF2B5EF4-FFF2-40B4-BE49-F238E27FC236}">
                <a16:creationId xmlns:a16="http://schemas.microsoft.com/office/drawing/2014/main" id="{29A2B5EE-797F-476E-157D-A17CF5797425}"/>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4</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758360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light in the clouds&#10;&#10;Description automatically generated">
            <a:extLst>
              <a:ext uri="{FF2B5EF4-FFF2-40B4-BE49-F238E27FC236}">
                <a16:creationId xmlns:a16="http://schemas.microsoft.com/office/drawing/2014/main" id="{F6161BA8-40B5-AF5B-06A6-F4DFCFDF4EE8}"/>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6061CCF3-7E22-CD7A-0E91-243398B065C8}"/>
              </a:ext>
            </a:extLst>
          </p:cNvPr>
          <p:cNvSpPr>
            <a:spLocks noGrp="1"/>
          </p:cNvSpPr>
          <p:nvPr>
            <p:ph type="title"/>
          </p:nvPr>
        </p:nvSpPr>
        <p:spPr>
          <a:xfrm>
            <a:off x="581192" y="702156"/>
            <a:ext cx="11029616" cy="620806"/>
          </a:xfrm>
        </p:spPr>
        <p:txBody>
          <a:bodyPr>
            <a:normAutofit fontScale="90000"/>
          </a:bodyPr>
          <a:lstStyle/>
          <a:p>
            <a:r>
              <a:rPr lang="en-US" sz="3600" kern="100" dirty="0">
                <a:solidFill>
                  <a:schemeClr val="tx1"/>
                </a:solidFill>
                <a:effectLst/>
                <a:latin typeface="Arial Black" panose="020B0A04020102020204" pitchFamily="34" charset="0"/>
                <a:ea typeface="Aptos" panose="020B0004020202020204" pitchFamily="34" charset="0"/>
                <a:cs typeface="Times New Roman" panose="02020603050405020304" pitchFamily="18" charset="0"/>
              </a:rPr>
              <a:t>Christ Dies and Rises to New Life</a:t>
            </a:r>
            <a:endParaRPr lang="en-US" sz="3600" dirty="0">
              <a:latin typeface="Arial Black" panose="020B0A04020102020204" pitchFamily="34" charset="0"/>
            </a:endParaRPr>
          </a:p>
        </p:txBody>
      </p:sp>
      <p:sp>
        <p:nvSpPr>
          <p:cNvPr id="3" name="Content Placeholder 2">
            <a:extLst>
              <a:ext uri="{FF2B5EF4-FFF2-40B4-BE49-F238E27FC236}">
                <a16:creationId xmlns:a16="http://schemas.microsoft.com/office/drawing/2014/main" id="{929B93EE-348C-1986-3928-484C6D638BAF}"/>
              </a:ext>
            </a:extLst>
          </p:cNvPr>
          <p:cNvSpPr>
            <a:spLocks noGrp="1"/>
          </p:cNvSpPr>
          <p:nvPr>
            <p:ph idx="1"/>
          </p:nvPr>
        </p:nvSpPr>
        <p:spPr>
          <a:xfrm>
            <a:off x="953311" y="2056324"/>
            <a:ext cx="10657497" cy="2039696"/>
          </a:xfrm>
        </p:spPr>
        <p:txBody>
          <a:bodyPr>
            <a:noAutofit/>
          </a:bodyPr>
          <a:lstStyle/>
          <a:p>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Easter, marking </a:t>
            </a:r>
            <a:r>
              <a:rPr lang="en-US" sz="2400" b="1" u="sng" kern="100" cap="small" dirty="0" err="1">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jesus’</a:t>
            </a:r>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death and resurrection, lies at the heart of </a:t>
            </a:r>
            <a:r>
              <a:rPr lang="en-US" sz="2400" b="1" u="sng" kern="100" cap="small" dirty="0" err="1">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christian</a:t>
            </a:r>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faith. </a:t>
            </a:r>
          </a:p>
          <a:p>
            <a:pPr lvl="1"/>
            <a:r>
              <a:rPr lang="en-US" sz="2000" b="1" kern="100"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At sunrise on the first day of the week, Mary Magdalene and the other Mary went to His tomb. Suddenly, an earthquake shook the ground as an angel from heaven rolled away the stone and sat upon it, radiant like lightning. The guards were paralyzed with fear. The angel reassured the women, announcing, “He is not here—He has risen, just as He said.” Urged to tell the disciples, they hurried off, only to be greeted by the risen Jesus. Overwhelmed, they worshiped Him. He said, “Do not fear—tell My brothers to meet Me in Galilee.”</a:t>
            </a:r>
          </a:p>
        </p:txBody>
      </p:sp>
      <p:sp>
        <p:nvSpPr>
          <p:cNvPr id="4" name="Subtitle 2">
            <a:extLst>
              <a:ext uri="{FF2B5EF4-FFF2-40B4-BE49-F238E27FC236}">
                <a16:creationId xmlns:a16="http://schemas.microsoft.com/office/drawing/2014/main" id="{6BAC06B5-AA3E-DC2C-F657-F43E8D0EEA20}"/>
              </a:ext>
            </a:extLst>
          </p:cNvPr>
          <p:cNvSpPr txBox="1">
            <a:spLocks/>
          </p:cNvSpPr>
          <p:nvPr/>
        </p:nvSpPr>
        <p:spPr>
          <a:xfrm>
            <a:off x="581192" y="1211107"/>
            <a:ext cx="4717982" cy="620806"/>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marR="0">
              <a:lnSpc>
                <a:spcPct val="115000"/>
              </a:lnSpc>
              <a:spcBef>
                <a:spcPts val="0"/>
              </a:spcBef>
              <a:spcAft>
                <a:spcPts val="800"/>
              </a:spcAft>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WHY THIS STORY MATTERS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D5D81C2B-4349-63B1-E1D7-1B0E7F3D2209}"/>
              </a:ext>
            </a:extLst>
          </p:cNvPr>
          <p:cNvSpPr txBox="1"/>
          <p:nvPr/>
        </p:nvSpPr>
        <p:spPr>
          <a:xfrm>
            <a:off x="953311" y="4359341"/>
            <a:ext cx="10661904" cy="2445285"/>
          </a:xfrm>
          <a:prstGeom prst="rect">
            <a:avLst/>
          </a:prstGeom>
          <a:noFill/>
        </p:spPr>
        <p:txBody>
          <a:bodyPr wrap="square">
            <a:spAutoFit/>
          </a:bodyPr>
          <a:lstStyle/>
          <a:p>
            <a:pPr marL="630000" lvl="1" indent="-306000" defTabSz="457200">
              <a:lnSpc>
                <a:spcPct val="110000"/>
              </a:lnSpc>
              <a:spcBef>
                <a:spcPct val="20000"/>
              </a:spcBef>
              <a:spcAft>
                <a:spcPts val="600"/>
              </a:spcAft>
              <a:buClr>
                <a:schemeClr val="accent1"/>
              </a:buClr>
              <a:buSzPct val="92000"/>
              <a:buFont typeface="Wingdings 2" panose="05020102010507070707" pitchFamily="18" charset="2"/>
              <a:buChar char=""/>
            </a:pPr>
            <a:r>
              <a:rPr lang="en-US" sz="2000" b="1" kern="100" dirty="0">
                <a:effectLst>
                  <a:outerShdw blurRad="38100" dist="38100" dir="2700000" algn="tl">
                    <a:srgbClr val="000000">
                      <a:alpha val="43137"/>
                    </a:srgbClr>
                  </a:outerShdw>
                </a:effectLst>
                <a:latin typeface="Gotham Medium"/>
                <a:cs typeface="Times New Roman" panose="02020603050405020304" pitchFamily="18" charset="0"/>
              </a:rPr>
              <a:t>The Easter story reveals the heart of the Gospel—God’s redemptive plan fulfilled through Jesus Christ. In the face of human brokenness—betrayal, injustice, and sin—God sent His Son as the perfect sacrifice. Through Jesus’ death on the cross, He bore the penalty for our sins, satisfying divine justice with unmatched love. His resurrection on the third day was not only a triumph over death but a declaration that salvation is now available to all who believe. No matter your age or stage in life, this gift of grace offers forgiveness, restores purpose, and assures eternal life through faith in Christ.</a:t>
            </a:r>
          </a:p>
        </p:txBody>
      </p:sp>
      <p:sp>
        <p:nvSpPr>
          <p:cNvPr id="5" name="Slide Number Placeholder 1">
            <a:extLst>
              <a:ext uri="{FF2B5EF4-FFF2-40B4-BE49-F238E27FC236}">
                <a16:creationId xmlns:a16="http://schemas.microsoft.com/office/drawing/2014/main" id="{82C50C1D-6B53-F2A2-9B1E-A9F85F8C4FC0}"/>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5</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256758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BD8E4AC2-D657-499D-8E58-CA40FAB4D04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609599" y="774887"/>
            <a:ext cx="10026650" cy="655637"/>
          </a:xfrm>
        </p:spPr>
        <p:txBody>
          <a:bodyPr>
            <a:normAutofit/>
          </a:bodyPr>
          <a:lstStyle/>
          <a:p>
            <a:pPr algn="l">
              <a:lnSpc>
                <a:spcPct val="107000"/>
              </a:lnSpc>
              <a:spcBef>
                <a:spcPts val="0"/>
              </a:spcBef>
            </a:pPr>
            <a:r>
              <a:rPr lang="en-US" sz="2800" b="1" u="sng"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Still the Most Amazing Story </a:t>
            </a:r>
          </a:p>
        </p:txBody>
      </p:sp>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758757" y="1980746"/>
            <a:ext cx="10823642" cy="3978275"/>
          </a:xfrm>
          <a:noFill/>
        </p:spPr>
        <p:txBody>
          <a:bodyPr>
            <a:noAutofit/>
          </a:bodyPr>
          <a:lstStyle/>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 story hits us like the story of Jesus’ death and resurrection. It has the full range of human tragedy: betrayal, injustice, and courage. It is filled with mystery and irony. It evokes deep sym­pathy for its characters. It contrasts the power of vested interests with the power of Almighty God. It confronts our greatest enemy, death. Its ending is astonishing. But as we experience it, we realize how necessary the story’s conclusion is.</a:t>
            </a: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some of us, we’ve known the Easter story for as long as we can remember. Others who became Christians more recently can still recall their vivid reaction when they first heard it. Dur­ing the Easter season, we get a chance to listen to that story again as if it’s our first time. It is a story that is ever new—the story of how God made new life available to a lost and sinful humanity. </a:t>
            </a:r>
          </a:p>
        </p:txBody>
      </p:sp>
      <p:sp>
        <p:nvSpPr>
          <p:cNvPr id="7" name="Slide Number Placeholder 1">
            <a:extLst>
              <a:ext uri="{FF2B5EF4-FFF2-40B4-BE49-F238E27FC236}">
                <a16:creationId xmlns:a16="http://schemas.microsoft.com/office/drawing/2014/main" id="{D388BDEC-DFA8-434B-B115-5C4C818CAAFB}"/>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6</a:t>
            </a:fld>
            <a:endParaRPr lang="en-US" sz="1800" dirty="0">
              <a:solidFill>
                <a:srgbClr val="002060"/>
              </a:solidFill>
              <a:latin typeface="Arial Black" panose="020B0A04020102020204" pitchFamily="34" charset="0"/>
            </a:endParaRP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599" y="148466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7446C5A-3B6E-4241-B71A-6331FAF47B12}"/>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Tree>
    <p:extLst>
      <p:ext uri="{BB962C8B-B14F-4D97-AF65-F5344CB8AC3E}">
        <p14:creationId xmlns:p14="http://schemas.microsoft.com/office/powerpoint/2010/main" val="847725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BD8E4AC2-D657-499D-8E58-CA40FAB4D04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609599" y="774887"/>
            <a:ext cx="10026650" cy="655637"/>
          </a:xfrm>
        </p:spPr>
        <p:txBody>
          <a:bodyPr>
            <a:normAutofit/>
          </a:bodyPr>
          <a:lstStyle/>
          <a:p>
            <a:pPr algn="l">
              <a:lnSpc>
                <a:spcPct val="107000"/>
              </a:lnSpc>
              <a:spcBef>
                <a:spcPts val="0"/>
              </a:spcBef>
            </a:pPr>
            <a:r>
              <a:rPr lang="en-US" sz="2800" b="1" u="sng"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Still the Most Amazing Story </a:t>
            </a:r>
          </a:p>
        </p:txBody>
      </p:sp>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758757" y="1980746"/>
            <a:ext cx="10823642" cy="3978275"/>
          </a:xfrm>
          <a:noFill/>
        </p:spPr>
        <p:txBody>
          <a:bodyPr>
            <a:noAutofit/>
          </a:bodyPr>
          <a:lstStyle/>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 story hits us like the story of Jesus’ death and resurrection. It has the full range of human tragedy: betrayal, injustice, and courage. It is filled with mystery and irony. It evokes deep sym­pathy for its characters. It contrasts the power of vested interests with the power of Almighty God. It confronts our greatest enemy, death. Its ending is astonishing. But as we experience it, we realize how necessary the story’s conclusion is.</a:t>
            </a: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some of us, we’ve known the Easter story for as long as we can remember. Others who became Christians more recently can still recall their vivid reaction when they first heard it. Dur­ing the Easter season, we get a chance to listen to that story again as if it’s our first time. It is a story that is ever new—the story of how God made new life available to a lost and sinful humanity. </a:t>
            </a:r>
          </a:p>
        </p:txBody>
      </p:sp>
      <p:sp>
        <p:nvSpPr>
          <p:cNvPr id="7" name="Slide Number Placeholder 1">
            <a:extLst>
              <a:ext uri="{FF2B5EF4-FFF2-40B4-BE49-F238E27FC236}">
                <a16:creationId xmlns:a16="http://schemas.microsoft.com/office/drawing/2014/main" id="{D388BDEC-DFA8-434B-B115-5C4C818CAAFB}"/>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7</a:t>
            </a:fld>
            <a:endParaRPr lang="en-US" sz="1800" dirty="0">
              <a:solidFill>
                <a:srgbClr val="002060"/>
              </a:solidFill>
              <a:latin typeface="Arial Black" panose="020B0A04020102020204" pitchFamily="34" charset="0"/>
            </a:endParaRP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599" y="148466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7446C5A-3B6E-4241-B71A-6331FAF47B12}"/>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Tree>
    <p:extLst>
      <p:ext uri="{BB962C8B-B14F-4D97-AF65-F5344CB8AC3E}">
        <p14:creationId xmlns:p14="http://schemas.microsoft.com/office/powerpoint/2010/main" val="3545911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D7738E9B-232D-4722-89D8-1A7145AF9EE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784216871"/>
              </p:ext>
            </p:extLst>
          </p:nvPr>
        </p:nvGraphicFramePr>
        <p:xfrm>
          <a:off x="1192717" y="669041"/>
          <a:ext cx="10430117" cy="58569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8</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D7738E9B-232D-4722-89D8-1A7145AF9EE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4078774418"/>
              </p:ext>
            </p:extLst>
          </p:nvPr>
        </p:nvGraphicFramePr>
        <p:xfrm>
          <a:off x="1430940" y="706799"/>
          <a:ext cx="10430117" cy="56163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9</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532619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DividendVTI">
  <a:themeElements>
    <a:clrScheme name="DividendVTI">
      <a:dk1>
        <a:sysClr val="windowText" lastClr="000000"/>
      </a:dk1>
      <a:lt1>
        <a:sysClr val="window" lastClr="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Dividend">
      <a:majorFont>
        <a:latin typeface="Franklin Gothic Demi"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546</TotalTime>
  <Words>10056</Words>
  <Application>Microsoft Office PowerPoint</Application>
  <PresentationFormat>Widescreen</PresentationFormat>
  <Paragraphs>575</Paragraphs>
  <Slides>24</Slides>
  <Notes>24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24</vt:i4>
      </vt:variant>
    </vt:vector>
  </HeadingPairs>
  <TitlesOfParts>
    <vt:vector size="36" baseType="lpstr">
      <vt:lpstr>Aptos</vt:lpstr>
      <vt:lpstr>Arial Black</vt:lpstr>
      <vt:lpstr>Calibri</vt:lpstr>
      <vt:lpstr>Courier New</vt:lpstr>
      <vt:lpstr>Franklin Gothic Book</vt:lpstr>
      <vt:lpstr>Franklin Gothic Demi</vt:lpstr>
      <vt:lpstr>Gotham Book</vt:lpstr>
      <vt:lpstr>Gotham Medium</vt:lpstr>
      <vt:lpstr>Symbol</vt:lpstr>
      <vt:lpstr>Wingdings</vt:lpstr>
      <vt:lpstr>Wingdings 2</vt:lpstr>
      <vt:lpstr>DividendVTI</vt:lpstr>
      <vt:lpstr>Christ Dies and Rises to New Life</vt:lpstr>
      <vt:lpstr>Prayer</vt:lpstr>
      <vt:lpstr>PowerPoint Presentation</vt:lpstr>
      <vt:lpstr>Christ Dies and Rises to New Life</vt:lpstr>
      <vt:lpstr>Christ Dies and Rises to New Life</vt:lpstr>
      <vt:lpstr>Still the Most Amazing Story </vt:lpstr>
      <vt:lpstr>Still the Most Amazing Story </vt:lpstr>
      <vt:lpstr>PowerPoint Presentation</vt:lpstr>
      <vt:lpstr>PowerPoint Presentation</vt:lpstr>
      <vt:lpstr>PowerPoint Presentation</vt:lpstr>
      <vt:lpstr>PowerPoint Presentation</vt:lpstr>
      <vt:lpstr>PowerPoint Presentation</vt:lpstr>
      <vt:lpstr>Lesson Context  </vt:lpstr>
      <vt:lpstr>PowerPoint Presentation</vt:lpstr>
      <vt:lpstr>The Son of God Dies - Matthew 27:39–40, 45–54 KJV</vt:lpstr>
      <vt:lpstr>The Son of God Is Risen Matthew 28:1–10 KJV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Bowman, Stanford W</dc:creator>
  <cp:lastModifiedBy>Stanford Bowman</cp:lastModifiedBy>
  <cp:revision>1</cp:revision>
  <dcterms:created xsi:type="dcterms:W3CDTF">2025-04-08T19:37:35Z</dcterms:created>
  <dcterms:modified xsi:type="dcterms:W3CDTF">2025-04-13T15:26:26Z</dcterms:modified>
</cp:coreProperties>
</file>