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Lst>
  <p:notesMasterIdLst>
    <p:notesMasterId r:id="rId24"/>
  </p:notesMasterIdLst>
  <p:sldIdLst>
    <p:sldId id="256" r:id="rId2"/>
    <p:sldId id="308" r:id="rId3"/>
    <p:sldId id="307" r:id="rId4"/>
    <p:sldId id="313" r:id="rId5"/>
    <p:sldId id="521" r:id="rId6"/>
    <p:sldId id="507" r:id="rId7"/>
    <p:sldId id="303" r:id="rId8"/>
    <p:sldId id="515" r:id="rId9"/>
    <p:sldId id="471" r:id="rId10"/>
    <p:sldId id="516" r:id="rId11"/>
    <p:sldId id="513" r:id="rId12"/>
    <p:sldId id="514" r:id="rId13"/>
    <p:sldId id="502" r:id="rId14"/>
    <p:sldId id="517" r:id="rId15"/>
    <p:sldId id="464" r:id="rId16"/>
    <p:sldId id="518" r:id="rId17"/>
    <p:sldId id="431" r:id="rId18"/>
    <p:sldId id="432" r:id="rId19"/>
    <p:sldId id="505" r:id="rId20"/>
    <p:sldId id="490" r:id="rId21"/>
    <p:sldId id="520" r:id="rId22"/>
    <p:sldId id="52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286358-00DD-45C4-BE82-FB1F6DBF150B}" v="182" dt="2025-02-23T20:44:36.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903" autoAdjust="0"/>
  </p:normalViewPr>
  <p:slideViewPr>
    <p:cSldViewPr snapToGrid="0">
      <p:cViewPr varScale="1">
        <p:scale>
          <a:sx n="62" d="100"/>
          <a:sy n="62" d="100"/>
        </p:scale>
        <p:origin x="739" y="27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FC286358-00DD-45C4-BE82-FB1F6DBF150B}"/>
    <pc:docChg chg="undo custSel addSld delSld modSld sldOrd">
      <pc:chgData name="Stanford Bowman" userId="6ede3e4e1afbea80" providerId="LiveId" clId="{FC286358-00DD-45C4-BE82-FB1F6DBF150B}" dt="2025-02-23T20:48:53.247" v="1390" actId="6549"/>
      <pc:docMkLst>
        <pc:docMk/>
      </pc:docMkLst>
      <pc:sldChg chg="addSp delSp modSp mod modTransition modNotesTx">
        <pc:chgData name="Stanford Bowman" userId="6ede3e4e1afbea80" providerId="LiveId" clId="{FC286358-00DD-45C4-BE82-FB1F6DBF150B}" dt="2025-02-23T20:48:53.247" v="1390" actId="6549"/>
        <pc:sldMkLst>
          <pc:docMk/>
          <pc:sldMk cId="3200626889" sldId="256"/>
        </pc:sldMkLst>
        <pc:spChg chg="del mod">
          <ac:chgData name="Stanford Bowman" userId="6ede3e4e1afbea80" providerId="LiveId" clId="{FC286358-00DD-45C4-BE82-FB1F6DBF150B}" dt="2025-02-23T20:39:36.862" v="1366" actId="478"/>
          <ac:spMkLst>
            <pc:docMk/>
            <pc:sldMk cId="3200626889" sldId="256"/>
            <ac:spMk id="2" creationId="{213E2637-4C28-4354-AB8B-932F24596E7C}"/>
          </ac:spMkLst>
        </pc:spChg>
        <pc:spChg chg="mod">
          <ac:chgData name="Stanford Bowman" userId="6ede3e4e1afbea80" providerId="LiveId" clId="{FC286358-00DD-45C4-BE82-FB1F6DBF150B}" dt="2025-02-23T19:32:21.627" v="809" actId="1582"/>
          <ac:spMkLst>
            <pc:docMk/>
            <pc:sldMk cId="3200626889" sldId="256"/>
            <ac:spMk id="3" creationId="{F5A0FAEC-80DD-4C2B-B6A3-B9CD37EB0F6D}"/>
          </ac:spMkLst>
        </pc:spChg>
        <pc:spChg chg="del mod ord">
          <ac:chgData name="Stanford Bowman" userId="6ede3e4e1afbea80" providerId="LiveId" clId="{FC286358-00DD-45C4-BE82-FB1F6DBF150B}" dt="2025-02-23T20:39:05.086" v="1363" actId="478"/>
          <ac:spMkLst>
            <pc:docMk/>
            <pc:sldMk cId="3200626889" sldId="256"/>
            <ac:spMk id="4" creationId="{AF104648-08AD-9AD9-D076-99133B35E77C}"/>
          </ac:spMkLst>
        </pc:spChg>
        <pc:spChg chg="mod">
          <ac:chgData name="Stanford Bowman" userId="6ede3e4e1afbea80" providerId="LiveId" clId="{FC286358-00DD-45C4-BE82-FB1F6DBF150B}" dt="2025-02-23T20:40:25.365" v="1373" actId="207"/>
          <ac:spMkLst>
            <pc:docMk/>
            <pc:sldMk cId="3200626889" sldId="256"/>
            <ac:spMk id="5" creationId="{B0D194DB-25C8-436E-B1D6-CD9689FE1098}"/>
          </ac:spMkLst>
        </pc:spChg>
        <pc:spChg chg="add del">
          <ac:chgData name="Stanford Bowman" userId="6ede3e4e1afbea80" providerId="LiveId" clId="{FC286358-00DD-45C4-BE82-FB1F6DBF150B}" dt="2025-02-23T20:39:10.570" v="1365" actId="22"/>
          <ac:spMkLst>
            <pc:docMk/>
            <pc:sldMk cId="3200626889" sldId="256"/>
            <ac:spMk id="7" creationId="{A6FA7786-5B08-0737-E5C8-C1F70F41E5B6}"/>
          </ac:spMkLst>
        </pc:spChg>
        <pc:spChg chg="add del mod">
          <ac:chgData name="Stanford Bowman" userId="6ede3e4e1afbea80" providerId="LiveId" clId="{FC286358-00DD-45C4-BE82-FB1F6DBF150B}" dt="2025-02-23T20:39:42.853" v="1367" actId="478"/>
          <ac:spMkLst>
            <pc:docMk/>
            <pc:sldMk cId="3200626889" sldId="256"/>
            <ac:spMk id="9" creationId="{42C08ED1-8121-3E4A-ED0B-F2B508A4C512}"/>
          </ac:spMkLst>
        </pc:spChg>
        <pc:spChg chg="add mod ord">
          <ac:chgData name="Stanford Bowman" userId="6ede3e4e1afbea80" providerId="LiveId" clId="{FC286358-00DD-45C4-BE82-FB1F6DBF150B}" dt="2025-02-23T20:39:55.613" v="1372" actId="167"/>
          <ac:spMkLst>
            <pc:docMk/>
            <pc:sldMk cId="3200626889" sldId="256"/>
            <ac:spMk id="10" creationId="{74F1917B-4688-7240-FB28-4273F9E94901}"/>
          </ac:spMkLst>
        </pc:spChg>
        <pc:spChg chg="add mod ord">
          <ac:chgData name="Stanford Bowman" userId="6ede3e4e1afbea80" providerId="LiveId" clId="{FC286358-00DD-45C4-BE82-FB1F6DBF150B}" dt="2025-02-23T20:39:55.613" v="1372" actId="167"/>
          <ac:spMkLst>
            <pc:docMk/>
            <pc:sldMk cId="3200626889" sldId="256"/>
            <ac:spMk id="11" creationId="{3767F83D-FF11-64C2-A5EB-25C2FD57B4C8}"/>
          </ac:spMkLst>
        </pc:spChg>
      </pc:sldChg>
      <pc:sldChg chg="modSp del ord modNotes modNotesTx">
        <pc:chgData name="Stanford Bowman" userId="6ede3e4e1afbea80" providerId="LiveId" clId="{FC286358-00DD-45C4-BE82-FB1F6DBF150B}" dt="2025-02-23T01:23:57.365" v="366" actId="2696"/>
        <pc:sldMkLst>
          <pc:docMk/>
          <pc:sldMk cId="3340613784" sldId="280"/>
        </pc:sldMkLst>
        <pc:graphicFrameChg chg="mod">
          <ac:chgData name="Stanford Bowman" userId="6ede3e4e1afbea80" providerId="LiveId" clId="{FC286358-00DD-45C4-BE82-FB1F6DBF150B}" dt="2025-02-23T01:22:56.470" v="356"/>
          <ac:graphicFrameMkLst>
            <pc:docMk/>
            <pc:sldMk cId="3340613784" sldId="280"/>
            <ac:graphicFrameMk id="3" creationId="{00000000-0000-0000-0000-000000000000}"/>
          </ac:graphicFrameMkLst>
        </pc:graphicFrameChg>
      </pc:sldChg>
      <pc:sldChg chg="del modTransition">
        <pc:chgData name="Stanford Bowman" userId="6ede3e4e1afbea80" providerId="LiveId" clId="{FC286358-00DD-45C4-BE82-FB1F6DBF150B}" dt="2025-02-23T02:08:53.577" v="739" actId="47"/>
        <pc:sldMkLst>
          <pc:docMk/>
          <pc:sldMk cId="1289981395" sldId="284"/>
        </pc:sldMkLst>
      </pc:sldChg>
      <pc:sldChg chg="del modTransition">
        <pc:chgData name="Stanford Bowman" userId="6ede3e4e1afbea80" providerId="LiveId" clId="{FC286358-00DD-45C4-BE82-FB1F6DBF150B}" dt="2025-02-23T02:11:41.015" v="767" actId="47"/>
        <pc:sldMkLst>
          <pc:docMk/>
          <pc:sldMk cId="302755266" sldId="290"/>
        </pc:sldMkLst>
      </pc:sldChg>
      <pc:sldChg chg="addSp delSp modSp mod modTransition modNotesTx">
        <pc:chgData name="Stanford Bowman" userId="6ede3e4e1afbea80" providerId="LiveId" clId="{FC286358-00DD-45C4-BE82-FB1F6DBF150B}" dt="2025-02-23T19:42:13.799" v="1002" actId="14100"/>
        <pc:sldMkLst>
          <pc:docMk/>
          <pc:sldMk cId="3159288639" sldId="303"/>
        </pc:sldMkLst>
        <pc:spChg chg="add mod">
          <ac:chgData name="Stanford Bowman" userId="6ede3e4e1afbea80" providerId="LiveId" clId="{FC286358-00DD-45C4-BE82-FB1F6DBF150B}" dt="2025-02-23T01:31:41.792" v="442" actId="403"/>
          <ac:spMkLst>
            <pc:docMk/>
            <pc:sldMk cId="3159288639" sldId="303"/>
            <ac:spMk id="4" creationId="{1CFE47B2-8976-A29E-BFE7-B6245A47BB44}"/>
          </ac:spMkLst>
        </pc:spChg>
        <pc:spChg chg="mod">
          <ac:chgData name="Stanford Bowman" userId="6ede3e4e1afbea80" providerId="LiveId" clId="{FC286358-00DD-45C4-BE82-FB1F6DBF150B}" dt="2025-02-23T19:42:13.799" v="1002" actId="14100"/>
          <ac:spMkLst>
            <pc:docMk/>
            <pc:sldMk cId="3159288639" sldId="303"/>
            <ac:spMk id="7" creationId="{8DF66286-6780-A902-3965-ACCEF99F357B}"/>
          </ac:spMkLst>
        </pc:spChg>
        <pc:spChg chg="del mod topLvl">
          <ac:chgData name="Stanford Bowman" userId="6ede3e4e1afbea80" providerId="LiveId" clId="{FC286358-00DD-45C4-BE82-FB1F6DBF150B}" dt="2025-02-23T19:40:48.541" v="986" actId="478"/>
          <ac:spMkLst>
            <pc:docMk/>
            <pc:sldMk cId="3159288639" sldId="303"/>
            <ac:spMk id="9" creationId="{D7FC8CD1-408E-4146-94C5-2737697D80BE}"/>
          </ac:spMkLst>
        </pc:spChg>
        <pc:spChg chg="mod">
          <ac:chgData name="Stanford Bowman" userId="6ede3e4e1afbea80" providerId="LiveId" clId="{FC286358-00DD-45C4-BE82-FB1F6DBF150B}" dt="2025-02-23T19:41:14.406" v="990" actId="2085"/>
          <ac:spMkLst>
            <pc:docMk/>
            <pc:sldMk cId="3159288639" sldId="303"/>
            <ac:spMk id="16" creationId="{CA164D59-6240-2AFA-10E0-4B6D22C4223B}"/>
          </ac:spMkLst>
        </pc:spChg>
        <pc:grpChg chg="del">
          <ac:chgData name="Stanford Bowman" userId="6ede3e4e1afbea80" providerId="LiveId" clId="{FC286358-00DD-45C4-BE82-FB1F6DBF150B}" dt="2025-02-23T19:40:43.913" v="985" actId="165"/>
          <ac:grpSpMkLst>
            <pc:docMk/>
            <pc:sldMk cId="3159288639" sldId="303"/>
            <ac:grpSpMk id="2" creationId="{91B75E6D-DD3F-4ED8-9EE6-2B6AADF51746}"/>
          </ac:grpSpMkLst>
        </pc:grpChg>
        <pc:grpChg chg="add mod">
          <ac:chgData name="Stanford Bowman" userId="6ede3e4e1afbea80" providerId="LiveId" clId="{FC286358-00DD-45C4-BE82-FB1F6DBF150B}" dt="2025-02-23T19:41:02.918" v="989" actId="14100"/>
          <ac:grpSpMkLst>
            <pc:docMk/>
            <pc:sldMk cId="3159288639" sldId="303"/>
            <ac:grpSpMk id="3" creationId="{9926C098-CD43-BA85-8BD5-ED68A54250EA}"/>
          </ac:grpSpMkLst>
        </pc:grpChg>
        <pc:graphicFrameChg chg="mod modGraphic">
          <ac:chgData name="Stanford Bowman" userId="6ede3e4e1afbea80" providerId="LiveId" clId="{FC286358-00DD-45C4-BE82-FB1F6DBF150B}" dt="2025-02-23T01:36:00.621" v="466"/>
          <ac:graphicFrameMkLst>
            <pc:docMk/>
            <pc:sldMk cId="3159288639" sldId="303"/>
            <ac:graphicFrameMk id="11" creationId="{503F7713-8E67-1421-2A8A-400A0F3D2CE1}"/>
          </ac:graphicFrameMkLst>
        </pc:graphicFrameChg>
        <pc:cxnChg chg="mod">
          <ac:chgData name="Stanford Bowman" userId="6ede3e4e1afbea80" providerId="LiveId" clId="{FC286358-00DD-45C4-BE82-FB1F6DBF150B}" dt="2025-02-23T19:40:51.809" v="987"/>
          <ac:cxnSpMkLst>
            <pc:docMk/>
            <pc:sldMk cId="3159288639" sldId="303"/>
            <ac:cxnSpMk id="5" creationId="{97ACB1E7-361A-E99B-35DC-5B49463FE62B}"/>
          </ac:cxnSpMkLst>
        </pc:cxnChg>
        <pc:cxnChg chg="del mod topLvl">
          <ac:chgData name="Stanford Bowman" userId="6ede3e4e1afbea80" providerId="LiveId" clId="{FC286358-00DD-45C4-BE82-FB1F6DBF150B}" dt="2025-02-23T19:40:48.541" v="986" actId="478"/>
          <ac:cxnSpMkLst>
            <pc:docMk/>
            <pc:sldMk cId="3159288639" sldId="303"/>
            <ac:cxnSpMk id="8" creationId="{6B4C1740-1802-4C5A-A7EF-499332B34CE5}"/>
          </ac:cxnSpMkLst>
        </pc:cxnChg>
        <pc:cxnChg chg="del">
          <ac:chgData name="Stanford Bowman" userId="6ede3e4e1afbea80" providerId="LiveId" clId="{FC286358-00DD-45C4-BE82-FB1F6DBF150B}" dt="2025-02-23T02:14:41.133" v="790" actId="478"/>
          <ac:cxnSpMkLst>
            <pc:docMk/>
            <pc:sldMk cId="3159288639" sldId="303"/>
            <ac:cxnSpMk id="10" creationId="{03AE2B84-76CE-484C-ACBD-E726AA9B4644}"/>
          </ac:cxnSpMkLst>
        </pc:cxnChg>
        <pc:cxnChg chg="mod">
          <ac:chgData name="Stanford Bowman" userId="6ede3e4e1afbea80" providerId="LiveId" clId="{FC286358-00DD-45C4-BE82-FB1F6DBF150B}" dt="2025-02-23T19:40:51.809" v="987"/>
          <ac:cxnSpMkLst>
            <pc:docMk/>
            <pc:sldMk cId="3159288639" sldId="303"/>
            <ac:cxnSpMk id="10" creationId="{AF02C360-4413-AF02-C44F-ACC4C25B4512}"/>
          </ac:cxnSpMkLst>
        </pc:cxnChg>
        <pc:cxnChg chg="del mod topLvl">
          <ac:chgData name="Stanford Bowman" userId="6ede3e4e1afbea80" providerId="LiveId" clId="{FC286358-00DD-45C4-BE82-FB1F6DBF150B}" dt="2025-02-23T19:40:48.541" v="986" actId="478"/>
          <ac:cxnSpMkLst>
            <pc:docMk/>
            <pc:sldMk cId="3159288639" sldId="303"/>
            <ac:cxnSpMk id="12" creationId="{6358391B-1C42-4FAC-B25F-EA1F02AD3D50}"/>
          </ac:cxnSpMkLst>
        </pc:cxnChg>
      </pc:sldChg>
      <pc:sldChg chg="modSp mod modTransition">
        <pc:chgData name="Stanford Bowman" userId="6ede3e4e1afbea80" providerId="LiveId" clId="{FC286358-00DD-45C4-BE82-FB1F6DBF150B}" dt="2025-02-22T19:05:10.354" v="283"/>
        <pc:sldMkLst>
          <pc:docMk/>
          <pc:sldMk cId="1613598062" sldId="307"/>
        </pc:sldMkLst>
        <pc:spChg chg="mod">
          <ac:chgData name="Stanford Bowman" userId="6ede3e4e1afbea80" providerId="LiveId" clId="{FC286358-00DD-45C4-BE82-FB1F6DBF150B}" dt="2025-02-22T18:45:41.857" v="109" actId="207"/>
          <ac:spMkLst>
            <pc:docMk/>
            <pc:sldMk cId="1613598062" sldId="307"/>
            <ac:spMk id="19" creationId="{1F41264E-6AAC-4CF5-A1AE-FA355D1BB31F}"/>
          </ac:spMkLst>
        </pc:spChg>
        <pc:grpChg chg="mod">
          <ac:chgData name="Stanford Bowman" userId="6ede3e4e1afbea80" providerId="LiveId" clId="{FC286358-00DD-45C4-BE82-FB1F6DBF150B}" dt="2025-02-22T18:45:01.242" v="108" actId="1038"/>
          <ac:grpSpMkLst>
            <pc:docMk/>
            <pc:sldMk cId="1613598062" sldId="307"/>
            <ac:grpSpMk id="16" creationId="{5B257856-EFD7-418C-8E4F-FE5D7BA20E7C}"/>
          </ac:grpSpMkLst>
        </pc:grpChg>
        <pc:cxnChg chg="mod">
          <ac:chgData name="Stanford Bowman" userId="6ede3e4e1afbea80" providerId="LiveId" clId="{FC286358-00DD-45C4-BE82-FB1F6DBF150B}" dt="2025-02-22T18:44:21.208" v="10" actId="1036"/>
          <ac:cxnSpMkLst>
            <pc:docMk/>
            <pc:sldMk cId="1613598062" sldId="307"/>
            <ac:cxnSpMk id="13" creationId="{ECC9125B-1E68-40D0-BE55-9DFB948E8AA5}"/>
          </ac:cxnSpMkLst>
        </pc:cxnChg>
      </pc:sldChg>
      <pc:sldChg chg="modTransition">
        <pc:chgData name="Stanford Bowman" userId="6ede3e4e1afbea80" providerId="LiveId" clId="{FC286358-00DD-45C4-BE82-FB1F6DBF150B}" dt="2025-02-22T19:05:10.354" v="283"/>
        <pc:sldMkLst>
          <pc:docMk/>
          <pc:sldMk cId="365334912" sldId="308"/>
        </pc:sldMkLst>
      </pc:sldChg>
      <pc:sldChg chg="addSp delSp modSp mod modTransition">
        <pc:chgData name="Stanford Bowman" userId="6ede3e4e1afbea80" providerId="LiveId" clId="{FC286358-00DD-45C4-BE82-FB1F6DBF150B}" dt="2025-02-23T19:33:55.594" v="893"/>
        <pc:sldMkLst>
          <pc:docMk/>
          <pc:sldMk cId="2270028676" sldId="313"/>
        </pc:sldMkLst>
        <pc:spChg chg="mod">
          <ac:chgData name="Stanford Bowman" userId="6ede3e4e1afbea80" providerId="LiveId" clId="{FC286358-00DD-45C4-BE82-FB1F6DBF150B}" dt="2025-02-23T19:33:55.594" v="893"/>
          <ac:spMkLst>
            <pc:docMk/>
            <pc:sldMk cId="2270028676" sldId="313"/>
            <ac:spMk id="7" creationId="{EB5E3721-9101-4978-9D7C-0498B6F49D18}"/>
          </ac:spMkLst>
        </pc:spChg>
        <pc:grpChg chg="add mod">
          <ac:chgData name="Stanford Bowman" userId="6ede3e4e1afbea80" providerId="LiveId" clId="{FC286358-00DD-45C4-BE82-FB1F6DBF150B}" dt="2025-02-23T19:33:55.594" v="893"/>
          <ac:grpSpMkLst>
            <pc:docMk/>
            <pc:sldMk cId="2270028676" sldId="313"/>
            <ac:grpSpMk id="3" creationId="{37D6C932-7F20-4CBC-A7DF-93F9E3F0A4ED}"/>
          </ac:grpSpMkLst>
        </pc:grpChg>
        <pc:grpChg chg="del">
          <ac:chgData name="Stanford Bowman" userId="6ede3e4e1afbea80" providerId="LiveId" clId="{FC286358-00DD-45C4-BE82-FB1F6DBF150B}" dt="2025-02-23T19:33:52.993" v="892" actId="21"/>
          <ac:grpSpMkLst>
            <pc:docMk/>
            <pc:sldMk cId="2270028676" sldId="313"/>
            <ac:grpSpMk id="13" creationId="{37D6C932-7F20-4CBC-A7DF-93F9E3F0A4ED}"/>
          </ac:grpSpMkLst>
        </pc:grpChg>
        <pc:cxnChg chg="mod">
          <ac:chgData name="Stanford Bowman" userId="6ede3e4e1afbea80" providerId="LiveId" clId="{FC286358-00DD-45C4-BE82-FB1F6DBF150B}" dt="2025-02-23T19:33:55.594" v="893"/>
          <ac:cxnSpMkLst>
            <pc:docMk/>
            <pc:sldMk cId="2270028676" sldId="313"/>
            <ac:cxnSpMk id="5" creationId="{77181FAD-1A1F-4D7A-B060-844BAEDEC459}"/>
          </ac:cxnSpMkLst>
        </pc:cxnChg>
        <pc:cxnChg chg="mod">
          <ac:chgData name="Stanford Bowman" userId="6ede3e4e1afbea80" providerId="LiveId" clId="{FC286358-00DD-45C4-BE82-FB1F6DBF150B}" dt="2025-02-23T19:33:55.594" v="893"/>
          <ac:cxnSpMkLst>
            <pc:docMk/>
            <pc:sldMk cId="2270028676" sldId="313"/>
            <ac:cxnSpMk id="8" creationId="{5F3A4D33-248F-48A9-855D-ED2A13876ABD}"/>
          </ac:cxnSpMkLst>
        </pc:cxnChg>
        <pc:cxnChg chg="mod">
          <ac:chgData name="Stanford Bowman" userId="6ede3e4e1afbea80" providerId="LiveId" clId="{FC286358-00DD-45C4-BE82-FB1F6DBF150B}" dt="2025-02-23T19:33:12.474" v="815" actId="14100"/>
          <ac:cxnSpMkLst>
            <pc:docMk/>
            <pc:sldMk cId="2270028676" sldId="313"/>
            <ac:cxnSpMk id="15" creationId="{77181FAD-1A1F-4D7A-B060-844BAEDEC459}"/>
          </ac:cxnSpMkLst>
        </pc:cxnChg>
        <pc:cxnChg chg="del">
          <ac:chgData name="Stanford Bowman" userId="6ede3e4e1afbea80" providerId="LiveId" clId="{FC286358-00DD-45C4-BE82-FB1F6DBF150B}" dt="2025-02-23T02:14:53.996" v="792" actId="478"/>
          <ac:cxnSpMkLst>
            <pc:docMk/>
            <pc:sldMk cId="2270028676" sldId="313"/>
            <ac:cxnSpMk id="17" creationId="{81A6713C-1B4C-441E-B513-95BF60A2E4BA}"/>
          </ac:cxnSpMkLst>
        </pc:cxnChg>
        <pc:cxnChg chg="mod">
          <ac:chgData name="Stanford Bowman" userId="6ede3e4e1afbea80" providerId="LiveId" clId="{FC286358-00DD-45C4-BE82-FB1F6DBF150B}" dt="2025-02-23T19:33:39.357" v="891" actId="14100"/>
          <ac:cxnSpMkLst>
            <pc:docMk/>
            <pc:sldMk cId="2270028676" sldId="313"/>
            <ac:cxnSpMk id="18" creationId="{5F3A4D33-248F-48A9-855D-ED2A13876ABD}"/>
          </ac:cxnSpMkLst>
        </pc:cxnChg>
      </pc:sldChg>
      <pc:sldChg chg="delSp modSp mod modTransition modNotes modNotesTx">
        <pc:chgData name="Stanford Bowman" userId="6ede3e4e1afbea80" providerId="LiveId" clId="{FC286358-00DD-45C4-BE82-FB1F6DBF150B}" dt="2025-02-23T20:39:44.846" v="1369" actId="27636"/>
        <pc:sldMkLst>
          <pc:docMk/>
          <pc:sldMk cId="1145517130" sldId="431"/>
        </pc:sldMkLst>
        <pc:spChg chg="mod">
          <ac:chgData name="Stanford Bowman" userId="6ede3e4e1afbea80" providerId="LiveId" clId="{FC286358-00DD-45C4-BE82-FB1F6DBF150B}" dt="2025-02-23T20:06:23.949" v="1245" actId="14100"/>
          <ac:spMkLst>
            <pc:docMk/>
            <pc:sldMk cId="1145517130" sldId="431"/>
            <ac:spMk id="13" creationId="{DF1798DA-85BF-4B85-9AA5-90A5B114962F}"/>
          </ac:spMkLst>
        </pc:spChg>
        <pc:spChg chg="mod">
          <ac:chgData name="Stanford Bowman" userId="6ede3e4e1afbea80" providerId="LiveId" clId="{FC286358-00DD-45C4-BE82-FB1F6DBF150B}" dt="2025-02-23T20:06:15.077" v="1243" actId="1076"/>
          <ac:spMkLst>
            <pc:docMk/>
            <pc:sldMk cId="1145517130" sldId="431"/>
            <ac:spMk id="15" creationId="{6FFF0688-A52B-44BD-8722-3FFA1DCF8CB1}"/>
          </ac:spMkLst>
        </pc:spChg>
        <pc:spChg chg="mod">
          <ac:chgData name="Stanford Bowman" userId="6ede3e4e1afbea80" providerId="LiveId" clId="{FC286358-00DD-45C4-BE82-FB1F6DBF150B}" dt="2025-02-23T20:05:46.034" v="1241" actId="1076"/>
          <ac:spMkLst>
            <pc:docMk/>
            <pc:sldMk cId="1145517130" sldId="431"/>
            <ac:spMk id="17" creationId="{5FF5C727-263A-4623-B964-FF2DDDBD3C94}"/>
          </ac:spMkLst>
        </pc:spChg>
        <pc:grpChg chg="mod">
          <ac:chgData name="Stanford Bowman" userId="6ede3e4e1afbea80" providerId="LiveId" clId="{FC286358-00DD-45C4-BE82-FB1F6DBF150B}" dt="2025-02-23T20:05:58.900" v="1242" actId="1076"/>
          <ac:grpSpMkLst>
            <pc:docMk/>
            <pc:sldMk cId="1145517130" sldId="431"/>
            <ac:grpSpMk id="9" creationId="{27823738-A69F-3179-76C8-4A6EBB2BC3AD}"/>
          </ac:grpSpMkLst>
        </pc:grpChg>
        <pc:cxnChg chg="del">
          <ac:chgData name="Stanford Bowman" userId="6ede3e4e1afbea80" providerId="LiveId" clId="{FC286358-00DD-45C4-BE82-FB1F6DBF150B}" dt="2025-02-23T19:59:30.292" v="1176" actId="478"/>
          <ac:cxnSpMkLst>
            <pc:docMk/>
            <pc:sldMk cId="1145517130" sldId="431"/>
            <ac:cxnSpMk id="6" creationId="{F098000E-F9D4-402F-BC45-FCB8EC6CF441}"/>
          </ac:cxnSpMkLst>
        </pc:cxnChg>
        <pc:cxnChg chg="del">
          <ac:chgData name="Stanford Bowman" userId="6ede3e4e1afbea80" providerId="LiveId" clId="{FC286358-00DD-45C4-BE82-FB1F6DBF150B}" dt="2025-02-23T19:59:30.292" v="1176" actId="478"/>
          <ac:cxnSpMkLst>
            <pc:docMk/>
            <pc:sldMk cId="1145517130" sldId="431"/>
            <ac:cxnSpMk id="8" creationId="{273B4827-8DB0-0B38-F949-A9408EE913E9}"/>
          </ac:cxnSpMkLst>
        </pc:cxnChg>
        <pc:cxnChg chg="mod">
          <ac:chgData name="Stanford Bowman" userId="6ede3e4e1afbea80" providerId="LiveId" clId="{FC286358-00DD-45C4-BE82-FB1F6DBF150B}" dt="2025-02-23T19:59:41.840" v="1196" actId="14100"/>
          <ac:cxnSpMkLst>
            <pc:docMk/>
            <pc:sldMk cId="1145517130" sldId="431"/>
            <ac:cxnSpMk id="10" creationId="{57382C11-1573-4E3C-AF5B-9188DDFAA095}"/>
          </ac:cxnSpMkLst>
        </pc:cxnChg>
      </pc:sldChg>
      <pc:sldChg chg="addSp delSp modSp mod modTransition modNotes modNotesTx">
        <pc:chgData name="Stanford Bowman" userId="6ede3e4e1afbea80" providerId="LiveId" clId="{FC286358-00DD-45C4-BE82-FB1F6DBF150B}" dt="2025-02-23T20:39:44.871" v="1370" actId="27636"/>
        <pc:sldMkLst>
          <pc:docMk/>
          <pc:sldMk cId="0" sldId="432"/>
        </pc:sldMkLst>
        <pc:spChg chg="mod">
          <ac:chgData name="Stanford Bowman" userId="6ede3e4e1afbea80" providerId="LiveId" clId="{FC286358-00DD-45C4-BE82-FB1F6DBF150B}" dt="2025-02-23T20:04:33.079" v="1235"/>
          <ac:spMkLst>
            <pc:docMk/>
            <pc:sldMk cId="0" sldId="432"/>
            <ac:spMk id="4" creationId="{9EB30079-520E-93E2-58D0-F0513139987E}"/>
          </ac:spMkLst>
        </pc:spChg>
        <pc:spChg chg="mod">
          <ac:chgData name="Stanford Bowman" userId="6ede3e4e1afbea80" providerId="LiveId" clId="{FC286358-00DD-45C4-BE82-FB1F6DBF150B}" dt="2025-02-23T20:10:01.431" v="1259" actId="14100"/>
          <ac:spMkLst>
            <pc:docMk/>
            <pc:sldMk cId="0" sldId="432"/>
            <ac:spMk id="6" creationId="{82C01810-1B81-4DB7-803B-568937633E50}"/>
          </ac:spMkLst>
        </pc:spChg>
        <pc:spChg chg="mod">
          <ac:chgData name="Stanford Bowman" userId="6ede3e4e1afbea80" providerId="LiveId" clId="{FC286358-00DD-45C4-BE82-FB1F6DBF150B}" dt="2025-02-23T20:09:14.734" v="1258" actId="14100"/>
          <ac:spMkLst>
            <pc:docMk/>
            <pc:sldMk cId="0" sldId="432"/>
            <ac:spMk id="12" creationId="{3E001B44-E7BD-77BC-9425-71DDB2C4470E}"/>
          </ac:spMkLst>
        </pc:spChg>
        <pc:spChg chg="mod">
          <ac:chgData name="Stanford Bowman" userId="6ede3e4e1afbea80" providerId="LiveId" clId="{FC286358-00DD-45C4-BE82-FB1F6DBF150B}" dt="2025-02-23T20:02:14.994" v="1208" actId="1076"/>
          <ac:spMkLst>
            <pc:docMk/>
            <pc:sldMk cId="0" sldId="432"/>
            <ac:spMk id="15" creationId="{B378EF2D-0FE3-87DA-93CB-0D4FF316A144}"/>
          </ac:spMkLst>
        </pc:spChg>
        <pc:spChg chg="mod">
          <ac:chgData name="Stanford Bowman" userId="6ede3e4e1afbea80" providerId="LiveId" clId="{FC286358-00DD-45C4-BE82-FB1F6DBF150B}" dt="2025-02-23T20:02:26.923" v="1209" actId="1076"/>
          <ac:spMkLst>
            <pc:docMk/>
            <pc:sldMk cId="0" sldId="432"/>
            <ac:spMk id="18" creationId="{370B83D8-16B9-4C85-B4E6-CCA2BA9E88D8}"/>
          </ac:spMkLst>
        </pc:spChg>
        <pc:cxnChg chg="add mod">
          <ac:chgData name="Stanford Bowman" userId="6ede3e4e1afbea80" providerId="LiveId" clId="{FC286358-00DD-45C4-BE82-FB1F6DBF150B}" dt="2025-02-23T20:01:59.232" v="1206"/>
          <ac:cxnSpMkLst>
            <pc:docMk/>
            <pc:sldMk cId="0" sldId="432"/>
            <ac:cxnSpMk id="3" creationId="{EA6CB214-BE64-5E0E-ED9D-E3DC4122EC2B}"/>
          </ac:cxnSpMkLst>
        </pc:cxnChg>
        <pc:cxnChg chg="del mod">
          <ac:chgData name="Stanford Bowman" userId="6ede3e4e1afbea80" providerId="LiveId" clId="{FC286358-00DD-45C4-BE82-FB1F6DBF150B}" dt="2025-02-23T20:01:51.876" v="1205" actId="478"/>
          <ac:cxnSpMkLst>
            <pc:docMk/>
            <pc:sldMk cId="0" sldId="432"/>
            <ac:cxnSpMk id="14" creationId="{B7EDBB6C-AF9A-45C1-8EB8-2BDB4D6AE501}"/>
          </ac:cxnSpMkLst>
        </pc:cxnChg>
        <pc:cxnChg chg="del">
          <ac:chgData name="Stanford Bowman" userId="6ede3e4e1afbea80" providerId="LiveId" clId="{FC286358-00DD-45C4-BE82-FB1F6DBF150B}" dt="2025-02-23T20:01:49.132" v="1203" actId="478"/>
          <ac:cxnSpMkLst>
            <pc:docMk/>
            <pc:sldMk cId="0" sldId="432"/>
            <ac:cxnSpMk id="16" creationId="{1AD39959-06BC-4F3E-A453-9952A0678947}"/>
          </ac:cxnSpMkLst>
        </pc:cxnChg>
        <pc:cxnChg chg="del">
          <ac:chgData name="Stanford Bowman" userId="6ede3e4e1afbea80" providerId="LiveId" clId="{FC286358-00DD-45C4-BE82-FB1F6DBF150B}" dt="2025-02-23T20:01:49.132" v="1203" actId="478"/>
          <ac:cxnSpMkLst>
            <pc:docMk/>
            <pc:sldMk cId="0" sldId="432"/>
            <ac:cxnSpMk id="17" creationId="{A809BC5E-454A-4D64-8A80-8487C3E2B2C4}"/>
          </ac:cxnSpMkLst>
        </pc:cxnChg>
      </pc:sldChg>
      <pc:sldChg chg="addSp delSp modSp mod modTransition modNotesTx">
        <pc:chgData name="Stanford Bowman" userId="6ede3e4e1afbea80" providerId="LiveId" clId="{FC286358-00DD-45C4-BE82-FB1F6DBF150B}" dt="2025-02-23T19:54:44.843" v="1084" actId="113"/>
        <pc:sldMkLst>
          <pc:docMk/>
          <pc:sldMk cId="2204509585" sldId="464"/>
        </pc:sldMkLst>
        <pc:spChg chg="mod">
          <ac:chgData name="Stanford Bowman" userId="6ede3e4e1afbea80" providerId="LiveId" clId="{FC286358-00DD-45C4-BE82-FB1F6DBF150B}" dt="2025-02-23T19:46:04.989" v="1052" actId="207"/>
          <ac:spMkLst>
            <pc:docMk/>
            <pc:sldMk cId="2204509585" sldId="464"/>
            <ac:spMk id="2" creationId="{FEF07B89-09C9-F1CA-A2FD-337D92B62350}"/>
          </ac:spMkLst>
        </pc:spChg>
        <pc:spChg chg="mod">
          <ac:chgData name="Stanford Bowman" userId="6ede3e4e1afbea80" providerId="LiveId" clId="{FC286358-00DD-45C4-BE82-FB1F6DBF150B}" dt="2025-02-23T19:47:32.630" v="1054" actId="1076"/>
          <ac:spMkLst>
            <pc:docMk/>
            <pc:sldMk cId="2204509585" sldId="464"/>
            <ac:spMk id="9" creationId="{F50B0E01-39A1-6C4C-6CB7-107DC9AB70B3}"/>
          </ac:spMkLst>
        </pc:spChg>
        <pc:spChg chg="mod">
          <ac:chgData name="Stanford Bowman" userId="6ede3e4e1afbea80" providerId="LiveId" clId="{FC286358-00DD-45C4-BE82-FB1F6DBF150B}" dt="2025-02-23T19:49:37.616" v="1066" actId="1076"/>
          <ac:spMkLst>
            <pc:docMk/>
            <pc:sldMk cId="2204509585" sldId="464"/>
            <ac:spMk id="25" creationId="{CD653B91-CA79-309E-20E9-1E82F3788D15}"/>
          </ac:spMkLst>
        </pc:spChg>
        <pc:cxnChg chg="add mod">
          <ac:chgData name="Stanford Bowman" userId="6ede3e4e1afbea80" providerId="LiveId" clId="{FC286358-00DD-45C4-BE82-FB1F6DBF150B}" dt="2025-02-23T19:45:31.110" v="1049"/>
          <ac:cxnSpMkLst>
            <pc:docMk/>
            <pc:sldMk cId="2204509585" sldId="464"/>
            <ac:cxnSpMk id="4" creationId="{ACC50EF8-2C24-355D-9587-C4D8CDD5E2DA}"/>
          </ac:cxnSpMkLst>
        </pc:cxnChg>
        <pc:cxnChg chg="del">
          <ac:chgData name="Stanford Bowman" userId="6ede3e4e1afbea80" providerId="LiveId" clId="{FC286358-00DD-45C4-BE82-FB1F6DBF150B}" dt="2025-02-23T19:45:30.263" v="1048" actId="478"/>
          <ac:cxnSpMkLst>
            <pc:docMk/>
            <pc:sldMk cId="2204509585" sldId="464"/>
            <ac:cxnSpMk id="12" creationId="{1FD6A716-F56E-4994-BA78-6F50258CD936}"/>
          </ac:cxnSpMkLst>
        </pc:cxnChg>
      </pc:sldChg>
      <pc:sldChg chg="addSp delSp modSp mod modTransition modNotesTx">
        <pc:chgData name="Stanford Bowman" userId="6ede3e4e1afbea80" providerId="LiveId" clId="{FC286358-00DD-45C4-BE82-FB1F6DBF150B}" dt="2025-02-23T19:43:41.968" v="1014" actId="14100"/>
        <pc:sldMkLst>
          <pc:docMk/>
          <pc:sldMk cId="2054530254" sldId="471"/>
        </pc:sldMkLst>
        <pc:spChg chg="add mod">
          <ac:chgData name="Stanford Bowman" userId="6ede3e4e1afbea80" providerId="LiveId" clId="{FC286358-00DD-45C4-BE82-FB1F6DBF150B}" dt="2025-02-23T02:05:42.427" v="712" actId="1038"/>
          <ac:spMkLst>
            <pc:docMk/>
            <pc:sldMk cId="2054530254" sldId="471"/>
            <ac:spMk id="4" creationId="{11B9BD9A-DA73-C49D-559D-A47ED7E023CB}"/>
          </ac:spMkLst>
        </pc:spChg>
        <pc:spChg chg="add del mod">
          <ac:chgData name="Stanford Bowman" userId="6ede3e4e1afbea80" providerId="LiveId" clId="{FC286358-00DD-45C4-BE82-FB1F6DBF150B}" dt="2025-02-23T02:03:20.561" v="692" actId="478"/>
          <ac:spMkLst>
            <pc:docMk/>
            <pc:sldMk cId="2054530254" sldId="471"/>
            <ac:spMk id="6" creationId="{6A2EE17B-5B8C-FFE5-DC28-5EF7A2E41212}"/>
          </ac:spMkLst>
        </pc:spChg>
        <pc:spChg chg="mod">
          <ac:chgData name="Stanford Bowman" userId="6ede3e4e1afbea80" providerId="LiveId" clId="{FC286358-00DD-45C4-BE82-FB1F6DBF150B}" dt="2025-02-23T19:43:41.968" v="1014" actId="14100"/>
          <ac:spMkLst>
            <pc:docMk/>
            <pc:sldMk cId="2054530254" sldId="471"/>
            <ac:spMk id="6" creationId="{DE6E6E47-1D72-D021-4C18-34EF8E894892}"/>
          </ac:spMkLst>
        </pc:spChg>
        <pc:spChg chg="mod">
          <ac:chgData name="Stanford Bowman" userId="6ede3e4e1afbea80" providerId="LiveId" clId="{FC286358-00DD-45C4-BE82-FB1F6DBF150B}" dt="2025-02-23T01:43:41.077" v="513" actId="207"/>
          <ac:spMkLst>
            <pc:docMk/>
            <pc:sldMk cId="2054530254" sldId="471"/>
            <ac:spMk id="13" creationId="{ACAFD7A8-B1A9-EA9F-0ADF-E9F023FD1C2E}"/>
          </ac:spMkLst>
        </pc:spChg>
        <pc:grpChg chg="add mod">
          <ac:chgData name="Stanford Bowman" userId="6ede3e4e1afbea80" providerId="LiveId" clId="{FC286358-00DD-45C4-BE82-FB1F6DBF150B}" dt="2025-02-23T19:43:31.039" v="1012" actId="14100"/>
          <ac:grpSpMkLst>
            <pc:docMk/>
            <pc:sldMk cId="2054530254" sldId="471"/>
            <ac:grpSpMk id="2" creationId="{5519AC4A-244D-EEA7-CD54-8142E838FAB1}"/>
          </ac:grpSpMkLst>
        </pc:grpChg>
        <pc:grpChg chg="del">
          <ac:chgData name="Stanford Bowman" userId="6ede3e4e1afbea80" providerId="LiveId" clId="{FC286358-00DD-45C4-BE82-FB1F6DBF150B}" dt="2025-02-23T19:43:17.784" v="1009" actId="478"/>
          <ac:grpSpMkLst>
            <pc:docMk/>
            <pc:sldMk cId="2054530254" sldId="471"/>
            <ac:grpSpMk id="22" creationId="{699DD09D-9EF1-4D25-8951-BBC68C10DBE3}"/>
          </ac:grpSpMkLst>
        </pc:grpChg>
        <pc:graphicFrameChg chg="del mod">
          <ac:chgData name="Stanford Bowman" userId="6ede3e4e1afbea80" providerId="LiveId" clId="{FC286358-00DD-45C4-BE82-FB1F6DBF150B}" dt="2025-02-23T01:45:57.885" v="526" actId="478"/>
          <ac:graphicFrameMkLst>
            <pc:docMk/>
            <pc:sldMk cId="2054530254" sldId="471"/>
            <ac:graphicFrameMk id="11" creationId="{503F7713-8E67-1421-2A8A-400A0F3D2CE1}"/>
          </ac:graphicFrameMkLst>
        </pc:graphicFrameChg>
        <pc:cxnChg chg="mod">
          <ac:chgData name="Stanford Bowman" userId="6ede3e4e1afbea80" providerId="LiveId" clId="{FC286358-00DD-45C4-BE82-FB1F6DBF150B}" dt="2025-02-23T19:43:19.386" v="1010"/>
          <ac:cxnSpMkLst>
            <pc:docMk/>
            <pc:sldMk cId="2054530254" sldId="471"/>
            <ac:cxnSpMk id="5" creationId="{D2D03AE0-41CA-4353-0C4C-CD7937F3F299}"/>
          </ac:cxnSpMkLst>
        </pc:cxnChg>
        <pc:cxnChg chg="mod">
          <ac:chgData name="Stanford Bowman" userId="6ede3e4e1afbea80" providerId="LiveId" clId="{FC286358-00DD-45C4-BE82-FB1F6DBF150B}" dt="2025-02-23T19:43:19.386" v="1010"/>
          <ac:cxnSpMkLst>
            <pc:docMk/>
            <pc:sldMk cId="2054530254" sldId="471"/>
            <ac:cxnSpMk id="7" creationId="{7CB03961-11A8-CDA5-74C2-7002F81BD035}"/>
          </ac:cxnSpMkLst>
        </pc:cxnChg>
        <pc:cxnChg chg="del">
          <ac:chgData name="Stanford Bowman" userId="6ede3e4e1afbea80" providerId="LiveId" clId="{FC286358-00DD-45C4-BE82-FB1F6DBF150B}" dt="2025-02-23T02:14:31.360" v="788" actId="478"/>
          <ac:cxnSpMkLst>
            <pc:docMk/>
            <pc:sldMk cId="2054530254" sldId="471"/>
            <ac:cxnSpMk id="25" creationId="{76CFC050-F1E0-40A1-A945-C31B318EE8B9}"/>
          </ac:cxnSpMkLst>
        </pc:cxnChg>
      </pc:sldChg>
      <pc:sldChg chg="del modTransition">
        <pc:chgData name="Stanford Bowman" userId="6ede3e4e1afbea80" providerId="LiveId" clId="{FC286358-00DD-45C4-BE82-FB1F6DBF150B}" dt="2025-02-23T02:08:50.839" v="738" actId="47"/>
        <pc:sldMkLst>
          <pc:docMk/>
          <pc:sldMk cId="1644004683" sldId="472"/>
        </pc:sldMkLst>
      </pc:sldChg>
      <pc:sldChg chg="addSp delSp modSp mod modTransition modAnim modNotes modNotesTx">
        <pc:chgData name="Stanford Bowman" userId="6ede3e4e1afbea80" providerId="LiveId" clId="{FC286358-00DD-45C4-BE82-FB1F6DBF150B}" dt="2025-02-23T20:39:44.871" v="1371" actId="27636"/>
        <pc:sldMkLst>
          <pc:docMk/>
          <pc:sldMk cId="2164291554" sldId="490"/>
        </pc:sldMkLst>
        <pc:spChg chg="add mod">
          <ac:chgData name="Stanford Bowman" userId="6ede3e4e1afbea80" providerId="LiveId" clId="{FC286358-00DD-45C4-BE82-FB1F6DBF150B}" dt="2025-02-23T20:15:50.258" v="1306" actId="1076"/>
          <ac:spMkLst>
            <pc:docMk/>
            <pc:sldMk cId="2164291554" sldId="490"/>
            <ac:spMk id="2" creationId="{3E1BA184-FF96-CCAA-D285-683E53F5978D}"/>
          </ac:spMkLst>
        </pc:spChg>
        <pc:spChg chg="mod">
          <ac:chgData name="Stanford Bowman" userId="6ede3e4e1afbea80" providerId="LiveId" clId="{FC286358-00DD-45C4-BE82-FB1F6DBF150B}" dt="2025-02-23T20:15:11.429" v="1301" actId="108"/>
          <ac:spMkLst>
            <pc:docMk/>
            <pc:sldMk cId="2164291554" sldId="490"/>
            <ac:spMk id="3" creationId="{C173528E-EDC8-4FBE-9BE9-878B206B957E}"/>
          </ac:spMkLst>
        </pc:spChg>
        <pc:spChg chg="mod">
          <ac:chgData name="Stanford Bowman" userId="6ede3e4e1afbea80" providerId="LiveId" clId="{FC286358-00DD-45C4-BE82-FB1F6DBF150B}" dt="2025-02-23T20:12:04.895" v="1271" actId="12789"/>
          <ac:spMkLst>
            <pc:docMk/>
            <pc:sldMk cId="2164291554" sldId="490"/>
            <ac:spMk id="16" creationId="{4FF8BDE4-445E-40E9-8ED3-9E04A0DA59E4}"/>
          </ac:spMkLst>
        </pc:spChg>
        <pc:spChg chg="mod">
          <ac:chgData name="Stanford Bowman" userId="6ede3e4e1afbea80" providerId="LiveId" clId="{FC286358-00DD-45C4-BE82-FB1F6DBF150B}" dt="2025-02-23T20:14:09.747" v="1296" actId="14100"/>
          <ac:spMkLst>
            <pc:docMk/>
            <pc:sldMk cId="2164291554" sldId="490"/>
            <ac:spMk id="17" creationId="{14AC41A1-33C5-4C7C-B422-50039177CC54}"/>
          </ac:spMkLst>
        </pc:spChg>
        <pc:spChg chg="mod">
          <ac:chgData name="Stanford Bowman" userId="6ede3e4e1afbea80" providerId="LiveId" clId="{FC286358-00DD-45C4-BE82-FB1F6DBF150B}" dt="2025-02-23T20:12:04.895" v="1271" actId="12789"/>
          <ac:spMkLst>
            <pc:docMk/>
            <pc:sldMk cId="2164291554" sldId="490"/>
            <ac:spMk id="18" creationId="{8D284436-DACD-56FE-3A1E-471E5FEDF884}"/>
          </ac:spMkLst>
        </pc:spChg>
        <pc:spChg chg="mod">
          <ac:chgData name="Stanford Bowman" userId="6ede3e4e1afbea80" providerId="LiveId" clId="{FC286358-00DD-45C4-BE82-FB1F6DBF150B}" dt="2025-02-23T20:17:38.461" v="1344" actId="1076"/>
          <ac:spMkLst>
            <pc:docMk/>
            <pc:sldMk cId="2164291554" sldId="490"/>
            <ac:spMk id="21" creationId="{D5CA7739-1376-4613-8ADE-73CDD8360891}"/>
          </ac:spMkLst>
        </pc:spChg>
        <pc:spChg chg="mod">
          <ac:chgData name="Stanford Bowman" userId="6ede3e4e1afbea80" providerId="LiveId" clId="{FC286358-00DD-45C4-BE82-FB1F6DBF150B}" dt="2025-02-23T20:12:04.895" v="1271" actId="12789"/>
          <ac:spMkLst>
            <pc:docMk/>
            <pc:sldMk cId="2164291554" sldId="490"/>
            <ac:spMk id="23" creationId="{4AE1B342-E6EE-45AE-83D4-7797DFEF110B}"/>
          </ac:spMkLst>
        </pc:spChg>
        <pc:cxnChg chg="del">
          <ac:chgData name="Stanford Bowman" userId="6ede3e4e1afbea80" providerId="LiveId" clId="{FC286358-00DD-45C4-BE82-FB1F6DBF150B}" dt="2025-02-23T20:11:13.140" v="1265" actId="478"/>
          <ac:cxnSpMkLst>
            <pc:docMk/>
            <pc:sldMk cId="2164291554" sldId="490"/>
            <ac:cxnSpMk id="6" creationId="{0DEB3DE9-58EF-1377-7FCD-8FFD2A784329}"/>
          </ac:cxnSpMkLst>
        </pc:cxnChg>
        <pc:cxnChg chg="del">
          <ac:chgData name="Stanford Bowman" userId="6ede3e4e1afbea80" providerId="LiveId" clId="{FC286358-00DD-45C4-BE82-FB1F6DBF150B}" dt="2025-02-23T20:11:09.899" v="1264" actId="478"/>
          <ac:cxnSpMkLst>
            <pc:docMk/>
            <pc:sldMk cId="2164291554" sldId="490"/>
            <ac:cxnSpMk id="13" creationId="{5EB81FC9-034E-4D33-9DF6-859A895411A3}"/>
          </ac:cxnSpMkLst>
        </pc:cxnChg>
        <pc:cxnChg chg="del">
          <ac:chgData name="Stanford Bowman" userId="6ede3e4e1afbea80" providerId="LiveId" clId="{FC286358-00DD-45C4-BE82-FB1F6DBF150B}" dt="2025-02-23T20:11:09.899" v="1264" actId="478"/>
          <ac:cxnSpMkLst>
            <pc:docMk/>
            <pc:sldMk cId="2164291554" sldId="490"/>
            <ac:cxnSpMk id="14" creationId="{DE3E155D-39F2-490F-8BE8-BE7CABF8C47E}"/>
          </ac:cxnSpMkLst>
        </pc:cxnChg>
        <pc:cxnChg chg="del">
          <ac:chgData name="Stanford Bowman" userId="6ede3e4e1afbea80" providerId="LiveId" clId="{FC286358-00DD-45C4-BE82-FB1F6DBF150B}" dt="2025-02-23T20:11:09.899" v="1264" actId="478"/>
          <ac:cxnSpMkLst>
            <pc:docMk/>
            <pc:sldMk cId="2164291554" sldId="490"/>
            <ac:cxnSpMk id="15" creationId="{99BCCC14-0342-4F10-8F04-0DEC5C57B218}"/>
          </ac:cxnSpMkLst>
        </pc:cxnChg>
      </pc:sldChg>
      <pc:sldChg chg="del modTransition">
        <pc:chgData name="Stanford Bowman" userId="6ede3e4e1afbea80" providerId="LiveId" clId="{FC286358-00DD-45C4-BE82-FB1F6DBF150B}" dt="2025-02-23T02:08:43.263" v="736" actId="47"/>
        <pc:sldMkLst>
          <pc:docMk/>
          <pc:sldMk cId="2355448589" sldId="501"/>
        </pc:sldMkLst>
      </pc:sldChg>
      <pc:sldChg chg="delSp modSp mod modTransition modNotesTx">
        <pc:chgData name="Stanford Bowman" userId="6ede3e4e1afbea80" providerId="LiveId" clId="{FC286358-00DD-45C4-BE82-FB1F6DBF150B}" dt="2025-02-23T20:10:19.400" v="1260" actId="15"/>
        <pc:sldMkLst>
          <pc:docMk/>
          <pc:sldMk cId="2241347876" sldId="502"/>
        </pc:sldMkLst>
        <pc:spChg chg="mod">
          <ac:chgData name="Stanford Bowman" userId="6ede3e4e1afbea80" providerId="LiveId" clId="{FC286358-00DD-45C4-BE82-FB1F6DBF150B}" dt="2025-02-23T02:10:09.639" v="743" actId="14100"/>
          <ac:spMkLst>
            <pc:docMk/>
            <pc:sldMk cId="2241347876" sldId="502"/>
            <ac:spMk id="3" creationId="{BD90AFB3-CDB8-ABB3-27B0-DD2B8D724A92}"/>
          </ac:spMkLst>
        </pc:spChg>
        <pc:spChg chg="mod">
          <ac:chgData name="Stanford Bowman" userId="6ede3e4e1afbea80" providerId="LiveId" clId="{FC286358-00DD-45C4-BE82-FB1F6DBF150B}" dt="2025-02-23T02:11:28.926" v="766" actId="1076"/>
          <ac:spMkLst>
            <pc:docMk/>
            <pc:sldMk cId="2241347876" sldId="502"/>
            <ac:spMk id="4" creationId="{6B23B896-0450-1478-E8C2-3F855299224E}"/>
          </ac:spMkLst>
        </pc:spChg>
        <pc:spChg chg="mod">
          <ac:chgData name="Stanford Bowman" userId="6ede3e4e1afbea80" providerId="LiveId" clId="{FC286358-00DD-45C4-BE82-FB1F6DBF150B}" dt="2025-02-23T02:09:42.365" v="741"/>
          <ac:spMkLst>
            <pc:docMk/>
            <pc:sldMk cId="2241347876" sldId="502"/>
            <ac:spMk id="5" creationId="{30C654AB-A098-10F8-E65C-363BA0977DBC}"/>
          </ac:spMkLst>
        </pc:spChg>
        <pc:spChg chg="del">
          <ac:chgData name="Stanford Bowman" userId="6ede3e4e1afbea80" providerId="LiveId" clId="{FC286358-00DD-45C4-BE82-FB1F6DBF150B}" dt="2025-02-23T02:10:24.047" v="744" actId="478"/>
          <ac:spMkLst>
            <pc:docMk/>
            <pc:sldMk cId="2241347876" sldId="502"/>
            <ac:spMk id="8" creationId="{05054887-9E33-8BF2-A51E-6FCF9F45C163}"/>
          </ac:spMkLst>
        </pc:spChg>
        <pc:cxnChg chg="del">
          <ac:chgData name="Stanford Bowman" userId="6ede3e4e1afbea80" providerId="LiveId" clId="{FC286358-00DD-45C4-BE82-FB1F6DBF150B}" dt="2025-02-23T02:13:55.721" v="778" actId="478"/>
          <ac:cxnSpMkLst>
            <pc:docMk/>
            <pc:sldMk cId="2241347876" sldId="502"/>
            <ac:cxnSpMk id="9" creationId="{54FFE301-C26F-9262-CCB8-88228BBE875E}"/>
          </ac:cxnSpMkLst>
        </pc:cxnChg>
        <pc:cxnChg chg="mod">
          <ac:chgData name="Stanford Bowman" userId="6ede3e4e1afbea80" providerId="LiveId" clId="{FC286358-00DD-45C4-BE82-FB1F6DBF150B}" dt="2025-02-23T19:45:11.408" v="1045" actId="1035"/>
          <ac:cxnSpMkLst>
            <pc:docMk/>
            <pc:sldMk cId="2241347876" sldId="502"/>
            <ac:cxnSpMk id="11" creationId="{E3A27209-192F-3BAA-0113-4ED7836E392A}"/>
          </ac:cxnSpMkLst>
        </pc:cxnChg>
        <pc:cxnChg chg="mod">
          <ac:chgData name="Stanford Bowman" userId="6ede3e4e1afbea80" providerId="LiveId" clId="{FC286358-00DD-45C4-BE82-FB1F6DBF150B}" dt="2025-02-23T02:11:15.231" v="764" actId="1038"/>
          <ac:cxnSpMkLst>
            <pc:docMk/>
            <pc:sldMk cId="2241347876" sldId="502"/>
            <ac:cxnSpMk id="13" creationId="{A2086246-AB3E-4865-A8F1-DCAE40851722}"/>
          </ac:cxnSpMkLst>
        </pc:cxnChg>
      </pc:sldChg>
      <pc:sldChg chg="modSp mod modTransition setBg modNotesTx">
        <pc:chgData name="Stanford Bowman" userId="6ede3e4e1afbea80" providerId="LiveId" clId="{FC286358-00DD-45C4-BE82-FB1F6DBF150B}" dt="2025-02-23T20:46:27.851" v="1388" actId="6549"/>
        <pc:sldMkLst>
          <pc:docMk/>
          <pc:sldMk cId="3745654297" sldId="505"/>
        </pc:sldMkLst>
        <pc:spChg chg="mod">
          <ac:chgData name="Stanford Bowman" userId="6ede3e4e1afbea80" providerId="LiveId" clId="{FC286358-00DD-45C4-BE82-FB1F6DBF150B}" dt="2025-02-23T20:45:15.500" v="1383" actId="207"/>
          <ac:spMkLst>
            <pc:docMk/>
            <pc:sldMk cId="3745654297" sldId="505"/>
            <ac:spMk id="4" creationId="{AED00701-B42A-E1E8-42DC-0914BA385DDA}"/>
          </ac:spMkLst>
        </pc:spChg>
        <pc:spChg chg="mod">
          <ac:chgData name="Stanford Bowman" userId="6ede3e4e1afbea80" providerId="LiveId" clId="{FC286358-00DD-45C4-BE82-FB1F6DBF150B}" dt="2025-02-23T20:16:45.765" v="1336" actId="6549"/>
          <ac:spMkLst>
            <pc:docMk/>
            <pc:sldMk cId="3745654297" sldId="505"/>
            <ac:spMk id="17" creationId="{0B97BC34-B14C-E80E-291B-F0B7B39F89DC}"/>
          </ac:spMkLst>
        </pc:spChg>
        <pc:grpChg chg="mod">
          <ac:chgData name="Stanford Bowman" userId="6ede3e4e1afbea80" providerId="LiveId" clId="{FC286358-00DD-45C4-BE82-FB1F6DBF150B}" dt="2025-02-23T20:16:56.786" v="1337" actId="14100"/>
          <ac:grpSpMkLst>
            <pc:docMk/>
            <pc:sldMk cId="3745654297" sldId="505"/>
            <ac:grpSpMk id="15" creationId="{886F7257-10A1-4EB5-C543-C0C986374183}"/>
          </ac:grpSpMkLst>
        </pc:grpChg>
      </pc:sldChg>
      <pc:sldChg chg="addSp delSp modSp mod ord modTransition modNotesTx">
        <pc:chgData name="Stanford Bowman" userId="6ede3e4e1afbea80" providerId="LiveId" clId="{FC286358-00DD-45C4-BE82-FB1F6DBF150B}" dt="2025-02-23T19:40:18.363" v="984" actId="1582"/>
        <pc:sldMkLst>
          <pc:docMk/>
          <pc:sldMk cId="3117454917" sldId="507"/>
        </pc:sldMkLst>
        <pc:spChg chg="mod">
          <ac:chgData name="Stanford Bowman" userId="6ede3e4e1afbea80" providerId="LiveId" clId="{FC286358-00DD-45C4-BE82-FB1F6DBF150B}" dt="2025-02-23T19:40:18.363" v="984" actId="1582"/>
          <ac:spMkLst>
            <pc:docMk/>
            <pc:sldMk cId="3117454917" sldId="507"/>
            <ac:spMk id="5" creationId="{AC221D2B-887C-1F24-4EC7-F745E8636ADD}"/>
          </ac:spMkLst>
        </pc:spChg>
        <pc:spChg chg="mod">
          <ac:chgData name="Stanford Bowman" userId="6ede3e4e1afbea80" providerId="LiveId" clId="{FC286358-00DD-45C4-BE82-FB1F6DBF150B}" dt="2025-02-23T19:38:11.010" v="928" actId="2085"/>
          <ac:spMkLst>
            <pc:docMk/>
            <pc:sldMk cId="3117454917" sldId="507"/>
            <ac:spMk id="16" creationId="{CA164D59-6240-2AFA-10E0-4B6D22C4223B}"/>
          </ac:spMkLst>
        </pc:spChg>
        <pc:grpChg chg="del">
          <ac:chgData name="Stanford Bowman" userId="6ede3e4e1afbea80" providerId="LiveId" clId="{FC286358-00DD-45C4-BE82-FB1F6DBF150B}" dt="2025-02-23T19:38:17.827" v="929" actId="478"/>
          <ac:grpSpMkLst>
            <pc:docMk/>
            <pc:sldMk cId="3117454917" sldId="507"/>
            <ac:grpSpMk id="2" creationId="{91B75E6D-DD3F-4ED8-9EE6-2B6AADF51746}"/>
          </ac:grpSpMkLst>
        </pc:grpChg>
        <pc:grpChg chg="add mod">
          <ac:chgData name="Stanford Bowman" userId="6ede3e4e1afbea80" providerId="LiveId" clId="{FC286358-00DD-45C4-BE82-FB1F6DBF150B}" dt="2025-02-23T19:38:38.304" v="965" actId="14100"/>
          <ac:grpSpMkLst>
            <pc:docMk/>
            <pc:sldMk cId="3117454917" sldId="507"/>
            <ac:grpSpMk id="3" creationId="{0AFC77A0-7EFA-B0BF-9A3E-0AD51A150FED}"/>
          </ac:grpSpMkLst>
        </pc:grpChg>
        <pc:graphicFrameChg chg="mod modGraphic">
          <ac:chgData name="Stanford Bowman" userId="6ede3e4e1afbea80" providerId="LiveId" clId="{FC286358-00DD-45C4-BE82-FB1F6DBF150B}" dt="2025-02-23T19:39:41.008" v="977" actId="1076"/>
          <ac:graphicFrameMkLst>
            <pc:docMk/>
            <pc:sldMk cId="3117454917" sldId="507"/>
            <ac:graphicFrameMk id="11" creationId="{503F7713-8E67-1421-2A8A-400A0F3D2CE1}"/>
          </ac:graphicFrameMkLst>
        </pc:graphicFrameChg>
        <pc:cxnChg chg="mod">
          <ac:chgData name="Stanford Bowman" userId="6ede3e4e1afbea80" providerId="LiveId" clId="{FC286358-00DD-45C4-BE82-FB1F6DBF150B}" dt="2025-02-23T19:38:19.275" v="930"/>
          <ac:cxnSpMkLst>
            <pc:docMk/>
            <pc:sldMk cId="3117454917" sldId="507"/>
            <ac:cxnSpMk id="4" creationId="{CE95F016-EC49-B8F2-7DED-21CF2C609D4C}"/>
          </ac:cxnSpMkLst>
        </pc:cxnChg>
        <pc:cxnChg chg="mod">
          <ac:chgData name="Stanford Bowman" userId="6ede3e4e1afbea80" providerId="LiveId" clId="{FC286358-00DD-45C4-BE82-FB1F6DBF150B}" dt="2025-02-23T19:38:19.275" v="930"/>
          <ac:cxnSpMkLst>
            <pc:docMk/>
            <pc:sldMk cId="3117454917" sldId="507"/>
            <ac:cxnSpMk id="7" creationId="{C5145452-EA45-3FCD-32F9-3DFD62FDCCF0}"/>
          </ac:cxnSpMkLst>
        </pc:cxnChg>
        <pc:cxnChg chg="del">
          <ac:chgData name="Stanford Bowman" userId="6ede3e4e1afbea80" providerId="LiveId" clId="{FC286358-00DD-45C4-BE82-FB1F6DBF150B}" dt="2025-02-23T02:14:46.854" v="791" actId="478"/>
          <ac:cxnSpMkLst>
            <pc:docMk/>
            <pc:sldMk cId="3117454917" sldId="507"/>
            <ac:cxnSpMk id="10" creationId="{03AE2B84-76CE-484C-ACBD-E726AA9B4644}"/>
          </ac:cxnSpMkLst>
        </pc:cxnChg>
      </pc:sldChg>
      <pc:sldChg chg="del modTransition">
        <pc:chgData name="Stanford Bowman" userId="6ede3e4e1afbea80" providerId="LiveId" clId="{FC286358-00DD-45C4-BE82-FB1F6DBF150B}" dt="2025-02-23T02:08:47.948" v="737" actId="47"/>
        <pc:sldMkLst>
          <pc:docMk/>
          <pc:sldMk cId="3393020048" sldId="508"/>
        </pc:sldMkLst>
      </pc:sldChg>
      <pc:sldChg chg="del modTransition">
        <pc:chgData name="Stanford Bowman" userId="6ede3e4e1afbea80" providerId="LiveId" clId="{FC286358-00DD-45C4-BE82-FB1F6DBF150B}" dt="2025-02-23T19:54:56.459" v="1085" actId="47"/>
        <pc:sldMkLst>
          <pc:docMk/>
          <pc:sldMk cId="200813929" sldId="510"/>
        </pc:sldMkLst>
      </pc:sldChg>
      <pc:sldChg chg="del modTransition">
        <pc:chgData name="Stanford Bowman" userId="6ede3e4e1afbea80" providerId="LiveId" clId="{FC286358-00DD-45C4-BE82-FB1F6DBF150B}" dt="2025-02-23T20:17:09.302" v="1343" actId="47"/>
        <pc:sldMkLst>
          <pc:docMk/>
          <pc:sldMk cId="3178984833" sldId="511"/>
        </pc:sldMkLst>
      </pc:sldChg>
      <pc:sldChg chg="del modTransition">
        <pc:chgData name="Stanford Bowman" userId="6ede3e4e1afbea80" providerId="LiveId" clId="{FC286358-00DD-45C4-BE82-FB1F6DBF150B}" dt="2025-02-23T20:17:50.213" v="1345" actId="47"/>
        <pc:sldMkLst>
          <pc:docMk/>
          <pc:sldMk cId="315516449" sldId="512"/>
        </pc:sldMkLst>
      </pc:sldChg>
      <pc:sldChg chg="addSp delSp modSp mod ord modTransition modAnim modNotesTx">
        <pc:chgData name="Stanford Bowman" userId="6ede3e4e1afbea80" providerId="LiveId" clId="{FC286358-00DD-45C4-BE82-FB1F6DBF150B}" dt="2025-02-23T19:37:58.889" v="927" actId="2085"/>
        <pc:sldMkLst>
          <pc:docMk/>
          <pc:sldMk cId="1203105984" sldId="513"/>
        </pc:sldMkLst>
        <pc:spChg chg="add mod">
          <ac:chgData name="Stanford Bowman" userId="6ede3e4e1afbea80" providerId="LiveId" clId="{FC286358-00DD-45C4-BE82-FB1F6DBF150B}" dt="2025-02-22T19:08:20.069" v="300" actId="1076"/>
          <ac:spMkLst>
            <pc:docMk/>
            <pc:sldMk cId="1203105984" sldId="513"/>
            <ac:spMk id="2" creationId="{346C27A7-9FA6-0479-40AD-97AFA6C50367}"/>
          </ac:spMkLst>
        </pc:spChg>
        <pc:spChg chg="add mod">
          <ac:chgData name="Stanford Bowman" userId="6ede3e4e1afbea80" providerId="LiveId" clId="{FC286358-00DD-45C4-BE82-FB1F6DBF150B}" dt="2025-02-22T19:08:20.069" v="300" actId="1076"/>
          <ac:spMkLst>
            <pc:docMk/>
            <pc:sldMk cId="1203105984" sldId="513"/>
            <ac:spMk id="3" creationId="{55D7D2D6-9B4B-53DE-6047-80A09741BA59}"/>
          </ac:spMkLst>
        </pc:spChg>
        <pc:spChg chg="add mod">
          <ac:chgData name="Stanford Bowman" userId="6ede3e4e1afbea80" providerId="LiveId" clId="{FC286358-00DD-45C4-BE82-FB1F6DBF150B}" dt="2025-02-22T19:08:20.069" v="300" actId="1076"/>
          <ac:spMkLst>
            <pc:docMk/>
            <pc:sldMk cId="1203105984" sldId="513"/>
            <ac:spMk id="4" creationId="{828B7691-C9B1-0DB1-4921-18B00B84ACF4}"/>
          </ac:spMkLst>
        </pc:spChg>
        <pc:spChg chg="mod">
          <ac:chgData name="Stanford Bowman" userId="6ede3e4e1afbea80" providerId="LiveId" clId="{FC286358-00DD-45C4-BE82-FB1F6DBF150B}" dt="2025-02-22T19:07:44.407" v="298" actId="14100"/>
          <ac:spMkLst>
            <pc:docMk/>
            <pc:sldMk cId="1203105984" sldId="513"/>
            <ac:spMk id="5" creationId="{528C6F25-E7C7-184C-DBC2-F07AB1261E0E}"/>
          </ac:spMkLst>
        </pc:spChg>
        <pc:spChg chg="mod">
          <ac:chgData name="Stanford Bowman" userId="6ede3e4e1afbea80" providerId="LiveId" clId="{FC286358-00DD-45C4-BE82-FB1F6DBF150B}" dt="2025-02-22T19:06:51.942" v="293" actId="1076"/>
          <ac:spMkLst>
            <pc:docMk/>
            <pc:sldMk cId="1203105984" sldId="513"/>
            <ac:spMk id="6" creationId="{AB55FF1C-3CBD-419A-9DE4-7A8AA6371B6A}"/>
          </ac:spMkLst>
        </pc:spChg>
        <pc:spChg chg="mod">
          <ac:chgData name="Stanford Bowman" userId="6ede3e4e1afbea80" providerId="LiveId" clId="{FC286358-00DD-45C4-BE82-FB1F6DBF150B}" dt="2025-02-23T19:36:07.099" v="923" actId="1582"/>
          <ac:spMkLst>
            <pc:docMk/>
            <pc:sldMk cId="1203105984" sldId="513"/>
            <ac:spMk id="9" creationId="{D7FC8CD1-408E-4146-94C5-2737697D80BE}"/>
          </ac:spMkLst>
        </pc:spChg>
        <pc:spChg chg="del mod">
          <ac:chgData name="Stanford Bowman" userId="6ede3e4e1afbea80" providerId="LiveId" clId="{FC286358-00DD-45C4-BE82-FB1F6DBF150B}" dt="2025-02-23T19:34:30.221" v="912" actId="478"/>
          <ac:spMkLst>
            <pc:docMk/>
            <pc:sldMk cId="1203105984" sldId="513"/>
            <ac:spMk id="11" creationId="{D0EF3BA5-166D-6ABE-C1C8-9B375829602E}"/>
          </ac:spMkLst>
        </pc:spChg>
        <pc:spChg chg="mod">
          <ac:chgData name="Stanford Bowman" userId="6ede3e4e1afbea80" providerId="LiveId" clId="{FC286358-00DD-45C4-BE82-FB1F6DBF150B}" dt="2025-02-22T18:47:00.851" v="112" actId="21"/>
          <ac:spMkLst>
            <pc:docMk/>
            <pc:sldMk cId="1203105984" sldId="513"/>
            <ac:spMk id="13" creationId="{9C8F736E-55F0-C700-8134-18372F0364DD}"/>
          </ac:spMkLst>
        </pc:spChg>
        <pc:spChg chg="mod">
          <ac:chgData name="Stanford Bowman" userId="6ede3e4e1afbea80" providerId="LiveId" clId="{FC286358-00DD-45C4-BE82-FB1F6DBF150B}" dt="2025-02-22T18:48:05.255" v="114" actId="21"/>
          <ac:spMkLst>
            <pc:docMk/>
            <pc:sldMk cId="1203105984" sldId="513"/>
            <ac:spMk id="14" creationId="{D8EA32BF-852E-ED70-A092-8BB28E19D296}"/>
          </ac:spMkLst>
        </pc:spChg>
        <pc:spChg chg="mod">
          <ac:chgData name="Stanford Bowman" userId="6ede3e4e1afbea80" providerId="LiveId" clId="{FC286358-00DD-45C4-BE82-FB1F6DBF150B}" dt="2025-02-23T19:37:58.889" v="927" actId="2085"/>
          <ac:spMkLst>
            <pc:docMk/>
            <pc:sldMk cId="1203105984" sldId="513"/>
            <ac:spMk id="16" creationId="{CA164D59-6240-2AFA-10E0-4B6D22C4223B}"/>
          </ac:spMkLst>
        </pc:spChg>
        <pc:grpChg chg="add mod">
          <ac:chgData name="Stanford Bowman" userId="6ede3e4e1afbea80" providerId="LiveId" clId="{FC286358-00DD-45C4-BE82-FB1F6DBF150B}" dt="2025-02-23T19:35:22.743" v="919" actId="14100"/>
          <ac:grpSpMkLst>
            <pc:docMk/>
            <pc:sldMk cId="1203105984" sldId="513"/>
            <ac:grpSpMk id="7" creationId="{CC9F4F6E-2FF1-CD48-9B26-4BC615BFD3C5}"/>
          </ac:grpSpMkLst>
        </pc:grpChg>
        <pc:grpChg chg="del mod">
          <ac:chgData name="Stanford Bowman" userId="6ede3e4e1afbea80" providerId="LiveId" clId="{FC286358-00DD-45C4-BE82-FB1F6DBF150B}" dt="2025-02-22T19:00:32.452" v="220" actId="478"/>
          <ac:grpSpMkLst>
            <pc:docMk/>
            <pc:sldMk cId="1203105984" sldId="513"/>
            <ac:grpSpMk id="17" creationId="{2B9A5A5A-110E-FE18-84AA-DDAF64D9685A}"/>
          </ac:grpSpMkLst>
        </pc:grpChg>
        <pc:grpChg chg="del">
          <ac:chgData name="Stanford Bowman" userId="6ede3e4e1afbea80" providerId="LiveId" clId="{FC286358-00DD-45C4-BE82-FB1F6DBF150B}" dt="2025-02-22T19:00:32.452" v="220" actId="478"/>
          <ac:grpSpMkLst>
            <pc:docMk/>
            <pc:sldMk cId="1203105984" sldId="513"/>
            <ac:grpSpMk id="20" creationId="{ABBF44E3-CB6F-A203-E6BD-251EAEFE18E0}"/>
          </ac:grpSpMkLst>
        </pc:grpChg>
        <pc:cxnChg chg="del mod">
          <ac:chgData name="Stanford Bowman" userId="6ede3e4e1afbea80" providerId="LiveId" clId="{FC286358-00DD-45C4-BE82-FB1F6DBF150B}" dt="2025-02-23T19:34:23.530" v="910" actId="478"/>
          <ac:cxnSpMkLst>
            <pc:docMk/>
            <pc:sldMk cId="1203105984" sldId="513"/>
            <ac:cxnSpMk id="8" creationId="{6B4C1740-1802-4C5A-A7EF-499332B34CE5}"/>
          </ac:cxnSpMkLst>
        </pc:cxnChg>
        <pc:cxnChg chg="mod">
          <ac:chgData name="Stanford Bowman" userId="6ede3e4e1afbea80" providerId="LiveId" clId="{FC286358-00DD-45C4-BE82-FB1F6DBF150B}" dt="2025-02-23T19:35:44.954" v="921" actId="14100"/>
          <ac:cxnSpMkLst>
            <pc:docMk/>
            <pc:sldMk cId="1203105984" sldId="513"/>
            <ac:cxnSpMk id="10" creationId="{B06437F0-687B-BBD9-43E8-9366DA75E036}"/>
          </ac:cxnSpMkLst>
        </pc:cxnChg>
        <pc:cxnChg chg="del mod">
          <ac:chgData name="Stanford Bowman" userId="6ede3e4e1afbea80" providerId="LiveId" clId="{FC286358-00DD-45C4-BE82-FB1F6DBF150B}" dt="2025-02-23T19:34:16.134" v="908" actId="478"/>
          <ac:cxnSpMkLst>
            <pc:docMk/>
            <pc:sldMk cId="1203105984" sldId="513"/>
            <ac:cxnSpMk id="12" creationId="{6358391B-1C42-4FAC-B25F-EA1F02AD3D50}"/>
          </ac:cxnSpMkLst>
        </pc:cxnChg>
        <pc:cxnChg chg="mod">
          <ac:chgData name="Stanford Bowman" userId="6ede3e4e1afbea80" providerId="LiveId" clId="{FC286358-00DD-45C4-BE82-FB1F6DBF150B}" dt="2025-02-23T19:34:24.391" v="911"/>
          <ac:cxnSpMkLst>
            <pc:docMk/>
            <pc:sldMk cId="1203105984" sldId="513"/>
            <ac:cxnSpMk id="13" creationId="{8CFD405C-DE0A-C71A-2E7E-FE38A47B37CF}"/>
          </ac:cxnSpMkLst>
        </pc:cxnChg>
      </pc:sldChg>
      <pc:sldChg chg="delSp modSp add mod ord modTransition delAnim modAnim modNotesTx">
        <pc:chgData name="Stanford Bowman" userId="6ede3e4e1afbea80" providerId="LiveId" clId="{FC286358-00DD-45C4-BE82-FB1F6DBF150B}" dt="2025-02-23T19:37:46.423" v="926" actId="2085"/>
        <pc:sldMkLst>
          <pc:docMk/>
          <pc:sldMk cId="1010222916" sldId="514"/>
        </pc:sldMkLst>
        <pc:spChg chg="del">
          <ac:chgData name="Stanford Bowman" userId="6ede3e4e1afbea80" providerId="LiveId" clId="{FC286358-00DD-45C4-BE82-FB1F6DBF150B}" dt="2025-02-22T19:02:09.627" v="247" actId="478"/>
          <ac:spMkLst>
            <pc:docMk/>
            <pc:sldMk cId="1010222916" sldId="514"/>
            <ac:spMk id="2" creationId="{AF16A816-9D38-C1EA-30EC-F4F9B6CC2A39}"/>
          </ac:spMkLst>
        </pc:spChg>
        <pc:spChg chg="del">
          <ac:chgData name="Stanford Bowman" userId="6ede3e4e1afbea80" providerId="LiveId" clId="{FC286358-00DD-45C4-BE82-FB1F6DBF150B}" dt="2025-02-22T19:02:09.627" v="247" actId="478"/>
          <ac:spMkLst>
            <pc:docMk/>
            <pc:sldMk cId="1010222916" sldId="514"/>
            <ac:spMk id="3" creationId="{24AD42FF-7236-6935-4010-866948585EE3}"/>
          </ac:spMkLst>
        </pc:spChg>
        <pc:spChg chg="del">
          <ac:chgData name="Stanford Bowman" userId="6ede3e4e1afbea80" providerId="LiveId" clId="{FC286358-00DD-45C4-BE82-FB1F6DBF150B}" dt="2025-02-22T19:02:09.627" v="247" actId="478"/>
          <ac:spMkLst>
            <pc:docMk/>
            <pc:sldMk cId="1010222916" sldId="514"/>
            <ac:spMk id="4" creationId="{D0B74DC9-7EEF-37F9-8FCB-43C3D6646936}"/>
          </ac:spMkLst>
        </pc:spChg>
        <pc:spChg chg="mod">
          <ac:chgData name="Stanford Bowman" userId="6ede3e4e1afbea80" providerId="LiveId" clId="{FC286358-00DD-45C4-BE82-FB1F6DBF150B}" dt="2025-02-22T19:08:58.974" v="302" actId="115"/>
          <ac:spMkLst>
            <pc:docMk/>
            <pc:sldMk cId="1010222916" sldId="514"/>
            <ac:spMk id="5" creationId="{2F89F6ED-4312-60E6-290E-F5650CCEBE1C}"/>
          </ac:spMkLst>
        </pc:spChg>
        <pc:spChg chg="mod">
          <ac:chgData name="Stanford Bowman" userId="6ede3e4e1afbea80" providerId="LiveId" clId="{FC286358-00DD-45C4-BE82-FB1F6DBF150B}" dt="2025-02-23T19:37:46.423" v="926" actId="2085"/>
          <ac:spMkLst>
            <pc:docMk/>
            <pc:sldMk cId="1010222916" sldId="514"/>
            <ac:spMk id="16" creationId="{26200C4B-6CDD-F53E-ECE2-D6FC5B01B4EC}"/>
          </ac:spMkLst>
        </pc:spChg>
      </pc:sldChg>
      <pc:sldChg chg="addSp delSp modSp add mod">
        <pc:chgData name="Stanford Bowman" userId="6ede3e4e1afbea80" providerId="LiveId" clId="{FC286358-00DD-45C4-BE82-FB1F6DBF150B}" dt="2025-02-23T19:43:04.800" v="1008" actId="1076"/>
        <pc:sldMkLst>
          <pc:docMk/>
          <pc:sldMk cId="1260600972" sldId="515"/>
        </pc:sldMkLst>
        <pc:spChg chg="mod">
          <ac:chgData name="Stanford Bowman" userId="6ede3e4e1afbea80" providerId="LiveId" clId="{FC286358-00DD-45C4-BE82-FB1F6DBF150B}" dt="2025-02-23T19:43:04.800" v="1008" actId="1076"/>
          <ac:spMkLst>
            <pc:docMk/>
            <pc:sldMk cId="1260600972" sldId="515"/>
            <ac:spMk id="7" creationId="{B7B2E8FA-F3E9-453D-A65E-0C5227C20BC5}"/>
          </ac:spMkLst>
        </pc:spChg>
        <pc:spChg chg="mod">
          <ac:chgData name="Stanford Bowman" userId="6ede3e4e1afbea80" providerId="LiveId" clId="{FC286358-00DD-45C4-BE82-FB1F6DBF150B}" dt="2025-02-23T19:42:30.115" v="1003" actId="2085"/>
          <ac:spMkLst>
            <pc:docMk/>
            <pc:sldMk cId="1260600972" sldId="515"/>
            <ac:spMk id="16" creationId="{F74A74B4-5E02-C7CD-C199-454BF1B241B5}"/>
          </ac:spMkLst>
        </pc:spChg>
        <pc:grpChg chg="del">
          <ac:chgData name="Stanford Bowman" userId="6ede3e4e1afbea80" providerId="LiveId" clId="{FC286358-00DD-45C4-BE82-FB1F6DBF150B}" dt="2025-02-23T19:42:35.908" v="1004" actId="478"/>
          <ac:grpSpMkLst>
            <pc:docMk/>
            <pc:sldMk cId="1260600972" sldId="515"/>
            <ac:grpSpMk id="2" creationId="{FC750569-DAEC-3841-6893-9C9A7042E0C7}"/>
          </ac:grpSpMkLst>
        </pc:grpChg>
        <pc:grpChg chg="add mod">
          <ac:chgData name="Stanford Bowman" userId="6ede3e4e1afbea80" providerId="LiveId" clId="{FC286358-00DD-45C4-BE82-FB1F6DBF150B}" dt="2025-02-23T19:42:58.549" v="1007" actId="14100"/>
          <ac:grpSpMkLst>
            <pc:docMk/>
            <pc:sldMk cId="1260600972" sldId="515"/>
            <ac:grpSpMk id="3" creationId="{B2F1155E-C552-8CD5-A7AE-2ED16EE2D72E}"/>
          </ac:grpSpMkLst>
        </pc:grpChg>
        <pc:graphicFrameChg chg="mod modGraphic">
          <ac:chgData name="Stanford Bowman" userId="6ede3e4e1afbea80" providerId="LiveId" clId="{FC286358-00DD-45C4-BE82-FB1F6DBF150B}" dt="2025-02-23T01:37:30.497" v="477"/>
          <ac:graphicFrameMkLst>
            <pc:docMk/>
            <pc:sldMk cId="1260600972" sldId="515"/>
            <ac:graphicFrameMk id="11" creationId="{C6E37DF3-DEF9-6323-0D27-4664A66374CC}"/>
          </ac:graphicFrameMkLst>
        </pc:graphicFrameChg>
        <pc:cxnChg chg="mod">
          <ac:chgData name="Stanford Bowman" userId="6ede3e4e1afbea80" providerId="LiveId" clId="{FC286358-00DD-45C4-BE82-FB1F6DBF150B}" dt="2025-02-23T19:42:38.555" v="1005"/>
          <ac:cxnSpMkLst>
            <pc:docMk/>
            <pc:sldMk cId="1260600972" sldId="515"/>
            <ac:cxnSpMk id="5" creationId="{D0F050FD-700C-3903-51F2-E067CF6B0B5F}"/>
          </ac:cxnSpMkLst>
        </pc:cxnChg>
        <pc:cxnChg chg="del">
          <ac:chgData name="Stanford Bowman" userId="6ede3e4e1afbea80" providerId="LiveId" clId="{FC286358-00DD-45C4-BE82-FB1F6DBF150B}" dt="2025-02-23T02:14:36.234" v="789" actId="478"/>
          <ac:cxnSpMkLst>
            <pc:docMk/>
            <pc:sldMk cId="1260600972" sldId="515"/>
            <ac:cxnSpMk id="10" creationId="{B2ED952D-6FEC-1F7D-04BD-510C33C4692C}"/>
          </ac:cxnSpMkLst>
        </pc:cxnChg>
        <pc:cxnChg chg="mod">
          <ac:chgData name="Stanford Bowman" userId="6ede3e4e1afbea80" providerId="LiveId" clId="{FC286358-00DD-45C4-BE82-FB1F6DBF150B}" dt="2025-02-23T19:42:38.555" v="1005"/>
          <ac:cxnSpMkLst>
            <pc:docMk/>
            <pc:sldMk cId="1260600972" sldId="515"/>
            <ac:cxnSpMk id="10" creationId="{CEA1FE4D-E85F-E471-7679-A3F2BE49272A}"/>
          </ac:cxnSpMkLst>
        </pc:cxnChg>
      </pc:sldChg>
      <pc:sldChg chg="add del">
        <pc:chgData name="Stanford Bowman" userId="6ede3e4e1afbea80" providerId="LiveId" clId="{FC286358-00DD-45C4-BE82-FB1F6DBF150B}" dt="2025-02-23T01:23:57.365" v="366" actId="2696"/>
        <pc:sldMkLst>
          <pc:docMk/>
          <pc:sldMk cId="1798420319" sldId="515"/>
        </pc:sldMkLst>
      </pc:sldChg>
      <pc:sldChg chg="addSp delSp modSp add mod modNotesTx">
        <pc:chgData name="Stanford Bowman" userId="6ede3e4e1afbea80" providerId="LiveId" clId="{FC286358-00DD-45C4-BE82-FB1F6DBF150B}" dt="2025-02-23T19:44:24.047" v="1019" actId="14100"/>
        <pc:sldMkLst>
          <pc:docMk/>
          <pc:sldMk cId="541855381" sldId="516"/>
        </pc:sldMkLst>
        <pc:spChg chg="mod">
          <ac:chgData name="Stanford Bowman" userId="6ede3e4e1afbea80" providerId="LiveId" clId="{FC286358-00DD-45C4-BE82-FB1F6DBF150B}" dt="2025-02-23T02:05:28.400" v="709" actId="14100"/>
          <ac:spMkLst>
            <pc:docMk/>
            <pc:sldMk cId="541855381" sldId="516"/>
            <ac:spMk id="4" creationId="{5A932A0B-943D-3585-4D61-C413BE96DA96}"/>
          </ac:spMkLst>
        </pc:spChg>
        <pc:spChg chg="del">
          <ac:chgData name="Stanford Bowman" userId="6ede3e4e1afbea80" providerId="LiveId" clId="{FC286358-00DD-45C4-BE82-FB1F6DBF150B}" dt="2025-02-23T02:04:42.168" v="700" actId="478"/>
          <ac:spMkLst>
            <pc:docMk/>
            <pc:sldMk cId="541855381" sldId="516"/>
            <ac:spMk id="6" creationId="{9DDE9050-3511-FACC-5FB0-81F055EA6D38}"/>
          </ac:spMkLst>
        </pc:spChg>
        <pc:spChg chg="mod">
          <ac:chgData name="Stanford Bowman" userId="6ede3e4e1afbea80" providerId="LiveId" clId="{FC286358-00DD-45C4-BE82-FB1F6DBF150B}" dt="2025-02-23T19:44:17.513" v="1018" actId="1076"/>
          <ac:spMkLst>
            <pc:docMk/>
            <pc:sldMk cId="541855381" sldId="516"/>
            <ac:spMk id="6" creationId="{D516F81B-130A-1F60-0267-CB7ED5B7E3E4}"/>
          </ac:spMkLst>
        </pc:spChg>
        <pc:grpChg chg="add mod">
          <ac:chgData name="Stanford Bowman" userId="6ede3e4e1afbea80" providerId="LiveId" clId="{FC286358-00DD-45C4-BE82-FB1F6DBF150B}" dt="2025-02-23T19:44:24.047" v="1019" actId="14100"/>
          <ac:grpSpMkLst>
            <pc:docMk/>
            <pc:sldMk cId="541855381" sldId="516"/>
            <ac:grpSpMk id="2" creationId="{43B84F9F-0A57-1A71-1614-6A5F7A8683B4}"/>
          </ac:grpSpMkLst>
        </pc:grpChg>
        <pc:grpChg chg="add del">
          <ac:chgData name="Stanford Bowman" userId="6ede3e4e1afbea80" providerId="LiveId" clId="{FC286358-00DD-45C4-BE82-FB1F6DBF150B}" dt="2025-02-23T19:44:02.394" v="1015" actId="478"/>
          <ac:grpSpMkLst>
            <pc:docMk/>
            <pc:sldMk cId="541855381" sldId="516"/>
            <ac:grpSpMk id="22" creationId="{ECC55CA2-A66B-97EE-F78C-633A6ADD81DD}"/>
          </ac:grpSpMkLst>
        </pc:grpChg>
        <pc:cxnChg chg="mod">
          <ac:chgData name="Stanford Bowman" userId="6ede3e4e1afbea80" providerId="LiveId" clId="{FC286358-00DD-45C4-BE82-FB1F6DBF150B}" dt="2025-02-23T19:44:03.590" v="1016"/>
          <ac:cxnSpMkLst>
            <pc:docMk/>
            <pc:sldMk cId="541855381" sldId="516"/>
            <ac:cxnSpMk id="5" creationId="{6FDFC1B5-C5DB-FDEC-51E0-0056A1AAA2FA}"/>
          </ac:cxnSpMkLst>
        </pc:cxnChg>
        <pc:cxnChg chg="mod">
          <ac:chgData name="Stanford Bowman" userId="6ede3e4e1afbea80" providerId="LiveId" clId="{FC286358-00DD-45C4-BE82-FB1F6DBF150B}" dt="2025-02-23T19:44:03.590" v="1016"/>
          <ac:cxnSpMkLst>
            <pc:docMk/>
            <pc:sldMk cId="541855381" sldId="516"/>
            <ac:cxnSpMk id="7" creationId="{73D2E220-0181-F1C2-CAFF-7896A86DF6BE}"/>
          </ac:cxnSpMkLst>
        </pc:cxnChg>
        <pc:cxnChg chg="mod">
          <ac:chgData name="Stanford Bowman" userId="6ede3e4e1afbea80" providerId="LiveId" clId="{FC286358-00DD-45C4-BE82-FB1F6DBF150B}" dt="2025-02-23T02:14:21.508" v="787" actId="14100"/>
          <ac:cxnSpMkLst>
            <pc:docMk/>
            <pc:sldMk cId="541855381" sldId="516"/>
            <ac:cxnSpMk id="23" creationId="{9CEC6E99-010C-6A3F-F44D-9CD9B70CCD25}"/>
          </ac:cxnSpMkLst>
        </pc:cxnChg>
        <pc:cxnChg chg="del">
          <ac:chgData name="Stanford Bowman" userId="6ede3e4e1afbea80" providerId="LiveId" clId="{FC286358-00DD-45C4-BE82-FB1F6DBF150B}" dt="2025-02-23T02:14:07.748" v="781" actId="478"/>
          <ac:cxnSpMkLst>
            <pc:docMk/>
            <pc:sldMk cId="541855381" sldId="516"/>
            <ac:cxnSpMk id="25" creationId="{A6322A47-D7BC-2FFE-02F1-EC3E1FA4F144}"/>
          </ac:cxnSpMkLst>
        </pc:cxnChg>
      </pc:sldChg>
      <pc:sldChg chg="addSp delSp modSp add mod modNotesTx">
        <pc:chgData name="Stanford Bowman" userId="6ede3e4e1afbea80" providerId="LiveId" clId="{FC286358-00DD-45C4-BE82-FB1F6DBF150B}" dt="2025-02-23T19:45:22.055" v="1047"/>
        <pc:sldMkLst>
          <pc:docMk/>
          <pc:sldMk cId="45909730" sldId="517"/>
        </pc:sldMkLst>
        <pc:spChg chg="mod">
          <ac:chgData name="Stanford Bowman" userId="6ede3e4e1afbea80" providerId="LiveId" clId="{FC286358-00DD-45C4-BE82-FB1F6DBF150B}" dt="2025-02-23T02:12:57.579" v="774" actId="14100"/>
          <ac:spMkLst>
            <pc:docMk/>
            <pc:sldMk cId="45909730" sldId="517"/>
            <ac:spMk id="3" creationId="{12CA154F-841C-2A67-2C0E-D54029A7E4DB}"/>
          </ac:spMkLst>
        </pc:spChg>
        <pc:spChg chg="mod">
          <ac:chgData name="Stanford Bowman" userId="6ede3e4e1afbea80" providerId="LiveId" clId="{FC286358-00DD-45C4-BE82-FB1F6DBF150B}" dt="2025-02-23T02:13:30.234" v="776" actId="403"/>
          <ac:spMkLst>
            <pc:docMk/>
            <pc:sldMk cId="45909730" sldId="517"/>
            <ac:spMk id="4" creationId="{3D5E3FBD-026B-B2D1-5CDA-2D9D3540E9EE}"/>
          </ac:spMkLst>
        </pc:spChg>
        <pc:spChg chg="mod">
          <ac:chgData name="Stanford Bowman" userId="6ede3e4e1afbea80" providerId="LiveId" clId="{FC286358-00DD-45C4-BE82-FB1F6DBF150B}" dt="2025-02-23T02:13:30.234" v="776" actId="403"/>
          <ac:spMkLst>
            <pc:docMk/>
            <pc:sldMk cId="45909730" sldId="517"/>
            <ac:spMk id="5" creationId="{8AF388AC-9948-81A3-D020-BBB227827472}"/>
          </ac:spMkLst>
        </pc:spChg>
        <pc:cxnChg chg="add mod">
          <ac:chgData name="Stanford Bowman" userId="6ede3e4e1afbea80" providerId="LiveId" clId="{FC286358-00DD-45C4-BE82-FB1F6DBF150B}" dt="2025-02-23T19:45:22.055" v="1047"/>
          <ac:cxnSpMkLst>
            <pc:docMk/>
            <pc:sldMk cId="45909730" sldId="517"/>
            <ac:cxnSpMk id="2" creationId="{50C4B581-A202-9085-8C3E-6FAF48E88929}"/>
          </ac:cxnSpMkLst>
        </pc:cxnChg>
        <pc:cxnChg chg="del">
          <ac:chgData name="Stanford Bowman" userId="6ede3e4e1afbea80" providerId="LiveId" clId="{FC286358-00DD-45C4-BE82-FB1F6DBF150B}" dt="2025-02-23T02:13:47.323" v="777" actId="478"/>
          <ac:cxnSpMkLst>
            <pc:docMk/>
            <pc:sldMk cId="45909730" sldId="517"/>
            <ac:cxnSpMk id="9" creationId="{166B8D22-4572-526F-45F7-507FD173F461}"/>
          </ac:cxnSpMkLst>
        </pc:cxnChg>
        <pc:cxnChg chg="del">
          <ac:chgData name="Stanford Bowman" userId="6ede3e4e1afbea80" providerId="LiveId" clId="{FC286358-00DD-45C4-BE82-FB1F6DBF150B}" dt="2025-02-23T19:45:20.702" v="1046" actId="478"/>
          <ac:cxnSpMkLst>
            <pc:docMk/>
            <pc:sldMk cId="45909730" sldId="517"/>
            <ac:cxnSpMk id="11" creationId="{F2EEA248-A642-6ED1-BE82-2C02C1ECDB5A}"/>
          </ac:cxnSpMkLst>
        </pc:cxnChg>
      </pc:sldChg>
      <pc:sldChg chg="delSp modSp add mod modNotesTx">
        <pc:chgData name="Stanford Bowman" userId="6ede3e4e1afbea80" providerId="LiveId" clId="{FC286358-00DD-45C4-BE82-FB1F6DBF150B}" dt="2025-02-23T19:58:43.057" v="1172"/>
        <pc:sldMkLst>
          <pc:docMk/>
          <pc:sldMk cId="881289790" sldId="518"/>
        </pc:sldMkLst>
        <pc:spChg chg="mod">
          <ac:chgData name="Stanford Bowman" userId="6ede3e4e1afbea80" providerId="LiveId" clId="{FC286358-00DD-45C4-BE82-FB1F6DBF150B}" dt="2025-02-23T19:51:27.241" v="1077"/>
          <ac:spMkLst>
            <pc:docMk/>
            <pc:sldMk cId="881289790" sldId="518"/>
            <ac:spMk id="25" creationId="{DE349AA4-D4C5-B3FE-ED48-F519E393C122}"/>
          </ac:spMkLst>
        </pc:spChg>
        <pc:cxnChg chg="del">
          <ac:chgData name="Stanford Bowman" userId="6ede3e4e1afbea80" providerId="LiveId" clId="{FC286358-00DD-45C4-BE82-FB1F6DBF150B}" dt="2025-02-23T19:56:01.713" v="1091" actId="478"/>
          <ac:cxnSpMkLst>
            <pc:docMk/>
            <pc:sldMk cId="881289790" sldId="518"/>
            <ac:cxnSpMk id="11" creationId="{286823F9-8A84-BF73-C43E-654BB65B3B40}"/>
          </ac:cxnSpMkLst>
        </pc:cxnChg>
        <pc:cxnChg chg="del">
          <ac:chgData name="Stanford Bowman" userId="6ede3e4e1afbea80" providerId="LiveId" clId="{FC286358-00DD-45C4-BE82-FB1F6DBF150B}" dt="2025-02-23T19:55:50.917" v="1089" actId="478"/>
          <ac:cxnSpMkLst>
            <pc:docMk/>
            <pc:sldMk cId="881289790" sldId="518"/>
            <ac:cxnSpMk id="13" creationId="{AC11DD69-DF46-27EA-CAF5-78DBFCACFB15}"/>
          </ac:cxnSpMkLst>
        </pc:cxnChg>
        <pc:cxnChg chg="mod">
          <ac:chgData name="Stanford Bowman" userId="6ede3e4e1afbea80" providerId="LiveId" clId="{FC286358-00DD-45C4-BE82-FB1F6DBF150B}" dt="2025-02-23T19:56:20.290" v="1108" actId="14100"/>
          <ac:cxnSpMkLst>
            <pc:docMk/>
            <pc:sldMk cId="881289790" sldId="518"/>
            <ac:cxnSpMk id="15" creationId="{9973A8C3-2D76-9703-5275-E1F8F4337855}"/>
          </ac:cxnSpMkLst>
        </pc:cxnChg>
        <pc:cxnChg chg="del">
          <ac:chgData name="Stanford Bowman" userId="6ede3e4e1afbea80" providerId="LiveId" clId="{FC286358-00DD-45C4-BE82-FB1F6DBF150B}" dt="2025-02-23T19:55:47.238" v="1088" actId="478"/>
          <ac:cxnSpMkLst>
            <pc:docMk/>
            <pc:sldMk cId="881289790" sldId="518"/>
            <ac:cxnSpMk id="17" creationId="{5283D3CC-8DC0-AA86-370C-DB63E6852322}"/>
          </ac:cxnSpMkLst>
        </pc:cxnChg>
      </pc:sldChg>
      <pc:sldChg chg="add del ord">
        <pc:chgData name="Stanford Bowman" userId="6ede3e4e1afbea80" providerId="LiveId" clId="{FC286358-00DD-45C4-BE82-FB1F6DBF150B}" dt="2025-02-23T20:45:29.443" v="1387" actId="47"/>
        <pc:sldMkLst>
          <pc:docMk/>
          <pc:sldMk cId="788006965" sldId="519"/>
        </pc:sldMkLst>
      </pc:sldChg>
      <pc:sldChg chg="modSp add mod modNotes modNotesTx">
        <pc:chgData name="Stanford Bowman" userId="6ede3e4e1afbea80" providerId="LiveId" clId="{FC286358-00DD-45C4-BE82-FB1F6DBF150B}" dt="2025-02-23T20:21:00.043" v="1362" actId="1076"/>
        <pc:sldMkLst>
          <pc:docMk/>
          <pc:sldMk cId="2234962226" sldId="520"/>
        </pc:sldMkLst>
        <pc:spChg chg="mod">
          <ac:chgData name="Stanford Bowman" userId="6ede3e4e1afbea80" providerId="LiveId" clId="{FC286358-00DD-45C4-BE82-FB1F6DBF150B}" dt="2025-02-23T20:21:00.043" v="1362" actId="1076"/>
          <ac:spMkLst>
            <pc:docMk/>
            <pc:sldMk cId="2234962226" sldId="520"/>
            <ac:spMk id="2" creationId="{1EAD63A4-F9CB-3D52-9279-D9506DEEAB0A}"/>
          </ac:spMkLst>
        </pc:spChg>
        <pc:spChg chg="mod">
          <ac:chgData name="Stanford Bowman" userId="6ede3e4e1afbea80" providerId="LiveId" clId="{FC286358-00DD-45C4-BE82-FB1F6DBF150B}" dt="2025-02-23T20:20:54.866" v="1361" actId="404"/>
          <ac:spMkLst>
            <pc:docMk/>
            <pc:sldMk cId="2234962226" sldId="520"/>
            <ac:spMk id="3" creationId="{6AD53206-6A67-F192-8038-2DE82D988EAA}"/>
          </ac:spMkLst>
        </pc:spChg>
        <pc:spChg chg="mod">
          <ac:chgData name="Stanford Bowman" userId="6ede3e4e1afbea80" providerId="LiveId" clId="{FC286358-00DD-45C4-BE82-FB1F6DBF150B}" dt="2025-02-23T20:19:30.967" v="1354"/>
          <ac:spMkLst>
            <pc:docMk/>
            <pc:sldMk cId="2234962226" sldId="520"/>
            <ac:spMk id="17" creationId="{53EBEF71-E6F5-484F-B40B-B8EAFF442E6B}"/>
          </ac:spMkLst>
        </pc:spChg>
        <pc:spChg chg="mod">
          <ac:chgData name="Stanford Bowman" userId="6ede3e4e1afbea80" providerId="LiveId" clId="{FC286358-00DD-45C4-BE82-FB1F6DBF150B}" dt="2025-02-23T20:19:00.088" v="1352"/>
          <ac:spMkLst>
            <pc:docMk/>
            <pc:sldMk cId="2234962226" sldId="520"/>
            <ac:spMk id="21" creationId="{88E31404-F230-C1B6-FED8-5CBB46F3F105}"/>
          </ac:spMkLst>
        </pc:spChg>
        <pc:spChg chg="mod">
          <ac:chgData name="Stanford Bowman" userId="6ede3e4e1afbea80" providerId="LiveId" clId="{FC286358-00DD-45C4-BE82-FB1F6DBF150B}" dt="2025-02-23T20:18:33.137" v="1350"/>
          <ac:spMkLst>
            <pc:docMk/>
            <pc:sldMk cId="2234962226" sldId="520"/>
            <ac:spMk id="23" creationId="{F3226014-A55D-F2F2-3113-252FF7AF2BB7}"/>
          </ac:spMkLst>
        </pc:spChg>
      </pc:sldChg>
      <pc:sldChg chg="add setBg">
        <pc:chgData name="Stanford Bowman" userId="6ede3e4e1afbea80" providerId="LiveId" clId="{FC286358-00DD-45C4-BE82-FB1F6DBF150B}" dt="2025-02-23T20:44:03.286" v="1376"/>
        <pc:sldMkLst>
          <pc:docMk/>
          <pc:sldMk cId="2473710725" sldId="521"/>
        </pc:sldMkLst>
      </pc:sldChg>
      <pc:sldChg chg="add ord modNotesTx">
        <pc:chgData name="Stanford Bowman" userId="6ede3e4e1afbea80" providerId="LiveId" clId="{FC286358-00DD-45C4-BE82-FB1F6DBF150B}" dt="2025-02-23T20:46:34.783" v="1389" actId="6549"/>
        <pc:sldMkLst>
          <pc:docMk/>
          <pc:sldMk cId="2903620625" sldId="522"/>
        </pc:sldMkLst>
      </pc:sldChg>
    </pc:docChg>
  </pc:docChgLst>
  <pc:docChgLst>
    <pc:chgData name="Stanford Bowman" userId="6ede3e4e1afbea80" providerId="LiveId" clId="{712A89B3-1667-48DE-9675-EC6393069E8B}"/>
    <pc:docChg chg="undo custSel addSld delSld modSld sldOrd modMainMaster">
      <pc:chgData name="Stanford Bowman" userId="6ede3e4e1afbea80" providerId="LiveId" clId="{712A89B3-1667-48DE-9675-EC6393069E8B}" dt="2025-02-19T21:19:04.156" v="509"/>
      <pc:docMkLst>
        <pc:docMk/>
      </pc:docMkLst>
      <pc:sldChg chg="modSp add del mod setBg modNotes">
        <pc:chgData name="Stanford Bowman" userId="6ede3e4e1afbea80" providerId="LiveId" clId="{712A89B3-1667-48DE-9675-EC6393069E8B}" dt="2025-02-19T20:41:02.617" v="204" actId="47"/>
        <pc:sldMkLst>
          <pc:docMk/>
          <pc:sldMk cId="3200626889" sldId="256"/>
        </pc:sldMkLst>
        <pc:spChg chg="mod">
          <ac:chgData name="Stanford Bowman" userId="6ede3e4e1afbea80" providerId="LiveId" clId="{712A89B3-1667-48DE-9675-EC6393069E8B}" dt="2025-02-19T20:19:32.635" v="37" actId="14100"/>
          <ac:spMkLst>
            <pc:docMk/>
            <pc:sldMk cId="3200626889" sldId="256"/>
            <ac:spMk id="3" creationId="{F5A0FAEC-80DD-4C2B-B6A3-B9CD37EB0F6D}"/>
          </ac:spMkLst>
        </pc:spChg>
        <pc:spChg chg="mod">
          <ac:chgData name="Stanford Bowman" userId="6ede3e4e1afbea80" providerId="LiveId" clId="{712A89B3-1667-48DE-9675-EC6393069E8B}" dt="2025-02-19T20:18:39.745" v="30"/>
          <ac:spMkLst>
            <pc:docMk/>
            <pc:sldMk cId="3200626889" sldId="256"/>
            <ac:spMk id="5" creationId="{B0D194DB-25C8-436E-B1D6-CD9689FE1098}"/>
          </ac:spMkLst>
        </pc:spChg>
      </pc:sldChg>
      <pc:sldChg chg="delSp modSp add del mod">
        <pc:chgData name="Stanford Bowman" userId="6ede3e4e1afbea80" providerId="LiveId" clId="{712A89B3-1667-48DE-9675-EC6393069E8B}" dt="2025-02-19T20:41:02.617" v="204" actId="47"/>
        <pc:sldMkLst>
          <pc:docMk/>
          <pc:sldMk cId="1289981395" sldId="284"/>
        </pc:sldMkLst>
      </pc:sldChg>
      <pc:sldChg chg="delSp modSp add del mod">
        <pc:chgData name="Stanford Bowman" userId="6ede3e4e1afbea80" providerId="LiveId" clId="{712A89B3-1667-48DE-9675-EC6393069E8B}" dt="2025-02-19T20:41:02.617" v="204" actId="47"/>
        <pc:sldMkLst>
          <pc:docMk/>
          <pc:sldMk cId="302755266" sldId="290"/>
        </pc:sldMkLst>
      </pc:sldChg>
      <pc:sldChg chg="delSp modSp add del mod modNotesTx">
        <pc:chgData name="Stanford Bowman" userId="6ede3e4e1afbea80" providerId="LiveId" clId="{712A89B3-1667-48DE-9675-EC6393069E8B}" dt="2025-02-19T20:41:02.617" v="204" actId="47"/>
        <pc:sldMkLst>
          <pc:docMk/>
          <pc:sldMk cId="3159288639" sldId="303"/>
        </pc:sldMkLst>
        <pc:graphicFrameChg chg="mod">
          <ac:chgData name="Stanford Bowman" userId="6ede3e4e1afbea80" providerId="LiveId" clId="{712A89B3-1667-48DE-9675-EC6393069E8B}" dt="2025-02-19T20:30:05.570" v="176" actId="14100"/>
          <ac:graphicFrameMkLst>
            <pc:docMk/>
            <pc:sldMk cId="3159288639" sldId="303"/>
            <ac:graphicFrameMk id="11" creationId="{503F7713-8E67-1421-2A8A-400A0F3D2CE1}"/>
          </ac:graphicFrameMkLst>
        </pc:graphicFrameChg>
      </pc:sldChg>
      <pc:sldChg chg="modSp add del mod modNotesTx">
        <pc:chgData name="Stanford Bowman" userId="6ede3e4e1afbea80" providerId="LiveId" clId="{712A89B3-1667-48DE-9675-EC6393069E8B}" dt="2025-02-19T20:41:02.617" v="204" actId="47"/>
        <pc:sldMkLst>
          <pc:docMk/>
          <pc:sldMk cId="1613598062" sldId="307"/>
        </pc:sldMkLst>
        <pc:spChg chg="mod">
          <ac:chgData name="Stanford Bowman" userId="6ede3e4e1afbea80" providerId="LiveId" clId="{712A89B3-1667-48DE-9675-EC6393069E8B}" dt="2025-02-19T20:27:32.146" v="121" actId="1035"/>
          <ac:spMkLst>
            <pc:docMk/>
            <pc:sldMk cId="1613598062" sldId="307"/>
            <ac:spMk id="3" creationId="{1DDBBC93-70DF-4E4E-98E3-08124185AB18}"/>
          </ac:spMkLst>
        </pc:spChg>
        <pc:spChg chg="mod">
          <ac:chgData name="Stanford Bowman" userId="6ede3e4e1afbea80" providerId="LiveId" clId="{712A89B3-1667-48DE-9675-EC6393069E8B}" dt="2025-02-19T20:27:19.995" v="104" actId="2085"/>
          <ac:spMkLst>
            <pc:docMk/>
            <pc:sldMk cId="1613598062" sldId="307"/>
            <ac:spMk id="4" creationId="{65DE74E9-AA78-46C1-845A-0B72FA8AF35E}"/>
          </ac:spMkLst>
        </pc:spChg>
        <pc:spChg chg="mod">
          <ac:chgData name="Stanford Bowman" userId="6ede3e4e1afbea80" providerId="LiveId" clId="{712A89B3-1667-48DE-9675-EC6393069E8B}" dt="2025-02-19T20:28:39.862" v="157" actId="207"/>
          <ac:spMkLst>
            <pc:docMk/>
            <pc:sldMk cId="1613598062" sldId="307"/>
            <ac:spMk id="11" creationId="{4C482057-5E68-4F5C-A743-EEEFF37166C5}"/>
          </ac:spMkLst>
        </pc:spChg>
        <pc:spChg chg="mod">
          <ac:chgData name="Stanford Bowman" userId="6ede3e4e1afbea80" providerId="LiveId" clId="{712A89B3-1667-48DE-9675-EC6393069E8B}" dt="2025-02-19T20:20:07.107" v="38"/>
          <ac:spMkLst>
            <pc:docMk/>
            <pc:sldMk cId="1613598062" sldId="307"/>
            <ac:spMk id="19" creationId="{1F41264E-6AAC-4CF5-A1AE-FA355D1BB31F}"/>
          </ac:spMkLst>
        </pc:spChg>
        <pc:cxnChg chg="mod">
          <ac:chgData name="Stanford Bowman" userId="6ede3e4e1afbea80" providerId="LiveId" clId="{712A89B3-1667-48DE-9675-EC6393069E8B}" dt="2025-02-19T20:26:41.467" v="89" actId="1035"/>
          <ac:cxnSpMkLst>
            <pc:docMk/>
            <pc:sldMk cId="1613598062" sldId="307"/>
            <ac:cxnSpMk id="12" creationId="{F9568A4E-52BF-4D84-A25F-3C383854E74D}"/>
          </ac:cxnSpMkLst>
        </pc:cxnChg>
        <pc:cxnChg chg="mod">
          <ac:chgData name="Stanford Bowman" userId="6ede3e4e1afbea80" providerId="LiveId" clId="{712A89B3-1667-48DE-9675-EC6393069E8B}" dt="2025-02-19T20:26:41.467" v="89" actId="1035"/>
          <ac:cxnSpMkLst>
            <pc:docMk/>
            <pc:sldMk cId="1613598062" sldId="307"/>
            <ac:cxnSpMk id="13" creationId="{ECC9125B-1E68-40D0-BE55-9DFB948E8AA5}"/>
          </ac:cxnSpMkLst>
        </pc:cxnChg>
        <pc:cxnChg chg="mod">
          <ac:chgData name="Stanford Bowman" userId="6ede3e4e1afbea80" providerId="LiveId" clId="{712A89B3-1667-48DE-9675-EC6393069E8B}" dt="2025-02-19T20:27:32.146" v="121" actId="1035"/>
          <ac:cxnSpMkLst>
            <pc:docMk/>
            <pc:sldMk cId="1613598062" sldId="307"/>
            <ac:cxnSpMk id="15" creationId="{137E650C-2946-4F77-9C12-012B1900A21D}"/>
          </ac:cxnSpMkLst>
        </pc:cxnChg>
      </pc:sldChg>
      <pc:sldChg chg="delSp modSp add del mod setBg modNotesTx">
        <pc:chgData name="Stanford Bowman" userId="6ede3e4e1afbea80" providerId="LiveId" clId="{712A89B3-1667-48DE-9675-EC6393069E8B}" dt="2025-02-19T20:41:02.617" v="204" actId="47"/>
        <pc:sldMkLst>
          <pc:docMk/>
          <pc:sldMk cId="365334912" sldId="308"/>
        </pc:sldMkLst>
        <pc:spChg chg="mod">
          <ac:chgData name="Stanford Bowman" userId="6ede3e4e1afbea80" providerId="LiveId" clId="{712A89B3-1667-48DE-9675-EC6393069E8B}" dt="2025-02-19T20:22:34.932" v="65" actId="1076"/>
          <ac:spMkLst>
            <pc:docMk/>
            <pc:sldMk cId="365334912" sldId="308"/>
            <ac:spMk id="3" creationId="{0115FF41-AFA4-4D25-AB42-AB034F4B4FEC}"/>
          </ac:spMkLst>
        </pc:spChg>
        <pc:spChg chg="mod">
          <ac:chgData name="Stanford Bowman" userId="6ede3e4e1afbea80" providerId="LiveId" clId="{712A89B3-1667-48DE-9675-EC6393069E8B}" dt="2025-02-19T20:22:53.931" v="69" actId="207"/>
          <ac:spMkLst>
            <pc:docMk/>
            <pc:sldMk cId="365334912" sldId="308"/>
            <ac:spMk id="4" creationId="{B0881FA9-F3B0-4912-B0E1-352094195C30}"/>
          </ac:spMkLst>
        </pc:spChg>
        <pc:spChg chg="mod">
          <ac:chgData name="Stanford Bowman" userId="6ede3e4e1afbea80" providerId="LiveId" clId="{712A89B3-1667-48DE-9675-EC6393069E8B}" dt="2025-02-19T20:22:49.219" v="68" actId="1076"/>
          <ac:spMkLst>
            <pc:docMk/>
            <pc:sldMk cId="365334912" sldId="308"/>
            <ac:spMk id="10" creationId="{A8C7C3A0-5E78-49C8-B8D4-F3DF62B2BC93}"/>
          </ac:spMkLst>
        </pc:spChg>
      </pc:sldChg>
      <pc:sldChg chg="addSp delSp modSp add del mod modNotesTx">
        <pc:chgData name="Stanford Bowman" userId="6ede3e4e1afbea80" providerId="LiveId" clId="{712A89B3-1667-48DE-9675-EC6393069E8B}" dt="2025-02-19T20:41:02.617" v="204" actId="47"/>
        <pc:sldMkLst>
          <pc:docMk/>
          <pc:sldMk cId="2270028676" sldId="313"/>
        </pc:sldMkLst>
        <pc:spChg chg="mod">
          <ac:chgData name="Stanford Bowman" userId="6ede3e4e1afbea80" providerId="LiveId" clId="{712A89B3-1667-48DE-9675-EC6393069E8B}" dt="2025-02-19T20:34:04.571" v="194" actId="207"/>
          <ac:spMkLst>
            <pc:docMk/>
            <pc:sldMk cId="2270028676" sldId="313"/>
            <ac:spMk id="2" creationId="{80F287FE-1EFA-4C15-BFDD-1EE3F2D37BF1}"/>
          </ac:spMkLst>
        </pc:spChg>
        <pc:spChg chg="add mod">
          <ac:chgData name="Stanford Bowman" userId="6ede3e4e1afbea80" providerId="LiveId" clId="{712A89B3-1667-48DE-9675-EC6393069E8B}" dt="2025-02-19T20:33:43.515" v="193" actId="14100"/>
          <ac:spMkLst>
            <pc:docMk/>
            <pc:sldMk cId="2270028676" sldId="313"/>
            <ac:spMk id="4" creationId="{A7549B76-1183-68A3-06DA-AAEA9F9B0895}"/>
          </ac:spMkLst>
        </pc:spChg>
        <pc:spChg chg="mod">
          <ac:chgData name="Stanford Bowman" userId="6ede3e4e1afbea80" providerId="LiveId" clId="{712A89B3-1667-48DE-9675-EC6393069E8B}" dt="2025-02-19T20:33:31.514" v="191" actId="1076"/>
          <ac:spMkLst>
            <pc:docMk/>
            <pc:sldMk cId="2270028676" sldId="313"/>
            <ac:spMk id="22" creationId="{3B941D59-0812-4FA5-ACD2-C6292795C75E}"/>
          </ac:spMkLst>
        </pc:spChg>
      </pc:sldChg>
      <pc:sldChg chg="modSp add del mod">
        <pc:chgData name="Stanford Bowman" userId="6ede3e4e1afbea80" providerId="LiveId" clId="{712A89B3-1667-48DE-9675-EC6393069E8B}" dt="2025-02-19T20:41:02.617" v="204" actId="47"/>
        <pc:sldMkLst>
          <pc:docMk/>
          <pc:sldMk cId="1145517130" sldId="431"/>
        </pc:sldMkLst>
        <pc:spChg chg="mod">
          <ac:chgData name="Stanford Bowman" userId="6ede3e4e1afbea80" providerId="LiveId" clId="{712A89B3-1667-48DE-9675-EC6393069E8B}" dt="2025-02-19T20:20:07.169" v="44" actId="27636"/>
          <ac:spMkLst>
            <pc:docMk/>
            <pc:sldMk cId="1145517130" sldId="431"/>
            <ac:spMk id="5" creationId="{85E16FA0-9C9C-EC07-7D05-796CDC145CC7}"/>
          </ac:spMkLst>
        </pc:spChg>
      </pc:sldChg>
      <pc:sldChg chg="modSp add del mod">
        <pc:chgData name="Stanford Bowman" userId="6ede3e4e1afbea80" providerId="LiveId" clId="{712A89B3-1667-48DE-9675-EC6393069E8B}" dt="2025-02-19T20:41:02.617" v="204" actId="47"/>
        <pc:sldMkLst>
          <pc:docMk/>
          <pc:sldMk cId="0" sldId="432"/>
        </pc:sldMkLst>
        <pc:spChg chg="mod">
          <ac:chgData name="Stanford Bowman" userId="6ede3e4e1afbea80" providerId="LiveId" clId="{712A89B3-1667-48DE-9675-EC6393069E8B}" dt="2025-02-19T20:20:07.173" v="45" actId="27636"/>
          <ac:spMkLst>
            <pc:docMk/>
            <pc:sldMk cId="0" sldId="432"/>
            <ac:spMk id="2" creationId="{EC950801-FEB9-9FC7-93D0-E4F8D6AE0C64}"/>
          </ac:spMkLst>
        </pc:spChg>
      </pc:sldChg>
      <pc:sldChg chg="delSp modSp add del mod">
        <pc:chgData name="Stanford Bowman" userId="6ede3e4e1afbea80" providerId="LiveId" clId="{712A89B3-1667-48DE-9675-EC6393069E8B}" dt="2025-02-19T20:41:02.617" v="204" actId="47"/>
        <pc:sldMkLst>
          <pc:docMk/>
          <pc:sldMk cId="2204509585" sldId="464"/>
        </pc:sldMkLst>
        <pc:spChg chg="mod">
          <ac:chgData name="Stanford Bowman" userId="6ede3e4e1afbea80" providerId="LiveId" clId="{712A89B3-1667-48DE-9675-EC6393069E8B}" dt="2025-02-19T20:20:07.164" v="42" actId="27636"/>
          <ac:spMkLst>
            <pc:docMk/>
            <pc:sldMk cId="2204509585" sldId="464"/>
            <ac:spMk id="3" creationId="{7E0D9D10-E826-1EE8-FDDF-C71FE6C1CC2D}"/>
          </ac:spMkLst>
        </pc:spChg>
        <pc:spChg chg="mod">
          <ac:chgData name="Stanford Bowman" userId="6ede3e4e1afbea80" providerId="LiveId" clId="{712A89B3-1667-48DE-9675-EC6393069E8B}" dt="2025-02-19T20:17:06.992" v="22" actId="6549"/>
          <ac:spMkLst>
            <pc:docMk/>
            <pc:sldMk cId="2204509585" sldId="464"/>
            <ac:spMk id="25" creationId="{CD653B91-CA79-309E-20E9-1E82F3788D15}"/>
          </ac:spMkLst>
        </pc:spChg>
      </pc:sldChg>
      <pc:sldChg chg="delSp modSp add del mod">
        <pc:chgData name="Stanford Bowman" userId="6ede3e4e1afbea80" providerId="LiveId" clId="{712A89B3-1667-48DE-9675-EC6393069E8B}" dt="2025-02-19T20:41:02.617" v="204" actId="47"/>
        <pc:sldMkLst>
          <pc:docMk/>
          <pc:sldMk cId="2054530254" sldId="471"/>
        </pc:sldMkLst>
      </pc:sldChg>
      <pc:sldChg chg="delSp modSp add del mod">
        <pc:chgData name="Stanford Bowman" userId="6ede3e4e1afbea80" providerId="LiveId" clId="{712A89B3-1667-48DE-9675-EC6393069E8B}" dt="2025-02-19T20:41:02.617" v="204" actId="47"/>
        <pc:sldMkLst>
          <pc:docMk/>
          <pc:sldMk cId="1644004683" sldId="472"/>
        </pc:sldMkLst>
      </pc:sldChg>
      <pc:sldChg chg="modSp add del mod">
        <pc:chgData name="Stanford Bowman" userId="6ede3e4e1afbea80" providerId="LiveId" clId="{712A89B3-1667-48DE-9675-EC6393069E8B}" dt="2025-02-19T20:41:02.617" v="204" actId="47"/>
        <pc:sldMkLst>
          <pc:docMk/>
          <pc:sldMk cId="2164291554" sldId="490"/>
        </pc:sldMkLst>
        <pc:spChg chg="mod">
          <ac:chgData name="Stanford Bowman" userId="6ede3e4e1afbea80" providerId="LiveId" clId="{712A89B3-1667-48DE-9675-EC6393069E8B}" dt="2025-02-19T20:20:07.177" v="46" actId="27636"/>
          <ac:spMkLst>
            <pc:docMk/>
            <pc:sldMk cId="2164291554" sldId="490"/>
            <ac:spMk id="5" creationId="{A1EEE892-ADC6-47E7-0D57-2605C27E8EAE}"/>
          </ac:spMkLst>
        </pc:spChg>
      </pc:sldChg>
      <pc:sldChg chg="delSp modSp add del mod">
        <pc:chgData name="Stanford Bowman" userId="6ede3e4e1afbea80" providerId="LiveId" clId="{712A89B3-1667-48DE-9675-EC6393069E8B}" dt="2025-02-19T20:41:02.617" v="204" actId="47"/>
        <pc:sldMkLst>
          <pc:docMk/>
          <pc:sldMk cId="2355448589" sldId="501"/>
        </pc:sldMkLst>
      </pc:sldChg>
      <pc:sldChg chg="delSp modSp add del mod">
        <pc:chgData name="Stanford Bowman" userId="6ede3e4e1afbea80" providerId="LiveId" clId="{712A89B3-1667-48DE-9675-EC6393069E8B}" dt="2025-02-19T20:41:02.617" v="204" actId="47"/>
        <pc:sldMkLst>
          <pc:docMk/>
          <pc:sldMk cId="2241347876" sldId="502"/>
        </pc:sldMkLst>
        <pc:spChg chg="mod">
          <ac:chgData name="Stanford Bowman" userId="6ede3e4e1afbea80" providerId="LiveId" clId="{712A89B3-1667-48DE-9675-EC6393069E8B}" dt="2025-02-19T20:20:07.155" v="40" actId="27636"/>
          <ac:spMkLst>
            <pc:docMk/>
            <pc:sldMk cId="2241347876" sldId="502"/>
            <ac:spMk id="6" creationId="{A0671547-CD94-CEC5-CC74-8CEDAB88583F}"/>
          </ac:spMkLst>
        </pc:spChg>
      </pc:sldChg>
      <pc:sldChg chg="add del">
        <pc:chgData name="Stanford Bowman" userId="6ede3e4e1afbea80" providerId="LiveId" clId="{712A89B3-1667-48DE-9675-EC6393069E8B}" dt="2025-02-19T20:41:02.617" v="204" actId="47"/>
        <pc:sldMkLst>
          <pc:docMk/>
          <pc:sldMk cId="3745654297" sldId="505"/>
        </pc:sldMkLst>
      </pc:sldChg>
      <pc:sldChg chg="delSp modSp add del mod">
        <pc:chgData name="Stanford Bowman" userId="6ede3e4e1afbea80" providerId="LiveId" clId="{712A89B3-1667-48DE-9675-EC6393069E8B}" dt="2025-02-19T20:41:02.617" v="204" actId="47"/>
        <pc:sldMkLst>
          <pc:docMk/>
          <pc:sldMk cId="3117454917" sldId="507"/>
        </pc:sldMkLst>
      </pc:sldChg>
      <pc:sldChg chg="delSp modSp add del mod">
        <pc:chgData name="Stanford Bowman" userId="6ede3e4e1afbea80" providerId="LiveId" clId="{712A89B3-1667-48DE-9675-EC6393069E8B}" dt="2025-02-19T20:41:02.617" v="204" actId="47"/>
        <pc:sldMkLst>
          <pc:docMk/>
          <pc:sldMk cId="3393020048" sldId="508"/>
        </pc:sldMkLst>
      </pc:sldChg>
      <pc:sldChg chg="delSp modSp add del mod">
        <pc:chgData name="Stanford Bowman" userId="6ede3e4e1afbea80" providerId="LiveId" clId="{712A89B3-1667-48DE-9675-EC6393069E8B}" dt="2025-02-19T20:41:02.617" v="204" actId="47"/>
        <pc:sldMkLst>
          <pc:docMk/>
          <pc:sldMk cId="200813929" sldId="510"/>
        </pc:sldMkLst>
      </pc:sldChg>
      <pc:sldChg chg="add del">
        <pc:chgData name="Stanford Bowman" userId="6ede3e4e1afbea80" providerId="LiveId" clId="{712A89B3-1667-48DE-9675-EC6393069E8B}" dt="2025-02-19T20:41:02.617" v="204" actId="47"/>
        <pc:sldMkLst>
          <pc:docMk/>
          <pc:sldMk cId="3178984833" sldId="511"/>
        </pc:sldMkLst>
      </pc:sldChg>
      <pc:sldChg chg="modSp add del mod">
        <pc:chgData name="Stanford Bowman" userId="6ede3e4e1afbea80" providerId="LiveId" clId="{712A89B3-1667-48DE-9675-EC6393069E8B}" dt="2025-02-19T20:41:02.617" v="204" actId="47"/>
        <pc:sldMkLst>
          <pc:docMk/>
          <pc:sldMk cId="315516449" sldId="512"/>
        </pc:sldMkLst>
      </pc:sldChg>
      <pc:sldChg chg="addSp delSp modSp add del mod ord modNotesTx">
        <pc:chgData name="Stanford Bowman" userId="6ede3e4e1afbea80" providerId="LiveId" clId="{712A89B3-1667-48DE-9675-EC6393069E8B}" dt="2025-02-19T21:19:04.156" v="509"/>
        <pc:sldMkLst>
          <pc:docMk/>
          <pc:sldMk cId="1203105984" sldId="513"/>
        </pc:sldMkLst>
        <pc:spChg chg="add mod topLvl">
          <ac:chgData name="Stanford Bowman" userId="6ede3e4e1afbea80" providerId="LiveId" clId="{712A89B3-1667-48DE-9675-EC6393069E8B}" dt="2025-02-19T21:19:04.156" v="509"/>
          <ac:spMkLst>
            <pc:docMk/>
            <pc:sldMk cId="1203105984" sldId="513"/>
            <ac:spMk id="5" creationId="{528C6F25-E7C7-184C-DBC2-F07AB1261E0E}"/>
          </ac:spMkLst>
        </pc:spChg>
        <pc:spChg chg="mod topLvl">
          <ac:chgData name="Stanford Bowman" userId="6ede3e4e1afbea80" providerId="LiveId" clId="{712A89B3-1667-48DE-9675-EC6393069E8B}" dt="2025-02-19T21:16:32.965" v="380" actId="27636"/>
          <ac:spMkLst>
            <pc:docMk/>
            <pc:sldMk cId="1203105984" sldId="513"/>
            <ac:spMk id="9" creationId="{D7FC8CD1-408E-4146-94C5-2737697D80BE}"/>
          </ac:spMkLst>
        </pc:spChg>
        <pc:spChg chg="mod">
          <ac:chgData name="Stanford Bowman" userId="6ede3e4e1afbea80" providerId="LiveId" clId="{712A89B3-1667-48DE-9675-EC6393069E8B}" dt="2025-02-19T20:42:14.770" v="209" actId="20577"/>
          <ac:spMkLst>
            <pc:docMk/>
            <pc:sldMk cId="1203105984" sldId="513"/>
            <ac:spMk id="16" creationId="{CA164D59-6240-2AFA-10E0-4B6D22C4223B}"/>
          </ac:spMkLst>
        </pc:spChg>
      </pc:sldChg>
      <pc:sldMasterChg chg="setBg modSldLayout">
        <pc:chgData name="Stanford Bowman" userId="6ede3e4e1afbea80" providerId="LiveId" clId="{712A89B3-1667-48DE-9675-EC6393069E8B}" dt="2025-02-19T20:15:58.813" v="6"/>
        <pc:sldMasterMkLst>
          <pc:docMk/>
          <pc:sldMasterMk cId="1111782488" sldId="2147483670"/>
        </pc:sldMasterMkLst>
        <pc:sldLayoutChg chg="setBg">
          <pc:chgData name="Stanford Bowman" userId="6ede3e4e1afbea80" providerId="LiveId" clId="{712A89B3-1667-48DE-9675-EC6393069E8B}" dt="2025-02-19T20:15:58.813" v="6"/>
          <pc:sldLayoutMkLst>
            <pc:docMk/>
            <pc:sldMasterMk cId="1111782488" sldId="2147483670"/>
            <pc:sldLayoutMk cId="2645696179" sldId="2147483671"/>
          </pc:sldLayoutMkLst>
        </pc:sldLayoutChg>
        <pc:sldLayoutChg chg="setBg">
          <pc:chgData name="Stanford Bowman" userId="6ede3e4e1afbea80" providerId="LiveId" clId="{712A89B3-1667-48DE-9675-EC6393069E8B}" dt="2025-02-19T20:15:58.813" v="6"/>
          <pc:sldLayoutMkLst>
            <pc:docMk/>
            <pc:sldMasterMk cId="1111782488" sldId="2147483670"/>
            <pc:sldLayoutMk cId="4170871075" sldId="2147483672"/>
          </pc:sldLayoutMkLst>
        </pc:sldLayoutChg>
        <pc:sldLayoutChg chg="setBg">
          <pc:chgData name="Stanford Bowman" userId="6ede3e4e1afbea80" providerId="LiveId" clId="{712A89B3-1667-48DE-9675-EC6393069E8B}" dt="2025-02-19T20:15:58.813" v="6"/>
          <pc:sldLayoutMkLst>
            <pc:docMk/>
            <pc:sldMasterMk cId="1111782488" sldId="2147483670"/>
            <pc:sldLayoutMk cId="1682929774" sldId="2147483673"/>
          </pc:sldLayoutMkLst>
        </pc:sldLayoutChg>
        <pc:sldLayoutChg chg="setBg">
          <pc:chgData name="Stanford Bowman" userId="6ede3e4e1afbea80" providerId="LiveId" clId="{712A89B3-1667-48DE-9675-EC6393069E8B}" dt="2025-02-19T20:15:58.813" v="6"/>
          <pc:sldLayoutMkLst>
            <pc:docMk/>
            <pc:sldMasterMk cId="1111782488" sldId="2147483670"/>
            <pc:sldLayoutMk cId="3806146733" sldId="2147483674"/>
          </pc:sldLayoutMkLst>
        </pc:sldLayoutChg>
        <pc:sldLayoutChg chg="setBg">
          <pc:chgData name="Stanford Bowman" userId="6ede3e4e1afbea80" providerId="LiveId" clId="{712A89B3-1667-48DE-9675-EC6393069E8B}" dt="2025-02-19T20:15:58.813" v="6"/>
          <pc:sldLayoutMkLst>
            <pc:docMk/>
            <pc:sldMasterMk cId="1111782488" sldId="2147483670"/>
            <pc:sldLayoutMk cId="2991251244" sldId="2147483675"/>
          </pc:sldLayoutMkLst>
        </pc:sldLayoutChg>
        <pc:sldLayoutChg chg="setBg">
          <pc:chgData name="Stanford Bowman" userId="6ede3e4e1afbea80" providerId="LiveId" clId="{712A89B3-1667-48DE-9675-EC6393069E8B}" dt="2025-02-19T20:15:58.813" v="6"/>
          <pc:sldLayoutMkLst>
            <pc:docMk/>
            <pc:sldMasterMk cId="1111782488" sldId="2147483670"/>
            <pc:sldLayoutMk cId="2761858777" sldId="2147483676"/>
          </pc:sldLayoutMkLst>
        </pc:sldLayoutChg>
        <pc:sldLayoutChg chg="setBg">
          <pc:chgData name="Stanford Bowman" userId="6ede3e4e1afbea80" providerId="LiveId" clId="{712A89B3-1667-48DE-9675-EC6393069E8B}" dt="2025-02-19T20:15:58.813" v="6"/>
          <pc:sldLayoutMkLst>
            <pc:docMk/>
            <pc:sldMasterMk cId="1111782488" sldId="2147483670"/>
            <pc:sldLayoutMk cId="3114102823" sldId="2147483677"/>
          </pc:sldLayoutMkLst>
        </pc:sldLayoutChg>
        <pc:sldLayoutChg chg="setBg">
          <pc:chgData name="Stanford Bowman" userId="6ede3e4e1afbea80" providerId="LiveId" clId="{712A89B3-1667-48DE-9675-EC6393069E8B}" dt="2025-02-19T20:15:58.813" v="6"/>
          <pc:sldLayoutMkLst>
            <pc:docMk/>
            <pc:sldMasterMk cId="1111782488" sldId="2147483670"/>
            <pc:sldLayoutMk cId="3865990059" sldId="2147483678"/>
          </pc:sldLayoutMkLst>
        </pc:sldLayoutChg>
        <pc:sldLayoutChg chg="setBg">
          <pc:chgData name="Stanford Bowman" userId="6ede3e4e1afbea80" providerId="LiveId" clId="{712A89B3-1667-48DE-9675-EC6393069E8B}" dt="2025-02-19T20:15:58.813" v="6"/>
          <pc:sldLayoutMkLst>
            <pc:docMk/>
            <pc:sldMasterMk cId="1111782488" sldId="2147483670"/>
            <pc:sldLayoutMk cId="660171340" sldId="2147483679"/>
          </pc:sldLayoutMkLst>
        </pc:sldLayoutChg>
        <pc:sldLayoutChg chg="setBg">
          <pc:chgData name="Stanford Bowman" userId="6ede3e4e1afbea80" providerId="LiveId" clId="{712A89B3-1667-48DE-9675-EC6393069E8B}" dt="2025-02-19T20:15:58.813" v="6"/>
          <pc:sldLayoutMkLst>
            <pc:docMk/>
            <pc:sldMasterMk cId="1111782488" sldId="2147483670"/>
            <pc:sldLayoutMk cId="3377262427" sldId="2147483680"/>
          </pc:sldLayoutMkLst>
        </pc:sldLayoutChg>
        <pc:sldLayoutChg chg="setBg">
          <pc:chgData name="Stanford Bowman" userId="6ede3e4e1afbea80" providerId="LiveId" clId="{712A89B3-1667-48DE-9675-EC6393069E8B}" dt="2025-02-19T20:15:58.813" v="6"/>
          <pc:sldLayoutMkLst>
            <pc:docMk/>
            <pc:sldMasterMk cId="1111782488" sldId="2147483670"/>
            <pc:sldLayoutMk cId="3888119482" sldId="2147483681"/>
          </pc:sldLayoutMkLst>
        </pc:sldLayoutChg>
        <pc:sldLayoutChg chg="setBg">
          <pc:chgData name="Stanford Bowman" userId="6ede3e4e1afbea80" providerId="LiveId" clId="{712A89B3-1667-48DE-9675-EC6393069E8B}" dt="2025-02-19T20:15:58.813" v="6"/>
          <pc:sldLayoutMkLst>
            <pc:docMk/>
            <pc:sldMasterMk cId="1111782488" sldId="2147483670"/>
            <pc:sldLayoutMk cId="2842913220" sldId="2147483682"/>
          </pc:sldLayoutMkLst>
        </pc:sldLayoutChg>
        <pc:sldLayoutChg chg="setBg">
          <pc:chgData name="Stanford Bowman" userId="6ede3e4e1afbea80" providerId="LiveId" clId="{712A89B3-1667-48DE-9675-EC6393069E8B}" dt="2025-02-19T20:15:58.813" v="6"/>
          <pc:sldLayoutMkLst>
            <pc:docMk/>
            <pc:sldMasterMk cId="1111782488" sldId="2147483670"/>
            <pc:sldLayoutMk cId="3907160075" sldId="2147483683"/>
          </pc:sldLayoutMkLst>
        </pc:sldLayoutChg>
        <pc:sldLayoutChg chg="setBg">
          <pc:chgData name="Stanford Bowman" userId="6ede3e4e1afbea80" providerId="LiveId" clId="{712A89B3-1667-48DE-9675-EC6393069E8B}" dt="2025-02-19T20:15:58.813" v="6"/>
          <pc:sldLayoutMkLst>
            <pc:docMk/>
            <pc:sldMasterMk cId="1111782488" sldId="2147483670"/>
            <pc:sldLayoutMk cId="3675920613" sldId="2147483684"/>
          </pc:sldLayoutMkLst>
        </pc:sldLayoutChg>
        <pc:sldLayoutChg chg="setBg">
          <pc:chgData name="Stanford Bowman" userId="6ede3e4e1afbea80" providerId="LiveId" clId="{712A89B3-1667-48DE-9675-EC6393069E8B}" dt="2025-02-19T20:15:58.813" v="6"/>
          <pc:sldLayoutMkLst>
            <pc:docMk/>
            <pc:sldMasterMk cId="1111782488" sldId="2147483670"/>
            <pc:sldLayoutMk cId="1100062980" sldId="2147483685"/>
          </pc:sldLayoutMkLst>
        </pc:sldLayoutChg>
        <pc:sldLayoutChg chg="setBg">
          <pc:chgData name="Stanford Bowman" userId="6ede3e4e1afbea80" providerId="LiveId" clId="{712A89B3-1667-48DE-9675-EC6393069E8B}" dt="2025-02-19T20:15:58.813" v="6"/>
          <pc:sldLayoutMkLst>
            <pc:docMk/>
            <pc:sldMasterMk cId="1111782488" sldId="2147483670"/>
            <pc:sldLayoutMk cId="2192708625" sldId="2147483686"/>
          </pc:sldLayoutMkLst>
        </pc:sldLayoutChg>
        <pc:sldLayoutChg chg="setBg">
          <pc:chgData name="Stanford Bowman" userId="6ede3e4e1afbea80" providerId="LiveId" clId="{712A89B3-1667-48DE-9675-EC6393069E8B}" dt="2025-02-19T20:15:58.813" v="6"/>
          <pc:sldLayoutMkLst>
            <pc:docMk/>
            <pc:sldMasterMk cId="1111782488" sldId="2147483670"/>
            <pc:sldLayoutMk cId="3715937206" sldId="2147483687"/>
          </pc:sldLayoutMkLst>
        </pc:sldLayoutChg>
        <pc:sldLayoutChg chg="setBg">
          <pc:chgData name="Stanford Bowman" userId="6ede3e4e1afbea80" providerId="LiveId" clId="{712A89B3-1667-48DE-9675-EC6393069E8B}" dt="2025-02-19T20:15:58.813" v="6"/>
          <pc:sldLayoutMkLst>
            <pc:docMk/>
            <pc:sldMasterMk cId="1111782488" sldId="2147483670"/>
            <pc:sldLayoutMk cId="2764105362" sldId="2147483688"/>
          </pc:sldLayoutMkLst>
        </pc:sldLayoutChg>
        <pc:sldLayoutChg chg="setBg">
          <pc:chgData name="Stanford Bowman" userId="6ede3e4e1afbea80" providerId="LiveId" clId="{712A89B3-1667-48DE-9675-EC6393069E8B}" dt="2025-02-19T20:15:58.813" v="6"/>
          <pc:sldLayoutMkLst>
            <pc:docMk/>
            <pc:sldMasterMk cId="1111782488" sldId="2147483670"/>
            <pc:sldLayoutMk cId="3963984907" sldId="2147483689"/>
          </pc:sldLayoutMkLst>
        </pc:sldLayoutChg>
      </pc:sldMasterChg>
      <pc:sldMasterChg chg="addSldLayout delSldLayout">
        <pc:chgData name="Stanford Bowman" userId="6ede3e4e1afbea80" providerId="LiveId" clId="{712A89B3-1667-48DE-9675-EC6393069E8B}" dt="2025-02-19T20:41:02.617" v="204" actId="47"/>
        <pc:sldMasterMkLst>
          <pc:docMk/>
          <pc:sldMasterMk cId="2624451165" sldId="2147483818"/>
        </pc:sldMasterMkLst>
        <pc:sldLayoutChg chg="add del">
          <pc:chgData name="Stanford Bowman" userId="6ede3e4e1afbea80" providerId="LiveId" clId="{712A89B3-1667-48DE-9675-EC6393069E8B}" dt="2025-02-19T20:41:02.617" v="204" actId="47"/>
          <pc:sldLayoutMkLst>
            <pc:docMk/>
            <pc:sldMasterMk cId="2624451165" sldId="2147483818"/>
            <pc:sldLayoutMk cId="2655841806" sldId="2147483836"/>
          </pc:sldLayoutMkLst>
        </pc:sldLayoutChg>
        <pc:sldLayoutChg chg="add del">
          <pc:chgData name="Stanford Bowman" userId="6ede3e4e1afbea80" providerId="LiveId" clId="{712A89B3-1667-48DE-9675-EC6393069E8B}" dt="2025-02-19T20:41:02.617" v="204" actId="47"/>
          <pc:sldLayoutMkLst>
            <pc:docMk/>
            <pc:sldMasterMk cId="2624451165" sldId="2147483818"/>
            <pc:sldLayoutMk cId="667916390" sldId="2147483837"/>
          </pc:sldLayoutMkLst>
        </pc:sldLayoutChg>
        <pc:sldLayoutChg chg="add del">
          <pc:chgData name="Stanford Bowman" userId="6ede3e4e1afbea80" providerId="LiveId" clId="{712A89B3-1667-48DE-9675-EC6393069E8B}" dt="2025-02-19T20:41:02.617" v="204" actId="47"/>
          <pc:sldLayoutMkLst>
            <pc:docMk/>
            <pc:sldMasterMk cId="2624451165" sldId="2147483818"/>
            <pc:sldLayoutMk cId="4111693962" sldId="2147483838"/>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FF9417-BA1F-4453-8C08-691A61D1AB05}">
      <dgm:prSet custT="1"/>
      <dgm:spPr>
        <a:solidFill>
          <a:schemeClr val="accent1">
            <a:alpha val="30000"/>
          </a:schemeClr>
        </a:solidFill>
      </dgm:spPr>
      <dgm:t>
        <a:bodyPr/>
        <a:lstStyle/>
        <a:p>
          <a:pPr marL="0" indent="0">
            <a:lnSpc>
              <a:spcPct val="100000"/>
            </a:lnSpc>
            <a:spcAft>
              <a:spcPts val="0"/>
            </a:spcAft>
            <a:buNone/>
          </a:pPr>
          <a:r>
            <a:rPr lang="en-US" sz="2000" b="1"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gm:t>
    </dgm:pt>
    <dgm:pt modelId="{A9F1EDFF-A55A-423A-B377-858C3E64D87A}" type="parTrans" cxnId="{28FA18FC-350F-4747-949E-432A9461A332}">
      <dgm:prSet/>
      <dgm:spPr/>
      <dgm:t>
        <a:bodyPr/>
        <a:lstStyle/>
        <a:p>
          <a:endParaRPr lang="en-US"/>
        </a:p>
      </dgm:t>
    </dgm:pt>
    <dgm:pt modelId="{096E8ABB-22E1-4C80-B5A9-264A550ADF25}" type="sibTrans" cxnId="{28FA18FC-350F-4747-949E-432A9461A332}">
      <dgm:prSet/>
      <dgm:spPr/>
      <dgm:t>
        <a:bodyPr/>
        <a:lstStyle/>
        <a:p>
          <a:endParaRPr lang="en-US"/>
        </a:p>
      </dgm:t>
    </dgm:pt>
    <dgm:pt modelId="{8C9A2B8E-5A94-4963-BD10-A82FB1ACEC83}">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endParaRPr lang="en-US" sz="17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C8189610-28BA-4109-A8F3-BC6BD6AC0E21}" type="parTrans" cxnId="{BBE59C01-4163-4EAD-96C1-C032F30EB608}">
      <dgm:prSet/>
      <dgm:spPr/>
      <dgm:t>
        <a:bodyPr/>
        <a:lstStyle/>
        <a:p>
          <a:endParaRPr lang="en-US"/>
        </a:p>
      </dgm:t>
    </dgm:pt>
    <dgm:pt modelId="{74A62F5C-6FCD-4085-B173-76B856267E2C}" type="sibTrans" cxnId="{BBE59C01-4163-4EAD-96C1-C032F30EB60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594C7065-7827-49AC-A9D5-11B91143F07E}" type="pres">
      <dgm:prSet presAssocID="{8C9A2B8E-5A94-4963-BD10-A82FB1ACEC83}" presName="parentText" presStyleLbl="node1" presStyleIdx="0" presStyleCnt="1" custScaleY="37574" custLinFactNeighborX="-6140" custLinFactNeighborY="-62305">
        <dgm:presLayoutVars>
          <dgm:chMax val="0"/>
          <dgm:bulletEnabled val="1"/>
        </dgm:presLayoutVars>
      </dgm:prSet>
      <dgm:spPr/>
    </dgm:pt>
    <dgm:pt modelId="{5AB1605B-995D-45C9-9B83-D81D2A7C221E}" type="pres">
      <dgm:prSet presAssocID="{8C9A2B8E-5A94-4963-BD10-A82FB1ACEC83}" presName="childText" presStyleLbl="revTx" presStyleIdx="0" presStyleCnt="1" custLinFactNeighborX="131" custLinFactNeighborY="-96080">
        <dgm:presLayoutVars>
          <dgm:bulletEnabled val="1"/>
        </dgm:presLayoutVars>
      </dgm:prSet>
      <dgm:spPr/>
    </dgm:pt>
  </dgm:ptLst>
  <dgm:cxnLst>
    <dgm:cxn modelId="{BBE59C01-4163-4EAD-96C1-C032F30EB608}" srcId="{CD9A573D-F03A-4A44-A792-4CD576534EC4}" destId="{8C9A2B8E-5A94-4963-BD10-A82FB1ACEC83}" srcOrd="0" destOrd="0" parTransId="{C8189610-28BA-4109-A8F3-BC6BD6AC0E21}" sibTransId="{74A62F5C-6FCD-4085-B173-76B856267E2C}"/>
    <dgm:cxn modelId="{F4F6A719-4746-46E0-A590-8002DCC076B1}" type="presOf" srcId="{8C9A2B8E-5A94-4963-BD10-A82FB1ACEC83}" destId="{594C7065-7827-49AC-A9D5-11B91143F07E}" srcOrd="0" destOrd="0" presId="urn:microsoft.com/office/officeart/2005/8/layout/vList2"/>
    <dgm:cxn modelId="{12F83B74-77BC-44D7-B015-2F9AB4A40F2C}" type="presOf" srcId="{4DFF9417-BA1F-4453-8C08-691A61D1AB05}" destId="{5AB1605B-995D-45C9-9B83-D81D2A7C221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8FA18FC-350F-4747-949E-432A9461A332}" srcId="{8C9A2B8E-5A94-4963-BD10-A82FB1ACEC83}" destId="{4DFF9417-BA1F-4453-8C08-691A61D1AB05}" srcOrd="0" destOrd="0" parTransId="{A9F1EDFF-A55A-423A-B377-858C3E64D87A}" sibTransId="{096E8ABB-22E1-4C80-B5A9-264A550ADF25}"/>
    <dgm:cxn modelId="{1F1E67CC-4F1B-4F3F-807B-FFE12B282572}" type="presParOf" srcId="{2CAA70E5-F744-4680-8103-416F359E6392}" destId="{594C7065-7827-49AC-A9D5-11B91143F07E}" srcOrd="0" destOrd="0" presId="urn:microsoft.com/office/officeart/2005/8/layout/vList2"/>
    <dgm:cxn modelId="{AC4B0234-9807-41A2-B2D1-4227F94F6DE7}" type="presParOf" srcId="{2CAA70E5-F744-4680-8103-416F359E6392}" destId="{5AB1605B-995D-45C9-9B83-D81D2A7C221E}"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FF9417-BA1F-4453-8C08-691A61D1AB05}">
      <dgm:prSet custT="1"/>
      <dgm:spPr/>
      <dgm:t>
        <a:bodyPr/>
        <a:lstStyle/>
        <a:p>
          <a:pPr marL="0" indent="0">
            <a:lnSpc>
              <a:spcPct val="100000"/>
            </a:lnSpc>
            <a:spcAft>
              <a:spcPts val="0"/>
            </a:spcAft>
            <a:buNone/>
          </a:pPr>
          <a:r>
            <a:rPr lang="en-US" sz="2000" b="1"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gm:t>
    </dgm:pt>
    <dgm:pt modelId="{A9F1EDFF-A55A-423A-B377-858C3E64D87A}" type="parTrans" cxnId="{28FA18FC-350F-4747-949E-432A9461A332}">
      <dgm:prSet/>
      <dgm:spPr/>
      <dgm:t>
        <a:bodyPr/>
        <a:lstStyle/>
        <a:p>
          <a:endParaRPr lang="en-US"/>
        </a:p>
      </dgm:t>
    </dgm:pt>
    <dgm:pt modelId="{096E8ABB-22E1-4C80-B5A9-264A550ADF25}" type="sibTrans" cxnId="{28FA18FC-350F-4747-949E-432A9461A332}">
      <dgm:prSet/>
      <dgm:spPr/>
      <dgm:t>
        <a:bodyPr/>
        <a:lstStyle/>
        <a:p>
          <a:endParaRPr lang="en-US"/>
        </a:p>
      </dgm:t>
    </dgm:pt>
    <dgm:pt modelId="{8C9A2B8E-5A94-4963-BD10-A82FB1ACEC83}">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endParaRPr lang="en-US" sz="17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C8189610-28BA-4109-A8F3-BC6BD6AC0E21}" type="parTrans" cxnId="{BBE59C01-4163-4EAD-96C1-C032F30EB608}">
      <dgm:prSet/>
      <dgm:spPr/>
      <dgm:t>
        <a:bodyPr/>
        <a:lstStyle/>
        <a:p>
          <a:endParaRPr lang="en-US"/>
        </a:p>
      </dgm:t>
    </dgm:pt>
    <dgm:pt modelId="{74A62F5C-6FCD-4085-B173-76B856267E2C}" type="sibTrans" cxnId="{BBE59C01-4163-4EAD-96C1-C032F30EB60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594C7065-7827-49AC-A9D5-11B91143F07E}" type="pres">
      <dgm:prSet presAssocID="{8C9A2B8E-5A94-4963-BD10-A82FB1ACEC83}" presName="parentText" presStyleLbl="node1" presStyleIdx="0" presStyleCnt="1" custScaleY="37574" custLinFactNeighborX="-6140" custLinFactNeighborY="-62305">
        <dgm:presLayoutVars>
          <dgm:chMax val="0"/>
          <dgm:bulletEnabled val="1"/>
        </dgm:presLayoutVars>
      </dgm:prSet>
      <dgm:spPr/>
    </dgm:pt>
    <dgm:pt modelId="{5AB1605B-995D-45C9-9B83-D81D2A7C221E}" type="pres">
      <dgm:prSet presAssocID="{8C9A2B8E-5A94-4963-BD10-A82FB1ACEC83}" presName="childText" presStyleLbl="revTx" presStyleIdx="0" presStyleCnt="1" custLinFactNeighborX="131" custLinFactNeighborY="-96080">
        <dgm:presLayoutVars>
          <dgm:bulletEnabled val="1"/>
        </dgm:presLayoutVars>
      </dgm:prSet>
      <dgm:spPr/>
    </dgm:pt>
  </dgm:ptLst>
  <dgm:cxnLst>
    <dgm:cxn modelId="{BBE59C01-4163-4EAD-96C1-C032F30EB608}" srcId="{CD9A573D-F03A-4A44-A792-4CD576534EC4}" destId="{8C9A2B8E-5A94-4963-BD10-A82FB1ACEC83}" srcOrd="0" destOrd="0" parTransId="{C8189610-28BA-4109-A8F3-BC6BD6AC0E21}" sibTransId="{74A62F5C-6FCD-4085-B173-76B856267E2C}"/>
    <dgm:cxn modelId="{F4F6A719-4746-46E0-A590-8002DCC076B1}" type="presOf" srcId="{8C9A2B8E-5A94-4963-BD10-A82FB1ACEC83}" destId="{594C7065-7827-49AC-A9D5-11B91143F07E}" srcOrd="0" destOrd="0" presId="urn:microsoft.com/office/officeart/2005/8/layout/vList2"/>
    <dgm:cxn modelId="{12F83B74-77BC-44D7-B015-2F9AB4A40F2C}" type="presOf" srcId="{4DFF9417-BA1F-4453-8C08-691A61D1AB05}" destId="{5AB1605B-995D-45C9-9B83-D81D2A7C221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8FA18FC-350F-4747-949E-432A9461A332}" srcId="{8C9A2B8E-5A94-4963-BD10-A82FB1ACEC83}" destId="{4DFF9417-BA1F-4453-8C08-691A61D1AB05}" srcOrd="0" destOrd="0" parTransId="{A9F1EDFF-A55A-423A-B377-858C3E64D87A}" sibTransId="{096E8ABB-22E1-4C80-B5A9-264A550ADF25}"/>
    <dgm:cxn modelId="{1F1E67CC-4F1B-4F3F-807B-FFE12B282572}" type="presParOf" srcId="{2CAA70E5-F744-4680-8103-416F359E6392}" destId="{594C7065-7827-49AC-A9D5-11B91143F07E}" srcOrd="0" destOrd="0" presId="urn:microsoft.com/office/officeart/2005/8/layout/vList2"/>
    <dgm:cxn modelId="{AC4B0234-9807-41A2-B2D1-4227F94F6DE7}" type="presParOf" srcId="{2CAA70E5-F744-4680-8103-416F359E6392}" destId="{5AB1605B-995D-45C9-9B83-D81D2A7C221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faithfulness—</a:t>
          </a:r>
          <a:endParaRPr lang="en-US" sz="20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7D7BC96B-5C0D-4BDB-89AB-03258A03187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did not just free His people from bondage; He also sent them on a journey to reach the promised land. Through many dangers, God displayed faithfulness. Instead of a badge of shame, God gave the formerly enslaved people the honor of being </a:t>
          </a:r>
          <a:r>
            <a:rPr lang="en-US" sz="20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His</a:t>
          </a:r>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dgm:t>
    </dgm:pt>
    <dgm:pt modelId="{943F7622-D304-4E71-A404-7D99796A7382}" type="parTrans" cxnId="{252C6038-C31F-46C7-B88F-BE5711FC6EDF}">
      <dgm:prSet/>
      <dgm:spPr/>
      <dgm:t>
        <a:bodyPr/>
        <a:lstStyle/>
        <a:p>
          <a:endParaRPr lang="en-US"/>
        </a:p>
      </dgm:t>
    </dgm:pt>
    <dgm:pt modelId="{EEFC1053-803C-4FF1-B8DB-851BC81DCF0A}" type="sibTrans" cxnId="{252C6038-C31F-46C7-B88F-BE5711FC6EDF}">
      <dgm:prSet/>
      <dgm:spPr/>
      <dgm:t>
        <a:bodyPr/>
        <a:lstStyle/>
        <a:p>
          <a:endParaRPr lang="en-US"/>
        </a:p>
      </dgm:t>
    </dgm:pt>
    <dgm:pt modelId="{6C2E3435-46D2-41E0-A47F-9EFA8EB2E70A}">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Mount Sinai—</a:t>
          </a:r>
        </a:p>
      </dgm:t>
    </dgm:pt>
    <dgm:pt modelId="{8EF673DE-1E97-41F4-B9A8-8C5B5E82D237}" type="parTrans" cxnId="{9F1F2B27-E5FD-4D34-8734-D80A213FDC6A}">
      <dgm:prSet/>
      <dgm:spPr/>
      <dgm:t>
        <a:bodyPr/>
        <a:lstStyle/>
        <a:p>
          <a:endParaRPr lang="en-US"/>
        </a:p>
      </dgm:t>
    </dgm:pt>
    <dgm:pt modelId="{6AD6E9C4-B6FA-452D-8C2D-86975AFC78DD}" type="sibTrans" cxnId="{9F1F2B27-E5FD-4D34-8734-D80A213FDC6A}">
      <dgm:prSet/>
      <dgm:spPr/>
      <dgm:t>
        <a:bodyPr/>
        <a:lstStyle/>
        <a:p>
          <a:endParaRPr lang="en-US"/>
        </a:p>
      </dgm:t>
    </dgm:pt>
    <dgm:pt modelId="{F9986872-282E-48A2-8090-AD8C58D593E5}">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Moses to take the lead. The Israelites witnessed miracle after miracle on their way to their destination: God parted the Red Sea, destroyed the Egyptian army, provided food and water, and gave many victories over enemies. After traveling for three months, Moses brought the people to the place where he had first encountered God in a burning bush (Ex. 3). </a:t>
          </a:r>
          <a:endParaRPr lang="en-US" sz="2000" b="1"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C1D1CFB7-3A01-4F82-8A84-DF61EBBD0F5A}" type="parTrans" cxnId="{1F83C52C-8DB2-4835-9BFF-46D668FABE85}">
      <dgm:prSet/>
      <dgm:spPr/>
      <dgm:t>
        <a:bodyPr/>
        <a:lstStyle/>
        <a:p>
          <a:endParaRPr lang="en-US"/>
        </a:p>
      </dgm:t>
    </dgm:pt>
    <dgm:pt modelId="{4EC422DC-6654-4039-9BEF-CD0EB008D203}" type="sibTrans" cxnId="{1F83C52C-8DB2-4835-9BFF-46D668FABE8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2" custScaleY="37574" custLinFactNeighborY="-77379">
        <dgm:presLayoutVars>
          <dgm:chMax val="0"/>
          <dgm:bulletEnabled val="1"/>
        </dgm:presLayoutVars>
      </dgm:prSet>
      <dgm:spPr/>
    </dgm:pt>
    <dgm:pt modelId="{844D60FB-58D8-444D-BD44-83B40CF6A19D}" type="pres">
      <dgm:prSet presAssocID="{5334A4D0-6DC3-4364-90BD-434E92B06E84}" presName="childText" presStyleLbl="revTx" presStyleIdx="0" presStyleCnt="2" custLinFactNeighborX="272" custLinFactNeighborY="-62238">
        <dgm:presLayoutVars>
          <dgm:bulletEnabled val="1"/>
        </dgm:presLayoutVars>
      </dgm:prSet>
      <dgm:spPr/>
    </dgm:pt>
    <dgm:pt modelId="{958A665A-34AB-4526-89CF-8D460DAEDA70}" type="pres">
      <dgm:prSet presAssocID="{6C2E3435-46D2-41E0-A47F-9EFA8EB2E70A}" presName="parentText" presStyleLbl="node1" presStyleIdx="1" presStyleCnt="2" custScaleY="36465" custLinFactNeighborX="-136" custLinFactNeighborY="-46049">
        <dgm:presLayoutVars>
          <dgm:chMax val="0"/>
          <dgm:bulletEnabled val="1"/>
        </dgm:presLayoutVars>
      </dgm:prSet>
      <dgm:spPr/>
    </dgm:pt>
    <dgm:pt modelId="{FB820C0C-AEC5-45DB-89A7-16E832C87D8D}" type="pres">
      <dgm:prSet presAssocID="{6C2E3435-46D2-41E0-A47F-9EFA8EB2E70A}" presName="childText" presStyleLbl="revTx" presStyleIdx="1" presStyleCnt="2" custLinFactNeighborX="-136" custLinFactNeighborY="-56012">
        <dgm:presLayoutVars>
          <dgm:bulletEnabled val="1"/>
        </dgm:presLayoutVars>
      </dgm:prSet>
      <dgm:spPr/>
    </dgm:pt>
  </dgm:ptLst>
  <dgm:cxnLst>
    <dgm:cxn modelId="{9F1F2B27-E5FD-4D34-8734-D80A213FDC6A}" srcId="{CD9A573D-F03A-4A44-A792-4CD576534EC4}" destId="{6C2E3435-46D2-41E0-A47F-9EFA8EB2E70A}" srcOrd="1" destOrd="0" parTransId="{8EF673DE-1E97-41F4-B9A8-8C5B5E82D237}" sibTransId="{6AD6E9C4-B6FA-452D-8C2D-86975AFC78DD}"/>
    <dgm:cxn modelId="{1F83C52C-8DB2-4835-9BFF-46D668FABE85}" srcId="{6C2E3435-46D2-41E0-A47F-9EFA8EB2E70A}" destId="{F9986872-282E-48A2-8090-AD8C58D593E5}" srcOrd="0" destOrd="0" parTransId="{C1D1CFB7-3A01-4F82-8A84-DF61EBBD0F5A}" sibTransId="{4EC422DC-6654-4039-9BEF-CD0EB008D203}"/>
    <dgm:cxn modelId="{252C6038-C31F-46C7-B88F-BE5711FC6EDF}" srcId="{5334A4D0-6DC3-4364-90BD-434E92B06E84}" destId="{7D7BC96B-5C0D-4BDB-89AB-03258A031875}" srcOrd="0" destOrd="0" parTransId="{943F7622-D304-4E71-A404-7D99796A7382}" sibTransId="{EEFC1053-803C-4FF1-B8DB-851BC81DCF0A}"/>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3D9CD185-F79C-4D42-86BC-FF2A2ABD2C10}" type="presOf" srcId="{6C2E3435-46D2-41E0-A47F-9EFA8EB2E70A}" destId="{958A665A-34AB-4526-89CF-8D460DAEDA70}" srcOrd="0" destOrd="0" presId="urn:microsoft.com/office/officeart/2005/8/layout/vList2"/>
    <dgm:cxn modelId="{77A635B3-5E47-4F23-BCBB-52D9479CE977}" type="presOf" srcId="{7D7BC96B-5C0D-4BDB-89AB-03258A031875}" destId="{844D60FB-58D8-444D-BD44-83B40CF6A19D}" srcOrd="0" destOrd="0" presId="urn:microsoft.com/office/officeart/2005/8/layout/vList2"/>
    <dgm:cxn modelId="{5FDBC1F0-F582-4339-A3F1-23671AA61346}" type="presOf" srcId="{F9986872-282E-48A2-8090-AD8C58D593E5}" destId="{FB820C0C-AEC5-45DB-89A7-16E832C87D8D}"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703AF3EC-F497-47F2-9A3B-A345F4F13440}" type="presParOf" srcId="{2CAA70E5-F744-4680-8103-416F359E6392}" destId="{844D60FB-58D8-444D-BD44-83B40CF6A19D}" srcOrd="1" destOrd="0" presId="urn:microsoft.com/office/officeart/2005/8/layout/vList2"/>
    <dgm:cxn modelId="{6F8485CF-631E-4D8F-BA39-2E3755EB6F2C}" type="presParOf" srcId="{2CAA70E5-F744-4680-8103-416F359E6392}" destId="{958A665A-34AB-4526-89CF-8D460DAEDA70}" srcOrd="2" destOrd="0" presId="urn:microsoft.com/office/officeart/2005/8/layout/vList2"/>
    <dgm:cxn modelId="{BB7548DA-A40D-4539-9D15-6C48DCA24489}" type="presParOf" srcId="{2CAA70E5-F744-4680-8103-416F359E6392}" destId="{FB820C0C-AEC5-45DB-89A7-16E832C87D8D}"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400" b="1" cap="small" baseline="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Set apart for God—</a:t>
          </a:r>
          <a:endParaRPr lang="en-US" sz="24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C46570E-1060-409C-B6EF-ADBD871F3D42}">
      <dgm:prSet custT="1"/>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bringing them to the foot of Mount Sinai; God gave the Hebrew people a covenant at Sinai, one summarized in the Ten Commandments. Exodus 19 takes place at this transformative moment in Israel’s history.  The New Testament also reminds us to be holy, meaning to be being set apart for God’s use. Believers are God’s chosen ones, like the Israelites. The followers of Christ represent Jesus on earth and must adhere to His commands (see 1 Peter 2:9). </a:t>
          </a:r>
        </a:p>
      </dgm:t>
    </dgm:pt>
    <dgm:pt modelId="{B448A5B8-B175-41CF-899D-CC9D28EA7AC4}" type="parTrans" cxnId="{BC513513-5001-442D-A2E5-3AF186F0AD4D}">
      <dgm:prSet/>
      <dgm:spPr/>
      <dgm:t>
        <a:bodyPr/>
        <a:lstStyle/>
        <a:p>
          <a:endParaRPr lang="en-US"/>
        </a:p>
      </dgm:t>
    </dgm:pt>
    <dgm:pt modelId="{504246D9-1A25-4FB9-994A-19F2717355B7}" type="sibTrans" cxnId="{BC513513-5001-442D-A2E5-3AF186F0AD4D}">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Y="-6004" custLinFactNeighborX="-272" custLinFactNeighborY="-100000">
        <dgm:presLayoutVars>
          <dgm:chMax val="0"/>
          <dgm:bulletEnabled val="1"/>
        </dgm:presLayoutVars>
      </dgm:prSet>
      <dgm:spPr/>
    </dgm:pt>
    <dgm:pt modelId="{110EA392-CE03-4B21-9AC3-FFDDF0151310}" type="pres">
      <dgm:prSet presAssocID="{5334A4D0-6DC3-4364-90BD-434E92B06E84}" presName="childText" presStyleLbl="revTx" presStyleIdx="0" presStyleCnt="1" custLinFactNeighborX="738" custLinFactNeighborY="-90333">
        <dgm:presLayoutVars>
          <dgm:bulletEnabled val="1"/>
        </dgm:presLayoutVars>
      </dgm:prSet>
      <dgm:spPr/>
    </dgm:pt>
  </dgm:ptLst>
  <dgm:cxnLst>
    <dgm:cxn modelId="{BC513513-5001-442D-A2E5-3AF186F0AD4D}" srcId="{5334A4D0-6DC3-4364-90BD-434E92B06E84}" destId="{3C46570E-1060-409C-B6EF-ADBD871F3D42}" srcOrd="0" destOrd="0" parTransId="{B448A5B8-B175-41CF-899D-CC9D28EA7AC4}" sibTransId="{504246D9-1A25-4FB9-994A-19F2717355B7}"/>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5AF7DA88-F08D-462E-BF6F-DA0F2AA5C031}" type="presOf" srcId="{3C46570E-1060-409C-B6EF-ADBD871F3D42}" destId="{110EA392-CE03-4B21-9AC3-FFDDF0151310}"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FD8B3AC0-A3AF-4D92-BAE6-1DD3C42FE9A6}" type="presParOf" srcId="{2CAA70E5-F744-4680-8103-416F359E6392}" destId="{110EA392-CE03-4B21-9AC3-FFDDF015131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C7065-7827-49AC-A9D5-11B91143F07E}">
      <dsp:nvSpPr>
        <dsp:cNvPr id="0" name=""/>
        <dsp:cNvSpPr/>
      </dsp:nvSpPr>
      <dsp:spPr>
        <a:xfrm>
          <a:off x="0" y="0"/>
          <a:ext cx="9319944" cy="457200"/>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endParaRPr lang="en-US" sz="17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22319" y="22319"/>
        <a:ext cx="9275306" cy="412562"/>
      </dsp:txXfrm>
    </dsp:sp>
    <dsp:sp modelId="{5AB1605B-995D-45C9-9B83-D81D2A7C221E}">
      <dsp:nvSpPr>
        <dsp:cNvPr id="0" name=""/>
        <dsp:cNvSpPr/>
      </dsp:nvSpPr>
      <dsp:spPr>
        <a:xfrm>
          <a:off x="0" y="555282"/>
          <a:ext cx="9319944" cy="2287350"/>
        </a:xfrm>
        <a:prstGeom prst="rect">
          <a:avLst/>
        </a:prstGeom>
        <a:solidFill>
          <a:schemeClr val="accent1">
            <a:alpha val="3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5908" tIns="25400" rIns="142240" bIns="25400" numCol="1" spcCol="1270" anchor="t" anchorCtr="0">
          <a:noAutofit/>
        </a:bodyPr>
        <a:lstStyle/>
        <a:p>
          <a:pPr marL="0" lvl="1" indent="0" algn="l" defTabSz="889000">
            <a:lnSpc>
              <a:spcPct val="100000"/>
            </a:lnSpc>
            <a:spcBef>
              <a:spcPct val="0"/>
            </a:spcBef>
            <a:spcAft>
              <a:spcPts val="0"/>
            </a:spcAft>
            <a:buNone/>
          </a:pPr>
          <a:r>
            <a:rPr lang="en-US" sz="2000" b="1" kern="120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sp:txBody>
      <dsp:txXfrm>
        <a:off x="0" y="555282"/>
        <a:ext cx="9319944" cy="22873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C7065-7827-49AC-A9D5-11B91143F07E}">
      <dsp:nvSpPr>
        <dsp:cNvPr id="0" name=""/>
        <dsp:cNvSpPr/>
      </dsp:nvSpPr>
      <dsp:spPr>
        <a:xfrm>
          <a:off x="0" y="0"/>
          <a:ext cx="9319944" cy="457200"/>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endParaRPr lang="en-US" sz="17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22319" y="22319"/>
        <a:ext cx="9275306" cy="412562"/>
      </dsp:txXfrm>
    </dsp:sp>
    <dsp:sp modelId="{5AB1605B-995D-45C9-9B83-D81D2A7C221E}">
      <dsp:nvSpPr>
        <dsp:cNvPr id="0" name=""/>
        <dsp:cNvSpPr/>
      </dsp:nvSpPr>
      <dsp:spPr>
        <a:xfrm>
          <a:off x="0" y="555282"/>
          <a:ext cx="9319944" cy="22873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908" tIns="25400" rIns="142240" bIns="25400" numCol="1" spcCol="1270" anchor="t" anchorCtr="0">
          <a:noAutofit/>
        </a:bodyPr>
        <a:lstStyle/>
        <a:p>
          <a:pPr marL="0" lvl="1" indent="0" algn="l" defTabSz="889000">
            <a:lnSpc>
              <a:spcPct val="100000"/>
            </a:lnSpc>
            <a:spcBef>
              <a:spcPct val="0"/>
            </a:spcBef>
            <a:spcAft>
              <a:spcPts val="0"/>
            </a:spcAft>
            <a:buNone/>
          </a:pPr>
          <a:r>
            <a:rPr lang="en-US" sz="2000" b="1" kern="120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Four hundred thirty years from the time of Joseph, God delivered Israel out of Egypt (Exodus 12:40; 18:10). Through miraculous plagues, which showed Egypt’s deities to be powerless (7:8– 11:10; 12:29-42), God brought the people out into the wilderness, where He continued to protect and provide for them (Exodus 13–18). In spite of dangers and trials, the people arrived at their destination: Sinai, the mountain where God had first revealed himself to Moses (Exodus 3). Exodus 19 begins the climactic meeting of God with His redeemed people. </a:t>
          </a:r>
        </a:p>
      </dsp:txBody>
      <dsp:txXfrm>
        <a:off x="0" y="555282"/>
        <a:ext cx="9319944" cy="22873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18452"/>
          <a:ext cx="8963218"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faithfulness—</a:t>
          </a:r>
          <a:endPar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1975" y="40427"/>
        <a:ext cx="8919268" cy="406216"/>
      </dsp:txXfrm>
    </dsp:sp>
    <dsp:sp modelId="{844D60FB-58D8-444D-BD44-83B40CF6A19D}">
      <dsp:nvSpPr>
        <dsp:cNvPr id="0" name=""/>
        <dsp:cNvSpPr/>
      </dsp:nvSpPr>
      <dsp:spPr>
        <a:xfrm>
          <a:off x="0" y="645563"/>
          <a:ext cx="8963218" cy="1192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5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did not just free His people from bondage; He also sent them on a journey to reach the promised land. Through many dangers, God displayed faithfulness. Instead of a badge of shame, God gave the formerly enslaved people the honor of being </a:t>
          </a:r>
          <a:r>
            <a:rPr lang="en-US" sz="20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His</a:t>
          </a: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dsp:txBody>
      <dsp:txXfrm>
        <a:off x="0" y="645563"/>
        <a:ext cx="8963218" cy="1192320"/>
      </dsp:txXfrm>
    </dsp:sp>
    <dsp:sp modelId="{958A665A-34AB-4526-89CF-8D460DAEDA70}">
      <dsp:nvSpPr>
        <dsp:cNvPr id="0" name=""/>
        <dsp:cNvSpPr/>
      </dsp:nvSpPr>
      <dsp:spPr>
        <a:xfrm>
          <a:off x="0" y="1912481"/>
          <a:ext cx="8963218" cy="436879"/>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Mount Sinai—</a:t>
          </a:r>
        </a:p>
      </dsp:txBody>
      <dsp:txXfrm>
        <a:off x="21327" y="1933808"/>
        <a:ext cx="8920564" cy="394225"/>
      </dsp:txXfrm>
    </dsp:sp>
    <dsp:sp modelId="{FB820C0C-AEC5-45DB-89A7-16E832C87D8D}">
      <dsp:nvSpPr>
        <dsp:cNvPr id="0" name=""/>
        <dsp:cNvSpPr/>
      </dsp:nvSpPr>
      <dsp:spPr>
        <a:xfrm>
          <a:off x="0" y="2349356"/>
          <a:ext cx="8963218" cy="1457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5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Moses to take the lead. The Israelites witnessed miracle after miracle on their way to their destination: God parted the Red Sea, destroyed the Egyptian army, provided food and water, and gave many victories over enemies. After traveling for three months, Moses brought the people to the place where he had first encountered God in a burning bush (Ex. 3). </a:t>
          </a:r>
          <a:endParaRPr lang="en-US" sz="2000" b="1" kern="1200" cap="small" baseline="0" dirty="0">
            <a:solidFill>
              <a:schemeClr val="tx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2349356"/>
        <a:ext cx="8963218" cy="14572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673565"/>
          <a:ext cx="9367677"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tx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Set apart for God—</a:t>
          </a:r>
          <a:endParaRPr lang="en-US" sz="24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1975" y="695540"/>
        <a:ext cx="9323727" cy="406216"/>
      </dsp:txXfrm>
    </dsp:sp>
    <dsp:sp modelId="{110EA392-CE03-4B21-9AC3-FFDDF0151310}">
      <dsp:nvSpPr>
        <dsp:cNvPr id="0" name=""/>
        <dsp:cNvSpPr/>
      </dsp:nvSpPr>
      <dsp:spPr>
        <a:xfrm>
          <a:off x="0" y="1272603"/>
          <a:ext cx="9367677" cy="115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42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bringing them to the foot of Mount Sinai; God gave the Hebrew people a covenant at Sinai, one summarized in the Ten Commandments. Exodus 19 takes place at this transformative moment in Israel’s history.  The New Testament also reminds us to be holy, meaning to be being set apart for God’s use. Believers are God’s chosen ones, like the Israelites. The followers of Christ represent Jesus on earth and must adhere to His commands (see 1 Peter 2:9). </a:t>
          </a:r>
        </a:p>
      </dsp:txBody>
      <dsp:txXfrm>
        <a:off x="0" y="1272603"/>
        <a:ext cx="9367677" cy="11592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2/23/2025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 Kingdom of Priests, A </a:t>
            </a:r>
            <a:r>
              <a:rPr lang="en-US" sz="1800" b="1" kern="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Holy Nation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D7893BD-152F-46A7-951C-B1D0890E2115}" type="slidenum">
              <a:rPr lang="en-US" smtClean="0"/>
              <a:t>1</a:t>
            </a:fld>
            <a:endParaRPr lang="en-US"/>
          </a:p>
        </p:txBody>
      </p:sp>
    </p:spTree>
    <p:extLst>
      <p:ext uri="{BB962C8B-B14F-4D97-AF65-F5344CB8AC3E}">
        <p14:creationId xmlns:p14="http://schemas.microsoft.com/office/powerpoint/2010/main" val="300601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41B8-6B8C-106B-B714-4609D6E92D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1C0F03-95EF-BF1D-A011-90CDD6190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166435-1D12-24F7-4548-DAEA9798DA1B}"/>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Dense Cloud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presence in a dense cloud recalls previous moments of guidance, emphasizing His faithfulness. This manifestation reassures Israel of His continued leadership, prefiguring His presence in the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cloud symbolizes God’s guidance, protection, and presence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remains constant – He continues to lead as He did in Egypt.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cloud signifies divine protection – It shields Israel and directs their path.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glory fills His dwelling place – Later seen in the tabernacle and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Consecrate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Before meeting God, the Israelites must consecrate themselves, symbolizing purification. This foreshadows priestly rituals and the necessity of spiritual readiness for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Holiness requires preparation—God’s people must be purified to stand in His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Spiritual preparation matters – The Israelites must wash and ready themselves.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requires separation – They are set apart for divine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Purification foreshadows Christ – Jesus makes believers spiritually clean before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Life-Changing Knowledge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affirmation of Jesus as His beloved Son reflects how He sees believers. Knowing we are God’s treasured possession empowers us to live holy lives with confidence in His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Recognizing our identity as God’s beloved transforms how we live and serve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affirms our worth – Like Israel, believers are His special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Our identity shapes our actions – Knowing we are loved empowers holy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is our example – He lived fully aware of His Father’s love, and so should we.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5A47575-C257-DE41-EB9A-F3F20AD3013E}"/>
              </a:ext>
            </a:extLst>
          </p:cNvPr>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2883365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Welcome everyone! Today, we are going to explore what it means to be a part of God's holy people. We will discuss Exodus 19:1-14 and see how it applies to our lives as young Christians. We will also learn how Jesus fulfills this calling and how we can live as a "kingdom of priests" in today's world.</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After leaving Egypt, the Israelites embarked on a challenging journey. They experienced hunger, thirst, and uncertainty, yet God provided for them. This reminds us that even when life gets tough, God is always guiding and providing for us. Their journey to Sinai set the stage for something incredible—God was about to call them into a new identity.</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Mount Sinai, God reminded the Israelites of how He saved them. Then, He gave them a choice: if they obeyed Him, they would become His special people. This was a powerful moment—it showed that holiness is about belonging to God, not just following rules. Today, we have a similar invitation through Jesus Christ.</a:t>
            </a:r>
          </a:p>
          <a:p>
            <a:pPr marL="0" marR="0" lvl="0" indent="0">
              <a:lnSpc>
                <a:spcPct val="107000"/>
              </a:lnSpc>
              <a:spcBef>
                <a:spcPts val="0"/>
              </a:spcBef>
              <a:spcAft>
                <a:spcPts val="800"/>
              </a:spcAft>
              <a:buSzPts val="1000"/>
              <a:buFont typeface="Symbol" panose="05050102010706020507" pitchFamily="18" charset="2"/>
              <a:buNone/>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people responded positively—they committed to obeying God. But before they could meet with Him, they had to prepare themselves. This reminds us that approaching God requires us to be spiritually ready. We prepare our hearts through prayer, repentance, and obedience.</a:t>
            </a:r>
          </a:p>
          <a:p>
            <a:pPr marL="0" marR="0">
              <a:lnSpc>
                <a:spcPct val="107000"/>
              </a:lnSpc>
              <a:spcBef>
                <a:spcPts val="0"/>
              </a:spcBef>
              <a:spcAft>
                <a:spcPts val="80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4</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Moses stood between God and the Israelites, delivering God’s message. Today, Jesus serves as our perfect mediator, connecting us directly to God. Through Him, we are part of God's chosen people, called to live holy lives and reflect His love to the world.</a:t>
            </a: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Slide 6: Living as God’s Holy People</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Worship: Spend time in prayer and reading the Bible.</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Obedience: Follow God's Word in daily life.</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Mission: Represent God by showing love and truth.</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Being holy is not about being perfect—it’s about being set apart for God’s purpose. We live out this calling by worshiping God, obeying His Word, and serving others. Take a moment to reflect: How can you represent God this week? Let’s commit to living as His holy people.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3974110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906F8-4763-428F-59A5-FE17208E48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A9A47-BEEE-00AA-835E-5821240232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DB7417-C1E7-BEBE-52DB-79E1DE5EB6DD}"/>
              </a:ext>
            </a:extLst>
          </p:cNvPr>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Speaker's Notes:</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Being holy is not about being perfect—it’s about being set apart for God’s purpose. We live out this calling by worshiping God, obeying His Word, and serving others. Take a moment to reflect: How can you represent God this week? Let’s commit to living as His holy people.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3CEE67B-84DA-C8F4-24BF-99756A0A7072}"/>
              </a:ext>
            </a:extLst>
          </p:cNvPr>
          <p:cNvSpPr>
            <a:spLocks noGrp="1"/>
          </p:cNvSpPr>
          <p:nvPr>
            <p:ph type="sldNum" sz="quarter" idx="5"/>
          </p:nvPr>
        </p:nvSpPr>
        <p:spPr/>
        <p:txBody>
          <a:bodyPr/>
          <a:lstStyle/>
          <a:p>
            <a:fld id="{D5939589-3E79-4C82-AA4A-FE78234FAA59}" type="slidenum">
              <a:rPr lang="en-US" smtClean="0"/>
              <a:t>12</a:t>
            </a:fld>
            <a:endParaRPr lang="en-US" dirty="0"/>
          </a:p>
        </p:txBody>
      </p:sp>
    </p:spTree>
    <p:extLst>
      <p:ext uri="{BB962C8B-B14F-4D97-AF65-F5344CB8AC3E}">
        <p14:creationId xmlns:p14="http://schemas.microsoft.com/office/powerpoint/2010/main" val="2066464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19:1–8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On the first day of the third month after the Israelites left Egypt—on that very day—they came to the Desert of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After they set out from Rephidim, they entered the Desert of Sinai, and Israel camped there in the desert in front of the mountain.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Then Moses went up to God, and the LORD called to him from the mountain and said, “This is what you are to say to the descendants of Jacob and what you are to tell the people of Israel: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‘You yourselves have seen what I did to Egypt, and how I carried you on eagles’ wings and brought you to myself.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Now if you obey me fully and keep my covenant, then out of all nations you will be my treasured possession. Although the whole earth is mine,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you will be for me a kingdom of priests and a holy nation. ’ These are the words you are to speak to the Israelites.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So Moses went back and summoned the elders of the people and set before them all the words the LORD had commanded him to speak.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The people all responded together, “We will do everything the LORD has said. ” So Moses brought their answer back to the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centuries of bondage in Egypt, where Pharaoh treated the Hebrews with contempt, God delivered them from slavery, using miracles beyond human comprehension.  The people travel through the wilderness, and God leads them to the foot of a mountain, a place connecting heaven and earth. The mountain would smoke and thunder in a fearful display. At Sinai, they meet with Yahweh—God of Abraham, Isaac, and Jacob—and creator of the universe.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first asks Moses to remind the people of all that they had witnessed (vv. 4–5). They were rescued and protected, “carried on eagles’ wings. ” The people were brought out of Egypt for God’s sovereign purpose (v. 4). God invites the people to embrace a new identity. Instead of Pharaoh’s slaves, they have become the creator’s chosen ones.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Since God is giving them a holy status, they are to be a “treasured possession . . . a kingdom of priests and a holy nation” (vv. 5–6). God is doing something new. Although He created the whole earth, God is using the children of Abraham to bless the world (Gen. 12:3). Their holiness is not from what they have done. In fact, they were passive characters in their own redemption story. But God is loyal.  He rescued them, and now He calls them His people. God shall be devoted and faithful to them. At the same time, He requires their obedience and faithfulness to His covenant.  The people respond, “We will do everything the Lord has said” (v. 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rescue plan is bigger than the redemption of one nation; God intends to bless the whole world. Through the descendants of Abraham, God plans to lead all nations into His presence, to fill the world with order and justice.  The rescue, redemption, and covenant of Israel become a model of salvation for God to unveil to all people through Jesus Christ (compare 1 Peter 2:9).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delivers Israel from Egyptian bondage, leading them to Mount Sinai, where He reveals their new identity. No longer slaves, they are now His chosen people, called to holiness and obedience. Their redemption is part of a greater divine plan—to bless the whole world through Abraham’s descendants, ultimately fulfilled in Jesus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rescue of Israel signifies not just national redemption but a global salvation plan, culminating in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redemption gives new identity – Israel transitions from slaves to a holy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follows salvation – God’s covenant requires faithfulness in response to His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Salvation extends to all – Israel’s redemption foreshadows Christ’s global mission (1 Peter 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B2661-FCD1-674E-D2C1-5169611762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B5B297-CC9B-7081-3B5D-EE839C0F9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5C086C-7258-773C-744D-8C907F7EC1BA}"/>
              </a:ext>
            </a:extLst>
          </p:cNvPr>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19:9–14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The LORD said to Moses, “I am going to come to you in a dense cloud, so that the people will hear me speaking with you and will always put their trust in you. ” Then Moses told the LORD what the people had said.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And the LORD said to Moses, “Go to the people and consecrate them today and tomorrow. Have them wash their clothes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and be ready by the third day, because on that day the LORD will come down on Mount Sinai in the sight of all the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Put limits for the people around the mountain and tell them, ‘Be careful that you do not approach the mountain or touch the foot of it. Whoever touches the mountain is to be put to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They are to be stoned or shot with arrows;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not a hand is to be laid on them. No person or animal shall be permitted to live. ’ Only when the ram’s horn sounds a long blast may they approach the mountain.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14 After Moses had gone down the mountain to the people, he consecrated them, and they washed their clothes.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Moses continues his conversation with God on Mount Sinai, and all the while God appears in a “dense cloud” so that everyone might see and recognize Moses’ authority (v. 9). God endorses Moses’ leadership and wants the people to know that Moses is speaking on God’s behalf.  God tells Moses to consecrate the people, for Yahweh plans to come down on Mount Sinai right in front of their eyes—an encounter not to be taken lightly (vv. 10–11).  Moses must prepare for this meeting by instructing the people about treating the mountain as sacred. God tells Moses that no one, not even an animal, is to touch the holy mountain and desecrate the space where God reveals His presence (v. 12). Before the signal, anyone who deliberately ignores this command and approaches the mountain shall be stoned or shot with arrows (v. 13).  Moses goes back to the people to deliver these instructions.  He consecrates them, and they wash their clothes as God commands (v. 14). They are making themselves ritually clean and keeping themselves from anything disordered and unclean. The stage is set for God to appear on the mountain, where He will give Israel the covenant that they shall follow to remain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appears in a dense cloud to affirm Moses’ authority and prepares to meet Israel at Mount Sinai. Moses consecrates the people, instructing them on the mountain’s holiness. Strict boundaries are set to protect its sanctity, emphasizing reverence for God's presence. The Israelites prepare themselves through purification, signifying their readiness to receive the 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presence requires preparation, reverence, and obedience, as He establishes His covenant with Israel.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affirms leadership – The dense cloud validates Moses as God’s chosen mediator.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demands preparation – Consecration and purity are necessary to approach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Reverence is essential – Boundaries around the mountain highlight the sacredness of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E43BA2A-E339-82DA-D7E8-699FF52737C3}"/>
              </a:ext>
            </a:extLst>
          </p:cNvPr>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1655191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Notice that God expects His people to be holy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r>
              <a:rPr lang="en-US" sz="1800" b="1" dirty="0"/>
              <a:t>Holiness is both a divine gift and a moral calling. God made Israel holy by choosing them, yet they were also required to live righteously. Similarly, believers in Christ are declared holy but must actively pursue a holy life. Holiness is a privilege, reflecting God's nature and fulfilling His mission in the world.</a:t>
            </a: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What Is Holiness For?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both the Exodus story and the apostle Peter make clear, salvation comes before the call to holiness. God does not save Israel because they are holy—Israel is declared holy after they are saved and rescued (Ex. 19:4–6). Peter reminds the church that holiness is a proper response to their salvation (1 Peter 1:9, 16). But what is holiness for?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people may think the purpose of holiness is to earn salvation. Others could say achieving holiness is its own reward. Both ideas, however, miss the point: Israel’s holiness is intended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Exodus 19, God explains two purposes for making them a holy nation: to “bring you to myself” as “my treasured possession” (vv. 4–5), and to be “a kingdom of priests” among the nations (v. 6). Holiness makes Israel fit for a relationship with God—to worship Him—and with the nations—in mission for them. To see holiness only in relationship to salvation or purity misses that they are expected to do something with the holy status they have been given.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Peter 2:9, this same holy calling is extended to the church: “But you are a chosen race, a royal priesthood, a holy nation, a people for his own possession, that you may proclaim the excellencies of him who called you out of darkness into his marvelous light. ” God declares and calls the church to be holy so that they will proclaim His glory.  This proclamation is an act of worship and mission. We can feel empowered by God’s call: be holy! It is what He created us to do, to love our creator through acts of worship and to love our neighbors by serving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Does the invitation to “be holy” feel like a burden or a relief? Why?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EA1DA-A158-B191-5EFE-C55914DF051A}"/>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FC0BD26F-6092-A0BD-7DE5-F0DC6B4203DC}"/>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F8768BEB-1E44-EBCE-E342-8418230BAD66}"/>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Notice that God expects His people to be holy for worship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10.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2800" b="1" dirty="0"/>
              <a:t>Holiness is both a gift and a calling</a:t>
            </a:r>
            <a:r>
              <a:rPr lang="en-US" sz="2800" dirty="0"/>
              <a:t> – God declares us holy through Christ, but we must also live righteously as an expression of obedience and faith.</a:t>
            </a: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800" b="1" dirty="0"/>
              <a:t>Holiness reflects God's mission</a:t>
            </a:r>
            <a:r>
              <a:rPr lang="en-US" sz="1800" dirty="0"/>
              <a:t> – Just as Israel was set apart to represent God to the nations, believers today are called to live distinctly for His glory and purpose.</a:t>
            </a:r>
          </a:p>
          <a:p>
            <a:pPr marL="0" marR="0">
              <a:lnSpc>
                <a:spcPct val="107000"/>
              </a:lnSpc>
              <a:spcAft>
                <a:spcPts val="800"/>
              </a:spcAft>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12.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Does the invitation to “be holy” feel like a burden or a relief? Why?</a:t>
            </a: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dirty="0"/>
              <a:t>Holiness is a relief</a:t>
            </a:r>
            <a:r>
              <a:rPr lang="en-US" sz="1800" dirty="0"/>
              <a:t> – Rather than a burden, holiness is an invitation to live in God’s grace, free from sin’s weight, and empowered to fulfill His purpose</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08010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2800" b="1" dirty="0"/>
              <a:t>Exodus 19 emphasizes the responsibilities of God's chosen people, requiring preparation for His presence. Under the new covenant, believers are God's dwelling place and serve as mediators, pointing others to Christ. While Israel failed to uphold the Sinai covenant, Jesus, as the perfect mediator, fulfills God's promise, bringing blessings to all nations.</a:t>
            </a:r>
          </a:p>
          <a:p>
            <a:endParaRPr lang="en-US" sz="2800" b="1" dirty="0"/>
          </a:p>
          <a:p>
            <a:r>
              <a:rPr lang="en-US" sz="2800" b="1" dirty="0"/>
              <a:t>Main Idea</a:t>
            </a:r>
          </a:p>
          <a:p>
            <a:r>
              <a:rPr lang="en-US" sz="2800" dirty="0"/>
              <a:t>Holiness is a calling for God’s people, who are set apart to reflect His presence and introduce others to Christ, the ultimate mediator.</a:t>
            </a:r>
          </a:p>
          <a:p>
            <a:endParaRPr lang="en-US" sz="2800" dirty="0"/>
          </a:p>
          <a:p>
            <a:r>
              <a:rPr lang="en-US" sz="2800" b="1" dirty="0"/>
              <a:t>Three Key Takeaways</a:t>
            </a:r>
          </a:p>
          <a:p>
            <a:pPr lvl="1">
              <a:buFont typeface="+mj-lt"/>
              <a:buAutoNum type="arabicPeriod"/>
            </a:pPr>
            <a:r>
              <a:rPr lang="en-US" sz="2800" b="1" dirty="0"/>
              <a:t>Believers are God’s dwelling place</a:t>
            </a:r>
            <a:r>
              <a:rPr lang="en-US" sz="2800" dirty="0"/>
              <a:t> – The church is not a building; Christians are temples of the Holy Spirit (1 Cor. 6:19).</a:t>
            </a:r>
          </a:p>
          <a:p>
            <a:pPr lvl="1">
              <a:buFont typeface="+mj-lt"/>
              <a:buAutoNum type="arabicPeriod"/>
            </a:pPr>
            <a:r>
              <a:rPr lang="en-US" sz="2800" b="1" dirty="0"/>
              <a:t>Jesus fulfills the covenant</a:t>
            </a:r>
            <a:r>
              <a:rPr lang="en-US" sz="2800" dirty="0"/>
              <a:t> – Israel’s failure led to a new covenant in Christ, who perfectly mediates between God and humanity (Heb. 9:15).</a:t>
            </a:r>
          </a:p>
          <a:p>
            <a:pPr lvl="1">
              <a:buFont typeface="+mj-lt"/>
              <a:buAutoNum type="arabicPeriod"/>
            </a:pPr>
            <a:r>
              <a:rPr lang="en-US" sz="2800" b="1" dirty="0"/>
              <a:t>God’s promise extends to all</a:t>
            </a:r>
            <a:r>
              <a:rPr lang="en-US" sz="2800" dirty="0"/>
              <a:t> – Through Christ, the blessing given to Abraham now reaches every nation (Gen. 12:3).</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en-US" sz="2800" b="1" dirty="0"/>
              <a:t>At Mount Sinai, God declares Israel holy, setting them apart as His treasured possession and calling them to represent Him. This mission extends to believers today, who are called to proclaim God’s holiness. Holiness is not just about personal devotion but also about serving as God’s representatives to the world, fulfilling His mission.</a:t>
            </a:r>
          </a:p>
          <a:p>
            <a:endParaRPr lang="en-US" sz="2800" b="1" dirty="0"/>
          </a:p>
          <a:p>
            <a:r>
              <a:rPr lang="en-US" sz="2800" b="1" dirty="0"/>
              <a:t>Main Idea</a:t>
            </a:r>
          </a:p>
          <a:p>
            <a:r>
              <a:rPr lang="en-US" sz="2800" dirty="0"/>
              <a:t>Holiness is both a privilege and a responsibility—believers are set apart to worship God and serve as His ambassadors.</a:t>
            </a:r>
          </a:p>
          <a:p>
            <a:endParaRPr lang="en-US" sz="2800" b="1" dirty="0"/>
          </a:p>
          <a:p>
            <a:r>
              <a:rPr lang="en-US" sz="2800" b="1" dirty="0"/>
              <a:t>Three Key Takeaways</a:t>
            </a:r>
          </a:p>
          <a:p>
            <a:pPr lvl="1">
              <a:buFont typeface="+mj-lt"/>
              <a:buAutoNum type="arabicPeriod"/>
            </a:pPr>
            <a:r>
              <a:rPr lang="en-US" sz="2800" b="1" dirty="0"/>
              <a:t>Holiness is a calling</a:t>
            </a:r>
            <a:r>
              <a:rPr lang="en-US" sz="2800" dirty="0"/>
              <a:t> – Just as Israel was set apart, believers are chosen to reflect God’s holiness in the world.</a:t>
            </a:r>
          </a:p>
          <a:p>
            <a:pPr lvl="1">
              <a:buFont typeface="+mj-lt"/>
              <a:buAutoNum type="arabicPeriod"/>
            </a:pPr>
            <a:r>
              <a:rPr lang="en-US" sz="2800" b="1" dirty="0"/>
              <a:t>Holiness fuels mission</a:t>
            </a:r>
            <a:r>
              <a:rPr lang="en-US" sz="2800" dirty="0"/>
              <a:t> – Being holy is not just about worship but also about reaching others with God’s message.</a:t>
            </a:r>
          </a:p>
          <a:p>
            <a:pPr lvl="1">
              <a:buFont typeface="+mj-lt"/>
              <a:buAutoNum type="arabicPeriod"/>
            </a:pPr>
            <a:r>
              <a:rPr lang="en-US" sz="2800" b="1" dirty="0"/>
              <a:t>Representing God matters</a:t>
            </a:r>
            <a:r>
              <a:rPr lang="en-US" sz="2800" dirty="0"/>
              <a:t> – As a “kingdom of priests,” believers must live in a way that demonstrates God’s character to the nations.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19</a:t>
            </a:fld>
            <a:endParaRPr lang="en-US"/>
          </a:p>
        </p:txBody>
      </p:sp>
    </p:spTree>
    <p:extLst>
      <p:ext uri="{BB962C8B-B14F-4D97-AF65-F5344CB8AC3E}">
        <p14:creationId xmlns:p14="http://schemas.microsoft.com/office/powerpoint/2010/main" val="3773971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Lord, we sometimes feel inadequate as representatives of Your holiness. May we be found to be Your faithful servants and a royal priesthood despite our shortcomings. We pray in Christ’s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God is the redeeming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INVITATION TO A NEW IDENTITY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first thing that God asks Moses to say to the Israelites?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“You yourselves have seen what I did to Egypt, and how I carried you on eagles’ wings and brought you to myself” (v. 4). God reminds the people of their history and of their deliverance.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might this reminder prepare the people for the invitation that follows?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Answers will vary. These words may have helped them have faith to step into their new identity. Remembering their past may have given them confidence about their future. If God delivered them, God also had the right to set boundaries and expectations for them to follow, as His people.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God invites Israel to embrace a new identity. What are the conditions of this invitation?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says, “If you obey me fully and keep my covenant . . . you will be my treasured possession” (v. 5). He asks the Israelites to obey and to and keep His covenant stipulations.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63537-A39A-B92C-D0BD-2004E2CB57FA}"/>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229CE000-2DBE-442B-5633-6E1AB1B4FB4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ACDE83A8-5C88-AA09-99B2-FCFEA6A8F0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PREPARING TO ENCOUNTER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God appear to Moses, and why?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appears to Moses in a dense cloud so that the people will recognize God is talking to Moses and trust Moses as an authorized representative.  Moses is the mediator that God has chosen, and he reports precisely what God tells him to say.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instructions does God give to Moses?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tells Moses to consecrate the people, to have them wash their clothes, and to put limits around the mountain. The people are to be careful and not to approach the mountain or even touch the foot of it.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can we learn about God from His instructions?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Answers may vary. God’s presence is holy. He requires holiness and respect from His people. God pays attention to the details, including the ways that we signal a disposition of the heart through our actions when we prepare to meet with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69190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81D5B-85D4-B704-3F36-E39827DFD5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458D8-65A5-DC69-CDE3-9CF7A7DF46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A8EC23-3F30-71DE-DD96-08BEFBB9EA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78589A-0DC2-2028-10C9-52B55CF3B253}"/>
              </a:ext>
            </a:extLst>
          </p:cNvPr>
          <p:cNvSpPr>
            <a:spLocks noGrp="1"/>
          </p:cNvSpPr>
          <p:nvPr>
            <p:ph type="sldNum" sz="quarter" idx="5"/>
          </p:nvPr>
        </p:nvSpPr>
        <p:spPr/>
        <p:txBody>
          <a:bodyPr/>
          <a:lstStyle/>
          <a:p>
            <a:fld id="{6D7893BD-152F-46A7-951C-B1D0890E2115}" type="slidenum">
              <a:rPr lang="en-US" smtClean="0"/>
              <a:t>22</a:t>
            </a:fld>
            <a:endParaRPr lang="en-US"/>
          </a:p>
        </p:txBody>
      </p:sp>
    </p:spTree>
    <p:extLst>
      <p:ext uri="{BB962C8B-B14F-4D97-AF65-F5344CB8AC3E}">
        <p14:creationId xmlns:p14="http://schemas.microsoft.com/office/powerpoint/2010/main" val="3095190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Invitation to a New Identity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19:1–8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Preparing to Encounter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Exodus 19:9–14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Exodus 1:1-14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Israelites, descendants of Jacob, multiply in Egypt. A new Pharaoh, unfamiliar with Joseph’s legacy, fears their growing numbers and enslaves them. Harsh labor is imposed to suppress them, but they continue to increase. Pharaoh orders ruthless oppression, forcing them into severe bondage.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on Exodus 1:1-14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God's faithfulness in multiplying His people despite opposition. Pharaoh’s fear leads to oppression, but God's plan for Israel remains unstoppable. The Israelites' suffering foreshadows God's coming deliverance. It reminds believers that challenges may arise, but God's promises and purposes cannot be thwarted.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reflects on historical conflicts in the Middle East, particularly the Six-Day War (1967) and the Yom Kippur War (1973), leading to the Camp David Accords (1978), a peace treaty between Israel and Egypt. Mediation played a crucial role in resolving tensions, linking this concept to biblical mediators—Moses at Mount Sinai, God’s covenant with Israel, and ultimately, Christ as the supreme mediator of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peace requires mediation, commitment from both sides, and a guiding force. Just as political mediators bring nations together, Jesus Christ mediates between humanity and God, offering lasting spiritual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Mediation fosters peace – Historic conflicts, such as the wars between Israel and Egypt, required skilled mediators like President Carter to achieve resolution, demonstrating that reconciliation often needs external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Moses as Mediator – At Mount Sinai, Moses served as a bridge between God and Israel, showing how divine plans often unfold through chosen intermediaries.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the Ultimate Mediator – While treaties bring temporary peace, Christ offers lasting reconciliation between God and humanity, fulfilling the ultimate role of mediator (Romans 5:1).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430 years in Egypt, God delivers Israel through miraculous plagues that expose the false power of Egypt’s gods. He leads them through the wilderness, providing protection and sustenance. Despite challenges, they reach Mount Sinai, where God first appeared to Moses. Exodus 19 marks a pivotal moment—God formally meets with His redeemed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deliverance is not just about freedom but about establishing a covenant relationship with His people at 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power is unmatched – The plagues demonstrated His supremacy over Egypt’s deities.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provides through trials – In the wilderness, He sustained and protected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Sinai is a turning point – God’s meeting with Israel at Sinai marks the beginning of their covenant relationship.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3147653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430 years in Egypt, God delivers Israel through miraculous plagues that expose the false power of Egypt’s gods. He leads them through the wilderness, providing protection and sustenance. Despite challenges, they reach Mount Sinai, where God first appeared to Moses. Exodus 19 marks a pivotal moment—God formally meets with His redeemed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deliverance is not just about freedom but about establishing a covenant relationship with His people at 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power is unmatched – The plagues demonstrated His supremacy over Egypt’s deities.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provides through trials – In the wilderness, He sustained and protected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Sinai is a turning point – God’s meeting with Israel at Sinai marks the beginning of their covenant relationship.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314765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Overview of Exodus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the second book of the Bible and part of the Pentateuch, tells the story of God’s covenant with Israel. It recounts creation, humanity’s failure, and God’s redemption plan through Abraham’s descendants. The book highlights God’s guidance, deliverance, and formation of Israel into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reveals God’s commitment to redeeming His people, establishing a covenant, and guiding them toward His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rescue plan – Exodus continues the biblical theme of redemption, showing God’s faithfulness to deliver and lead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Covenant relationship – God establishes a lasting covenant with Israel, marking them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order and purpose – Despite humanity’s failures, God consistently moves His plan forward through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extends beyond freeing the Israelites; He leads them to the Promised Land, displaying His power and protection. Their journey transforms them from slaves into His treasured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is unwavering—He not only delivers but also leads and restores His people with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Deliverance is just the beginning – God’s plan doesn’t stop at rescue; He leads His people to a greater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Faithfulness in hardship – Even through trials, God proves His steadfast commitment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new identity – Rather than being defined by their past, Israel is given honor as God’s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leads Israel to Mount Sinai, where He confirms His covenant with them. He reaffirms His presence, instructs them to obey His voice, and declares them His treasured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represents a defining moment where God establishes His people’s identity, calling them into a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confirms His covenant – At Sinai, God establishes Israel as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is required – God calls His people to listen, obey, and remain faithful.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desires relationship – His longing is to dwell with His people and lead them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Set Apart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Sinai, God sets Israel apart through the covenant and the Ten Commandments. Holiness remains a central theme in both the Old and New Testaments, as believers are called to represent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 are set apart for His purpose, living in obedience and reflecting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is a calling – Believers are chosen to live differently, devoted to God’s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law establishes order – The Ten Commandments guide God’s people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Continuity in the New Testament – Christians inherit this calling to represent Christ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F29D3-9BD8-2061-5A86-339456491D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35A75-376E-895A-7E13-7B2ADC821E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810229-FBE7-6809-987A-A3E0A56B90BF}"/>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Overview of Exodus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the second book of the Bible and part of the Pentateuch, tells the story of God’s covenant with Israel. It recounts creation, humanity’s failure, and God’s redemption plan through Abraham’s descendants. The book highlights God’s guidance, deliverance, and formation of Israel into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reveals God’s commitment to redeeming His people, establishing a covenant, and guiding them toward His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rescue plan – Exodus continues the biblical theme of redemption, showing God’s faithfulness to deliver and lead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Covenant relationship – God establishes a lasting covenant with Israel, marking them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order and purpose – Despite humanity’s failures, God consistently moves His plan forward through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extends beyond freeing the Israelites; He leads them to the Promised Land, displaying His power and protection. Their journey transforms them from slaves into His treasured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 is unwavering—He not only delivers but also leads and restores His people with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Deliverance is just the beginning – God’s plan doesn’t stop at rescue; He leads His people to a greater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Faithfulness in hardship – Even through trials, God proves His steadfast commitment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new identity – Rather than being defined by their past, Israel is given honor as God’s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miraculously leads Israel to Mount Sinai, where He confirms His covenant with them. He reaffirms His presence, instructs them to obey His voice, and declares them His treasured possession.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Mount Sinai represents a defining moment where God establishes His people’s identity, calling them into a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confirms His covenant – At Sinai, God establishes Israel as His holy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is required – God calls His people to listen, obey, and remain faithful.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desires relationship – His longing is to dwell with His people and lead them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Set Apart for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Sinai, God sets Israel apart through the covenant and the Ten Commandments. Holiness remains a central theme in both the Old and New Testaments, as believers are called to represent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 are set apart for His purpose, living in obedience and reflecting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Holiness is a calling – Believers are chosen to live differently, devoted to God’s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law establishes order – The Ten Commandments guide God’s people in righteousness.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Continuity in the New Testament – Christians inherit this calling to represent Christ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A419DA4-C582-37F5-5FCA-63D6ED7078DA}"/>
              </a:ext>
            </a:extLst>
          </p:cNvPr>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1496227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Covenant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covenant is a divine promise. God’s covenant with Israel at Sinai continues His promises to Abraham, calling Israel to be a holy nation. This covenant establishes their identity and mission, ultimately pointing to Christ as the perfect fulfillment.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covenant sets Israel apart, binding them to Him through obedience and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covenant builds on past promises – It fulfills His promises to Abraham, making Israel a great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Holiness requires obedience – Israel must uphold the covenant through righteous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completes the covenant – Christ is the perfect fulfillment of God’s promise (Gal. 3:16).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Desert of Sinai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escaping Egypt, the Israelites endure the harsh desert, facing scarcity and trials. Each test reveals God’s miraculous provision, teaching them to trust Him fully. Sinai becomes the place where they prepare to meet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desert experience refines and prepares Israel, teaching reliance on God’s provision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Testing strengthens faith – Israel’s struggles reveal their dependence on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provides in every need – Water, food, and protection come by His hand.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Preparation leads to transformation – Before meeting God, Israel must undergo a refining process.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Meeting God on the Mountain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encounter with Israel at Sinai mirrors Moses’ first call. Fire, warnings, and divine presence mark this holy moment, reinforcing God’s authority and calling. This meeting establishes Israel’s role as His chosen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Sinai is where God reveals His presence, affirming Israel’s calling and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presence is awe-inspiring – His descent in fire and cloud signifies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Meeting God requires reverence – Boundaries are set to honor His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Israel’s role is confirmed – God reaffirms their identity as His chosen 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4282678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66230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21943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98687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3824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68876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07319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8949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631272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79288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655841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667916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7716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1169396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08653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795805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22658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9149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233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26074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9389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2/23/2025</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24451165"/>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F1917B-4688-7240-FB28-4273F9E94901}"/>
              </a:ext>
            </a:extLst>
          </p:cNvPr>
          <p:cNvSpPr/>
          <p:nvPr/>
        </p:nvSpPr>
        <p:spPr>
          <a:xfrm>
            <a:off x="0" y="0"/>
            <a:ext cx="12192000" cy="6858000"/>
          </a:xfrm>
          <a:prstGeom prst="rect">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3767F83D-FF11-64C2-A5EB-25C2FD57B4C8}"/>
              </a:ext>
            </a:extLst>
          </p:cNvPr>
          <p:cNvSpPr>
            <a:spLocks noGrp="1"/>
          </p:cNvSpPr>
          <p:nvPr>
            <p:ph type="ctrTitle"/>
          </p:nvPr>
        </p:nvSpPr>
        <p:spPr>
          <a:xfrm>
            <a:off x="4028303" y="89869"/>
            <a:ext cx="7974749" cy="1553006"/>
          </a:xfrm>
          <a:gradFill>
            <a:gsLst>
              <a:gs pos="0">
                <a:schemeClr val="accent1">
                  <a:lumMod val="40000"/>
                  <a:lumOff val="60000"/>
                </a:schemeClr>
              </a:gs>
              <a:gs pos="32000">
                <a:schemeClr val="accent1">
                  <a:lumMod val="60000"/>
                  <a:lumOff val="40000"/>
                </a:schemeClr>
              </a:gs>
              <a:gs pos="69000">
                <a:schemeClr val="accent1">
                  <a:lumMod val="20000"/>
                  <a:lumOff val="80000"/>
                </a:schemeClr>
              </a:gs>
              <a:gs pos="100000">
                <a:schemeClr val="accent1">
                  <a:lumMod val="75000"/>
                </a:schemeClr>
              </a:gs>
            </a:gsLst>
            <a:lin ang="5400000" scaled="1"/>
          </a:gradFill>
          <a:ln w="762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Autofit/>
          </a:bodyPr>
          <a:lstStyle/>
          <a:p>
            <a:pPr algn="ctr"/>
            <a:r>
              <a:rPr lang="en-US" sz="4000" b="1" cap="small" dirty="0">
                <a:solidFill>
                  <a:schemeClr val="tx1"/>
                </a:solidFill>
                <a:latin typeface="Arial Black" panose="020B0A04020102020204" pitchFamily="34" charset="0"/>
              </a:rPr>
              <a:t>A Kingdom of Priests, </a:t>
            </a:r>
            <a:br>
              <a:rPr lang="en-US" sz="4000" b="1" cap="small" dirty="0">
                <a:solidFill>
                  <a:schemeClr val="tx1"/>
                </a:solidFill>
                <a:latin typeface="Arial Black" panose="020B0A04020102020204" pitchFamily="34" charset="0"/>
              </a:rPr>
            </a:br>
            <a:r>
              <a:rPr lang="en-US" sz="4000" b="1" cap="small" dirty="0">
                <a:solidFill>
                  <a:schemeClr val="tx1"/>
                </a:solidFill>
                <a:latin typeface="Arial Black" panose="020B0A04020102020204" pitchFamily="34" charset="0"/>
              </a:rPr>
              <a:t>A Holy Nation</a:t>
            </a:r>
          </a:p>
        </p:txBody>
      </p:sp>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solidFill>
                  <a:schemeClr val="bg1"/>
                </a:solidFill>
                <a:effectLst/>
                <a:latin typeface="Arial Black" panose="020B0A04020102020204" pitchFamily="34" charset="0"/>
                <a:ea typeface="Calibri" panose="020F0502020204030204" pitchFamily="34" charset="0"/>
                <a:cs typeface="Calibri" panose="020F0502020204030204" pitchFamily="34" charset="0"/>
              </a:rPr>
              <a:t>Week of March 2</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7242049" y="4347922"/>
            <a:ext cx="4666172" cy="1553006"/>
          </a:xfr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762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marL="0" marR="0" algn="l">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All the earth is mine: And ye shall be unto me a kingdom of priests, and an holy nation.</a:t>
            </a:r>
            <a:r>
              <a:rPr lang="en-US" sz="6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 </a:t>
            </a:r>
          </a:p>
          <a:p>
            <a:pPr marL="0" marR="0" algn="l">
              <a:lnSpc>
                <a:spcPct val="107000"/>
              </a:lnSpc>
              <a:spcBef>
                <a:spcPts val="0"/>
              </a:spcBef>
              <a:spcAft>
                <a:spcPts val="0"/>
              </a:spcAft>
            </a:pPr>
            <a:endParaRPr lang="en-US" sz="600" dirty="0">
              <a:latin typeface="Arial Black" panose="020B0A0402010202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—Ex. 19:5b–6a KJV</a:t>
            </a:r>
            <a:endParaRPr lang="en-US" sz="20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0626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0F289-9AD6-AE69-AF4D-80D4AFC94018}"/>
            </a:ext>
          </a:extLst>
        </p:cNvPr>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0F4C367A-5ABA-768F-C5F3-746D2556CE1B}"/>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10</a:t>
            </a:fld>
            <a:endParaRPr lang="en-US" sz="1800" dirty="0">
              <a:solidFill>
                <a:schemeClr val="tx1"/>
              </a:solidFill>
              <a:latin typeface="Arial Black" panose="020B0A04020102020204" pitchFamily="34" charset="0"/>
            </a:endParaRPr>
          </a:p>
        </p:txBody>
      </p:sp>
      <p:sp>
        <p:nvSpPr>
          <p:cNvPr id="13" name="Title 1">
            <a:extLst>
              <a:ext uri="{FF2B5EF4-FFF2-40B4-BE49-F238E27FC236}">
                <a16:creationId xmlns:a16="http://schemas.microsoft.com/office/drawing/2014/main" id="{313E646B-DC22-DF86-CA8E-029A8786DDB1}"/>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cap="small" dirty="0">
                <a:effectLst>
                  <a:outerShdw blurRad="38100" dist="38100" dir="2700000" algn="tl">
                    <a:srgbClr val="000000">
                      <a:alpha val="43137"/>
                    </a:srgbClr>
                  </a:outerShdw>
                </a:effectLst>
                <a:latin typeface="Gotham Medium" panose="02000604030000020004"/>
              </a:rPr>
              <a:t>Lesson Context</a:t>
            </a:r>
          </a:p>
        </p:txBody>
      </p:sp>
      <p:sp>
        <p:nvSpPr>
          <p:cNvPr id="4" name="TextBox 3">
            <a:extLst>
              <a:ext uri="{FF2B5EF4-FFF2-40B4-BE49-F238E27FC236}">
                <a16:creationId xmlns:a16="http://schemas.microsoft.com/office/drawing/2014/main" id="{5A932A0B-943D-3585-4D61-C413BE96DA96}"/>
              </a:ext>
            </a:extLst>
          </p:cNvPr>
          <p:cNvSpPr txBox="1"/>
          <p:nvPr/>
        </p:nvSpPr>
        <p:spPr>
          <a:xfrm>
            <a:off x="1447801" y="722830"/>
            <a:ext cx="10375897" cy="5324535"/>
          </a:xfrm>
          <a:prstGeom prst="rect">
            <a:avLst/>
          </a:prstGeom>
          <a:noFill/>
        </p:spPr>
        <p:txBody>
          <a:bodyPr wrap="square">
            <a:spAutoFit/>
          </a:bodyPr>
          <a:lstStyle/>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Dense Cloud</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God speaks to Moses, He appears in a “dense cloud” (v. 9). The Israelites were familiar with the cloud, as God had used one to guide them out of Egypt and across the Red Sea (Ex. 13:21–22; 14:1–20, 24). During their escape, God also appeared in a pillar of cloud that went ahead and led the people to freedom. When the Egyptians pursued, the cloud moved from the front of Israel’s army to a protective posture at the rear, blocking the army from harming them (Ex. 14:19–20).</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the people of Israel watched Moses enter the dense cloud on the mountain, they would have remembered the familiar cloud and presence of God as before. This would have prepared them to recognize God’s glory, which would later fill the tabernacle and the temple, also in the image of a cloud (Ex. 40:34; 1 Kings 8:10–11; 2 Chron. 5:14).</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Consecrate</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Consecration was a way of setting something apart for sacred use. In Exodus 19:10, God tells Moses to have the people “wash their clothes and be ready. ” The Israelites were preparing themselves to encounter the presence of God.</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These acts of purification foreshadowed the preparations that would be necessary for the Israelites when they came to worship God in the tabernacle and, later, in the temple. Like the priests whose very clothes were created and set aside for special use in God’s presence, this nation of priests is told to prepare their clothes.</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cap="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Life-Changing Knowledge</a:t>
            </a:r>
          </a:p>
          <a:p>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Spiritual writer Henri Nouwen believed that there was real power in the Father’s words of affirmation to Jesus at His baptism: “This is my Son, whom I love” (Matt. 3:17). Nouwen writes, “Jesus truly heard that voice, and all of his thoughts, words, and actions came forth from his deep knowledge that he was infinitely loved by God.  Jesus lived his life from that inner place of love. ” We can also live like God’s beloved children. In 1 Peter 2:9, the church receives the same affirmation that Israel did at Sinai: the church is “God’s special possession. ” It is life-changing enough to discover the treasure that is God. But how much more life-changing is the knowledge that this same God calls us to be His “treasured possession”? From that knowledge—that “inner place of love”—we can be empowered to live holy lives, like Jesus.</a:t>
            </a:r>
            <a:endParaRPr lang="en-US" sz="1400" dirty="0"/>
          </a:p>
          <a:p>
            <a:pPr marL="0" marR="0"/>
            <a:endPar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43B84F9F-0A57-1A71-1614-6A5F7A8683B4}"/>
              </a:ext>
            </a:extLst>
          </p:cNvPr>
          <p:cNvGrpSpPr/>
          <p:nvPr/>
        </p:nvGrpSpPr>
        <p:grpSpPr>
          <a:xfrm>
            <a:off x="1645920" y="707219"/>
            <a:ext cx="10546080" cy="6055824"/>
            <a:chOff x="1554961" y="1232924"/>
            <a:chExt cx="10546080" cy="5515422"/>
          </a:xfrm>
        </p:grpSpPr>
        <p:cxnSp>
          <p:nvCxnSpPr>
            <p:cNvPr id="5" name="Straight Connector 4">
              <a:extLst>
                <a:ext uri="{FF2B5EF4-FFF2-40B4-BE49-F238E27FC236}">
                  <a16:creationId xmlns:a16="http://schemas.microsoft.com/office/drawing/2014/main" id="{6FDFC1B5-C5DB-FDEC-51E0-0056A1AAA2FA}"/>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D516F81B-130A-1F60-0267-CB7ED5B7E3E4}"/>
                </a:ext>
              </a:extLst>
            </p:cNvPr>
            <p:cNvSpPr txBox="1">
              <a:spLocks/>
            </p:cNvSpPr>
            <p:nvPr/>
          </p:nvSpPr>
          <p:spPr>
            <a:xfrm rot="16200000">
              <a:off x="10648228" y="2465409"/>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73D2E220-0181-F1C2-CAFF-7896A86DF6BE}"/>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1855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Understanding Our Calling as God's Holy People</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197536" y="5913342"/>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11</a:t>
            </a:fld>
            <a:endParaRPr lang="en-US" sz="1800" b="1" cap="all" spc="1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894351" y="1787839"/>
            <a:ext cx="3973049" cy="364341"/>
          </a:xfrm>
          <a:prstGeom prst="rect">
            <a:avLst/>
          </a:prstGeom>
          <a:solidFill>
            <a:schemeClr val="accent1">
              <a:lumMod val="75000"/>
            </a:schemeClr>
          </a:solidFill>
          <a:ln w="5715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latin typeface="Arial Black" panose="020B0A04020102020204" pitchFamily="34" charset="0"/>
              </a:rPr>
              <a:t>A Kingdom of Priests, A Holy Nation</a:t>
            </a:r>
          </a:p>
        </p:txBody>
      </p:sp>
      <p:sp>
        <p:nvSpPr>
          <p:cNvPr id="5" name="Rectangle: Rounded Corners 4">
            <a:extLst>
              <a:ext uri="{FF2B5EF4-FFF2-40B4-BE49-F238E27FC236}">
                <a16:creationId xmlns:a16="http://schemas.microsoft.com/office/drawing/2014/main" id="{528C6F25-E7C7-184C-DBC2-F07AB1261E0E}"/>
              </a:ext>
            </a:extLst>
          </p:cNvPr>
          <p:cNvSpPr/>
          <p:nvPr/>
        </p:nvSpPr>
        <p:spPr>
          <a:xfrm>
            <a:off x="1436914" y="894877"/>
            <a:ext cx="2944251" cy="5383583"/>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JOURNEY TO SINAI</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Israelites traveled for three months after being freed from slavery in Egypt.</a:t>
            </a:r>
            <a:endParaRPr lang="en-US" b="1" cap="small" baseline="0" dirty="0">
              <a:solidFill>
                <a:schemeClr val="tx1"/>
              </a:solidFill>
              <a:effectLst>
                <a:outerShdw blurRad="38100" dist="38100" dir="2700000" algn="tl">
                  <a:srgbClr val="000000">
                    <a:alpha val="43137"/>
                  </a:srgbClr>
                </a:outerShdw>
              </a:effectLst>
              <a:latin typeface="Gotham Medium" panose="02000604030000020004"/>
            </a:endParaRP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They faced hardships but relied on God for food, water, and protection.</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They arrived at Mount Sinai, where God called them into a special relationship.</a:t>
            </a:r>
            <a:endParaRPr lang="en-US" b="1" dirty="0">
              <a:solidFill>
                <a:schemeClr val="tx1"/>
              </a:solidFill>
              <a:effectLst>
                <a:outerShdw blurRad="38100" dist="38100" dir="2700000" algn="tl">
                  <a:srgbClr val="000000">
                    <a:alpha val="43137"/>
                  </a:srgbClr>
                </a:outerShdw>
              </a:effectLst>
            </a:endParaRPr>
          </a:p>
          <a:p>
            <a:pPr lvl="0" algn="ctr"/>
            <a:endParaRPr lang="en-US" b="1" cap="small" baseline="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2" name="Rectangle: Rounded Corners 1">
            <a:extLst>
              <a:ext uri="{FF2B5EF4-FFF2-40B4-BE49-F238E27FC236}">
                <a16:creationId xmlns:a16="http://schemas.microsoft.com/office/drawing/2014/main" id="{346C27A7-9FA6-0479-40AD-97AFA6C50367}"/>
              </a:ext>
            </a:extLst>
          </p:cNvPr>
          <p:cNvSpPr/>
          <p:nvPr/>
        </p:nvSpPr>
        <p:spPr>
          <a:xfrm>
            <a:off x="4568334" y="1018794"/>
            <a:ext cx="6957919" cy="1486865"/>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GOD’S COVENANT AT SINAI</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 reminded the people of His power and love (Ex. 19:4).</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He gave them an invitation: “If you obey me, you will be my treasured possession” (Ex. 19:5-6).</a:t>
            </a:r>
          </a:p>
          <a:p>
            <a:pPr marL="285750" lvl="0" indent="-285750" algn="l">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God called them to be a holy nation and a kingdom of priests.</a:t>
            </a:r>
          </a:p>
        </p:txBody>
      </p:sp>
      <p:sp>
        <p:nvSpPr>
          <p:cNvPr id="3" name="Rectangle: Rounded Corners 2">
            <a:extLst>
              <a:ext uri="{FF2B5EF4-FFF2-40B4-BE49-F238E27FC236}">
                <a16:creationId xmlns:a16="http://schemas.microsoft.com/office/drawing/2014/main" id="{55D7D2D6-9B4B-53DE-6047-80A09741BA59}"/>
              </a:ext>
            </a:extLst>
          </p:cNvPr>
          <p:cNvSpPr/>
          <p:nvPr/>
        </p:nvSpPr>
        <p:spPr>
          <a:xfrm>
            <a:off x="4568334" y="2620399"/>
            <a:ext cx="6957918" cy="1900385"/>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THE PEOPLE’S RESPONSE &amp; PREPARATION</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The Israelites agreed to follow God’s commands (Ex. 19:8).</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God instructed them to </a:t>
            </a:r>
            <a:r>
              <a:rPr lang="en-US"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prepare</a:t>
            </a: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 by washing their clothes and setting boundaries (Ex. 19:10-12).</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This showed that meeting with God requires reverence and readiness.</a:t>
            </a:r>
          </a:p>
        </p:txBody>
      </p:sp>
      <p:sp>
        <p:nvSpPr>
          <p:cNvPr id="4" name="Rectangle: Rounded Corners 3">
            <a:extLst>
              <a:ext uri="{FF2B5EF4-FFF2-40B4-BE49-F238E27FC236}">
                <a16:creationId xmlns:a16="http://schemas.microsoft.com/office/drawing/2014/main" id="{828B7691-C9B1-0DB1-4921-18B00B84ACF4}"/>
              </a:ext>
            </a:extLst>
          </p:cNvPr>
          <p:cNvSpPr/>
          <p:nvPr/>
        </p:nvSpPr>
        <p:spPr>
          <a:xfrm>
            <a:off x="4568334" y="4679212"/>
            <a:ext cx="6957918" cy="1736384"/>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u="sng"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Jesus: The Perfect Mediator</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Moses was the mediator between God and Israel.</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Jesus is our ultimate mediator (1 Tim. 2:5).</a:t>
            </a:r>
          </a:p>
          <a:p>
            <a:pPr marL="285750" indent="-285750">
              <a:buFont typeface="Arial" panose="020B0604020202020204" pitchFamily="34" charset="0"/>
              <a:buChar char="•"/>
            </a:pPr>
            <a: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t>Through Jesus, we are called to be God's holy people (1 Peter 2:9).</a:t>
            </a:r>
            <a:br>
              <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rPr>
            </a:br>
            <a:endParaRPr lang="en-US" b="1" dirty="0">
              <a:solidFill>
                <a:schemeClr val="tx1"/>
              </a:solidFill>
              <a:effectLst>
                <a:outerShdw blurRad="38100" dist="38100" dir="2700000" algn="tl">
                  <a:srgbClr val="000000">
                    <a:alpha val="43137"/>
                  </a:srgbClr>
                </a:outerShdw>
              </a:effectLst>
              <a:latin typeface="Aptos" panose="020B0004020202020204" pitchFamily="34" charset="0"/>
              <a:cs typeface="Times New Roman" panose="02020603050405020304" pitchFamily="18" charset="0"/>
            </a:endParaRPr>
          </a:p>
        </p:txBody>
      </p:sp>
      <p:grpSp>
        <p:nvGrpSpPr>
          <p:cNvPr id="7" name="Group 6">
            <a:extLst>
              <a:ext uri="{FF2B5EF4-FFF2-40B4-BE49-F238E27FC236}">
                <a16:creationId xmlns:a16="http://schemas.microsoft.com/office/drawing/2014/main" id="{CC9F4F6E-2FF1-CD48-9B26-4BC615BFD3C5}"/>
              </a:ext>
            </a:extLst>
          </p:cNvPr>
          <p:cNvGrpSpPr/>
          <p:nvPr/>
        </p:nvGrpSpPr>
        <p:grpSpPr>
          <a:xfrm>
            <a:off x="1516966" y="763038"/>
            <a:ext cx="10241280" cy="5937966"/>
            <a:chOff x="1554961" y="1232924"/>
            <a:chExt cx="10546080" cy="5515422"/>
          </a:xfrm>
        </p:grpSpPr>
        <p:cxnSp>
          <p:nvCxnSpPr>
            <p:cNvPr id="10" name="Straight Connector 9">
              <a:extLst>
                <a:ext uri="{FF2B5EF4-FFF2-40B4-BE49-F238E27FC236}">
                  <a16:creationId xmlns:a16="http://schemas.microsoft.com/office/drawing/2014/main" id="{B06437F0-687B-BBD9-43E8-9366DA75E036}"/>
                </a:ext>
              </a:extLst>
            </p:cNvPr>
            <p:cNvCxnSpPr>
              <a:cxnSpLocks/>
            </p:cNvCxnSpPr>
            <p:nvPr/>
          </p:nvCxnSpPr>
          <p:spPr>
            <a:xfrm>
              <a:off x="1554961" y="1232924"/>
              <a:ext cx="10357757"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CFD405C-DE0A-C71A-2E7E-FE38A47B37CF}"/>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31059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0BF95-135A-20F4-84CC-E5E9C36FEFB9}"/>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26200C4B-6CDD-F53E-ECE2-D6FC5B01B4EC}"/>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Understanding Our Calling as God's Holy People</a:t>
            </a:r>
          </a:p>
        </p:txBody>
      </p:sp>
      <p:sp>
        <p:nvSpPr>
          <p:cNvPr id="6" name="Slide Number Placeholder 5">
            <a:extLst>
              <a:ext uri="{FF2B5EF4-FFF2-40B4-BE49-F238E27FC236}">
                <a16:creationId xmlns:a16="http://schemas.microsoft.com/office/drawing/2014/main" id="{6BA52438-0992-23E3-9DD3-A32E601D991D}"/>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12</a:t>
            </a:fld>
            <a:endParaRPr lang="en-US" sz="1800" b="1" cap="all" spc="100" dirty="0">
              <a:solidFill>
                <a:schemeClr val="tx1"/>
              </a:solidFill>
              <a:latin typeface="Arial Black" panose="020B0A04020102020204" pitchFamily="34" charset="0"/>
            </a:endParaRPr>
          </a:p>
        </p:txBody>
      </p:sp>
      <p:cxnSp>
        <p:nvCxnSpPr>
          <p:cNvPr id="8" name="Straight Connector 7">
            <a:extLst>
              <a:ext uri="{FF2B5EF4-FFF2-40B4-BE49-F238E27FC236}">
                <a16:creationId xmlns:a16="http://schemas.microsoft.com/office/drawing/2014/main" id="{68F15574-25C7-9956-072E-1940FC91CFCD}"/>
              </a:ext>
            </a:extLst>
          </p:cNvPr>
          <p:cNvCxnSpPr>
            <a:cxnSpLocks/>
          </p:cNvCxnSpPr>
          <p:nvPr/>
        </p:nvCxnSpPr>
        <p:spPr>
          <a:xfrm>
            <a:off x="725905" y="760822"/>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596FD91F-541F-0183-AD0B-6FCB87F93C4B}"/>
              </a:ext>
            </a:extLst>
          </p:cNvPr>
          <p:cNvSpPr txBox="1">
            <a:spLocks/>
          </p:cNvSpPr>
          <p:nvPr/>
        </p:nvSpPr>
        <p:spPr>
          <a:xfrm rot="16200000">
            <a:off x="9894351" y="1787839"/>
            <a:ext cx="3973049" cy="364341"/>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solidFill>
                  <a:schemeClr val="tx1"/>
                </a:solidFill>
                <a:latin typeface="Arial Black" panose="020B0A04020102020204" pitchFamily="34" charset="0"/>
              </a:rPr>
              <a:t>A Kingdom of Priests, A Holy Nation</a:t>
            </a:r>
          </a:p>
        </p:txBody>
      </p:sp>
      <p:cxnSp>
        <p:nvCxnSpPr>
          <p:cNvPr id="12" name="Straight Connector 11">
            <a:extLst>
              <a:ext uri="{FF2B5EF4-FFF2-40B4-BE49-F238E27FC236}">
                <a16:creationId xmlns:a16="http://schemas.microsoft.com/office/drawing/2014/main" id="{8BF1177C-82C3-5147-42C3-9B21CD696C11}"/>
              </a:ext>
            </a:extLst>
          </p:cNvPr>
          <p:cNvCxnSpPr>
            <a:cxnSpLocks/>
          </p:cNvCxnSpPr>
          <p:nvPr/>
        </p:nvCxnSpPr>
        <p:spPr>
          <a:xfrm>
            <a:off x="725905" y="6673568"/>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2F89F6ED-4312-60E6-290E-F5650CCEBE1C}"/>
              </a:ext>
            </a:extLst>
          </p:cNvPr>
          <p:cNvSpPr/>
          <p:nvPr/>
        </p:nvSpPr>
        <p:spPr>
          <a:xfrm>
            <a:off x="1952442" y="1648063"/>
            <a:ext cx="9401358" cy="2634343"/>
          </a:xfrm>
          <a:prstGeom prst="roundRect">
            <a:avLst/>
          </a:prstGeo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2800" b="1" u="sng" cap="all"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Living as God’s Holy People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Worship: Spend time in prayer and reading the Bible.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Obedience: Follow God's Word in daily life.</a:t>
            </a:r>
          </a:p>
          <a:p>
            <a:pPr marL="285750" lvl="0" indent="-285750">
              <a:buFont typeface="Arial" panose="020B0604020202020204" pitchFamily="34" charset="0"/>
              <a:buChar char="•"/>
            </a:pPr>
            <a: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Mission: Represent God by showing love and truth.</a:t>
            </a:r>
            <a:br>
              <a:rPr lang="en-US" sz="2800" b="1" dirty="0">
                <a:solidFill>
                  <a:schemeClr val="tx1"/>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br>
            <a:endParaRPr lang="en-US" sz="2800" b="1" cap="small" baseline="0" dirty="0">
              <a:solidFill>
                <a:schemeClr val="tx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010222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7D99CEF-3F25-823A-A14D-1B84D1C55DA6}"/>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981200" y="284719"/>
            <a:ext cx="8298426"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Invitation to a New Identity - Exodus 19:1–8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426033" y="1090389"/>
            <a:ext cx="6944308"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In the third month, when the children of Israel were gone forth out of the land of Egypt, the same day came they into the wilderness of Sinai.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For they were departed from Rephidim, and were come to the desert of Sinai, and had pitched in the wilderness; and there Israel camped before the mount.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And Moses went up unto God, and the LORD called unto him out of the mountain, saying, Thus shalt thou say to the house of Jacob, and tell the children of Israel;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Ye have seen what I did unto the Egyptians, and how I bare you on eagles’ wings, and brought you unto myself.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Now therefore, if ye will obey my voice indeed, and keep my covenant, then ye shall be a peculiar treasure unto me above all people: for all the earth is mine: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And ye shall be unto me a kingdom of priests, and an holy nation.  These are the words which thou shalt speak unto the children of Israel.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Moses came and called for the elders of the people, and laid before their faces all these words which the LORD commanded him.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And all the people answered together, and said, All that the LORD hath spoken we will do. And Moses returned the words of the people unto the LORD.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rescues Israel and invites the people to meet with Him at Mount Sinai.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invites them to embrace a new identity— formerly slaves, now the creator’s chosen ones.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invites Israel into a covenant: God shall be faithfully devoted to them, and they shall be faithful to obey Him.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If Israel obeys God and keeps His covenant, they will fulfill their identity as God’s “treasured possession” and will live among the nations as “a kingdom of priests and a holy nation.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invites Israel, whom He rescued, into His greater rescue plan: to bless the whole world through them, the children of Abraham.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salvation of Israel—from slavery in Egypt to covenant with God—becomes the model of salvation that God unveils to all people through Jesus Christ.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A Kingdom of Priests, A Holy Nation</a:t>
            </a:r>
          </a:p>
        </p:txBody>
      </p: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13</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5640258"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CAFD2-760A-EC63-B2D5-0757D4E35856}"/>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9E3AD260-AB98-9EAF-6EB4-767C4BACFC98}"/>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2CA154F-841C-2A67-2C0E-D54029A7E4DB}"/>
              </a:ext>
            </a:extLst>
          </p:cNvPr>
          <p:cNvSpPr>
            <a:spLocks noGrp="1"/>
          </p:cNvSpPr>
          <p:nvPr>
            <p:ph type="title"/>
          </p:nvPr>
        </p:nvSpPr>
        <p:spPr>
          <a:xfrm>
            <a:off x="1981199" y="284719"/>
            <a:ext cx="8632371"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Preparing to Encounter God - Exodus 19:9–14 KJV</a:t>
            </a:r>
          </a:p>
        </p:txBody>
      </p:sp>
      <p:sp>
        <p:nvSpPr>
          <p:cNvPr id="4" name="Content Placeholder 2">
            <a:extLst>
              <a:ext uri="{FF2B5EF4-FFF2-40B4-BE49-F238E27FC236}">
                <a16:creationId xmlns:a16="http://schemas.microsoft.com/office/drawing/2014/main" id="{3D5E3FBD-026B-B2D1-5CDA-2D9D3540E9EE}"/>
              </a:ext>
            </a:extLst>
          </p:cNvPr>
          <p:cNvSpPr txBox="1">
            <a:spLocks/>
          </p:cNvSpPr>
          <p:nvPr/>
        </p:nvSpPr>
        <p:spPr>
          <a:xfrm>
            <a:off x="1426033" y="1090389"/>
            <a:ext cx="6944308"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And the LORD said unto Moses, Lo, I come unto thee in a thick cloud, that the people may hear when I speak with thee, and believe thee for ever.  And Moses told the words of the people unto the LORD.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And the Lord said unto Moses, Go unto the people, and sanctify them to day and to morrow, and let them wash their clothes,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And be ready against the third day: for the third day the LORD will come down in the sight of all the people upon mount Sinai.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And thou shalt set bounds unto the people round about, saying, Take heed to yourselves, that ye go not up into the mount, or touch the border of it: whosoever </a:t>
            </a:r>
            <a:r>
              <a:rPr lang="en-US" sz="1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toucheth</a:t>
            </a: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mount shall be surely put to death: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There shall not an hand touch it, but he shall surely be stoned, or shot through; whether it be beast or man, it shall not live: when the trumpet </a:t>
            </a:r>
            <a:r>
              <a:rPr lang="en-US" sz="1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soundeth</a:t>
            </a: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long, they shall come up to the mount.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14 And Moses went down from the mount unto the people, and sanctified the people; and they washed their clothes. </a:t>
            </a:r>
          </a:p>
        </p:txBody>
      </p:sp>
      <p:sp>
        <p:nvSpPr>
          <p:cNvPr id="5" name="Content Placeholder 2">
            <a:extLst>
              <a:ext uri="{FF2B5EF4-FFF2-40B4-BE49-F238E27FC236}">
                <a16:creationId xmlns:a16="http://schemas.microsoft.com/office/drawing/2014/main" id="{8AF388AC-9948-81A3-D020-BBB227827472}"/>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gathers and prepares His people to hear His voice.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will descend upon Mount Sinai to speak in a “dense cloud” and with fearsome display.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endorses Moses’ leadership and wants His people to recognize Moses’ authority, which allows Moses to act as mediator.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people must keep a safe distance.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Israel is to prepare for their meeting with God by cleansing themselves and treating the mountain of God as sacred space. </a:t>
            </a:r>
          </a:p>
        </p:txBody>
      </p:sp>
      <p:sp>
        <p:nvSpPr>
          <p:cNvPr id="6" name="Footer Placeholder 9">
            <a:extLst>
              <a:ext uri="{FF2B5EF4-FFF2-40B4-BE49-F238E27FC236}">
                <a16:creationId xmlns:a16="http://schemas.microsoft.com/office/drawing/2014/main" id="{3A395B67-11C4-EF0B-AABA-90CA2B82FE48}"/>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A Kingdom of Priests, A Holy Nation</a:t>
            </a:r>
          </a:p>
        </p:txBody>
      </p:sp>
      <p:sp>
        <p:nvSpPr>
          <p:cNvPr id="10" name="Slide Number Placeholder 5">
            <a:extLst>
              <a:ext uri="{FF2B5EF4-FFF2-40B4-BE49-F238E27FC236}">
                <a16:creationId xmlns:a16="http://schemas.microsoft.com/office/drawing/2014/main" id="{CA9E6983-EBD2-EBDF-ABA1-81E1FEA6911B}"/>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14</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5DFC6544-F403-870F-C4C5-0403953A63BF}"/>
              </a:ext>
            </a:extLst>
          </p:cNvPr>
          <p:cNvCxnSpPr>
            <a:cxnSpLocks/>
          </p:cNvCxnSpPr>
          <p:nvPr/>
        </p:nvCxnSpPr>
        <p:spPr>
          <a:xfrm rot="16200000">
            <a:off x="5640258"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50C4B581-A202-9085-8C3E-6FAF48E88929}"/>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097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2177777" y="1241500"/>
            <a:ext cx="9235258" cy="513589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Is Holiness For?</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both the Exodus story and the apostle Peter make clear, salvation comes before the call to holiness. God does not save Israel because they are holy—Israel is declared holy after they are saved and rescued (Ex. 19:4–6). Peter reminds the church that holiness is a proper response to their salvation (1 Peter 1:9, 16). But what is holiness for?</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 people may think the purpose of holiness is to earn salvation. Others could say achieving holiness is its own reward. Both ideas, however, miss the point: Israel’s holiness is intended for worship and mission. </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Exodus 19, God explains two purposes for making them a holy nation: to “bring you to myself” as “my treasured possession” (vv. 4–5), and to be “a kingdom of priests” among the nations (v. 6). Holiness makes Israel fit for a relationship with God—to worship Him—and with the nations—in mission for them. To see holiness only in relationship to salvation or purity misses that they are expected to do something with the holy status they have been given.</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1 Peter 2:9, this same holy calling is extended to the church: “But you are a chosen race, a royal priesthood, a holy nation, a people for his own possession, that you may proclaim the excellencies of him who called you out of darkness into his marvelous light. ” God declares and calls the church to be holy so that they will proclaim His glory.  This proclamation is an act of worship and mission. We can feel empowered by God’s call: be holy! It is what He created us to do, to love our creator through acts of worship and to love our neighbors by serving them. </a:t>
            </a:r>
          </a:p>
        </p:txBody>
      </p:sp>
      <p:sp>
        <p:nvSpPr>
          <p:cNvPr id="2" name="TextBox 1">
            <a:extLst>
              <a:ext uri="{FF2B5EF4-FFF2-40B4-BE49-F238E27FC236}">
                <a16:creationId xmlns:a16="http://schemas.microsoft.com/office/drawing/2014/main" id="{FEF07B89-09C9-F1CA-A2FD-337D92B62350}"/>
              </a:ext>
            </a:extLst>
          </p:cNvPr>
          <p:cNvSpPr txBox="1"/>
          <p:nvPr/>
        </p:nvSpPr>
        <p:spPr>
          <a:xfrm>
            <a:off x="1730829" y="355050"/>
            <a:ext cx="9525197"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4302937" y="450692"/>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Notice that God expects His people to be holy for worship and mission.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733" y="478599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CC50EF8-2C24-355D-9587-C4D8CDD5E2D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AF5D1-60E8-1D73-CB9C-62D871D160AA}"/>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DE349AA4-D4C5-B3FE-ED48-F519E393C122}"/>
              </a:ext>
            </a:extLst>
          </p:cNvPr>
          <p:cNvSpPr/>
          <p:nvPr/>
        </p:nvSpPr>
        <p:spPr>
          <a:xfrm>
            <a:off x="2177777" y="1241500"/>
            <a:ext cx="9235258" cy="475437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Is Holiness For?</a:t>
            </a:r>
          </a:p>
          <a:p>
            <a:pPr marL="0" marR="0">
              <a:lnSpc>
                <a:spcPct val="107000"/>
              </a:lnSpc>
              <a:spcAft>
                <a:spcPts val="800"/>
              </a:spcAft>
            </a:pP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10.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 holiness a moral calling for us to reach, or a spiritual status given by God. Or could it be both? Why?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can we understand God’s purpose for making us holy, in light of His purpose for making Israel holy?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r>
              <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12. </a:t>
            </a:r>
            <a:r>
              <a:rPr lang="en-US" sz="20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Does the invitation to “be holy” feel like a burden or a relief? Why?</a:t>
            </a:r>
            <a:endParaRPr lang="en-US" sz="20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72DBDA0B-2922-AA9A-F57A-E31397E502B0}"/>
              </a:ext>
            </a:extLst>
          </p:cNvPr>
          <p:cNvSpPr txBox="1"/>
          <p:nvPr/>
        </p:nvSpPr>
        <p:spPr>
          <a:xfrm>
            <a:off x="1730829" y="355050"/>
            <a:ext cx="9525197"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CC7FEF9A-028F-102F-C004-2D64CFEF5D4B}"/>
              </a:ext>
            </a:extLst>
          </p:cNvPr>
          <p:cNvSpPr txBox="1"/>
          <p:nvPr/>
        </p:nvSpPr>
        <p:spPr>
          <a:xfrm>
            <a:off x="4302937" y="450692"/>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Notice that God expects His people to be holy for worship and mission. </a:t>
            </a:r>
          </a:p>
        </p:txBody>
      </p:sp>
      <p:sp>
        <p:nvSpPr>
          <p:cNvPr id="3" name="Footer Placeholder 9">
            <a:extLst>
              <a:ext uri="{FF2B5EF4-FFF2-40B4-BE49-F238E27FC236}">
                <a16:creationId xmlns:a16="http://schemas.microsoft.com/office/drawing/2014/main" id="{B43CF3EA-1D97-2700-4264-1E22F8BCD171}"/>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4" name="Slide Number Placeholder 5">
            <a:extLst>
              <a:ext uri="{FF2B5EF4-FFF2-40B4-BE49-F238E27FC236}">
                <a16:creationId xmlns:a16="http://schemas.microsoft.com/office/drawing/2014/main" id="{5F1DA513-1AA8-DEA0-EAA5-7C43021B9082}"/>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16</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9973A8C3-2D76-9703-5275-E1F8F4337855}"/>
              </a:ext>
            </a:extLst>
          </p:cNvPr>
          <p:cNvCxnSpPr>
            <a:cxnSpLocks/>
          </p:cNvCxnSpPr>
          <p:nvPr/>
        </p:nvCxnSpPr>
        <p:spPr>
          <a:xfrm>
            <a:off x="2494667" y="6654969"/>
            <a:ext cx="941832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E3358583-0FF5-04F0-1E14-003B949D910A}"/>
              </a:ext>
            </a:extLst>
          </p:cNvPr>
          <p:cNvCxnSpPr>
            <a:cxnSpLocks/>
          </p:cNvCxnSpPr>
          <p:nvPr/>
        </p:nvCxnSpPr>
        <p:spPr>
          <a:xfrm>
            <a:off x="1537606" y="938432"/>
            <a:ext cx="105156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2897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7823738-A69F-3179-76C8-4A6EBB2BC3AD}"/>
              </a:ext>
            </a:extLst>
          </p:cNvPr>
          <p:cNvGrpSpPr/>
          <p:nvPr/>
        </p:nvGrpSpPr>
        <p:grpSpPr>
          <a:xfrm>
            <a:off x="1723876" y="143239"/>
            <a:ext cx="9487554" cy="358252"/>
            <a:chOff x="0" y="55339"/>
            <a:chExt cx="9026157" cy="343792"/>
          </a:xfrm>
          <a:solidFill>
            <a:schemeClr val="accent1">
              <a:lumMod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2601506" y="6677320"/>
            <a:ext cx="92354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1331496" y="1091713"/>
            <a:ext cx="9862294" cy="4787016"/>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its context, Exodus 19 shows the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responsibil¬ities</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that fall upon people whom God chooses and redeems. They are required to prepare themselves for God’s presence. In the new covenant context, it is not church buildings that house God’s presence; rather, it is the bodies of Christians themselves, those who become a “temple of the Holy Ghost” (1 Corinthians 6:19). Followers of Jesus also serve as mediators who introduce others to the ultimate mediator, Jesus Christ (Hebrews 9:15).</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By making Israel His “kingdom of priests” and “holy nation” (Exodus 19:6), God was laying the groundwork to bless the world through the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chil¬dren</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of Jacob. Israel would break the Sinai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cove¬nant</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fall victim to sin, but God had a plan to make a new covenant (Jeremiah 31:31-32;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com¬pare</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Matthew 26:28). For Christians, the promise that “all families of the earth be blessed” (Genesis 12:3) has come true, in and through Jesus. He is the seed of Abraham, the inheritor of God’s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prom¬ise</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(Galatians 3:16). Christ alone, because He is God’s Son, is fit to be king of God’s kingdom; the permanent high priest to a group of priests, He is the perfect mediator between God and humans. </a:t>
            </a:r>
          </a:p>
        </p:txBody>
      </p:sp>
      <p:sp>
        <p:nvSpPr>
          <p:cNvPr id="15" name="TextBox 14">
            <a:extLst>
              <a:ext uri="{FF2B5EF4-FFF2-40B4-BE49-F238E27FC236}">
                <a16:creationId xmlns:a16="http://schemas.microsoft.com/office/drawing/2014/main" id="{6FFF0688-A52B-44BD-8722-3FFA1DCF8CB1}"/>
              </a:ext>
            </a:extLst>
          </p:cNvPr>
          <p:cNvSpPr txBox="1"/>
          <p:nvPr/>
        </p:nvSpPr>
        <p:spPr>
          <a:xfrm>
            <a:off x="1547729" y="58751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Holy God, Holy People</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1351053" y="532395"/>
            <a:ext cx="641563"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17</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1723574" y="241603"/>
            <a:ext cx="9756864" cy="584775"/>
          </a:xfrm>
          <a:prstGeom prst="rect">
            <a:avLst/>
          </a:prstGeom>
          <a:solidFill>
            <a:schemeClr val="accent1">
              <a:lumMod val="50000"/>
            </a:schemeClr>
          </a:solidFill>
        </p:spPr>
        <p:txBody>
          <a:bodyPr wrap="square">
            <a:spAutoFit/>
          </a:bodyPr>
          <a:lstStyle/>
          <a:p>
            <a:r>
              <a:rPr lang="en-US" sz="3200" b="1" cap="small" dirty="0">
                <a:solidFill>
                  <a:schemeClr val="bg1"/>
                </a:solidFill>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3096806" y="4035161"/>
            <a:ext cx="7892036" cy="1721369"/>
          </a:xfrm>
          <a:prstGeom prst="rect">
            <a:avLst/>
          </a:prstGeom>
          <a:no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Holiness on Mission</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God saves His people—Israel then, the church today— to make them holy, setting them apart to make them fit to worship Him and for mission to the world.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792081" y="934099"/>
            <a:ext cx="9986833" cy="3108543"/>
          </a:xfrm>
          <a:prstGeom prst="rect">
            <a:avLst/>
          </a:prstGeom>
          <a:solidFill>
            <a:schemeClr val="bg1">
              <a:alpha val="0"/>
            </a:schemeClr>
          </a:solidFill>
        </p:spPr>
        <p:txBody>
          <a:bodyPr wrap="square">
            <a:spAutoFit/>
          </a:bodyPr>
          <a:lstStyle/>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Between Egypt and the promised land lies Mount Sinai, where God makes a covenant with Israel and declares the nation “holy. ” As a holy people, the Israelites who have God’s presence in their midst, since they are God’s “treasured possession. ” They will also be fit to be God’s instrument—“ a kingdom of priests”—for God’s mission to the nations. Like the Israelites, God’s people today are called to represent God.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76365" y="6086994"/>
            <a:ext cx="579922"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18</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4153255" y="349324"/>
            <a:ext cx="7327183" cy="369332"/>
          </a:xfrm>
          <a:prstGeom prst="rect">
            <a:avLst/>
          </a:prstGeom>
          <a:no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Proclaim God’s holiness as His holy people. </a:t>
            </a:r>
          </a:p>
        </p:txBody>
      </p:sp>
      <p:cxnSp>
        <p:nvCxnSpPr>
          <p:cNvPr id="3" name="Straight Connector 2">
            <a:extLst>
              <a:ext uri="{FF2B5EF4-FFF2-40B4-BE49-F238E27FC236}">
                <a16:creationId xmlns:a16="http://schemas.microsoft.com/office/drawing/2014/main" id="{EA6CB214-BE64-5E0E-ED9D-E3DC4122EC2B}"/>
              </a:ext>
            </a:extLst>
          </p:cNvPr>
          <p:cNvCxnSpPr>
            <a:cxnSpLocks/>
          </p:cNvCxnSpPr>
          <p:nvPr/>
        </p:nvCxnSpPr>
        <p:spPr>
          <a:xfrm>
            <a:off x="2601506" y="6677320"/>
            <a:ext cx="92354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1610366" y="783784"/>
            <a:ext cx="10186218" cy="3437382"/>
          </a:xfrm>
          <a:prstGeom prst="rect">
            <a:avLst/>
          </a:prstGeom>
          <a:solidFill>
            <a:schemeClr val="accent1">
              <a:alpha val="40000"/>
            </a:schemeClr>
          </a:solidFill>
          <a:ln w="190500">
            <a:noFill/>
          </a:ln>
        </p:spPr>
        <p:txBody>
          <a:bodyPr vert="horz" lIns="91440" tIns="45720" rIns="91440" bIns="45720" rtlCol="0" anchor="ct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3600"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9" y="6140618"/>
            <a:ext cx="3604620"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003416" y="857223"/>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1814146" y="1517759"/>
            <a:ext cx="8563708" cy="4373217"/>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p>
            <a:pPr marL="0" marR="0"/>
            <a:r>
              <a:rPr lang="en-US" sz="3200" b="1" dirty="0">
                <a:solidFill>
                  <a:schemeClr val="tx1"/>
                </a:solidFill>
                <a:effectLst>
                  <a:outerShdw blurRad="38100" dist="38100" dir="2700000" algn="tl">
                    <a:srgbClr val="000000">
                      <a:alpha val="43137"/>
                    </a:srgbClr>
                  </a:outerShdw>
                </a:effectLst>
                <a:latin typeface="Gotham Medium" panose="02000604030000020004"/>
              </a:rPr>
              <a:t>Lord, we sometimes feel inadequate as representatives of Your holiness. May we be found to be Your faithful servants and a royal priesthood despite our shortcomings. We pray in Christ’s name. Amen. </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1828800" lvl="4"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The holy God is the redeeming God. </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8491743" y="6139126"/>
            <a:ext cx="3400097" cy="412386"/>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47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A Kingdom of Priests, A Holy Nation</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335509" y="1358743"/>
            <a:ext cx="10871208" cy="5182829"/>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is the first thing that God asks Moses to say to the Israelites?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might this reminder prepare the people for the invitation that follows?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God invites Israel to embrace a new identity. What are the conditions of this invitation?</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495597"/>
            <a:ext cx="3218337"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INVITATION TO A NEW IDENTITY</a:t>
            </a:r>
          </a:p>
        </p:txBody>
      </p:sp>
      <p:sp>
        <p:nvSpPr>
          <p:cNvPr id="21" name="Rectangle 20">
            <a:extLst>
              <a:ext uri="{FF2B5EF4-FFF2-40B4-BE49-F238E27FC236}">
                <a16:creationId xmlns:a16="http://schemas.microsoft.com/office/drawing/2014/main" id="{D5CA7739-1376-4613-8ADE-73CDD8360891}"/>
              </a:ext>
            </a:extLst>
          </p:cNvPr>
          <p:cNvSpPr/>
          <p:nvPr/>
        </p:nvSpPr>
        <p:spPr>
          <a:xfrm>
            <a:off x="1337737" y="2009576"/>
            <a:ext cx="10449880"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yourselves have seen what I did to Egypt, and how I carried you on eagles’ wings and brought you to myself” (v. 4). God reminds the people of their history and of their deliverance.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643343" y="342972"/>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8416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20</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495168" y="3628433"/>
            <a:ext cx="10449880"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will vary. These words may have helped them have faith to step into their new identity. Remembering their past may have given them confidence about their future. If God delivered them, God also had the right to set boundaries and expectations for them to follow, as His people. </a:t>
            </a:r>
          </a:p>
        </p:txBody>
      </p:sp>
      <p:sp>
        <p:nvSpPr>
          <p:cNvPr id="2" name="Rectangle 1">
            <a:extLst>
              <a:ext uri="{FF2B5EF4-FFF2-40B4-BE49-F238E27FC236}">
                <a16:creationId xmlns:a16="http://schemas.microsoft.com/office/drawing/2014/main" id="{3E1BA184-FF96-CCAA-D285-683E53F5978D}"/>
              </a:ext>
            </a:extLst>
          </p:cNvPr>
          <p:cNvSpPr/>
          <p:nvPr/>
        </p:nvSpPr>
        <p:spPr>
          <a:xfrm>
            <a:off x="2236573" y="5643666"/>
            <a:ext cx="9823622"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says, “If you obey me fully and keep my covenant . . . you will be my treasured possession” (v. 5). He asks the Israelites to obey and to and keep His covenant stipulations. </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D1F1B-E80A-3ABA-6CBC-C733F715C72A}"/>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C4D5734A-AB81-78AD-B690-A6E2D8E61B8A}"/>
              </a:ext>
            </a:extLst>
          </p:cNvPr>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8389D39E-CA82-E148-6088-EB7C7D8C25DE}"/>
              </a:ext>
            </a:extLst>
          </p:cNvPr>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BA852FF4-9929-D0DA-84AE-4BF8DCAB594D}"/>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E0CCF59C-E12D-AA16-5BE8-E3186920B7C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AD53206-6A67-F192-8038-2DE82D988EAA}"/>
              </a:ext>
            </a:extLst>
          </p:cNvPr>
          <p:cNvSpPr/>
          <p:nvPr/>
        </p:nvSpPr>
        <p:spPr>
          <a:xfrm>
            <a:off x="1335509" y="1358743"/>
            <a:ext cx="10871208" cy="4685065"/>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does God appear to Moses, and why?</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What instructions does God give to Moses?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can we learn about God from His instructions?</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3226014-A55D-F2F2-3113-252FF7AF2BB7}"/>
              </a:ext>
            </a:extLst>
          </p:cNvPr>
          <p:cNvSpPr txBox="1">
            <a:spLocks/>
          </p:cNvSpPr>
          <p:nvPr/>
        </p:nvSpPr>
        <p:spPr>
          <a:xfrm>
            <a:off x="7433187" y="495597"/>
            <a:ext cx="3218337"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PREPARING TO ENCOUNTER GOD</a:t>
            </a:r>
          </a:p>
        </p:txBody>
      </p:sp>
      <p:sp>
        <p:nvSpPr>
          <p:cNvPr id="21" name="Rectangle 20">
            <a:extLst>
              <a:ext uri="{FF2B5EF4-FFF2-40B4-BE49-F238E27FC236}">
                <a16:creationId xmlns:a16="http://schemas.microsoft.com/office/drawing/2014/main" id="{88E31404-F230-C1B6-FED8-5CBB46F3F105}"/>
              </a:ext>
            </a:extLst>
          </p:cNvPr>
          <p:cNvSpPr/>
          <p:nvPr/>
        </p:nvSpPr>
        <p:spPr>
          <a:xfrm>
            <a:off x="1337737" y="2009576"/>
            <a:ext cx="10449880"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appears to Moses in a dense cloud so that the people will recognize God is talking to Moses and trust Moses as an authorized representative.  Moses is the mediator that God has chosen, and he reports precisely what God tells him to say. </a:t>
            </a:r>
          </a:p>
        </p:txBody>
      </p:sp>
      <p:sp>
        <p:nvSpPr>
          <p:cNvPr id="18" name="Title 2">
            <a:extLst>
              <a:ext uri="{FF2B5EF4-FFF2-40B4-BE49-F238E27FC236}">
                <a16:creationId xmlns:a16="http://schemas.microsoft.com/office/drawing/2014/main" id="{B9EA0B2A-2883-213B-4CD2-7F70CE6E567C}"/>
              </a:ext>
            </a:extLst>
          </p:cNvPr>
          <p:cNvSpPr txBox="1">
            <a:spLocks/>
          </p:cNvSpPr>
          <p:nvPr/>
        </p:nvSpPr>
        <p:spPr>
          <a:xfrm>
            <a:off x="1643343" y="342972"/>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9950047A-D8D8-274B-860B-3EDCF4B76749}"/>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Kingdom of Priests, A Holy Nation</a:t>
            </a:r>
          </a:p>
        </p:txBody>
      </p:sp>
      <p:sp>
        <p:nvSpPr>
          <p:cNvPr id="16" name="Slide Number Placeholder 5">
            <a:extLst>
              <a:ext uri="{FF2B5EF4-FFF2-40B4-BE49-F238E27FC236}">
                <a16:creationId xmlns:a16="http://schemas.microsoft.com/office/drawing/2014/main" id="{90CA5279-97D4-3FBE-C5F4-1556713BA0C3}"/>
              </a:ext>
            </a:extLst>
          </p:cNvPr>
          <p:cNvSpPr txBox="1">
            <a:spLocks/>
          </p:cNvSpPr>
          <p:nvPr/>
        </p:nvSpPr>
        <p:spPr>
          <a:xfrm>
            <a:off x="11368518" y="38416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21</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53EBEF71-E6F5-484F-B40B-B8EAFF442E6B}"/>
              </a:ext>
            </a:extLst>
          </p:cNvPr>
          <p:cNvSpPr/>
          <p:nvPr/>
        </p:nvSpPr>
        <p:spPr>
          <a:xfrm>
            <a:off x="1495168" y="3628433"/>
            <a:ext cx="10449880" cy="67191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tells Moses to consecrate the people, to have them wash their clothes, and to put limits around the mountain. The people are to be careful and not to approach the mountain or even touch the foot of it. </a:t>
            </a:r>
          </a:p>
        </p:txBody>
      </p:sp>
      <p:sp>
        <p:nvSpPr>
          <p:cNvPr id="2" name="Rectangle 1">
            <a:extLst>
              <a:ext uri="{FF2B5EF4-FFF2-40B4-BE49-F238E27FC236}">
                <a16:creationId xmlns:a16="http://schemas.microsoft.com/office/drawing/2014/main" id="{1EAD63A4-F9CB-3D52-9279-D9506DEEAB0A}"/>
              </a:ext>
            </a:extLst>
          </p:cNvPr>
          <p:cNvSpPr/>
          <p:nvPr/>
        </p:nvSpPr>
        <p:spPr>
          <a:xfrm>
            <a:off x="1877349" y="5126013"/>
            <a:ext cx="9965266" cy="968278"/>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may vary. God’s presence is holy. He requires holiness and respect from His people. God pays attention to the details, including the ways that we signal a disposition of the heart through our actions when we prepare to meet with God. </a:t>
            </a:r>
          </a:p>
        </p:txBody>
      </p:sp>
    </p:spTree>
    <p:extLst>
      <p:ext uri="{BB962C8B-B14F-4D97-AF65-F5344CB8AC3E}">
        <p14:creationId xmlns:p14="http://schemas.microsoft.com/office/powerpoint/2010/main" val="2234962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F6CBDF41-42D3-DDA0-47AC-D0F6A830D801}"/>
            </a:ext>
          </a:extLst>
        </p:cNvPr>
        <p:cNvGrpSpPr/>
        <p:nvPr/>
      </p:nvGrpSpPr>
      <p:grpSpPr>
        <a:xfrm>
          <a:off x="0" y="0"/>
          <a:ext cx="0" cy="0"/>
          <a:chOff x="0" y="0"/>
          <a:chExt cx="0" cy="0"/>
        </a:xfrm>
      </p:grpSpPr>
      <p:sp>
        <p:nvSpPr>
          <p:cNvPr id="4" name="Subtitle 7">
            <a:extLst>
              <a:ext uri="{FF2B5EF4-FFF2-40B4-BE49-F238E27FC236}">
                <a16:creationId xmlns:a16="http://schemas.microsoft.com/office/drawing/2014/main" id="{0A540E1B-1407-593F-3999-96557C985865}"/>
              </a:ext>
            </a:extLst>
          </p:cNvPr>
          <p:cNvSpPr txBox="1">
            <a:spLocks/>
          </p:cNvSpPr>
          <p:nvPr/>
        </p:nvSpPr>
        <p:spPr>
          <a:xfrm>
            <a:off x="1610366" y="783784"/>
            <a:ext cx="10186218" cy="3437382"/>
          </a:xfrm>
          <a:prstGeom prst="rect">
            <a:avLst/>
          </a:prstGeom>
          <a:solidFill>
            <a:schemeClr val="accent1">
              <a:alpha val="40000"/>
            </a:schemeClr>
          </a:solidFill>
          <a:ln w="190500">
            <a:noFill/>
          </a:ln>
        </p:spPr>
        <p:txBody>
          <a:bodyPr vert="horz" lIns="91440" tIns="45720" rIns="91440" bIns="45720" rtlCol="0" anchor="ct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3600"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36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466F7BC9-19CA-0C7B-09CD-FBCBC834007C}"/>
              </a:ext>
            </a:extLst>
          </p:cNvPr>
          <p:cNvGrpSpPr/>
          <p:nvPr/>
        </p:nvGrpSpPr>
        <p:grpSpPr>
          <a:xfrm>
            <a:off x="7828429" y="6140618"/>
            <a:ext cx="3604620" cy="620331"/>
            <a:chOff x="2514600" y="5392902"/>
            <a:chExt cx="5048626" cy="1228520"/>
          </a:xfrm>
        </p:grpSpPr>
        <p:grpSp>
          <p:nvGrpSpPr>
            <p:cNvPr id="16" name="Group 15">
              <a:extLst>
                <a:ext uri="{FF2B5EF4-FFF2-40B4-BE49-F238E27FC236}">
                  <a16:creationId xmlns:a16="http://schemas.microsoft.com/office/drawing/2014/main" id="{80CACCD1-753F-569A-C2E3-519C8319F131}"/>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A510FF17-7A6A-B8D3-ECB8-5383FAD14937}"/>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05ACCF29-8E2B-F8B3-8453-4DFFD9A8F998}"/>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8DCFA10B-1185-B8C8-9122-1D6A97DF87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2659E58D-8C1E-B8CA-BF6C-A0AC630C42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DEE2F032-7FA5-897F-77B4-998C34822B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D06A2E83-5E9C-F367-7090-0724AD980F6E}"/>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spTree>
    <p:extLst>
      <p:ext uri="{BB962C8B-B14F-4D97-AF65-F5344CB8AC3E}">
        <p14:creationId xmlns:p14="http://schemas.microsoft.com/office/powerpoint/2010/main" val="290362062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995324"/>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583003" y="1704123"/>
            <a:ext cx="7262152" cy="4233705"/>
          </a:xfrm>
          <a:solidFill>
            <a:schemeClr val="accent1">
              <a:lumMod val="75000"/>
              <a:alpha val="0"/>
            </a:schemeClr>
          </a:solidFill>
          <a:ln>
            <a:noFill/>
          </a:ln>
        </p:spPr>
        <p:txBody>
          <a:bodyPr>
            <a:noAutofit/>
          </a:bodyPr>
          <a:lstStyle/>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1">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Invitation to a New Identity - Exodus 19:1–8 KJV</a:t>
            </a: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Preparing to Encounter God - Exodus 19:9–14 KJV</a:t>
            </a:r>
            <a:endParaRPr lang="en-US" sz="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endParaRPr lang="en-US" sz="6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1469907" y="2581204"/>
            <a:ext cx="3113096" cy="2479542"/>
          </a:xfrm>
          <a:prstGeom prst="rect">
            <a:avLst/>
          </a:prstGeom>
          <a:solidFill>
            <a:schemeClr val="bg1">
              <a:lumMod val="50000"/>
              <a:alpha val="4800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All the earth is mine: And ye shall be unto me a kingdom of priests, and an holy nation. —Ex. 19:5b–6a KJV</a:t>
            </a: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242261" y="478488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242261" y="380935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3200" dirty="0">
              <a:solidFill>
                <a:schemeClr val="tx1"/>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242261" y="123533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165706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102513"/>
            <a:ext cx="10515600" cy="1120819"/>
          </a:xfrm>
        </p:spPr>
        <p:txBody>
          <a:bodyPr/>
          <a:lstStyle/>
          <a:p>
            <a:pPr marL="0" marR="0">
              <a:lnSpc>
                <a:spcPct val="107000"/>
              </a:lnSpc>
              <a:spcBef>
                <a:spcPts val="0"/>
              </a:spcBef>
              <a:spcAft>
                <a:spcPts val="0"/>
              </a:spcAft>
            </a:pPr>
            <a:r>
              <a:rPr lang="en-US" sz="4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Mediating Peace </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2400" smtClean="0">
                <a:solidFill>
                  <a:schemeClr val="tx1"/>
                </a:solidFill>
                <a:latin typeface="Arial Black" panose="020B0A04020102020204" pitchFamily="34" charset="0"/>
              </a:rPr>
              <a:pPr/>
              <a:t>4</a:t>
            </a:fld>
            <a:endParaRPr lang="en-US" sz="2400" dirty="0">
              <a:solidFill>
                <a:schemeClr val="tx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B941D59-0812-4FA5-ACD2-C6292795C75E}"/>
              </a:ext>
            </a:extLst>
          </p:cNvPr>
          <p:cNvSpPr txBox="1"/>
          <p:nvPr/>
        </p:nvSpPr>
        <p:spPr>
          <a:xfrm>
            <a:off x="1242415" y="1489667"/>
            <a:ext cx="9939780" cy="2261325"/>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look at the news and see turmoil in the Middle East, I remember the wars I witnessed as a child. The nation of Israel had defeated its neigh­bors in the Six-Day War (1967) and the Yom Kip­pur War (1973). Hostilities still persisted between the two sides. But something remarkable happened in 1978: two staunch enemies, Israel and Egypt, signed a peace treaty known as the Camp David Accords. Those talks didn’t resolve every issue or change the fact that the nations had fought bit­terly. But Egypt formally recognized Israel’s right to exist, and in exchange, Israel returned all cap­tured territory in the Sinai Peninsula.</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4" name="TextBox 3">
            <a:extLst>
              <a:ext uri="{FF2B5EF4-FFF2-40B4-BE49-F238E27FC236}">
                <a16:creationId xmlns:a16="http://schemas.microsoft.com/office/drawing/2014/main" id="{A7549B76-1183-68A3-06DA-AAEA9F9B0895}"/>
              </a:ext>
            </a:extLst>
          </p:cNvPr>
          <p:cNvSpPr txBox="1"/>
          <p:nvPr/>
        </p:nvSpPr>
        <p:spPr>
          <a:xfrm>
            <a:off x="1242415" y="3584030"/>
            <a:ext cx="10972799" cy="2252540"/>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Like all peace treaties between nations, it took both sides—represented by Anwar Sadat of Egypt and Menachem Begin of Israel—to find common ground and shared goals. The peace talks also required a patient mediator—the United States and President Jimmy Carter—to bring them together.</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key role of a mediator is related to today’s lesson in three ways. First, Moses played the role of communicator and mediator at Mount Sinai. Second, God communicated a plan through His mediator to form Israel to be a “kingdom of priests” and a “holy nation” (Exodus 19:6). Third, those functions took on new meaning at the coming of the ultimate mediator, Christ, who brings lasting peace to all who turn to Him with faith (Romans 5:1). </a:t>
            </a:r>
          </a:p>
        </p:txBody>
      </p:sp>
      <p:grpSp>
        <p:nvGrpSpPr>
          <p:cNvPr id="3" name="Group 2">
            <a:extLst>
              <a:ext uri="{FF2B5EF4-FFF2-40B4-BE49-F238E27FC236}">
                <a16:creationId xmlns:a16="http://schemas.microsoft.com/office/drawing/2014/main" id="{37D6C932-7F20-4CBC-A7DF-93F9E3F0A4ED}"/>
              </a:ext>
            </a:extLst>
          </p:cNvPr>
          <p:cNvGrpSpPr/>
          <p:nvPr/>
        </p:nvGrpSpPr>
        <p:grpSpPr>
          <a:xfrm>
            <a:off x="199385" y="140789"/>
            <a:ext cx="11901656" cy="6607557"/>
            <a:chOff x="199385" y="140789"/>
            <a:chExt cx="11901656" cy="6607557"/>
          </a:xfrm>
        </p:grpSpPr>
        <p:cxnSp>
          <p:nvCxnSpPr>
            <p:cNvPr id="5" name="Straight Connector 4">
              <a:extLst>
                <a:ext uri="{FF2B5EF4-FFF2-40B4-BE49-F238E27FC236}">
                  <a16:creationId xmlns:a16="http://schemas.microsoft.com/office/drawing/2014/main" id="{77181FAD-1A1F-4D7A-B060-844BAEDEC459}"/>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8" name="Straight Connector 7">
              <a:extLst>
                <a:ext uri="{FF2B5EF4-FFF2-40B4-BE49-F238E27FC236}">
                  <a16:creationId xmlns:a16="http://schemas.microsoft.com/office/drawing/2014/main" id="{5F3A4D33-248F-48A9-855D-ED2A13876ABD}"/>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Context</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bg1"/>
                </a:solidFill>
                <a:latin typeface="Arial Black" panose="020B0A04020102020204" pitchFamily="34" charset="0"/>
              </a:rPr>
              <a:pPr>
                <a:spcAft>
                  <a:spcPts val="600"/>
                </a:spcAft>
              </a:pPr>
              <a:t>5</a:t>
            </a:fld>
            <a:endParaRPr lang="en-US" sz="1800" b="1" cap="all" spc="100"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nvGraphicFramePr>
        <p:xfrm>
          <a:off x="1695422" y="1154826"/>
          <a:ext cx="9319944" cy="52789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3" name="Group 2">
            <a:extLst>
              <a:ext uri="{FF2B5EF4-FFF2-40B4-BE49-F238E27FC236}">
                <a16:creationId xmlns:a16="http://schemas.microsoft.com/office/drawing/2014/main" id="{0AFC77A0-7EFA-B0BF-9A3E-0AD51A150FED}"/>
              </a:ext>
            </a:extLst>
          </p:cNvPr>
          <p:cNvGrpSpPr/>
          <p:nvPr/>
        </p:nvGrpSpPr>
        <p:grpSpPr>
          <a:xfrm>
            <a:off x="1554961" y="740554"/>
            <a:ext cx="10546081" cy="5960449"/>
            <a:chOff x="1554961" y="1232924"/>
            <a:chExt cx="10546081" cy="5515422"/>
          </a:xfrm>
        </p:grpSpPr>
        <p:cxnSp>
          <p:nvCxnSpPr>
            <p:cNvPr id="4" name="Straight Connector 3">
              <a:extLst>
                <a:ext uri="{FF2B5EF4-FFF2-40B4-BE49-F238E27FC236}">
                  <a16:creationId xmlns:a16="http://schemas.microsoft.com/office/drawing/2014/main" id="{CE95F016-EC49-B8F2-7DED-21CF2C609D4C}"/>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9">
              <a:extLst>
                <a:ext uri="{FF2B5EF4-FFF2-40B4-BE49-F238E27FC236}">
                  <a16:creationId xmlns:a16="http://schemas.microsoft.com/office/drawing/2014/main" id="{AC221D2B-887C-1F24-4EC7-F745E8636ADD}"/>
                </a:ext>
              </a:extLst>
            </p:cNvPr>
            <p:cNvSpPr txBox="1">
              <a:spLocks/>
            </p:cNvSpPr>
            <p:nvPr/>
          </p:nvSpPr>
          <p:spPr>
            <a:xfrm rot="16200000">
              <a:off x="9867355" y="3102492"/>
              <a:ext cx="3992275" cy="475099"/>
            </a:xfrm>
            <a:prstGeom prst="rect">
              <a:avLst/>
            </a:prstGeom>
            <a:solidFill>
              <a:schemeClr val="accent1">
                <a:lumMod val="75000"/>
              </a:schemeClr>
            </a:solidFill>
            <a:ln w="762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C5145452-EA45-3FCD-32F9-3DFD62FDCCF0}"/>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3710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Context</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6</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248534991"/>
              </p:ext>
            </p:extLst>
          </p:nvPr>
        </p:nvGraphicFramePr>
        <p:xfrm>
          <a:off x="1695422" y="1154826"/>
          <a:ext cx="9319944" cy="5278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2">
            <a:extLst>
              <a:ext uri="{FF2B5EF4-FFF2-40B4-BE49-F238E27FC236}">
                <a16:creationId xmlns:a16="http://schemas.microsoft.com/office/drawing/2014/main" id="{0AFC77A0-7EFA-B0BF-9A3E-0AD51A150FED}"/>
              </a:ext>
            </a:extLst>
          </p:cNvPr>
          <p:cNvGrpSpPr/>
          <p:nvPr/>
        </p:nvGrpSpPr>
        <p:grpSpPr>
          <a:xfrm>
            <a:off x="1554961" y="740554"/>
            <a:ext cx="10546081" cy="5960449"/>
            <a:chOff x="1554961" y="1232924"/>
            <a:chExt cx="10546081" cy="5515422"/>
          </a:xfrm>
        </p:grpSpPr>
        <p:cxnSp>
          <p:nvCxnSpPr>
            <p:cNvPr id="4" name="Straight Connector 3">
              <a:extLst>
                <a:ext uri="{FF2B5EF4-FFF2-40B4-BE49-F238E27FC236}">
                  <a16:creationId xmlns:a16="http://schemas.microsoft.com/office/drawing/2014/main" id="{CE95F016-EC49-B8F2-7DED-21CF2C609D4C}"/>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9">
              <a:extLst>
                <a:ext uri="{FF2B5EF4-FFF2-40B4-BE49-F238E27FC236}">
                  <a16:creationId xmlns:a16="http://schemas.microsoft.com/office/drawing/2014/main" id="{AC221D2B-887C-1F24-4EC7-F745E8636ADD}"/>
                </a:ext>
              </a:extLst>
            </p:cNvPr>
            <p:cNvSpPr txBox="1">
              <a:spLocks/>
            </p:cNvSpPr>
            <p:nvPr/>
          </p:nvSpPr>
          <p:spPr>
            <a:xfrm rot="16200000">
              <a:off x="9867355" y="3102492"/>
              <a:ext cx="3992275" cy="475099"/>
            </a:xfrm>
            <a:prstGeom prst="rect">
              <a:avLst/>
            </a:prstGeom>
            <a:solidFill>
              <a:schemeClr val="accent1">
                <a:lumMod val="75000"/>
              </a:schemeClr>
            </a:solidFill>
            <a:ln w="762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6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C5145452-EA45-3FCD-32F9-3DFD62FDCCF0}"/>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7454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7</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890196628"/>
              </p:ext>
            </p:extLst>
          </p:nvPr>
        </p:nvGraphicFramePr>
        <p:xfrm>
          <a:off x="1873347" y="2649695"/>
          <a:ext cx="8963218"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1CFE47B2-8976-A29E-BFE7-B6245A47BB44}"/>
              </a:ext>
            </a:extLst>
          </p:cNvPr>
          <p:cNvSpPr txBox="1"/>
          <p:nvPr/>
        </p:nvSpPr>
        <p:spPr>
          <a:xfrm>
            <a:off x="1658112" y="999270"/>
            <a:ext cx="9936480" cy="1655518"/>
          </a:xfrm>
          <a:prstGeom prst="rect">
            <a:avLst/>
          </a:prstGeom>
          <a:noFill/>
        </p:spPr>
        <p:txBody>
          <a:bodyPr wrap="square">
            <a:spAutoFit/>
          </a:bodyP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is the second book of the Bible and part of the Pentateuch, the five books of Torah. The Pentateuch tells the story of the world’s creation, humanity’s failure as agents of God’s order, and God’s rescue plan through covenants with Abraham and the children of Israel. </a:t>
            </a:r>
          </a:p>
        </p:txBody>
      </p:sp>
      <p:grpSp>
        <p:nvGrpSpPr>
          <p:cNvPr id="3" name="Group 2">
            <a:extLst>
              <a:ext uri="{FF2B5EF4-FFF2-40B4-BE49-F238E27FC236}">
                <a16:creationId xmlns:a16="http://schemas.microsoft.com/office/drawing/2014/main" id="{9926C098-CD43-BA85-8BD5-ED68A54250EA}"/>
              </a:ext>
            </a:extLst>
          </p:cNvPr>
          <p:cNvGrpSpPr/>
          <p:nvPr/>
        </p:nvGrpSpPr>
        <p:grpSpPr>
          <a:xfrm>
            <a:off x="1500748" y="931537"/>
            <a:ext cx="10546080" cy="5769467"/>
            <a:chOff x="1554961" y="1232924"/>
            <a:chExt cx="10546080" cy="5515422"/>
          </a:xfrm>
        </p:grpSpPr>
        <p:cxnSp>
          <p:nvCxnSpPr>
            <p:cNvPr id="5" name="Straight Connector 4">
              <a:extLst>
                <a:ext uri="{FF2B5EF4-FFF2-40B4-BE49-F238E27FC236}">
                  <a16:creationId xmlns:a16="http://schemas.microsoft.com/office/drawing/2014/main" id="{97ACB1E7-361A-E99B-35DC-5B49463FE62B}"/>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8DF66286-6780-A902-3965-ACCEF99F357B}"/>
                </a:ext>
              </a:extLst>
            </p:cNvPr>
            <p:cNvSpPr txBox="1">
              <a:spLocks/>
            </p:cNvSpPr>
            <p:nvPr/>
          </p:nvSpPr>
          <p:spPr>
            <a:xfrm rot="16200000">
              <a:off x="10163272" y="2930675"/>
              <a:ext cx="3496937" cy="317642"/>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cap="small" dirty="0">
                  <a:latin typeface="Arial Black" panose="020B0A04020102020204" pitchFamily="34" charset="0"/>
                </a:rPr>
                <a:t>A Kingdom of Priests, A Holy Nation</a:t>
              </a:r>
            </a:p>
          </p:txBody>
        </p:sp>
        <p:cxnSp>
          <p:nvCxnSpPr>
            <p:cNvPr id="10" name="Straight Connector 9">
              <a:extLst>
                <a:ext uri="{FF2B5EF4-FFF2-40B4-BE49-F238E27FC236}">
                  <a16:creationId xmlns:a16="http://schemas.microsoft.com/office/drawing/2014/main" id="{AF02C360-4413-AF02-C44F-ACC4C25B4512}"/>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B2BF9-B946-CD9A-BBA8-1CF12B572893}"/>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F74A74B4-5E02-C7CD-C199-454BF1B241B5}"/>
              </a:ext>
            </a:extLst>
          </p:cNvPr>
          <p:cNvSpPr>
            <a:spLocks noGrp="1"/>
          </p:cNvSpPr>
          <p:nvPr>
            <p:ph type="title"/>
          </p:nvPr>
        </p:nvSpPr>
        <p:spPr>
          <a:xfrm>
            <a:off x="838200" y="156996"/>
            <a:ext cx="10515600" cy="498477"/>
          </a:xfrm>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8AD5E223-2746-51F8-74A2-F34BAF0CEF36}"/>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8</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C6E37DF3-DEF9-6323-0D27-4664A66374CC}"/>
              </a:ext>
            </a:extLst>
          </p:cNvPr>
          <p:cNvGraphicFramePr/>
          <p:nvPr>
            <p:extLst>
              <p:ext uri="{D42A27DB-BD31-4B8C-83A1-F6EECF244321}">
                <p14:modId xmlns:p14="http://schemas.microsoft.com/office/powerpoint/2010/main" val="2195903395"/>
              </p:ext>
            </p:extLst>
          </p:nvPr>
        </p:nvGraphicFramePr>
        <p:xfrm>
          <a:off x="1873346" y="2649695"/>
          <a:ext cx="9367677"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3A607D43-CE2B-2158-F843-3096F4DDE2F7}"/>
              </a:ext>
            </a:extLst>
          </p:cNvPr>
          <p:cNvSpPr txBox="1"/>
          <p:nvPr/>
        </p:nvSpPr>
        <p:spPr>
          <a:xfrm>
            <a:off x="1658112" y="999270"/>
            <a:ext cx="9936480" cy="1655518"/>
          </a:xfrm>
          <a:prstGeom prst="rect">
            <a:avLst/>
          </a:prstGeom>
          <a:noFill/>
        </p:spPr>
        <p:txBody>
          <a:bodyPr wrap="square">
            <a:spAutoFit/>
          </a:bodyP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is the second book of the Bible and part of the Pentateuch, the five books of Torah. The Pentateuch tells the story of the world’s creation, humanity’s failure as agents of God’s order, and God’s rescue plan through covenants with Abraham and the children of Israel. </a:t>
            </a:r>
          </a:p>
        </p:txBody>
      </p:sp>
      <p:grpSp>
        <p:nvGrpSpPr>
          <p:cNvPr id="3" name="Group 2">
            <a:extLst>
              <a:ext uri="{FF2B5EF4-FFF2-40B4-BE49-F238E27FC236}">
                <a16:creationId xmlns:a16="http://schemas.microsoft.com/office/drawing/2014/main" id="{B2F1155E-C552-8CD5-A7AE-2ED16EE2D72E}"/>
              </a:ext>
            </a:extLst>
          </p:cNvPr>
          <p:cNvGrpSpPr/>
          <p:nvPr/>
        </p:nvGrpSpPr>
        <p:grpSpPr>
          <a:xfrm>
            <a:off x="119506" y="59476"/>
            <a:ext cx="11927322" cy="6522194"/>
            <a:chOff x="173719" y="504840"/>
            <a:chExt cx="11927322" cy="6243506"/>
          </a:xfrm>
        </p:grpSpPr>
        <p:cxnSp>
          <p:nvCxnSpPr>
            <p:cNvPr id="5" name="Straight Connector 4">
              <a:extLst>
                <a:ext uri="{FF2B5EF4-FFF2-40B4-BE49-F238E27FC236}">
                  <a16:creationId xmlns:a16="http://schemas.microsoft.com/office/drawing/2014/main" id="{D0F050FD-700C-3903-51F2-E067CF6B0B5F}"/>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Footer Placeholder 9">
              <a:extLst>
                <a:ext uri="{FF2B5EF4-FFF2-40B4-BE49-F238E27FC236}">
                  <a16:creationId xmlns:a16="http://schemas.microsoft.com/office/drawing/2014/main" id="{B7B2E8FA-F3E9-453D-A65E-0C5227C20BC5}"/>
                </a:ext>
              </a:extLst>
            </p:cNvPr>
            <p:cNvSpPr txBox="1">
              <a:spLocks/>
            </p:cNvSpPr>
            <p:nvPr/>
          </p:nvSpPr>
          <p:spPr>
            <a:xfrm rot="16200000">
              <a:off x="-883489" y="1562048"/>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10" name="Straight Connector 9">
              <a:extLst>
                <a:ext uri="{FF2B5EF4-FFF2-40B4-BE49-F238E27FC236}">
                  <a16:creationId xmlns:a16="http://schemas.microsoft.com/office/drawing/2014/main" id="{CEA1FE4D-E85F-E471-7679-A3F2BE49272A}"/>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0600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9</a:t>
            </a:fld>
            <a:endParaRPr lang="en-US" sz="1800" dirty="0">
              <a:solidFill>
                <a:schemeClr val="tx1"/>
              </a:solidFill>
              <a:latin typeface="Arial Black" panose="020B0A04020102020204" pitchFamily="34" charset="0"/>
            </a:endParaRPr>
          </a:p>
        </p:txBody>
      </p: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cap="small" dirty="0">
                <a:effectLst>
                  <a:outerShdw blurRad="38100" dist="38100" dir="2700000" algn="tl">
                    <a:srgbClr val="000000">
                      <a:alpha val="43137"/>
                    </a:srgbClr>
                  </a:outerShdw>
                </a:effectLst>
                <a:latin typeface="Gotham Medium" panose="02000604030000020004"/>
              </a:rPr>
              <a:t>Lesson Context</a:t>
            </a:r>
          </a:p>
        </p:txBody>
      </p:sp>
      <p:sp>
        <p:nvSpPr>
          <p:cNvPr id="4" name="TextBox 3">
            <a:extLst>
              <a:ext uri="{FF2B5EF4-FFF2-40B4-BE49-F238E27FC236}">
                <a16:creationId xmlns:a16="http://schemas.microsoft.com/office/drawing/2014/main" id="{11B9BD9A-DA73-C49D-559D-A47ED7E023CB}"/>
              </a:ext>
            </a:extLst>
          </p:cNvPr>
          <p:cNvSpPr txBox="1"/>
          <p:nvPr/>
        </p:nvSpPr>
        <p:spPr>
          <a:xfrm>
            <a:off x="1469574" y="722830"/>
            <a:ext cx="10250904" cy="5509200"/>
          </a:xfrm>
          <a:prstGeom prst="rect">
            <a:avLst/>
          </a:prstGeom>
          <a:noFill/>
        </p:spPr>
        <p:txBody>
          <a:bodyPr wrap="square">
            <a:spAutoFit/>
          </a:bodyPr>
          <a:lstStyle/>
          <a:p>
            <a:pPr marL="0" marR="0"/>
            <a:r>
              <a:rPr lang="en-US" b="1" u="sng"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COVENANT</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word </a:t>
            </a:r>
            <a:r>
              <a:rPr lang="en-US" sz="1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covenant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refers to a pledge or a promise between two parties in ancient Near Eastern culture. In this text, God makes a covenant with Israel and invites them into a new relationship, one where they will be a holy nation. The expectations of give Israel the standards and boundaries for maintaining this new relationship.</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isn’t the first covenant in Scripture. The covenant in Exodus 19 points back to the covenants God makes with Abraham in Genesis 12:2–3 and again in Genesis 17. In those passages, God promises to make Abraham into a “great nation,” to bless “all peoples on earth” through him, and to make him into a father of nations.</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19 shows these covenants being fulfilled, as God invites Abraham’s descendants to become a holy nation and kingdom of priests. These covenants also point to the possibility of one who could fulfill them perfectly (see Gal. 3:16).</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DESERT OF SINAI</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Israelites had escaped from Egypt and crossed the Red Sea, entering the desert. From there they traveled from place to place, moving about in arid, harsh environments. They would have experienced hot days, cool nights, and a scarcity of both food and water in that rugged terrain.</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chapters leading up to Exodus 19, the Israelites lack water, then food, then water again (see Ex. 15–17). In each circumstance and moment of need, God miraculously provides: He makes bitter water drinkable, provides manna and quail for the people to eat, and makes water flow.</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desert became a place of testing for the Israelites, a place where they experienced need and learned (sometimes unsuccessfully) to trust Yahweh. After this time of testing, the Israelites camped at the foot of a mountain to await more instructions from God. The appearance of God’s presence on the mountain is an enduring image of God’s power over creation.</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r>
              <a:rPr lang="en-US"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MEETING GOD ON THE MOUNTAIN</a:t>
            </a:r>
          </a:p>
          <a:p>
            <a:pPr marL="0" marR="0"/>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Israelites’ meeting with God in Exodus 19 bears several similarities to Moses’ first encounter in Exodus 3. In Exodus 3, God calls to Moses from a bush on fire that does not burn up. In the same way, the Israelites see God descend on the mountain in fire (Ex. 19:18). God also warns Moses in Exodus 3 not to come any closer because he is on holy ground (Ex. 3:5). And in Exodus 19, God warns the people not to “approach the mountain” because of its holiness (v. 12). Both passages include indications of God’s presence with Moses.  God provides a verbal affirmation in Exodus 3:12 and a physical manifestation in 19:9.</a:t>
            </a: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meeting, God even anticipates the meeting in Exodus 19: “You will worship God on this mountain” (Ex. 3:12). The call of Moses is thus a precursor to the call of Israel.</a:t>
            </a:r>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7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grpSp>
        <p:nvGrpSpPr>
          <p:cNvPr id="2" name="Group 1">
            <a:extLst>
              <a:ext uri="{FF2B5EF4-FFF2-40B4-BE49-F238E27FC236}">
                <a16:creationId xmlns:a16="http://schemas.microsoft.com/office/drawing/2014/main" id="{5519AC4A-244D-EEA7-CD54-8142E838FAB1}"/>
              </a:ext>
            </a:extLst>
          </p:cNvPr>
          <p:cNvGrpSpPr/>
          <p:nvPr/>
        </p:nvGrpSpPr>
        <p:grpSpPr>
          <a:xfrm>
            <a:off x="1645920" y="763957"/>
            <a:ext cx="10546080" cy="5957519"/>
            <a:chOff x="1554961" y="1232924"/>
            <a:chExt cx="10546080" cy="5515422"/>
          </a:xfrm>
        </p:grpSpPr>
        <p:cxnSp>
          <p:nvCxnSpPr>
            <p:cNvPr id="5" name="Straight Connector 4">
              <a:extLst>
                <a:ext uri="{FF2B5EF4-FFF2-40B4-BE49-F238E27FC236}">
                  <a16:creationId xmlns:a16="http://schemas.microsoft.com/office/drawing/2014/main" id="{D2D03AE0-41CA-4353-0C4C-CD7937F3F299}"/>
                </a:ext>
              </a:extLst>
            </p:cNvPr>
            <p:cNvCxnSpPr>
              <a:cxnSpLocks/>
            </p:cNvCxnSpPr>
            <p:nvPr/>
          </p:nvCxnSpPr>
          <p:spPr>
            <a:xfrm>
              <a:off x="1554961" y="1232924"/>
              <a:ext cx="105156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DE6E6E47-1D72-D021-4C18-34EF8E894892}"/>
                </a:ext>
              </a:extLst>
            </p:cNvPr>
            <p:cNvSpPr txBox="1">
              <a:spLocks/>
            </p:cNvSpPr>
            <p:nvPr/>
          </p:nvSpPr>
          <p:spPr>
            <a:xfrm rot="16200000">
              <a:off x="10300228" y="2663946"/>
              <a:ext cx="3023710"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A Kingdom of Priests, A Holy Nation</a:t>
              </a:r>
            </a:p>
          </p:txBody>
        </p:sp>
        <p:cxnSp>
          <p:nvCxnSpPr>
            <p:cNvPr id="7" name="Straight Connector 6">
              <a:extLst>
                <a:ext uri="{FF2B5EF4-FFF2-40B4-BE49-F238E27FC236}">
                  <a16:creationId xmlns:a16="http://schemas.microsoft.com/office/drawing/2014/main" id="{7CB03961-11A8-CDA5-74C2-7002F81BD035}"/>
                </a:ext>
              </a:extLst>
            </p:cNvPr>
            <p:cNvCxnSpPr>
              <a:cxnSpLocks/>
            </p:cNvCxnSpPr>
            <p:nvPr/>
          </p:nvCxnSpPr>
          <p:spPr>
            <a:xfrm>
              <a:off x="2591281" y="6748346"/>
              <a:ext cx="95097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1219</TotalTime>
  <Words>10240</Words>
  <Application>Microsoft Office PowerPoint</Application>
  <PresentationFormat>Widescreen</PresentationFormat>
  <Paragraphs>605</Paragraphs>
  <Slides>22</Slides>
  <Notes>22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Aptos</vt:lpstr>
      <vt:lpstr>Aptos Black</vt:lpstr>
      <vt:lpstr>Arial</vt:lpstr>
      <vt:lpstr>Arial Black</vt:lpstr>
      <vt:lpstr>Calibri</vt:lpstr>
      <vt:lpstr>Corbel</vt:lpstr>
      <vt:lpstr>Gotham Book</vt:lpstr>
      <vt:lpstr>Gotham Medium</vt:lpstr>
      <vt:lpstr>Symbol</vt:lpstr>
      <vt:lpstr>Wingdings</vt:lpstr>
      <vt:lpstr>Wingdings 3</vt:lpstr>
      <vt:lpstr>Parallax</vt:lpstr>
      <vt:lpstr>A Kingdom of Priests,  A Holy Nation</vt:lpstr>
      <vt:lpstr>Prayer</vt:lpstr>
      <vt:lpstr>Agenda</vt:lpstr>
      <vt:lpstr>Mediating Peace </vt:lpstr>
      <vt:lpstr>Context</vt:lpstr>
      <vt:lpstr>Context</vt:lpstr>
      <vt:lpstr>Key Points </vt:lpstr>
      <vt:lpstr>Key Points </vt:lpstr>
      <vt:lpstr>PowerPoint Presentation</vt:lpstr>
      <vt:lpstr>PowerPoint Presentation</vt:lpstr>
      <vt:lpstr>Understanding Our Calling as God's Holy People</vt:lpstr>
      <vt:lpstr>Understanding Our Calling as God's Holy People</vt:lpstr>
      <vt:lpstr>Invitation to a New Identity - Exodus 19:1–8 KJV</vt:lpstr>
      <vt:lpstr>Preparing to Encounter God - Exodus 19:9–14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10</cp:revision>
  <dcterms:created xsi:type="dcterms:W3CDTF">2023-09-25T14:35:59Z</dcterms:created>
  <dcterms:modified xsi:type="dcterms:W3CDTF">2025-02-23T20:49:02Z</dcterms:modified>
</cp:coreProperties>
</file>