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56" r:id="rId2"/>
    <p:sldId id="272" r:id="rId3"/>
    <p:sldId id="327" r:id="rId4"/>
    <p:sldId id="459" r:id="rId5"/>
    <p:sldId id="404" r:id="rId6"/>
    <p:sldId id="499" r:id="rId7"/>
    <p:sldId id="498" r:id="rId8"/>
    <p:sldId id="471" r:id="rId9"/>
    <p:sldId id="484" r:id="rId10"/>
    <p:sldId id="485" r:id="rId11"/>
    <p:sldId id="500" r:id="rId12"/>
    <p:sldId id="475" r:id="rId13"/>
    <p:sldId id="501" r:id="rId14"/>
    <p:sldId id="289" r:id="rId15"/>
    <p:sldId id="502" r:id="rId16"/>
    <p:sldId id="430" r:id="rId17"/>
    <p:sldId id="489" r:id="rId18"/>
    <p:sldId id="490" r:id="rId19"/>
    <p:sldId id="294" r:id="rId20"/>
    <p:sldId id="504" r:id="rId21"/>
    <p:sldId id="505"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1607EE-E90A-41DB-9D39-76D394B8F65A}" v="5" dt="2025-03-14T20:54:22.248"/>
    <p1510:client id="{B595C976-A758-4BDE-845D-E4CD5F011BA9}" v="107" dt="2025-03-14T20:44:01.0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3" autoAdjust="0"/>
    <p:restoredTop sz="76654" autoAdjust="0"/>
  </p:normalViewPr>
  <p:slideViewPr>
    <p:cSldViewPr snapToGrid="0">
      <p:cViewPr>
        <p:scale>
          <a:sx n="50" d="100"/>
          <a:sy n="50" d="100"/>
        </p:scale>
        <p:origin x="1476" y="-12"/>
      </p:cViewPr>
      <p:guideLst/>
    </p:cSldViewPr>
  </p:slideViewPr>
  <p:outlineViewPr>
    <p:cViewPr>
      <p:scale>
        <a:sx n="33" d="100"/>
        <a:sy n="33" d="100"/>
      </p:scale>
      <p:origin x="0" y="-129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19764FF5-97BA-4FD9-BC16-BD2A56F4D7D9}"/>
    <pc:docChg chg="undo custSel addSld delSld modSld sldOrd">
      <pc:chgData name="Stanford Bowman" userId="6ede3e4e1afbea80" providerId="LiveId" clId="{19764FF5-97BA-4FD9-BC16-BD2A56F4D7D9}" dt="2023-09-06T01:44:07.639" v="513" actId="20577"/>
      <pc:docMkLst>
        <pc:docMk/>
      </pc:docMkLst>
      <pc:sldChg chg="addSp modSp new mod setBg">
        <pc:chgData name="Stanford Bowman" userId="6ede3e4e1afbea80" providerId="LiveId" clId="{19764FF5-97BA-4FD9-BC16-BD2A56F4D7D9}" dt="2023-08-31T11:51:19.753" v="8" actId="26606"/>
        <pc:sldMkLst>
          <pc:docMk/>
          <pc:sldMk cId="972854109" sldId="256"/>
        </pc:sldMkLst>
      </pc:sldChg>
      <pc:sldChg chg="addSp modSp mod modNotesTx">
        <pc:chgData name="Stanford Bowman" userId="6ede3e4e1afbea80" providerId="LiveId" clId="{19764FF5-97BA-4FD9-BC16-BD2A56F4D7D9}" dt="2023-09-06T00:21:53.104" v="512"/>
        <pc:sldMkLst>
          <pc:docMk/>
          <pc:sldMk cId="3640834202" sldId="272"/>
        </pc:sldMkLst>
      </pc:sldChg>
      <pc:sldChg chg="addSp modSp mod modNotes">
        <pc:chgData name="Stanford Bowman" userId="6ede3e4e1afbea80" providerId="LiveId" clId="{19764FF5-97BA-4FD9-BC16-BD2A56F4D7D9}" dt="2023-09-06T01:44:07.639" v="513" actId="20577"/>
        <pc:sldMkLst>
          <pc:docMk/>
          <pc:sldMk cId="2028828048" sldId="289"/>
        </pc:sldMkLst>
      </pc:sldChg>
      <pc:sldChg chg="addSp modSp mod modNotes">
        <pc:chgData name="Stanford Bowman" userId="6ede3e4e1afbea80" providerId="LiveId" clId="{19764FF5-97BA-4FD9-BC16-BD2A56F4D7D9}" dt="2023-09-02T16:05:29.136" v="424" actId="339"/>
        <pc:sldMkLst>
          <pc:docMk/>
          <pc:sldMk cId="2995943321" sldId="294"/>
        </pc:sldMkLst>
      </pc:sldChg>
      <pc:sldChg chg="addSp modSp mod">
        <pc:chgData name="Stanford Bowman" userId="6ede3e4e1afbea80" providerId="LiveId" clId="{19764FF5-97BA-4FD9-BC16-BD2A56F4D7D9}" dt="2023-09-02T15:40:31.935" v="144"/>
        <pc:sldMkLst>
          <pc:docMk/>
          <pc:sldMk cId="321731928" sldId="327"/>
        </pc:sldMkLst>
      </pc:sldChg>
      <pc:sldChg chg="modSp mod modNotes">
        <pc:chgData name="Stanford Bowman" userId="6ede3e4e1afbea80" providerId="LiveId" clId="{19764FF5-97BA-4FD9-BC16-BD2A56F4D7D9}" dt="2023-09-02T15:42:53.705" v="162" actId="1076"/>
        <pc:sldMkLst>
          <pc:docMk/>
          <pc:sldMk cId="3814557248" sldId="404"/>
        </pc:sldMkLst>
      </pc:sldChg>
      <pc:sldChg chg="addSp modSp mod modNotes modNotesTx">
        <pc:chgData name="Stanford Bowman" userId="6ede3e4e1afbea80" providerId="LiveId" clId="{19764FF5-97BA-4FD9-BC16-BD2A56F4D7D9}" dt="2023-09-02T16:02:28.994" v="382" actId="14100"/>
        <pc:sldMkLst>
          <pc:docMk/>
          <pc:sldMk cId="287266340" sldId="430"/>
        </pc:sldMkLst>
      </pc:sldChg>
      <pc:sldChg chg="addSp modSp mod modNotes">
        <pc:chgData name="Stanford Bowman" userId="6ede3e4e1afbea80" providerId="LiveId" clId="{19764FF5-97BA-4FD9-BC16-BD2A56F4D7D9}" dt="2023-09-02T15:42:34.888" v="160" actId="1035"/>
        <pc:sldMkLst>
          <pc:docMk/>
          <pc:sldMk cId="4088204327" sldId="459"/>
        </pc:sldMkLst>
      </pc:sldChg>
      <pc:sldChg chg="del">
        <pc:chgData name="Stanford Bowman" userId="6ede3e4e1afbea80" providerId="LiveId" clId="{19764FF5-97BA-4FD9-BC16-BD2A56F4D7D9}" dt="2023-09-02T16:07:11.939" v="507" actId="47"/>
        <pc:sldMkLst>
          <pc:docMk/>
          <pc:sldMk cId="655837869" sldId="465"/>
        </pc:sldMkLst>
      </pc:sldChg>
      <pc:sldChg chg="addSp modSp mod modNotes modNotesTx">
        <pc:chgData name="Stanford Bowman" userId="6ede3e4e1afbea80" providerId="LiveId" clId="{19764FF5-97BA-4FD9-BC16-BD2A56F4D7D9}" dt="2023-09-02T15:45:44.179" v="227" actId="29295"/>
        <pc:sldMkLst>
          <pc:docMk/>
          <pc:sldMk cId="1525123723" sldId="471"/>
        </pc:sldMkLst>
      </pc:sldChg>
      <pc:sldChg chg="modSp mod modNotes">
        <pc:chgData name="Stanford Bowman" userId="6ede3e4e1afbea80" providerId="LiveId" clId="{19764FF5-97BA-4FD9-BC16-BD2A56F4D7D9}" dt="2023-09-02T15:54:05.094" v="305" actId="1038"/>
        <pc:sldMkLst>
          <pc:docMk/>
          <pc:sldMk cId="4179171322" sldId="475"/>
        </pc:sldMkLst>
      </pc:sldChg>
      <pc:sldChg chg="del">
        <pc:chgData name="Stanford Bowman" userId="6ede3e4e1afbea80" providerId="LiveId" clId="{19764FF5-97BA-4FD9-BC16-BD2A56F4D7D9}" dt="2023-09-02T15:37:58.719" v="126" actId="47"/>
        <pc:sldMkLst>
          <pc:docMk/>
          <pc:sldMk cId="502732626" sldId="483"/>
        </pc:sldMkLst>
      </pc:sldChg>
      <pc:sldChg chg="modNotes modNotesTx">
        <pc:chgData name="Stanford Bowman" userId="6ede3e4e1afbea80" providerId="LiveId" clId="{19764FF5-97BA-4FD9-BC16-BD2A56F4D7D9}" dt="2023-09-01T23:15:23.393" v="98" actId="27636"/>
        <pc:sldMkLst>
          <pc:docMk/>
          <pc:sldMk cId="3687419913" sldId="484"/>
        </pc:sldMkLst>
      </pc:sldChg>
      <pc:sldChg chg="addSp delSp modSp mod modNotesTx">
        <pc:chgData name="Stanford Bowman" userId="6ede3e4e1afbea80" providerId="LiveId" clId="{19764FF5-97BA-4FD9-BC16-BD2A56F4D7D9}" dt="2023-09-02T15:47:42.480" v="238" actId="21"/>
        <pc:sldMkLst>
          <pc:docMk/>
          <pc:sldMk cId="99014316" sldId="485"/>
        </pc:sldMkLst>
      </pc:sldChg>
      <pc:sldChg chg="addSp delSp modSp mod">
        <pc:chgData name="Stanford Bowman" userId="6ede3e4e1afbea80" providerId="LiveId" clId="{19764FF5-97BA-4FD9-BC16-BD2A56F4D7D9}" dt="2023-09-02T15:55:51.268" v="313" actId="552"/>
        <pc:sldMkLst>
          <pc:docMk/>
          <pc:sldMk cId="3032118181" sldId="486"/>
        </pc:sldMkLst>
      </pc:sldChg>
      <pc:sldChg chg="addSp delSp modSp mod modNotes">
        <pc:chgData name="Stanford Bowman" userId="6ede3e4e1afbea80" providerId="LiveId" clId="{19764FF5-97BA-4FD9-BC16-BD2A56F4D7D9}" dt="2023-09-02T15:57:08.197" v="321" actId="167"/>
        <pc:sldMkLst>
          <pc:docMk/>
          <pc:sldMk cId="3417989346" sldId="487"/>
        </pc:sldMkLst>
      </pc:sldChg>
      <pc:sldChg chg="addSp modSp mod modNotes">
        <pc:chgData name="Stanford Bowman" userId="6ede3e4e1afbea80" providerId="LiveId" clId="{19764FF5-97BA-4FD9-BC16-BD2A56F4D7D9}" dt="2023-09-02T16:00:31.713" v="346" actId="14100"/>
        <pc:sldMkLst>
          <pc:docMk/>
          <pc:sldMk cId="764151488" sldId="488"/>
        </pc:sldMkLst>
      </pc:sldChg>
      <pc:sldChg chg="addSp modSp mod modNotes modNotesTx">
        <pc:chgData name="Stanford Bowman" userId="6ede3e4e1afbea80" providerId="LiveId" clId="{19764FF5-97BA-4FD9-BC16-BD2A56F4D7D9}" dt="2023-09-05T22:56:55.260" v="510"/>
        <pc:sldMkLst>
          <pc:docMk/>
          <pc:sldMk cId="2120539061" sldId="489"/>
        </pc:sldMkLst>
      </pc:sldChg>
      <pc:sldChg chg="addSp delSp modSp mod">
        <pc:chgData name="Stanford Bowman" userId="6ede3e4e1afbea80" providerId="LiveId" clId="{19764FF5-97BA-4FD9-BC16-BD2A56F4D7D9}" dt="2023-09-02T16:02:44.521" v="383" actId="29295"/>
        <pc:sldMkLst>
          <pc:docMk/>
          <pc:sldMk cId="1635625004" sldId="490"/>
        </pc:sldMkLst>
      </pc:sldChg>
      <pc:sldChg chg="addSp delSp modSp mod">
        <pc:chgData name="Stanford Bowman" userId="6ede3e4e1afbea80" providerId="LiveId" clId="{19764FF5-97BA-4FD9-BC16-BD2A56F4D7D9}" dt="2023-09-02T16:06:47.695" v="503" actId="339"/>
        <pc:sldMkLst>
          <pc:docMk/>
          <pc:sldMk cId="787123816" sldId="491"/>
        </pc:sldMkLst>
      </pc:sldChg>
      <pc:sldChg chg="addSp modSp mod modNotes">
        <pc:chgData name="Stanford Bowman" userId="6ede3e4e1afbea80" providerId="LiveId" clId="{19764FF5-97BA-4FD9-BC16-BD2A56F4D7D9}" dt="2023-09-02T16:06:37.832" v="502" actId="339"/>
        <pc:sldMkLst>
          <pc:docMk/>
          <pc:sldMk cId="1932913706" sldId="492"/>
        </pc:sldMkLst>
      </pc:sldChg>
      <pc:sldChg chg="modNotesTx">
        <pc:chgData name="Stanford Bowman" userId="6ede3e4e1afbea80" providerId="LiveId" clId="{19764FF5-97BA-4FD9-BC16-BD2A56F4D7D9}" dt="2023-09-01T23:13:07.403" v="87" actId="6549"/>
        <pc:sldMkLst>
          <pc:docMk/>
          <pc:sldMk cId="3851195935" sldId="493"/>
        </pc:sldMkLst>
      </pc:sldChg>
      <pc:sldChg chg="addSp modSp mod modNotesTx">
        <pc:chgData name="Stanford Bowman" userId="6ede3e4e1afbea80" providerId="LiveId" clId="{19764FF5-97BA-4FD9-BC16-BD2A56F4D7D9}" dt="2023-09-02T15:49:12.791" v="249"/>
        <pc:sldMkLst>
          <pc:docMk/>
          <pc:sldMk cId="1022071163" sldId="496"/>
        </pc:sldMkLst>
      </pc:sldChg>
      <pc:sldChg chg="add ord">
        <pc:chgData name="Stanford Bowman" userId="6ede3e4e1afbea80" providerId="LiveId" clId="{19764FF5-97BA-4FD9-BC16-BD2A56F4D7D9}" dt="2023-09-02T16:07:08.695" v="506"/>
        <pc:sldMkLst>
          <pc:docMk/>
          <pc:sldMk cId="2431615915" sldId="497"/>
        </pc:sldMkLst>
      </pc:sldChg>
      <pc:sldChg chg="add del">
        <pc:chgData name="Stanford Bowman" userId="6ede3e4e1afbea80" providerId="LiveId" clId="{19764FF5-97BA-4FD9-BC16-BD2A56F4D7D9}" dt="2023-09-02T15:47:00.542" v="233"/>
        <pc:sldMkLst>
          <pc:docMk/>
          <pc:sldMk cId="3455011943" sldId="497"/>
        </pc:sldMkLst>
      </pc:sldChg>
    </pc:docChg>
  </pc:docChgLst>
  <pc:docChgLst>
    <pc:chgData name="Stanford Bowman" userId="6ede3e4e1afbea80" providerId="LiveId" clId="{461607EE-E90A-41DB-9D39-76D394B8F65A}"/>
    <pc:docChg chg="custSel modSld">
      <pc:chgData name="Stanford Bowman" userId="6ede3e4e1afbea80" providerId="LiveId" clId="{461607EE-E90A-41DB-9D39-76D394B8F65A}" dt="2025-03-14T21:05:47.946" v="43" actId="313"/>
      <pc:docMkLst>
        <pc:docMk/>
      </pc:docMkLst>
      <pc:sldChg chg="modSp mod">
        <pc:chgData name="Stanford Bowman" userId="6ede3e4e1afbea80" providerId="LiveId" clId="{461607EE-E90A-41DB-9D39-76D394B8F65A}" dt="2025-03-14T20:49:17.735" v="0"/>
        <pc:sldMkLst>
          <pc:docMk/>
          <pc:sldMk cId="972854109" sldId="256"/>
        </pc:sldMkLst>
        <pc:spChg chg="mod">
          <ac:chgData name="Stanford Bowman" userId="6ede3e4e1afbea80" providerId="LiveId" clId="{461607EE-E90A-41DB-9D39-76D394B8F65A}" dt="2025-03-14T20:49:17.735" v="0"/>
          <ac:spMkLst>
            <pc:docMk/>
            <pc:sldMk cId="972854109" sldId="256"/>
            <ac:spMk id="3" creationId="{6C337277-0941-452B-F997-1CFAA4F8F97F}"/>
          </ac:spMkLst>
        </pc:spChg>
      </pc:sldChg>
      <pc:sldChg chg="modSp mod modNotesTx">
        <pc:chgData name="Stanford Bowman" userId="6ede3e4e1afbea80" providerId="LiveId" clId="{461607EE-E90A-41DB-9D39-76D394B8F65A}" dt="2025-03-14T21:05:47.946" v="43" actId="313"/>
        <pc:sldMkLst>
          <pc:docMk/>
          <pc:sldMk cId="321731928" sldId="327"/>
        </pc:sldMkLst>
        <pc:spChg chg="mod">
          <ac:chgData name="Stanford Bowman" userId="6ede3e4e1afbea80" providerId="LiveId" clId="{461607EE-E90A-41DB-9D39-76D394B8F65A}" dt="2025-03-14T21:05:44.313" v="41" actId="313"/>
          <ac:spMkLst>
            <pc:docMk/>
            <pc:sldMk cId="321731928" sldId="327"/>
            <ac:spMk id="17" creationId="{6F5EEDA2-7AE0-43EF-AF75-D8672D8B6481}"/>
          </ac:spMkLst>
        </pc:spChg>
      </pc:sldChg>
      <pc:sldChg chg="modSp mod modNotes modNotesTx">
        <pc:chgData name="Stanford Bowman" userId="6ede3e4e1afbea80" providerId="LiveId" clId="{461607EE-E90A-41DB-9D39-76D394B8F65A}" dt="2025-03-14T21:05:27.236" v="38" actId="313"/>
        <pc:sldMkLst>
          <pc:docMk/>
          <pc:sldMk cId="4179171322" sldId="475"/>
        </pc:sldMkLst>
        <pc:spChg chg="mod ord">
          <ac:chgData name="Stanford Bowman" userId="6ede3e4e1afbea80" providerId="LiveId" clId="{461607EE-E90A-41DB-9D39-76D394B8F65A}" dt="2025-03-14T20:57:21.968" v="37" actId="1036"/>
          <ac:spMkLst>
            <pc:docMk/>
            <pc:sldMk cId="4179171322" sldId="475"/>
            <ac:spMk id="10" creationId="{0D0604E3-C85F-4FE2-BED5-472F9E6E7367}"/>
          </ac:spMkLst>
        </pc:spChg>
        <pc:spChg chg="mod">
          <ac:chgData name="Stanford Bowman" userId="6ede3e4e1afbea80" providerId="LiveId" clId="{461607EE-E90A-41DB-9D39-76D394B8F65A}" dt="2025-03-14T21:05:27.236" v="38" actId="313"/>
          <ac:spMkLst>
            <pc:docMk/>
            <pc:sldMk cId="4179171322" sldId="475"/>
            <ac:spMk id="14" creationId="{57C358EF-8330-41EA-B4B5-E4A86D82BCAD}"/>
          </ac:spMkLst>
        </pc:spChg>
        <pc:spChg chg="mod">
          <ac:chgData name="Stanford Bowman" userId="6ede3e4e1afbea80" providerId="LiveId" clId="{461607EE-E90A-41DB-9D39-76D394B8F65A}" dt="2025-03-14T20:54:40.657" v="17" actId="20577"/>
          <ac:spMkLst>
            <pc:docMk/>
            <pc:sldMk cId="4179171322" sldId="475"/>
            <ac:spMk id="16" creationId="{602EF899-6806-4313-A4E9-C6BE55BF9FBA}"/>
          </ac:spMkLst>
        </pc:spChg>
        <pc:spChg chg="mod">
          <ac:chgData name="Stanford Bowman" userId="6ede3e4e1afbea80" providerId="LiveId" clId="{461607EE-E90A-41DB-9D39-76D394B8F65A}" dt="2025-03-14T20:50:27.426" v="2" actId="6549"/>
          <ac:spMkLst>
            <pc:docMk/>
            <pc:sldMk cId="4179171322" sldId="475"/>
            <ac:spMk id="17" creationId="{29897C0E-628D-43DD-9071-DEC95FDE8840}"/>
          </ac:spMkLst>
        </pc:spChg>
      </pc:sldChg>
      <pc:sldChg chg="modSp mod modNotes modNotesTx">
        <pc:chgData name="Stanford Bowman" userId="6ede3e4e1afbea80" providerId="LiveId" clId="{461607EE-E90A-41DB-9D39-76D394B8F65A}" dt="2025-03-14T21:05:30.045" v="39" actId="313"/>
        <pc:sldMkLst>
          <pc:docMk/>
          <pc:sldMk cId="2026656084" sldId="501"/>
        </pc:sldMkLst>
        <pc:spChg chg="mod ord">
          <ac:chgData name="Stanford Bowman" userId="6ede3e4e1afbea80" providerId="LiveId" clId="{461607EE-E90A-41DB-9D39-76D394B8F65A}" dt="2025-03-14T20:55:52.187" v="34" actId="166"/>
          <ac:spMkLst>
            <pc:docMk/>
            <pc:sldMk cId="2026656084" sldId="501"/>
            <ac:spMk id="10" creationId="{3F7BA0DE-7E21-0996-5CA1-4FAE06628C36}"/>
          </ac:spMkLst>
        </pc:spChg>
        <pc:spChg chg="mod">
          <ac:chgData name="Stanford Bowman" userId="6ede3e4e1afbea80" providerId="LiveId" clId="{461607EE-E90A-41DB-9D39-76D394B8F65A}" dt="2025-03-14T21:05:30.045" v="39" actId="313"/>
          <ac:spMkLst>
            <pc:docMk/>
            <pc:sldMk cId="2026656084" sldId="501"/>
            <ac:spMk id="14" creationId="{E12594E6-2A00-7CEF-34CF-58B786EEE746}"/>
          </ac:spMkLst>
        </pc:spChg>
        <pc:spChg chg="mod">
          <ac:chgData name="Stanford Bowman" userId="6ede3e4e1afbea80" providerId="LiveId" clId="{461607EE-E90A-41DB-9D39-76D394B8F65A}" dt="2025-03-14T20:55:23.074" v="27" actId="1036"/>
          <ac:spMkLst>
            <pc:docMk/>
            <pc:sldMk cId="2026656084" sldId="501"/>
            <ac:spMk id="16" creationId="{201C09A8-7BAC-B998-193E-3B563528E9B0}"/>
          </ac:spMkLst>
        </pc:spChg>
        <pc:spChg chg="mod">
          <ac:chgData name="Stanford Bowman" userId="6ede3e4e1afbea80" providerId="LiveId" clId="{461607EE-E90A-41DB-9D39-76D394B8F65A}" dt="2025-03-14T20:55:40.416" v="33" actId="14100"/>
          <ac:spMkLst>
            <pc:docMk/>
            <pc:sldMk cId="2026656084" sldId="501"/>
            <ac:spMk id="17" creationId="{8B02E75B-D1AE-9012-233B-626399D86FBF}"/>
          </ac:spMkLst>
        </pc:spChg>
      </pc:sldChg>
    </pc:docChg>
  </pc:docChgLst>
  <pc:docChgLst>
    <pc:chgData name="Stanford Bowman" userId="6ede3e4e1afbea80" providerId="LiveId" clId="{B595C976-A758-4BDE-845D-E4CD5F011BA9}"/>
    <pc:docChg chg="undo custSel addSld delSld modSld sldOrd modMainMaster">
      <pc:chgData name="Stanford Bowman" userId="6ede3e4e1afbea80" providerId="LiveId" clId="{B595C976-A758-4BDE-845D-E4CD5F011BA9}" dt="2025-03-14T20:47:04.437" v="1796" actId="47"/>
      <pc:docMkLst>
        <pc:docMk/>
      </pc:docMkLst>
      <pc:sldChg chg="modSp mod">
        <pc:chgData name="Stanford Bowman" userId="6ede3e4e1afbea80" providerId="LiveId" clId="{B595C976-A758-4BDE-845D-E4CD5F011BA9}" dt="2025-03-14T17:47:00.971" v="1363" actId="1076"/>
        <pc:sldMkLst>
          <pc:docMk/>
          <pc:sldMk cId="972854109" sldId="256"/>
        </pc:sldMkLst>
        <pc:spChg chg="mod">
          <ac:chgData name="Stanford Bowman" userId="6ede3e4e1afbea80" providerId="LiveId" clId="{B595C976-A758-4BDE-845D-E4CD5F011BA9}" dt="2025-03-14T17:47:00.971" v="1363" actId="1076"/>
          <ac:spMkLst>
            <pc:docMk/>
            <pc:sldMk cId="972854109" sldId="256"/>
            <ac:spMk id="2" creationId="{C883948A-425F-5806-E27E-0FBC3EC8B3C3}"/>
          </ac:spMkLst>
        </pc:spChg>
        <pc:spChg chg="mod">
          <ac:chgData name="Stanford Bowman" userId="6ede3e4e1afbea80" providerId="LiveId" clId="{B595C976-A758-4BDE-845D-E4CD5F011BA9}" dt="2025-03-14T17:45:03.420" v="1354" actId="27636"/>
          <ac:spMkLst>
            <pc:docMk/>
            <pc:sldMk cId="972854109" sldId="256"/>
            <ac:spMk id="3" creationId="{6C337277-0941-452B-F997-1CFAA4F8F97F}"/>
          </ac:spMkLst>
        </pc:spChg>
        <pc:spChg chg="mod">
          <ac:chgData name="Stanford Bowman" userId="6ede3e4e1afbea80" providerId="LiveId" clId="{B595C976-A758-4BDE-845D-E4CD5F011BA9}" dt="2025-03-14T17:46:21.638" v="1361" actId="339"/>
          <ac:spMkLst>
            <pc:docMk/>
            <pc:sldMk cId="972854109" sldId="256"/>
            <ac:spMk id="6" creationId="{948BEA51-5617-486C-AF4C-363146A685C8}"/>
          </ac:spMkLst>
        </pc:spChg>
        <pc:picChg chg="mod">
          <ac:chgData name="Stanford Bowman" userId="6ede3e4e1afbea80" providerId="LiveId" clId="{B595C976-A758-4BDE-845D-E4CD5F011BA9}" dt="2025-03-14T17:46:30.300" v="1362" actId="339"/>
          <ac:picMkLst>
            <pc:docMk/>
            <pc:sldMk cId="972854109" sldId="256"/>
            <ac:picMk id="5" creationId="{1D572F17-9FDD-23F1-0E26-B637FCA96699}"/>
          </ac:picMkLst>
        </pc:picChg>
      </pc:sldChg>
      <pc:sldChg chg="modSp mod modNotes modNotesTx">
        <pc:chgData name="Stanford Bowman" userId="6ede3e4e1afbea80" providerId="LiveId" clId="{B595C976-A758-4BDE-845D-E4CD5F011BA9}" dt="2025-03-14T17:49:07.712" v="1378" actId="14100"/>
        <pc:sldMkLst>
          <pc:docMk/>
          <pc:sldMk cId="3640834202" sldId="272"/>
        </pc:sldMkLst>
        <pc:spChg chg="mod">
          <ac:chgData name="Stanford Bowman" userId="6ede3e4e1afbea80" providerId="LiveId" clId="{B595C976-A758-4BDE-845D-E4CD5F011BA9}" dt="2025-03-14T17:48:06.590" v="1369" actId="1076"/>
          <ac:spMkLst>
            <pc:docMk/>
            <pc:sldMk cId="3640834202" sldId="272"/>
            <ac:spMk id="4" creationId="{EEEFFB31-3F6A-4D70-8ADB-81958DC91AC9}"/>
          </ac:spMkLst>
        </pc:spChg>
        <pc:spChg chg="mod">
          <ac:chgData name="Stanford Bowman" userId="6ede3e4e1afbea80" providerId="LiveId" clId="{B595C976-A758-4BDE-845D-E4CD5F011BA9}" dt="2025-03-14T13:52:27.198" v="36"/>
          <ac:spMkLst>
            <pc:docMk/>
            <pc:sldMk cId="3640834202" sldId="272"/>
            <ac:spMk id="16" creationId="{42D81312-EC24-4AE0-B13D-2FAB2FD9637B}"/>
          </ac:spMkLst>
        </pc:spChg>
        <pc:grpChg chg="mod">
          <ac:chgData name="Stanford Bowman" userId="6ede3e4e1afbea80" providerId="LiveId" clId="{B595C976-A758-4BDE-845D-E4CD5F011BA9}" dt="2025-03-14T17:49:07.712" v="1378" actId="14100"/>
          <ac:grpSpMkLst>
            <pc:docMk/>
            <pc:sldMk cId="3640834202" sldId="272"/>
            <ac:grpSpMk id="2" creationId="{FCB3460E-BB62-4BC8-9067-3BF9271B92EE}"/>
          </ac:grpSpMkLst>
        </pc:grpChg>
        <pc:picChg chg="mod">
          <ac:chgData name="Stanford Bowman" userId="6ede3e4e1afbea80" providerId="LiveId" clId="{B595C976-A758-4BDE-845D-E4CD5F011BA9}" dt="2025-03-14T17:49:07.712" v="1378" actId="14100"/>
          <ac:picMkLst>
            <pc:docMk/>
            <pc:sldMk cId="3640834202" sldId="272"/>
            <ac:picMk id="5" creationId="{EA86143D-28F7-DAA4-4F6B-D322ADE67623}"/>
          </ac:picMkLst>
        </pc:picChg>
      </pc:sldChg>
      <pc:sldChg chg="modSp mod modNotes modNotesTx">
        <pc:chgData name="Stanford Bowman" userId="6ede3e4e1afbea80" providerId="LiveId" clId="{B595C976-A758-4BDE-845D-E4CD5F011BA9}" dt="2025-03-14T18:16:49.646" v="1736" actId="14826"/>
        <pc:sldMkLst>
          <pc:docMk/>
          <pc:sldMk cId="2028828048" sldId="289"/>
        </pc:sldMkLst>
        <pc:spChg chg="mod">
          <ac:chgData name="Stanford Bowman" userId="6ede3e4e1afbea80" providerId="LiveId" clId="{B595C976-A758-4BDE-845D-E4CD5F011BA9}" dt="2025-03-14T15:12:53.267" v="933" actId="14100"/>
          <ac:spMkLst>
            <pc:docMk/>
            <pc:sldMk cId="2028828048" sldId="289"/>
            <ac:spMk id="2" creationId="{7F5D1A2B-EEA7-459D-80F2-970AC84A03A9}"/>
          </ac:spMkLst>
        </pc:spChg>
        <pc:spChg chg="mod">
          <ac:chgData name="Stanford Bowman" userId="6ede3e4e1afbea80" providerId="LiveId" clId="{B595C976-A758-4BDE-845D-E4CD5F011BA9}" dt="2025-03-14T15:08:20.226" v="908" actId="14100"/>
          <ac:spMkLst>
            <pc:docMk/>
            <pc:sldMk cId="2028828048" sldId="289"/>
            <ac:spMk id="14" creationId="{EA537800-FF19-445F-878B-B73402FEA682}"/>
          </ac:spMkLst>
        </pc:spChg>
        <pc:spChg chg="mod">
          <ac:chgData name="Stanford Bowman" userId="6ede3e4e1afbea80" providerId="LiveId" clId="{B595C976-A758-4BDE-845D-E4CD5F011BA9}" dt="2025-03-14T15:04:31.382" v="886" actId="14100"/>
          <ac:spMkLst>
            <pc:docMk/>
            <pc:sldMk cId="2028828048" sldId="289"/>
            <ac:spMk id="22" creationId="{6471D0BC-E990-4441-A0AB-D494EBC0E423}"/>
          </ac:spMkLst>
        </pc:spChg>
        <pc:spChg chg="mod">
          <ac:chgData name="Stanford Bowman" userId="6ede3e4e1afbea80" providerId="LiveId" clId="{B595C976-A758-4BDE-845D-E4CD5F011BA9}" dt="2025-03-14T13:49:20.598" v="12" actId="27636"/>
          <ac:spMkLst>
            <pc:docMk/>
            <pc:sldMk cId="2028828048" sldId="289"/>
            <ac:spMk id="23" creationId="{1AF6D03B-FDF2-4A2B-8C33-887BB31BED2F}"/>
          </ac:spMkLst>
        </pc:spChg>
        <pc:spChg chg="mod">
          <ac:chgData name="Stanford Bowman" userId="6ede3e4e1afbea80" providerId="LiveId" clId="{B595C976-A758-4BDE-845D-E4CD5F011BA9}" dt="2025-03-14T15:04:26.174" v="885" actId="14100"/>
          <ac:spMkLst>
            <pc:docMk/>
            <pc:sldMk cId="2028828048" sldId="289"/>
            <ac:spMk id="24" creationId="{0C909907-8C7F-45F7-A044-A7E74773EFA4}"/>
          </ac:spMkLst>
        </pc:spChg>
        <pc:picChg chg="mod">
          <ac:chgData name="Stanford Bowman" userId="6ede3e4e1afbea80" providerId="LiveId" clId="{B595C976-A758-4BDE-845D-E4CD5F011BA9}" dt="2025-03-14T18:16:49.646" v="1736" actId="14826"/>
          <ac:picMkLst>
            <pc:docMk/>
            <pc:sldMk cId="2028828048" sldId="289"/>
            <ac:picMk id="4" creationId="{E4F09F3A-AE76-E257-9894-A96646D68D67}"/>
          </ac:picMkLst>
        </pc:picChg>
      </pc:sldChg>
      <pc:sldChg chg="delSp modSp mod modNotes modNotesTx">
        <pc:chgData name="Stanford Bowman" userId="6ede3e4e1afbea80" providerId="LiveId" clId="{B595C976-A758-4BDE-845D-E4CD5F011BA9}" dt="2025-03-14T15:46:26.648" v="1291" actId="207"/>
        <pc:sldMkLst>
          <pc:docMk/>
          <pc:sldMk cId="2995943321" sldId="294"/>
        </pc:sldMkLst>
        <pc:spChg chg="mod">
          <ac:chgData name="Stanford Bowman" userId="6ede3e4e1afbea80" providerId="LiveId" clId="{B595C976-A758-4BDE-845D-E4CD5F011BA9}" dt="2025-03-14T15:45:47.940" v="1288"/>
          <ac:spMkLst>
            <pc:docMk/>
            <pc:sldMk cId="2995943321" sldId="294"/>
            <ac:spMk id="3" creationId="{C173528E-EDC8-4FBE-9BE9-878B206B957E}"/>
          </ac:spMkLst>
        </pc:spChg>
        <pc:spChg chg="mod">
          <ac:chgData name="Stanford Bowman" userId="6ede3e4e1afbea80" providerId="LiveId" clId="{B595C976-A758-4BDE-845D-E4CD5F011BA9}" dt="2025-03-14T15:46:26.648" v="1291" actId="207"/>
          <ac:spMkLst>
            <pc:docMk/>
            <pc:sldMk cId="2995943321" sldId="294"/>
            <ac:spMk id="13" creationId="{AA4F5A00-CB20-43C5-B7B2-8140B6A0C760}"/>
          </ac:spMkLst>
        </pc:spChg>
        <pc:spChg chg="mod">
          <ac:chgData name="Stanford Bowman" userId="6ede3e4e1afbea80" providerId="LiveId" clId="{B595C976-A758-4BDE-845D-E4CD5F011BA9}" dt="2025-03-14T15:46:26.648" v="1291" actId="207"/>
          <ac:spMkLst>
            <pc:docMk/>
            <pc:sldMk cId="2995943321" sldId="294"/>
            <ac:spMk id="14" creationId="{0A4A17F4-7866-4C65-9ED5-91A9C623FB9D}"/>
          </ac:spMkLst>
        </pc:spChg>
        <pc:spChg chg="mod">
          <ac:chgData name="Stanford Bowman" userId="6ede3e4e1afbea80" providerId="LiveId" clId="{B595C976-A758-4BDE-845D-E4CD5F011BA9}" dt="2025-03-14T15:46:26.648" v="1291" actId="207"/>
          <ac:spMkLst>
            <pc:docMk/>
            <pc:sldMk cId="2995943321" sldId="294"/>
            <ac:spMk id="21" creationId="{D5CA7739-1376-4613-8ADE-73CDD8360891}"/>
          </ac:spMkLst>
        </pc:spChg>
        <pc:spChg chg="mod">
          <ac:chgData name="Stanford Bowman" userId="6ede3e4e1afbea80" providerId="LiveId" clId="{B595C976-A758-4BDE-845D-E4CD5F011BA9}" dt="2025-03-14T15:40:43.296" v="1263" actId="207"/>
          <ac:spMkLst>
            <pc:docMk/>
            <pc:sldMk cId="2995943321" sldId="294"/>
            <ac:spMk id="23" creationId="{4AE1B342-E6EE-45AE-83D4-7797DFEF110B}"/>
          </ac:spMkLst>
        </pc:spChg>
        <pc:spChg chg="mod">
          <ac:chgData name="Stanford Bowman" userId="6ede3e4e1afbea80" providerId="LiveId" clId="{B595C976-A758-4BDE-845D-E4CD5F011BA9}" dt="2025-03-14T15:40:43.296" v="1263" actId="207"/>
          <ac:spMkLst>
            <pc:docMk/>
            <pc:sldMk cId="2995943321" sldId="294"/>
            <ac:spMk id="24" creationId="{73CA73ED-E258-491C-A8C5-3B7FA0697A1D}"/>
          </ac:spMkLst>
        </pc:spChg>
        <pc:spChg chg="mod">
          <ac:chgData name="Stanford Bowman" userId="6ede3e4e1afbea80" providerId="LiveId" clId="{B595C976-A758-4BDE-845D-E4CD5F011BA9}" dt="2025-03-14T15:40:43.296" v="1263" actId="207"/>
          <ac:spMkLst>
            <pc:docMk/>
            <pc:sldMk cId="2995943321" sldId="294"/>
            <ac:spMk id="27" creationId="{179360E6-2B9F-4F9B-A245-89821C837B3F}"/>
          </ac:spMkLst>
        </pc:spChg>
        <pc:picChg chg="del">
          <ac:chgData name="Stanford Bowman" userId="6ede3e4e1afbea80" providerId="LiveId" clId="{B595C976-A758-4BDE-845D-E4CD5F011BA9}" dt="2025-03-14T15:41:21.608" v="1265" actId="478"/>
          <ac:picMkLst>
            <pc:docMk/>
            <pc:sldMk cId="2995943321" sldId="294"/>
            <ac:picMk id="4" creationId="{D1DBC239-74F2-8224-DBE6-C4BF7355830F}"/>
          </ac:picMkLst>
        </pc:picChg>
      </pc:sldChg>
      <pc:sldChg chg="delSp modSp mod modNotes modNotesTx">
        <pc:chgData name="Stanford Bowman" userId="6ede3e4e1afbea80" providerId="LiveId" clId="{B595C976-A758-4BDE-845D-E4CD5F011BA9}" dt="2025-03-14T17:57:15.954" v="1628" actId="478"/>
        <pc:sldMkLst>
          <pc:docMk/>
          <pc:sldMk cId="321731928" sldId="327"/>
        </pc:sldMkLst>
        <pc:spChg chg="mod">
          <ac:chgData name="Stanford Bowman" userId="6ede3e4e1afbea80" providerId="LiveId" clId="{B595C976-A758-4BDE-845D-E4CD5F011BA9}" dt="2025-03-14T13:49:20.499" v="1" actId="27636"/>
          <ac:spMkLst>
            <pc:docMk/>
            <pc:sldMk cId="321731928" sldId="327"/>
            <ac:spMk id="12" creationId="{C91DF810-10E7-4DC6-8088-6BBFAF28287F}"/>
          </ac:spMkLst>
        </pc:spChg>
        <pc:spChg chg="mod ord">
          <ac:chgData name="Stanford Bowman" userId="6ede3e4e1afbea80" providerId="LiveId" clId="{B595C976-A758-4BDE-845D-E4CD5F011BA9}" dt="2025-03-14T17:53:08.171" v="1577" actId="1035"/>
          <ac:spMkLst>
            <pc:docMk/>
            <pc:sldMk cId="321731928" sldId="327"/>
            <ac:spMk id="14" creationId="{E2F6E14A-D5BE-4775-8F80-D55EF2724E0B}"/>
          </ac:spMkLst>
        </pc:spChg>
        <pc:spChg chg="mod">
          <ac:chgData name="Stanford Bowman" userId="6ede3e4e1afbea80" providerId="LiveId" clId="{B595C976-A758-4BDE-845D-E4CD5F011BA9}" dt="2025-03-14T17:56:32.521" v="1627" actId="1037"/>
          <ac:spMkLst>
            <pc:docMk/>
            <pc:sldMk cId="321731928" sldId="327"/>
            <ac:spMk id="17" creationId="{6F5EEDA2-7AE0-43EF-AF75-D8672D8B6481}"/>
          </ac:spMkLst>
        </pc:spChg>
        <pc:spChg chg="mod">
          <ac:chgData name="Stanford Bowman" userId="6ede3e4e1afbea80" providerId="LiveId" clId="{B595C976-A758-4BDE-845D-E4CD5F011BA9}" dt="2025-03-14T17:55:39.162" v="1617" actId="1076"/>
          <ac:spMkLst>
            <pc:docMk/>
            <pc:sldMk cId="321731928" sldId="327"/>
            <ac:spMk id="23" creationId="{053F7D8E-C164-4279-B3C8-C0ABBD107279}"/>
          </ac:spMkLst>
        </pc:spChg>
        <pc:picChg chg="mod">
          <ac:chgData name="Stanford Bowman" userId="6ede3e4e1afbea80" providerId="LiveId" clId="{B595C976-A758-4BDE-845D-E4CD5F011BA9}" dt="2025-03-14T17:54:56.351" v="1615" actId="14100"/>
          <ac:picMkLst>
            <pc:docMk/>
            <pc:sldMk cId="321731928" sldId="327"/>
            <ac:picMk id="3" creationId="{6F0DF8BB-2B2C-4752-9F1B-C3AC69C0068D}"/>
          </ac:picMkLst>
        </pc:picChg>
        <pc:picChg chg="del mod">
          <ac:chgData name="Stanford Bowman" userId="6ede3e4e1afbea80" providerId="LiveId" clId="{B595C976-A758-4BDE-845D-E4CD5F011BA9}" dt="2025-03-14T17:57:15.954" v="1628" actId="478"/>
          <ac:picMkLst>
            <pc:docMk/>
            <pc:sldMk cId="321731928" sldId="327"/>
            <ac:picMk id="4" creationId="{B1EED1A4-C68D-3677-EAEF-B55632FC42D2}"/>
          </ac:picMkLst>
        </pc:picChg>
      </pc:sldChg>
      <pc:sldChg chg="addSp delSp modSp mod modNotes modNotesTx">
        <pc:chgData name="Stanford Bowman" userId="6ede3e4e1afbea80" providerId="LiveId" clId="{B595C976-A758-4BDE-845D-E4CD5F011BA9}" dt="2025-03-14T17:59:51.753" v="1650" actId="14826"/>
        <pc:sldMkLst>
          <pc:docMk/>
          <pc:sldMk cId="3814557248" sldId="404"/>
        </pc:sldMkLst>
        <pc:spChg chg="add mod">
          <ac:chgData name="Stanford Bowman" userId="6ede3e4e1afbea80" providerId="LiveId" clId="{B595C976-A758-4BDE-845D-E4CD5F011BA9}" dt="2025-03-14T14:18:10.499" v="337" actId="403"/>
          <ac:spMkLst>
            <pc:docMk/>
            <pc:sldMk cId="3814557248" sldId="404"/>
            <ac:spMk id="3" creationId="{B30FC77B-BCA5-EE37-89FF-36A81A91DE90}"/>
          </ac:spMkLst>
        </pc:spChg>
        <pc:spChg chg="mod">
          <ac:chgData name="Stanford Bowman" userId="6ede3e4e1afbea80" providerId="LiveId" clId="{B595C976-A758-4BDE-845D-E4CD5F011BA9}" dt="2025-03-14T13:49:20.528" v="3" actId="27636"/>
          <ac:spMkLst>
            <pc:docMk/>
            <pc:sldMk cId="3814557248" sldId="404"/>
            <ac:spMk id="8" creationId="{CF689194-D727-4501-95E4-59E69F4D4CBF}"/>
          </ac:spMkLst>
        </pc:spChg>
        <pc:spChg chg="add del mod">
          <ac:chgData name="Stanford Bowman" userId="6ede3e4e1afbea80" providerId="LiveId" clId="{B595C976-A758-4BDE-845D-E4CD5F011BA9}" dt="2025-03-14T14:16:18.093" v="320" actId="478"/>
          <ac:spMkLst>
            <pc:docMk/>
            <pc:sldMk cId="3814557248" sldId="404"/>
            <ac:spMk id="11" creationId="{835F918D-997D-6546-D91F-84F90E552CAF}"/>
          </ac:spMkLst>
        </pc:spChg>
        <pc:graphicFrameChg chg="del mod">
          <ac:chgData name="Stanford Bowman" userId="6ede3e4e1afbea80" providerId="LiveId" clId="{B595C976-A758-4BDE-845D-E4CD5F011BA9}" dt="2025-03-14T14:06:39.345" v="160" actId="478"/>
          <ac:graphicFrameMkLst>
            <pc:docMk/>
            <pc:sldMk cId="3814557248" sldId="404"/>
            <ac:graphicFrameMk id="5" creationId="{C48158C6-F1A0-43DC-9031-5900947AC1C7}"/>
          </ac:graphicFrameMkLst>
        </pc:graphicFrameChg>
        <pc:picChg chg="mod">
          <ac:chgData name="Stanford Bowman" userId="6ede3e4e1afbea80" providerId="LiveId" clId="{B595C976-A758-4BDE-845D-E4CD5F011BA9}" dt="2025-03-14T17:59:51.753" v="1650" actId="14826"/>
          <ac:picMkLst>
            <pc:docMk/>
            <pc:sldMk cId="3814557248" sldId="404"/>
            <ac:picMk id="13" creationId="{E9996B2F-1CA8-4173-8769-2A114E148AE6}"/>
          </ac:picMkLst>
        </pc:picChg>
        <pc:cxnChg chg="mod">
          <ac:chgData name="Stanford Bowman" userId="6ede3e4e1afbea80" providerId="LiveId" clId="{B595C976-A758-4BDE-845D-E4CD5F011BA9}" dt="2025-03-14T14:17:34.810" v="333" actId="1076"/>
          <ac:cxnSpMkLst>
            <pc:docMk/>
            <pc:sldMk cId="3814557248" sldId="404"/>
            <ac:cxnSpMk id="10" creationId="{A455B113-D4DF-4D27-BD08-DF97A7AFC6EB}"/>
          </ac:cxnSpMkLst>
        </pc:cxnChg>
      </pc:sldChg>
      <pc:sldChg chg="addSp delSp modSp mod modNotes modNotesTx">
        <pc:chgData name="Stanford Bowman" userId="6ede3e4e1afbea80" providerId="LiveId" clId="{B595C976-A758-4BDE-845D-E4CD5F011BA9}" dt="2025-03-14T20:42:54.179" v="1765" actId="29295"/>
        <pc:sldMkLst>
          <pc:docMk/>
          <pc:sldMk cId="287266340" sldId="430"/>
        </pc:sldMkLst>
        <pc:spChg chg="add mod">
          <ac:chgData name="Stanford Bowman" userId="6ede3e4e1afbea80" providerId="LiveId" clId="{B595C976-A758-4BDE-845D-E4CD5F011BA9}" dt="2025-03-14T15:24:50.155" v="1082" actId="1035"/>
          <ac:spMkLst>
            <pc:docMk/>
            <pc:sldMk cId="287266340" sldId="430"/>
            <ac:spMk id="3" creationId="{B8909E2C-1836-E38F-0EE6-B499631B87DD}"/>
          </ac:spMkLst>
        </pc:spChg>
        <pc:spChg chg="add mod">
          <ac:chgData name="Stanford Bowman" userId="6ede3e4e1afbea80" providerId="LiveId" clId="{B595C976-A758-4BDE-845D-E4CD5F011BA9}" dt="2025-03-14T15:24:50.155" v="1082" actId="1035"/>
          <ac:spMkLst>
            <pc:docMk/>
            <pc:sldMk cId="287266340" sldId="430"/>
            <ac:spMk id="4" creationId="{2C970649-C1C5-E7FE-3EFC-123248C1517D}"/>
          </ac:spMkLst>
        </pc:spChg>
        <pc:spChg chg="add mod">
          <ac:chgData name="Stanford Bowman" userId="6ede3e4e1afbea80" providerId="LiveId" clId="{B595C976-A758-4BDE-845D-E4CD5F011BA9}" dt="2025-03-14T15:24:30.176" v="1078" actId="554"/>
          <ac:spMkLst>
            <pc:docMk/>
            <pc:sldMk cId="287266340" sldId="430"/>
            <ac:spMk id="6" creationId="{F3B14BC9-28AB-EE3E-2E89-195C98E2F6E2}"/>
          </ac:spMkLst>
        </pc:spChg>
        <pc:spChg chg="add del">
          <ac:chgData name="Stanford Bowman" userId="6ede3e4e1afbea80" providerId="LiveId" clId="{B595C976-A758-4BDE-845D-E4CD5F011BA9}" dt="2025-03-14T15:23:55.199" v="1072" actId="22"/>
          <ac:spMkLst>
            <pc:docMk/>
            <pc:sldMk cId="287266340" sldId="430"/>
            <ac:spMk id="8" creationId="{6F7E6095-93AC-E6D1-7FB9-454F06A757D4}"/>
          </ac:spMkLst>
        </pc:spChg>
        <pc:spChg chg="mod">
          <ac:chgData name="Stanford Bowman" userId="6ede3e4e1afbea80" providerId="LiveId" clId="{B595C976-A758-4BDE-845D-E4CD5F011BA9}" dt="2025-03-14T13:49:20.628" v="14" actId="27636"/>
          <ac:spMkLst>
            <pc:docMk/>
            <pc:sldMk cId="287266340" sldId="430"/>
            <ac:spMk id="14" creationId="{FC29ED3B-9312-47B7-9399-A0BD78C4D27D}"/>
          </ac:spMkLst>
        </pc:spChg>
        <pc:spChg chg="del mod">
          <ac:chgData name="Stanford Bowman" userId="6ede3e4e1afbea80" providerId="LiveId" clId="{B595C976-A758-4BDE-845D-E4CD5F011BA9}" dt="2025-03-14T15:14:10.482" v="939" actId="478"/>
          <ac:spMkLst>
            <pc:docMk/>
            <pc:sldMk cId="287266340" sldId="430"/>
            <ac:spMk id="36" creationId="{7162ED1C-2844-4C7B-A56A-B259E1880355}"/>
          </ac:spMkLst>
        </pc:spChg>
        <pc:spChg chg="mod">
          <ac:chgData name="Stanford Bowman" userId="6ede3e4e1afbea80" providerId="LiveId" clId="{B595C976-A758-4BDE-845D-E4CD5F011BA9}" dt="2025-03-14T15:24:30.176" v="1078" actId="554"/>
          <ac:spMkLst>
            <pc:docMk/>
            <pc:sldMk cId="287266340" sldId="430"/>
            <ac:spMk id="37" creationId="{B7EBB468-20BA-4B18-8229-1029ADCE524A}"/>
          </ac:spMkLst>
        </pc:spChg>
        <pc:picChg chg="del">
          <ac:chgData name="Stanford Bowman" userId="6ede3e4e1afbea80" providerId="LiveId" clId="{B595C976-A758-4BDE-845D-E4CD5F011BA9}" dt="2025-03-14T15:14:04.903" v="936" actId="478"/>
          <ac:picMkLst>
            <pc:docMk/>
            <pc:sldMk cId="287266340" sldId="430"/>
            <ac:picMk id="2" creationId="{8BBB17A5-78B2-A983-680D-4ABC1324EA72}"/>
          </ac:picMkLst>
        </pc:picChg>
        <pc:picChg chg="add mod ord">
          <ac:chgData name="Stanford Bowman" userId="6ede3e4e1afbea80" providerId="LiveId" clId="{B595C976-A758-4BDE-845D-E4CD5F011BA9}" dt="2025-03-14T20:42:54.179" v="1765" actId="29295"/>
          <ac:picMkLst>
            <pc:docMk/>
            <pc:sldMk cId="287266340" sldId="430"/>
            <ac:picMk id="7" creationId="{289F47EF-3DCB-8BA2-9CE5-FE2E056A37A2}"/>
          </ac:picMkLst>
        </pc:picChg>
        <pc:cxnChg chg="add mod ord">
          <ac:chgData name="Stanford Bowman" userId="6ede3e4e1afbea80" providerId="LiveId" clId="{B595C976-A758-4BDE-845D-E4CD5F011BA9}" dt="2025-03-14T15:25:59.920" v="1089" actId="167"/>
          <ac:cxnSpMkLst>
            <pc:docMk/>
            <pc:sldMk cId="287266340" sldId="430"/>
            <ac:cxnSpMk id="5" creationId="{6184C3FD-2596-F02A-57C2-D6DB5651F783}"/>
          </ac:cxnSpMkLst>
        </pc:cxnChg>
        <pc:cxnChg chg="add del">
          <ac:chgData name="Stanford Bowman" userId="6ede3e4e1afbea80" providerId="LiveId" clId="{B595C976-A758-4BDE-845D-E4CD5F011BA9}" dt="2025-03-14T15:23:55.601" v="1073" actId="478"/>
          <ac:cxnSpMkLst>
            <pc:docMk/>
            <pc:sldMk cId="287266340" sldId="430"/>
            <ac:cxnSpMk id="13" creationId="{4F955A19-1E82-4A99-B6E2-007B7439390F}"/>
          </ac:cxnSpMkLst>
        </pc:cxnChg>
      </pc:sldChg>
      <pc:sldChg chg="modSp mod setBg modNotes modNotesTx">
        <pc:chgData name="Stanford Bowman" userId="6ede3e4e1afbea80" providerId="LiveId" clId="{B595C976-A758-4BDE-845D-E4CD5F011BA9}" dt="2025-03-14T17:58:40.519" v="1649" actId="29295"/>
        <pc:sldMkLst>
          <pc:docMk/>
          <pc:sldMk cId="4088204327" sldId="459"/>
        </pc:sldMkLst>
        <pc:spChg chg="mod">
          <ac:chgData name="Stanford Bowman" userId="6ede3e4e1afbea80" providerId="LiveId" clId="{B595C976-A758-4BDE-845D-E4CD5F011BA9}" dt="2025-03-14T14:04:12.015" v="146" actId="14100"/>
          <ac:spMkLst>
            <pc:docMk/>
            <pc:sldMk cId="4088204327" sldId="459"/>
            <ac:spMk id="12" creationId="{9C9916AF-8723-47EC-B8F6-F35F56BD9884}"/>
          </ac:spMkLst>
        </pc:spChg>
        <pc:spChg chg="mod">
          <ac:chgData name="Stanford Bowman" userId="6ede3e4e1afbea80" providerId="LiveId" clId="{B595C976-A758-4BDE-845D-E4CD5F011BA9}" dt="2025-03-14T14:03:36.924" v="144"/>
          <ac:spMkLst>
            <pc:docMk/>
            <pc:sldMk cId="4088204327" sldId="459"/>
            <ac:spMk id="14" creationId="{B00AC16A-7E7F-4080-AFE4-1387BD587A5C}"/>
          </ac:spMkLst>
        </pc:spChg>
        <pc:spChg chg="mod">
          <ac:chgData name="Stanford Bowman" userId="6ede3e4e1afbea80" providerId="LiveId" clId="{B595C976-A758-4BDE-845D-E4CD5F011BA9}" dt="2025-03-14T13:49:20.516" v="2" actId="27636"/>
          <ac:spMkLst>
            <pc:docMk/>
            <pc:sldMk cId="4088204327" sldId="459"/>
            <ac:spMk id="18" creationId="{7D25E7B2-3AF0-40E6-ACBA-88FDC3716223}"/>
          </ac:spMkLst>
        </pc:spChg>
        <pc:picChg chg="mod modCrop">
          <ac:chgData name="Stanford Bowman" userId="6ede3e4e1afbea80" providerId="LiveId" clId="{B595C976-A758-4BDE-845D-E4CD5F011BA9}" dt="2025-03-14T17:58:40.519" v="1649" actId="29295"/>
          <ac:picMkLst>
            <pc:docMk/>
            <pc:sldMk cId="4088204327" sldId="459"/>
            <ac:picMk id="3" creationId="{5883007E-AEB8-B53A-9253-6CE8D3736ABA}"/>
          </ac:picMkLst>
        </pc:picChg>
      </pc:sldChg>
      <pc:sldChg chg="addSp delSp modSp mod modNotesTx">
        <pc:chgData name="Stanford Bowman" userId="6ede3e4e1afbea80" providerId="LiveId" clId="{B595C976-A758-4BDE-845D-E4CD5F011BA9}" dt="2025-03-14T18:08:46.498" v="1673" actId="14100"/>
        <pc:sldMkLst>
          <pc:docMk/>
          <pc:sldMk cId="1525123723" sldId="471"/>
        </pc:sldMkLst>
        <pc:spChg chg="add mod">
          <ac:chgData name="Stanford Bowman" userId="6ede3e4e1afbea80" providerId="LiveId" clId="{B595C976-A758-4BDE-845D-E4CD5F011BA9}" dt="2025-03-14T14:23:38.298" v="384"/>
          <ac:spMkLst>
            <pc:docMk/>
            <pc:sldMk cId="1525123723" sldId="471"/>
            <ac:spMk id="2" creationId="{621040D3-C6AD-86A2-0F18-CED9F86DEC5B}"/>
          </ac:spMkLst>
        </pc:spChg>
        <pc:spChg chg="mod">
          <ac:chgData name="Stanford Bowman" userId="6ede3e4e1afbea80" providerId="LiveId" clId="{B595C976-A758-4BDE-845D-E4CD5F011BA9}" dt="2025-03-14T13:49:20.533" v="4" actId="27636"/>
          <ac:spMkLst>
            <pc:docMk/>
            <pc:sldMk cId="1525123723" sldId="471"/>
            <ac:spMk id="8" creationId="{055D40D9-B6BB-431E-9FC5-CC2DE518B90B}"/>
          </ac:spMkLst>
        </pc:spChg>
        <pc:spChg chg="del">
          <ac:chgData name="Stanford Bowman" userId="6ede3e4e1afbea80" providerId="LiveId" clId="{B595C976-A758-4BDE-845D-E4CD5F011BA9}" dt="2025-03-14T14:23:41.868" v="385" actId="21"/>
          <ac:spMkLst>
            <pc:docMk/>
            <pc:sldMk cId="1525123723" sldId="471"/>
            <ac:spMk id="9" creationId="{57203F40-2896-4E39-86BC-EF86671B9CB9}"/>
          </ac:spMkLst>
        </pc:spChg>
        <pc:graphicFrameChg chg="mod">
          <ac:chgData name="Stanford Bowman" userId="6ede3e4e1afbea80" providerId="LiveId" clId="{B595C976-A758-4BDE-845D-E4CD5F011BA9}" dt="2025-03-14T18:08:22.699" v="1669" actId="14100"/>
          <ac:graphicFrameMkLst>
            <pc:docMk/>
            <pc:sldMk cId="1525123723" sldId="471"/>
            <ac:graphicFrameMk id="5" creationId="{C48158C6-F1A0-43DC-9031-5900947AC1C7}"/>
          </ac:graphicFrameMkLst>
        </pc:graphicFrameChg>
        <pc:picChg chg="mod ord">
          <ac:chgData name="Stanford Bowman" userId="6ede3e4e1afbea80" providerId="LiveId" clId="{B595C976-A758-4BDE-845D-E4CD5F011BA9}" dt="2025-03-14T18:08:46.498" v="1673" actId="14100"/>
          <ac:picMkLst>
            <pc:docMk/>
            <pc:sldMk cId="1525123723" sldId="471"/>
            <ac:picMk id="3" creationId="{AE14DE6A-B75D-5928-00EB-2D911DBB4061}"/>
          </ac:picMkLst>
        </pc:picChg>
      </pc:sldChg>
      <pc:sldChg chg="delSp modSp mod setBg modNotes modNotesTx">
        <pc:chgData name="Stanford Bowman" userId="6ede3e4e1afbea80" providerId="LiveId" clId="{B595C976-A758-4BDE-845D-E4CD5F011BA9}" dt="2025-03-14T18:15:54.218" v="1732"/>
        <pc:sldMkLst>
          <pc:docMk/>
          <pc:sldMk cId="4179171322" sldId="475"/>
        </pc:sldMkLst>
        <pc:spChg chg="mod">
          <ac:chgData name="Stanford Bowman" userId="6ede3e4e1afbea80" providerId="LiveId" clId="{B595C976-A758-4BDE-845D-E4CD5F011BA9}" dt="2025-03-14T14:58:37.562" v="777" actId="552"/>
          <ac:spMkLst>
            <pc:docMk/>
            <pc:sldMk cId="4179171322" sldId="475"/>
            <ac:spMk id="10" creationId="{0D0604E3-C85F-4FE2-BED5-472F9E6E7367}"/>
          </ac:spMkLst>
        </pc:spChg>
        <pc:spChg chg="mod">
          <ac:chgData name="Stanford Bowman" userId="6ede3e4e1afbea80" providerId="LiveId" clId="{B595C976-A758-4BDE-845D-E4CD5F011BA9}" dt="2025-03-14T14:56:24.341" v="762"/>
          <ac:spMkLst>
            <pc:docMk/>
            <pc:sldMk cId="4179171322" sldId="475"/>
            <ac:spMk id="14" creationId="{57C358EF-8330-41EA-B4B5-E4A86D82BCAD}"/>
          </ac:spMkLst>
        </pc:spChg>
        <pc:spChg chg="mod">
          <ac:chgData name="Stanford Bowman" userId="6ede3e4e1afbea80" providerId="LiveId" clId="{B595C976-A758-4BDE-845D-E4CD5F011BA9}" dt="2025-03-14T14:58:37.562" v="777" actId="552"/>
          <ac:spMkLst>
            <pc:docMk/>
            <pc:sldMk cId="4179171322" sldId="475"/>
            <ac:spMk id="16" creationId="{602EF899-6806-4313-A4E9-C6BE55BF9FBA}"/>
          </ac:spMkLst>
        </pc:spChg>
        <pc:spChg chg="mod">
          <ac:chgData name="Stanford Bowman" userId="6ede3e4e1afbea80" providerId="LiveId" clId="{B595C976-A758-4BDE-845D-E4CD5F011BA9}" dt="2025-03-14T14:58:37.562" v="777" actId="552"/>
          <ac:spMkLst>
            <pc:docMk/>
            <pc:sldMk cId="4179171322" sldId="475"/>
            <ac:spMk id="17" creationId="{29897C0E-628D-43DD-9071-DEC95FDE8840}"/>
          </ac:spMkLst>
        </pc:spChg>
        <pc:spChg chg="mod">
          <ac:chgData name="Stanford Bowman" userId="6ede3e4e1afbea80" providerId="LiveId" clId="{B595C976-A758-4BDE-845D-E4CD5F011BA9}" dt="2025-03-14T13:49:20.581" v="9" actId="27636"/>
          <ac:spMkLst>
            <pc:docMk/>
            <pc:sldMk cId="4179171322" sldId="475"/>
            <ac:spMk id="18" creationId="{23FCF537-FBE9-4578-8866-8C001B26B0BF}"/>
          </ac:spMkLst>
        </pc:spChg>
        <pc:picChg chg="del">
          <ac:chgData name="Stanford Bowman" userId="6ede3e4e1afbea80" providerId="LiveId" clId="{B595C976-A758-4BDE-845D-E4CD5F011BA9}" dt="2025-03-14T14:56:02.138" v="761" actId="478"/>
          <ac:picMkLst>
            <pc:docMk/>
            <pc:sldMk cId="4179171322" sldId="475"/>
            <ac:picMk id="3" creationId="{8CF4EB41-0B52-4104-A566-3C7A6598CF8A}"/>
          </ac:picMkLst>
        </pc:picChg>
      </pc:sldChg>
      <pc:sldChg chg="addSp delSp modSp mod setBg modNotes">
        <pc:chgData name="Stanford Bowman" userId="6ede3e4e1afbea80" providerId="LiveId" clId="{B595C976-A758-4BDE-845D-E4CD5F011BA9}" dt="2025-03-14T18:09:59.136" v="1681"/>
        <pc:sldMkLst>
          <pc:docMk/>
          <pc:sldMk cId="3687419913" sldId="484"/>
        </pc:sldMkLst>
        <pc:spChg chg="add mod">
          <ac:chgData name="Stanford Bowman" userId="6ede3e4e1afbea80" providerId="LiveId" clId="{B595C976-A758-4BDE-845D-E4CD5F011BA9}" dt="2025-03-14T14:40:03.527" v="467" actId="207"/>
          <ac:spMkLst>
            <pc:docMk/>
            <pc:sldMk cId="3687419913" sldId="484"/>
            <ac:spMk id="3" creationId="{71AD1E78-776E-5A87-1A9E-42BCCC60D4EC}"/>
          </ac:spMkLst>
        </pc:spChg>
        <pc:spChg chg="add mod">
          <ac:chgData name="Stanford Bowman" userId="6ede3e4e1afbea80" providerId="LiveId" clId="{B595C976-A758-4BDE-845D-E4CD5F011BA9}" dt="2025-03-14T14:44:11.967" v="567" actId="20577"/>
          <ac:spMkLst>
            <pc:docMk/>
            <pc:sldMk cId="3687419913" sldId="484"/>
            <ac:spMk id="5" creationId="{09A168FC-CDBD-CF2D-7427-999E5E0BC084}"/>
          </ac:spMkLst>
        </pc:spChg>
        <pc:spChg chg="add mod">
          <ac:chgData name="Stanford Bowman" userId="6ede3e4e1afbea80" providerId="LiveId" clId="{B595C976-A758-4BDE-845D-E4CD5F011BA9}" dt="2025-03-14T14:41:25.740" v="548" actId="207"/>
          <ac:spMkLst>
            <pc:docMk/>
            <pc:sldMk cId="3687419913" sldId="484"/>
            <ac:spMk id="8" creationId="{70FA6D1B-D8CA-849B-F436-C65C4E4259E8}"/>
          </ac:spMkLst>
        </pc:spChg>
        <pc:spChg chg="add mod ord">
          <ac:chgData name="Stanford Bowman" userId="6ede3e4e1afbea80" providerId="LiveId" clId="{B595C976-A758-4BDE-845D-E4CD5F011BA9}" dt="2025-03-14T14:41:49.619" v="552" actId="14100"/>
          <ac:spMkLst>
            <pc:docMk/>
            <pc:sldMk cId="3687419913" sldId="484"/>
            <ac:spMk id="9" creationId="{7394196B-AD85-6FD6-DEB9-E1F622710992}"/>
          </ac:spMkLst>
        </pc:spChg>
        <pc:spChg chg="add mod ord">
          <ac:chgData name="Stanford Bowman" userId="6ede3e4e1afbea80" providerId="LiveId" clId="{B595C976-A758-4BDE-845D-E4CD5F011BA9}" dt="2025-03-14T14:43:39.027" v="565" actId="14100"/>
          <ac:spMkLst>
            <pc:docMk/>
            <pc:sldMk cId="3687419913" sldId="484"/>
            <ac:spMk id="11" creationId="{9DEA845E-4411-CB1D-23B2-AB1536E99913}"/>
          </ac:spMkLst>
        </pc:spChg>
        <pc:spChg chg="add mod ord">
          <ac:chgData name="Stanford Bowman" userId="6ede3e4e1afbea80" providerId="LiveId" clId="{B595C976-A758-4BDE-845D-E4CD5F011BA9}" dt="2025-03-14T14:41:10.464" v="547" actId="14100"/>
          <ac:spMkLst>
            <pc:docMk/>
            <pc:sldMk cId="3687419913" sldId="484"/>
            <ac:spMk id="12" creationId="{DDCF69AA-A231-E3FE-6E41-1E1CBABDDF58}"/>
          </ac:spMkLst>
        </pc:spChg>
        <pc:spChg chg="mod">
          <ac:chgData name="Stanford Bowman" userId="6ede3e4e1afbea80" providerId="LiveId" clId="{B595C976-A758-4BDE-845D-E4CD5F011BA9}" dt="2025-03-14T13:49:20.533" v="5" actId="27636"/>
          <ac:spMkLst>
            <pc:docMk/>
            <pc:sldMk cId="3687419913" sldId="484"/>
            <ac:spMk id="36" creationId="{6A694EAB-F6BF-4B29-8840-2C38DF8867EC}"/>
          </ac:spMkLst>
        </pc:spChg>
        <pc:spChg chg="del">
          <ac:chgData name="Stanford Bowman" userId="6ede3e4e1afbea80" providerId="LiveId" clId="{B595C976-A758-4BDE-845D-E4CD5F011BA9}" dt="2025-03-14T14:24:48.955" v="386" actId="478"/>
          <ac:spMkLst>
            <pc:docMk/>
            <pc:sldMk cId="3687419913" sldId="484"/>
            <ac:spMk id="39" creationId="{111A24AE-5479-4A9C-A40D-D7E348A0EDB4}"/>
          </ac:spMkLst>
        </pc:spChg>
        <pc:picChg chg="add mod ord">
          <ac:chgData name="Stanford Bowman" userId="6ede3e4e1afbea80" providerId="LiveId" clId="{B595C976-A758-4BDE-845D-E4CD5F011BA9}" dt="2025-03-14T18:09:59.136" v="1681"/>
          <ac:picMkLst>
            <pc:docMk/>
            <pc:sldMk cId="3687419913" sldId="484"/>
            <ac:picMk id="4" creationId="{7F7A3B76-A9A1-02FC-D657-59A06432FD5A}"/>
          </ac:picMkLst>
        </pc:picChg>
        <pc:cxnChg chg="mod ord">
          <ac:chgData name="Stanford Bowman" userId="6ede3e4e1afbea80" providerId="LiveId" clId="{B595C976-A758-4BDE-845D-E4CD5F011BA9}" dt="2025-03-14T14:38:56.181" v="460" actId="166"/>
          <ac:cxnSpMkLst>
            <pc:docMk/>
            <pc:sldMk cId="3687419913" sldId="484"/>
            <ac:cxnSpMk id="10" creationId="{A455B113-D4DF-4D27-BD08-DF97A7AFC6EB}"/>
          </ac:cxnSpMkLst>
        </pc:cxnChg>
      </pc:sldChg>
      <pc:sldChg chg="addSp modSp mod modNotesTx">
        <pc:chgData name="Stanford Bowman" userId="6ede3e4e1afbea80" providerId="LiveId" clId="{B595C976-A758-4BDE-845D-E4CD5F011BA9}" dt="2025-03-14T18:13:09.397" v="1701"/>
        <pc:sldMkLst>
          <pc:docMk/>
          <pc:sldMk cId="99014316" sldId="485"/>
        </pc:sldMkLst>
        <pc:spChg chg="mod">
          <ac:chgData name="Stanford Bowman" userId="6ede3e4e1afbea80" providerId="LiveId" clId="{B595C976-A758-4BDE-845D-E4CD5F011BA9}" dt="2025-03-14T13:49:20.549" v="6" actId="27636"/>
          <ac:spMkLst>
            <pc:docMk/>
            <pc:sldMk cId="99014316" sldId="485"/>
            <ac:spMk id="6" creationId="{91B255DB-BDED-4430-87BC-C8231FA5B8B9}"/>
          </ac:spMkLst>
        </pc:spChg>
        <pc:spChg chg="mod">
          <ac:chgData name="Stanford Bowman" userId="6ede3e4e1afbea80" providerId="LiveId" clId="{B595C976-A758-4BDE-845D-E4CD5F011BA9}" dt="2025-03-14T14:47:34.592" v="584" actId="14100"/>
          <ac:spMkLst>
            <pc:docMk/>
            <pc:sldMk cId="99014316" sldId="485"/>
            <ac:spMk id="9" creationId="{5133E991-8E9C-4485-85CE-EC4FED416574}"/>
          </ac:spMkLst>
        </pc:spChg>
        <pc:spChg chg="mod">
          <ac:chgData name="Stanford Bowman" userId="6ede3e4e1afbea80" providerId="LiveId" clId="{B595C976-A758-4BDE-845D-E4CD5F011BA9}" dt="2025-03-14T14:48:08.034" v="627" actId="14100"/>
          <ac:spMkLst>
            <pc:docMk/>
            <pc:sldMk cId="99014316" sldId="485"/>
            <ac:spMk id="11" creationId="{E62B1D0A-ABA2-492D-AFBE-72E3660A2716}"/>
          </ac:spMkLst>
        </pc:spChg>
        <pc:picChg chg="add mod">
          <ac:chgData name="Stanford Bowman" userId="6ede3e4e1afbea80" providerId="LiveId" clId="{B595C976-A758-4BDE-845D-E4CD5F011BA9}" dt="2025-03-14T18:12:15.038" v="1693" actId="931"/>
          <ac:picMkLst>
            <pc:docMk/>
            <pc:sldMk cId="99014316" sldId="485"/>
            <ac:picMk id="3" creationId="{C3284FB6-42D2-C59C-F122-5EE6686A0ED9}"/>
          </ac:picMkLst>
        </pc:picChg>
        <pc:picChg chg="add mod ord">
          <ac:chgData name="Stanford Bowman" userId="6ede3e4e1afbea80" providerId="LiveId" clId="{B595C976-A758-4BDE-845D-E4CD5F011BA9}" dt="2025-03-14T18:13:09.397" v="1701"/>
          <ac:picMkLst>
            <pc:docMk/>
            <pc:sldMk cId="99014316" sldId="485"/>
            <ac:picMk id="8" creationId="{A57962D4-87B2-F2E0-1472-B024A1BC9E10}"/>
          </ac:picMkLst>
        </pc:picChg>
        <pc:cxnChg chg="mod">
          <ac:chgData name="Stanford Bowman" userId="6ede3e4e1afbea80" providerId="LiveId" clId="{B595C976-A758-4BDE-845D-E4CD5F011BA9}" dt="2025-03-14T14:47:43.318" v="623" actId="1037"/>
          <ac:cxnSpMkLst>
            <pc:docMk/>
            <pc:sldMk cId="99014316" sldId="485"/>
            <ac:cxnSpMk id="13" creationId="{7243A353-4241-419A-812F-0907474B6630}"/>
          </ac:cxnSpMkLst>
        </pc:cxnChg>
      </pc:sldChg>
      <pc:sldChg chg="modSp del mod">
        <pc:chgData name="Stanford Bowman" userId="6ede3e4e1afbea80" providerId="LiveId" clId="{B595C976-A758-4BDE-845D-E4CD5F011BA9}" dt="2025-03-14T14:59:09.964" v="778" actId="47"/>
        <pc:sldMkLst>
          <pc:docMk/>
          <pc:sldMk cId="3032118181" sldId="486"/>
        </pc:sldMkLst>
        <pc:spChg chg="mod">
          <ac:chgData name="Stanford Bowman" userId="6ede3e4e1afbea80" providerId="LiveId" clId="{B595C976-A758-4BDE-845D-E4CD5F011BA9}" dt="2025-03-14T13:49:20.581" v="10" actId="27636"/>
          <ac:spMkLst>
            <pc:docMk/>
            <pc:sldMk cId="3032118181" sldId="486"/>
            <ac:spMk id="18" creationId="{724E38BD-37C3-4104-BE99-1091B48CC94F}"/>
          </ac:spMkLst>
        </pc:spChg>
      </pc:sldChg>
      <pc:sldChg chg="modSp del mod">
        <pc:chgData name="Stanford Bowman" userId="6ede3e4e1afbea80" providerId="LiveId" clId="{B595C976-A758-4BDE-845D-E4CD5F011BA9}" dt="2025-03-14T14:59:09.964" v="778" actId="47"/>
        <pc:sldMkLst>
          <pc:docMk/>
          <pc:sldMk cId="3417989346" sldId="487"/>
        </pc:sldMkLst>
        <pc:spChg chg="mod">
          <ac:chgData name="Stanford Bowman" userId="6ede3e4e1afbea80" providerId="LiveId" clId="{B595C976-A758-4BDE-845D-E4CD5F011BA9}" dt="2025-03-14T13:49:20.598" v="11" actId="27636"/>
          <ac:spMkLst>
            <pc:docMk/>
            <pc:sldMk cId="3417989346" sldId="487"/>
            <ac:spMk id="18" creationId="{A2DE1FB0-E0D6-4D2D-AC32-D374D19BB268}"/>
          </ac:spMkLst>
        </pc:spChg>
      </pc:sldChg>
      <pc:sldChg chg="modSp del mod">
        <pc:chgData name="Stanford Bowman" userId="6ede3e4e1afbea80" providerId="LiveId" clId="{B595C976-A758-4BDE-845D-E4CD5F011BA9}" dt="2025-03-14T15:13:23.524" v="934" actId="47"/>
        <pc:sldMkLst>
          <pc:docMk/>
          <pc:sldMk cId="764151488" sldId="488"/>
        </pc:sldMkLst>
        <pc:spChg chg="mod">
          <ac:chgData name="Stanford Bowman" userId="6ede3e4e1afbea80" providerId="LiveId" clId="{B595C976-A758-4BDE-845D-E4CD5F011BA9}" dt="2025-03-14T13:49:20.612" v="13" actId="27636"/>
          <ac:spMkLst>
            <pc:docMk/>
            <pc:sldMk cId="764151488" sldId="488"/>
            <ac:spMk id="23" creationId="{1AF6D03B-FDF2-4A2B-8C33-887BB31BED2F}"/>
          </ac:spMkLst>
        </pc:spChg>
        <pc:spChg chg="mod">
          <ac:chgData name="Stanford Bowman" userId="6ede3e4e1afbea80" providerId="LiveId" clId="{B595C976-A758-4BDE-845D-E4CD5F011BA9}" dt="2025-03-14T13:55:36.120" v="64"/>
          <ac:spMkLst>
            <pc:docMk/>
            <pc:sldMk cId="764151488" sldId="488"/>
            <ac:spMk id="24" creationId="{0C909907-8C7F-45F7-A044-A7E74773EFA4}"/>
          </ac:spMkLst>
        </pc:spChg>
      </pc:sldChg>
      <pc:sldChg chg="delSp modSp mod modNotes modNotesTx">
        <pc:chgData name="Stanford Bowman" userId="6ede3e4e1afbea80" providerId="LiveId" clId="{B595C976-A758-4BDE-845D-E4CD5F011BA9}" dt="2025-03-14T20:44:11.198" v="1770" actId="14100"/>
        <pc:sldMkLst>
          <pc:docMk/>
          <pc:sldMk cId="2120539061" sldId="489"/>
        </pc:sldMkLst>
        <pc:spChg chg="mod">
          <ac:chgData name="Stanford Bowman" userId="6ede3e4e1afbea80" providerId="LiveId" clId="{B595C976-A758-4BDE-845D-E4CD5F011BA9}" dt="2025-03-14T15:36:33.825" v="1224" actId="1076"/>
          <ac:spMkLst>
            <pc:docMk/>
            <pc:sldMk cId="2120539061" sldId="489"/>
            <ac:spMk id="16" creationId="{603EA4E3-414D-4A56-8DD5-A9D429758B9C}"/>
          </ac:spMkLst>
        </pc:spChg>
        <pc:spChg chg="mod">
          <ac:chgData name="Stanford Bowman" userId="6ede3e4e1afbea80" providerId="LiveId" clId="{B595C976-A758-4BDE-845D-E4CD5F011BA9}" dt="2025-03-14T13:49:20.635" v="15" actId="27636"/>
          <ac:spMkLst>
            <pc:docMk/>
            <pc:sldMk cId="2120539061" sldId="489"/>
            <ac:spMk id="18" creationId="{D1BC6461-2733-43F0-BA32-109B726DCB65}"/>
          </ac:spMkLst>
        </pc:spChg>
        <pc:spChg chg="mod">
          <ac:chgData name="Stanford Bowman" userId="6ede3e4e1afbea80" providerId="LiveId" clId="{B595C976-A758-4BDE-845D-E4CD5F011BA9}" dt="2025-03-14T15:36:33.825" v="1224" actId="1076"/>
          <ac:spMkLst>
            <pc:docMk/>
            <pc:sldMk cId="2120539061" sldId="489"/>
            <ac:spMk id="19" creationId="{BC837283-16CA-41CC-BF02-E26681567ECD}"/>
          </ac:spMkLst>
        </pc:spChg>
        <pc:spChg chg="del mod">
          <ac:chgData name="Stanford Bowman" userId="6ede3e4e1afbea80" providerId="LiveId" clId="{B595C976-A758-4BDE-845D-E4CD5F011BA9}" dt="2025-03-14T15:30:45.385" v="1159" actId="478"/>
          <ac:spMkLst>
            <pc:docMk/>
            <pc:sldMk cId="2120539061" sldId="489"/>
            <ac:spMk id="20" creationId="{52E2589C-AFAF-4495-8A00-D7655900ACF9}"/>
          </ac:spMkLst>
        </pc:spChg>
        <pc:spChg chg="mod">
          <ac:chgData name="Stanford Bowman" userId="6ede3e4e1afbea80" providerId="LiveId" clId="{B595C976-A758-4BDE-845D-E4CD5F011BA9}" dt="2025-03-14T15:36:42.936" v="1225" actId="1076"/>
          <ac:spMkLst>
            <pc:docMk/>
            <pc:sldMk cId="2120539061" sldId="489"/>
            <ac:spMk id="21" creationId="{F156DAF8-D8F1-4630-9913-B55BC877AB2D}"/>
          </ac:spMkLst>
        </pc:spChg>
        <pc:spChg chg="mod">
          <ac:chgData name="Stanford Bowman" userId="6ede3e4e1afbea80" providerId="LiveId" clId="{B595C976-A758-4BDE-845D-E4CD5F011BA9}" dt="2025-03-14T15:36:33.825" v="1224" actId="1076"/>
          <ac:spMkLst>
            <pc:docMk/>
            <pc:sldMk cId="2120539061" sldId="489"/>
            <ac:spMk id="25" creationId="{59256325-E0E1-43E3-887B-A0319F062172}"/>
          </ac:spMkLst>
        </pc:spChg>
        <pc:spChg chg="mod">
          <ac:chgData name="Stanford Bowman" userId="6ede3e4e1afbea80" providerId="LiveId" clId="{B595C976-A758-4BDE-845D-E4CD5F011BA9}" dt="2025-03-14T15:36:33.825" v="1224" actId="1076"/>
          <ac:spMkLst>
            <pc:docMk/>
            <pc:sldMk cId="2120539061" sldId="489"/>
            <ac:spMk id="36" creationId="{7162ED1C-2844-4C7B-A56A-B259E1880355}"/>
          </ac:spMkLst>
        </pc:spChg>
        <pc:spChg chg="mod">
          <ac:chgData name="Stanford Bowman" userId="6ede3e4e1afbea80" providerId="LiveId" clId="{B595C976-A758-4BDE-845D-E4CD5F011BA9}" dt="2025-03-14T15:36:33.825" v="1224" actId="1076"/>
          <ac:spMkLst>
            <pc:docMk/>
            <pc:sldMk cId="2120539061" sldId="489"/>
            <ac:spMk id="37" creationId="{B7EBB468-20BA-4B18-8229-1029ADCE524A}"/>
          </ac:spMkLst>
        </pc:spChg>
        <pc:picChg chg="mod">
          <ac:chgData name="Stanford Bowman" userId="6ede3e4e1afbea80" providerId="LiveId" clId="{B595C976-A758-4BDE-845D-E4CD5F011BA9}" dt="2025-03-14T20:44:11.198" v="1770" actId="14100"/>
          <ac:picMkLst>
            <pc:docMk/>
            <pc:sldMk cId="2120539061" sldId="489"/>
            <ac:picMk id="2" creationId="{8B786849-7D1A-EB52-00F2-8E7FA40C10A4}"/>
          </ac:picMkLst>
        </pc:picChg>
      </pc:sldChg>
      <pc:sldChg chg="addSp delSp modSp mod setBg">
        <pc:chgData name="Stanford Bowman" userId="6ede3e4e1afbea80" providerId="LiveId" clId="{B595C976-A758-4BDE-845D-E4CD5F011BA9}" dt="2025-03-14T20:46:50.145" v="1792" actId="1076"/>
        <pc:sldMkLst>
          <pc:docMk/>
          <pc:sldMk cId="1635625004" sldId="490"/>
        </pc:sldMkLst>
        <pc:spChg chg="add mod">
          <ac:chgData name="Stanford Bowman" userId="6ede3e4e1afbea80" providerId="LiveId" clId="{B595C976-A758-4BDE-845D-E4CD5F011BA9}" dt="2025-03-14T20:46:50.145" v="1792" actId="1076"/>
          <ac:spMkLst>
            <pc:docMk/>
            <pc:sldMk cId="1635625004" sldId="490"/>
            <ac:spMk id="5" creationId="{2DFD9DC3-C38C-D5D1-7809-20AEDF2847D5}"/>
          </ac:spMkLst>
        </pc:spChg>
        <pc:spChg chg="mod topLvl">
          <ac:chgData name="Stanford Bowman" userId="6ede3e4e1afbea80" providerId="LiveId" clId="{B595C976-A758-4BDE-845D-E4CD5F011BA9}" dt="2025-03-14T15:38:51.252" v="1253" actId="164"/>
          <ac:spMkLst>
            <pc:docMk/>
            <pc:sldMk cId="1635625004" sldId="490"/>
            <ac:spMk id="33" creationId="{2A56717A-A688-4030-AC13-3E5F6B88B5F1}"/>
          </ac:spMkLst>
        </pc:spChg>
        <pc:spChg chg="mod">
          <ac:chgData name="Stanford Bowman" userId="6ede3e4e1afbea80" providerId="LiveId" clId="{B595C976-A758-4BDE-845D-E4CD5F011BA9}" dt="2025-03-14T15:38:14.744" v="1247" actId="165"/>
          <ac:spMkLst>
            <pc:docMk/>
            <pc:sldMk cId="1635625004" sldId="490"/>
            <ac:spMk id="35" creationId="{7210AAED-8B23-4EFB-A8F4-7CE82585CB71}"/>
          </ac:spMkLst>
        </pc:spChg>
        <pc:spChg chg="add del mod">
          <ac:chgData name="Stanford Bowman" userId="6ede3e4e1afbea80" providerId="LiveId" clId="{B595C976-A758-4BDE-845D-E4CD5F011BA9}" dt="2025-03-14T20:45:27.763" v="1776" actId="21"/>
          <ac:spMkLst>
            <pc:docMk/>
            <pc:sldMk cId="1635625004" sldId="490"/>
            <ac:spMk id="42" creationId="{43A42F1A-6B2A-43B9-AFD5-0C3C538B3BBC}"/>
          </ac:spMkLst>
        </pc:spChg>
        <pc:grpChg chg="add mod">
          <ac:chgData name="Stanford Bowman" userId="6ede3e4e1afbea80" providerId="LiveId" clId="{B595C976-A758-4BDE-845D-E4CD5F011BA9}" dt="2025-03-14T15:39:02.732" v="1254" actId="1076"/>
          <ac:grpSpMkLst>
            <pc:docMk/>
            <pc:sldMk cId="1635625004" sldId="490"/>
            <ac:grpSpMk id="2" creationId="{2FB49026-AD01-3420-251C-807768AEB5FE}"/>
          </ac:grpSpMkLst>
        </pc:grpChg>
        <pc:grpChg chg="del">
          <ac:chgData name="Stanford Bowman" userId="6ede3e4e1afbea80" providerId="LiveId" clId="{B595C976-A758-4BDE-845D-E4CD5F011BA9}" dt="2025-03-14T15:38:14.744" v="1247" actId="165"/>
          <ac:grpSpMkLst>
            <pc:docMk/>
            <pc:sldMk cId="1635625004" sldId="490"/>
            <ac:grpSpMk id="31" creationId="{6687F09F-5E9A-48E3-B9F0-52E0CD8075B3}"/>
          </ac:grpSpMkLst>
        </pc:grpChg>
        <pc:grpChg chg="mod topLvl">
          <ac:chgData name="Stanford Bowman" userId="6ede3e4e1afbea80" providerId="LiveId" clId="{B595C976-A758-4BDE-845D-E4CD5F011BA9}" dt="2025-03-14T15:38:51.252" v="1253" actId="164"/>
          <ac:grpSpMkLst>
            <pc:docMk/>
            <pc:sldMk cId="1635625004" sldId="490"/>
            <ac:grpSpMk id="32" creationId="{46AA611E-F14E-47C2-80DF-B30BE3383EA3}"/>
          </ac:grpSpMkLst>
        </pc:grpChg>
        <pc:grpChg chg="mod">
          <ac:chgData name="Stanford Bowman" userId="6ede3e4e1afbea80" providerId="LiveId" clId="{B595C976-A758-4BDE-845D-E4CD5F011BA9}" dt="2025-03-14T15:38:14.744" v="1247" actId="165"/>
          <ac:grpSpMkLst>
            <pc:docMk/>
            <pc:sldMk cId="1635625004" sldId="490"/>
            <ac:grpSpMk id="38" creationId="{85ECC284-47C7-43CB-B60B-B86134D8564A}"/>
          </ac:grpSpMkLst>
        </pc:grpChg>
        <pc:picChg chg="del">
          <ac:chgData name="Stanford Bowman" userId="6ede3e4e1afbea80" providerId="LiveId" clId="{B595C976-A758-4BDE-845D-E4CD5F011BA9}" dt="2025-03-14T20:45:03.723" v="1773" actId="478"/>
          <ac:picMkLst>
            <pc:docMk/>
            <pc:sldMk cId="1635625004" sldId="490"/>
            <ac:picMk id="4" creationId="{543D01BE-56BF-B4C9-C7CB-13AFE6D0E7F0}"/>
          </ac:picMkLst>
        </pc:picChg>
        <pc:picChg chg="mod">
          <ac:chgData name="Stanford Bowman" userId="6ede3e4e1afbea80" providerId="LiveId" clId="{B595C976-A758-4BDE-845D-E4CD5F011BA9}" dt="2025-03-14T15:38:14.744" v="1247" actId="165"/>
          <ac:picMkLst>
            <pc:docMk/>
            <pc:sldMk cId="1635625004" sldId="490"/>
            <ac:picMk id="39" creationId="{0475972E-732D-48E9-916A-18B0B6A0542B}"/>
          </ac:picMkLst>
        </pc:picChg>
        <pc:picChg chg="mod">
          <ac:chgData name="Stanford Bowman" userId="6ede3e4e1afbea80" providerId="LiveId" clId="{B595C976-A758-4BDE-845D-E4CD5F011BA9}" dt="2025-03-14T15:38:14.744" v="1247" actId="165"/>
          <ac:picMkLst>
            <pc:docMk/>
            <pc:sldMk cId="1635625004" sldId="490"/>
            <ac:picMk id="40" creationId="{6001349D-E0C9-421E-84CF-1EDB9867827C}"/>
          </ac:picMkLst>
        </pc:picChg>
        <pc:picChg chg="mod">
          <ac:chgData name="Stanford Bowman" userId="6ede3e4e1afbea80" providerId="LiveId" clId="{B595C976-A758-4BDE-845D-E4CD5F011BA9}" dt="2025-03-14T15:38:14.744" v="1247" actId="165"/>
          <ac:picMkLst>
            <pc:docMk/>
            <pc:sldMk cId="1635625004" sldId="490"/>
            <ac:picMk id="41" creationId="{C39FF952-DAA4-4346-8CC7-D6025339CCA6}"/>
          </ac:picMkLst>
        </pc:picChg>
      </pc:sldChg>
      <pc:sldChg chg="modSp del mod">
        <pc:chgData name="Stanford Bowman" userId="6ede3e4e1afbea80" providerId="LiveId" clId="{B595C976-A758-4BDE-845D-E4CD5F011BA9}" dt="2025-03-14T15:39:18.468" v="1258" actId="47"/>
        <pc:sldMkLst>
          <pc:docMk/>
          <pc:sldMk cId="787123816" sldId="491"/>
        </pc:sldMkLst>
        <pc:spChg chg="mod">
          <ac:chgData name="Stanford Bowman" userId="6ede3e4e1afbea80" providerId="LiveId" clId="{B595C976-A758-4BDE-845D-E4CD5F011BA9}" dt="2025-03-14T13:49:20.644" v="17" actId="27636"/>
          <ac:spMkLst>
            <pc:docMk/>
            <pc:sldMk cId="787123816" sldId="491"/>
            <ac:spMk id="24" creationId="{73CA73ED-E258-491C-A8C5-3B7FA0697A1D}"/>
          </ac:spMkLst>
        </pc:spChg>
      </pc:sldChg>
      <pc:sldChg chg="modSp del mod">
        <pc:chgData name="Stanford Bowman" userId="6ede3e4e1afbea80" providerId="LiveId" clId="{B595C976-A758-4BDE-845D-E4CD5F011BA9}" dt="2025-03-14T15:39:18.468" v="1258" actId="47"/>
        <pc:sldMkLst>
          <pc:docMk/>
          <pc:sldMk cId="1932913706" sldId="492"/>
        </pc:sldMkLst>
        <pc:spChg chg="mod">
          <ac:chgData name="Stanford Bowman" userId="6ede3e4e1afbea80" providerId="LiveId" clId="{B595C976-A758-4BDE-845D-E4CD5F011BA9}" dt="2025-03-14T13:49:20.660" v="18" actId="27636"/>
          <ac:spMkLst>
            <pc:docMk/>
            <pc:sldMk cId="1932913706" sldId="492"/>
            <ac:spMk id="24" creationId="{73CA73ED-E258-491C-A8C5-3B7FA0697A1D}"/>
          </ac:spMkLst>
        </pc:spChg>
      </pc:sldChg>
      <pc:sldChg chg="modSp del mod">
        <pc:chgData name="Stanford Bowman" userId="6ede3e4e1afbea80" providerId="LiveId" clId="{B595C976-A758-4BDE-845D-E4CD5F011BA9}" dt="2025-03-14T14:54:23.405" v="720" actId="2696"/>
        <pc:sldMkLst>
          <pc:docMk/>
          <pc:sldMk cId="3851195935" sldId="493"/>
        </pc:sldMkLst>
        <pc:spChg chg="mod">
          <ac:chgData name="Stanford Bowman" userId="6ede3e4e1afbea80" providerId="LiveId" clId="{B595C976-A758-4BDE-845D-E4CD5F011BA9}" dt="2025-03-14T13:49:20.565" v="8" actId="27636"/>
          <ac:spMkLst>
            <pc:docMk/>
            <pc:sldMk cId="3851195935" sldId="493"/>
            <ac:spMk id="6" creationId="{91B255DB-BDED-4430-87BC-C8231FA5B8B9}"/>
          </ac:spMkLst>
        </pc:spChg>
      </pc:sldChg>
      <pc:sldChg chg="modSp del mod">
        <pc:chgData name="Stanford Bowman" userId="6ede3e4e1afbea80" providerId="LiveId" clId="{B595C976-A758-4BDE-845D-E4CD5F011BA9}" dt="2025-03-14T14:54:18.022" v="719" actId="2696"/>
        <pc:sldMkLst>
          <pc:docMk/>
          <pc:sldMk cId="1022071163" sldId="496"/>
        </pc:sldMkLst>
        <pc:spChg chg="mod">
          <ac:chgData name="Stanford Bowman" userId="6ede3e4e1afbea80" providerId="LiveId" clId="{B595C976-A758-4BDE-845D-E4CD5F011BA9}" dt="2025-03-14T13:49:20.549" v="7" actId="27636"/>
          <ac:spMkLst>
            <pc:docMk/>
            <pc:sldMk cId="1022071163" sldId="496"/>
            <ac:spMk id="6" creationId="{91B255DB-BDED-4430-87BC-C8231FA5B8B9}"/>
          </ac:spMkLst>
        </pc:spChg>
      </pc:sldChg>
      <pc:sldChg chg="del setBg">
        <pc:chgData name="Stanford Bowman" userId="6ede3e4e1afbea80" providerId="LiveId" clId="{B595C976-A758-4BDE-845D-E4CD5F011BA9}" dt="2025-03-14T15:39:18.468" v="1258" actId="47"/>
        <pc:sldMkLst>
          <pc:docMk/>
          <pc:sldMk cId="2431615915" sldId="497"/>
        </pc:sldMkLst>
      </pc:sldChg>
      <pc:sldChg chg="delSp modSp add mod modNotes modNotesTx">
        <pc:chgData name="Stanford Bowman" userId="6ede3e4e1afbea80" providerId="LiveId" clId="{B595C976-A758-4BDE-845D-E4CD5F011BA9}" dt="2025-03-14T18:01:36.260" v="1660" actId="29295"/>
        <pc:sldMkLst>
          <pc:docMk/>
          <pc:sldMk cId="370105508" sldId="498"/>
        </pc:sldMkLst>
        <pc:spChg chg="del">
          <ac:chgData name="Stanford Bowman" userId="6ede3e4e1afbea80" providerId="LiveId" clId="{B595C976-A758-4BDE-845D-E4CD5F011BA9}" dt="2025-03-14T14:13:40.343" v="305" actId="478"/>
          <ac:spMkLst>
            <pc:docMk/>
            <pc:sldMk cId="370105508" sldId="498"/>
            <ac:spMk id="3" creationId="{A32C63B9-6554-48DD-142B-7A7CB5E9D3FF}"/>
          </ac:spMkLst>
        </pc:spChg>
        <pc:spChg chg="mod">
          <ac:chgData name="Stanford Bowman" userId="6ede3e4e1afbea80" providerId="LiveId" clId="{B595C976-A758-4BDE-845D-E4CD5F011BA9}" dt="2025-03-14T14:20:08.642" v="366" actId="403"/>
          <ac:spMkLst>
            <pc:docMk/>
            <pc:sldMk cId="370105508" sldId="498"/>
            <ac:spMk id="11" creationId="{83D9281B-23CE-43B3-8F79-CC42532E013B}"/>
          </ac:spMkLst>
        </pc:spChg>
        <pc:picChg chg="mod">
          <ac:chgData name="Stanford Bowman" userId="6ede3e4e1afbea80" providerId="LiveId" clId="{B595C976-A758-4BDE-845D-E4CD5F011BA9}" dt="2025-03-14T18:01:36.260" v="1660" actId="29295"/>
          <ac:picMkLst>
            <pc:docMk/>
            <pc:sldMk cId="370105508" sldId="498"/>
            <ac:picMk id="13" creationId="{49B1502C-5232-A522-6D08-EC367392041E}"/>
          </ac:picMkLst>
        </pc:picChg>
        <pc:cxnChg chg="mod">
          <ac:chgData name="Stanford Bowman" userId="6ede3e4e1afbea80" providerId="LiveId" clId="{B595C976-A758-4BDE-845D-E4CD5F011BA9}" dt="2025-03-14T14:20:21.479" v="370" actId="1035"/>
          <ac:cxnSpMkLst>
            <pc:docMk/>
            <pc:sldMk cId="370105508" sldId="498"/>
            <ac:cxnSpMk id="10" creationId="{5AB9751F-BEDC-890B-0C7C-78E17BD2A90F}"/>
          </ac:cxnSpMkLst>
        </pc:cxnChg>
      </pc:sldChg>
      <pc:sldChg chg="delSp modSp add mod modNotes">
        <pc:chgData name="Stanford Bowman" userId="6ede3e4e1afbea80" providerId="LiveId" clId="{B595C976-A758-4BDE-845D-E4CD5F011BA9}" dt="2025-03-14T18:00:18.451" v="1651" actId="14826"/>
        <pc:sldMkLst>
          <pc:docMk/>
          <pc:sldMk cId="3332592494" sldId="499"/>
        </pc:sldMkLst>
        <pc:spChg chg="del">
          <ac:chgData name="Stanford Bowman" userId="6ede3e4e1afbea80" providerId="LiveId" clId="{B595C976-A758-4BDE-845D-E4CD5F011BA9}" dt="2025-03-14T14:18:27.948" v="338" actId="478"/>
          <ac:spMkLst>
            <pc:docMk/>
            <pc:sldMk cId="3332592494" sldId="499"/>
            <ac:spMk id="3" creationId="{D7B18C93-D319-728B-4257-1A5110D75414}"/>
          </ac:spMkLst>
        </pc:spChg>
        <pc:spChg chg="mod">
          <ac:chgData name="Stanford Bowman" userId="6ede3e4e1afbea80" providerId="LiveId" clId="{B595C976-A758-4BDE-845D-E4CD5F011BA9}" dt="2025-03-14T14:19:38.357" v="360" actId="1035"/>
          <ac:spMkLst>
            <pc:docMk/>
            <pc:sldMk cId="3332592494" sldId="499"/>
            <ac:spMk id="11" creationId="{B8C02999-4606-D4F8-E19F-AD56DF50FBEF}"/>
          </ac:spMkLst>
        </pc:spChg>
        <pc:picChg chg="mod">
          <ac:chgData name="Stanford Bowman" userId="6ede3e4e1afbea80" providerId="LiveId" clId="{B595C976-A758-4BDE-845D-E4CD5F011BA9}" dt="2025-03-14T18:00:18.451" v="1651" actId="14826"/>
          <ac:picMkLst>
            <pc:docMk/>
            <pc:sldMk cId="3332592494" sldId="499"/>
            <ac:picMk id="13" creationId="{7D762504-E099-84FD-A3DE-404130157D44}"/>
          </ac:picMkLst>
        </pc:picChg>
        <pc:cxnChg chg="mod">
          <ac:chgData name="Stanford Bowman" userId="6ede3e4e1afbea80" providerId="LiveId" clId="{B595C976-A758-4BDE-845D-E4CD5F011BA9}" dt="2025-03-14T14:19:26.322" v="357" actId="1038"/>
          <ac:cxnSpMkLst>
            <pc:docMk/>
            <pc:sldMk cId="3332592494" sldId="499"/>
            <ac:cxnSpMk id="10" creationId="{09B6CC5D-9F74-8C51-7BE5-1FC431EBAC06}"/>
          </ac:cxnSpMkLst>
        </pc:cxnChg>
      </pc:sldChg>
      <pc:sldChg chg="addSp delSp modSp add mod setBg modNotesTx">
        <pc:chgData name="Stanford Bowman" userId="6ede3e4e1afbea80" providerId="LiveId" clId="{B595C976-A758-4BDE-845D-E4CD5F011BA9}" dt="2025-03-14T18:15:22.078" v="1727" actId="1076"/>
        <pc:sldMkLst>
          <pc:docMk/>
          <pc:sldMk cId="1452475813" sldId="500"/>
        </pc:sldMkLst>
        <pc:spChg chg="add mod">
          <ac:chgData name="Stanford Bowman" userId="6ede3e4e1afbea80" providerId="LiveId" clId="{B595C976-A758-4BDE-845D-E4CD5F011BA9}" dt="2025-03-14T18:14:48.129" v="1722" actId="207"/>
          <ac:spMkLst>
            <pc:docMk/>
            <pc:sldMk cId="1452475813" sldId="500"/>
            <ac:spMk id="3" creationId="{BE1CDFA2-3200-2B15-EA2A-169895E8F1F8}"/>
          </ac:spMkLst>
        </pc:spChg>
        <pc:spChg chg="mod">
          <ac:chgData name="Stanford Bowman" userId="6ede3e4e1afbea80" providerId="LiveId" clId="{B595C976-A758-4BDE-845D-E4CD5F011BA9}" dt="2025-03-14T18:15:22.078" v="1727" actId="1076"/>
          <ac:spMkLst>
            <pc:docMk/>
            <pc:sldMk cId="1452475813" sldId="500"/>
            <ac:spMk id="9" creationId="{7823EF8F-7230-937B-2A4B-533B8B854904}"/>
          </ac:spMkLst>
        </pc:spChg>
        <pc:spChg chg="del">
          <ac:chgData name="Stanford Bowman" userId="6ede3e4e1afbea80" providerId="LiveId" clId="{B595C976-A758-4BDE-845D-E4CD5F011BA9}" dt="2025-03-14T14:49:08.375" v="629" actId="478"/>
          <ac:spMkLst>
            <pc:docMk/>
            <pc:sldMk cId="1452475813" sldId="500"/>
            <ac:spMk id="11" creationId="{48D80483-1A74-BE88-3EF2-0AF27CCEBFED}"/>
          </ac:spMkLst>
        </pc:spChg>
        <pc:cxnChg chg="mod">
          <ac:chgData name="Stanford Bowman" userId="6ede3e4e1afbea80" providerId="LiveId" clId="{B595C976-A758-4BDE-845D-E4CD5F011BA9}" dt="2025-03-14T14:53:39.355" v="718" actId="14100"/>
          <ac:cxnSpMkLst>
            <pc:docMk/>
            <pc:sldMk cId="1452475813" sldId="500"/>
            <ac:cxnSpMk id="13" creationId="{DDD60A89-E9C7-15A2-A06D-D5191BA51ABE}"/>
          </ac:cxnSpMkLst>
        </pc:cxnChg>
      </pc:sldChg>
      <pc:sldChg chg="modSp add mod setBg modNotesTx">
        <pc:chgData name="Stanford Bowman" userId="6ede3e4e1afbea80" providerId="LiveId" clId="{B595C976-A758-4BDE-845D-E4CD5F011BA9}" dt="2025-03-14T20:40:41.369" v="1755" actId="1038"/>
        <pc:sldMkLst>
          <pc:docMk/>
          <pc:sldMk cId="2026656084" sldId="501"/>
        </pc:sldMkLst>
        <pc:spChg chg="mod">
          <ac:chgData name="Stanford Bowman" userId="6ede3e4e1afbea80" providerId="LiveId" clId="{B595C976-A758-4BDE-845D-E4CD5F011BA9}" dt="2025-03-14T20:40:41.369" v="1755" actId="1038"/>
          <ac:spMkLst>
            <pc:docMk/>
            <pc:sldMk cId="2026656084" sldId="501"/>
            <ac:spMk id="10" creationId="{3F7BA0DE-7E21-0996-5CA1-4FAE06628C36}"/>
          </ac:spMkLst>
        </pc:spChg>
        <pc:spChg chg="mod">
          <ac:chgData name="Stanford Bowman" userId="6ede3e4e1afbea80" providerId="LiveId" clId="{B595C976-A758-4BDE-845D-E4CD5F011BA9}" dt="2025-03-14T20:40:41.369" v="1755" actId="1038"/>
          <ac:spMkLst>
            <pc:docMk/>
            <pc:sldMk cId="2026656084" sldId="501"/>
            <ac:spMk id="14" creationId="{E12594E6-2A00-7CEF-34CF-58B786EEE746}"/>
          </ac:spMkLst>
        </pc:spChg>
        <pc:spChg chg="mod">
          <ac:chgData name="Stanford Bowman" userId="6ede3e4e1afbea80" providerId="LiveId" clId="{B595C976-A758-4BDE-845D-E4CD5F011BA9}" dt="2025-03-14T20:40:41.369" v="1755" actId="1038"/>
          <ac:spMkLst>
            <pc:docMk/>
            <pc:sldMk cId="2026656084" sldId="501"/>
            <ac:spMk id="16" creationId="{201C09A8-7BAC-B998-193E-3B563528E9B0}"/>
          </ac:spMkLst>
        </pc:spChg>
        <pc:spChg chg="mod">
          <ac:chgData name="Stanford Bowman" userId="6ede3e4e1afbea80" providerId="LiveId" clId="{B595C976-A758-4BDE-845D-E4CD5F011BA9}" dt="2025-03-14T20:40:41.369" v="1755" actId="1038"/>
          <ac:spMkLst>
            <pc:docMk/>
            <pc:sldMk cId="2026656084" sldId="501"/>
            <ac:spMk id="17" creationId="{8B02E75B-D1AE-9012-233B-626399D86FBF}"/>
          </ac:spMkLst>
        </pc:spChg>
        <pc:spChg chg="mod">
          <ac:chgData name="Stanford Bowman" userId="6ede3e4e1afbea80" providerId="LiveId" clId="{B595C976-A758-4BDE-845D-E4CD5F011BA9}" dt="2025-03-14T20:40:41.369" v="1755" actId="1038"/>
          <ac:spMkLst>
            <pc:docMk/>
            <pc:sldMk cId="2026656084" sldId="501"/>
            <ac:spMk id="21" creationId="{7B004A56-F9CF-E35D-B5D1-96D0C33BE594}"/>
          </ac:spMkLst>
        </pc:spChg>
        <pc:cxnChg chg="mod">
          <ac:chgData name="Stanford Bowman" userId="6ede3e4e1afbea80" providerId="LiveId" clId="{B595C976-A758-4BDE-845D-E4CD5F011BA9}" dt="2025-03-14T20:40:41.369" v="1755" actId="1038"/>
          <ac:cxnSpMkLst>
            <pc:docMk/>
            <pc:sldMk cId="2026656084" sldId="501"/>
            <ac:cxnSpMk id="11" creationId="{9C12DC56-8E2D-052A-CE31-9BAE8BF57435}"/>
          </ac:cxnSpMkLst>
        </pc:cxnChg>
      </pc:sldChg>
      <pc:sldChg chg="modSp add mod modNotes modNotesTx">
        <pc:chgData name="Stanford Bowman" userId="6ede3e4e1afbea80" providerId="LiveId" clId="{B595C976-A758-4BDE-845D-E4CD5F011BA9}" dt="2025-03-14T18:17:03.516" v="1737" actId="14826"/>
        <pc:sldMkLst>
          <pc:docMk/>
          <pc:sldMk cId="3536247785" sldId="502"/>
        </pc:sldMkLst>
        <pc:spChg chg="mod">
          <ac:chgData name="Stanford Bowman" userId="6ede3e4e1afbea80" providerId="LiveId" clId="{B595C976-A758-4BDE-845D-E4CD5F011BA9}" dt="2025-03-14T15:12:47.941" v="932" actId="14100"/>
          <ac:spMkLst>
            <pc:docMk/>
            <pc:sldMk cId="3536247785" sldId="502"/>
            <ac:spMk id="2" creationId="{0C8CFB32-7681-7EDE-1945-5FD9E9F07311}"/>
          </ac:spMkLst>
        </pc:spChg>
        <pc:spChg chg="mod">
          <ac:chgData name="Stanford Bowman" userId="6ede3e4e1afbea80" providerId="LiveId" clId="{B595C976-A758-4BDE-845D-E4CD5F011BA9}" dt="2025-03-14T15:12:30.658" v="931" actId="20577"/>
          <ac:spMkLst>
            <pc:docMk/>
            <pc:sldMk cId="3536247785" sldId="502"/>
            <ac:spMk id="14" creationId="{0EAC1F4D-88B3-24C7-23D1-1D60592EB073}"/>
          </ac:spMkLst>
        </pc:spChg>
        <pc:picChg chg="mod">
          <ac:chgData name="Stanford Bowman" userId="6ede3e4e1afbea80" providerId="LiveId" clId="{B595C976-A758-4BDE-845D-E4CD5F011BA9}" dt="2025-03-14T18:17:03.516" v="1737" actId="14826"/>
          <ac:picMkLst>
            <pc:docMk/>
            <pc:sldMk cId="3536247785" sldId="502"/>
            <ac:picMk id="4" creationId="{B025EA31-B3BB-2305-ACDC-9C6B2000B10E}"/>
          </ac:picMkLst>
        </pc:picChg>
      </pc:sldChg>
      <pc:sldChg chg="add del ord">
        <pc:chgData name="Stanford Bowman" userId="6ede3e4e1afbea80" providerId="LiveId" clId="{B595C976-A758-4BDE-845D-E4CD5F011BA9}" dt="2025-03-14T20:47:04.437" v="1796" actId="47"/>
        <pc:sldMkLst>
          <pc:docMk/>
          <pc:sldMk cId="3157239381" sldId="503"/>
        </pc:sldMkLst>
      </pc:sldChg>
      <pc:sldChg chg="delSp modSp add mod delAnim modNotes modNotesTx">
        <pc:chgData name="Stanford Bowman" userId="6ede3e4e1afbea80" providerId="LiveId" clId="{B595C976-A758-4BDE-845D-E4CD5F011BA9}" dt="2025-03-14T17:29:59.836" v="1322" actId="27636"/>
        <pc:sldMkLst>
          <pc:docMk/>
          <pc:sldMk cId="3265036787" sldId="504"/>
        </pc:sldMkLst>
        <pc:spChg chg="mod">
          <ac:chgData name="Stanford Bowman" userId="6ede3e4e1afbea80" providerId="LiveId" clId="{B595C976-A758-4BDE-845D-E4CD5F011BA9}" dt="2025-03-14T15:50:32.104" v="1318" actId="20577"/>
          <ac:spMkLst>
            <pc:docMk/>
            <pc:sldMk cId="3265036787" sldId="504"/>
            <ac:spMk id="3" creationId="{10514862-A947-8FF4-1922-FD6413EA88A8}"/>
          </ac:spMkLst>
        </pc:spChg>
        <pc:spChg chg="mod">
          <ac:chgData name="Stanford Bowman" userId="6ede3e4e1afbea80" providerId="LiveId" clId="{B595C976-A758-4BDE-845D-E4CD5F011BA9}" dt="2025-03-14T15:50:08.912" v="1316" actId="14100"/>
          <ac:spMkLst>
            <pc:docMk/>
            <pc:sldMk cId="3265036787" sldId="504"/>
            <ac:spMk id="13" creationId="{21965821-7CEF-6FB4-8A7F-5F3D0B1A95C3}"/>
          </ac:spMkLst>
        </pc:spChg>
        <pc:spChg chg="del">
          <ac:chgData name="Stanford Bowman" userId="6ede3e4e1afbea80" providerId="LiveId" clId="{B595C976-A758-4BDE-845D-E4CD5F011BA9}" dt="2025-03-14T15:48:32.807" v="1302" actId="478"/>
          <ac:spMkLst>
            <pc:docMk/>
            <pc:sldMk cId="3265036787" sldId="504"/>
            <ac:spMk id="14" creationId="{4179F376-9ECB-13D9-7444-51354BB0E9D2}"/>
          </ac:spMkLst>
        </pc:spChg>
        <pc:spChg chg="mod">
          <ac:chgData name="Stanford Bowman" userId="6ede3e4e1afbea80" providerId="LiveId" clId="{B595C976-A758-4BDE-845D-E4CD5F011BA9}" dt="2025-03-14T15:50:08.912" v="1316" actId="14100"/>
          <ac:spMkLst>
            <pc:docMk/>
            <pc:sldMk cId="3265036787" sldId="504"/>
            <ac:spMk id="21" creationId="{659AF585-A102-A423-D545-21B58CA09CC6}"/>
          </ac:spMkLst>
        </pc:spChg>
        <pc:spChg chg="mod">
          <ac:chgData name="Stanford Bowman" userId="6ede3e4e1afbea80" providerId="LiveId" clId="{B595C976-A758-4BDE-845D-E4CD5F011BA9}" dt="2025-03-14T15:48:22.790" v="1300" actId="14100"/>
          <ac:spMkLst>
            <pc:docMk/>
            <pc:sldMk cId="3265036787" sldId="504"/>
            <ac:spMk id="23" creationId="{611FEACF-3A27-9126-B656-28EEF08AAB09}"/>
          </ac:spMkLst>
        </pc:spChg>
      </pc:sldChg>
      <pc:sldChg chg="add del">
        <pc:chgData name="Stanford Bowman" userId="6ede3e4e1afbea80" providerId="LiveId" clId="{B595C976-A758-4BDE-845D-E4CD5F011BA9}" dt="2025-03-14T18:11:07.051" v="1685"/>
        <pc:sldMkLst>
          <pc:docMk/>
          <pc:sldMk cId="484904235" sldId="505"/>
        </pc:sldMkLst>
      </pc:sldChg>
      <pc:sldChg chg="add ord">
        <pc:chgData name="Stanford Bowman" userId="6ede3e4e1afbea80" providerId="LiveId" clId="{B595C976-A758-4BDE-845D-E4CD5F011BA9}" dt="2025-03-14T20:47:02.643" v="1795"/>
        <pc:sldMkLst>
          <pc:docMk/>
          <pc:sldMk cId="1102502027" sldId="505"/>
        </pc:sldMkLst>
      </pc:sldChg>
      <pc:sldChg chg="add del">
        <pc:chgData name="Stanford Bowman" userId="6ede3e4e1afbea80" providerId="LiveId" clId="{B595C976-A758-4BDE-845D-E4CD5F011BA9}" dt="2025-03-14T18:10:36.555" v="1683"/>
        <pc:sldMkLst>
          <pc:docMk/>
          <pc:sldMk cId="2599754025" sldId="505"/>
        </pc:sldMkLst>
      </pc:sldChg>
      <pc:sldMasterChg chg="setBg modSldLayout">
        <pc:chgData name="Stanford Bowman" userId="6ede3e4e1afbea80" providerId="LiveId" clId="{B595C976-A758-4BDE-845D-E4CD5F011BA9}" dt="2025-03-14T14:04:55.482" v="152"/>
        <pc:sldMasterMkLst>
          <pc:docMk/>
          <pc:sldMasterMk cId="2587494511" sldId="2147483696"/>
        </pc:sldMasterMkLst>
        <pc:sldLayoutChg chg="setBg">
          <pc:chgData name="Stanford Bowman" userId="6ede3e4e1afbea80" providerId="LiveId" clId="{B595C976-A758-4BDE-845D-E4CD5F011BA9}" dt="2025-03-14T14:04:55.482" v="152"/>
          <pc:sldLayoutMkLst>
            <pc:docMk/>
            <pc:sldMasterMk cId="2587494511" sldId="2147483696"/>
            <pc:sldLayoutMk cId="1114962504" sldId="2147483697"/>
          </pc:sldLayoutMkLst>
        </pc:sldLayoutChg>
        <pc:sldLayoutChg chg="setBg">
          <pc:chgData name="Stanford Bowman" userId="6ede3e4e1afbea80" providerId="LiveId" clId="{B595C976-A758-4BDE-845D-E4CD5F011BA9}" dt="2025-03-14T14:04:55.482" v="152"/>
          <pc:sldLayoutMkLst>
            <pc:docMk/>
            <pc:sldMasterMk cId="2587494511" sldId="2147483696"/>
            <pc:sldLayoutMk cId="3216647755" sldId="2147483698"/>
          </pc:sldLayoutMkLst>
        </pc:sldLayoutChg>
        <pc:sldLayoutChg chg="setBg">
          <pc:chgData name="Stanford Bowman" userId="6ede3e4e1afbea80" providerId="LiveId" clId="{B595C976-A758-4BDE-845D-E4CD5F011BA9}" dt="2025-03-14T14:04:55.482" v="152"/>
          <pc:sldLayoutMkLst>
            <pc:docMk/>
            <pc:sldMasterMk cId="2587494511" sldId="2147483696"/>
            <pc:sldLayoutMk cId="375816117" sldId="2147483699"/>
          </pc:sldLayoutMkLst>
        </pc:sldLayoutChg>
        <pc:sldLayoutChg chg="setBg">
          <pc:chgData name="Stanford Bowman" userId="6ede3e4e1afbea80" providerId="LiveId" clId="{B595C976-A758-4BDE-845D-E4CD5F011BA9}" dt="2025-03-14T14:04:55.482" v="152"/>
          <pc:sldLayoutMkLst>
            <pc:docMk/>
            <pc:sldMasterMk cId="2587494511" sldId="2147483696"/>
            <pc:sldLayoutMk cId="361665276" sldId="2147483700"/>
          </pc:sldLayoutMkLst>
        </pc:sldLayoutChg>
        <pc:sldLayoutChg chg="setBg">
          <pc:chgData name="Stanford Bowman" userId="6ede3e4e1afbea80" providerId="LiveId" clId="{B595C976-A758-4BDE-845D-E4CD5F011BA9}" dt="2025-03-14T14:04:55.482" v="152"/>
          <pc:sldLayoutMkLst>
            <pc:docMk/>
            <pc:sldMasterMk cId="2587494511" sldId="2147483696"/>
            <pc:sldLayoutMk cId="1086222198" sldId="2147483701"/>
          </pc:sldLayoutMkLst>
        </pc:sldLayoutChg>
        <pc:sldLayoutChg chg="setBg">
          <pc:chgData name="Stanford Bowman" userId="6ede3e4e1afbea80" providerId="LiveId" clId="{B595C976-A758-4BDE-845D-E4CD5F011BA9}" dt="2025-03-14T14:04:55.482" v="152"/>
          <pc:sldLayoutMkLst>
            <pc:docMk/>
            <pc:sldMasterMk cId="2587494511" sldId="2147483696"/>
            <pc:sldLayoutMk cId="2428840191" sldId="2147483702"/>
          </pc:sldLayoutMkLst>
        </pc:sldLayoutChg>
        <pc:sldLayoutChg chg="setBg">
          <pc:chgData name="Stanford Bowman" userId="6ede3e4e1afbea80" providerId="LiveId" clId="{B595C976-A758-4BDE-845D-E4CD5F011BA9}" dt="2025-03-14T14:04:55.482" v="152"/>
          <pc:sldLayoutMkLst>
            <pc:docMk/>
            <pc:sldMasterMk cId="2587494511" sldId="2147483696"/>
            <pc:sldLayoutMk cId="2555298942" sldId="2147483703"/>
          </pc:sldLayoutMkLst>
        </pc:sldLayoutChg>
        <pc:sldLayoutChg chg="setBg">
          <pc:chgData name="Stanford Bowman" userId="6ede3e4e1afbea80" providerId="LiveId" clId="{B595C976-A758-4BDE-845D-E4CD5F011BA9}" dt="2025-03-14T14:04:55.482" v="152"/>
          <pc:sldLayoutMkLst>
            <pc:docMk/>
            <pc:sldMasterMk cId="2587494511" sldId="2147483696"/>
            <pc:sldLayoutMk cId="2886092273" sldId="2147483704"/>
          </pc:sldLayoutMkLst>
        </pc:sldLayoutChg>
        <pc:sldLayoutChg chg="setBg">
          <pc:chgData name="Stanford Bowman" userId="6ede3e4e1afbea80" providerId="LiveId" clId="{B595C976-A758-4BDE-845D-E4CD5F011BA9}" dt="2025-03-14T14:04:55.482" v="152"/>
          <pc:sldLayoutMkLst>
            <pc:docMk/>
            <pc:sldMasterMk cId="2587494511" sldId="2147483696"/>
            <pc:sldLayoutMk cId="21986149" sldId="2147483705"/>
          </pc:sldLayoutMkLst>
        </pc:sldLayoutChg>
        <pc:sldLayoutChg chg="setBg">
          <pc:chgData name="Stanford Bowman" userId="6ede3e4e1afbea80" providerId="LiveId" clId="{B595C976-A758-4BDE-845D-E4CD5F011BA9}" dt="2025-03-14T14:04:55.482" v="152"/>
          <pc:sldLayoutMkLst>
            <pc:docMk/>
            <pc:sldMasterMk cId="2587494511" sldId="2147483696"/>
            <pc:sldLayoutMk cId="2792949554" sldId="2147483706"/>
          </pc:sldLayoutMkLst>
        </pc:sldLayoutChg>
        <pc:sldLayoutChg chg="setBg">
          <pc:chgData name="Stanford Bowman" userId="6ede3e4e1afbea80" providerId="LiveId" clId="{B595C976-A758-4BDE-845D-E4CD5F011BA9}" dt="2025-03-14T14:04:55.482" v="152"/>
          <pc:sldLayoutMkLst>
            <pc:docMk/>
            <pc:sldMasterMk cId="2587494511" sldId="2147483696"/>
            <pc:sldLayoutMk cId="3112187032" sldId="2147483707"/>
          </pc:sldLayoutMkLst>
        </pc:sldLayoutChg>
        <pc:sldLayoutChg chg="setBg">
          <pc:chgData name="Stanford Bowman" userId="6ede3e4e1afbea80" providerId="LiveId" clId="{B595C976-A758-4BDE-845D-E4CD5F011BA9}" dt="2025-03-14T14:04:55.482" v="152"/>
          <pc:sldLayoutMkLst>
            <pc:docMk/>
            <pc:sldMasterMk cId="2587494511" sldId="2147483696"/>
            <pc:sldLayoutMk cId="1577354097" sldId="2147483708"/>
          </pc:sldLayoutMkLst>
        </pc:sldLayoutChg>
        <pc:sldLayoutChg chg="setBg">
          <pc:chgData name="Stanford Bowman" userId="6ede3e4e1afbea80" providerId="LiveId" clId="{B595C976-A758-4BDE-845D-E4CD5F011BA9}" dt="2025-03-14T14:04:55.482" v="152"/>
          <pc:sldLayoutMkLst>
            <pc:docMk/>
            <pc:sldMasterMk cId="2587494511" sldId="2147483696"/>
            <pc:sldLayoutMk cId="2413835328" sldId="2147483709"/>
          </pc:sldLayoutMkLst>
        </pc:sldLayoutChg>
        <pc:sldLayoutChg chg="setBg">
          <pc:chgData name="Stanford Bowman" userId="6ede3e4e1afbea80" providerId="LiveId" clId="{B595C976-A758-4BDE-845D-E4CD5F011BA9}" dt="2025-03-14T14:04:55.482" v="152"/>
          <pc:sldLayoutMkLst>
            <pc:docMk/>
            <pc:sldMasterMk cId="2587494511" sldId="2147483696"/>
            <pc:sldLayoutMk cId="3976376980" sldId="2147483710"/>
          </pc:sldLayoutMkLst>
        </pc:sldLayoutChg>
        <pc:sldLayoutChg chg="setBg">
          <pc:chgData name="Stanford Bowman" userId="6ede3e4e1afbea80" providerId="LiveId" clId="{B595C976-A758-4BDE-845D-E4CD5F011BA9}" dt="2025-03-14T14:04:55.482" v="152"/>
          <pc:sldLayoutMkLst>
            <pc:docMk/>
            <pc:sldMasterMk cId="2587494511" sldId="2147483696"/>
            <pc:sldLayoutMk cId="2462763247" sldId="2147483711"/>
          </pc:sldLayoutMkLst>
        </pc:sldLayoutChg>
        <pc:sldLayoutChg chg="setBg">
          <pc:chgData name="Stanford Bowman" userId="6ede3e4e1afbea80" providerId="LiveId" clId="{B595C976-A758-4BDE-845D-E4CD5F011BA9}" dt="2025-03-14T14:04:55.482" v="152"/>
          <pc:sldLayoutMkLst>
            <pc:docMk/>
            <pc:sldMasterMk cId="2587494511" sldId="2147483696"/>
            <pc:sldLayoutMk cId="1236088199" sldId="2147483712"/>
          </pc:sldLayoutMkLst>
        </pc:sldLayoutChg>
        <pc:sldLayoutChg chg="setBg">
          <pc:chgData name="Stanford Bowman" userId="6ede3e4e1afbea80" providerId="LiveId" clId="{B595C976-A758-4BDE-845D-E4CD5F011BA9}" dt="2025-03-14T14:04:55.482" v="152"/>
          <pc:sldLayoutMkLst>
            <pc:docMk/>
            <pc:sldMasterMk cId="2587494511" sldId="2147483696"/>
            <pc:sldLayoutMk cId="1424577748" sldId="2147483713"/>
          </pc:sldLayoutMkLst>
        </pc:sldLayoutChg>
        <pc:sldLayoutChg chg="setBg">
          <pc:chgData name="Stanford Bowman" userId="6ede3e4e1afbea80" providerId="LiveId" clId="{B595C976-A758-4BDE-845D-E4CD5F011BA9}" dt="2025-03-14T14:04:55.482" v="152"/>
          <pc:sldLayoutMkLst>
            <pc:docMk/>
            <pc:sldMasterMk cId="2587494511" sldId="2147483696"/>
            <pc:sldLayoutMk cId="1250147195" sldId="2147483714"/>
          </pc:sldLayoutMkLst>
        </pc:sldLayoutChg>
      </pc:sldMasterChg>
    </pc:docChg>
  </pc:docChgLst>
  <pc:docChgLst>
    <pc:chgData name="Stanford Bowman" userId="6ede3e4e1afbea80" providerId="LiveId" clId="{4AC7F835-4F25-40FB-BC35-FD5CA2F8328D}"/>
    <pc:docChg chg="undo redo custSel addSld delSld modSld sldOrd modMainMaster">
      <pc:chgData name="Stanford Bowman" userId="6ede3e4e1afbea80" providerId="LiveId" clId="{4AC7F835-4F25-40FB-BC35-FD5CA2F8328D}" dt="2023-09-05T14:33:53.324" v="2532" actId="14100"/>
      <pc:docMkLst>
        <pc:docMk/>
      </pc:docMkLst>
      <pc:sldChg chg="addSp modSp mod setBg">
        <pc:chgData name="Stanford Bowman" userId="6ede3e4e1afbea80" providerId="LiveId" clId="{4AC7F835-4F25-40FB-BC35-FD5CA2F8328D}" dt="2023-08-31T14:57:01.635" v="563" actId="207"/>
        <pc:sldMkLst>
          <pc:docMk/>
          <pc:sldMk cId="972854109" sldId="256"/>
        </pc:sldMkLst>
      </pc:sldChg>
      <pc:sldChg chg="addSp modSp add mod setBg modNotes">
        <pc:chgData name="Stanford Bowman" userId="6ede3e4e1afbea80" providerId="LiveId" clId="{4AC7F835-4F25-40FB-BC35-FD5CA2F8328D}" dt="2023-08-31T15:11:12.564" v="694" actId="6549"/>
        <pc:sldMkLst>
          <pc:docMk/>
          <pc:sldMk cId="3640834202" sldId="272"/>
        </pc:sldMkLst>
      </pc:sldChg>
      <pc:sldChg chg="modSp add mod setBg modNotes modNotesTx">
        <pc:chgData name="Stanford Bowman" userId="6ede3e4e1afbea80" providerId="LiveId" clId="{4AC7F835-4F25-40FB-BC35-FD5CA2F8328D}" dt="2023-09-01T20:03:06.078" v="2466" actId="6549"/>
        <pc:sldMkLst>
          <pc:docMk/>
          <pc:sldMk cId="2028828048" sldId="289"/>
        </pc:sldMkLst>
      </pc:sldChg>
      <pc:sldChg chg="addSp modSp add mod setBg modAnim modNotes modNotesTx">
        <pc:chgData name="Stanford Bowman" userId="6ede3e4e1afbea80" providerId="LiveId" clId="{4AC7F835-4F25-40FB-BC35-FD5CA2F8328D}" dt="2023-09-01T18:15:31.409" v="1985" actId="207"/>
        <pc:sldMkLst>
          <pc:docMk/>
          <pc:sldMk cId="2995943321" sldId="294"/>
        </pc:sldMkLst>
      </pc:sldChg>
      <pc:sldChg chg="addSp delSp modSp add mod setBg modAnim modNotesTx">
        <pc:chgData name="Stanford Bowman" userId="6ede3e4e1afbea80" providerId="LiveId" clId="{4AC7F835-4F25-40FB-BC35-FD5CA2F8328D}" dt="2023-09-01T14:06:38.427" v="1279" actId="1037"/>
        <pc:sldMkLst>
          <pc:docMk/>
          <pc:sldMk cId="321731928" sldId="327"/>
        </pc:sldMkLst>
      </pc:sldChg>
      <pc:sldChg chg="addSp delSp modSp add mod setBg modNotes modNotesTx">
        <pc:chgData name="Stanford Bowman" userId="6ede3e4e1afbea80" providerId="LiveId" clId="{4AC7F835-4F25-40FB-BC35-FD5CA2F8328D}" dt="2023-09-01T20:36:12.747" v="2499" actId="6549"/>
        <pc:sldMkLst>
          <pc:docMk/>
          <pc:sldMk cId="3814557248" sldId="404"/>
        </pc:sldMkLst>
      </pc:sldChg>
      <pc:sldChg chg="modSp add del mod setBg modNotes">
        <pc:chgData name="Stanford Bowman" userId="6ede3e4e1afbea80" providerId="LiveId" clId="{4AC7F835-4F25-40FB-BC35-FD5CA2F8328D}" dt="2023-09-01T14:42:46.285" v="1678" actId="47"/>
        <pc:sldMkLst>
          <pc:docMk/>
          <pc:sldMk cId="3907903736" sldId="422"/>
        </pc:sldMkLst>
      </pc:sldChg>
      <pc:sldChg chg="addSp delSp modSp add mod setBg modNotes modNotesTx">
        <pc:chgData name="Stanford Bowman" userId="6ede3e4e1afbea80" providerId="LiveId" clId="{4AC7F835-4F25-40FB-BC35-FD5CA2F8328D}" dt="2023-09-01T14:30:18.492" v="1587" actId="14100"/>
        <pc:sldMkLst>
          <pc:docMk/>
          <pc:sldMk cId="287266340" sldId="430"/>
        </pc:sldMkLst>
      </pc:sldChg>
      <pc:sldChg chg="modSp add del mod setBg modNotes">
        <pc:chgData name="Stanford Bowman" userId="6ede3e4e1afbea80" providerId="LiveId" clId="{4AC7F835-4F25-40FB-BC35-FD5CA2F8328D}" dt="2023-08-31T15:24:31.817" v="838" actId="47"/>
        <pc:sldMkLst>
          <pc:docMk/>
          <pc:sldMk cId="3553720756" sldId="449"/>
        </pc:sldMkLst>
      </pc:sldChg>
      <pc:sldChg chg="addSp delSp modSp add mod setBg modNotes modNotesTx">
        <pc:chgData name="Stanford Bowman" userId="6ede3e4e1afbea80" providerId="LiveId" clId="{4AC7F835-4F25-40FB-BC35-FD5CA2F8328D}" dt="2023-09-01T20:31:17.208" v="2487" actId="113"/>
        <pc:sldMkLst>
          <pc:docMk/>
          <pc:sldMk cId="4088204327" sldId="459"/>
        </pc:sldMkLst>
      </pc:sldChg>
      <pc:sldChg chg="addSp delSp modSp add mod setBg modNotes">
        <pc:chgData name="Stanford Bowman" userId="6ede3e4e1afbea80" providerId="LiveId" clId="{4AC7F835-4F25-40FB-BC35-FD5CA2F8328D}" dt="2023-09-01T14:42:22.392" v="1674" actId="1076"/>
        <pc:sldMkLst>
          <pc:docMk/>
          <pc:sldMk cId="655837869" sldId="465"/>
        </pc:sldMkLst>
      </pc:sldChg>
      <pc:sldChg chg="modSp add del mod setBg modNotes">
        <pc:chgData name="Stanford Bowman" userId="6ede3e4e1afbea80" providerId="LiveId" clId="{4AC7F835-4F25-40FB-BC35-FD5CA2F8328D}" dt="2023-09-01T14:43:52.567" v="1684" actId="47"/>
        <pc:sldMkLst>
          <pc:docMk/>
          <pc:sldMk cId="1982090906" sldId="466"/>
        </pc:sldMkLst>
      </pc:sldChg>
      <pc:sldChg chg="modSp add del mod setBg modNotes">
        <pc:chgData name="Stanford Bowman" userId="6ede3e4e1afbea80" providerId="LiveId" clId="{4AC7F835-4F25-40FB-BC35-FD5CA2F8328D}" dt="2023-09-01T14:43:52.567" v="1684" actId="47"/>
        <pc:sldMkLst>
          <pc:docMk/>
          <pc:sldMk cId="4089100203" sldId="467"/>
        </pc:sldMkLst>
      </pc:sldChg>
      <pc:sldChg chg="modSp add del mod setBg modNotes">
        <pc:chgData name="Stanford Bowman" userId="6ede3e4e1afbea80" providerId="LiveId" clId="{4AC7F835-4F25-40FB-BC35-FD5CA2F8328D}" dt="2023-08-31T15:24:31.817" v="838" actId="47"/>
        <pc:sldMkLst>
          <pc:docMk/>
          <pc:sldMk cId="3515643403" sldId="470"/>
        </pc:sldMkLst>
      </pc:sldChg>
      <pc:sldChg chg="delSp modSp add mod setBg modNotes modNotesTx">
        <pc:chgData name="Stanford Bowman" userId="6ede3e4e1afbea80" providerId="LiveId" clId="{4AC7F835-4F25-40FB-BC35-FD5CA2F8328D}" dt="2023-09-01T14:05:22.067" v="1207" actId="27636"/>
        <pc:sldMkLst>
          <pc:docMk/>
          <pc:sldMk cId="1525123723" sldId="471"/>
        </pc:sldMkLst>
      </pc:sldChg>
      <pc:sldChg chg="modSp add del mod setBg modNotes">
        <pc:chgData name="Stanford Bowman" userId="6ede3e4e1afbea80" providerId="LiveId" clId="{4AC7F835-4F25-40FB-BC35-FD5CA2F8328D}" dt="2023-08-31T15:24:31.817" v="838" actId="47"/>
        <pc:sldMkLst>
          <pc:docMk/>
          <pc:sldMk cId="212668290" sldId="472"/>
        </pc:sldMkLst>
      </pc:sldChg>
      <pc:sldChg chg="modSp add del mod setBg modNotes">
        <pc:chgData name="Stanford Bowman" userId="6ede3e4e1afbea80" providerId="LiveId" clId="{4AC7F835-4F25-40FB-BC35-FD5CA2F8328D}" dt="2023-08-31T15:24:31.817" v="838" actId="47"/>
        <pc:sldMkLst>
          <pc:docMk/>
          <pc:sldMk cId="1225714889" sldId="473"/>
        </pc:sldMkLst>
      </pc:sldChg>
      <pc:sldChg chg="addSp delSp modSp add mod setBg modNotes modNotesTx">
        <pc:chgData name="Stanford Bowman" userId="6ede3e4e1afbea80" providerId="LiveId" clId="{4AC7F835-4F25-40FB-BC35-FD5CA2F8328D}" dt="2023-09-01T19:44:21.648" v="2396" actId="207"/>
        <pc:sldMkLst>
          <pc:docMk/>
          <pc:sldMk cId="4179171322" sldId="475"/>
        </pc:sldMkLst>
      </pc:sldChg>
      <pc:sldChg chg="modSp add del mod setBg modNotes">
        <pc:chgData name="Stanford Bowman" userId="6ede3e4e1afbea80" providerId="LiveId" clId="{4AC7F835-4F25-40FB-BC35-FD5CA2F8328D}" dt="2023-08-31T15:24:31.817" v="838" actId="47"/>
        <pc:sldMkLst>
          <pc:docMk/>
          <pc:sldMk cId="361729722" sldId="478"/>
        </pc:sldMkLst>
      </pc:sldChg>
      <pc:sldChg chg="modSp add del mod setBg modNotes">
        <pc:chgData name="Stanford Bowman" userId="6ede3e4e1afbea80" providerId="LiveId" clId="{4AC7F835-4F25-40FB-BC35-FD5CA2F8328D}" dt="2023-08-31T18:57:16.630" v="997" actId="47"/>
        <pc:sldMkLst>
          <pc:docMk/>
          <pc:sldMk cId="2824964257" sldId="479"/>
        </pc:sldMkLst>
      </pc:sldChg>
      <pc:sldChg chg="modSp add del mod setBg modNotes">
        <pc:chgData name="Stanford Bowman" userId="6ede3e4e1afbea80" providerId="LiveId" clId="{4AC7F835-4F25-40FB-BC35-FD5CA2F8328D}" dt="2023-08-31T18:57:14.017" v="996" actId="47"/>
        <pc:sldMkLst>
          <pc:docMk/>
          <pc:sldMk cId="1394889582" sldId="480"/>
        </pc:sldMkLst>
      </pc:sldChg>
      <pc:sldChg chg="modSp add del mod setBg modNotes">
        <pc:chgData name="Stanford Bowman" userId="6ede3e4e1afbea80" providerId="LiveId" clId="{4AC7F835-4F25-40FB-BC35-FD5CA2F8328D}" dt="2023-09-01T14:07:20.882" v="1281" actId="47"/>
        <pc:sldMkLst>
          <pc:docMk/>
          <pc:sldMk cId="3488714430" sldId="482"/>
        </pc:sldMkLst>
      </pc:sldChg>
      <pc:sldChg chg="addSp modSp new mod">
        <pc:chgData name="Stanford Bowman" userId="6ede3e4e1afbea80" providerId="LiveId" clId="{4AC7F835-4F25-40FB-BC35-FD5CA2F8328D}" dt="2023-08-31T14:55:13.616" v="546" actId="1076"/>
        <pc:sldMkLst>
          <pc:docMk/>
          <pc:sldMk cId="502732626" sldId="483"/>
        </pc:sldMkLst>
      </pc:sldChg>
      <pc:sldChg chg="addSp delSp modSp add del mod setBg">
        <pc:chgData name="Stanford Bowman" userId="6ede3e4e1afbea80" providerId="LiveId" clId="{4AC7F835-4F25-40FB-BC35-FD5CA2F8328D}" dt="2023-08-31T14:56:55.865" v="562" actId="47"/>
        <pc:sldMkLst>
          <pc:docMk/>
          <pc:sldMk cId="2845215825" sldId="484"/>
        </pc:sldMkLst>
      </pc:sldChg>
      <pc:sldChg chg="addSp delSp modSp add mod setBg modNotes modNotesTx">
        <pc:chgData name="Stanford Bowman" userId="6ede3e4e1afbea80" providerId="LiveId" clId="{4AC7F835-4F25-40FB-BC35-FD5CA2F8328D}" dt="2023-09-05T14:10:42.492" v="2526" actId="255"/>
        <pc:sldMkLst>
          <pc:docMk/>
          <pc:sldMk cId="3687419913" sldId="484"/>
        </pc:sldMkLst>
      </pc:sldChg>
      <pc:sldChg chg="addSp delSp modSp new mod modClrScheme chgLayout modNotesTx">
        <pc:chgData name="Stanford Bowman" userId="6ede3e4e1afbea80" providerId="LiveId" clId="{4AC7F835-4F25-40FB-BC35-FD5CA2F8328D}" dt="2023-09-05T14:21:22.288" v="2529" actId="20577"/>
        <pc:sldMkLst>
          <pc:docMk/>
          <pc:sldMk cId="99014316" sldId="485"/>
        </pc:sldMkLst>
      </pc:sldChg>
      <pc:sldChg chg="addSp delSp modSp add mod modNotes modNotesTx">
        <pc:chgData name="Stanford Bowman" userId="6ede3e4e1afbea80" providerId="LiveId" clId="{4AC7F835-4F25-40FB-BC35-FD5CA2F8328D}" dt="2023-09-01T19:44:31.685" v="2398" actId="207"/>
        <pc:sldMkLst>
          <pc:docMk/>
          <pc:sldMk cId="3032118181" sldId="486"/>
        </pc:sldMkLst>
      </pc:sldChg>
      <pc:sldChg chg="addSp delSp modSp add mod modNotes modNotesTx">
        <pc:chgData name="Stanford Bowman" userId="6ede3e4e1afbea80" providerId="LiveId" clId="{4AC7F835-4F25-40FB-BC35-FD5CA2F8328D}" dt="2023-09-01T19:44:41.627" v="2400" actId="207"/>
        <pc:sldMkLst>
          <pc:docMk/>
          <pc:sldMk cId="3417989346" sldId="487"/>
        </pc:sldMkLst>
      </pc:sldChg>
      <pc:sldChg chg="addSp delSp modSp add mod modNotes modNotesTx">
        <pc:chgData name="Stanford Bowman" userId="6ede3e4e1afbea80" providerId="LiveId" clId="{4AC7F835-4F25-40FB-BC35-FD5CA2F8328D}" dt="2023-09-01T20:04:51.850" v="2478" actId="113"/>
        <pc:sldMkLst>
          <pc:docMk/>
          <pc:sldMk cId="764151488" sldId="488"/>
        </pc:sldMkLst>
      </pc:sldChg>
      <pc:sldChg chg="addSp delSp modSp add mod modNotes modNotesTx">
        <pc:chgData name="Stanford Bowman" userId="6ede3e4e1afbea80" providerId="LiveId" clId="{4AC7F835-4F25-40FB-BC35-FD5CA2F8328D}" dt="2023-09-01T19:45:39.443" v="2402"/>
        <pc:sldMkLst>
          <pc:docMk/>
          <pc:sldMk cId="2120539061" sldId="489"/>
        </pc:sldMkLst>
      </pc:sldChg>
      <pc:sldChg chg="add ord">
        <pc:chgData name="Stanford Bowman" userId="6ede3e4e1afbea80" providerId="LiveId" clId="{4AC7F835-4F25-40FB-BC35-FD5CA2F8328D}" dt="2023-09-01T14:42:42.888" v="1677"/>
        <pc:sldMkLst>
          <pc:docMk/>
          <pc:sldMk cId="1635625004" sldId="490"/>
        </pc:sldMkLst>
      </pc:sldChg>
      <pc:sldChg chg="modSp add mod modAnim modNotes modNotesTx">
        <pc:chgData name="Stanford Bowman" userId="6ede3e4e1afbea80" providerId="LiveId" clId="{4AC7F835-4F25-40FB-BC35-FD5CA2F8328D}" dt="2023-09-01T18:18:52.768" v="2005"/>
        <pc:sldMkLst>
          <pc:docMk/>
          <pc:sldMk cId="787123816" sldId="491"/>
        </pc:sldMkLst>
      </pc:sldChg>
      <pc:sldChg chg="modSp add mod modNotes modNotesTx">
        <pc:chgData name="Stanford Bowman" userId="6ede3e4e1afbea80" providerId="LiveId" clId="{4AC7F835-4F25-40FB-BC35-FD5CA2F8328D}" dt="2023-09-01T18:25:22.103" v="2028" actId="14100"/>
        <pc:sldMkLst>
          <pc:docMk/>
          <pc:sldMk cId="1932913706" sldId="492"/>
        </pc:sldMkLst>
      </pc:sldChg>
      <pc:sldChg chg="add del">
        <pc:chgData name="Stanford Bowman" userId="6ede3e4e1afbea80" providerId="LiveId" clId="{4AC7F835-4F25-40FB-BC35-FD5CA2F8328D}" dt="2023-09-01T19:09:58.614" v="2037" actId="47"/>
        <pc:sldMkLst>
          <pc:docMk/>
          <pc:sldMk cId="2522193181" sldId="493"/>
        </pc:sldMkLst>
      </pc:sldChg>
      <pc:sldChg chg="addSp modSp add mod">
        <pc:chgData name="Stanford Bowman" userId="6ede3e4e1afbea80" providerId="LiveId" clId="{4AC7F835-4F25-40FB-BC35-FD5CA2F8328D}" dt="2023-09-05T14:33:53.324" v="2532" actId="14100"/>
        <pc:sldMkLst>
          <pc:docMk/>
          <pc:sldMk cId="3851195935" sldId="493"/>
        </pc:sldMkLst>
      </pc:sldChg>
      <pc:sldChg chg="add del">
        <pc:chgData name="Stanford Bowman" userId="6ede3e4e1afbea80" providerId="LiveId" clId="{4AC7F835-4F25-40FB-BC35-FD5CA2F8328D}" dt="2023-09-01T19:39:39.737" v="2385" actId="47"/>
        <pc:sldMkLst>
          <pc:docMk/>
          <pc:sldMk cId="1362683077" sldId="494"/>
        </pc:sldMkLst>
      </pc:sldChg>
      <pc:sldChg chg="add del replId">
        <pc:chgData name="Stanford Bowman" userId="6ede3e4e1afbea80" providerId="LiveId" clId="{4AC7F835-4F25-40FB-BC35-FD5CA2F8328D}" dt="2023-09-01T19:39:39.737" v="2385" actId="47"/>
        <pc:sldMkLst>
          <pc:docMk/>
          <pc:sldMk cId="24718769" sldId="495"/>
        </pc:sldMkLst>
      </pc:sldChg>
      <pc:sldChg chg="addSp delSp modSp add mod modNotes modNotesTx">
        <pc:chgData name="Stanford Bowman" userId="6ede3e4e1afbea80" providerId="LiveId" clId="{4AC7F835-4F25-40FB-BC35-FD5CA2F8328D}" dt="2023-09-01T19:42:58.805" v="2389" actId="108"/>
        <pc:sldMkLst>
          <pc:docMk/>
          <pc:sldMk cId="1022071163" sldId="496"/>
        </pc:sldMkLst>
      </pc:sldChg>
      <pc:sldMasterChg chg="setBg modSldLayout">
        <pc:chgData name="Stanford Bowman" userId="6ede3e4e1afbea80" providerId="LiveId" clId="{4AC7F835-4F25-40FB-BC35-FD5CA2F8328D}" dt="2023-08-31T14:56:40.820" v="561"/>
        <pc:sldMasterMkLst>
          <pc:docMk/>
          <pc:sldMasterMk cId="2587494511" sldId="2147483696"/>
        </pc:sldMasterMkLst>
        <pc:sldLayoutChg chg="setBg">
          <pc:chgData name="Stanford Bowman" userId="6ede3e4e1afbea80" providerId="LiveId" clId="{4AC7F835-4F25-40FB-BC35-FD5CA2F8328D}" dt="2023-08-31T14:56:40.820" v="561"/>
          <pc:sldLayoutMkLst>
            <pc:docMk/>
            <pc:sldMasterMk cId="2587494511" sldId="2147483696"/>
            <pc:sldLayoutMk cId="1114962504" sldId="2147483697"/>
          </pc:sldLayoutMkLst>
        </pc:sldLayoutChg>
        <pc:sldLayoutChg chg="setBg">
          <pc:chgData name="Stanford Bowman" userId="6ede3e4e1afbea80" providerId="LiveId" clId="{4AC7F835-4F25-40FB-BC35-FD5CA2F8328D}" dt="2023-08-31T14:56:40.820" v="561"/>
          <pc:sldLayoutMkLst>
            <pc:docMk/>
            <pc:sldMasterMk cId="2587494511" sldId="2147483696"/>
            <pc:sldLayoutMk cId="3216647755" sldId="2147483698"/>
          </pc:sldLayoutMkLst>
        </pc:sldLayoutChg>
        <pc:sldLayoutChg chg="setBg">
          <pc:chgData name="Stanford Bowman" userId="6ede3e4e1afbea80" providerId="LiveId" clId="{4AC7F835-4F25-40FB-BC35-FD5CA2F8328D}" dt="2023-08-31T14:56:40.820" v="561"/>
          <pc:sldLayoutMkLst>
            <pc:docMk/>
            <pc:sldMasterMk cId="2587494511" sldId="2147483696"/>
            <pc:sldLayoutMk cId="375816117" sldId="2147483699"/>
          </pc:sldLayoutMkLst>
        </pc:sldLayoutChg>
        <pc:sldLayoutChg chg="setBg">
          <pc:chgData name="Stanford Bowman" userId="6ede3e4e1afbea80" providerId="LiveId" clId="{4AC7F835-4F25-40FB-BC35-FD5CA2F8328D}" dt="2023-08-31T14:56:40.820" v="561"/>
          <pc:sldLayoutMkLst>
            <pc:docMk/>
            <pc:sldMasterMk cId="2587494511" sldId="2147483696"/>
            <pc:sldLayoutMk cId="361665276" sldId="2147483700"/>
          </pc:sldLayoutMkLst>
        </pc:sldLayoutChg>
        <pc:sldLayoutChg chg="setBg">
          <pc:chgData name="Stanford Bowman" userId="6ede3e4e1afbea80" providerId="LiveId" clId="{4AC7F835-4F25-40FB-BC35-FD5CA2F8328D}" dt="2023-08-31T14:56:40.820" v="561"/>
          <pc:sldLayoutMkLst>
            <pc:docMk/>
            <pc:sldMasterMk cId="2587494511" sldId="2147483696"/>
            <pc:sldLayoutMk cId="1086222198" sldId="2147483701"/>
          </pc:sldLayoutMkLst>
        </pc:sldLayoutChg>
        <pc:sldLayoutChg chg="setBg">
          <pc:chgData name="Stanford Bowman" userId="6ede3e4e1afbea80" providerId="LiveId" clId="{4AC7F835-4F25-40FB-BC35-FD5CA2F8328D}" dt="2023-08-31T14:56:40.820" v="561"/>
          <pc:sldLayoutMkLst>
            <pc:docMk/>
            <pc:sldMasterMk cId="2587494511" sldId="2147483696"/>
            <pc:sldLayoutMk cId="2428840191" sldId="2147483702"/>
          </pc:sldLayoutMkLst>
        </pc:sldLayoutChg>
        <pc:sldLayoutChg chg="setBg">
          <pc:chgData name="Stanford Bowman" userId="6ede3e4e1afbea80" providerId="LiveId" clId="{4AC7F835-4F25-40FB-BC35-FD5CA2F8328D}" dt="2023-08-31T14:56:40.820" v="561"/>
          <pc:sldLayoutMkLst>
            <pc:docMk/>
            <pc:sldMasterMk cId="2587494511" sldId="2147483696"/>
            <pc:sldLayoutMk cId="2555298942" sldId="2147483703"/>
          </pc:sldLayoutMkLst>
        </pc:sldLayoutChg>
        <pc:sldLayoutChg chg="setBg">
          <pc:chgData name="Stanford Bowman" userId="6ede3e4e1afbea80" providerId="LiveId" clId="{4AC7F835-4F25-40FB-BC35-FD5CA2F8328D}" dt="2023-08-31T14:56:40.820" v="561"/>
          <pc:sldLayoutMkLst>
            <pc:docMk/>
            <pc:sldMasterMk cId="2587494511" sldId="2147483696"/>
            <pc:sldLayoutMk cId="2886092273" sldId="2147483704"/>
          </pc:sldLayoutMkLst>
        </pc:sldLayoutChg>
        <pc:sldLayoutChg chg="setBg">
          <pc:chgData name="Stanford Bowman" userId="6ede3e4e1afbea80" providerId="LiveId" clId="{4AC7F835-4F25-40FB-BC35-FD5CA2F8328D}" dt="2023-08-31T14:56:40.820" v="561"/>
          <pc:sldLayoutMkLst>
            <pc:docMk/>
            <pc:sldMasterMk cId="2587494511" sldId="2147483696"/>
            <pc:sldLayoutMk cId="21986149" sldId="2147483705"/>
          </pc:sldLayoutMkLst>
        </pc:sldLayoutChg>
        <pc:sldLayoutChg chg="setBg">
          <pc:chgData name="Stanford Bowman" userId="6ede3e4e1afbea80" providerId="LiveId" clId="{4AC7F835-4F25-40FB-BC35-FD5CA2F8328D}" dt="2023-08-31T14:56:40.820" v="561"/>
          <pc:sldLayoutMkLst>
            <pc:docMk/>
            <pc:sldMasterMk cId="2587494511" sldId="2147483696"/>
            <pc:sldLayoutMk cId="2792949554" sldId="2147483706"/>
          </pc:sldLayoutMkLst>
        </pc:sldLayoutChg>
        <pc:sldLayoutChg chg="setBg">
          <pc:chgData name="Stanford Bowman" userId="6ede3e4e1afbea80" providerId="LiveId" clId="{4AC7F835-4F25-40FB-BC35-FD5CA2F8328D}" dt="2023-08-31T14:56:40.820" v="561"/>
          <pc:sldLayoutMkLst>
            <pc:docMk/>
            <pc:sldMasterMk cId="2587494511" sldId="2147483696"/>
            <pc:sldLayoutMk cId="3112187032" sldId="2147483707"/>
          </pc:sldLayoutMkLst>
        </pc:sldLayoutChg>
        <pc:sldLayoutChg chg="setBg">
          <pc:chgData name="Stanford Bowman" userId="6ede3e4e1afbea80" providerId="LiveId" clId="{4AC7F835-4F25-40FB-BC35-FD5CA2F8328D}" dt="2023-08-31T14:56:40.820" v="561"/>
          <pc:sldLayoutMkLst>
            <pc:docMk/>
            <pc:sldMasterMk cId="2587494511" sldId="2147483696"/>
            <pc:sldLayoutMk cId="1577354097" sldId="2147483708"/>
          </pc:sldLayoutMkLst>
        </pc:sldLayoutChg>
        <pc:sldLayoutChg chg="setBg">
          <pc:chgData name="Stanford Bowman" userId="6ede3e4e1afbea80" providerId="LiveId" clId="{4AC7F835-4F25-40FB-BC35-FD5CA2F8328D}" dt="2023-08-31T14:56:40.820" v="561"/>
          <pc:sldLayoutMkLst>
            <pc:docMk/>
            <pc:sldMasterMk cId="2587494511" sldId="2147483696"/>
            <pc:sldLayoutMk cId="2413835328" sldId="2147483709"/>
          </pc:sldLayoutMkLst>
        </pc:sldLayoutChg>
        <pc:sldLayoutChg chg="setBg">
          <pc:chgData name="Stanford Bowman" userId="6ede3e4e1afbea80" providerId="LiveId" clId="{4AC7F835-4F25-40FB-BC35-FD5CA2F8328D}" dt="2023-08-31T14:56:40.820" v="561"/>
          <pc:sldLayoutMkLst>
            <pc:docMk/>
            <pc:sldMasterMk cId="2587494511" sldId="2147483696"/>
            <pc:sldLayoutMk cId="3976376980" sldId="2147483710"/>
          </pc:sldLayoutMkLst>
        </pc:sldLayoutChg>
        <pc:sldLayoutChg chg="setBg">
          <pc:chgData name="Stanford Bowman" userId="6ede3e4e1afbea80" providerId="LiveId" clId="{4AC7F835-4F25-40FB-BC35-FD5CA2F8328D}" dt="2023-08-31T14:56:40.820" v="561"/>
          <pc:sldLayoutMkLst>
            <pc:docMk/>
            <pc:sldMasterMk cId="2587494511" sldId="2147483696"/>
            <pc:sldLayoutMk cId="2462763247" sldId="2147483711"/>
          </pc:sldLayoutMkLst>
        </pc:sldLayoutChg>
        <pc:sldLayoutChg chg="setBg">
          <pc:chgData name="Stanford Bowman" userId="6ede3e4e1afbea80" providerId="LiveId" clId="{4AC7F835-4F25-40FB-BC35-FD5CA2F8328D}" dt="2023-08-31T14:56:40.820" v="561"/>
          <pc:sldLayoutMkLst>
            <pc:docMk/>
            <pc:sldMasterMk cId="2587494511" sldId="2147483696"/>
            <pc:sldLayoutMk cId="1236088199" sldId="2147483712"/>
          </pc:sldLayoutMkLst>
        </pc:sldLayoutChg>
        <pc:sldLayoutChg chg="setBg">
          <pc:chgData name="Stanford Bowman" userId="6ede3e4e1afbea80" providerId="LiveId" clId="{4AC7F835-4F25-40FB-BC35-FD5CA2F8328D}" dt="2023-08-31T14:56:40.820" v="561"/>
          <pc:sldLayoutMkLst>
            <pc:docMk/>
            <pc:sldMasterMk cId="2587494511" sldId="2147483696"/>
            <pc:sldLayoutMk cId="1424577748" sldId="2147483713"/>
          </pc:sldLayoutMkLst>
        </pc:sldLayoutChg>
        <pc:sldLayoutChg chg="setBg">
          <pc:chgData name="Stanford Bowman" userId="6ede3e4e1afbea80" providerId="LiveId" clId="{4AC7F835-4F25-40FB-BC35-FD5CA2F8328D}" dt="2023-08-31T14:56:40.820" v="561"/>
          <pc:sldLayoutMkLst>
            <pc:docMk/>
            <pc:sldMasterMk cId="2587494511" sldId="2147483696"/>
            <pc:sldLayoutMk cId="1250147195" sldId="214748371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3_4" csCatId="accent3" phldr="1"/>
      <dgm:spPr/>
      <dgm:t>
        <a:bodyPr/>
        <a:lstStyle/>
        <a:p>
          <a:endParaRPr lang="en-US"/>
        </a:p>
      </dgm:t>
    </dgm:pt>
    <dgm:pt modelId="{3CF37042-6091-479E-BE46-8FB03626E75E}">
      <dgm:prSet custT="1"/>
      <dgm:spPr>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800" b="1">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TRANSITION FROM EXODUS TO LEVITICUS</a:t>
          </a:r>
          <a:endParaRPr lang="en-US" sz="2800" b="1" dirty="0">
            <a:effectLst>
              <a:outerShdw blurRad="38100" dist="38100" dir="2700000" algn="tl">
                <a:srgbClr val="000000">
                  <a:alpha val="43137"/>
                </a:srgbClr>
              </a:outerShdw>
            </a:effectLst>
            <a:latin typeface="Gotham Book"/>
          </a:endParaRPr>
        </a:p>
      </dgm:t>
    </dgm:pt>
    <dgm:pt modelId="{58BB0C64-3488-4442-B7B6-360D15E963CB}" type="parTrans" cxnId="{386951D0-B674-45DA-BB79-D6B41F0D1567}">
      <dgm:prSet/>
      <dgm:spPr/>
      <dgm:t>
        <a:bodyPr/>
        <a:lstStyle/>
        <a:p>
          <a:endParaRPr lang="en-US"/>
        </a:p>
      </dgm:t>
    </dgm:pt>
    <dgm:pt modelId="{F458F540-4771-4A9D-8520-449DE9B828D1}" type="sibTrans" cxnId="{386951D0-B674-45DA-BB79-D6B41F0D1567}">
      <dgm:prSet/>
      <dgm:spPr/>
      <dgm:t>
        <a:bodyPr/>
        <a:lstStyle/>
        <a:p>
          <a:endParaRPr lang="en-US"/>
        </a:p>
      </dgm:t>
    </dgm:pt>
    <dgm:pt modelId="{06E40252-A322-415C-AEAF-6BF107860367}">
      <dgm:prSet/>
      <dgm:spPr/>
      <dgm:t>
        <a:bodyPr/>
        <a:lstStyle/>
        <a:p>
          <a:r>
            <a:rPr lang="en-US" b="1"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book of Exodus concludes with God’s glorious presence filling the tabernacle, only to introduce a cliffhanger: “Moses could not enter the tent of meeting” (Ex. 40:34–35). God was dwelling in the midst of His people, and He desired nothing more than to meet with them. But if Moses could not draw near to meet with God, who could?</a:t>
          </a:r>
        </a:p>
      </dgm:t>
    </dgm:pt>
    <dgm:pt modelId="{658054C7-CC52-4D9E-980F-1240AEE79491}" type="parTrans" cxnId="{61D28D79-7459-4CB1-9B29-92A34FCE6750}">
      <dgm:prSet/>
      <dgm:spPr/>
      <dgm:t>
        <a:bodyPr/>
        <a:lstStyle/>
        <a:p>
          <a:endParaRPr lang="en-US"/>
        </a:p>
      </dgm:t>
    </dgm:pt>
    <dgm:pt modelId="{78C80B5D-1262-4664-A48D-B5199B003DF3}" type="sibTrans" cxnId="{61D28D79-7459-4CB1-9B29-92A34FCE6750}">
      <dgm:prSet/>
      <dgm:spPr/>
      <dgm:t>
        <a:bodyPr/>
        <a:lstStyle/>
        <a:p>
          <a:endParaRPr lang="en-US"/>
        </a:p>
      </dgm:t>
    </dgm:pt>
    <dgm:pt modelId="{C7D7B888-E69D-4B36-82AC-C4EAFC3FF0EA}">
      <dgm:prSet/>
      <dgm:spPr/>
      <dgm:t>
        <a:bodyPr/>
        <a:lstStyle/>
        <a:p>
          <a:r>
            <a:rPr lang="en-US" b="1"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next book of the Bible, Leviticus, begins with the word “and” in the original Hebrew, and this grammar links it to the ending of Exodus.  Leviticus aims to resolve the predicament: How can an unclean people, those marked by sin and touched by death, meet with a holy God?</a:t>
          </a:r>
        </a:p>
      </dgm:t>
    </dgm:pt>
    <dgm:pt modelId="{64F40A59-8548-44BA-B56D-F0C8A17B271B}" type="parTrans" cxnId="{31595E4B-6F6C-409B-AFD3-A401866E5CDF}">
      <dgm:prSet/>
      <dgm:spPr/>
      <dgm:t>
        <a:bodyPr/>
        <a:lstStyle/>
        <a:p>
          <a:endParaRPr lang="en-US"/>
        </a:p>
      </dgm:t>
    </dgm:pt>
    <dgm:pt modelId="{D7040EF4-AE22-4554-BF8F-A4F014F34258}" type="sibTrans" cxnId="{31595E4B-6F6C-409B-AFD3-A401866E5CDF}">
      <dgm:prSet/>
      <dgm:spPr/>
      <dgm:t>
        <a:bodyPr/>
        <a:lstStyle/>
        <a:p>
          <a:endParaRPr lang="en-US"/>
        </a:p>
      </dgm:t>
    </dgm:pt>
    <dgm:pt modelId="{BAA52CFA-2798-4D95-B96B-248D01ABE2E9}">
      <dgm:prSet/>
      <dgm:spPr/>
      <dgm:t>
        <a:bodyPr/>
        <a:lstStyle/>
        <a:p>
          <a:r>
            <a:rPr lang="en-US" b="1"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To be clear, Leviticus is not an ultimate resolution to this predicament, but it is the resolution from God to His covenant people (Lev. 1:1). The rituals and guidelines for holy living related are not someone’s “best guess” at what God desires.  They are God’s own instructions to Israel, and that is why they continue to be so important. </a:t>
          </a:r>
        </a:p>
      </dgm:t>
    </dgm:pt>
    <dgm:pt modelId="{175D543C-2FE5-4B73-9C2D-A1AEB615A530}" type="parTrans" cxnId="{68200948-3958-42DF-A5C5-46CD373C877D}">
      <dgm:prSet/>
      <dgm:spPr/>
      <dgm:t>
        <a:bodyPr/>
        <a:lstStyle/>
        <a:p>
          <a:endParaRPr lang="en-US"/>
        </a:p>
      </dgm:t>
    </dgm:pt>
    <dgm:pt modelId="{045A602A-7C02-4DE6-97F1-A8D53A981A5A}" type="sibTrans" cxnId="{68200948-3958-42DF-A5C5-46CD373C877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EE30A304-4BB7-4DB2-86D6-C9C8DD0DA802}" type="pres">
      <dgm:prSet presAssocID="{3CF37042-6091-479E-BE46-8FB03626E75E}" presName="parentText" presStyleLbl="node1" presStyleIdx="0" presStyleCnt="1" custScaleY="95721" custLinFactNeighborY="-2289">
        <dgm:presLayoutVars>
          <dgm:chMax val="0"/>
          <dgm:bulletEnabled val="1"/>
        </dgm:presLayoutVars>
      </dgm:prSet>
      <dgm:spPr/>
    </dgm:pt>
    <dgm:pt modelId="{A6BD9427-14A2-4A2F-85D5-208D319A8D91}" type="pres">
      <dgm:prSet presAssocID="{3CF37042-6091-479E-BE46-8FB03626E75E}" presName="childText" presStyleLbl="revTx" presStyleIdx="0" presStyleCnt="1">
        <dgm:presLayoutVars>
          <dgm:bulletEnabled val="1"/>
        </dgm:presLayoutVars>
      </dgm:prSet>
      <dgm:spPr/>
    </dgm:pt>
  </dgm:ptLst>
  <dgm:cxnLst>
    <dgm:cxn modelId="{455C822E-E557-4034-A638-8D49C5F3B070}" type="presOf" srcId="{06E40252-A322-415C-AEAF-6BF107860367}" destId="{A6BD9427-14A2-4A2F-85D5-208D319A8D91}" srcOrd="0" destOrd="0" presId="urn:microsoft.com/office/officeart/2005/8/layout/vList2"/>
    <dgm:cxn modelId="{5003A339-DEAB-4AC2-BDA1-20FE76924D0F}" type="presOf" srcId="{C7D7B888-E69D-4B36-82AC-C4EAFC3FF0EA}" destId="{A6BD9427-14A2-4A2F-85D5-208D319A8D91}" srcOrd="0" destOrd="1" presId="urn:microsoft.com/office/officeart/2005/8/layout/vList2"/>
    <dgm:cxn modelId="{68200948-3958-42DF-A5C5-46CD373C877D}" srcId="{3CF37042-6091-479E-BE46-8FB03626E75E}" destId="{BAA52CFA-2798-4D95-B96B-248D01ABE2E9}" srcOrd="2" destOrd="0" parTransId="{175D543C-2FE5-4B73-9C2D-A1AEB615A530}" sibTransId="{045A602A-7C02-4DE6-97F1-A8D53A981A5A}"/>
    <dgm:cxn modelId="{31595E4B-6F6C-409B-AFD3-A401866E5CDF}" srcId="{3CF37042-6091-479E-BE46-8FB03626E75E}" destId="{C7D7B888-E69D-4B36-82AC-C4EAFC3FF0EA}" srcOrd="1" destOrd="0" parTransId="{64F40A59-8548-44BA-B56D-F0C8A17B271B}" sibTransId="{D7040EF4-AE22-4554-BF8F-A4F014F34258}"/>
    <dgm:cxn modelId="{61D28D79-7459-4CB1-9B29-92A34FCE6750}" srcId="{3CF37042-6091-479E-BE46-8FB03626E75E}" destId="{06E40252-A322-415C-AEAF-6BF107860367}" srcOrd="0" destOrd="0" parTransId="{658054C7-CC52-4D9E-980F-1240AEE79491}" sibTransId="{78C80B5D-1262-4664-A48D-B5199B003DF3}"/>
    <dgm:cxn modelId="{46F35ABB-0CA5-4A76-86DC-54CDEEC13685}" type="presOf" srcId="{C80406FE-9F80-4CAA-82C7-2FCF38B88C5B}" destId="{93EA8677-4F2D-4E4C-BCB0-DFA463E38E0F}" srcOrd="0" destOrd="0" presId="urn:microsoft.com/office/officeart/2005/8/layout/vList2"/>
    <dgm:cxn modelId="{386951D0-B674-45DA-BB79-D6B41F0D1567}" srcId="{C80406FE-9F80-4CAA-82C7-2FCF38B88C5B}" destId="{3CF37042-6091-479E-BE46-8FB03626E75E}" srcOrd="0" destOrd="0" parTransId="{58BB0C64-3488-4442-B7B6-360D15E963CB}" sibTransId="{F458F540-4771-4A9D-8520-449DE9B828D1}"/>
    <dgm:cxn modelId="{34FE74D6-2C67-4227-9F3A-557DAF96A19A}" type="presOf" srcId="{BAA52CFA-2798-4D95-B96B-248D01ABE2E9}" destId="{A6BD9427-14A2-4A2F-85D5-208D319A8D91}" srcOrd="0" destOrd="2" presId="urn:microsoft.com/office/officeart/2005/8/layout/vList2"/>
    <dgm:cxn modelId="{295380E6-0EB6-4113-A0BD-DAC054C61CC5}" type="presOf" srcId="{3CF37042-6091-479E-BE46-8FB03626E75E}" destId="{EE30A304-4BB7-4DB2-86D6-C9C8DD0DA802}" srcOrd="0" destOrd="0" presId="urn:microsoft.com/office/officeart/2005/8/layout/vList2"/>
    <dgm:cxn modelId="{69685925-3B56-4EFC-B69C-C01F729F8C20}" type="presParOf" srcId="{93EA8677-4F2D-4E4C-BCB0-DFA463E38E0F}" destId="{EE30A304-4BB7-4DB2-86D6-C9C8DD0DA802}" srcOrd="0" destOrd="0" presId="urn:microsoft.com/office/officeart/2005/8/layout/vList2"/>
    <dgm:cxn modelId="{62A9E9B5-CEE6-44CD-B0F8-EFE1B03CFDD2}" type="presParOf" srcId="{93EA8677-4F2D-4E4C-BCB0-DFA463E38E0F}" destId="{A6BD9427-14A2-4A2F-85D5-208D319A8D91}"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30A304-4BB7-4DB2-86D6-C9C8DD0DA802}">
      <dsp:nvSpPr>
        <dsp:cNvPr id="0" name=""/>
        <dsp:cNvSpPr/>
      </dsp:nvSpPr>
      <dsp:spPr>
        <a:xfrm>
          <a:off x="0" y="0"/>
          <a:ext cx="9045375" cy="642843"/>
        </a:xfrm>
        <a:prstGeom prst="roundRect">
          <a:avLst/>
        </a:prstGeom>
        <a:solidFill>
          <a:schemeClr val="accent2">
            <a:lumMod val="5000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TRANSITION FROM EXODUS TO LEVITICUS</a:t>
          </a:r>
          <a:endParaRPr lang="en-US" sz="2800" b="1" kern="1200" dirty="0">
            <a:effectLst>
              <a:outerShdw blurRad="38100" dist="38100" dir="2700000" algn="tl">
                <a:srgbClr val="000000">
                  <a:alpha val="43137"/>
                </a:srgbClr>
              </a:outerShdw>
            </a:effectLst>
            <a:latin typeface="Gotham Book"/>
          </a:endParaRPr>
        </a:p>
      </dsp:txBody>
      <dsp:txXfrm>
        <a:off x="31381" y="31381"/>
        <a:ext cx="8982613" cy="580081"/>
      </dsp:txXfrm>
    </dsp:sp>
    <dsp:sp modelId="{A6BD9427-14A2-4A2F-85D5-208D319A8D91}">
      <dsp:nvSpPr>
        <dsp:cNvPr id="0" name=""/>
        <dsp:cNvSpPr/>
      </dsp:nvSpPr>
      <dsp:spPr>
        <a:xfrm>
          <a:off x="0" y="730358"/>
          <a:ext cx="9045375" cy="4868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191"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n-US" sz="2200" b="1" kern="12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book of Exodus concludes with God’s glorious presence filling the tabernacle, only to introduce a cliffhanger: “Moses could not enter the tent of meeting” (Ex. 40:34–35). God was dwelling in the midst of His people, and He desired nothing more than to meet with them. But if Moses could not draw near to meet with God, who could?</a:t>
          </a:r>
        </a:p>
        <a:p>
          <a:pPr marL="228600" lvl="1" indent="-228600" algn="l" defTabSz="977900">
            <a:lnSpc>
              <a:spcPct val="90000"/>
            </a:lnSpc>
            <a:spcBef>
              <a:spcPct val="0"/>
            </a:spcBef>
            <a:spcAft>
              <a:spcPct val="20000"/>
            </a:spcAft>
            <a:buChar char="•"/>
          </a:pPr>
          <a:r>
            <a:rPr lang="en-US" sz="2200" b="1" kern="12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next book of the Bible, Leviticus, begins with the word “and” in the original Hebrew, and this grammar links it to the ending of Exodus.  Leviticus aims to resolve the predicament: How can an unclean people, those marked by sin and touched by death, meet with a holy God?</a:t>
          </a:r>
        </a:p>
        <a:p>
          <a:pPr marL="228600" lvl="1" indent="-228600" algn="l" defTabSz="977900">
            <a:lnSpc>
              <a:spcPct val="90000"/>
            </a:lnSpc>
            <a:spcBef>
              <a:spcPct val="0"/>
            </a:spcBef>
            <a:spcAft>
              <a:spcPct val="20000"/>
            </a:spcAft>
            <a:buChar char="•"/>
          </a:pPr>
          <a:r>
            <a:rPr lang="en-US" sz="2200" b="1" kern="12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To be clear, Leviticus is not an ultimate resolution to this predicament, but it is the resolution from God to His covenant people (Lev. 1:1). The rituals and guidelines for holy living related are not someone’s “best guess” at what God desires.  They are God’s own instructions to Israel, and that is why they continue to be so important. </a:t>
          </a:r>
        </a:p>
      </dsp:txBody>
      <dsp:txXfrm>
        <a:off x="0" y="730358"/>
        <a:ext cx="9045375" cy="48686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F8AB24-6BBD-4578-84E2-8169BC391354}" type="datetimeFigureOut">
              <a:rPr lang="en-US" smtClean="0"/>
              <a:t>3/14/2025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446462-CB74-492A-A587-AD7CF84482E1}" type="slidenum">
              <a:rPr lang="en-US" smtClean="0"/>
              <a:t>‹#›</a:t>
            </a:fld>
            <a:endParaRPr lang="en-US"/>
          </a:p>
        </p:txBody>
      </p:sp>
    </p:spTree>
    <p:extLst>
      <p:ext uri="{BB962C8B-B14F-4D97-AF65-F5344CB8AC3E}">
        <p14:creationId xmlns:p14="http://schemas.microsoft.com/office/powerpoint/2010/main" val="1417917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446462-CB74-492A-A587-AD7CF84482E1}" type="slidenum">
              <a:rPr lang="en-US" smtClean="0"/>
              <a:t>1</a:t>
            </a:fld>
            <a:endParaRPr lang="en-US"/>
          </a:p>
        </p:txBody>
      </p:sp>
    </p:spTree>
    <p:extLst>
      <p:ext uri="{BB962C8B-B14F-4D97-AF65-F5344CB8AC3E}">
        <p14:creationId xmlns:p14="http://schemas.microsoft.com/office/powerpoint/2010/main" val="1587065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Priests in Israel had both a practical and spiritual role. They managed the tabernacle’s operations while also serving as mediators between God and the people. Leviticus 8 describes their consecration through blood purification, setting them apart for this sacred duty. They represented the people before God by offering sacrifices and upheld God’s holiness by teaching and maintaining ritual purity. Their high responsibility required strict adherence to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Priests served as mediators between God and Israel, ensuring proper worship and maintaining holiness through sacrifice and instruction.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Mediators Between God and People – Priests offered sacrifices on behalf of Israel and conveyed God’s instructions to the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2. Consecrated for Service – Through blood purification and anointing, priests were set apart to handle sacred duties in the tabernacle (Leviticus 8).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3. Responsibility for Holiness – To represent a holy God, priests had to remain ritually pure, avoiding anything that could defile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concept of offering in Leviticus centers on drawing near to God. Sacrifices provided a means for Israel to maintain God’s presence among them. The Hebrew verb for “offer” implies bringing something into God’s presence, whether a literal sacrifice at the Tent of Meeting or a personal act of devotion. Offerings, both physical and spiritual, symbolize surrender and transformation in God’s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are acts of drawing near to God, whether through physical sacrifices or personal devotion, allowing transformation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None/>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Facilitate Fellowship with God – They provided Israel a means to approach God and maintain His holy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None/>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To Offer Means to Bring Before God – The term signifies bringing something into God’s presence, whether a physical sacrifice or a spiritual act.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None/>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Represent Transformation – Beyond ritual sacrifices, offering oneself to God leads to spiritual renewal and deeper communion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2446462-CB74-492A-A587-AD7CF84482E1}" type="slidenum">
              <a:rPr lang="en-US" smtClean="0"/>
              <a:t>10</a:t>
            </a:fld>
            <a:endParaRPr lang="en-US"/>
          </a:p>
        </p:txBody>
      </p:sp>
    </p:spTree>
    <p:extLst>
      <p:ext uri="{BB962C8B-B14F-4D97-AF65-F5344CB8AC3E}">
        <p14:creationId xmlns:p14="http://schemas.microsoft.com/office/powerpoint/2010/main" val="2809890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B9E4C-B460-88AC-7E07-19E0AAC7BE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120DF0-428A-C18E-7B91-68F697059C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B3215-DA94-6F39-079B-F785BFE3C298}"/>
              </a:ext>
            </a:extLst>
          </p:cNvPr>
          <p:cNvSpPr>
            <a:spLocks noGrp="1"/>
          </p:cNvSpPr>
          <p:nvPr>
            <p:ph type="body" idx="1"/>
          </p:nvPr>
        </p:nvSpPr>
        <p:spPr/>
        <p:txBody>
          <a:bodyPr/>
          <a:lstStyle/>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Points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Leviticus as a Bridge – It provides a temporary way for sinners to approach a holy God through sacrifices.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Atonement as Substitution and Purification – A blameless sacrifice takes the sinner’s place, and its blood purifies.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God Does Not Need Sacrifices – Offerings express worship and devotion, not sustenance for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Burnt Offering as Total Surrender – Completely consumed, it signifies full devotion to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B6E07E4-B05B-351F-A12A-29EBE2E28B46}"/>
              </a:ext>
            </a:extLst>
          </p:cNvPr>
          <p:cNvSpPr>
            <a:spLocks noGrp="1"/>
          </p:cNvSpPr>
          <p:nvPr>
            <p:ph type="sldNum" sz="quarter" idx="5"/>
          </p:nvPr>
        </p:nvSpPr>
        <p:spPr/>
        <p:txBody>
          <a:bodyPr/>
          <a:lstStyle/>
          <a:p>
            <a:fld id="{F2446462-CB74-492A-A587-AD7CF84482E1}" type="slidenum">
              <a:rPr lang="en-US" smtClean="0"/>
              <a:t>11</a:t>
            </a:fld>
            <a:endParaRPr lang="en-US"/>
          </a:p>
        </p:txBody>
      </p:sp>
    </p:spTree>
    <p:extLst>
      <p:ext uri="{BB962C8B-B14F-4D97-AF65-F5344CB8AC3E}">
        <p14:creationId xmlns:p14="http://schemas.microsoft.com/office/powerpoint/2010/main" val="2873503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Leviticus 1 outlines the burnt offering, a unique sacrifice where the entire animal is consumed by fire, symbolizing total devotion to God. The offering had to be unblemished, representing both the worshiper’s need for purification and God’s perfect nature. The process involved substitution, where the worshiper laid hands on the animal, transferring their guilt before it was slaughtered and accepted for atonement. The priest then splashed the blood on the altar, signifying cleansing, and burned the sacrifice, producing a pleasing aroma to God. This act of obedience renewed the worshiper’s relationship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represented complete surrender to God, demonstrating faith, atonement through substitution, and the desire for renewed fellowship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Total Devotion to God – The burnt offering required the entire animal to be consumed, symbolizing wholehearted surrender in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Substitution and Atonement – The worshiper transferred guilt to a blameless animal, foreshadowing Christ’s ultimate sacrifice for sin.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Pleasing Aroma to God – The offering, given in obedience and faith, resulted in a renewed relationship with God, reflecting the power of true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we read Leviticus 1, we might picture an Israelite drawing near to the tabernacle to offer worship to God.  Our passage details God’s expectations for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burnt offerings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What makes this particular sacrifice unique is that the whole of the animal is burned and consumed. It represents devoting one’s entire worship to God through a sacrifice, giving everything to God and holding nothing back.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details three kinds of burnt offerings, all “from either the herd or the flock” (Lev. 1:2). God requires domestic animals (not wild animals), “males without defect” to ensure that offerings are of value (v. 3). The Hebrew behind “without defect” is the same word as “blameless” when used to describe people (Gen. 6:9; 17:1; Deut. 18:13). The unblemished animal functions as a substitute for the sinful worshiper, as well as an illustration of God’s unmatched character: just, pure, life-giving.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describes the ways these offerings are to be given.  First, the worshiper is to present the animal (v. 3). Second, the worshiper is to lay hands on the animal’s head (v. 4)— probably to signify the substitution for the worshiper’s sin. The animal can then be “accepted” on behalf of the worshiper in order “to make atonement for [him or her]” (v. 4). Atonement means that God is accepting the sacrifice.  Third, the worshiper is to slaughter the animal to complete the act of substitution (v. 5). The unblemished animal receives the death, instead of the “blemished” worshiper.  The person can walk away with a renewed relationship with God, because of the sacrifice of a “blameless”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Finally, the priest splashes the blood on the altar to cleanse it (v. 5). Blood is associated with life, and Leviticus 17:14 says “the life of every creature is its blood. ” The priest continues to prepare the sacrifice for burning (vv. 6–9), which transforms the animal into smoke that then ascends to God as “an aroma pleasing to the Lord” (v. 9). God says plainly the effect of this offering in a spirit of obedience: God is pleased!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53768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9F752-B4CC-32D8-7604-6B6E2F2B9F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C2C9D3-2CFF-4F72-C428-68F121344072}"/>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A4765A10-9316-DC00-BBE3-5425D41F4DB6}"/>
              </a:ext>
            </a:extLst>
          </p:cNvPr>
          <p:cNvSpPr>
            <a:spLocks noGrp="1"/>
          </p:cNvSpPr>
          <p:nvPr>
            <p:ph type="body" idx="1"/>
          </p:nvPr>
        </p:nvSpPr>
        <p:spPr/>
        <p:txBody>
          <a:bodyPr>
            <a:normAutofit fontScale="62500" lnSpcReduction="20000"/>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Leviticus 1:10–17 details additional burnt offerings—sheep, goats, and birds—which follow the same sacrificial process. The primary difference is the value of the offering, with birds being a provision for the poor. Despite the financial disparity, God accepts all offerings given with a sincere heart. This principle is reflected in Luke 2:24, where Jesus’ family offers pigeons for purification, demonstrating that God values faith over material wealth.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values the sincerity of worship over the material worth of the offering, ensuring that all people, regardless of status, can draw near to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Different Offerings, Same Devotion – Whether a bull, sheep, or bird, each sacrifice followed the same process and was equally acceptable to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Makes Provision for All – The inclusion of less expensive offerings ensured that even the poor could worship and seek atonement.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Heart Over Wealth – True worship is about sincerity, not the value of the gift, as seen in Jesus’ own family’s humble offering (Luke 2:24).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section details two other kinds of burnt offerings—sheep and goats (vv. 10–13) and birds (vv. 14–17)—following the same basic pattern in verses 1–9. Each is framed the same way: “It is a burnt offering, a food offering, an aroma pleasing to the Lord” (vv. 13, 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main difference between the kinds of offerings is the value of each type. Instructions for less expensive offerings (birds) may have been a provision for the poor, who might not even own a more expensive animal like a bull. So long as the worshiper’s sacrifice represented a reasonable sacrifice offered with a sincere heart, God would be pleased with the sacrifice, no matter its financial value. Readers of Luke’s Gospel will notice that pigeons are used for an offering of purification, for Jesus’ own earthly family (Luke 2:24).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03635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15000"/>
              </a:lnSpc>
              <a:spcAft>
                <a:spcPts val="800"/>
              </a:spcAft>
              <a:buNone/>
              <a:tabLst>
                <a:tab pos="88773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Sacrifice is often associated with financial giving, as seen in the story of the widow’s offering. However, true sacrifice goes beyond money—it should cost us something personally. Jesus calls His followers to carry their crosses, implying a deeper, more personal level of sacrifice. For some, this might mean giving up time, comfort, or routines to serve God and others. A meaningful sacrifice is one that challenges personal priorities and self-interest.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8FF92-130B-5169-6B0C-7DED4CB5C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B2C6B-B856-F435-EB59-EBB85DDDD29C}"/>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B125231E-F781-5D02-18A6-026D28042F0E}"/>
              </a:ext>
            </a:extLst>
          </p:cNvPr>
          <p:cNvSpPr>
            <a:spLocks noGrp="1"/>
          </p:cNvSpPr>
          <p:nvPr>
            <p:ph type="body" idx="1"/>
          </p:nvPr>
        </p:nvSpPr>
        <p:spPr/>
        <p:txBody>
          <a:bodyPr>
            <a:normAutofit fontScale="47500" lnSpcReduction="20000"/>
          </a:bodyPr>
          <a:lstStyle/>
          <a:p>
            <a:pPr marL="0" marR="0">
              <a:lnSpc>
                <a:spcPct val="115000"/>
              </a:lnSpc>
              <a:spcAft>
                <a:spcPts val="800"/>
              </a:spcAft>
              <a:buNone/>
              <a:tabLst>
                <a:tab pos="88773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tabLst>
                <a:tab pos="88773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Does proper sacrifice in today’s church context have to be financial?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No, sacrifice can also involve time, talents, comfort, or personal desires. True sacrifice is about prioritizing God’s will over self-interest, whether through giving, serving, or surrendering control.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What’s something you’ve sacrificed that wasn’t directly financial?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Many sacrifice time, personal goals, or comfort to serve others—volunteering, mentoring, or adjusting personal plans to prioritize God’s work.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What’s something that would be a sacrifice for you, but might be easy for someone else to give up?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structured person might struggle to give up routine time, while someone else may find it easy. Similarly, a private person may find public speaking sacrificial, whereas others enjoy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16766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25000" lnSpcReduction="20000"/>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was significant in Leviticus because it was the most sacrificial—nothing was retained by the giver. Unlike other offerings, it symbolized total commitment to God. Burnt offerings, mentioned around 270 times in the Old Testament, were closely linked to atonement, making them essential for understanding Christ’s ultimate sacrifice, as seen in Mark 12:33 and Hebrews 10:1-14. </a:t>
            </a:r>
          </a:p>
          <a:p>
            <a:pPr marL="0" marR="0">
              <a:lnSpc>
                <a:spcPct val="115000"/>
              </a:lnSpc>
              <a:spcAft>
                <a:spcPts val="800"/>
              </a:spcAft>
              <a:buNone/>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Old Testament sacrificial system may seem harsh or unpleasant, but to God, it was a sweet aroma—an act of total commitment, atonement, and worship. Sacrifices highlighted the seriousness of sin and the necessity of substitutionary atonement. While animals served as temporary substitutes, they ultimately pointed to Jesus Christ, whose sacrifice was the perfect and final offering for sin (Ephesians 5:2).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represented complete devotion and atonement, foreshadowing Christ’s ultimate sacrifice, where He gave Himself fully for humanity’s redemption.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sacrificial system symbolized worship, atonement, and devotion, foreshadowing Christ’s ultimate sacrifice, which fully satisfied God’s requirement for sin.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Total Commitment to God – The burnt offering was entirely consumed, showing complete surrender to God with nothing retained.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Atonement and Foreshadowing Christ – Burnt offerings were linked to atonement, prefiguring Jesus’ full and final sacrifice for sin (Hebrews 10:1-14).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Frequent Mention in Scripture – With about 270 references, burnt offerings were central to Israel’s worship and provide key insights for New Testament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 Defines True Worship – What seems unpleasant to us was a sweet aroma to God, demonstrating that worship must be defined by Him, not human preferences.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Sacrifices Foreshadowed Christ – The animal offerings pointed to Jesus, the ultimate Substitute, whose sacrifice permanently atoned for sin (Ephesians 5:2).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15000"/>
              </a:lnSpc>
              <a:spcAft>
                <a:spcPts val="800"/>
              </a:spcAft>
              <a:buFont typeface="+mj-lt"/>
              <a:buAutoNum type="arabicPeriod"/>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Our Lives as a Sweet Aroma – Just as Christ’s sacrifice pleased God, believers are called to live as a “sweet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savour</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of Christ”, spreading His knowledge everywhere (2 Corinthians 2:14-15).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27473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55000" lnSpcReduction="20000"/>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Sacrifice has always been central to worship, reflecting God’s holiness and the seriousness of sin. While Christ’s sacrifice ended the need for animal offerings, God still desires our lives as offerings—not for atonement, but as an act of obedience and devotion. True sacrifice involves giving our best, not what is convenient, and living in a way that spreads the knowledge of Christ (2 Corinthians 2:15).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calls believers to offer their lives in worship, giving their best to Him, living in holiness, and spreading His truth to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Sacrifice Reflects Worship – True worship requires giving our best, not just what is easy or convenient.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Holiness Prepares Us for God’s Presence – Just as sacrifices required clean hearts, we must live in holiness to please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Our Lives Spread Christ’s Aroma – Believers are called to be living sacrifices, sharing the knowledge of Christ everywhere (2 Corinthians 2:15).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28355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4277614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THAT PLEASE THE LORD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the burnt offering, which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 completely consumed on the altar?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Ritually devoting a whole offering to God represents the worshiper devoting themselves to God.  This is an offering that is seeking God’s forgiveness, and nothing must be held back from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would it be important for the animal to be “without blemish” (v. 3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unblemished appearance of the animal stands in sharp contrast to the unclean worshiper who is approaching God. On the one hand, an unblemished animal was rare and valuable. But it also shows the character of God, fully just, merciful, good, and life-giving.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the burning of the offering accomplish?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tabLst>
                <a:tab pos="7131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burning transforms the offering into smoke so that it can ascend as a “pleasing aroma” to God.  In short, it is the part of the sacrifice that is most about God and not the worshiper. God says that this will please Him (v. 9), leaving no doubt about whether the sacrifice would be effective.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tabLst>
                <a:tab pos="7131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32402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Our Father, help us to see the meaning of the word offering as more than money. May we demonstrate the commitment and obedience to bring our best before the Lord. Thank You for the sacrifice of Jesus, who gave himself unreservedly to be the sacrifice needed to remove our sins and provide full atonement that we might be reconciled with You. In Jesus’ name we pray.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Always worship God on His terms, not ours.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A560D-6AB3-663A-E494-E70A8311AE72}"/>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420E3886-E1A3-BD5F-BA87-9FD3D80E8E4D}"/>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E3A2EB6D-E0EE-FA69-85F5-CEF6AEEBB1D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OFFERINGS THAT THE LORD ACCEPTS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one possible reason God provided instructions for less expensive offerings?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One explanation is that the various offerings accommodated the poor in Israel, so that they could be equally able to offer God a sacrifice.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can God be equally pleased with “food offerings” that vary in size and value?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does not consume “food offerings” as food. What pleases God is the sincere heart of the worshiper, irrespective of size and value of the offering.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73577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F40CD-E064-3249-EAFD-59B5F3E21572}"/>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7104274F-C194-105F-C037-B388705A1BE6}"/>
              </a:ext>
            </a:extLst>
          </p:cNvPr>
          <p:cNvSpPr>
            <a:spLocks noGrp="1" noRot="1" noChangeAspect="1" noChangeArrowheads="1" noTextEdit="1"/>
          </p:cNvSpPr>
          <p:nvPr>
            <p:ph type="sldImg"/>
          </p:nvPr>
        </p:nvSpPr>
        <p:spPr>
          <a:xfrm>
            <a:off x="-13781088" y="3873500"/>
            <a:ext cx="34420176" cy="19362738"/>
          </a:xfrm>
        </p:spPr>
      </p:sp>
      <p:sp>
        <p:nvSpPr>
          <p:cNvPr id="17411" name="Rectangle 2">
            <a:extLst>
              <a:ext uri="{FF2B5EF4-FFF2-40B4-BE49-F238E27FC236}">
                <a16:creationId xmlns:a16="http://schemas.microsoft.com/office/drawing/2014/main" id="{6B912BF4-16FB-D7D2-DE51-8113E93942E4}"/>
              </a:ext>
            </a:extLst>
          </p:cNvPr>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580693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Offerings That Please the Lord - Leviticus 1:3–9 NIV</a:t>
            </a:r>
          </a:p>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Offerings That the Lord Accepts - Leviticus 1:10–17 NIV</a:t>
            </a: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&gt;&lt;&gt;&lt;&gt;&lt;&gt;&lt;&gt;&lt;&gt;&lt;&gt;&lt;&gt;&lt;&gt;&lt;&gt;&lt;&gt;&lt;&gt;&lt;&gt;&lt;&gt;&lt;&gt;&lt;&gt;&lt;&gt;&lt;&gt;&lt;&gt;&lt;</a:t>
            </a: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Summaries &amp;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Leviticus 1:3–17 – The Burnt Offering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Leviticus 1:3–17 outlines the burnt offering, which requires an unblemished animal presented voluntarily before God. The worshiper lays hands on the animal, symbolizing substitution, before the priest sacrifices it. The offering is entirely consumed by fire, producing a pleasing aroma to God. The law allows for different offerings—bulls, sheep, or birds—ensuring all can participate regardless of wealth.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signifies complete devotion to God, where nothing is withheld. It prefigures Christ’s ultimate sacrifice, who, as the unblemished Lamb of God, fully atoned for sin. Today, believers are called to offer themselves wholly to God in worship, surrender, and obedience.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Exodus 25:1-9; 26:1,31-37 – The Tabernacle as God's Dwelling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commands Israel to build a tabernacle with specific materials offered willingly. The tabernacle is divided into sections, with a veil separating the Most Holy Place. The Ark of the Covenant resides behind the veil, symbolizing God’s presence among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tabernacle represents God’s desire to dwell with His people, foreshadowing Christ’s coming as Immanuel, “God with us.” The veil, later torn at Christ’s death, signified that believers now have direct access to God. Today, Christians are God’s dwelling place, called to live holy and consecrated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Comparative Conclusion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Both passages emphasize God’s holiness and His provision for humanity’s relationship with Him. Leviticus 1 teaches total surrender through sacrifice, prefiguring Christ’s atonement. Exodus 25–26 reveals God’s desire to dwell with His people, ultimately fulfilled in Christ. Together, they highlight that worship is about both offering ourselves fully and living in God’s presence daily.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758811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buNone/>
            </a:pPr>
            <a:r>
              <a:rPr lang="en-US" sz="4000" b="1" dirty="0"/>
              <a:t>Analysis &amp; Summary</a:t>
            </a:r>
          </a:p>
          <a:p>
            <a:pPr>
              <a:buNone/>
            </a:pPr>
            <a:r>
              <a:rPr lang="en-US" sz="4000" dirty="0"/>
              <a:t>While Psalms and Revelation are often associated with worship, </a:t>
            </a:r>
            <a:r>
              <a:rPr lang="en-US" sz="4000" b="1" dirty="0"/>
              <a:t>Leviticus is also a book of worship</a:t>
            </a:r>
            <a:r>
              <a:rPr lang="en-US" sz="4000" dirty="0"/>
              <a:t>, though in a different way. Instead of hymns and praise, Leviticus details </a:t>
            </a:r>
            <a:r>
              <a:rPr lang="en-US" sz="4000" b="1" dirty="0"/>
              <a:t>rituals, sacrifices, and holiness laws</a:t>
            </a:r>
            <a:r>
              <a:rPr lang="en-US" sz="4000" dirty="0"/>
              <a:t> that guided Israel’s relationship with God. These </a:t>
            </a:r>
            <a:r>
              <a:rPr lang="en-US" sz="4000" b="1" dirty="0"/>
              <a:t>sacrificial rites were essential acts of worship</a:t>
            </a:r>
            <a:r>
              <a:rPr lang="en-US" sz="4000" dirty="0"/>
              <a:t>, ensuring that the people honored and approached God correctly under the Sinai covenant.</a:t>
            </a:r>
          </a:p>
          <a:p>
            <a:pPr>
              <a:buNone/>
            </a:pPr>
            <a:r>
              <a:rPr lang="en-US" sz="4000" b="1" dirty="0"/>
              <a:t>Main Idea</a:t>
            </a:r>
          </a:p>
          <a:p>
            <a:pPr>
              <a:buNone/>
            </a:pPr>
            <a:r>
              <a:rPr lang="en-US" sz="4000" dirty="0"/>
              <a:t>Leviticus teaches that </a:t>
            </a:r>
            <a:r>
              <a:rPr lang="en-US" sz="4000" b="1" dirty="0"/>
              <a:t>worship is not just about praise, but about obedience, sacrifice, and holiness</a:t>
            </a:r>
            <a:r>
              <a:rPr lang="en-US" sz="4000" dirty="0"/>
              <a:t>, establishing how God's people were to honor Him.</a:t>
            </a:r>
          </a:p>
          <a:p>
            <a:pPr>
              <a:buNone/>
            </a:pPr>
            <a:r>
              <a:rPr lang="en-US" sz="4000" b="1" dirty="0"/>
              <a:t>Three Key Takeaways</a:t>
            </a:r>
          </a:p>
          <a:p>
            <a:pPr lvl="1">
              <a:buFont typeface="+mj-lt"/>
              <a:buAutoNum type="arabicPeriod"/>
            </a:pPr>
            <a:r>
              <a:rPr lang="en-US" sz="4000" b="1" dirty="0"/>
              <a:t>Worship Includes Obedience</a:t>
            </a:r>
            <a:r>
              <a:rPr lang="en-US" sz="4000" dirty="0"/>
              <a:t> – Leviticus emphasizes </a:t>
            </a:r>
            <a:r>
              <a:rPr lang="en-US" sz="4000" b="1" dirty="0"/>
              <a:t>rituals and sacrifices</a:t>
            </a:r>
            <a:r>
              <a:rPr lang="en-US" sz="4000" dirty="0"/>
              <a:t> as acts of honoring God, not just songs of praise.</a:t>
            </a:r>
          </a:p>
          <a:p>
            <a:pPr lvl="1">
              <a:buFont typeface="+mj-lt"/>
              <a:buAutoNum type="arabicPeriod"/>
            </a:pPr>
            <a:r>
              <a:rPr lang="en-US" sz="4000" b="1" dirty="0"/>
              <a:t>Sacrifices Were Integral to Worship</a:t>
            </a:r>
            <a:r>
              <a:rPr lang="en-US" sz="4000" dirty="0"/>
              <a:t> – Under the old covenant, proper </a:t>
            </a:r>
            <a:r>
              <a:rPr lang="en-US" sz="4000" b="1" dirty="0"/>
              <a:t>offerings maintained Israel’s relationship</a:t>
            </a:r>
            <a:r>
              <a:rPr lang="en-US" sz="4000" dirty="0"/>
              <a:t> with God.</a:t>
            </a:r>
          </a:p>
          <a:p>
            <a:pPr lvl="1">
              <a:buFont typeface="+mj-lt"/>
              <a:buAutoNum type="arabicPeriod"/>
            </a:pPr>
            <a:r>
              <a:rPr lang="en-US" sz="4000" b="1" dirty="0"/>
              <a:t>Holiness Is Part of Worship</a:t>
            </a:r>
            <a:r>
              <a:rPr lang="en-US" sz="4000" dirty="0"/>
              <a:t> – True worship requires </a:t>
            </a:r>
            <a:r>
              <a:rPr lang="en-US" sz="4000" b="1" dirty="0"/>
              <a:t>distinction between the sacred and profane</a:t>
            </a:r>
            <a:r>
              <a:rPr lang="en-US" sz="4000" dirty="0"/>
              <a:t>, showing reverence for God.</a:t>
            </a: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404562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a:lnSpc>
                <a:spcPct val="115000"/>
              </a:lnSpc>
              <a:spcAft>
                <a:spcPts val="800"/>
              </a:spcAft>
              <a:buNone/>
              <a:tabLst>
                <a:tab pos="965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Before Christ, animal sacrifices were required under the Mosaic Law, with offerings made to atone for sin and demonstrate devotion. These sacrifices had to be unblemished, symbolizing purity, and were presented at the tabernacle, where the priest would sprinkle the blood on the altar. The burning of the offering produced a pleasing aroma, signifying the worshiper’s surrender to God. However, with Jesus’ ultimate sacrifice, this system was no longer needed. He became the perfect Lamb, offering Himself once and for all, granting salvation to those who confess Him as Lord and believe in His resurrection (Romans 10:9–10). While forgiveness is now secured through Christ, the New Testament emphasizes that believers still offer spiritual sacrifices—not for atonement but as acts of worship. Prayer, praise, time, talents, and a life devoted to God are the offerings that please Him today. Just as the ancient sacrifices reflected sincerity of heart over material worth, God now desires a willing and devoted spirit. True worship is no longer about ritual offerings but about wholehearted dedication to God, making one’s life a “sweet aroma”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00062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2FB9F-9BE2-0283-6E28-57D8056CE8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44388D-AA27-412E-CAD5-2F563EA21A3F}"/>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F90813FF-E8B4-C96F-0C6A-9EB12169AB56}"/>
              </a:ext>
            </a:extLst>
          </p:cNvPr>
          <p:cNvSpPr>
            <a:spLocks noGrp="1"/>
          </p:cNvSpPr>
          <p:nvPr>
            <p:ph type="body" idx="1"/>
          </p:nvPr>
        </p:nvSpPr>
        <p:spPr/>
        <p:txBody>
          <a:bodyPr>
            <a:normAutofit fontScale="70000" lnSpcReduction="20000"/>
          </a:bodyPr>
          <a:lstStyle/>
          <a:p>
            <a:pPr marL="0" marR="0">
              <a:lnSpc>
                <a:spcPct val="115000"/>
              </a:lnSpc>
              <a:spcAft>
                <a:spcPts val="800"/>
              </a:spcAft>
              <a:buNone/>
              <a:tabLst>
                <a:tab pos="965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Before Christ, animal sacrifices were required under the Mosaic Law, with offerings made to atone for sin and demonstrate devotion. These sacrifices had to be unblemished, symbolizing purity, and were presented at the tabernacle, where the priest would sprinkle the blood on the altar. The burning of the offering produced a pleasing aroma, signifying the worshiper’s surrender to God. However, with Jesus’ ultimate sacrifice, this system was no longer needed. He became the perfect Lamb, offering Himself once and for all, granting salvation to those who confess Him as Lord and believe in His resurrection (Romans 10:9–10). While forgiveness is now secured through Christ, the New Testament emphasizes that believers still offer spiritual sacrifices—not for atonement but as acts of worship. Prayer, praise, time, talents, and a life devoted to God are the offerings that please Him today. Just as the ancient sacrifices reflected sincerity of heart over material worth, God now desires a willing and devoted spirit. True worship is no longer about ritual offerings but about wholehearted dedication to God, making one’s life a “sweet aroma”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00629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81FCB-BAFE-91C2-8655-0011DBA928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4A8198-6728-53DD-C776-82C58D8C4179}"/>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A88C2D83-55A4-2173-65D8-22CDE28D0155}"/>
              </a:ext>
            </a:extLst>
          </p:cNvPr>
          <p:cNvSpPr>
            <a:spLocks noGrp="1"/>
          </p:cNvSpPr>
          <p:nvPr>
            <p:ph type="body" idx="1"/>
          </p:nvPr>
        </p:nvSpPr>
        <p:spPr/>
        <p:txBody>
          <a:bodyPr>
            <a:normAutofit fontScale="62500" lnSpcReduction="20000"/>
          </a:bodyPr>
          <a:lstStyle/>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tabLst>
                <a:tab pos="965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Before Christ, animal sacrifices were required under the Mosaic Law, with offerings made to atone for sin and demonstrate devotion. These sacrifices had to be unblemished, symbolizing purity, and were presented at the tabernacle, where the priest would sprinkle the blood on the altar. The burning of the offering produced a pleasing aroma, signifying the worshiper’s surrender to God. However, with Jesus’ ultimate sacrifice, this system was no longer needed. He became the perfect Lamb, offering Himself once and for all, granting salvation to those who confess Him as Lord and believe in His resurrection (Romans 10:9–10). While forgiveness is now secured through Christ, the New Testament emphasizes that believers still offer spiritual sacrifices—not for atonement but as acts of worship. Prayer, praise, time, talents, and a life devoted to God are the offerings that please Him today. Just as the ancient sacrifices reflected sincerity of heart over material worth, God now desires a willing and devoted spirit. True worship is no longer about ritual offerings but about wholehearted dedication to God, making one’s life a “sweet aroma”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1697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ends with God's presence filling the tabernacle, yet Moses is unable to enter, creating a tension: How can sinful people approach a holy God? Leviticus begins by addressing this issue, providing God’s instructions on sacrifices, purity, and holiness. While Leviticus is not the ultimate solution, it establishes the means for Israel to maintain a relationship with God under the covenant.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Leviticus provides God’s instructions on how an unclean people can approach a holy God, laying the foundation for worship, atonement, and holy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Bridging the Gap to Holiness – The transition from Exodus to Leviticus highlights humanity’s need for a way to approach God. Leviticus provides the temporary system of sacrifices and rituals to maintain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Instruction, Not Human Invention – The laws of Leviticus are not man-made traditions but God’s direct guidance, ensuring Israel understands how to live in His presence.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Foreshadowing Christ’s Ultimate Atonement – While Leviticus provides a means for Israel’s temporary purification, it points to the need for a greater, permanent solution—fulfilled in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42970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25000" lnSpcReduction="20000"/>
          </a:bodyPr>
          <a:lstStyle/>
          <a:p>
            <a:pPr algn="l"/>
            <a:r>
              <a:rPr lang="en-US" sz="2800" b="1" i="0" dirty="0">
                <a:solidFill>
                  <a:srgbClr val="374151"/>
                </a:solidFill>
                <a:effectLst/>
                <a:latin typeface="Söhne"/>
              </a:rPr>
              <a:t>This lesson in Luke's Gospel portrays the third instance where Jesus shares a meal with a Pharisee. These interactions follow a pattern: a Pharisee invites Jesus, a tense moment leads to a conversation about religious observance, and Jesus uses the opportunity to instruct on following God, emphasizing mercy in dealing with others.</a:t>
            </a:r>
          </a:p>
          <a:p>
            <a:pPr algn="l"/>
            <a:endParaRPr lang="en-US" sz="2800" b="1" i="0" dirty="0">
              <a:solidFill>
                <a:srgbClr val="374151"/>
              </a:solidFill>
              <a:effectLst/>
              <a:latin typeface="Söhne"/>
            </a:endParaRPr>
          </a:p>
          <a:p>
            <a:pPr marL="971550" lvl="1" indent="-514350" algn="l">
              <a:buFont typeface="+mj-lt"/>
              <a:buAutoNum type="arabicPeriod"/>
            </a:pPr>
            <a:r>
              <a:rPr lang="en-US" sz="2800" b="1" i="0" dirty="0">
                <a:solidFill>
                  <a:srgbClr val="374151"/>
                </a:solidFill>
                <a:effectLst/>
                <a:latin typeface="Söhne"/>
              </a:rPr>
              <a:t>The central concern in Leviticus 1:3–17 is Sabbath observance. The Jewish Sabbath signifies a day of rest, harkening back to God's rest after creation. Ceasing work on the Sabbath symbolized holiness between God and His people.</a:t>
            </a:r>
          </a:p>
          <a:p>
            <a:pPr marL="971550" lvl="1" indent="-514350" algn="l">
              <a:buFont typeface="+mj-lt"/>
              <a:buAutoNum type="arabicPeriod"/>
            </a:pPr>
            <a:endParaRPr lang="en-US" sz="2800" b="1" i="0" dirty="0">
              <a:solidFill>
                <a:srgbClr val="374151"/>
              </a:solidFill>
              <a:effectLst/>
              <a:latin typeface="Söhne"/>
            </a:endParaRPr>
          </a:p>
          <a:p>
            <a:pPr marL="971550" lvl="1" indent="-514350" algn="l">
              <a:buFont typeface="+mj-lt"/>
              <a:buAutoNum type="arabicPeriod"/>
            </a:pPr>
            <a:r>
              <a:rPr lang="en-US" sz="2800" b="1" i="0" dirty="0">
                <a:solidFill>
                  <a:srgbClr val="374151"/>
                </a:solidFill>
                <a:effectLst/>
                <a:latin typeface="Söhne"/>
              </a:rPr>
              <a:t>Ancient Israelites prepared for Sabbath observance through specific steps. The Law of Moses in the promised land detailed Sabbath observance. The Sabbath was seen as a delight, a day for worship, and for singing psalms.</a:t>
            </a:r>
          </a:p>
          <a:p>
            <a:pPr marL="971550" lvl="1" indent="-514350" algn="l">
              <a:buFont typeface="+mj-lt"/>
              <a:buAutoNum type="arabicPeriod"/>
            </a:pPr>
            <a:endParaRPr lang="en-US" sz="2800" b="1" i="0" dirty="0">
              <a:solidFill>
                <a:srgbClr val="374151"/>
              </a:solidFill>
              <a:effectLst/>
              <a:latin typeface="Söhne"/>
            </a:endParaRPr>
          </a:p>
          <a:p>
            <a:pPr marL="971550" lvl="1" indent="-514350" algn="l">
              <a:buFont typeface="+mj-lt"/>
              <a:buAutoNum type="arabicPeriod"/>
            </a:pPr>
            <a:r>
              <a:rPr lang="en-US" sz="2800" b="1" i="0" dirty="0">
                <a:solidFill>
                  <a:srgbClr val="374151"/>
                </a:solidFill>
                <a:effectLst/>
                <a:latin typeface="Söhne"/>
              </a:rPr>
              <a:t>By the first century AD, Jewish religious leaders had established complex rules for Sabbath observance. These intricacies made it challenging for people to interpret how to observe the Sabbath properly.</a:t>
            </a:r>
          </a:p>
          <a:p>
            <a:pPr marL="971550" lvl="1" indent="-514350" algn="l">
              <a:buFont typeface="+mj-lt"/>
              <a:buAutoNum type="arabicPeriod"/>
            </a:pPr>
            <a:endParaRPr lang="en-US" sz="2800" b="1" i="0" dirty="0">
              <a:solidFill>
                <a:srgbClr val="374151"/>
              </a:solidFill>
              <a:effectLst/>
              <a:latin typeface="Söhne"/>
            </a:endParaRPr>
          </a:p>
          <a:p>
            <a:pPr marL="971550" lvl="1" indent="-514350" algn="l">
              <a:buFont typeface="+mj-lt"/>
              <a:buAutoNum type="arabicPeriod"/>
            </a:pPr>
            <a:r>
              <a:rPr lang="en-US" sz="2800" b="1" i="0" dirty="0">
                <a:solidFill>
                  <a:srgbClr val="374151"/>
                </a:solidFill>
                <a:effectLst/>
                <a:latin typeface="Söhne"/>
              </a:rPr>
              <a:t>Jesus upheld the importance of the Sabbath, teaching in synagogues and showing mercy on that day. As the "Lord of the Sabbath," he emphasized that the Sabbath should not be a burden but a reminder of God's mercy, allowing for acts of love and compassion.</a:t>
            </a: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Lesson Context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This lesson depicts the third occasion in Luke’s Gospel that Jesus shared a meal with a Pharisee (see also Luke 7:36-50; 11:37-53). All three interactions share a common pattern of events. First, a Pharisee invited Jesus to join the meal. Second, a tense moment between Jesus and the host led to a conversation regarding issues of religious observance. Third, Jesus used the opportunity to instruct those in attendance on issues regarding how to follow God. In doing so, Jesus taught His fellow diners to act mercifully in their dealings with other people.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The issue of doing work on the Sabbath is the primary concern of Leviticus 1:3–17, today’s Scripture. The Jewish Sabbath was established based on the day that God rested after six days of creation (see Genesis 2:2-3; Exodus 20:8-11; Deuteronomy 5:12-15). As a result, the people were to cease work on the Sabbath. Such requirements regarding that day were a sign of holiness between God and His people (see Exodus 31:12-17).</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As the ancient Israelites left Egypt, they were commanded to take certain steps to prepare for Sabbath observance (example: Exodus 16:21-30). Later, as the people entered the promised land, the Law of Moses provided further descriptions regarding proper observance of the Sabbath (see 34:21; 35:1-3). Defiance of these commands brought harsh consequences to the people (examples: Numbers 15:32-36; Nehemiah 13:15-18; Jeremiah 17:27). The Israelites understood the Sabbath to be “a delight” (Isaiah 58:13) and a day for worship (see Leviticus 23:3). Even certain psalms were to be sung on that day (example: Psalm 92).</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By the first century AD, certain expectations regarding proper adherence of the Sabbath had been established by the Jewish religious leaders. In the time between the testaments, an oral tradition later codified as the Mishna (rabbinic law) attempted to define the rules regarding proper Sabbath observance. These included nuanced definitions of work, as well as complex regulations regarding what was allowed and disallowed on the Sabbath. Such intricacies made it challenging for most first-century Jews to accurately interpret how they should observe the Sabbath.</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Jesus never disputed the importance of the Sabbath. His high regard for it can be seen in His habit of teaching in synagogues on the Sabbath (examples: Mark 1:21; Luke 13:10). Further, He was willing to use the day to show mercy toward suffering people (examples: Mark 1:21-34; Luke 6:6-11; 13:10-17; John 5:1-18). As “Lord . . . of the sabbath” (Mark 2:28), Jesus demonstrated the true intent of the Sabbath: to remind God’s people of His mercy (see Deuteronomy 5:15). The day was not to be a religious burden or an excuse to limit works of love and mercy.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85414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1114962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792949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1121870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15773540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13835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3976376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462763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12360881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42457774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25014719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3216647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52405E-448A-418C-81AC-A48FF7C8CD06}" type="datetimeFigureOut">
              <a:rPr lang="en-US" smtClean="0"/>
              <a:t>3/14/2025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375816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952405E-448A-418C-81AC-A48FF7C8CD06}" type="datetimeFigureOut">
              <a:rPr lang="en-US" smtClean="0"/>
              <a:t>3/14/2025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361665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952405E-448A-418C-81AC-A48FF7C8CD06}" type="datetimeFigureOut">
              <a:rPr lang="en-US" smtClean="0"/>
              <a:t>3/14/2025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1086222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952405E-448A-418C-81AC-A48FF7C8CD06}" type="datetimeFigureOut">
              <a:rPr lang="en-US" smtClean="0"/>
              <a:t>3/14/2025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428840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52405E-448A-418C-81AC-A48FF7C8CD06}" type="datetimeFigureOut">
              <a:rPr lang="en-US" smtClean="0"/>
              <a:t>3/14/2025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555298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952405E-448A-418C-81AC-A48FF7C8CD06}" type="datetimeFigureOut">
              <a:rPr lang="en-US" smtClean="0"/>
              <a:t>3/14/2025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886092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52405E-448A-418C-81AC-A48FF7C8CD06}" type="datetimeFigureOut">
              <a:rPr lang="en-US" smtClean="0"/>
              <a:t>3/14/2025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DFE7E5-3B48-4222-92C8-67CDEBC9B4CA}" type="slidenum">
              <a:rPr lang="en-US" smtClean="0"/>
              <a:t>‹#›</a:t>
            </a:fld>
            <a:endParaRPr lang="en-US"/>
          </a:p>
        </p:txBody>
      </p:sp>
    </p:spTree>
    <p:extLst>
      <p:ext uri="{BB962C8B-B14F-4D97-AF65-F5344CB8AC3E}">
        <p14:creationId xmlns:p14="http://schemas.microsoft.com/office/powerpoint/2010/main" val="21986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40000"/>
          </a:schemeClr>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52405E-448A-418C-81AC-A48FF7C8CD06}" type="datetimeFigureOut">
              <a:rPr lang="en-US" smtClean="0"/>
              <a:t>3/14/2025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5DFE7E5-3B48-4222-92C8-67CDEBC9B4CA}" type="slidenum">
              <a:rPr lang="en-US" smtClean="0"/>
              <a:t>‹#›</a:t>
            </a:fld>
            <a:endParaRPr lang="en-US"/>
          </a:p>
        </p:txBody>
      </p:sp>
    </p:spTree>
    <p:extLst>
      <p:ext uri="{BB962C8B-B14F-4D97-AF65-F5344CB8AC3E}">
        <p14:creationId xmlns:p14="http://schemas.microsoft.com/office/powerpoint/2010/main" val="258749451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eg"/><Relationship Id="rId7"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image" Target="../media/image4.JPG"/><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eg"/><Relationship Id="rId7"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572F17-9FDD-23F1-0E26-B637FCA966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56269" y="1365456"/>
            <a:ext cx="9335731" cy="5492544"/>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2" name="Title 1">
            <a:extLst>
              <a:ext uri="{FF2B5EF4-FFF2-40B4-BE49-F238E27FC236}">
                <a16:creationId xmlns:a16="http://schemas.microsoft.com/office/drawing/2014/main" id="{C883948A-425F-5806-E27E-0FBC3EC8B3C3}"/>
              </a:ext>
            </a:extLst>
          </p:cNvPr>
          <p:cNvSpPr>
            <a:spLocks noGrp="1"/>
          </p:cNvSpPr>
          <p:nvPr>
            <p:ph type="ctrTitle"/>
          </p:nvPr>
        </p:nvSpPr>
        <p:spPr>
          <a:xfrm>
            <a:off x="-164123" y="393579"/>
            <a:ext cx="10503876" cy="696863"/>
          </a:xfrm>
        </p:spPr>
        <p:txBody>
          <a:bodyPr>
            <a:normAutofit fontScale="90000"/>
          </a:bodyPr>
          <a:lstStyle/>
          <a:p>
            <a:pPr marL="0" marR="0" algn="ctr">
              <a:lnSpc>
                <a:spcPct val="107000"/>
              </a:lnSpc>
              <a:spcBef>
                <a:spcPts val="0"/>
              </a:spcBef>
              <a:spcAft>
                <a:spcPts val="0"/>
              </a:spcAft>
            </a:pPr>
            <a:r>
              <a:rPr lang="en-US" sz="4400" kern="1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Offering a Sweet Aroma to God</a:t>
            </a:r>
            <a:endParaRPr lang="en-US" sz="4400" kern="1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3" name="Subtitle 2">
            <a:extLst>
              <a:ext uri="{FF2B5EF4-FFF2-40B4-BE49-F238E27FC236}">
                <a16:creationId xmlns:a16="http://schemas.microsoft.com/office/drawing/2014/main" id="{6C337277-0941-452B-F997-1CFAA4F8F97F}"/>
              </a:ext>
            </a:extLst>
          </p:cNvPr>
          <p:cNvSpPr>
            <a:spLocks noGrp="1"/>
          </p:cNvSpPr>
          <p:nvPr>
            <p:ph type="subTitle" idx="1"/>
          </p:nvPr>
        </p:nvSpPr>
        <p:spPr>
          <a:xfrm>
            <a:off x="540502" y="1512290"/>
            <a:ext cx="2859189" cy="2895587"/>
          </a:xfrm>
        </p:spPr>
        <p:txBody>
          <a:bodyPr>
            <a:normAutofit lnSpcReduction="10000"/>
          </a:bodyPr>
          <a:lstStyle/>
          <a:p>
            <a:pPr marL="0" marR="0" algn="l">
              <a:lnSpc>
                <a:spcPct val="107000"/>
              </a:lnSpc>
              <a:spcBef>
                <a:spcPts val="0"/>
              </a:spcBef>
              <a:spcAft>
                <a:spcPts val="0"/>
              </a:spcAft>
            </a:pPr>
            <a:r>
              <a:rPr lang="en-US" sz="1800" kern="1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You are to wash the internal organs and the legs with water, and the priest is to burn all of it on the altar. It is a burnt offering, a food offering, an aroma pleasing to the Lord. —Leviticus 1:9 NIV</a:t>
            </a:r>
            <a:endParaRPr lang="en-US" sz="1800" kern="1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948BEA51-5617-486C-AF4C-363146A685C8}"/>
              </a:ext>
            </a:extLst>
          </p:cNvPr>
          <p:cNvSpPr txBox="1"/>
          <p:nvPr/>
        </p:nvSpPr>
        <p:spPr>
          <a:xfrm>
            <a:off x="10503876" y="6503602"/>
            <a:ext cx="2281815" cy="28110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1200" kern="100" dirty="0">
                <a:effectLst/>
                <a:latin typeface="Arial Black" panose="020B0A04020102020204" pitchFamily="34" charset="0"/>
                <a:ea typeface="Calibri" panose="020F0502020204030204" pitchFamily="34" charset="0"/>
                <a:cs typeface="Calibri" panose="020F0502020204030204" pitchFamily="34" charset="0"/>
              </a:rPr>
              <a:t>Week of March 23</a:t>
            </a:r>
            <a:endParaRPr lang="en-US" sz="1200" kern="100" dirty="0">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2854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fire in a stone structure&#10;&#10;AI-generated content may be incorrect.">
            <a:extLst>
              <a:ext uri="{FF2B5EF4-FFF2-40B4-BE49-F238E27FC236}">
                <a16:creationId xmlns:a16="http://schemas.microsoft.com/office/drawing/2014/main" id="{A57962D4-87B2-F2E0-1472-B024A1BC9E10}"/>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artisticWatercolorSponge/>
                    </a14:imgEffect>
                  </a14:imgLayer>
                </a14:imgProps>
              </a:ex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cxnSp>
        <p:nvCxnSpPr>
          <p:cNvPr id="5" name="Straight Connector 4">
            <a:extLst>
              <a:ext uri="{FF2B5EF4-FFF2-40B4-BE49-F238E27FC236}">
                <a16:creationId xmlns:a16="http://schemas.microsoft.com/office/drawing/2014/main" id="{2C27B0DC-339C-4567-B17F-AE4BA6B4EFEF}"/>
              </a:ext>
            </a:extLst>
          </p:cNvPr>
          <p:cNvCxnSpPr>
            <a:cxnSpLocks/>
          </p:cNvCxnSpPr>
          <p:nvPr/>
        </p:nvCxnSpPr>
        <p:spPr>
          <a:xfrm flipV="1">
            <a:off x="26436" y="762280"/>
            <a:ext cx="1225296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91B255DB-BDED-4430-87BC-C8231FA5B8B9}"/>
              </a:ext>
            </a:extLst>
          </p:cNvPr>
          <p:cNvSpPr txBox="1">
            <a:spLocks/>
          </p:cNvSpPr>
          <p:nvPr/>
        </p:nvSpPr>
        <p:spPr>
          <a:xfrm>
            <a:off x="926311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7" name="TextBox 6">
            <a:extLst>
              <a:ext uri="{FF2B5EF4-FFF2-40B4-BE49-F238E27FC236}">
                <a16:creationId xmlns:a16="http://schemas.microsoft.com/office/drawing/2014/main" id="{752DFEDC-E5B7-489F-9E6A-E1DD181710F1}"/>
              </a:ext>
            </a:extLst>
          </p:cNvPr>
          <p:cNvSpPr txBox="1"/>
          <p:nvPr/>
        </p:nvSpPr>
        <p:spPr>
          <a:xfrm>
            <a:off x="26436" y="38304"/>
            <a:ext cx="314990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Context</a:t>
            </a:r>
          </a:p>
        </p:txBody>
      </p:sp>
      <p:sp>
        <p:nvSpPr>
          <p:cNvPr id="9" name="Content Placeholder 8">
            <a:extLst>
              <a:ext uri="{FF2B5EF4-FFF2-40B4-BE49-F238E27FC236}">
                <a16:creationId xmlns:a16="http://schemas.microsoft.com/office/drawing/2014/main" id="{5133E991-8E9C-4485-85CE-EC4FED416574}"/>
              </a:ext>
            </a:extLst>
          </p:cNvPr>
          <p:cNvSpPr>
            <a:spLocks noGrp="1"/>
          </p:cNvSpPr>
          <p:nvPr>
            <p:ph sz="half" idx="1"/>
          </p:nvPr>
        </p:nvSpPr>
        <p:spPr>
          <a:xfrm>
            <a:off x="381323" y="1054938"/>
            <a:ext cx="4470533" cy="5574049"/>
          </a:xfrm>
          <a:solidFill>
            <a:schemeClr val="bg1">
              <a:alpha val="30000"/>
            </a:schemeClr>
          </a:solidFill>
        </p:spPr>
        <p:txBody>
          <a:bodyPr>
            <a:noAutofit/>
          </a:bodyPr>
          <a:lstStyle/>
          <a:p>
            <a:pPr marL="0" marR="0" indent="0">
              <a:lnSpc>
                <a:spcPct val="107000"/>
              </a:lnSpc>
              <a:spcBef>
                <a:spcPts val="0"/>
              </a:spcBef>
              <a:buNone/>
            </a:pPr>
            <a:r>
              <a:rPr lang="en-US" sz="2800" b="1" u="sng" kern="100" cap="small" dirty="0">
                <a:solidFill>
                  <a:schemeClr val="accent2">
                    <a:lumMod val="50000"/>
                  </a:schemeClr>
                </a:solidFill>
                <a:effectLst>
                  <a:outerShdw blurRad="38100" dist="38100" dir="2700000" algn="tl">
                    <a:srgbClr val="000000">
                      <a:alpha val="43137"/>
                    </a:srgbClr>
                  </a:outerShdw>
                </a:effectLst>
                <a:latin typeface="Gotham Book"/>
                <a:cs typeface="Calibri" panose="020F0502020204030204" pitchFamily="34" charset="0"/>
              </a:rPr>
              <a:t>THE ROLE OF PRIESTS</a:t>
            </a:r>
          </a:p>
          <a:p>
            <a:pPr marL="0" marR="0" indent="0">
              <a:lnSpc>
                <a:spcPct val="107000"/>
              </a:lnSpc>
              <a:spcBef>
                <a:spcPts val="0"/>
              </a:spcBef>
              <a:spcAft>
                <a:spcPts val="0"/>
              </a:spcAft>
              <a:buNone/>
            </a:pPr>
            <a:r>
              <a:rPr lang="en-US" b="1" kern="100" dirty="0">
                <a:latin typeface="Gotham Book"/>
                <a:ea typeface="Calibri" panose="020F0502020204030204" pitchFamily="34" charset="0"/>
                <a:cs typeface="Calibri" panose="020F0502020204030204" pitchFamily="34" charset="0"/>
              </a:rPr>
              <a:t>On a practical level, the priests’ role was to run the messy business of the tabernacle. The tabernacle simply could not function without trained personnel. But more than that, priests were mediators who ritually negotiated Israel’s uncleanness with God’s holiness. In Leviticus 8, the priests were cleansed (with blood, applied to themselves and their garments) and consecrated for service in the tabernacle; they became fit for their representative role. On the one hand, they were representing the people before God. On the other hand, they were representing God to the people. For that reason, priest had an even greater responsibility of maintaining ritual holiness and staying away from anything ritually unclean. </a:t>
            </a:r>
          </a:p>
        </p:txBody>
      </p:sp>
      <p:sp>
        <p:nvSpPr>
          <p:cNvPr id="11" name="Content Placeholder 8">
            <a:extLst>
              <a:ext uri="{FF2B5EF4-FFF2-40B4-BE49-F238E27FC236}">
                <a16:creationId xmlns:a16="http://schemas.microsoft.com/office/drawing/2014/main" id="{E62B1D0A-ABA2-492D-AFBE-72E3660A2716}"/>
              </a:ext>
            </a:extLst>
          </p:cNvPr>
          <p:cNvSpPr txBox="1">
            <a:spLocks/>
          </p:cNvSpPr>
          <p:nvPr/>
        </p:nvSpPr>
        <p:spPr>
          <a:xfrm>
            <a:off x="4925138" y="1054938"/>
            <a:ext cx="4710499" cy="5574049"/>
          </a:xfrm>
          <a:prstGeom prst="rect">
            <a:avLst/>
          </a:prstGeom>
          <a:solidFill>
            <a:schemeClr val="bg1">
              <a:alpha val="30000"/>
            </a:schemeClr>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nSpc>
                <a:spcPct val="107000"/>
              </a:lnSpc>
              <a:spcBef>
                <a:spcPts val="0"/>
              </a:spcBef>
              <a:buFont typeface="Wingdings 3" charset="2"/>
              <a:buNone/>
            </a:pPr>
            <a:r>
              <a:rPr lang="en-US" sz="2800" b="1" u="sng" kern="100" cap="small"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MEANING OF “OFFERING”</a:t>
            </a:r>
          </a:p>
          <a:p>
            <a:pPr marL="0" indent="0">
              <a:lnSpc>
                <a:spcPct val="107000"/>
              </a:lnSpc>
              <a:spcBef>
                <a:spcPts val="0"/>
              </a:spcBef>
              <a:buFont typeface="Wingdings 3" charset="2"/>
              <a:buNone/>
            </a:pPr>
            <a:r>
              <a:rPr lang="en-US" b="1" kern="100" dirty="0">
                <a:latin typeface="Gotham Book"/>
                <a:ea typeface="Calibri" panose="020F0502020204030204" pitchFamily="34" charset="0"/>
                <a:cs typeface="Calibri" panose="020F0502020204030204" pitchFamily="34" charset="0"/>
              </a:rPr>
              <a:t>God desires for His people to have a reliable way of maintaining His holy presence in their midst. God enjoys fellowship with His creation.  Since Leviticus answers the question, “How can Israel draw near to meet with God?” it is fitting that it begins with seven chapters about offerings.  The idea behind the verb “to offer” (which appears 89 times in Leviticus) means to bring something— more specifically, to bring something into the presence of God. This can be a literal sacrifice that is brought to the Tent of Meeting, or it can be a metaphorical sacrifice—part of our lives that we bring to God so as to be transformed. </a:t>
            </a:r>
          </a:p>
        </p:txBody>
      </p:sp>
      <p:cxnSp>
        <p:nvCxnSpPr>
          <p:cNvPr id="13" name="Straight Connector 12">
            <a:extLst>
              <a:ext uri="{FF2B5EF4-FFF2-40B4-BE49-F238E27FC236}">
                <a16:creationId xmlns:a16="http://schemas.microsoft.com/office/drawing/2014/main" id="{7243A353-4241-419A-812F-0907474B6630}"/>
              </a:ext>
            </a:extLst>
          </p:cNvPr>
          <p:cNvCxnSpPr>
            <a:cxnSpLocks/>
          </p:cNvCxnSpPr>
          <p:nvPr/>
        </p:nvCxnSpPr>
        <p:spPr>
          <a:xfrm rot="5400000" flipV="1">
            <a:off x="1835429" y="3789429"/>
            <a:ext cx="603504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014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34BC7ED0-D00B-F58E-AD37-BB94443BAC38}"/>
            </a:ext>
          </a:extLst>
        </p:cNvPr>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644C4A11-EF3C-977E-A88A-D3BA3F581AA7}"/>
              </a:ext>
            </a:extLst>
          </p:cNvPr>
          <p:cNvCxnSpPr>
            <a:cxnSpLocks/>
          </p:cNvCxnSpPr>
          <p:nvPr/>
        </p:nvCxnSpPr>
        <p:spPr>
          <a:xfrm flipV="1">
            <a:off x="26436" y="762280"/>
            <a:ext cx="1225296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B369FA79-8409-896B-8CF3-16749EFEC085}"/>
              </a:ext>
            </a:extLst>
          </p:cNvPr>
          <p:cNvSpPr txBox="1">
            <a:spLocks/>
          </p:cNvSpPr>
          <p:nvPr/>
        </p:nvSpPr>
        <p:spPr>
          <a:xfrm>
            <a:off x="926311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7" name="TextBox 6">
            <a:extLst>
              <a:ext uri="{FF2B5EF4-FFF2-40B4-BE49-F238E27FC236}">
                <a16:creationId xmlns:a16="http://schemas.microsoft.com/office/drawing/2014/main" id="{6F4D63AA-C52B-BB62-646D-BE70FD21E5FF}"/>
              </a:ext>
            </a:extLst>
          </p:cNvPr>
          <p:cNvSpPr txBox="1"/>
          <p:nvPr/>
        </p:nvSpPr>
        <p:spPr>
          <a:xfrm>
            <a:off x="26436" y="38304"/>
            <a:ext cx="314990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Context</a:t>
            </a:r>
          </a:p>
        </p:txBody>
      </p:sp>
      <p:sp>
        <p:nvSpPr>
          <p:cNvPr id="9" name="Content Placeholder 8">
            <a:extLst>
              <a:ext uri="{FF2B5EF4-FFF2-40B4-BE49-F238E27FC236}">
                <a16:creationId xmlns:a16="http://schemas.microsoft.com/office/drawing/2014/main" id="{7823EF8F-7230-937B-2A4B-533B8B854904}"/>
              </a:ext>
            </a:extLst>
          </p:cNvPr>
          <p:cNvSpPr>
            <a:spLocks noGrp="1"/>
          </p:cNvSpPr>
          <p:nvPr>
            <p:ph sz="half" idx="1"/>
          </p:nvPr>
        </p:nvSpPr>
        <p:spPr>
          <a:xfrm>
            <a:off x="119901" y="891142"/>
            <a:ext cx="10651355" cy="2064396"/>
          </a:xfrm>
          <a:solidFill>
            <a:schemeClr val="bg1">
              <a:alpha val="65000"/>
            </a:schemeClr>
          </a:solidFill>
        </p:spPr>
        <p:txBody>
          <a:bodyPr>
            <a:noAutofit/>
          </a:bodyPr>
          <a:lstStyle/>
          <a:p>
            <a:pPr marL="0" marR="0">
              <a:spcBef>
                <a:spcPts val="0"/>
              </a:spcBef>
              <a:buNone/>
            </a:pPr>
            <a:r>
              <a:rPr lang="en-US" sz="1600" b="1" kern="100" dirty="0">
                <a:effectLst/>
                <a:latin typeface="Calibri" panose="020F0502020204030204" pitchFamily="34" charset="0"/>
                <a:ea typeface="Aptos" panose="020B0004020202020204" pitchFamily="34" charset="0"/>
                <a:cs typeface="Times New Roman" panose="02020603050405020304" pitchFamily="18" charset="0"/>
              </a:rPr>
              <a:t>The book of Leviticus serves as a bridge between Exodus and the fulfillment of God’s plan in Christ, addressing how sinful people can approach a holy God. Exodus ends with God’s presence filling the tabernacle, yet Moses is unable to enter, highlighting humanity’s separation from God. Leviticus provides God’s instructions for worship, atonement, and holiness, establishing a system of sacrifices and rituals that temporarily maintain Israel’s relationship with Him.</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600" b="1" kern="100" dirty="0">
                <a:effectLst/>
                <a:latin typeface="Calibri" panose="020F0502020204030204" pitchFamily="34" charset="0"/>
                <a:ea typeface="Aptos" panose="020B0004020202020204" pitchFamily="34" charset="0"/>
                <a:cs typeface="Times New Roman" panose="02020603050405020304" pitchFamily="18" charset="0"/>
              </a:rPr>
              <a:t>Atonement in the Old Testament involves both substitution and purgation—a blameless sacrifice takes the sinner’s place, while its blood purifies both the worshiper and the sanctuary. This foreshadows Christ’s ultimate atonement, where His blood permanently cleanses sin. Unlike pagan cultures that viewed sacrifices as nourishment for their gods, Israel’s offerings were acts of worship, devotion, and obedience, reinforcing their covenant with God rather than manipulating Him.</a:t>
            </a:r>
            <a:r>
              <a:rPr lang="en-US" sz="3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3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3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300" kern="100" dirty="0">
              <a:effectLst/>
              <a:latin typeface="Aptos" panose="020B0004020202020204" pitchFamily="34" charset="0"/>
              <a:ea typeface="Aptos" panose="020B0004020202020204" pitchFamily="34" charset="0"/>
              <a:cs typeface="Times New Roman" panose="02020603050405020304" pitchFamily="18" charset="0"/>
            </a:endParaRPr>
          </a:p>
        </p:txBody>
      </p:sp>
      <p:cxnSp>
        <p:nvCxnSpPr>
          <p:cNvPr id="13" name="Straight Connector 12">
            <a:extLst>
              <a:ext uri="{FF2B5EF4-FFF2-40B4-BE49-F238E27FC236}">
                <a16:creationId xmlns:a16="http://schemas.microsoft.com/office/drawing/2014/main" id="{DDD60A89-E9C7-15A2-A06D-D5191BA51ABE}"/>
              </a:ext>
            </a:extLst>
          </p:cNvPr>
          <p:cNvCxnSpPr>
            <a:cxnSpLocks/>
          </p:cNvCxnSpPr>
          <p:nvPr/>
        </p:nvCxnSpPr>
        <p:spPr>
          <a:xfrm flipV="1">
            <a:off x="562077" y="6203968"/>
            <a:ext cx="850392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E1CDFA2-3200-2B15-EA2A-169895E8F1F8}"/>
              </a:ext>
            </a:extLst>
          </p:cNvPr>
          <p:cNvSpPr txBox="1"/>
          <p:nvPr/>
        </p:nvSpPr>
        <p:spPr>
          <a:xfrm>
            <a:off x="562077" y="4710493"/>
            <a:ext cx="11459429" cy="2092881"/>
          </a:xfrm>
          <a:prstGeom prst="rect">
            <a:avLst/>
          </a:prstGeom>
          <a:solidFill>
            <a:schemeClr val="bg1">
              <a:alpha val="65000"/>
            </a:schemeClr>
          </a:solidFill>
        </p:spPr>
        <p:txBody>
          <a:bodyPr wrap="square">
            <a:spAutoFit/>
          </a:bodyPr>
          <a:lstStyle/>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burnt offering, unique in being entirely consumed by fire, symbolizes total surrender. Noah’s burnt offering pleased God, leading to His covenant of mercy, while Abraham’s test with Isaac foreshadowed God’s provision of a sacrificial substitute—fulfilled in Christ. Leviticus also outlines five types of offerings, categorized into mandatory (sin and guilt) for atonement and voluntary (burnt, grain, and fellowship) for worship, all designed to maintain communion with God.</a:t>
            </a:r>
            <a:r>
              <a:rPr lang="en-US" sz="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priesthood played a crucial role in mediating between God and Israel. Priests were consecrated through blood purification and upheld ritual holiness, ensuring proper worship. The idea of offering extends beyond physical sacrifices; it represents drawing near to God, surrendering to Him, and being transformed by His presence.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52475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1" name="Line 10">
            <a:extLst>
              <a:ext uri="{FF2B5EF4-FFF2-40B4-BE49-F238E27FC236}">
                <a16:creationId xmlns:a16="http://schemas.microsoft.com/office/drawing/2014/main" id="{06ACF194-E50A-41FF-92A0-A6F106573224}"/>
              </a:ext>
            </a:extLst>
          </p:cNvPr>
          <p:cNvSpPr>
            <a:spLocks noChangeShapeType="1"/>
          </p:cNvSpPr>
          <p:nvPr/>
        </p:nvSpPr>
        <p:spPr bwMode="auto">
          <a:xfrm>
            <a:off x="1317212" y="1295400"/>
            <a:ext cx="9386888"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solidFill>
                <a:schemeClr val="bg1"/>
              </a:solidFill>
              <a:latin typeface="Gotham Book"/>
            </a:endParaRP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1770261" y="699352"/>
            <a:ext cx="8613648" cy="468762"/>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800" b="1" cap="small" dirty="0">
                <a:latin typeface="Gotham Book"/>
                <a:ea typeface="Calibri" panose="020F0502020204030204" pitchFamily="34" charset="0"/>
                <a:cs typeface="Calibri" panose="020F0502020204030204" pitchFamily="34" charset="0"/>
              </a:rPr>
              <a:t>Offerings That Please the Lord - Leviticus 1:3–9 NIV</a:t>
            </a:r>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40607" y="1317514"/>
            <a:ext cx="11341290" cy="3572940"/>
          </a:xfrm>
          <a:prstGeom prst="rect">
            <a:avLst/>
          </a:prstGeom>
          <a:solidFill>
            <a:schemeClr val="accent2">
              <a:lumMod val="50000"/>
              <a:alpha val="55000"/>
            </a:schemeClr>
          </a:solidFill>
          <a:ln w="76200">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62506" tIns="35717" rIns="62506" bIns="35717" anchor="t"/>
          <a:lstStyle/>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3 “‘If the offering is a burnt offering from the herd, you are to offer a male without defect. You must present it at the entrance to the tent of meeting so that it will be acceptable to the LORD.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4 You are to lay your hand on the head of the burnt offering, and it will be accepted on your behalf to make atonement for you.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5 You are to slaughter the young bull before the Lord, and then Aaron’s sons the priests shall bring the blood and splash it against the sides of the altar at the entrance to the tent of meeting.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6 You are to skin the burnt offering and cut it into pieces.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7 The sons of Aaron the priest are to put fire on the altar and arrange wood on the fire.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8 Then Aaron’s sons the priests shall arrange the pieces, including the head and the fat, on the wood that is burning on the altar. </a:t>
            </a:r>
          </a:p>
          <a:p>
            <a:pPr lvl="1">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9 You are to wash the internal organs and the legs with water, and the priest is to burn all of it on the altar. It is a burnt offering, a food offering, an aroma pleasing to the LORD. ’”</a:t>
            </a:r>
          </a:p>
        </p:txBody>
      </p:sp>
      <p:sp>
        <p:nvSpPr>
          <p:cNvPr id="16" name="Rectangle 13">
            <a:extLst>
              <a:ext uri="{FF2B5EF4-FFF2-40B4-BE49-F238E27FC236}">
                <a16:creationId xmlns:a16="http://schemas.microsoft.com/office/drawing/2014/main" id="{602EF899-6806-4313-A4E9-C6BE55BF9FBA}"/>
              </a:ext>
            </a:extLst>
          </p:cNvPr>
          <p:cNvSpPr>
            <a:spLocks/>
          </p:cNvSpPr>
          <p:nvPr/>
        </p:nvSpPr>
        <p:spPr bwMode="auto">
          <a:xfrm>
            <a:off x="340607" y="4981433"/>
            <a:ext cx="11346343" cy="1823429"/>
          </a:xfrm>
          <a:prstGeom prst="rect">
            <a:avLst/>
          </a:prstGeom>
          <a:solidFill>
            <a:schemeClr val="accent2">
              <a:lumMod val="50000"/>
              <a:alpha val="55000"/>
            </a:schemeClr>
          </a:solidFill>
          <a:ln w="76200">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62506" tIns="35717" rIns="62506" bIns="35717" anchor="ctr"/>
          <a:lstStyle/>
          <a:p>
            <a:pPr marL="800100" lvl="1" indent="-342900">
              <a:lnSpc>
                <a:spcPct val="107000"/>
              </a:lnSpc>
              <a:buFont typeface="Wingdings" panose="05000000000000000000" pitchFamily="2" charset="2"/>
              <a:buChar char="q"/>
            </a:pPr>
            <a:endPar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This chapter examines God’s expectations for one type of burnt offering.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God requires unblemished animals from the herd or flock.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These animals were to be the best that the Israelites had.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animals that were sacrificed were to make atonement for the Israelites.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priest was to cleanse the altar with the sacrificed animal’s blood.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offering was to be burnt, and it would be a pleasing aroma to God. </a:t>
            </a:r>
          </a:p>
          <a:p>
            <a:pPr marL="800100" lvl="1" indent="-342900">
              <a:lnSpc>
                <a:spcPct val="107000"/>
              </a:lnSpc>
              <a:buFont typeface="Wingdings" panose="05000000000000000000" pitchFamily="2" charset="2"/>
              <a:buChar char="q"/>
            </a:pPr>
            <a:endPar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p:txBody>
      </p:sp>
      <p:cxnSp>
        <p:nvCxnSpPr>
          <p:cNvPr id="11" name="Straight Connector 10">
            <a:extLst>
              <a:ext uri="{FF2B5EF4-FFF2-40B4-BE49-F238E27FC236}">
                <a16:creationId xmlns:a16="http://schemas.microsoft.com/office/drawing/2014/main" id="{37B9120B-72F9-4DEB-BE92-7C0421FEFC9A}"/>
              </a:ext>
            </a:extLst>
          </p:cNvPr>
          <p:cNvCxnSpPr>
            <a:cxnSpLocks/>
          </p:cNvCxnSpPr>
          <p:nvPr/>
        </p:nvCxnSpPr>
        <p:spPr>
          <a:xfrm flipV="1">
            <a:off x="1219200" y="544401"/>
            <a:ext cx="8613648"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23FCF537-FBE9-4578-8866-8C001B26B0BF}"/>
              </a:ext>
            </a:extLst>
          </p:cNvPr>
          <p:cNvSpPr txBox="1">
            <a:spLocks/>
          </p:cNvSpPr>
          <p:nvPr/>
        </p:nvSpPr>
        <p:spPr>
          <a:xfrm>
            <a:off x="9041769" y="-27932"/>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19" name="TextBox 18">
            <a:extLst>
              <a:ext uri="{FF2B5EF4-FFF2-40B4-BE49-F238E27FC236}">
                <a16:creationId xmlns:a16="http://schemas.microsoft.com/office/drawing/2014/main" id="{E0C0B5D2-3EA1-4F53-99A2-444DA19ADFC3}"/>
              </a:ext>
            </a:extLst>
          </p:cNvPr>
          <p:cNvSpPr txBox="1"/>
          <p:nvPr/>
        </p:nvSpPr>
        <p:spPr>
          <a:xfrm>
            <a:off x="1" y="-5639"/>
            <a:ext cx="3657600"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OVERVIEW</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340607" y="4928554"/>
            <a:ext cx="1133856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b="1" dirty="0">
              <a:solidFill>
                <a:schemeClr val="bg1"/>
              </a:solidFill>
              <a:latin typeface="Gotham Book"/>
            </a:endParaRPr>
          </a:p>
        </p:txBody>
      </p:sp>
    </p:spTree>
    <p:extLst>
      <p:ext uri="{BB962C8B-B14F-4D97-AF65-F5344CB8AC3E}">
        <p14:creationId xmlns:p14="http://schemas.microsoft.com/office/powerpoint/2010/main" val="41791713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85CBB891-65DB-BFDA-DFA6-752F6C95EE91}"/>
            </a:ext>
          </a:extLst>
        </p:cNvPr>
        <p:cNvGrpSpPr/>
        <p:nvPr/>
      </p:nvGrpSpPr>
      <p:grpSpPr>
        <a:xfrm>
          <a:off x="0" y="0"/>
          <a:ext cx="0" cy="0"/>
          <a:chOff x="0" y="0"/>
          <a:chExt cx="0" cy="0"/>
        </a:xfrm>
      </p:grpSpPr>
      <p:sp>
        <p:nvSpPr>
          <p:cNvPr id="21" name="Line 10">
            <a:extLst>
              <a:ext uri="{FF2B5EF4-FFF2-40B4-BE49-F238E27FC236}">
                <a16:creationId xmlns:a16="http://schemas.microsoft.com/office/drawing/2014/main" id="{7B004A56-F9CF-E35D-B5D1-96D0C33BE594}"/>
              </a:ext>
            </a:extLst>
          </p:cNvPr>
          <p:cNvSpPr>
            <a:spLocks noChangeShapeType="1"/>
          </p:cNvSpPr>
          <p:nvPr/>
        </p:nvSpPr>
        <p:spPr bwMode="auto">
          <a:xfrm>
            <a:off x="1122788" y="1295400"/>
            <a:ext cx="9674352" cy="0"/>
          </a:xfrm>
          <a:prstGeom prst="line">
            <a:avLst/>
          </a:prstGeom>
          <a:noFill/>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b="1" dirty="0">
              <a:solidFill>
                <a:schemeClr val="bg1"/>
              </a:solidFill>
              <a:latin typeface="Gotham Book"/>
            </a:endParaRPr>
          </a:p>
        </p:txBody>
      </p:sp>
      <p:sp>
        <p:nvSpPr>
          <p:cNvPr id="14" name="Title 2">
            <a:extLst>
              <a:ext uri="{FF2B5EF4-FFF2-40B4-BE49-F238E27FC236}">
                <a16:creationId xmlns:a16="http://schemas.microsoft.com/office/drawing/2014/main" id="{E12594E6-2A00-7CEF-34CF-58B786EEE746}"/>
              </a:ext>
            </a:extLst>
          </p:cNvPr>
          <p:cNvSpPr txBox="1">
            <a:spLocks/>
          </p:cNvSpPr>
          <p:nvPr/>
        </p:nvSpPr>
        <p:spPr>
          <a:xfrm>
            <a:off x="1653140" y="699352"/>
            <a:ext cx="8613648" cy="468762"/>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800" b="1" cap="small" dirty="0">
                <a:latin typeface="Gotham Book"/>
                <a:ea typeface="Calibri" panose="020F0502020204030204" pitchFamily="34" charset="0"/>
                <a:cs typeface="Calibri" panose="020F0502020204030204" pitchFamily="34" charset="0"/>
              </a:rPr>
              <a:t>Offerings That the Lord Accepts - Leviticus 1:10–17 NIV</a:t>
            </a:r>
          </a:p>
        </p:txBody>
      </p:sp>
      <p:sp>
        <p:nvSpPr>
          <p:cNvPr id="17" name="Rectangle 13">
            <a:extLst>
              <a:ext uri="{FF2B5EF4-FFF2-40B4-BE49-F238E27FC236}">
                <a16:creationId xmlns:a16="http://schemas.microsoft.com/office/drawing/2014/main" id="{8B02E75B-D1AE-9012-233B-626399D86FBF}"/>
              </a:ext>
            </a:extLst>
          </p:cNvPr>
          <p:cNvSpPr>
            <a:spLocks/>
          </p:cNvSpPr>
          <p:nvPr/>
        </p:nvSpPr>
        <p:spPr bwMode="auto">
          <a:xfrm>
            <a:off x="1122788" y="1317513"/>
            <a:ext cx="9674352" cy="3762371"/>
          </a:xfrm>
          <a:prstGeom prst="rect">
            <a:avLst/>
          </a:prstGeom>
          <a:solidFill>
            <a:schemeClr val="accent2">
              <a:lumMod val="50000"/>
              <a:alpha val="55000"/>
            </a:schemeClr>
          </a:solidFill>
          <a:ln w="76200">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62506" tIns="35717" rIns="62506" bIns="35717" anchor="t"/>
          <a:lstStyle/>
          <a:p>
            <a:pPr lvl="1">
              <a:lnSpc>
                <a:spcPct val="107000"/>
              </a:lnSpc>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10 “‘If the offering is a burnt offering from the flock, from either the sheep or the goats, you are to offer a male without defect. </a:t>
            </a:r>
          </a:p>
          <a:p>
            <a:pPr lvl="1">
              <a:lnSpc>
                <a:spcPct val="107000"/>
              </a:lnSpc>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11 You are to slaughter it at the north side of the altar before the LORD, and Aaron’s sons the priests shall splash its blood against the sides of the altar. </a:t>
            </a:r>
          </a:p>
          <a:p>
            <a:pPr lvl="1">
              <a:lnSpc>
                <a:spcPct val="107000"/>
              </a:lnSpc>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12 You are to cut it into pieces, and the priest shall arrange them, including the head and the fat, on the wood that is burning on the altar. </a:t>
            </a:r>
          </a:p>
          <a:p>
            <a:pPr lvl="1">
              <a:lnSpc>
                <a:spcPct val="107000"/>
              </a:lnSpc>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13 You are to wash the internal organs and the legs with water, and the priest is to bring all of them and burn them on the altar.  It is a burnt offering, a food offering, an aroma pleasing to the LORD.  </a:t>
            </a:r>
          </a:p>
          <a:p>
            <a:pPr lvl="1">
              <a:lnSpc>
                <a:spcPct val="107000"/>
              </a:lnSpc>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14 “‘If the offering to the LORD is a burnt offering of birds, you are to offer a dove or a young pigeon. </a:t>
            </a:r>
          </a:p>
          <a:p>
            <a:pPr lvl="1">
              <a:lnSpc>
                <a:spcPct val="107000"/>
              </a:lnSpc>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15 The priest shall bring it to the altar, wring off the head and burn it on the altar; its blood shall be drained out on the side of the altar.  </a:t>
            </a:r>
          </a:p>
          <a:p>
            <a:pPr lvl="1">
              <a:lnSpc>
                <a:spcPct val="107000"/>
              </a:lnSpc>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16 He is to remove the crop and the feathers and throw them down east of the altar where the ashes are. </a:t>
            </a:r>
          </a:p>
          <a:p>
            <a:pPr lvl="1">
              <a:lnSpc>
                <a:spcPct val="107000"/>
              </a:lnSpc>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17 He shall tear it open by the wings, not dividing it completely, and then the priest shall burn it on the wood that is burning on the altar.  It is a burnt offering, a food offering, an aroma pleasing to the LORD. ’”</a:t>
            </a:r>
          </a:p>
        </p:txBody>
      </p:sp>
      <p:sp>
        <p:nvSpPr>
          <p:cNvPr id="16" name="Rectangle 13">
            <a:extLst>
              <a:ext uri="{FF2B5EF4-FFF2-40B4-BE49-F238E27FC236}">
                <a16:creationId xmlns:a16="http://schemas.microsoft.com/office/drawing/2014/main" id="{201C09A8-7BAC-B998-193E-3B563528E9B0}"/>
              </a:ext>
            </a:extLst>
          </p:cNvPr>
          <p:cNvSpPr>
            <a:spLocks/>
          </p:cNvSpPr>
          <p:nvPr/>
        </p:nvSpPr>
        <p:spPr bwMode="auto">
          <a:xfrm>
            <a:off x="1122788" y="5079887"/>
            <a:ext cx="9674352" cy="1746213"/>
          </a:xfrm>
          <a:prstGeom prst="rect">
            <a:avLst/>
          </a:prstGeom>
          <a:solidFill>
            <a:schemeClr val="accent2">
              <a:lumMod val="50000"/>
              <a:alpha val="55000"/>
            </a:schemeClr>
          </a:solidFill>
          <a:ln w="76200">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62506" tIns="35717" rIns="62506" bIns="35717" anchor="t"/>
          <a:lstStyle/>
          <a:p>
            <a:pPr marL="800100" lvl="1" indent="-342900">
              <a:lnSpc>
                <a:spcPct val="107000"/>
              </a:lnSpc>
              <a:buFont typeface="Wingdings" panose="05000000000000000000" pitchFamily="2" charset="2"/>
              <a:buChar char="q"/>
            </a:pPr>
            <a:endPar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This passage outlines two other types of burnt offerings: those using sheep and goats, and those using birds.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offerings in these verses are not for atonement, but are burnt food offerings for God. </a:t>
            </a:r>
          </a:p>
          <a:p>
            <a:pPr marL="800100" lvl="1" indent="-342900">
              <a:lnSpc>
                <a:spcPct val="107000"/>
              </a:lnSpc>
              <a:buFont typeface="Wingdings" panose="05000000000000000000" pitchFamily="2" charset="2"/>
              <a:buChar char="q"/>
            </a:pPr>
            <a:r>
              <a:rPr lang="en-US" b="1" kern="100"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These sacrifices also pleased God, even though they were not as expensive as the bulls. </a:t>
            </a:r>
          </a:p>
        </p:txBody>
      </p:sp>
      <p:cxnSp>
        <p:nvCxnSpPr>
          <p:cNvPr id="11" name="Straight Connector 10">
            <a:extLst>
              <a:ext uri="{FF2B5EF4-FFF2-40B4-BE49-F238E27FC236}">
                <a16:creationId xmlns:a16="http://schemas.microsoft.com/office/drawing/2014/main" id="{9C12DC56-8E2D-052A-CE31-9BAE8BF57435}"/>
              </a:ext>
            </a:extLst>
          </p:cNvPr>
          <p:cNvCxnSpPr>
            <a:cxnSpLocks/>
          </p:cNvCxnSpPr>
          <p:nvPr/>
        </p:nvCxnSpPr>
        <p:spPr>
          <a:xfrm flipV="1">
            <a:off x="1653140" y="544401"/>
            <a:ext cx="8613648"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D7EB014F-817E-2877-41DD-74426D957A5B}"/>
              </a:ext>
            </a:extLst>
          </p:cNvPr>
          <p:cNvSpPr txBox="1">
            <a:spLocks/>
          </p:cNvSpPr>
          <p:nvPr/>
        </p:nvSpPr>
        <p:spPr>
          <a:xfrm>
            <a:off x="9041769" y="-27932"/>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19" name="TextBox 18">
            <a:extLst>
              <a:ext uri="{FF2B5EF4-FFF2-40B4-BE49-F238E27FC236}">
                <a16:creationId xmlns:a16="http://schemas.microsoft.com/office/drawing/2014/main" id="{49717A00-7B1C-2B76-FD93-78BA7D240ED5}"/>
              </a:ext>
            </a:extLst>
          </p:cNvPr>
          <p:cNvSpPr txBox="1"/>
          <p:nvPr/>
        </p:nvSpPr>
        <p:spPr>
          <a:xfrm>
            <a:off x="1" y="-5639"/>
            <a:ext cx="3657600"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OVERVIEW</a:t>
            </a:r>
          </a:p>
        </p:txBody>
      </p:sp>
      <p:sp>
        <p:nvSpPr>
          <p:cNvPr id="10" name="Line 10">
            <a:extLst>
              <a:ext uri="{FF2B5EF4-FFF2-40B4-BE49-F238E27FC236}">
                <a16:creationId xmlns:a16="http://schemas.microsoft.com/office/drawing/2014/main" id="{3F7BA0DE-7E21-0996-5CA1-4FAE06628C36}"/>
              </a:ext>
            </a:extLst>
          </p:cNvPr>
          <p:cNvSpPr>
            <a:spLocks noChangeShapeType="1"/>
          </p:cNvSpPr>
          <p:nvPr/>
        </p:nvSpPr>
        <p:spPr bwMode="auto">
          <a:xfrm>
            <a:off x="1122788" y="5047989"/>
            <a:ext cx="967435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b="1" dirty="0">
              <a:solidFill>
                <a:schemeClr val="bg1"/>
              </a:solidFill>
              <a:latin typeface="Gotham Book"/>
            </a:endParaRPr>
          </a:p>
        </p:txBody>
      </p:sp>
    </p:spTree>
    <p:extLst>
      <p:ext uri="{BB962C8B-B14F-4D97-AF65-F5344CB8AC3E}">
        <p14:creationId xmlns:p14="http://schemas.microsoft.com/office/powerpoint/2010/main" val="20266560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98286" y="6858000"/>
            <a:ext cx="9644063" cy="0"/>
          </a:xfrm>
          <a:prstGeom prst="line">
            <a:avLst/>
          </a:prstGeom>
          <a:noFill/>
          <a:ln w="77063">
            <a:solidFill>
              <a:schemeClr val="accent2">
                <a:lumMod val="50000"/>
              </a:schemeClr>
            </a:solidFill>
            <a:round/>
            <a:headEnd/>
            <a:tailEnd/>
          </a:ln>
        </p:spPr>
        <p:txBody>
          <a:bodyPr lIns="64291" tIns="32146" rIns="64291" bIns="32146"/>
          <a:lstStyle/>
          <a:p>
            <a:pPr algn="l"/>
            <a:endParaRPr lang="en-US" sz="1400" b="1" dirty="0">
              <a:solidFill>
                <a:schemeClr val="bg1"/>
              </a:solidFill>
              <a:effectLst>
                <a:outerShdw blurRad="38100" dist="38100" dir="2700000" algn="tl">
                  <a:srgbClr val="000000">
                    <a:alpha val="43137"/>
                  </a:srgbClr>
                </a:outerShdw>
              </a:effectLst>
              <a:latin typeface="Gotham Book"/>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619471" y="647700"/>
            <a:ext cx="9001125"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466088" y="6934200"/>
            <a:ext cx="9582912" cy="0"/>
          </a:xfrm>
          <a:prstGeom prst="line">
            <a:avLst/>
          </a:prstGeom>
          <a:noFill/>
          <a:ln w="77063">
            <a:solidFill>
              <a:schemeClr val="accent2">
                <a:lumMod val="50000"/>
              </a:schemeClr>
            </a:solidFill>
            <a:round/>
            <a:headEnd/>
            <a:tailEnd/>
          </a:ln>
        </p:spPr>
        <p:txBody>
          <a:bodyPr lIns="64291" tIns="32146" rIns="64291" bIns="32146"/>
          <a:lstStyle/>
          <a:p>
            <a:pPr algn="l"/>
            <a:endParaRPr lang="en-US" sz="1400" b="1" dirty="0">
              <a:solidFill>
                <a:schemeClr val="bg1"/>
              </a:solidFill>
              <a:effectLst>
                <a:outerShdw blurRad="38100" dist="38100" dir="2700000" algn="tl">
                  <a:srgbClr val="000000">
                    <a:alpha val="43137"/>
                  </a:srgbClr>
                </a:outerShdw>
              </a:effectLst>
              <a:latin typeface="Gotham Book"/>
            </a:endParaRPr>
          </a:p>
        </p:txBody>
      </p:sp>
      <p:sp>
        <p:nvSpPr>
          <p:cNvPr id="14" name="TextBox 13">
            <a:extLst>
              <a:ext uri="{FF2B5EF4-FFF2-40B4-BE49-F238E27FC236}">
                <a16:creationId xmlns:a16="http://schemas.microsoft.com/office/drawing/2014/main" id="{EA537800-FF19-445F-878B-B73402FEA682}"/>
              </a:ext>
            </a:extLst>
          </p:cNvPr>
          <p:cNvSpPr txBox="1"/>
          <p:nvPr/>
        </p:nvSpPr>
        <p:spPr>
          <a:xfrm>
            <a:off x="437799" y="1235383"/>
            <a:ext cx="9182797" cy="5660717"/>
          </a:xfrm>
          <a:prstGeom prst="rect">
            <a:avLst/>
          </a:prstGeom>
          <a:solidFill>
            <a:schemeClr val="accent2">
              <a:lumMod val="40000"/>
              <a:lumOff val="60000"/>
              <a:alpha val="30000"/>
            </a:schemeClr>
          </a:solidFill>
          <a:ln>
            <a:solidFill>
              <a:schemeClr val="accent2">
                <a:lumMod val="50000"/>
              </a:schemeClr>
            </a:solidFill>
          </a:ln>
        </p:spPr>
        <p:txBody>
          <a:bodyPr wrap="square">
            <a:spAutoFit/>
          </a:bodyPr>
          <a:lstStyle/>
          <a:p>
            <a:pPr>
              <a:lnSpc>
                <a:spcPct val="107000"/>
              </a:lnSpc>
            </a:pPr>
            <a:r>
              <a:rPr lang="en-US"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Lately, in my weekly church group, we’ve been talking a lot about sacrifice. Usually when it comes up, someone will connect it to the woman who gave only a penny, even though that was all she had. My group’s leader has said a few times that if we’re truly being sacrificial in our giving, it’s going to hurt. Maybe you’ve been saving up for a nice new kitchen appliance, or a new computer, or to have the repair shop change your car’s oil for you; but then you give, and it comes right out of that “for me” fund.</a:t>
            </a:r>
            <a:r>
              <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But I keep feeling like there must be more to sacrifice.  After all, doesn’t Jesus urge us to carry our crosses—our very instruments of death—and follow Him? To someone with a stable job and a stable paycheck, financial giving doesn’t always feel like that much of a sacrifice. Is there something more that I am missing, a costly sacrifice that I’ve been avoiding?</a:t>
            </a:r>
            <a:endPar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Ever since I was a child, I’ve valued my time. If I don’t have a specific, uninterrupted routine, I get upset, or at least demotivated. I like to wake up at 6:30 a. m. , read my Bible, work out, and eat breakfast by 8:50 a. m. —just in time to log into my work computer by 9:00. Then, when I log off in the evening, I have a routine that takes me until I get into bed at 9:30 p. m. And if my habits get interrupted, it can feel as though my entire day is ruined. </a:t>
            </a:r>
            <a:endPar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5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Maybe, for me, a sacrifice would be to give up some of my precious “routine time. ” I could offer my time to God.  I could lose some of my rigidity and be ready for a call to serve, even when it feels inconvenient. </a:t>
            </a:r>
            <a:endParaRPr lang="en-US" b="1" dirty="0">
              <a:solidFill>
                <a:schemeClr val="accent2">
                  <a:lumMod val="50000"/>
                </a:schemeClr>
              </a:solidFill>
              <a:effectLst>
                <a:outerShdw blurRad="38100" dist="38100" dir="2700000" algn="tl">
                  <a:srgbClr val="000000">
                    <a:alpha val="43137"/>
                  </a:srgbClr>
                </a:outerShdw>
              </a:effectLst>
              <a:latin typeface="Gotham Book"/>
              <a:ea typeface="Times New Roman" panose="02020603050405020304" pitchFamily="18" charset="0"/>
            </a:endParaRPr>
          </a:p>
        </p:txBody>
      </p:sp>
      <p:sp>
        <p:nvSpPr>
          <p:cNvPr id="22" name="TextBox 21">
            <a:extLst>
              <a:ext uri="{FF2B5EF4-FFF2-40B4-BE49-F238E27FC236}">
                <a16:creationId xmlns:a16="http://schemas.microsoft.com/office/drawing/2014/main" id="{6471D0BC-E990-4441-A0AB-D494EBC0E423}"/>
              </a:ext>
            </a:extLst>
          </p:cNvPr>
          <p:cNvSpPr txBox="1"/>
          <p:nvPr/>
        </p:nvSpPr>
        <p:spPr>
          <a:xfrm>
            <a:off x="56256" y="-33337"/>
            <a:ext cx="7873092" cy="495807"/>
          </a:xfrm>
          <a:prstGeom prst="rect">
            <a:avLst/>
          </a:prstGeom>
          <a:solidFill>
            <a:schemeClr val="accent2">
              <a:lumMod val="50000"/>
              <a:alpha val="80000"/>
            </a:schemeClr>
          </a:solidFill>
          <a:ln w="508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effectLst>
                  <a:outerShdw blurRad="38100" dist="38100" dir="2700000" algn="tl">
                    <a:srgbClr val="000000">
                      <a:alpha val="43137"/>
                    </a:srgbClr>
                  </a:outerShdw>
                </a:effectLst>
                <a:latin typeface="Gotham Book"/>
              </a:rPr>
              <a:t>BIBLE APPLICATION</a:t>
            </a:r>
            <a:endParaRPr lang="en-US" sz="400" b="1" dirty="0">
              <a:solidFill>
                <a:schemeClr val="bg1"/>
              </a:solidFill>
              <a:effectLst>
                <a:outerShdw blurRad="38100" dist="38100" dir="2700000" algn="tl">
                  <a:srgbClr val="000000">
                    <a:alpha val="43137"/>
                  </a:srgbClr>
                </a:outerShdw>
              </a:effectLst>
              <a:latin typeface="Gotham Book"/>
            </a:endParaRPr>
          </a:p>
          <a:p>
            <a:pPr algn="l"/>
            <a:endParaRPr lang="en-US" sz="400" b="1" dirty="0">
              <a:solidFill>
                <a:schemeClr val="bg1"/>
              </a:solidFill>
              <a:effectLst>
                <a:outerShdw blurRad="38100" dist="38100" dir="2700000" algn="tl">
                  <a:srgbClr val="000000">
                    <a:alpha val="43137"/>
                  </a:srgbClr>
                </a:outerShdw>
              </a:effectLst>
              <a:latin typeface="Gotham Book"/>
            </a:endParaRPr>
          </a:p>
        </p:txBody>
      </p:sp>
      <p:sp>
        <p:nvSpPr>
          <p:cNvPr id="23" name="Title 2">
            <a:extLst>
              <a:ext uri="{FF2B5EF4-FFF2-40B4-BE49-F238E27FC236}">
                <a16:creationId xmlns:a16="http://schemas.microsoft.com/office/drawing/2014/main" id="{1AF6D03B-FDF2-4A2B-8C33-887BB31BED2F}"/>
              </a:ext>
            </a:extLst>
          </p:cNvPr>
          <p:cNvSpPr txBox="1">
            <a:spLocks/>
          </p:cNvSpPr>
          <p:nvPr/>
        </p:nvSpPr>
        <p:spPr>
          <a:xfrm>
            <a:off x="9115754" y="-42609"/>
            <a:ext cx="3016280" cy="514350"/>
          </a:xfrm>
          <a:prstGeom prst="rect">
            <a:avLst/>
          </a:prstGeom>
          <a:solidFill>
            <a:schemeClr val="accent2">
              <a:lumMod val="50000"/>
              <a:alpha val="80000"/>
            </a:schemeClr>
          </a:solidFill>
          <a:ln w="50800" cap="rnd">
            <a:solidFill>
              <a:schemeClr val="accent2">
                <a:lumMod val="50000"/>
              </a:schemeClr>
            </a:solid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Offering a Sweet Aroma to God</a:t>
            </a:r>
          </a:p>
        </p:txBody>
      </p:sp>
      <p:sp>
        <p:nvSpPr>
          <p:cNvPr id="24" name="TextBox 23">
            <a:extLst>
              <a:ext uri="{FF2B5EF4-FFF2-40B4-BE49-F238E27FC236}">
                <a16:creationId xmlns:a16="http://schemas.microsoft.com/office/drawing/2014/main" id="{0C909907-8C7F-45F7-A044-A7E74773EFA4}"/>
              </a:ext>
            </a:extLst>
          </p:cNvPr>
          <p:cNvSpPr txBox="1"/>
          <p:nvPr/>
        </p:nvSpPr>
        <p:spPr>
          <a:xfrm>
            <a:off x="2628899" y="76961"/>
            <a:ext cx="5300449" cy="344069"/>
          </a:xfrm>
          <a:prstGeom prst="rect">
            <a:avLst/>
          </a:prstGeom>
          <a:noFill/>
          <a:ln cap="rnd">
            <a:noFill/>
            <a:miter lim="800000"/>
          </a:ln>
        </p:spPr>
        <p:txBody>
          <a:bodyPr wrap="square">
            <a:spAutoFit/>
          </a:bodyPr>
          <a:lstStyle/>
          <a:p>
            <a:pPr>
              <a:lnSpc>
                <a:spcPct val="107000"/>
              </a:lnSpc>
            </a:pPr>
            <a:r>
              <a:rPr lang="en-US" sz="1600" b="1" cap="small" dirty="0">
                <a:solidFill>
                  <a:schemeClr val="bg1"/>
                </a:solidFill>
                <a:latin typeface="Gotham Book"/>
                <a:ea typeface="Calibri" panose="020F0502020204030204" pitchFamily="34" charset="0"/>
                <a:cs typeface="Calibri" panose="020F0502020204030204" pitchFamily="34" charset="0"/>
              </a:rPr>
              <a:t>Discuss the kinds of sacrifices that God might require of us. </a:t>
            </a:r>
          </a:p>
        </p:txBody>
      </p:sp>
      <p:sp>
        <p:nvSpPr>
          <p:cNvPr id="2" name="Rectangle: Rounded Corners 1">
            <a:extLst>
              <a:ext uri="{FF2B5EF4-FFF2-40B4-BE49-F238E27FC236}">
                <a16:creationId xmlns:a16="http://schemas.microsoft.com/office/drawing/2014/main" id="{7F5D1A2B-EEA7-459D-80F2-970AC84A03A9}"/>
              </a:ext>
            </a:extLst>
          </p:cNvPr>
          <p:cNvSpPr/>
          <p:nvPr/>
        </p:nvSpPr>
        <p:spPr>
          <a:xfrm>
            <a:off x="437799" y="763225"/>
            <a:ext cx="9182797" cy="488428"/>
          </a:xfrm>
          <a:prstGeom prst="roundRect">
            <a:avLst/>
          </a:prstGeom>
          <a:solidFill>
            <a:schemeClr val="accent2">
              <a:lumMod val="50000"/>
              <a:alpha val="80000"/>
            </a:schemeClr>
          </a:solidFill>
          <a:ln w="50800" cap="flat">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t">
            <a:spAutoFit/>
          </a:bodyPr>
          <a:lstStyle/>
          <a:p>
            <a:r>
              <a:rPr lang="en-US" sz="2400" b="1" cap="small" dirty="0">
                <a:solidFill>
                  <a:schemeClr val="bg1"/>
                </a:solidFill>
                <a:latin typeface="Gotham Book"/>
                <a:ea typeface="Calibri" panose="020F0502020204030204" pitchFamily="34" charset="0"/>
                <a:cs typeface="Calibri" panose="020F0502020204030204" pitchFamily="34" charset="0"/>
              </a:rPr>
              <a:t>Sacrifice that Counts</a:t>
            </a:r>
          </a:p>
        </p:txBody>
      </p:sp>
      <p:pic>
        <p:nvPicPr>
          <p:cNvPr id="4" name="Picture 3">
            <a:extLst>
              <a:ext uri="{FF2B5EF4-FFF2-40B4-BE49-F238E27FC236}">
                <a16:creationId xmlns:a16="http://schemas.microsoft.com/office/drawing/2014/main" id="{E4F09F3A-AE76-E257-9894-A96646D68D67}"/>
              </a:ext>
            </a:extLst>
          </p:cNvPr>
          <p:cNvPicPr>
            <a:picLocks noChangeAspect="1"/>
          </p:cNvPicPr>
          <p:nvPr/>
        </p:nvPicPr>
        <p:blipFill>
          <a:blip r:embed="rId3">
            <a:extLst>
              <a:ext uri="{28A0092B-C50C-407E-A947-70E740481C1C}">
                <a14:useLocalDpi xmlns:a14="http://schemas.microsoft.com/office/drawing/2010/main" val="0"/>
              </a:ext>
            </a:extLst>
          </a:blip>
          <a:srcRect l="37990" r="37990"/>
          <a:stretch/>
        </p:blipFill>
        <p:spPr>
          <a:xfrm>
            <a:off x="9770720" y="723900"/>
            <a:ext cx="2421279" cy="5760074"/>
          </a:xfrm>
          <a:prstGeom prst="ellipse">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5E6BD-159E-A0DD-6808-A41802C33517}"/>
            </a:ext>
          </a:extLst>
        </p:cNvPr>
        <p:cNvGrpSpPr/>
        <p:nvPr/>
      </p:nvGrpSpPr>
      <p:grpSpPr>
        <a:xfrm>
          <a:off x="0" y="0"/>
          <a:ext cx="0" cy="0"/>
          <a:chOff x="0" y="0"/>
          <a:chExt cx="0" cy="0"/>
        </a:xfrm>
      </p:grpSpPr>
      <p:sp>
        <p:nvSpPr>
          <p:cNvPr id="18" name="Line 10">
            <a:extLst>
              <a:ext uri="{FF2B5EF4-FFF2-40B4-BE49-F238E27FC236}">
                <a16:creationId xmlns:a16="http://schemas.microsoft.com/office/drawing/2014/main" id="{35BDD34F-4E17-5EA8-3337-F10910A88C84}"/>
              </a:ext>
            </a:extLst>
          </p:cNvPr>
          <p:cNvSpPr>
            <a:spLocks noChangeShapeType="1"/>
          </p:cNvSpPr>
          <p:nvPr/>
        </p:nvSpPr>
        <p:spPr bwMode="auto">
          <a:xfrm>
            <a:off x="1198286" y="6858000"/>
            <a:ext cx="9644063" cy="0"/>
          </a:xfrm>
          <a:prstGeom prst="line">
            <a:avLst/>
          </a:prstGeom>
          <a:noFill/>
          <a:ln w="77063">
            <a:solidFill>
              <a:schemeClr val="accent2">
                <a:lumMod val="50000"/>
              </a:schemeClr>
            </a:solidFill>
            <a:round/>
            <a:headEnd/>
            <a:tailEnd/>
          </a:ln>
        </p:spPr>
        <p:txBody>
          <a:bodyPr lIns="64291" tIns="32146" rIns="64291" bIns="32146"/>
          <a:lstStyle/>
          <a:p>
            <a:pPr algn="l"/>
            <a:endParaRPr lang="en-US" sz="1400" b="1" dirty="0">
              <a:solidFill>
                <a:schemeClr val="bg1"/>
              </a:solidFill>
              <a:effectLst>
                <a:outerShdw blurRad="38100" dist="38100" dir="2700000" algn="tl">
                  <a:srgbClr val="000000">
                    <a:alpha val="43137"/>
                  </a:srgbClr>
                </a:outerShdw>
              </a:effectLst>
              <a:latin typeface="Gotham Book"/>
            </a:endParaRPr>
          </a:p>
        </p:txBody>
      </p:sp>
      <p:cxnSp>
        <p:nvCxnSpPr>
          <p:cNvPr id="17" name="Straight Connector 16">
            <a:extLst>
              <a:ext uri="{FF2B5EF4-FFF2-40B4-BE49-F238E27FC236}">
                <a16:creationId xmlns:a16="http://schemas.microsoft.com/office/drawing/2014/main" id="{907AC356-3BB1-C12A-192D-4F863C969247}"/>
              </a:ext>
            </a:extLst>
          </p:cNvPr>
          <p:cNvCxnSpPr/>
          <p:nvPr/>
        </p:nvCxnSpPr>
        <p:spPr>
          <a:xfrm>
            <a:off x="619471" y="647700"/>
            <a:ext cx="9001125"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Line 10">
            <a:extLst>
              <a:ext uri="{FF2B5EF4-FFF2-40B4-BE49-F238E27FC236}">
                <a16:creationId xmlns:a16="http://schemas.microsoft.com/office/drawing/2014/main" id="{FFE5C91D-DCFE-0F85-D4E5-C836CCDFE0E7}"/>
              </a:ext>
            </a:extLst>
          </p:cNvPr>
          <p:cNvSpPr>
            <a:spLocks noChangeShapeType="1"/>
          </p:cNvSpPr>
          <p:nvPr/>
        </p:nvSpPr>
        <p:spPr bwMode="auto">
          <a:xfrm>
            <a:off x="1466088" y="6934200"/>
            <a:ext cx="9582912" cy="0"/>
          </a:xfrm>
          <a:prstGeom prst="line">
            <a:avLst/>
          </a:prstGeom>
          <a:noFill/>
          <a:ln w="77063">
            <a:solidFill>
              <a:schemeClr val="accent2">
                <a:lumMod val="50000"/>
              </a:schemeClr>
            </a:solidFill>
            <a:round/>
            <a:headEnd/>
            <a:tailEnd/>
          </a:ln>
        </p:spPr>
        <p:txBody>
          <a:bodyPr lIns="64291" tIns="32146" rIns="64291" bIns="32146"/>
          <a:lstStyle/>
          <a:p>
            <a:pPr algn="l"/>
            <a:endParaRPr lang="en-US" sz="1400" b="1" dirty="0">
              <a:solidFill>
                <a:schemeClr val="bg1"/>
              </a:solidFill>
              <a:effectLst>
                <a:outerShdw blurRad="38100" dist="38100" dir="2700000" algn="tl">
                  <a:srgbClr val="000000">
                    <a:alpha val="43137"/>
                  </a:srgbClr>
                </a:outerShdw>
              </a:effectLst>
              <a:latin typeface="Gotham Book"/>
            </a:endParaRPr>
          </a:p>
        </p:txBody>
      </p:sp>
      <p:sp>
        <p:nvSpPr>
          <p:cNvPr id="14" name="TextBox 13">
            <a:extLst>
              <a:ext uri="{FF2B5EF4-FFF2-40B4-BE49-F238E27FC236}">
                <a16:creationId xmlns:a16="http://schemas.microsoft.com/office/drawing/2014/main" id="{0EAC1F4D-88B3-24C7-23D1-1D60592EB073}"/>
              </a:ext>
            </a:extLst>
          </p:cNvPr>
          <p:cNvSpPr txBox="1"/>
          <p:nvPr/>
        </p:nvSpPr>
        <p:spPr>
          <a:xfrm>
            <a:off x="437799" y="1235383"/>
            <a:ext cx="9182797" cy="4358886"/>
          </a:xfrm>
          <a:prstGeom prst="rect">
            <a:avLst/>
          </a:prstGeom>
          <a:solidFill>
            <a:schemeClr val="accent2">
              <a:lumMod val="40000"/>
              <a:lumOff val="60000"/>
              <a:alpha val="30000"/>
            </a:schemeClr>
          </a:solidFill>
          <a:ln>
            <a:solidFill>
              <a:schemeClr val="accent2">
                <a:lumMod val="50000"/>
              </a:schemeClr>
            </a:solidFill>
          </a:ln>
        </p:spPr>
        <p:txBody>
          <a:bodyPr wrap="square">
            <a:spAutoFit/>
          </a:bodyPr>
          <a:lstStyle/>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9. Does proper sacrifice in today’s church context have to be financial?  </a:t>
            </a: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10. What’s something you’ve sacrificed that wasn’t directly financial?  </a:t>
            </a: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a:p>
            <a:pPr>
              <a:lnSpc>
                <a:spcPct val="107000"/>
              </a:lnSpc>
            </a:pPr>
            <a:r>
              <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11. What’s something that would be a sacrifice for you, but might be easy for someone else to give up? </a:t>
            </a: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a:lnSpc>
                <a:spcPct val="107000"/>
              </a:lnSpc>
            </a:pPr>
            <a:endParaRPr lang="en-US" sz="2000" b="1" dirty="0">
              <a:solidFill>
                <a:schemeClr val="accent2">
                  <a:lumMod val="50000"/>
                </a:schemeClr>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E396E68A-2921-E408-8C0F-2E16A8E80EC9}"/>
              </a:ext>
            </a:extLst>
          </p:cNvPr>
          <p:cNvSpPr txBox="1"/>
          <p:nvPr/>
        </p:nvSpPr>
        <p:spPr>
          <a:xfrm>
            <a:off x="56256" y="-33337"/>
            <a:ext cx="7873092" cy="495807"/>
          </a:xfrm>
          <a:prstGeom prst="rect">
            <a:avLst/>
          </a:prstGeom>
          <a:solidFill>
            <a:schemeClr val="accent2">
              <a:lumMod val="50000"/>
              <a:alpha val="80000"/>
            </a:schemeClr>
          </a:solidFill>
          <a:ln w="508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effectLst>
                  <a:outerShdw blurRad="38100" dist="38100" dir="2700000" algn="tl">
                    <a:srgbClr val="000000">
                      <a:alpha val="43137"/>
                    </a:srgbClr>
                  </a:outerShdw>
                </a:effectLst>
                <a:latin typeface="Gotham Book"/>
              </a:rPr>
              <a:t>BIBLE APPLICATION</a:t>
            </a:r>
            <a:endParaRPr lang="en-US" sz="400" b="1" dirty="0">
              <a:solidFill>
                <a:schemeClr val="bg1"/>
              </a:solidFill>
              <a:effectLst>
                <a:outerShdw blurRad="38100" dist="38100" dir="2700000" algn="tl">
                  <a:srgbClr val="000000">
                    <a:alpha val="43137"/>
                  </a:srgbClr>
                </a:outerShdw>
              </a:effectLst>
              <a:latin typeface="Gotham Book"/>
            </a:endParaRPr>
          </a:p>
          <a:p>
            <a:pPr algn="l"/>
            <a:endParaRPr lang="en-US" sz="400" b="1" dirty="0">
              <a:solidFill>
                <a:schemeClr val="bg1"/>
              </a:solidFill>
              <a:effectLst>
                <a:outerShdw blurRad="38100" dist="38100" dir="2700000" algn="tl">
                  <a:srgbClr val="000000">
                    <a:alpha val="43137"/>
                  </a:srgbClr>
                </a:outerShdw>
              </a:effectLst>
              <a:latin typeface="Gotham Book"/>
            </a:endParaRPr>
          </a:p>
        </p:txBody>
      </p:sp>
      <p:sp>
        <p:nvSpPr>
          <p:cNvPr id="23" name="Title 2">
            <a:extLst>
              <a:ext uri="{FF2B5EF4-FFF2-40B4-BE49-F238E27FC236}">
                <a16:creationId xmlns:a16="http://schemas.microsoft.com/office/drawing/2014/main" id="{07FAE95A-921D-8676-D564-96132E5B1CF4}"/>
              </a:ext>
            </a:extLst>
          </p:cNvPr>
          <p:cNvSpPr txBox="1">
            <a:spLocks/>
          </p:cNvSpPr>
          <p:nvPr/>
        </p:nvSpPr>
        <p:spPr>
          <a:xfrm>
            <a:off x="9115754" y="-42609"/>
            <a:ext cx="3016280" cy="514350"/>
          </a:xfrm>
          <a:prstGeom prst="rect">
            <a:avLst/>
          </a:prstGeom>
          <a:solidFill>
            <a:schemeClr val="accent2">
              <a:lumMod val="50000"/>
              <a:alpha val="80000"/>
            </a:schemeClr>
          </a:solidFill>
          <a:ln w="50800" cap="rnd">
            <a:solidFill>
              <a:schemeClr val="accent2">
                <a:lumMod val="50000"/>
              </a:schemeClr>
            </a:solid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Offering a Sweet Aroma to God</a:t>
            </a:r>
          </a:p>
        </p:txBody>
      </p:sp>
      <p:sp>
        <p:nvSpPr>
          <p:cNvPr id="24" name="TextBox 23">
            <a:extLst>
              <a:ext uri="{FF2B5EF4-FFF2-40B4-BE49-F238E27FC236}">
                <a16:creationId xmlns:a16="http://schemas.microsoft.com/office/drawing/2014/main" id="{1CBB8D10-3677-77E3-A3AA-97DDD495328B}"/>
              </a:ext>
            </a:extLst>
          </p:cNvPr>
          <p:cNvSpPr txBox="1"/>
          <p:nvPr/>
        </p:nvSpPr>
        <p:spPr>
          <a:xfrm>
            <a:off x="2628899" y="76961"/>
            <a:ext cx="5300449" cy="344069"/>
          </a:xfrm>
          <a:prstGeom prst="rect">
            <a:avLst/>
          </a:prstGeom>
          <a:noFill/>
          <a:ln cap="rnd">
            <a:noFill/>
            <a:miter lim="800000"/>
          </a:ln>
        </p:spPr>
        <p:txBody>
          <a:bodyPr wrap="square">
            <a:spAutoFit/>
          </a:bodyPr>
          <a:lstStyle/>
          <a:p>
            <a:pPr>
              <a:lnSpc>
                <a:spcPct val="107000"/>
              </a:lnSpc>
            </a:pPr>
            <a:r>
              <a:rPr lang="en-US" sz="1600" b="1" cap="small" dirty="0">
                <a:solidFill>
                  <a:schemeClr val="bg1"/>
                </a:solidFill>
                <a:latin typeface="Gotham Book"/>
                <a:ea typeface="Calibri" panose="020F0502020204030204" pitchFamily="34" charset="0"/>
                <a:cs typeface="Calibri" panose="020F0502020204030204" pitchFamily="34" charset="0"/>
              </a:rPr>
              <a:t>Discuss the kinds of sacrifices that God might require of us. </a:t>
            </a:r>
          </a:p>
        </p:txBody>
      </p:sp>
      <p:sp>
        <p:nvSpPr>
          <p:cNvPr id="2" name="Rectangle: Rounded Corners 1">
            <a:extLst>
              <a:ext uri="{FF2B5EF4-FFF2-40B4-BE49-F238E27FC236}">
                <a16:creationId xmlns:a16="http://schemas.microsoft.com/office/drawing/2014/main" id="{0C8CFB32-7681-7EDE-1945-5FD9E9F07311}"/>
              </a:ext>
            </a:extLst>
          </p:cNvPr>
          <p:cNvSpPr/>
          <p:nvPr/>
        </p:nvSpPr>
        <p:spPr>
          <a:xfrm>
            <a:off x="437799" y="763225"/>
            <a:ext cx="9182797" cy="488428"/>
          </a:xfrm>
          <a:prstGeom prst="roundRect">
            <a:avLst/>
          </a:prstGeom>
          <a:solidFill>
            <a:schemeClr val="accent2">
              <a:lumMod val="50000"/>
              <a:alpha val="80000"/>
            </a:schemeClr>
          </a:solidFill>
          <a:ln w="50800" cap="flat">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t">
            <a:spAutoFit/>
          </a:bodyPr>
          <a:lstStyle/>
          <a:p>
            <a:r>
              <a:rPr lang="en-US" sz="2400" b="1" cap="small" dirty="0">
                <a:solidFill>
                  <a:schemeClr val="bg1"/>
                </a:solidFill>
                <a:latin typeface="Gotham Book"/>
                <a:ea typeface="Calibri" panose="020F0502020204030204" pitchFamily="34" charset="0"/>
                <a:cs typeface="Calibri" panose="020F0502020204030204" pitchFamily="34" charset="0"/>
              </a:rPr>
              <a:t>Sacrifice that Counts</a:t>
            </a:r>
          </a:p>
        </p:txBody>
      </p:sp>
      <p:pic>
        <p:nvPicPr>
          <p:cNvPr id="4" name="Picture 3">
            <a:extLst>
              <a:ext uri="{FF2B5EF4-FFF2-40B4-BE49-F238E27FC236}">
                <a16:creationId xmlns:a16="http://schemas.microsoft.com/office/drawing/2014/main" id="{B025EA31-B3BB-2305-ACDC-9C6B2000B10E}"/>
              </a:ext>
            </a:extLst>
          </p:cNvPr>
          <p:cNvPicPr>
            <a:picLocks noChangeAspect="1"/>
          </p:cNvPicPr>
          <p:nvPr/>
        </p:nvPicPr>
        <p:blipFill>
          <a:blip r:embed="rId3">
            <a:extLst>
              <a:ext uri="{28A0092B-C50C-407E-A947-70E740481C1C}">
                <a14:useLocalDpi xmlns:a14="http://schemas.microsoft.com/office/drawing/2010/main" val="0"/>
              </a:ext>
            </a:extLst>
          </a:blip>
          <a:srcRect l="37990" r="37990"/>
          <a:stretch/>
        </p:blipFill>
        <p:spPr>
          <a:xfrm>
            <a:off x="9770720" y="723900"/>
            <a:ext cx="2421279" cy="5760074"/>
          </a:xfrm>
          <a:prstGeom prst="ellipse">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536247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fire in a stone structure&#10;&#10;AI-generated content may be incorrect.">
            <a:extLst>
              <a:ext uri="{FF2B5EF4-FFF2-40B4-BE49-F238E27FC236}">
                <a16:creationId xmlns:a16="http://schemas.microsoft.com/office/drawing/2014/main" id="{289F47EF-3DCB-8BA2-9CE5-FE2E056A37A2}"/>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cxnSp>
        <p:nvCxnSpPr>
          <p:cNvPr id="5" name="Straight Connector 4">
            <a:extLst>
              <a:ext uri="{FF2B5EF4-FFF2-40B4-BE49-F238E27FC236}">
                <a16:creationId xmlns:a16="http://schemas.microsoft.com/office/drawing/2014/main" id="{6184C3FD-2596-F02A-57C2-D6DB5651F783}"/>
              </a:ext>
            </a:extLst>
          </p:cNvPr>
          <p:cNvCxnSpPr>
            <a:cxnSpLocks/>
          </p:cNvCxnSpPr>
          <p:nvPr/>
        </p:nvCxnSpPr>
        <p:spPr>
          <a:xfrm rot="5400000" flipV="1">
            <a:off x="499089" y="3655702"/>
            <a:ext cx="603504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6" y="13272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chemeClr val="bg1"/>
              </a:solidFill>
              <a:latin typeface="Gotham Book"/>
            </a:endParaRPr>
          </a:p>
        </p:txBody>
      </p:sp>
      <p:sp>
        <p:nvSpPr>
          <p:cNvPr id="37" name="Rectangle 36">
            <a:extLst>
              <a:ext uri="{FF2B5EF4-FFF2-40B4-BE49-F238E27FC236}">
                <a16:creationId xmlns:a16="http://schemas.microsoft.com/office/drawing/2014/main" id="{B7EBB468-20BA-4B18-8229-1029ADCE524A}"/>
              </a:ext>
            </a:extLst>
          </p:cNvPr>
          <p:cNvSpPr/>
          <p:nvPr/>
        </p:nvSpPr>
        <p:spPr>
          <a:xfrm>
            <a:off x="253721" y="667521"/>
            <a:ext cx="3108960" cy="285237"/>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400" b="1" u="sng"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Burnt Offerings in the Old Testament</a:t>
            </a:r>
          </a:p>
        </p:txBody>
      </p:sp>
      <p:sp>
        <p:nvSpPr>
          <p:cNvPr id="12" name="TextBox 11">
            <a:extLst>
              <a:ext uri="{FF2B5EF4-FFF2-40B4-BE49-F238E27FC236}">
                <a16:creationId xmlns:a16="http://schemas.microsoft.com/office/drawing/2014/main" id="{97C0E09D-5AAA-4144-8FFC-8F9E1D00986E}"/>
              </a:ext>
            </a:extLst>
          </p:cNvPr>
          <p:cNvSpPr txBox="1"/>
          <p:nvPr/>
        </p:nvSpPr>
        <p:spPr>
          <a:xfrm>
            <a:off x="19050" y="2410"/>
            <a:ext cx="3133725" cy="588140"/>
          </a:xfrm>
          <a:prstGeom prst="rect">
            <a:avLst/>
          </a:prstGeom>
          <a:solidFill>
            <a:schemeClr val="accent2">
              <a:lumMod val="50000"/>
            </a:schemeClr>
          </a:solidFill>
        </p:spPr>
        <p:txBody>
          <a:bodyPr wrap="square" lIns="64291" tIns="32146" rIns="64291" bIns="32146" rtlCol="0">
            <a:spAutoFit/>
          </a:bodyPr>
          <a:lstStyle/>
          <a:p>
            <a:pPr algn="l"/>
            <a:r>
              <a:rPr lang="en-US" sz="3400" b="1" dirty="0">
                <a:solidFill>
                  <a:schemeClr val="bg1"/>
                </a:solidFill>
                <a:latin typeface="Gotham Book"/>
              </a:rPr>
              <a:t>CONCLUSION</a:t>
            </a:r>
            <a:endParaRPr lang="en-US" sz="2500" b="1" dirty="0">
              <a:solidFill>
                <a:schemeClr val="bg1"/>
              </a:solidFill>
              <a:latin typeface="Gotham Book"/>
            </a:endParaRPr>
          </a:p>
        </p:txBody>
      </p:sp>
      <p:cxnSp>
        <p:nvCxnSpPr>
          <p:cNvPr id="13" name="Straight Connector 12">
            <a:extLst>
              <a:ext uri="{FF2B5EF4-FFF2-40B4-BE49-F238E27FC236}">
                <a16:creationId xmlns:a16="http://schemas.microsoft.com/office/drawing/2014/main" id="{4F955A19-1E82-4A99-B6E2-007B7439390F}"/>
              </a:ext>
            </a:extLst>
          </p:cNvPr>
          <p:cNvCxnSpPr/>
          <p:nvPr/>
        </p:nvCxnSpPr>
        <p:spPr>
          <a:xfrm>
            <a:off x="1676399" y="613357"/>
            <a:ext cx="900112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2">
            <a:extLst>
              <a:ext uri="{FF2B5EF4-FFF2-40B4-BE49-F238E27FC236}">
                <a16:creationId xmlns:a16="http://schemas.microsoft.com/office/drawing/2014/main" id="{FC29ED3B-9312-47B7-9399-A0BD78C4D27D}"/>
              </a:ext>
            </a:extLst>
          </p:cNvPr>
          <p:cNvSpPr txBox="1">
            <a:spLocks/>
          </p:cNvSpPr>
          <p:nvPr/>
        </p:nvSpPr>
        <p:spPr>
          <a:xfrm>
            <a:off x="9080469" y="48590"/>
            <a:ext cx="3016280" cy="514350"/>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3" name="Content Placeholder 8">
            <a:extLst>
              <a:ext uri="{FF2B5EF4-FFF2-40B4-BE49-F238E27FC236}">
                <a16:creationId xmlns:a16="http://schemas.microsoft.com/office/drawing/2014/main" id="{B8909E2C-1836-E38F-0EE6-B499631B87DD}"/>
              </a:ext>
            </a:extLst>
          </p:cNvPr>
          <p:cNvSpPr>
            <a:spLocks noGrp="1"/>
          </p:cNvSpPr>
          <p:nvPr>
            <p:ph sz="half" idx="1"/>
          </p:nvPr>
        </p:nvSpPr>
        <p:spPr>
          <a:xfrm>
            <a:off x="302184" y="997788"/>
            <a:ext cx="3131616" cy="6203111"/>
          </a:xfrm>
          <a:solidFill>
            <a:schemeClr val="bg1">
              <a:alpha val="30000"/>
            </a:schemeClr>
          </a:solidFill>
        </p:spPr>
        <p:txBody>
          <a:bodyPr>
            <a:noAutofit/>
          </a:bodyPr>
          <a:lstStyle/>
          <a:p>
            <a:pPr marL="0" marR="0" indent="0">
              <a:lnSpc>
                <a:spcPct val="107000"/>
              </a:lnSpc>
              <a:spcBef>
                <a:spcPts val="0"/>
              </a:spcBef>
              <a:spcAft>
                <a:spcPts val="0"/>
              </a:spcAft>
              <a:buNone/>
            </a:pPr>
            <a:r>
              <a:rPr lang="en-US" sz="1600" b="1" kern="100" dirty="0">
                <a:latin typeface="Gotham Book"/>
                <a:ea typeface="Calibri" panose="020F0502020204030204" pitchFamily="34" charset="0"/>
                <a:cs typeface="Calibri" panose="020F0502020204030204" pitchFamily="34" charset="0"/>
              </a:rPr>
              <a:t>The burnt offering is the first of several kinds of sacrifices in the book of Leviticus. The burnt offering is mentioned first, perhaps because it was the most committal: the one presenting the sacri­fice received nothing tangible back. At first glance, Deuteronomy 12:27 would seem to contradict that statement. But this exception applied to Israelites who lived too far from the tabernacle to make the trip there (Deuteronomy 12:21).</a:t>
            </a:r>
            <a:r>
              <a:rPr lang="en-US" sz="300" b="1" kern="100" dirty="0">
                <a:latin typeface="Gotham Book"/>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300" b="1" kern="100" dirty="0">
                <a:latin typeface="Gotham Book"/>
                <a:ea typeface="Calibri" panose="020F0502020204030204" pitchFamily="34" charset="0"/>
                <a:cs typeface="Calibri" panose="020F0502020204030204" pitchFamily="34" charset="0"/>
              </a:rPr>
              <a:t> </a:t>
            </a:r>
          </a:p>
          <a:p>
            <a:pPr marL="0" marR="0" indent="0">
              <a:lnSpc>
                <a:spcPct val="107000"/>
              </a:lnSpc>
              <a:spcBef>
                <a:spcPts val="0"/>
              </a:spcBef>
              <a:spcAft>
                <a:spcPts val="0"/>
              </a:spcAft>
              <a:buNone/>
            </a:pPr>
            <a:r>
              <a:rPr lang="en-US" sz="1600" b="1" kern="100" dirty="0">
                <a:latin typeface="Gotham Book"/>
                <a:ea typeface="Calibri" panose="020F0502020204030204" pitchFamily="34" charset="0"/>
                <a:cs typeface="Calibri" panose="020F0502020204030204" pitchFamily="34" charset="0"/>
              </a:rPr>
              <a:t>Burnt offerings are mentioned about 270 times in the Old Testament. Their association with atonement makes study of them important in light of New Testament passages such as Mark 12:33 and Hebrews 10:1-14. </a:t>
            </a:r>
          </a:p>
          <a:p>
            <a:pPr marL="0" marR="0" indent="0">
              <a:lnSpc>
                <a:spcPct val="107000"/>
              </a:lnSpc>
              <a:spcBef>
                <a:spcPts val="0"/>
              </a:spcBef>
              <a:spcAft>
                <a:spcPts val="0"/>
              </a:spcAft>
              <a:buNone/>
            </a:pPr>
            <a:endParaRPr lang="en-US" sz="1600" b="1" kern="100" dirty="0">
              <a:latin typeface="Gotham Book"/>
              <a:ea typeface="Calibri" panose="020F0502020204030204" pitchFamily="34" charset="0"/>
              <a:cs typeface="Calibri" panose="020F0502020204030204" pitchFamily="34" charset="0"/>
            </a:endParaRPr>
          </a:p>
          <a:p>
            <a:pPr marL="0" marR="0" indent="0">
              <a:lnSpc>
                <a:spcPct val="107000"/>
              </a:lnSpc>
              <a:spcBef>
                <a:spcPts val="0"/>
              </a:spcBef>
              <a:spcAft>
                <a:spcPts val="0"/>
              </a:spcAft>
              <a:buNone/>
            </a:pPr>
            <a:endParaRPr lang="en-US" sz="1600" b="1" kern="100" dirty="0">
              <a:latin typeface="Gotham Book"/>
              <a:ea typeface="Calibri" panose="020F0502020204030204" pitchFamily="34" charset="0"/>
              <a:cs typeface="Calibri" panose="020F0502020204030204" pitchFamily="34" charset="0"/>
            </a:endParaRPr>
          </a:p>
        </p:txBody>
      </p:sp>
      <p:sp>
        <p:nvSpPr>
          <p:cNvPr id="4" name="Content Placeholder 8">
            <a:extLst>
              <a:ext uri="{FF2B5EF4-FFF2-40B4-BE49-F238E27FC236}">
                <a16:creationId xmlns:a16="http://schemas.microsoft.com/office/drawing/2014/main" id="{2C970649-C1C5-E7FE-3EFC-123248C1517D}"/>
              </a:ext>
            </a:extLst>
          </p:cNvPr>
          <p:cNvSpPr txBox="1">
            <a:spLocks/>
          </p:cNvSpPr>
          <p:nvPr/>
        </p:nvSpPr>
        <p:spPr>
          <a:xfrm>
            <a:off x="3595117" y="997788"/>
            <a:ext cx="8343162" cy="6035041"/>
          </a:xfrm>
          <a:prstGeom prst="rect">
            <a:avLst/>
          </a:prstGeom>
          <a:solidFill>
            <a:schemeClr val="bg1">
              <a:alpha val="30000"/>
            </a:schemeClr>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nSpc>
                <a:spcPct val="107000"/>
              </a:lnSpc>
              <a:spcBef>
                <a:spcPts val="0"/>
              </a:spcBef>
              <a:buFont typeface="Wingdings 3" charset="2"/>
              <a:buNone/>
            </a:pPr>
            <a:r>
              <a:rPr lang="en-US" sz="1600" b="1" kern="100" dirty="0">
                <a:latin typeface="Gotham Book"/>
                <a:ea typeface="Calibri" panose="020F0502020204030204" pitchFamily="34" charset="0"/>
                <a:cs typeface="Calibri" panose="020F0502020204030204" pitchFamily="34" charset="0"/>
              </a:rPr>
              <a:t>One day, in a class I was teaching, we discussed the sacrifices the Israelites were required to bring as part of their worship of the Lord. Someone asked, “How did those people stand the smell of all of those animals being burned up day after day?” </a:t>
            </a:r>
            <a:endParaRPr lang="en-US" sz="300" b="1" kern="100" dirty="0">
              <a:latin typeface="Gotham Book"/>
              <a:ea typeface="Calibri" panose="020F0502020204030204" pitchFamily="34" charset="0"/>
              <a:cs typeface="Calibri" panose="020F0502020204030204" pitchFamily="34" charset="0"/>
            </a:endParaRPr>
          </a:p>
          <a:p>
            <a:pPr marL="0" indent="0">
              <a:lnSpc>
                <a:spcPct val="107000"/>
              </a:lnSpc>
              <a:spcBef>
                <a:spcPts val="0"/>
              </a:spcBef>
              <a:buFont typeface="Wingdings 3" charset="2"/>
              <a:buNone/>
            </a:pP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1600" b="1" kern="100" dirty="0">
                <a:latin typeface="Gotham Book"/>
                <a:ea typeface="Calibri" panose="020F0502020204030204" pitchFamily="34" charset="0"/>
                <a:cs typeface="Calibri" panose="020F0502020204030204" pitchFamily="34" charset="0"/>
              </a:rPr>
              <a:t>Yes, to our modern way of thinking, the sacri­ficial system prescribed in the Old Testament and covered in today’s text may seem odd, wasteful (killing all those animals), and even offensive. And, as mentioned earlier, the book of Leviticus does not make for the most captivating reading in the world!</a:t>
            </a: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1600" b="1" kern="100" dirty="0">
                <a:latin typeface="Gotham Book"/>
                <a:ea typeface="Calibri" panose="020F0502020204030204" pitchFamily="34" charset="0"/>
                <a:cs typeface="Calibri" panose="020F0502020204030204" pitchFamily="34" charset="0"/>
              </a:rPr>
              <a:t>Whatever ugliness we may see or disgust we may feel about the sacrificial system, with all its bloodshed and the continual smell coming from the sacrifices being offered, God saw things differ­ently. The sacrificial offerings constituted, as our lesson title states, “a sweet aroma. ” This is why it is so important to allow Him to dictate what kind of worship is acceptable to Him.</a:t>
            </a: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300" b="1" kern="100" dirty="0">
                <a:latin typeface="Gotham Book"/>
                <a:ea typeface="Calibri" panose="020F0502020204030204" pitchFamily="34" charset="0"/>
                <a:cs typeface="Calibri" panose="020F0502020204030204" pitchFamily="34" charset="0"/>
              </a:rPr>
              <a:t> </a:t>
            </a:r>
          </a:p>
          <a:p>
            <a:pPr marL="0" indent="0">
              <a:lnSpc>
                <a:spcPct val="107000"/>
              </a:lnSpc>
              <a:spcBef>
                <a:spcPts val="0"/>
              </a:spcBef>
              <a:buFont typeface="Wingdings 3" charset="2"/>
              <a:buNone/>
            </a:pPr>
            <a:r>
              <a:rPr lang="en-US" sz="1600" b="1" kern="100" dirty="0">
                <a:latin typeface="Gotham Book"/>
                <a:ea typeface="Calibri" panose="020F0502020204030204" pitchFamily="34" charset="0"/>
                <a:cs typeface="Calibri" panose="020F0502020204030204" pitchFamily="34" charset="0"/>
              </a:rPr>
              <a:t>Through the sacrificial system, God demon­strated the necessity of total commitment to Him, His desire to be present with His people, and the seriousness of sin. And He wanted people to under­stand that, as Paul puts it in Romans 6:23, “the wages of sin is death. ” But God, in His grace, has always provided a substitute so that we do not have to pay those wages. In the Old Testament system, the substitutes were the animals or birds. Those substitutes foreshadowed the ultimate Substitute who God in time would provide: Jesus, whose sac­rifice at the cross was also a “sweet smelling </a:t>
            </a:r>
            <a:r>
              <a:rPr lang="en-US" sz="1600" b="1" kern="100" dirty="0" err="1">
                <a:latin typeface="Gotham Book"/>
                <a:ea typeface="Calibri" panose="020F0502020204030204" pitchFamily="34" charset="0"/>
                <a:cs typeface="Calibri" panose="020F0502020204030204" pitchFamily="34" charset="0"/>
              </a:rPr>
              <a:t>savour</a:t>
            </a:r>
            <a:r>
              <a:rPr lang="en-US" sz="1600" b="1" kern="100" dirty="0">
                <a:latin typeface="Gotham Book"/>
                <a:ea typeface="Calibri" panose="020F0502020204030204" pitchFamily="34" charset="0"/>
                <a:cs typeface="Calibri" panose="020F0502020204030204" pitchFamily="34" charset="0"/>
              </a:rPr>
              <a:t>” (Ephesians 5:2), the once-for-all sacrifice that ful­filled what (and who) the Old Testament sacrifices pointed toward. Indeed, as Paul puts it, our lives are to serve as “a sweet </a:t>
            </a:r>
            <a:r>
              <a:rPr lang="en-US" sz="1600" b="1" kern="100" dirty="0" err="1">
                <a:latin typeface="Gotham Book"/>
                <a:ea typeface="Calibri" panose="020F0502020204030204" pitchFamily="34" charset="0"/>
                <a:cs typeface="Calibri" panose="020F0502020204030204" pitchFamily="34" charset="0"/>
              </a:rPr>
              <a:t>savour</a:t>
            </a:r>
            <a:r>
              <a:rPr lang="en-US" sz="1600" b="1" kern="100" dirty="0">
                <a:latin typeface="Gotham Book"/>
                <a:ea typeface="Calibri" panose="020F0502020204030204" pitchFamily="34" charset="0"/>
                <a:cs typeface="Calibri" panose="020F0502020204030204" pitchFamily="34" charset="0"/>
              </a:rPr>
              <a:t> of Christ” (2 Corinthians 2:14), spreading “the </a:t>
            </a:r>
            <a:r>
              <a:rPr lang="en-US" sz="1600" b="1" kern="100" dirty="0" err="1">
                <a:latin typeface="Gotham Book"/>
                <a:ea typeface="Calibri" panose="020F0502020204030204" pitchFamily="34" charset="0"/>
                <a:cs typeface="Calibri" panose="020F0502020204030204" pitchFamily="34" charset="0"/>
              </a:rPr>
              <a:t>savour</a:t>
            </a:r>
            <a:r>
              <a:rPr lang="en-US" sz="1600" b="1" kern="100" dirty="0">
                <a:latin typeface="Gotham Book"/>
                <a:ea typeface="Calibri" panose="020F0502020204030204" pitchFamily="34" charset="0"/>
                <a:cs typeface="Calibri" panose="020F0502020204030204" pitchFamily="34" charset="0"/>
              </a:rPr>
              <a:t> of his knowledge… in every place” (2:15). </a:t>
            </a:r>
          </a:p>
          <a:p>
            <a:pPr marL="0" indent="0">
              <a:lnSpc>
                <a:spcPct val="107000"/>
              </a:lnSpc>
              <a:spcBef>
                <a:spcPts val="0"/>
              </a:spcBef>
              <a:buFont typeface="Wingdings 3" charset="2"/>
              <a:buNone/>
            </a:pPr>
            <a:endParaRPr lang="en-US" sz="1600" b="1" kern="100" dirty="0">
              <a:latin typeface="Gotham Book"/>
              <a:ea typeface="Calibri" panose="020F0502020204030204" pitchFamily="34" charset="0"/>
              <a:cs typeface="Calibri" panose="020F0502020204030204" pitchFamily="34" charset="0"/>
            </a:endParaRPr>
          </a:p>
          <a:p>
            <a:pPr marL="0" indent="0">
              <a:lnSpc>
                <a:spcPct val="107000"/>
              </a:lnSpc>
              <a:spcBef>
                <a:spcPts val="0"/>
              </a:spcBef>
              <a:buFont typeface="Wingdings 3" charset="2"/>
              <a:buNone/>
            </a:pPr>
            <a:endParaRPr lang="en-US" sz="1600" b="1" kern="100" dirty="0">
              <a:latin typeface="Gotham Book"/>
              <a:ea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F3B14BC9-28AB-EE3E-2E89-195C98E2F6E2}"/>
              </a:ext>
            </a:extLst>
          </p:cNvPr>
          <p:cNvSpPr/>
          <p:nvPr/>
        </p:nvSpPr>
        <p:spPr>
          <a:xfrm>
            <a:off x="3595117" y="667521"/>
            <a:ext cx="8229600" cy="285237"/>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400" b="1" u="sng"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Smell of Worship</a:t>
            </a:r>
          </a:p>
        </p:txBody>
      </p:sp>
    </p:spTree>
    <p:extLst>
      <p:ext uri="{BB962C8B-B14F-4D97-AF65-F5344CB8AC3E}">
        <p14:creationId xmlns:p14="http://schemas.microsoft.com/office/powerpoint/2010/main" val="2872663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2826281" y="146606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chemeClr val="bg1"/>
              </a:solidFill>
              <a:latin typeface="Gotham Book"/>
            </a:endParaRPr>
          </a:p>
        </p:txBody>
      </p:sp>
      <p:sp>
        <p:nvSpPr>
          <p:cNvPr id="36" name="Rectangle 35">
            <a:extLst>
              <a:ext uri="{FF2B5EF4-FFF2-40B4-BE49-F238E27FC236}">
                <a16:creationId xmlns:a16="http://schemas.microsoft.com/office/drawing/2014/main" id="{7162ED1C-2844-4C7B-A56A-B259E1880355}"/>
              </a:ext>
            </a:extLst>
          </p:cNvPr>
          <p:cNvSpPr/>
          <p:nvPr/>
        </p:nvSpPr>
        <p:spPr>
          <a:xfrm>
            <a:off x="926615" y="5522510"/>
            <a:ext cx="6773438" cy="1237228"/>
          </a:xfrm>
          <a:prstGeom prst="rect">
            <a:avLst/>
          </a:prstGeom>
          <a:solidFill>
            <a:schemeClr val="accent1">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b="1" dirty="0">
                <a:solidFill>
                  <a:schemeClr val="accent2">
                    <a:lumMod val="50000"/>
                  </a:schemeClr>
                </a:solidFill>
                <a:latin typeface="Gotham Book"/>
                <a:ea typeface="Calibri" panose="020F0502020204030204" pitchFamily="34" charset="0"/>
                <a:cs typeface="Calibri" panose="020F0502020204030204" pitchFamily="34" charset="0"/>
              </a:rPr>
              <a:t>For every sacrifice, God demands that His people give their best. God doesn’t want His people to give something that they wouldn’t miss. After all, that wouldn’t be a sacrifice.  His people needed to follow God’s instructions and enter His presence with clean hearts. </a:t>
            </a:r>
          </a:p>
        </p:txBody>
      </p:sp>
      <p:sp>
        <p:nvSpPr>
          <p:cNvPr id="37" name="Rectangle 36">
            <a:extLst>
              <a:ext uri="{FF2B5EF4-FFF2-40B4-BE49-F238E27FC236}">
                <a16:creationId xmlns:a16="http://schemas.microsoft.com/office/drawing/2014/main" id="{B7EBB468-20BA-4B18-8229-1029ADCE524A}"/>
              </a:ext>
            </a:extLst>
          </p:cNvPr>
          <p:cNvSpPr/>
          <p:nvPr/>
        </p:nvSpPr>
        <p:spPr>
          <a:xfrm>
            <a:off x="926614" y="5018836"/>
            <a:ext cx="2560320" cy="442587"/>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400" b="1" cap="small" dirty="0">
                <a:solidFill>
                  <a:schemeClr val="bg1"/>
                </a:solidFill>
                <a:latin typeface="Gotham Book"/>
                <a:ea typeface="Calibri" panose="020F0502020204030204" pitchFamily="34" charset="0"/>
                <a:cs typeface="Calibri" panose="020F0502020204030204" pitchFamily="34" charset="0"/>
              </a:rPr>
              <a:t>What We Sacrifice</a:t>
            </a:r>
          </a:p>
        </p:txBody>
      </p:sp>
      <p:sp>
        <p:nvSpPr>
          <p:cNvPr id="16" name="TextBox 15">
            <a:extLst>
              <a:ext uri="{FF2B5EF4-FFF2-40B4-BE49-F238E27FC236}">
                <a16:creationId xmlns:a16="http://schemas.microsoft.com/office/drawing/2014/main" id="{603EA4E3-414D-4A56-8DD5-A9D429758B9C}"/>
              </a:ext>
            </a:extLst>
          </p:cNvPr>
          <p:cNvSpPr txBox="1"/>
          <p:nvPr/>
        </p:nvSpPr>
        <p:spPr>
          <a:xfrm>
            <a:off x="910546" y="1633274"/>
            <a:ext cx="6789508" cy="3339184"/>
          </a:xfrm>
          <a:prstGeom prst="rect">
            <a:avLst/>
          </a:prstGeom>
          <a:solidFill>
            <a:schemeClr val="accent1">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accent2">
                    <a:lumMod val="50000"/>
                  </a:schemeClr>
                </a:solidFill>
                <a:latin typeface="Gotham Book"/>
                <a:ea typeface="Calibri" panose="020F0502020204030204" pitchFamily="34" charset="0"/>
                <a:cs typeface="Calibri" panose="020F0502020204030204" pitchFamily="34" charset="0"/>
              </a:rPr>
              <a:t>Sacrifice is not easy. In the old covenant context, it was God’s way for sinful and disordered people to carry His holy name. It might feel funny to call this “worship,” but that is precisely what God had asked of His people. Perhaps more than any part of Scripture, descriptions of sacrifice show the holiness of God and the consequences of sin, which we otherwise brush off and excuse. Christ’s death has put an end to animal sacrifices, but the desire to please God is something we can all do—not because we gain atonement through anything apart from Christ’s sacrificial death, but because God asks us to offer our lives. The apostle Paul says, God can use us “to spread the aroma of the knowledge of him everywhere” (2 Cor. 2:15). </a:t>
            </a:r>
          </a:p>
        </p:txBody>
      </p:sp>
      <p:sp>
        <p:nvSpPr>
          <p:cNvPr id="19" name="Rectangle: Rounded Corners 6">
            <a:extLst>
              <a:ext uri="{FF2B5EF4-FFF2-40B4-BE49-F238E27FC236}">
                <a16:creationId xmlns:a16="http://schemas.microsoft.com/office/drawing/2014/main" id="{BC837283-16CA-41CC-BF02-E26681567ECD}"/>
              </a:ext>
            </a:extLst>
          </p:cNvPr>
          <p:cNvSpPr txBox="1"/>
          <p:nvPr/>
        </p:nvSpPr>
        <p:spPr>
          <a:xfrm>
            <a:off x="915557" y="993760"/>
            <a:ext cx="6784496" cy="639514"/>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800" b="1" cap="small" dirty="0">
                <a:solidFill>
                  <a:schemeClr val="bg1"/>
                </a:solidFill>
                <a:latin typeface="Gotham Book"/>
                <a:ea typeface="+mn-lt"/>
                <a:cs typeface="Arial" panose="020B0604020202020204" pitchFamily="34" charset="0"/>
              </a:rPr>
              <a:t>Life Response</a:t>
            </a:r>
            <a:r>
              <a:rPr lang="en-US" sz="2800" b="1" dirty="0">
                <a:solidFill>
                  <a:schemeClr val="bg1"/>
                </a:solidFill>
                <a:latin typeface="Gotham Book"/>
                <a:ea typeface="+mn-lt"/>
                <a:cs typeface="Arial" panose="020B0604020202020204" pitchFamily="34" charset="0"/>
              </a:rPr>
              <a:t>: </a:t>
            </a:r>
            <a:endParaRPr lang="en-US" sz="2400" b="1" dirty="0">
              <a:solidFill>
                <a:schemeClr val="bg1"/>
              </a:solidFill>
              <a:latin typeface="Gotham Book"/>
              <a:ea typeface="Calibri" panose="020F050202020403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F156DAF8-D8F1-4630-9913-B55BC877AB2D}"/>
              </a:ext>
            </a:extLst>
          </p:cNvPr>
          <p:cNvSpPr txBox="1"/>
          <p:nvPr/>
        </p:nvSpPr>
        <p:spPr>
          <a:xfrm>
            <a:off x="2826281" y="1076198"/>
            <a:ext cx="6199280" cy="400110"/>
          </a:xfrm>
          <a:prstGeom prst="rect">
            <a:avLst/>
          </a:prstGeom>
          <a:noFill/>
        </p:spPr>
        <p:txBody>
          <a:bodyPr wrap="square">
            <a:spAutoFit/>
          </a:bodyPr>
          <a:lstStyle/>
          <a:p>
            <a:pPr marL="136525"/>
            <a:r>
              <a:rPr lang="en-US" sz="2000" b="1"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rPr>
              <a:t> Plan to give what pleases God.</a:t>
            </a:r>
            <a:endParaRPr lang="en-US" sz="3200" b="1" u="sng" cap="small" dirty="0">
              <a:solidFill>
                <a:schemeClr val="bg1"/>
              </a:solidFill>
              <a:effectLst>
                <a:outerShdw blurRad="38100" dist="38100" dir="2700000" algn="tl">
                  <a:srgbClr val="000000">
                    <a:alpha val="43137"/>
                  </a:srgbClr>
                </a:outerShdw>
              </a:effectLst>
              <a:latin typeface="Gotham Book"/>
            </a:endParaRPr>
          </a:p>
        </p:txBody>
      </p:sp>
      <p:sp>
        <p:nvSpPr>
          <p:cNvPr id="15" name="TextBox 14">
            <a:extLst>
              <a:ext uri="{FF2B5EF4-FFF2-40B4-BE49-F238E27FC236}">
                <a16:creationId xmlns:a16="http://schemas.microsoft.com/office/drawing/2014/main" id="{1D926310-F3B9-443D-B94C-79BAD0146EBE}"/>
              </a:ext>
            </a:extLst>
          </p:cNvPr>
          <p:cNvSpPr txBox="1"/>
          <p:nvPr/>
        </p:nvSpPr>
        <p:spPr>
          <a:xfrm>
            <a:off x="19050" y="2410"/>
            <a:ext cx="3133725" cy="588140"/>
          </a:xfrm>
          <a:prstGeom prst="rect">
            <a:avLst/>
          </a:prstGeom>
          <a:solidFill>
            <a:schemeClr val="accent2">
              <a:lumMod val="50000"/>
            </a:schemeClr>
          </a:solidFill>
        </p:spPr>
        <p:txBody>
          <a:bodyPr wrap="square" lIns="64291" tIns="32146" rIns="64291" bIns="32146" rtlCol="0">
            <a:spAutoFit/>
          </a:bodyPr>
          <a:lstStyle/>
          <a:p>
            <a:pPr algn="l"/>
            <a:r>
              <a:rPr lang="en-US" sz="3400" b="1" dirty="0">
                <a:solidFill>
                  <a:schemeClr val="bg1"/>
                </a:solidFill>
                <a:latin typeface="Gotham Book"/>
              </a:rPr>
              <a:t>CONCLUSION</a:t>
            </a:r>
            <a:endParaRPr lang="en-US" sz="2500" b="1" dirty="0">
              <a:solidFill>
                <a:schemeClr val="bg1"/>
              </a:solidFill>
              <a:latin typeface="Gotham Book"/>
            </a:endParaRPr>
          </a:p>
        </p:txBody>
      </p:sp>
      <p:cxnSp>
        <p:nvCxnSpPr>
          <p:cNvPr id="17" name="Straight Connector 16">
            <a:extLst>
              <a:ext uri="{FF2B5EF4-FFF2-40B4-BE49-F238E27FC236}">
                <a16:creationId xmlns:a16="http://schemas.microsoft.com/office/drawing/2014/main" id="{0FB2A01E-6723-40F1-9680-FC729CA7BAF3}"/>
              </a:ext>
            </a:extLst>
          </p:cNvPr>
          <p:cNvCxnSpPr/>
          <p:nvPr/>
        </p:nvCxnSpPr>
        <p:spPr>
          <a:xfrm>
            <a:off x="1676399" y="724867"/>
            <a:ext cx="900112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D1BC6461-2733-43F0-BA32-109B726DCB65}"/>
              </a:ext>
            </a:extLst>
          </p:cNvPr>
          <p:cNvSpPr txBox="1">
            <a:spLocks/>
          </p:cNvSpPr>
          <p:nvPr/>
        </p:nvSpPr>
        <p:spPr>
          <a:xfrm>
            <a:off x="9080469" y="48590"/>
            <a:ext cx="3016280" cy="514350"/>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pic>
        <p:nvPicPr>
          <p:cNvPr id="2" name="Picture 1">
            <a:extLst>
              <a:ext uri="{FF2B5EF4-FFF2-40B4-BE49-F238E27FC236}">
                <a16:creationId xmlns:a16="http://schemas.microsoft.com/office/drawing/2014/main" id="{8B786849-7D1A-EB52-00F2-8E7FA40C10A4}"/>
              </a:ext>
            </a:extLst>
          </p:cNvPr>
          <p:cNvPicPr>
            <a:picLocks noChangeAspect="1"/>
          </p:cNvPicPr>
          <p:nvPr/>
        </p:nvPicPr>
        <p:blipFill>
          <a:blip r:embed="rId3">
            <a:extLst>
              <a:ext uri="{28A0092B-C50C-407E-A947-70E740481C1C}">
                <a14:useLocalDpi xmlns:a14="http://schemas.microsoft.com/office/drawing/2010/main" val="0"/>
              </a:ext>
            </a:extLst>
          </a:blip>
          <a:srcRect l="35670" r="35670"/>
          <a:stretch/>
        </p:blipFill>
        <p:spPr>
          <a:xfrm>
            <a:off x="7965019" y="993759"/>
            <a:ext cx="4131730" cy="5864239"/>
          </a:xfrm>
          <a:prstGeom prst="trapezoid">
            <a:avLst>
              <a:gd name="adj" fmla="val 11022"/>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1205390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FB49026-AD01-3420-251C-807768AEB5FE}"/>
              </a:ext>
            </a:extLst>
          </p:cNvPr>
          <p:cNvGrpSpPr/>
          <p:nvPr/>
        </p:nvGrpSpPr>
        <p:grpSpPr>
          <a:xfrm>
            <a:off x="464356" y="5740157"/>
            <a:ext cx="4016925" cy="1037750"/>
            <a:chOff x="1506346" y="5829299"/>
            <a:chExt cx="4016925" cy="1037750"/>
          </a:xfrm>
        </p:grpSpPr>
        <p:grpSp>
          <p:nvGrpSpPr>
            <p:cNvPr id="32" name="Group 11">
              <a:extLst>
                <a:ext uri="{FF2B5EF4-FFF2-40B4-BE49-F238E27FC236}">
                  <a16:creationId xmlns:a16="http://schemas.microsoft.com/office/drawing/2014/main" id="{46AA611E-F14E-47C2-80DF-B30BE3383EA3}"/>
                </a:ext>
              </a:extLst>
            </p:cNvPr>
            <p:cNvGrpSpPr/>
            <p:nvPr/>
          </p:nvGrpSpPr>
          <p:grpSpPr>
            <a:xfrm>
              <a:off x="1952722" y="5829299"/>
              <a:ext cx="3124173" cy="546353"/>
              <a:chOff x="3142974" y="6271325"/>
              <a:chExt cx="6718852" cy="1014475"/>
            </a:xfrm>
          </p:grpSpPr>
          <p:sp>
            <p:nvSpPr>
              <p:cNvPr id="35" name="Rectangle: Rounded Corners 34">
                <a:extLst>
                  <a:ext uri="{FF2B5EF4-FFF2-40B4-BE49-F238E27FC236}">
                    <a16:creationId xmlns:a16="http://schemas.microsoft.com/office/drawing/2014/main" id="{7210AAED-8B23-4EFB-A8F4-7CE82585CB71}"/>
                  </a:ext>
                </a:extLst>
              </p:cNvPr>
              <p:cNvSpPr/>
              <p:nvPr/>
            </p:nvSpPr>
            <p:spPr>
              <a:xfrm>
                <a:off x="3142974" y="6343197"/>
                <a:ext cx="6718852" cy="870738"/>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002060"/>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85ECC284-47C7-43CB-B60B-B86134D8564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0475972E-732D-48E9-916A-18B0B6A054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6001349D-E0C9-421E-84CF-1EDB986782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C39FF952-DAA4-4346-8CC7-D6025339CCA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33" name="Rectangle 32">
              <a:extLst>
                <a:ext uri="{FF2B5EF4-FFF2-40B4-BE49-F238E27FC236}">
                  <a16:creationId xmlns:a16="http://schemas.microsoft.com/office/drawing/2014/main" id="{2A56717A-A688-4030-AC13-3E5F6B88B5F1}"/>
                </a:ext>
              </a:extLst>
            </p:cNvPr>
            <p:cNvSpPr/>
            <p:nvPr/>
          </p:nvSpPr>
          <p:spPr>
            <a:xfrm>
              <a:off x="1506346" y="6478964"/>
              <a:ext cx="4016925" cy="388085"/>
            </a:xfrm>
            <a:prstGeom prst="rect">
              <a:avLst/>
            </a:prstGeom>
            <a:solidFill>
              <a:schemeClr val="accent2">
                <a:lumMod val="50000"/>
              </a:schemeClr>
            </a:solidFill>
          </p:spPr>
          <p:txBody>
            <a:bodyPr wrap="square" lIns="64291" tIns="32146" rIns="64291" bIns="32146">
              <a:spAutoFit/>
            </a:bodyPr>
            <a:lstStyle/>
            <a:p>
              <a:r>
                <a:rPr lang="en-US" sz="700" dirty="0">
                  <a:solidFill>
                    <a:schemeClr val="bg1"/>
                  </a:solidFill>
                  <a:latin typeface="Arial Black" panose="020B0A04020102020204" pitchFamily="34" charset="0"/>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
        <p:nvSpPr>
          <p:cNvPr id="42" name="Content Placeholder 1">
            <a:extLst>
              <a:ext uri="{FF2B5EF4-FFF2-40B4-BE49-F238E27FC236}">
                <a16:creationId xmlns:a16="http://schemas.microsoft.com/office/drawing/2014/main" id="{43A42F1A-6B2A-43B9-AFD5-0C3C538B3BBC}"/>
              </a:ext>
            </a:extLst>
          </p:cNvPr>
          <p:cNvSpPr txBox="1">
            <a:spLocks/>
          </p:cNvSpPr>
          <p:nvPr/>
        </p:nvSpPr>
        <p:spPr>
          <a:xfrm>
            <a:off x="-57143" y="75707"/>
            <a:ext cx="10765248" cy="5486366"/>
          </a:xfrm>
          <a:prstGeom prst="rect">
            <a:avLst/>
          </a:prstGeom>
          <a:blipFill>
            <a:blip r:embed="rId7"/>
            <a:stretch>
              <a:fillRect/>
            </a:stretch>
          </a:blip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anchor="ctr">
            <a:noAutofit/>
            <a:sp3d extrusionH="57150">
              <a:bevelT w="38100" h="38100" prst="relaxedInset"/>
            </a:sp3d>
          </a:bodyPr>
          <a:lstStyle>
            <a:lvl1pPr marL="57155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9pPr>
          </a:lstStyle>
          <a:p>
            <a:pPr marL="342900" lvl="1" indent="-342900" defTabSz="914400">
              <a:spcBef>
                <a:spcPct val="20000"/>
              </a:spcBef>
              <a:buNone/>
            </a:pPr>
            <a:endParaRPr lang="en-US" sz="32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2DFD9DC3-C38C-D5D1-7809-20AEDF2847D5}"/>
              </a:ext>
            </a:extLst>
          </p:cNvPr>
          <p:cNvSpPr txBox="1"/>
          <p:nvPr/>
        </p:nvSpPr>
        <p:spPr>
          <a:xfrm>
            <a:off x="337527" y="280264"/>
            <a:ext cx="8979226" cy="2031325"/>
          </a:xfrm>
          <a:prstGeom prst="rect">
            <a:avLst/>
          </a:prstGeom>
          <a:solidFill>
            <a:schemeClr val="bg1">
              <a:alpha val="40000"/>
            </a:schemeClr>
          </a:solidFill>
        </p:spPr>
        <p:txBody>
          <a:bodyPr wrap="square">
            <a:spAutoFit/>
          </a:bodyPr>
          <a:lstStyle/>
          <a:p>
            <a:pPr marL="342900" lvl="1" indent="-342900" defTabSz="914400">
              <a:spcBef>
                <a:spcPct val="20000"/>
              </a:spcBef>
              <a:buNone/>
            </a:pPr>
            <a:endPar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18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900" lvl="1" indent="-342900" defTabSz="914400">
              <a:spcBef>
                <a:spcPct val="20000"/>
              </a:spcBef>
              <a:buNone/>
            </a:pPr>
            <a:endPar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342900" lvl="1" indent="-342900" algn="r" defTabSz="914400">
              <a:spcBef>
                <a:spcPct val="20000"/>
              </a:spcBef>
              <a:buFontTx/>
              <a:buChar char="-"/>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Numbers 6:24-26   </a:t>
            </a:r>
          </a:p>
        </p:txBody>
      </p:sp>
    </p:spTree>
    <p:extLst>
      <p:ext uri="{BB962C8B-B14F-4D97-AF65-F5344CB8AC3E}">
        <p14:creationId xmlns:p14="http://schemas.microsoft.com/office/powerpoint/2010/main" val="1635625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3339541" y="133811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275021" y="9910780"/>
            <a:ext cx="412552" cy="541139"/>
          </a:xfrm>
          <a:prstGeom prst="rect">
            <a:avLst/>
          </a:prstGeom>
          <a:solidFill>
            <a:schemeClr val="accent2"/>
          </a:solidFill>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9936" y="-31407"/>
            <a:ext cx="4179082" cy="584295"/>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QUESTION &amp; ANSWER</a:t>
            </a:r>
            <a:endParaRPr lang="en-US" sz="2500" b="1" dirty="0">
              <a:solidFill>
                <a:schemeClr val="bg1"/>
              </a:solidFill>
              <a:effectLst>
                <a:outerShdw blurRad="38100" dist="38100" dir="2700000" algn="tl">
                  <a:srgbClr val="000000">
                    <a:alpha val="43137"/>
                  </a:srgbClr>
                </a:outerShdw>
              </a:effectLst>
              <a:latin typeface="Gotham Book"/>
            </a:endParaRPr>
          </a:p>
        </p:txBody>
      </p:sp>
      <p:sp>
        <p:nvSpPr>
          <p:cNvPr id="3" name="Rectangle 2">
            <a:extLst>
              <a:ext uri="{FF2B5EF4-FFF2-40B4-BE49-F238E27FC236}">
                <a16:creationId xmlns:a16="http://schemas.microsoft.com/office/drawing/2014/main" id="{C173528E-EDC8-4FBE-9BE9-878B206B957E}"/>
              </a:ext>
            </a:extLst>
          </p:cNvPr>
          <p:cNvSpPr/>
          <p:nvPr/>
        </p:nvSpPr>
        <p:spPr>
          <a:xfrm>
            <a:off x="933829" y="1447486"/>
            <a:ext cx="10498398" cy="4990114"/>
          </a:xfrm>
          <a:prstGeom prst="rect">
            <a:avLst/>
          </a:prstGeom>
          <a:solidFill>
            <a:schemeClr val="accent2">
              <a:lumMod val="20000"/>
              <a:lumOff val="8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4. What is the significance of the burnt offering, which is completely consumed on the altar?</a:t>
            </a:r>
            <a:endParaRPr lang="en-US" sz="2000" b="1" u="sng" dirty="0">
              <a:solidFill>
                <a:schemeClr val="accent2">
                  <a:lumMod val="50000"/>
                </a:schemeClr>
              </a:solidFill>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u="sng" dirty="0">
              <a:solidFill>
                <a:schemeClr val="accent2">
                  <a:lumMod val="50000"/>
                </a:schemeClr>
              </a:solidFill>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u="sng" dirty="0">
              <a:solidFill>
                <a:schemeClr val="accent2">
                  <a:lumMod val="50000"/>
                </a:schemeClr>
              </a:solidFill>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dirty="0">
              <a:solidFill>
                <a:schemeClr val="accent2">
                  <a:lumMod val="50000"/>
                </a:schemeClr>
              </a:solidFill>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5. Why would it be important for the animal to be “without blemish” (v. 3 KJV)?</a:t>
            </a:r>
          </a:p>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 </a:t>
            </a:r>
            <a:endParaRPr lang="en-US" sz="2000" b="1" dirty="0">
              <a:solidFill>
                <a:schemeClr val="accent2">
                  <a:lumMod val="50000"/>
                </a:schemeClr>
              </a:solidFill>
              <a:latin typeface="Gotham Book"/>
              <a:ea typeface="Calibri" panose="020F0502020204030204" pitchFamily="34" charset="0"/>
              <a:cs typeface="Times New Roman" panose="02020603050405020304" pitchFamily="18" charset="0"/>
            </a:endParaRPr>
          </a:p>
          <a:p>
            <a:pPr>
              <a:lnSpc>
                <a:spcPct val="107000"/>
              </a:lnSpc>
            </a:pPr>
            <a:endParaRPr lang="en-US" sz="2000" b="1" u="sng" dirty="0">
              <a:solidFill>
                <a:schemeClr val="accent2">
                  <a:lumMod val="50000"/>
                </a:schemeClr>
              </a:solidFill>
              <a:effectLst>
                <a:outerShdw blurRad="38100" dist="38100" dir="2700000" algn="tl">
                  <a:srgbClr val="000000">
                    <a:alpha val="43137"/>
                  </a:srgbClr>
                </a:outerShdw>
              </a:effectLst>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r>
              <a:rPr lang="en-US" sz="2000" b="1" dirty="0">
                <a:solidFill>
                  <a:schemeClr val="accent2">
                    <a:lumMod val="50000"/>
                  </a:schemeClr>
                </a:solidFill>
                <a:latin typeface="Gotham Book"/>
                <a:cs typeface="Calibri" panose="020F0502020204030204" pitchFamily="34" charset="0"/>
                <a:sym typeface="Helvetica Neue"/>
              </a:rPr>
              <a:t>6. What does the burning of the offering accomplish?</a:t>
            </a: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1350030" y="1893069"/>
            <a:ext cx="9637776" cy="644502"/>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Ritually devoting a whole offering to God represents the worshiper devoting themselves to God.  This is an offering that is seeking God’s forgiveness, and nothing must be held back from God. </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148276" y="725633"/>
            <a:ext cx="5398853" cy="557784"/>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defTabSz="914400">
              <a:lnSpc>
                <a:spcPct val="107000"/>
              </a:lnSpc>
              <a:defRPr/>
            </a:pPr>
            <a:r>
              <a:rPr lang="en-US" sz="2800" b="1" dirty="0">
                <a:solidFill>
                  <a:schemeClr val="bg1"/>
                </a:solidFill>
                <a:latin typeface="Gotham Book"/>
                <a:ea typeface="Calibri" panose="020F0502020204030204" pitchFamily="34" charset="0"/>
                <a:cs typeface="Calibri" panose="020F0502020204030204" pitchFamily="34" charset="0"/>
              </a:rPr>
              <a:t>OFFERINGS THAT PLEASE THE LORD</a:t>
            </a:r>
          </a:p>
        </p:txBody>
      </p:sp>
      <p:sp>
        <p:nvSpPr>
          <p:cNvPr id="24" name="Title 2">
            <a:extLst>
              <a:ext uri="{FF2B5EF4-FFF2-40B4-BE49-F238E27FC236}">
                <a16:creationId xmlns:a16="http://schemas.microsoft.com/office/drawing/2014/main" id="{73CA73ED-E258-491C-A8C5-3B7FA0697A1D}"/>
              </a:ext>
            </a:extLst>
          </p:cNvPr>
          <p:cNvSpPr txBox="1">
            <a:spLocks/>
          </p:cNvSpPr>
          <p:nvPr/>
        </p:nvSpPr>
        <p:spPr>
          <a:xfrm>
            <a:off x="9207794" y="-31868"/>
            <a:ext cx="2984196" cy="497089"/>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Offering a Sweet Aroma to God</a:t>
            </a:r>
          </a:p>
        </p:txBody>
      </p:sp>
      <p:cxnSp>
        <p:nvCxnSpPr>
          <p:cNvPr id="19" name="Straight Connector 18">
            <a:extLst>
              <a:ext uri="{FF2B5EF4-FFF2-40B4-BE49-F238E27FC236}">
                <a16:creationId xmlns:a16="http://schemas.microsoft.com/office/drawing/2014/main" id="{5700E1CE-5AA5-4B3E-B93B-9955BAB2CB28}"/>
              </a:ext>
            </a:extLst>
          </p:cNvPr>
          <p:cNvCxnSpPr/>
          <p:nvPr/>
        </p:nvCxnSpPr>
        <p:spPr>
          <a:xfrm>
            <a:off x="-1009371" y="653716"/>
            <a:ext cx="13716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AA4F5A00-CB20-43C5-B7B2-8140B6A0C760}"/>
              </a:ext>
            </a:extLst>
          </p:cNvPr>
          <p:cNvSpPr/>
          <p:nvPr/>
        </p:nvSpPr>
        <p:spPr>
          <a:xfrm>
            <a:off x="1350030" y="3206150"/>
            <a:ext cx="9637776" cy="895917"/>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unblemished appearance of the animal stands in sharp contrast to the unclean worshiper who is approaching God. On the one hand, an unblemished animal was rare and valuable. But it also shows the character of God, fully just, merciful, good, and life-giving. </a:t>
            </a:r>
          </a:p>
        </p:txBody>
      </p:sp>
      <p:sp>
        <p:nvSpPr>
          <p:cNvPr id="14" name="Rectangle 13">
            <a:extLst>
              <a:ext uri="{FF2B5EF4-FFF2-40B4-BE49-F238E27FC236}">
                <a16:creationId xmlns:a16="http://schemas.microsoft.com/office/drawing/2014/main" id="{0A4A17F4-7866-4C65-9ED5-91A9C623FB9D}"/>
              </a:ext>
            </a:extLst>
          </p:cNvPr>
          <p:cNvSpPr/>
          <p:nvPr/>
        </p:nvSpPr>
        <p:spPr>
          <a:xfrm>
            <a:off x="1350030" y="4814826"/>
            <a:ext cx="9637776" cy="1172915"/>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burning transforms the offering into smoke so that it can ascend as a “pleasing aroma” to God.  In short, it is the part of the sacrifice that is most about God and not the worshiper. God says that this will please Him (v. 9), leaving no doubt about whether the sacrifice would be effective. </a:t>
            </a:r>
          </a:p>
          <a:p>
            <a:pPr marL="91440"/>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CB3460E-BB62-4BC8-9067-3BF9271B92EE}"/>
              </a:ext>
            </a:extLst>
          </p:cNvPr>
          <p:cNvGrpSpPr/>
          <p:nvPr/>
        </p:nvGrpSpPr>
        <p:grpSpPr>
          <a:xfrm>
            <a:off x="379660" y="285381"/>
            <a:ext cx="6339438" cy="5850291"/>
            <a:chOff x="661013" y="918428"/>
            <a:chExt cx="8884921" cy="5029869"/>
          </a:xfrm>
        </p:grpSpPr>
        <p:sp>
          <p:nvSpPr>
            <p:cNvPr id="16" name="Rectangle 15">
              <a:extLst>
                <a:ext uri="{FF2B5EF4-FFF2-40B4-BE49-F238E27FC236}">
                  <a16:creationId xmlns:a16="http://schemas.microsoft.com/office/drawing/2014/main" id="{42D81312-EC24-4AE0-B13D-2FAB2FD9637B}"/>
                </a:ext>
              </a:extLst>
            </p:cNvPr>
            <p:cNvSpPr/>
            <p:nvPr/>
          </p:nvSpPr>
          <p:spPr>
            <a:xfrm>
              <a:off x="661013" y="918428"/>
              <a:ext cx="8884921" cy="5029869"/>
            </a:xfrm>
            <a:prstGeom prst="rect">
              <a:avLst/>
            </a:prstGeom>
            <a:blipFill dpi="0" rotWithShape="1">
              <a:blip r:embed="rId3">
                <a:alphaModFix amt="15000"/>
                <a:extLst>
                  <a:ext uri="{96DAC541-7B7A-43D3-8B79-37D633B846F1}">
                    <asvg:svgBlip xmlns:asvg="http://schemas.microsoft.com/office/drawing/2016/SVG/main" r:embed="rId4"/>
                  </a:ext>
                </a:extLst>
              </a:blip>
              <a:srcRect/>
              <a:stretch>
                <a:fillRect/>
              </a:stretch>
            </a:blipFill>
            <a:ln w="57150">
              <a:solidFill>
                <a:schemeClr val="accent2">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800" b="1" u="sng" cap="small"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Prayer: </a:t>
              </a:r>
            </a:p>
            <a:p>
              <a:pPr lvl="1">
                <a:lnSpc>
                  <a:spcPct val="107000"/>
                </a:lnSpc>
              </a:pPr>
              <a:r>
                <a:rPr lang="en-US" sz="2400" b="1" i="1" dirty="0">
                  <a:solidFill>
                    <a:srgbClr val="333333"/>
                  </a:solidFill>
                  <a:latin typeface="Gotham Book"/>
                </a:rPr>
                <a:t>Our Father, help us to see the meaning of the word offering as more than money. May we demonstrate the commitment and obedience to bring our best before the Lord. Thank You for the sacrifice of Jesus, who gave himself unreservedly to be the sacrifice needed to remove our sins and provide full atonement that we might be reconciled with You. In Jesus’ name we pray. Amen. </a:t>
              </a:r>
            </a:p>
            <a:p>
              <a:endParaRPr lang="en-US" sz="3200" b="1" dirty="0">
                <a:solidFill>
                  <a:srgbClr val="002060"/>
                </a:solidFill>
                <a:latin typeface="Gotham Book"/>
              </a:endParaRPr>
            </a:p>
            <a:p>
              <a:endParaRPr lang="en-US" sz="2400" b="1" dirty="0">
                <a:solidFill>
                  <a:srgbClr val="002060"/>
                </a:solidFill>
                <a:latin typeface="Gotham Book"/>
              </a:endParaRPr>
            </a:p>
            <a:p>
              <a:pPr marL="914400" lvl="1">
                <a:lnSpc>
                  <a:spcPct val="107000"/>
                </a:lnSpc>
              </a:pPr>
              <a:endParaRPr lang="en-US" b="1" i="1" u="heavy" cap="small" dirty="0">
                <a:solidFill>
                  <a:srgbClr val="002060"/>
                </a:solidFill>
                <a:latin typeface="Gotham Book"/>
                <a:ea typeface="Calibri" panose="020F0502020204030204" pitchFamily="34" charset="0"/>
                <a:cs typeface="Times New Roman" panose="02020603050405020304" pitchFamily="18" charset="0"/>
              </a:endParaRPr>
            </a:p>
            <a:p>
              <a:pPr marL="914400" lvl="1">
                <a:lnSpc>
                  <a:spcPct val="107000"/>
                </a:lnSpc>
              </a:pPr>
              <a:endParaRPr lang="en-US" b="1" i="1" u="heavy" cap="small" dirty="0">
                <a:solidFill>
                  <a:srgbClr val="002060"/>
                </a:solidFill>
                <a:latin typeface="Gotham Book"/>
                <a:ea typeface="Calibri" panose="020F0502020204030204" pitchFamily="34" charset="0"/>
                <a:cs typeface="Times New Roman" panose="02020603050405020304" pitchFamily="18" charset="0"/>
              </a:endParaRPr>
            </a:p>
            <a:p>
              <a:pPr marL="914400" lvl="1">
                <a:lnSpc>
                  <a:spcPct val="107000"/>
                </a:lnSpc>
              </a:pPr>
              <a:endParaRPr lang="en-US" b="1" i="1" u="heavy" cap="small" dirty="0">
                <a:solidFill>
                  <a:srgbClr val="002060"/>
                </a:solidFill>
                <a:latin typeface="Gotham Book"/>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EEEFFB31-3F6A-4D70-8ADB-81958DC91AC9}"/>
                </a:ext>
              </a:extLst>
            </p:cNvPr>
            <p:cNvSpPr txBox="1"/>
            <p:nvPr/>
          </p:nvSpPr>
          <p:spPr>
            <a:xfrm>
              <a:off x="2881456" y="4879725"/>
              <a:ext cx="4444035" cy="731226"/>
            </a:xfrm>
            <a:prstGeom prst="rect">
              <a:avLst/>
            </a:prstGeom>
            <a:solidFill>
              <a:schemeClr val="accent2">
                <a:lumMod val="60000"/>
                <a:lumOff val="40000"/>
                <a:alpha val="75000"/>
              </a:schemeClr>
            </a:solidFill>
            <a:ln w="38100" cap="rnd" cmpd="thickThin">
              <a:solidFill>
                <a:schemeClr val="accent2">
                  <a:lumMod val="60000"/>
                  <a:lumOff val="40000"/>
                  <a:alpha val="70000"/>
                </a:schemeClr>
              </a:solidFill>
            </a:ln>
          </p:spPr>
          <p:txBody>
            <a:bodyPr wrap="square">
              <a:spAutoFit/>
            </a:bodyPr>
            <a:lstStyle/>
            <a:p>
              <a:pPr marL="0" marR="0">
                <a:lnSpc>
                  <a:spcPct val="107000"/>
                </a:lnSpc>
                <a:spcBef>
                  <a:spcPts val="0"/>
                </a:spcBef>
                <a:spcAft>
                  <a:spcPts val="0"/>
                </a:spcAft>
              </a:pPr>
              <a:r>
                <a:rPr lang="en-US" sz="1800" b="1" u="sng" kern="100" cap="small" dirty="0">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Thought to Remember</a:t>
              </a:r>
              <a:endParaRPr lang="en-US" sz="1800" b="1" u="sng" kern="100" cap="small"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Gotham Book"/>
                  <a:ea typeface="Calibri" panose="020F0502020204030204" pitchFamily="34" charset="0"/>
                  <a:cs typeface="Calibri" panose="020F0502020204030204" pitchFamily="34" charset="0"/>
                </a:rPr>
                <a:t>Always worship God on His terms, not ours. </a:t>
              </a:r>
            </a:p>
            <a:p>
              <a:endParaRPr lang="en-US" sz="300" b="1" i="1" dirty="0">
                <a:solidFill>
                  <a:srgbClr val="002060"/>
                </a:solidFill>
                <a:latin typeface="Gotham Book"/>
              </a:endParaRPr>
            </a:p>
          </p:txBody>
        </p:sp>
      </p:grpSp>
      <p:pic>
        <p:nvPicPr>
          <p:cNvPr id="5" name="Picture 4">
            <a:extLst>
              <a:ext uri="{FF2B5EF4-FFF2-40B4-BE49-F238E27FC236}">
                <a16:creationId xmlns:a16="http://schemas.microsoft.com/office/drawing/2014/main" id="{EA86143D-28F7-DAA4-4F6B-D322ADE6762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588369" y="312125"/>
            <a:ext cx="5603631" cy="604720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640834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FC2C9-2A91-F16C-F2EF-D4FE08CA240D}"/>
            </a:ext>
          </a:extLst>
        </p:cNvPr>
        <p:cNvGrpSpPr/>
        <p:nvPr/>
      </p:nvGrpSpPr>
      <p:grpSpPr>
        <a:xfrm>
          <a:off x="0" y="0"/>
          <a:ext cx="0" cy="0"/>
          <a:chOff x="0" y="0"/>
          <a:chExt cx="0" cy="0"/>
        </a:xfrm>
      </p:grpSpPr>
      <p:sp>
        <p:nvSpPr>
          <p:cNvPr id="36869" name="Line 8">
            <a:extLst>
              <a:ext uri="{FF2B5EF4-FFF2-40B4-BE49-F238E27FC236}">
                <a16:creationId xmlns:a16="http://schemas.microsoft.com/office/drawing/2014/main" id="{258B563F-BD8A-93F5-5094-597E8F386D2A}"/>
              </a:ext>
            </a:extLst>
          </p:cNvPr>
          <p:cNvSpPr>
            <a:spLocks noChangeShapeType="1"/>
          </p:cNvSpPr>
          <p:nvPr/>
        </p:nvSpPr>
        <p:spPr bwMode="auto">
          <a:xfrm flipV="1">
            <a:off x="3339541" y="133811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11" name="Line 7">
            <a:extLst>
              <a:ext uri="{FF2B5EF4-FFF2-40B4-BE49-F238E27FC236}">
                <a16:creationId xmlns:a16="http://schemas.microsoft.com/office/drawing/2014/main" id="{9ED7E164-B424-3DC5-263A-54D70030497B}"/>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22" name="Line 13">
            <a:extLst>
              <a:ext uri="{FF2B5EF4-FFF2-40B4-BE49-F238E27FC236}">
                <a16:creationId xmlns:a16="http://schemas.microsoft.com/office/drawing/2014/main" id="{17402D47-9F7B-1FE8-E9E2-E704E9CDF6DE}"/>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4E33CE40-9B8A-EC6E-8432-6CA06C3402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275021" y="9910780"/>
            <a:ext cx="412552" cy="541139"/>
          </a:xfrm>
          <a:prstGeom prst="rect">
            <a:avLst/>
          </a:prstGeom>
          <a:solidFill>
            <a:schemeClr val="accent2"/>
          </a:solidFill>
        </p:spPr>
      </p:pic>
      <p:sp>
        <p:nvSpPr>
          <p:cNvPr id="26" name="Line 13">
            <a:extLst>
              <a:ext uri="{FF2B5EF4-FFF2-40B4-BE49-F238E27FC236}">
                <a16:creationId xmlns:a16="http://schemas.microsoft.com/office/drawing/2014/main" id="{CF04915B-7BB3-7A65-F691-A11E978655C5}"/>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chemeClr val="bg1"/>
              </a:solidFill>
              <a:effectLst>
                <a:outerShdw blurRad="38100" dist="38100" dir="2700000" algn="tl">
                  <a:srgbClr val="000000">
                    <a:alpha val="43137"/>
                  </a:srgbClr>
                </a:outerShdw>
              </a:effectLst>
              <a:latin typeface="Gotham Book"/>
            </a:endParaRPr>
          </a:p>
        </p:txBody>
      </p:sp>
      <p:sp>
        <p:nvSpPr>
          <p:cNvPr id="27" name="TextBox 26">
            <a:extLst>
              <a:ext uri="{FF2B5EF4-FFF2-40B4-BE49-F238E27FC236}">
                <a16:creationId xmlns:a16="http://schemas.microsoft.com/office/drawing/2014/main" id="{224968FD-FEEE-7A6B-E508-E67F74DCE012}"/>
              </a:ext>
            </a:extLst>
          </p:cNvPr>
          <p:cNvSpPr txBox="1"/>
          <p:nvPr/>
        </p:nvSpPr>
        <p:spPr>
          <a:xfrm>
            <a:off x="19936" y="-31407"/>
            <a:ext cx="4179082" cy="584295"/>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QUESTION &amp; ANSWER</a:t>
            </a:r>
            <a:endParaRPr lang="en-US" sz="2500" b="1" dirty="0">
              <a:solidFill>
                <a:schemeClr val="bg1"/>
              </a:solidFill>
              <a:effectLst>
                <a:outerShdw blurRad="38100" dist="38100" dir="2700000" algn="tl">
                  <a:srgbClr val="000000">
                    <a:alpha val="43137"/>
                  </a:srgbClr>
                </a:outerShdw>
              </a:effectLst>
              <a:latin typeface="Gotham Book"/>
            </a:endParaRPr>
          </a:p>
        </p:txBody>
      </p:sp>
      <p:sp>
        <p:nvSpPr>
          <p:cNvPr id="3" name="Rectangle 2">
            <a:extLst>
              <a:ext uri="{FF2B5EF4-FFF2-40B4-BE49-F238E27FC236}">
                <a16:creationId xmlns:a16="http://schemas.microsoft.com/office/drawing/2014/main" id="{10514862-A947-8FF4-1922-FD6413EA88A8}"/>
              </a:ext>
            </a:extLst>
          </p:cNvPr>
          <p:cNvSpPr/>
          <p:nvPr/>
        </p:nvSpPr>
        <p:spPr>
          <a:xfrm>
            <a:off x="599430" y="1757245"/>
            <a:ext cx="9346675" cy="2684868"/>
          </a:xfrm>
          <a:prstGeom prst="rect">
            <a:avLst/>
          </a:prstGeom>
          <a:solidFill>
            <a:schemeClr val="accent2">
              <a:lumMod val="20000"/>
              <a:lumOff val="8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7. What is one possible reason God provided instructions for less expensive offerings?</a:t>
            </a:r>
          </a:p>
          <a:p>
            <a:pPr>
              <a:lnSpc>
                <a:spcPct val="107000"/>
              </a:lnSpc>
            </a:pPr>
            <a:endParaRPr lang="en-US" sz="2000" b="1" u="sng" dirty="0">
              <a:solidFill>
                <a:schemeClr val="accent2">
                  <a:lumMod val="50000"/>
                </a:schemeClr>
              </a:solidFill>
              <a:highlight>
                <a:srgbClr val="FF00FF"/>
              </a:highlight>
              <a:uFill>
                <a:solidFill>
                  <a:srgbClr val="002060"/>
                </a:solidFill>
              </a:uFill>
              <a:latin typeface="Gotham Book"/>
              <a:cs typeface="Times New Roman" panose="02020603050405020304" pitchFamily="18" charset="0"/>
              <a:sym typeface="Helvetica Neue"/>
            </a:endParaRPr>
          </a:p>
          <a:p>
            <a:pPr>
              <a:lnSpc>
                <a:spcPct val="107000"/>
              </a:lnSpc>
            </a:pPr>
            <a:endParaRPr lang="en-US" sz="2000" b="1" dirty="0">
              <a:solidFill>
                <a:schemeClr val="accent2">
                  <a:lumMod val="50000"/>
                </a:schemeClr>
              </a:solidFill>
              <a:latin typeface="Gotham Book"/>
              <a:ea typeface="Calibri" panose="020F0502020204030204" pitchFamily="34" charset="0"/>
              <a:cs typeface="Calibri" panose="020F0502020204030204" pitchFamily="34" charset="0"/>
            </a:endParaRPr>
          </a:p>
          <a:p>
            <a:pPr>
              <a:lnSpc>
                <a:spcPct val="107000"/>
              </a:lnSpc>
            </a:pPr>
            <a:endParaRPr lang="en-US" sz="2000" b="1" dirty="0">
              <a:solidFill>
                <a:schemeClr val="accent2">
                  <a:lumMod val="50000"/>
                </a:schemeClr>
              </a:solidFill>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8. Why can God be equally pleased with “food offerings” that vary in size and value?</a:t>
            </a:r>
          </a:p>
          <a:p>
            <a:pPr>
              <a:lnSpc>
                <a:spcPct val="107000"/>
              </a:lnSpc>
            </a:pPr>
            <a:endParaRPr lang="en-US" sz="2000" b="1" dirty="0">
              <a:solidFill>
                <a:schemeClr val="accent2">
                  <a:lumMod val="50000"/>
                </a:schemeClr>
              </a:solidFill>
              <a:latin typeface="Gotham Book"/>
              <a:ea typeface="Calibri" panose="020F0502020204030204" pitchFamily="34" charset="0"/>
              <a:cs typeface="Calibri" panose="020F0502020204030204" pitchFamily="34" charset="0"/>
            </a:endParaRPr>
          </a:p>
          <a:p>
            <a:pPr>
              <a:lnSpc>
                <a:spcPct val="107000"/>
              </a:lnSpc>
            </a:pPr>
            <a:r>
              <a:rPr lang="en-US" sz="2000" b="1" dirty="0">
                <a:solidFill>
                  <a:schemeClr val="accent2">
                    <a:lumMod val="50000"/>
                  </a:schemeClr>
                </a:solidFill>
                <a:latin typeface="Gotham Book"/>
                <a:ea typeface="Calibri" panose="020F0502020204030204" pitchFamily="34" charset="0"/>
                <a:cs typeface="Calibri" panose="020F0502020204030204" pitchFamily="34" charset="0"/>
              </a:rPr>
              <a:t> </a:t>
            </a:r>
            <a:endParaRPr lang="en-US" sz="2000" b="1" dirty="0">
              <a:solidFill>
                <a:schemeClr val="accent2">
                  <a:lumMod val="50000"/>
                </a:schemeClr>
              </a:solidFill>
              <a:latin typeface="Gotham Book"/>
              <a:cs typeface="Calibri" panose="020F0502020204030204" pitchFamily="34" charset="0"/>
              <a:sym typeface="Helvetica Neue"/>
            </a:endParaRPr>
          </a:p>
          <a:p>
            <a:pPr>
              <a:lnSpc>
                <a:spcPct val="107000"/>
              </a:lnSpc>
            </a:pPr>
            <a:endParaRPr lang="en-US" sz="2000" b="1" dirty="0">
              <a:solidFill>
                <a:schemeClr val="accent2">
                  <a:lumMod val="50000"/>
                </a:schemeClr>
              </a:solidFill>
              <a:latin typeface="Gotham Book"/>
              <a:cs typeface="Calibri" panose="020F0502020204030204" pitchFamily="34" charset="0"/>
              <a:sym typeface="Helvetica Neue"/>
            </a:endParaRPr>
          </a:p>
        </p:txBody>
      </p:sp>
      <p:sp>
        <p:nvSpPr>
          <p:cNvPr id="21" name="Rectangle 20">
            <a:extLst>
              <a:ext uri="{FF2B5EF4-FFF2-40B4-BE49-F238E27FC236}">
                <a16:creationId xmlns:a16="http://schemas.microsoft.com/office/drawing/2014/main" id="{659AF585-A102-A423-D545-21B58CA09CC6}"/>
              </a:ext>
            </a:extLst>
          </p:cNvPr>
          <p:cNvSpPr/>
          <p:nvPr/>
        </p:nvSpPr>
        <p:spPr>
          <a:xfrm>
            <a:off x="1015631" y="2202828"/>
            <a:ext cx="8580467" cy="644502"/>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One explanation is that the various offerings accommodated the poor in Israel, so that they could be equally able to offer God a sacrifice. </a:t>
            </a:r>
          </a:p>
        </p:txBody>
      </p:sp>
      <p:sp>
        <p:nvSpPr>
          <p:cNvPr id="23" name="Title 2">
            <a:extLst>
              <a:ext uri="{FF2B5EF4-FFF2-40B4-BE49-F238E27FC236}">
                <a16:creationId xmlns:a16="http://schemas.microsoft.com/office/drawing/2014/main" id="{611FEACF-3A27-9126-B656-28EEF08AAB09}"/>
              </a:ext>
            </a:extLst>
          </p:cNvPr>
          <p:cNvSpPr txBox="1">
            <a:spLocks/>
          </p:cNvSpPr>
          <p:nvPr/>
        </p:nvSpPr>
        <p:spPr>
          <a:xfrm>
            <a:off x="148276" y="725633"/>
            <a:ext cx="5594798" cy="557784"/>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defTabSz="914400">
              <a:lnSpc>
                <a:spcPct val="107000"/>
              </a:lnSpc>
              <a:defRPr/>
            </a:pPr>
            <a:r>
              <a:rPr lang="en-US" sz="2800" b="1" dirty="0">
                <a:solidFill>
                  <a:schemeClr val="bg1"/>
                </a:solidFill>
                <a:latin typeface="Gotham Book"/>
                <a:ea typeface="Calibri" panose="020F0502020204030204" pitchFamily="34" charset="0"/>
                <a:cs typeface="Calibri" panose="020F0502020204030204" pitchFamily="34" charset="0"/>
              </a:rPr>
              <a:t>OFFERINGS THAT THE LORD ACCEPTS</a:t>
            </a:r>
          </a:p>
        </p:txBody>
      </p:sp>
      <p:sp>
        <p:nvSpPr>
          <p:cNvPr id="24" name="Title 2">
            <a:extLst>
              <a:ext uri="{FF2B5EF4-FFF2-40B4-BE49-F238E27FC236}">
                <a16:creationId xmlns:a16="http://schemas.microsoft.com/office/drawing/2014/main" id="{91470A0B-731E-FCC5-0098-3A505595F549}"/>
              </a:ext>
            </a:extLst>
          </p:cNvPr>
          <p:cNvSpPr txBox="1">
            <a:spLocks/>
          </p:cNvSpPr>
          <p:nvPr/>
        </p:nvSpPr>
        <p:spPr>
          <a:xfrm>
            <a:off x="9207794" y="-31868"/>
            <a:ext cx="2984196" cy="497089"/>
          </a:xfrm>
          <a:prstGeom prst="rect">
            <a:avLst/>
          </a:prstGeom>
          <a:solidFill>
            <a:schemeClr val="accent2">
              <a:lumMod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Offering a Sweet Aroma to God</a:t>
            </a:r>
          </a:p>
        </p:txBody>
      </p:sp>
      <p:cxnSp>
        <p:nvCxnSpPr>
          <p:cNvPr id="19" name="Straight Connector 18">
            <a:extLst>
              <a:ext uri="{FF2B5EF4-FFF2-40B4-BE49-F238E27FC236}">
                <a16:creationId xmlns:a16="http://schemas.microsoft.com/office/drawing/2014/main" id="{5897F8BD-B0AE-33B3-9A66-C0A4E41715D9}"/>
              </a:ext>
            </a:extLst>
          </p:cNvPr>
          <p:cNvCxnSpPr/>
          <p:nvPr/>
        </p:nvCxnSpPr>
        <p:spPr>
          <a:xfrm>
            <a:off x="-1009371" y="653716"/>
            <a:ext cx="13716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21965821-7CEF-6FB4-8A7F-5F3D0B1A95C3}"/>
              </a:ext>
            </a:extLst>
          </p:cNvPr>
          <p:cNvSpPr/>
          <p:nvPr/>
        </p:nvSpPr>
        <p:spPr>
          <a:xfrm>
            <a:off x="1015631" y="3515909"/>
            <a:ext cx="8580467" cy="618918"/>
          </a:xfrm>
          <a:prstGeom prst="rect">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a:r>
              <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God does not consume “food offerings” as food. What pleases God is the sincere heart of the worshiper, irrespective of size and value of the offering. </a:t>
            </a:r>
          </a:p>
        </p:txBody>
      </p:sp>
    </p:spTree>
    <p:extLst>
      <p:ext uri="{BB962C8B-B14F-4D97-AF65-F5344CB8AC3E}">
        <p14:creationId xmlns:p14="http://schemas.microsoft.com/office/powerpoint/2010/main" val="32650367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C5895-EA7F-9366-EA5E-965665E2252B}"/>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E2C097A1-99D1-662C-C501-A41982A1100E}"/>
              </a:ext>
            </a:extLst>
          </p:cNvPr>
          <p:cNvGrpSpPr/>
          <p:nvPr/>
        </p:nvGrpSpPr>
        <p:grpSpPr>
          <a:xfrm>
            <a:off x="464356" y="5740157"/>
            <a:ext cx="4016925" cy="1037750"/>
            <a:chOff x="1506346" y="5829299"/>
            <a:chExt cx="4016925" cy="1037750"/>
          </a:xfrm>
        </p:grpSpPr>
        <p:grpSp>
          <p:nvGrpSpPr>
            <p:cNvPr id="32" name="Group 11">
              <a:extLst>
                <a:ext uri="{FF2B5EF4-FFF2-40B4-BE49-F238E27FC236}">
                  <a16:creationId xmlns:a16="http://schemas.microsoft.com/office/drawing/2014/main" id="{E3B8ACCC-E4D2-1609-1F1A-F2E16BE78EA1}"/>
                </a:ext>
              </a:extLst>
            </p:cNvPr>
            <p:cNvGrpSpPr/>
            <p:nvPr/>
          </p:nvGrpSpPr>
          <p:grpSpPr>
            <a:xfrm>
              <a:off x="1952722" y="5829299"/>
              <a:ext cx="3124173" cy="546353"/>
              <a:chOff x="3142974" y="6271325"/>
              <a:chExt cx="6718852" cy="1014475"/>
            </a:xfrm>
          </p:grpSpPr>
          <p:sp>
            <p:nvSpPr>
              <p:cNvPr id="35" name="Rectangle: Rounded Corners 34">
                <a:extLst>
                  <a:ext uri="{FF2B5EF4-FFF2-40B4-BE49-F238E27FC236}">
                    <a16:creationId xmlns:a16="http://schemas.microsoft.com/office/drawing/2014/main" id="{4F3D000D-7FEF-40D6-A060-6AD05EB084DD}"/>
                  </a:ext>
                </a:extLst>
              </p:cNvPr>
              <p:cNvSpPr/>
              <p:nvPr/>
            </p:nvSpPr>
            <p:spPr>
              <a:xfrm>
                <a:off x="3142974" y="6343197"/>
                <a:ext cx="6718852" cy="870738"/>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002060"/>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04679122-03A2-1FF3-C63E-718FCBF553C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18F87D22-37D1-E91D-6D93-036A9E8D35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B9D2C995-35E4-B876-DE51-C084381C781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17BD22D3-D889-FC25-5BA1-F274117AC2C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33" name="Rectangle 32">
              <a:extLst>
                <a:ext uri="{FF2B5EF4-FFF2-40B4-BE49-F238E27FC236}">
                  <a16:creationId xmlns:a16="http://schemas.microsoft.com/office/drawing/2014/main" id="{AB4820EC-C971-4678-C2FE-03E465CB604B}"/>
                </a:ext>
              </a:extLst>
            </p:cNvPr>
            <p:cNvSpPr/>
            <p:nvPr/>
          </p:nvSpPr>
          <p:spPr>
            <a:xfrm>
              <a:off x="1506346" y="6478964"/>
              <a:ext cx="4016925" cy="388085"/>
            </a:xfrm>
            <a:prstGeom prst="rect">
              <a:avLst/>
            </a:prstGeom>
            <a:solidFill>
              <a:schemeClr val="accent2">
                <a:lumMod val="50000"/>
              </a:schemeClr>
            </a:solidFill>
          </p:spPr>
          <p:txBody>
            <a:bodyPr wrap="square" lIns="64291" tIns="32146" rIns="64291" bIns="32146">
              <a:spAutoFit/>
            </a:bodyPr>
            <a:lstStyle/>
            <a:p>
              <a:r>
                <a:rPr lang="en-US" sz="700" dirty="0">
                  <a:solidFill>
                    <a:schemeClr val="bg1"/>
                  </a:solidFill>
                  <a:latin typeface="Arial Black" panose="020B0A04020102020204" pitchFamily="34" charset="0"/>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
        <p:nvSpPr>
          <p:cNvPr id="42" name="Content Placeholder 1">
            <a:extLst>
              <a:ext uri="{FF2B5EF4-FFF2-40B4-BE49-F238E27FC236}">
                <a16:creationId xmlns:a16="http://schemas.microsoft.com/office/drawing/2014/main" id="{195863B9-0EC2-46BC-6C2D-7A6053EC4720}"/>
              </a:ext>
            </a:extLst>
          </p:cNvPr>
          <p:cNvSpPr txBox="1">
            <a:spLocks/>
          </p:cNvSpPr>
          <p:nvPr/>
        </p:nvSpPr>
        <p:spPr>
          <a:xfrm>
            <a:off x="-57143" y="75707"/>
            <a:ext cx="10765248" cy="5486366"/>
          </a:xfrm>
          <a:prstGeom prst="rect">
            <a:avLst/>
          </a:prstGeom>
          <a:blipFill>
            <a:blip r:embed="rId7"/>
            <a:stretch>
              <a:fillRect/>
            </a:stretch>
          </a:blip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anchor="ctr">
            <a:noAutofit/>
            <a:sp3d extrusionH="57150">
              <a:bevelT w="38100" h="38100" prst="relaxedInset"/>
            </a:sp3d>
          </a:bodyPr>
          <a:lstStyle>
            <a:lvl1pPr marL="57155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8"/>
              </a:buBlip>
              <a:tabLst/>
              <a:defRPr sz="3600" b="0" i="0" u="none" strike="noStrike" cap="none" spc="0" baseline="0">
                <a:solidFill>
                  <a:srgbClr val="FFFFFF"/>
                </a:solidFill>
                <a:uFillTx/>
                <a:latin typeface="+mn-lt"/>
                <a:ea typeface="+mn-ea"/>
                <a:cs typeface="+mn-cs"/>
                <a:sym typeface="Chalkduster"/>
              </a:defRPr>
            </a:lvl9pPr>
          </a:lstStyle>
          <a:p>
            <a:pPr marL="342900" lvl="1" indent="-342900" defTabSz="914400">
              <a:spcBef>
                <a:spcPct val="20000"/>
              </a:spcBef>
              <a:buNone/>
            </a:pPr>
            <a:endParaRPr lang="en-US" sz="32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30FFC3B0-659A-8EE5-C36D-A7653ACAAEE1}"/>
              </a:ext>
            </a:extLst>
          </p:cNvPr>
          <p:cNvSpPr txBox="1"/>
          <p:nvPr/>
        </p:nvSpPr>
        <p:spPr>
          <a:xfrm>
            <a:off x="337527" y="280264"/>
            <a:ext cx="8979226" cy="2031325"/>
          </a:xfrm>
          <a:prstGeom prst="rect">
            <a:avLst/>
          </a:prstGeom>
          <a:solidFill>
            <a:schemeClr val="bg1">
              <a:alpha val="40000"/>
            </a:schemeClr>
          </a:solidFill>
        </p:spPr>
        <p:txBody>
          <a:bodyPr wrap="square">
            <a:spAutoFit/>
          </a:bodyPr>
          <a:lstStyle/>
          <a:p>
            <a:pPr marL="342900" lvl="1" indent="-342900" defTabSz="914400">
              <a:spcBef>
                <a:spcPct val="20000"/>
              </a:spcBef>
              <a:buNone/>
            </a:pPr>
            <a:endPar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18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900" lvl="1" indent="-342900" defTabSz="914400">
              <a:spcBef>
                <a:spcPct val="20000"/>
              </a:spcBef>
              <a:buNone/>
            </a:pPr>
            <a:endPar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342900" lvl="1" indent="-342900" algn="r" defTabSz="914400">
              <a:spcBef>
                <a:spcPct val="20000"/>
              </a:spcBef>
              <a:buFontTx/>
              <a:buChar char="-"/>
            </a:pPr>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Numbers 6:24-26   </a:t>
            </a:r>
          </a:p>
        </p:txBody>
      </p:sp>
    </p:spTree>
    <p:extLst>
      <p:ext uri="{BB962C8B-B14F-4D97-AF65-F5344CB8AC3E}">
        <p14:creationId xmlns:p14="http://schemas.microsoft.com/office/powerpoint/2010/main" val="1102502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0DF8BB-2B2C-4752-9F1B-C3AC69C0068D}"/>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a:stretch/>
        </p:blipFill>
        <p:spPr>
          <a:xfrm>
            <a:off x="0" y="908355"/>
            <a:ext cx="12191999" cy="6514317"/>
          </a:xfrm>
          <a:prstGeom prst="rect">
            <a:avLst/>
          </a:prstGeom>
        </p:spPr>
      </p:pic>
      <p:sp>
        <p:nvSpPr>
          <p:cNvPr id="17" name="Rectangle 16">
            <a:extLst>
              <a:ext uri="{FF2B5EF4-FFF2-40B4-BE49-F238E27FC236}">
                <a16:creationId xmlns:a16="http://schemas.microsoft.com/office/drawing/2014/main" id="{6F5EEDA2-7AE0-43EF-AF75-D8672D8B6481}"/>
              </a:ext>
            </a:extLst>
          </p:cNvPr>
          <p:cNvSpPr/>
          <p:nvPr/>
        </p:nvSpPr>
        <p:spPr>
          <a:xfrm>
            <a:off x="1684423" y="3340371"/>
            <a:ext cx="9279741" cy="2965394"/>
          </a:xfrm>
          <a:prstGeom prst="rect">
            <a:avLst/>
          </a:prstGeom>
          <a:solidFill>
            <a:schemeClr val="accent2">
              <a:lumMod val="40000"/>
              <a:lumOff val="60000"/>
              <a:alpha val="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cs typeface="Times New Roman" panose="02020603050405020304" pitchFamily="18" charset="0"/>
              </a:rPr>
              <a:t>Introduction</a:t>
            </a:r>
          </a:p>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cs typeface="Times New Roman" panose="02020603050405020304" pitchFamily="18" charset="0"/>
              </a:rPr>
              <a:t>Lesson Context</a:t>
            </a:r>
            <a:endPar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cs typeface="Times New Roman" panose="02020603050405020304" pitchFamily="18" charset="0"/>
              </a:rPr>
              <a:t>Overview</a:t>
            </a:r>
            <a:endParaRPr lang="en-US" sz="2400" b="1" cap="small" spc="50" dirty="0">
              <a:ln w="0"/>
              <a:effectLst>
                <a:outerShdw blurRad="38100" dist="38100" dir="2700000" algn="tl">
                  <a:srgbClr val="000000">
                    <a:alpha val="43137"/>
                  </a:srgbClr>
                </a:outerShdw>
              </a:effectLst>
              <a:latin typeface="Gotham Book"/>
              <a:ea typeface="Times New Roman" panose="02020603050405020304" pitchFamily="18" charset="0"/>
            </a:endParaRPr>
          </a:p>
          <a:p>
            <a:pPr marL="742950" lvl="1" indent="-285750">
              <a:lnSpc>
                <a:spcPct val="107000"/>
              </a:lnSpc>
              <a:buFont typeface="Wingdings" panose="05000000000000000000" pitchFamily="2" charset="2"/>
              <a:buChar char="v"/>
            </a:pPr>
            <a:r>
              <a:rPr lang="en-US" sz="2000" b="1" dirty="0">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Offerings That Please the Lord - Leviticus 1:3–9 NIV</a:t>
            </a:r>
          </a:p>
          <a:p>
            <a:pPr marL="742950" lvl="1" indent="-285750">
              <a:lnSpc>
                <a:spcPct val="107000"/>
              </a:lnSpc>
              <a:buFont typeface="Wingdings" panose="05000000000000000000" pitchFamily="2" charset="2"/>
              <a:buChar char="v"/>
            </a:pPr>
            <a:r>
              <a:rPr lang="en-US" sz="2000" b="1" dirty="0">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Offerings That the Lord Accepts - Leviticus 1:10–17 NIV</a:t>
            </a:r>
          </a:p>
          <a:p>
            <a:pPr marL="664357" lvl="1" indent="-342900" hangingPunct="0">
              <a:lnSpc>
                <a:spcPct val="107000"/>
              </a:lnSpc>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cs typeface="Times New Roman" panose="02020603050405020304" pitchFamily="18" charset="0"/>
              </a:rPr>
              <a:t>Bible Application</a:t>
            </a:r>
          </a:p>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cs typeface="Times New Roman" panose="02020603050405020304" pitchFamily="18" charset="0"/>
              </a:rPr>
              <a:t>Conclusion</a:t>
            </a:r>
          </a:p>
          <a:p>
            <a:pPr marL="664357" lvl="1" indent="-342900" hangingPunct="0">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Book"/>
                <a:cs typeface="Times New Roman" panose="02020603050405020304" pitchFamily="18" charset="0"/>
              </a:rPr>
              <a:t>Question &amp; Answers</a:t>
            </a:r>
          </a:p>
        </p:txBody>
      </p:sp>
      <p:sp>
        <p:nvSpPr>
          <p:cNvPr id="23" name="Rectangle 22">
            <a:extLst>
              <a:ext uri="{FF2B5EF4-FFF2-40B4-BE49-F238E27FC236}">
                <a16:creationId xmlns:a16="http://schemas.microsoft.com/office/drawing/2014/main" id="{053F7D8E-C164-4279-B3C8-C0ABBD107279}"/>
              </a:ext>
            </a:extLst>
          </p:cNvPr>
          <p:cNvSpPr/>
          <p:nvPr/>
        </p:nvSpPr>
        <p:spPr>
          <a:xfrm>
            <a:off x="0" y="934838"/>
            <a:ext cx="8967869" cy="1831237"/>
          </a:xfrm>
          <a:prstGeom prst="rect">
            <a:avLst/>
          </a:prstGeom>
          <a:solidFill>
            <a:schemeClr val="accent2">
              <a:lumMod val="40000"/>
              <a:lumOff val="60000"/>
              <a:alpha val="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628650" lvl="1" indent="-171450" defTabSz="562578">
              <a:lnSpc>
                <a:spcPct val="90000"/>
              </a:lnSpc>
              <a:spcBef>
                <a:spcPct val="0"/>
              </a:spcBef>
              <a:spcAft>
                <a:spcPct val="15000"/>
              </a:spcAft>
              <a:buFont typeface="Wingdings" panose="05000000000000000000" pitchFamily="2" charset="2"/>
              <a:buChar char="q"/>
            </a:pPr>
            <a:endParaRPr lang="en-US" sz="600" b="1" spc="50" dirty="0">
              <a:ln w="0"/>
              <a:effectLst>
                <a:outerShdw blurRad="38100" dist="38100" dir="2700000" algn="tl">
                  <a:srgbClr val="000000">
                    <a:alpha val="43137"/>
                  </a:srgbClr>
                </a:outerShdw>
              </a:effectLst>
              <a:latin typeface="Gotham Book"/>
            </a:endParaRPr>
          </a:p>
          <a:p>
            <a:pPr marL="800100" lvl="1" indent="-342900" defTabSz="562578">
              <a:lnSpc>
                <a:spcPct val="90000"/>
              </a:lnSpc>
              <a:spcBef>
                <a:spcPct val="0"/>
              </a:spcBef>
              <a:spcAft>
                <a:spcPct val="15000"/>
              </a:spcAft>
              <a:buFont typeface="Wingdings" panose="05000000000000000000" pitchFamily="2" charset="2"/>
              <a:buChar char="q"/>
            </a:pPr>
            <a:r>
              <a:rPr lang="en-US" sz="2400" b="1" spc="50" dirty="0">
                <a:ln w="0"/>
                <a:effectLst>
                  <a:outerShdw blurRad="38100" dist="38100" dir="2700000" algn="tl">
                    <a:srgbClr val="000000">
                      <a:alpha val="43137"/>
                    </a:srgbClr>
                  </a:outerShdw>
                </a:effectLst>
                <a:latin typeface="Gotham Book"/>
              </a:rPr>
              <a:t>Lesson Scripture: </a:t>
            </a:r>
            <a:r>
              <a:rPr lang="en-US" sz="2000" b="1" dirty="0">
                <a:effectLst>
                  <a:outerShdw blurRad="38100" dist="38100" dir="2700000" algn="tl">
                    <a:srgbClr val="000000">
                      <a:alpha val="43137"/>
                    </a:srgbClr>
                  </a:outerShdw>
                </a:effectLst>
                <a:latin typeface="Gotham Book"/>
                <a:ea typeface="Times New Roman" panose="02020603050405020304" pitchFamily="18" charset="0"/>
                <a:cs typeface="Calibri" panose="020F0502020204030204" pitchFamily="34" charset="0"/>
              </a:rPr>
              <a:t>Leviticus 1:3–17</a:t>
            </a:r>
            <a:endParaRPr lang="en-US" sz="24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808990" marR="8890" lvl="1" indent="-342900">
              <a:lnSpc>
                <a:spcPct val="107000"/>
              </a:lnSpc>
              <a:buFont typeface="Wingdings" panose="05000000000000000000" pitchFamily="2" charset="2"/>
              <a:buChar char="q"/>
            </a:pPr>
            <a:r>
              <a:rPr lang="en-US" sz="2400" b="1" spc="50" dirty="0">
                <a:ln w="0"/>
                <a:effectLst>
                  <a:outerShdw blurRad="38100" dist="38100" dir="2700000" algn="tl">
                    <a:srgbClr val="000000">
                      <a:alpha val="43137"/>
                    </a:srgbClr>
                  </a:outerShdw>
                </a:effectLst>
                <a:latin typeface="Gotham Book"/>
              </a:rPr>
              <a:t>Lesson Focus: </a:t>
            </a:r>
            <a:r>
              <a:rPr lang="en-US" sz="2000" b="1" dirty="0">
                <a:effectLst>
                  <a:outerShdw blurRad="38100" dist="38100" dir="2700000" algn="tl">
                    <a:srgbClr val="000000">
                      <a:alpha val="43137"/>
                    </a:srgbClr>
                  </a:outerShdw>
                </a:effectLst>
                <a:latin typeface="Gotham Book"/>
                <a:ea typeface="Times New Roman" panose="02020603050405020304" pitchFamily="18" charset="0"/>
                <a:cs typeface="Calibri" panose="020F0502020204030204" pitchFamily="34" charset="0"/>
              </a:rPr>
              <a:t>Offer to God the sacrifices He requires. </a:t>
            </a:r>
            <a:endParaRPr lang="en-US" sz="24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800100" lvl="1" indent="-342900" defTabSz="562578">
              <a:lnSpc>
                <a:spcPct val="90000"/>
              </a:lnSpc>
              <a:spcBef>
                <a:spcPct val="0"/>
              </a:spcBef>
              <a:spcAft>
                <a:spcPct val="15000"/>
              </a:spcAft>
              <a:buFont typeface="Wingdings" panose="05000000000000000000" pitchFamily="2" charset="2"/>
              <a:buChar char="q"/>
            </a:pPr>
            <a:r>
              <a:rPr lang="en-US" sz="2400" b="1" spc="50" dirty="0">
                <a:ln w="0"/>
                <a:effectLst>
                  <a:outerShdw blurRad="38100" dist="38100" dir="2700000" algn="tl">
                    <a:srgbClr val="000000">
                      <a:alpha val="43137"/>
                    </a:srgbClr>
                  </a:outerShdw>
                </a:effectLst>
                <a:latin typeface="Gotham Book"/>
              </a:rPr>
              <a:t>Life Response: </a:t>
            </a:r>
            <a:r>
              <a:rPr lang="en-US" sz="2000" b="1" dirty="0">
                <a:effectLst>
                  <a:outerShdw blurRad="38100" dist="38100" dir="2700000" algn="tl">
                    <a:srgbClr val="000000">
                      <a:alpha val="43137"/>
                    </a:srgbClr>
                  </a:outerShdw>
                </a:effectLst>
                <a:latin typeface="Gotham Book"/>
                <a:cs typeface="Times New Roman" panose="02020603050405020304" pitchFamily="18" charset="0"/>
              </a:rPr>
              <a:t> Plan to give what pleases God.</a:t>
            </a:r>
          </a:p>
          <a:p>
            <a:pPr marL="800100" lvl="1" indent="-342900" defTabSz="562578">
              <a:lnSpc>
                <a:spcPct val="90000"/>
              </a:lnSpc>
              <a:spcBef>
                <a:spcPct val="0"/>
              </a:spcBef>
              <a:spcAft>
                <a:spcPct val="15000"/>
              </a:spcAft>
              <a:buFont typeface="Wingdings" panose="05000000000000000000" pitchFamily="2" charset="2"/>
              <a:buChar char="q"/>
            </a:pPr>
            <a:r>
              <a:rPr lang="en-US" sz="2400" b="1" spc="50" dirty="0">
                <a:ln w="0"/>
                <a:effectLst>
                  <a:outerShdw blurRad="38100" dist="38100" dir="2700000" algn="tl">
                    <a:srgbClr val="000000">
                      <a:alpha val="43137"/>
                    </a:srgbClr>
                  </a:outerShdw>
                </a:effectLst>
                <a:latin typeface="Gotham Book"/>
              </a:rPr>
              <a:t>Bible Application: </a:t>
            </a:r>
            <a:r>
              <a:rPr lang="en-US"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Discuss the kinds of sacrifices that God might require of us.</a:t>
            </a:r>
            <a:endParaRPr lang="en-US" sz="19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628650" lvl="1" indent="-171450" defTabSz="562578">
              <a:lnSpc>
                <a:spcPct val="90000"/>
              </a:lnSpc>
              <a:spcBef>
                <a:spcPct val="0"/>
              </a:spcBef>
              <a:spcAft>
                <a:spcPct val="15000"/>
              </a:spcAft>
              <a:buFont typeface="Wingdings" panose="05000000000000000000" pitchFamily="2" charset="2"/>
              <a:buChar char="q"/>
            </a:pPr>
            <a:endParaRPr lang="en-US" sz="800" b="1" dirty="0">
              <a:effectLst>
                <a:outerShdw blurRad="38100" dist="38100" dir="2700000" algn="tl">
                  <a:srgbClr val="000000">
                    <a:alpha val="43137"/>
                  </a:srgbClr>
                </a:outerShdw>
              </a:effectLst>
              <a:latin typeface="Gotham Book"/>
            </a:endParaRPr>
          </a:p>
        </p:txBody>
      </p:sp>
      <p:cxnSp>
        <p:nvCxnSpPr>
          <p:cNvPr id="11" name="Straight Connector 10">
            <a:extLst>
              <a:ext uri="{FF2B5EF4-FFF2-40B4-BE49-F238E27FC236}">
                <a16:creationId xmlns:a16="http://schemas.microsoft.com/office/drawing/2014/main" id="{5A0832F7-5EB8-4EA3-9638-669F754AA85D}"/>
              </a:ext>
            </a:extLst>
          </p:cNvPr>
          <p:cNvCxnSpPr>
            <a:cxnSpLocks/>
          </p:cNvCxnSpPr>
          <p:nvPr/>
        </p:nvCxnSpPr>
        <p:spPr>
          <a:xfrm flipV="1">
            <a:off x="-704850" y="906351"/>
            <a:ext cx="1344168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itle 2">
            <a:extLst>
              <a:ext uri="{FF2B5EF4-FFF2-40B4-BE49-F238E27FC236}">
                <a16:creationId xmlns:a16="http://schemas.microsoft.com/office/drawing/2014/main" id="{C91DF810-10E7-4DC6-8088-6BBFAF28287F}"/>
              </a:ext>
            </a:extLst>
          </p:cNvPr>
          <p:cNvSpPr txBox="1">
            <a:spLocks/>
          </p:cNvSpPr>
          <p:nvPr/>
        </p:nvSpPr>
        <p:spPr>
          <a:xfrm>
            <a:off x="9041769" y="-27932"/>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13" name="TextBox 12">
            <a:extLst>
              <a:ext uri="{FF2B5EF4-FFF2-40B4-BE49-F238E27FC236}">
                <a16:creationId xmlns:a16="http://schemas.microsoft.com/office/drawing/2014/main" id="{EEC2EBCD-28A1-49D5-AE09-90783BAE4C25}"/>
              </a:ext>
            </a:extLst>
          </p:cNvPr>
          <p:cNvSpPr txBox="1"/>
          <p:nvPr/>
        </p:nvSpPr>
        <p:spPr>
          <a:xfrm>
            <a:off x="1" y="-5639"/>
            <a:ext cx="3657600"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OVERVIEW</a:t>
            </a:r>
          </a:p>
        </p:txBody>
      </p:sp>
      <p:sp>
        <p:nvSpPr>
          <p:cNvPr id="14" name="Line 10">
            <a:extLst>
              <a:ext uri="{FF2B5EF4-FFF2-40B4-BE49-F238E27FC236}">
                <a16:creationId xmlns:a16="http://schemas.microsoft.com/office/drawing/2014/main" id="{E2F6E14A-D5BE-4775-8F80-D55EF2724E0B}"/>
              </a:ext>
            </a:extLst>
          </p:cNvPr>
          <p:cNvSpPr>
            <a:spLocks noChangeShapeType="1"/>
          </p:cNvSpPr>
          <p:nvPr/>
        </p:nvSpPr>
        <p:spPr bwMode="auto">
          <a:xfrm flipV="1">
            <a:off x="1057054" y="6328639"/>
            <a:ext cx="8961120" cy="66031"/>
          </a:xfrm>
          <a:prstGeom prst="line">
            <a:avLst/>
          </a:prstGeom>
          <a:noFill/>
          <a:ln w="77063">
            <a:solidFill>
              <a:schemeClr val="accent2">
                <a:lumMod val="50000"/>
              </a:schemeClr>
            </a:solidFill>
            <a:round/>
            <a:headEnd/>
            <a:tailEnd/>
          </a:ln>
        </p:spPr>
        <p:txBody>
          <a:bodyPr lIns="64291" tIns="32146" rIns="64291" bIns="32146"/>
          <a:lstStyle/>
          <a:p>
            <a:endParaRPr lang="en-US" sz="1400" dirty="0">
              <a:effectLst>
                <a:outerShdw blurRad="38100" dist="38100" dir="2700000" algn="tl">
                  <a:srgbClr val="000000">
                    <a:alpha val="43137"/>
                  </a:srgbClr>
                </a:outerShdw>
              </a:effectLst>
              <a:latin typeface="Gotham Book"/>
            </a:endParaRPr>
          </a:p>
        </p:txBody>
      </p:sp>
    </p:spTree>
    <p:extLst>
      <p:ext uri="{BB962C8B-B14F-4D97-AF65-F5344CB8AC3E}">
        <p14:creationId xmlns:p14="http://schemas.microsoft.com/office/powerpoint/2010/main" val="321731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nodeType="withEffect">
                                  <p:stCondLst>
                                    <p:cond delay="0"/>
                                  </p:stCondLst>
                                  <p:endCondLst>
                                    <p:cond evt="onNext" delay="0">
                                      <p:tgtEl>
                                        <p:sldTgt/>
                                      </p:tgtEl>
                                    </p:cond>
                                  </p:endCondLst>
                                  <p:childTnLst>
                                    <p:animClr clrSpc="hsl" dir="cw">
                                      <p:cBhvr override="childStyle">
                                        <p:cTn id="6" dur="1000" fill="hold"/>
                                        <p:tgtEl>
                                          <p:spTgt spid="23">
                                            <p:txEl>
                                              <p:pRg st="2" end="2"/>
                                            </p:txEl>
                                          </p:spTgt>
                                        </p:tgtEl>
                                        <p:attrNameLst>
                                          <p:attrName>style.color</p:attrName>
                                        </p:attrNameLst>
                                      </p:cBhvr>
                                      <p:by>
                                        <p:hsl h="7200000" s="0" l="0"/>
                                      </p:by>
                                    </p:animClr>
                                    <p:animClr clrSpc="hsl" dir="cw">
                                      <p:cBhvr>
                                        <p:cTn id="7" dur="1000" fill="hold"/>
                                        <p:tgtEl>
                                          <p:spTgt spid="23">
                                            <p:txEl>
                                              <p:pRg st="2" end="2"/>
                                            </p:txEl>
                                          </p:spTgt>
                                        </p:tgtEl>
                                        <p:attrNameLst>
                                          <p:attrName>fillcolor</p:attrName>
                                        </p:attrNameLst>
                                      </p:cBhvr>
                                      <p:by>
                                        <p:hsl h="7200000" s="0" l="0"/>
                                      </p:by>
                                    </p:animClr>
                                    <p:animClr clrSpc="hsl" dir="cw">
                                      <p:cBhvr>
                                        <p:cTn id="8" dur="1000" fill="hold"/>
                                        <p:tgtEl>
                                          <p:spTgt spid="23">
                                            <p:txEl>
                                              <p:pRg st="2" end="2"/>
                                            </p:txEl>
                                          </p:spTgt>
                                        </p:tgtEl>
                                        <p:attrNameLst>
                                          <p:attrName>stroke.color</p:attrName>
                                        </p:attrNameLst>
                                      </p:cBhvr>
                                      <p:by>
                                        <p:hsl h="7200000" s="0" l="0"/>
                                      </p:by>
                                    </p:animClr>
                                    <p:set>
                                      <p:cBhvr>
                                        <p:cTn id="9" dur="1000" fill="hold"/>
                                        <p:tgtEl>
                                          <p:spTgt spid="2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9C9916AF-8723-47EC-B8F6-F35F56BD9884}"/>
              </a:ext>
            </a:extLst>
          </p:cNvPr>
          <p:cNvSpPr txBox="1"/>
          <p:nvPr/>
        </p:nvSpPr>
        <p:spPr>
          <a:xfrm>
            <a:off x="384309" y="1270507"/>
            <a:ext cx="7545040" cy="5329472"/>
          </a:xfrm>
          <a:prstGeom prst="rect">
            <a:avLst/>
          </a:prstGeom>
          <a:noFill/>
        </p:spPr>
        <p:txBody>
          <a:bodyPr wrap="square">
            <a:spAutoFit/>
          </a:bodyPr>
          <a:lstStyle/>
          <a:p>
            <a:pPr marL="57150">
              <a:lnSpc>
                <a:spcPct val="104000"/>
              </a:lnSpc>
            </a:pPr>
            <a:r>
              <a:rPr lang="en-US" sz="2000" b="1" dirty="0">
                <a:effectLst>
                  <a:outerShdw blurRad="38100" dist="38100" dir="2700000" algn="tl">
                    <a:srgbClr val="000000">
                      <a:alpha val="43137"/>
                    </a:srgbClr>
                  </a:outerShdw>
                </a:effectLst>
                <a:latin typeface="Gotham Book"/>
              </a:rPr>
              <a:t>If you were to ask a group of people today with a fair degree of Bible knowledge to name a book of the Bible dealing with worship, the majority response would likely be Psalms. Some might name Revelation because of the scenes of worship and praise described within the book.</a:t>
            </a:r>
            <a:r>
              <a:rPr lang="en-US" sz="800" b="1" dirty="0">
                <a:effectLst>
                  <a:outerShdw blurRad="38100" dist="38100" dir="2700000" algn="tl">
                    <a:srgbClr val="000000">
                      <a:alpha val="43137"/>
                    </a:srgbClr>
                  </a:outerShdw>
                </a:effectLst>
                <a:latin typeface="Gotham Book"/>
              </a:rPr>
              <a:t> </a:t>
            </a:r>
          </a:p>
          <a:p>
            <a:pPr marL="57150">
              <a:lnSpc>
                <a:spcPct val="104000"/>
              </a:lnSpc>
            </a:pPr>
            <a:endParaRPr lang="en-US" sz="800" b="1" dirty="0">
              <a:effectLst>
                <a:outerShdw blurRad="38100" dist="38100" dir="2700000" algn="tl">
                  <a:srgbClr val="000000">
                    <a:alpha val="43137"/>
                  </a:srgbClr>
                </a:outerShdw>
              </a:effectLst>
              <a:latin typeface="Gotham Book"/>
            </a:endParaRPr>
          </a:p>
          <a:p>
            <a:pPr marL="57150">
              <a:lnSpc>
                <a:spcPct val="104000"/>
              </a:lnSpc>
            </a:pPr>
            <a:r>
              <a:rPr lang="en-US" sz="2000" b="1" dirty="0">
                <a:effectLst>
                  <a:outerShdw blurRad="38100" dist="38100" dir="2700000" algn="tl">
                    <a:srgbClr val="000000">
                      <a:alpha val="43137"/>
                    </a:srgbClr>
                  </a:outerShdw>
                </a:effectLst>
                <a:latin typeface="Gotham Book"/>
              </a:rPr>
              <a:t>Few, if any, would suggest Leviticus. Leviticus contains no hymns of praise to the Lord. The text focuses on ritual observances, sacrificial rites, and the preservation of boundaries between the sacred and profane and the pure and impure. Yet under the covenant of Sinai, these rituals were integral parts of the proper worship of God (Exodus 3:15; compare 7:16). Leviticus instructs God’s people under the old covenant how they are to approach, honor, and offer sacrifices to Him so that their covenant relationship remains firm. Today’s lesson text comes from the opening chapter of Leviticus, which covers the appropriate procedures for carrying out the burnt offerings. </a:t>
            </a:r>
          </a:p>
        </p:txBody>
      </p:sp>
      <p:sp>
        <p:nvSpPr>
          <p:cNvPr id="14" name="TextBox 13">
            <a:extLst>
              <a:ext uri="{FF2B5EF4-FFF2-40B4-BE49-F238E27FC236}">
                <a16:creationId xmlns:a16="http://schemas.microsoft.com/office/drawing/2014/main" id="{B00AC16A-7E7F-4080-AFE4-1387BD587A5C}"/>
              </a:ext>
            </a:extLst>
          </p:cNvPr>
          <p:cNvSpPr txBox="1"/>
          <p:nvPr/>
        </p:nvSpPr>
        <p:spPr>
          <a:xfrm>
            <a:off x="384309" y="800507"/>
            <a:ext cx="7086600" cy="470000"/>
          </a:xfrm>
          <a:prstGeom prst="rect">
            <a:avLst/>
          </a:prstGeom>
          <a:noFill/>
        </p:spPr>
        <p:txBody>
          <a:bodyPr wrap="square">
            <a:spAutoFit/>
          </a:bodyPr>
          <a:lstStyle/>
          <a:p>
            <a:pPr>
              <a:lnSpc>
                <a:spcPct val="107000"/>
              </a:lnSpc>
              <a:buClr>
                <a:schemeClr val="accent1"/>
              </a:buClr>
              <a:buSzPct val="80000"/>
            </a:pPr>
            <a:r>
              <a:rPr lang="en-US" sz="2400" b="1" u="sng" kern="100" cap="small" dirty="0">
                <a:solidFill>
                  <a:schemeClr val="accent2">
                    <a:lumMod val="50000"/>
                  </a:schemeClr>
                </a:solidFill>
                <a:effectLst>
                  <a:outerShdw blurRad="38100" dist="38100" dir="2700000" algn="tl">
                    <a:srgbClr val="000000">
                      <a:alpha val="43137"/>
                    </a:srgbClr>
                  </a:outerShdw>
                </a:effectLst>
                <a:latin typeface="Gotham Book"/>
                <a:cs typeface="Calibri" panose="020F0502020204030204" pitchFamily="34" charset="0"/>
              </a:rPr>
              <a:t>Book of Worship?</a:t>
            </a:r>
          </a:p>
        </p:txBody>
      </p:sp>
      <p:sp>
        <p:nvSpPr>
          <p:cNvPr id="18" name="Title 2">
            <a:extLst>
              <a:ext uri="{FF2B5EF4-FFF2-40B4-BE49-F238E27FC236}">
                <a16:creationId xmlns:a16="http://schemas.microsoft.com/office/drawing/2014/main" id="{7D25E7B2-3AF0-40E6-ACBA-88FDC3716223}"/>
              </a:ext>
            </a:extLst>
          </p:cNvPr>
          <p:cNvSpPr txBox="1">
            <a:spLocks/>
          </p:cNvSpPr>
          <p:nvPr/>
        </p:nvSpPr>
        <p:spPr>
          <a:xfrm>
            <a:off x="910418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19" name="TextBox 18">
            <a:extLst>
              <a:ext uri="{FF2B5EF4-FFF2-40B4-BE49-F238E27FC236}">
                <a16:creationId xmlns:a16="http://schemas.microsoft.com/office/drawing/2014/main" id="{C6EDB8E9-CA14-4FAA-BBAE-76160A1AA8EB}"/>
              </a:ext>
            </a:extLst>
          </p:cNvPr>
          <p:cNvSpPr txBox="1"/>
          <p:nvPr/>
        </p:nvSpPr>
        <p:spPr>
          <a:xfrm>
            <a:off x="86308" y="-16825"/>
            <a:ext cx="453671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sp>
        <p:nvSpPr>
          <p:cNvPr id="20" name="Line 10">
            <a:extLst>
              <a:ext uri="{FF2B5EF4-FFF2-40B4-BE49-F238E27FC236}">
                <a16:creationId xmlns:a16="http://schemas.microsoft.com/office/drawing/2014/main" id="{2A926127-556C-470D-80CB-A2CE10AC6B93}"/>
              </a:ext>
            </a:extLst>
          </p:cNvPr>
          <p:cNvSpPr>
            <a:spLocks noChangeShapeType="1"/>
          </p:cNvSpPr>
          <p:nvPr/>
        </p:nvSpPr>
        <p:spPr bwMode="auto">
          <a:xfrm>
            <a:off x="-72311" y="766076"/>
            <a:ext cx="12344400" cy="0"/>
          </a:xfrm>
          <a:prstGeom prst="line">
            <a:avLst/>
          </a:prstGeom>
          <a:noFill/>
          <a:ln w="88900">
            <a:solidFill>
              <a:schemeClr val="accent2">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b="1" dirty="0">
              <a:solidFill>
                <a:schemeClr val="bg1"/>
              </a:solidFill>
              <a:latin typeface="Gotham Book"/>
            </a:endParaRPr>
          </a:p>
        </p:txBody>
      </p:sp>
      <p:pic>
        <p:nvPicPr>
          <p:cNvPr id="3" name="Picture 2">
            <a:extLst>
              <a:ext uri="{FF2B5EF4-FFF2-40B4-BE49-F238E27FC236}">
                <a16:creationId xmlns:a16="http://schemas.microsoft.com/office/drawing/2014/main" id="{5883007E-AEB8-B53A-9253-6CE8D3736ABA}"/>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27561" r="15618"/>
          <a:stretch/>
        </p:blipFill>
        <p:spPr>
          <a:xfrm>
            <a:off x="8088924" y="1792421"/>
            <a:ext cx="3839038" cy="386080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40882043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6441" y="762280"/>
            <a:ext cx="12252960"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C65E801-7A83-4BBF-B979-9B3F02E289C8}"/>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A455B113-D4DF-4D27-BD08-DF97A7AFC6EB}"/>
              </a:ext>
            </a:extLst>
          </p:cNvPr>
          <p:cNvCxnSpPr>
            <a:cxnSpLocks/>
          </p:cNvCxnSpPr>
          <p:nvPr/>
        </p:nvCxnSpPr>
        <p:spPr>
          <a:xfrm rot="5400000" flipV="1">
            <a:off x="1348147" y="4999996"/>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
        <p:nvSpPr>
          <p:cNvPr id="8" name="Title 2">
            <a:extLst>
              <a:ext uri="{FF2B5EF4-FFF2-40B4-BE49-F238E27FC236}">
                <a16:creationId xmlns:a16="http://schemas.microsoft.com/office/drawing/2014/main" id="{CF689194-D727-4501-95E4-59E69F4D4CBF}"/>
              </a:ext>
            </a:extLst>
          </p:cNvPr>
          <p:cNvSpPr txBox="1">
            <a:spLocks/>
          </p:cNvSpPr>
          <p:nvPr/>
        </p:nvSpPr>
        <p:spPr>
          <a:xfrm>
            <a:off x="9141508" y="38304"/>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9" name="TextBox 8">
            <a:extLst>
              <a:ext uri="{FF2B5EF4-FFF2-40B4-BE49-F238E27FC236}">
                <a16:creationId xmlns:a16="http://schemas.microsoft.com/office/drawing/2014/main" id="{834ED7B8-F9DB-48F2-A2DE-C36721F0D0C0}"/>
              </a:ext>
            </a:extLst>
          </p:cNvPr>
          <p:cNvSpPr txBox="1"/>
          <p:nvPr/>
        </p:nvSpPr>
        <p:spPr>
          <a:xfrm>
            <a:off x="106830" y="38304"/>
            <a:ext cx="4536711"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pic>
        <p:nvPicPr>
          <p:cNvPr id="13" name="Picture 12">
            <a:extLst>
              <a:ext uri="{FF2B5EF4-FFF2-40B4-BE49-F238E27FC236}">
                <a16:creationId xmlns:a16="http://schemas.microsoft.com/office/drawing/2014/main" id="{E9996B2F-1CA8-4173-8769-2A114E148AE6}"/>
              </a:ext>
            </a:extLst>
          </p:cNvPr>
          <p:cNvPicPr>
            <a:picLocks noChangeAspect="1"/>
          </p:cNvPicPr>
          <p:nvPr/>
        </p:nvPicPr>
        <p:blipFill>
          <a:blip r:embed="rId3">
            <a:extLst>
              <a:ext uri="{28A0092B-C50C-407E-A947-70E740481C1C}">
                <a14:useLocalDpi xmlns:a14="http://schemas.microsoft.com/office/drawing/2010/main" val="0"/>
              </a:ext>
            </a:extLst>
          </a:blip>
          <a:srcRect l="24797" r="24797"/>
          <a:stretch/>
        </p:blipFill>
        <p:spPr>
          <a:xfrm>
            <a:off x="106830" y="971906"/>
            <a:ext cx="5122896" cy="5807552"/>
          </a:xfrm>
          <a:prstGeom prst="ellipse">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
        <p:nvSpPr>
          <p:cNvPr id="3" name="TextBox 2">
            <a:extLst>
              <a:ext uri="{FF2B5EF4-FFF2-40B4-BE49-F238E27FC236}">
                <a16:creationId xmlns:a16="http://schemas.microsoft.com/office/drawing/2014/main" id="{B30FC77B-BCA5-EE37-89FF-36A81A91DE90}"/>
              </a:ext>
            </a:extLst>
          </p:cNvPr>
          <p:cNvSpPr txBox="1"/>
          <p:nvPr/>
        </p:nvSpPr>
        <p:spPr>
          <a:xfrm>
            <a:off x="5727031" y="971907"/>
            <a:ext cx="3789534" cy="5770811"/>
          </a:xfrm>
          <a:prstGeom prst="rect">
            <a:avLst/>
          </a:prstGeom>
          <a:noFill/>
        </p:spPr>
        <p:txBody>
          <a:bodyPr wrap="square">
            <a:spAutoFit/>
          </a:bodyPr>
          <a:lstStyle/>
          <a:p>
            <a:pPr marL="0" marR="0">
              <a:buNone/>
            </a:pPr>
            <a:r>
              <a:rPr lang="en-US" sz="24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SWEET AROMA—</a:t>
            </a:r>
            <a:endParaRPr lang="en-US" sz="5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endParaRPr lang="en-US" sz="5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20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Before the coming of Christ, the God’s people offered animals as their sacrifices. The Mosaic Law spelled out specifics that communicated what was an acceptable sacrifice.  This practice was no longer needed after Jesus gave Himself as the final sacrifice. However, New Testament writers continued to raise the importance of personal sacrifice to God as worship, but not to obtain forgiveness of sin. They described prayer, praise, time, talent, and even one’s body as an offering to be lifted up to the Lord, from a sincere heart. </a:t>
            </a:r>
            <a:endParaRPr lang="en-US" sz="2000" b="1" dirty="0">
              <a:solidFill>
                <a:srgbClr val="002060"/>
              </a:solidFill>
              <a:effectLst>
                <a:outerShdw blurRad="38100" dist="38100" dir="2700000" algn="tl">
                  <a:srgbClr val="000000">
                    <a:alpha val="43137"/>
                  </a:srgbClr>
                </a:outerShdw>
              </a:effectLst>
              <a:latin typeface="Gotham Book"/>
            </a:endParaRPr>
          </a:p>
        </p:txBody>
      </p:sp>
    </p:spTree>
    <p:extLst>
      <p:ext uri="{BB962C8B-B14F-4D97-AF65-F5344CB8AC3E}">
        <p14:creationId xmlns:p14="http://schemas.microsoft.com/office/powerpoint/2010/main" val="3814557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3A690-2EC2-C0E4-E00C-2C31B1F73AC2}"/>
            </a:ext>
          </a:extLst>
        </p:cNvPr>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48954E1-7495-2585-20F0-A712F713C1A5}"/>
              </a:ext>
            </a:extLst>
          </p:cNvPr>
          <p:cNvCxnSpPr>
            <a:cxnSpLocks/>
          </p:cNvCxnSpPr>
          <p:nvPr/>
        </p:nvCxnSpPr>
        <p:spPr>
          <a:xfrm flipV="1">
            <a:off x="26441" y="762280"/>
            <a:ext cx="12252960"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4306FE2-1D1A-4265-0D8E-C2C4ABF2B544}"/>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09B6CC5D-9F74-8C51-7BE5-1FC431EBAC06}"/>
              </a:ext>
            </a:extLst>
          </p:cNvPr>
          <p:cNvCxnSpPr>
            <a:cxnSpLocks/>
          </p:cNvCxnSpPr>
          <p:nvPr/>
        </p:nvCxnSpPr>
        <p:spPr>
          <a:xfrm rot="5400000" flipV="1">
            <a:off x="4251767" y="4999996"/>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
        <p:nvSpPr>
          <p:cNvPr id="8" name="Title 2">
            <a:extLst>
              <a:ext uri="{FF2B5EF4-FFF2-40B4-BE49-F238E27FC236}">
                <a16:creationId xmlns:a16="http://schemas.microsoft.com/office/drawing/2014/main" id="{B5A58EFC-D723-446B-6E12-BA993ADB3605}"/>
              </a:ext>
            </a:extLst>
          </p:cNvPr>
          <p:cNvSpPr txBox="1">
            <a:spLocks/>
          </p:cNvSpPr>
          <p:nvPr/>
        </p:nvSpPr>
        <p:spPr>
          <a:xfrm>
            <a:off x="9141508" y="38304"/>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9" name="TextBox 8">
            <a:extLst>
              <a:ext uri="{FF2B5EF4-FFF2-40B4-BE49-F238E27FC236}">
                <a16:creationId xmlns:a16="http://schemas.microsoft.com/office/drawing/2014/main" id="{22453175-B2A1-D97F-EF16-DB100D7F6815}"/>
              </a:ext>
            </a:extLst>
          </p:cNvPr>
          <p:cNvSpPr txBox="1"/>
          <p:nvPr/>
        </p:nvSpPr>
        <p:spPr>
          <a:xfrm>
            <a:off x="106830" y="38304"/>
            <a:ext cx="4536711"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pic>
        <p:nvPicPr>
          <p:cNvPr id="13" name="Picture 12">
            <a:extLst>
              <a:ext uri="{FF2B5EF4-FFF2-40B4-BE49-F238E27FC236}">
                <a16:creationId xmlns:a16="http://schemas.microsoft.com/office/drawing/2014/main" id="{7D762504-E099-84FD-A3DE-404130157D44}"/>
              </a:ext>
            </a:extLst>
          </p:cNvPr>
          <p:cNvPicPr>
            <a:picLocks noChangeAspect="1"/>
          </p:cNvPicPr>
          <p:nvPr/>
        </p:nvPicPr>
        <p:blipFill>
          <a:blip r:embed="rId3">
            <a:extLst>
              <a:ext uri="{28A0092B-C50C-407E-A947-70E740481C1C}">
                <a14:useLocalDpi xmlns:a14="http://schemas.microsoft.com/office/drawing/2010/main" val="0"/>
              </a:ext>
            </a:extLst>
          </a:blip>
          <a:srcRect l="24797" r="24797"/>
          <a:stretch/>
        </p:blipFill>
        <p:spPr>
          <a:xfrm>
            <a:off x="8580839" y="3113115"/>
            <a:ext cx="2243977" cy="2543877"/>
          </a:xfrm>
          <a:prstGeom prst="ellipse">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
        <p:nvSpPr>
          <p:cNvPr id="11" name="TextBox 10">
            <a:extLst>
              <a:ext uri="{FF2B5EF4-FFF2-40B4-BE49-F238E27FC236}">
                <a16:creationId xmlns:a16="http://schemas.microsoft.com/office/drawing/2014/main" id="{B8C02999-4606-D4F8-E19F-AD56DF50FBEF}"/>
              </a:ext>
            </a:extLst>
          </p:cNvPr>
          <p:cNvSpPr txBox="1"/>
          <p:nvPr/>
        </p:nvSpPr>
        <p:spPr>
          <a:xfrm>
            <a:off x="256675" y="803986"/>
            <a:ext cx="8169940" cy="6186309"/>
          </a:xfrm>
          <a:prstGeom prst="rect">
            <a:avLst/>
          </a:prstGeom>
          <a:noFill/>
        </p:spPr>
        <p:txBody>
          <a:bodyPr wrap="square">
            <a:spAutoFit/>
          </a:bodyPr>
          <a:lstStyle/>
          <a:p>
            <a:pPr marL="0" marR="0">
              <a:buNone/>
            </a:pPr>
            <a:r>
              <a:rPr lang="en-US" sz="24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ANIMAL SACRIFICES—</a:t>
            </a:r>
          </a:p>
          <a:p>
            <a:pPr marL="0" marR="0">
              <a:buNone/>
            </a:pPr>
            <a:r>
              <a:rPr lang="en-US" sz="20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According to the requirements of the Law, an animal brought before the Lord for sacrifice as a burnt offering would have to be strong and healthy. The priest examined the animal and confirmed if it was fit for sacrifice (not a discard). The person who brought the animal would laid hands on the head of the sacrifice and acknowledged an offense against the Lord. After killing and separating the sacrifice into pieces, the priest would sprinkled the animal’s blood on the altar. An individual’s sin was then covered by the blood of the sacrifice (Lev. 16:21).</a:t>
            </a:r>
            <a:r>
              <a:rPr lang="en-US" sz="6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6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20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Afterward, the priests laid out the parts of the sacrifice on the wood to be burned on the altar. The fire consumed the animal, and the act made things right with God, showing one’s devotion.  The smoke ascending produced a sweet smell accepted by the Lord. This sent a message to God: I am freely giving myself, surrendering to You. God appointed the sacrifice to take place at the door of the tabernacle. Sacrifices did not occur in anyone’s home or at any high place of idol worship. </a:t>
            </a:r>
            <a:endParaRPr lang="en-US" sz="6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6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20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God also made allowances for the poor, who were unable to afford a bull. He accepted a lamb, goat, or a bird. His main concern was not the sacrifice’s size or value, but the heart of those bringing the offering. </a:t>
            </a:r>
            <a:endParaRPr lang="en-US" sz="2000" b="1" dirty="0">
              <a:solidFill>
                <a:srgbClr val="002060"/>
              </a:solidFill>
              <a:effectLst>
                <a:outerShdw blurRad="38100" dist="38100" dir="2700000" algn="tl">
                  <a:srgbClr val="000000">
                    <a:alpha val="43137"/>
                  </a:srgbClr>
                </a:outerShdw>
              </a:effectLst>
              <a:latin typeface="Gotham Book"/>
            </a:endParaRPr>
          </a:p>
        </p:txBody>
      </p:sp>
    </p:spTree>
    <p:extLst>
      <p:ext uri="{BB962C8B-B14F-4D97-AF65-F5344CB8AC3E}">
        <p14:creationId xmlns:p14="http://schemas.microsoft.com/office/powerpoint/2010/main" val="3332592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9752F-0DEC-98AA-3863-1717AF5C1BA9}"/>
            </a:ext>
          </a:extLst>
        </p:cNvPr>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A60349B4-5F72-030F-7EE3-BF5F8FDA9553}"/>
              </a:ext>
            </a:extLst>
          </p:cNvPr>
          <p:cNvCxnSpPr>
            <a:cxnSpLocks/>
          </p:cNvCxnSpPr>
          <p:nvPr/>
        </p:nvCxnSpPr>
        <p:spPr>
          <a:xfrm flipV="1">
            <a:off x="26441" y="762280"/>
            <a:ext cx="12252960"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84EB165-27E1-7B30-3712-3EF47A893048}"/>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5AB9751F-BEDC-890B-0C7C-78E17BD2A90F}"/>
              </a:ext>
            </a:extLst>
          </p:cNvPr>
          <p:cNvCxnSpPr>
            <a:cxnSpLocks/>
          </p:cNvCxnSpPr>
          <p:nvPr/>
        </p:nvCxnSpPr>
        <p:spPr>
          <a:xfrm rot="5400000" flipV="1">
            <a:off x="-469723" y="5025660"/>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
        <p:nvSpPr>
          <p:cNvPr id="8" name="Title 2">
            <a:extLst>
              <a:ext uri="{FF2B5EF4-FFF2-40B4-BE49-F238E27FC236}">
                <a16:creationId xmlns:a16="http://schemas.microsoft.com/office/drawing/2014/main" id="{E06999DC-3ED6-9E29-ED8B-48D985D87625}"/>
              </a:ext>
            </a:extLst>
          </p:cNvPr>
          <p:cNvSpPr txBox="1">
            <a:spLocks/>
          </p:cNvSpPr>
          <p:nvPr/>
        </p:nvSpPr>
        <p:spPr>
          <a:xfrm>
            <a:off x="9141508" y="38304"/>
            <a:ext cx="3016280" cy="514350"/>
          </a:xfrm>
          <a:prstGeom prst="rect">
            <a:avLst/>
          </a:prstGeom>
          <a:solidFill>
            <a:schemeClr val="accent2">
              <a:lumMod val="50000"/>
            </a:schemeClr>
          </a:solidFill>
          <a:ln w="76200">
            <a:solidFill>
              <a:schemeClr val="accent6">
                <a:lumMod val="40000"/>
                <a:lumOff val="6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9" name="TextBox 8">
            <a:extLst>
              <a:ext uri="{FF2B5EF4-FFF2-40B4-BE49-F238E27FC236}">
                <a16:creationId xmlns:a16="http://schemas.microsoft.com/office/drawing/2014/main" id="{B426A022-D3AC-3868-3561-75B74704274C}"/>
              </a:ext>
            </a:extLst>
          </p:cNvPr>
          <p:cNvSpPr txBox="1"/>
          <p:nvPr/>
        </p:nvSpPr>
        <p:spPr>
          <a:xfrm>
            <a:off x="106830" y="38304"/>
            <a:ext cx="4536711" cy="588140"/>
          </a:xfrm>
          <a:prstGeom prst="rect">
            <a:avLst/>
          </a:prstGeom>
          <a:solidFill>
            <a:schemeClr val="accent2">
              <a:lumMod val="50000"/>
            </a:schemeClr>
          </a:solidFill>
          <a:ln w="76200">
            <a:solidFill>
              <a:schemeClr val="accent6">
                <a:lumMod val="40000"/>
                <a:lumOff val="6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pic>
        <p:nvPicPr>
          <p:cNvPr id="13" name="Picture 12">
            <a:extLst>
              <a:ext uri="{FF2B5EF4-FFF2-40B4-BE49-F238E27FC236}">
                <a16:creationId xmlns:a16="http://schemas.microsoft.com/office/drawing/2014/main" id="{49B1502C-5232-A522-6D08-EC367392041E}"/>
              </a:ext>
            </a:extLst>
          </p:cNvPr>
          <p:cNvPicPr>
            <a:picLocks noChangeAspect="1"/>
          </p:cNvPicPr>
          <p:nvPr/>
        </p:nvPicPr>
        <p:blipFill>
          <a:blip r:embed="rId3">
            <a:alphaModFix amt="70000"/>
            <a:extLst>
              <a:ext uri="{28A0092B-C50C-407E-A947-70E740481C1C}">
                <a14:useLocalDpi xmlns:a14="http://schemas.microsoft.com/office/drawing/2010/main" val="0"/>
              </a:ext>
            </a:extLst>
          </a:blip>
          <a:srcRect l="17384" r="17384"/>
          <a:stretch/>
        </p:blipFill>
        <p:spPr>
          <a:xfrm flipH="1">
            <a:off x="3767992" y="626444"/>
            <a:ext cx="7347709" cy="6436573"/>
          </a:xfrm>
          <a:prstGeom prst="parallelogram">
            <a:avLst>
              <a:gd name="adj" fmla="val 27617"/>
            </a:avLst>
          </a:prstGeom>
          <a:ln>
            <a:noFill/>
          </a:ln>
          <a:effectLst>
            <a:outerShdw blurRad="44450" dist="27940" dir="5400000" algn="ctr">
              <a:srgbClr val="000000">
                <a:alpha val="32000"/>
              </a:srgbClr>
            </a:outerShdw>
            <a:softEdge rad="112500"/>
          </a:effectLst>
          <a:scene3d>
            <a:camera prst="orthographicFront">
              <a:rot lat="0" lon="0" rev="0"/>
            </a:camera>
            <a:lightRig rig="balanced" dir="t">
              <a:rot lat="0" lon="0" rev="8700000"/>
            </a:lightRig>
          </a:scene3d>
          <a:sp3d>
            <a:bevelT w="190500" h="38100"/>
          </a:sp3d>
        </p:spPr>
      </p:pic>
      <p:sp>
        <p:nvSpPr>
          <p:cNvPr id="11" name="TextBox 10">
            <a:extLst>
              <a:ext uri="{FF2B5EF4-FFF2-40B4-BE49-F238E27FC236}">
                <a16:creationId xmlns:a16="http://schemas.microsoft.com/office/drawing/2014/main" id="{83D9281B-23CE-43B3-8F79-CC42532E013B}"/>
              </a:ext>
            </a:extLst>
          </p:cNvPr>
          <p:cNvSpPr txBox="1"/>
          <p:nvPr/>
        </p:nvSpPr>
        <p:spPr>
          <a:xfrm>
            <a:off x="325639" y="1203342"/>
            <a:ext cx="3337779" cy="4339650"/>
          </a:xfrm>
          <a:prstGeom prst="rect">
            <a:avLst/>
          </a:prstGeom>
          <a:noFill/>
        </p:spPr>
        <p:txBody>
          <a:bodyPr wrap="square">
            <a:spAutoFit/>
          </a:bodyPr>
          <a:lstStyle/>
          <a:p>
            <a:pPr marL="0" marR="0">
              <a:buNone/>
            </a:pPr>
            <a:r>
              <a:rPr lang="en-US" sz="2800" b="1" u="sng"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ULTIMATE SACRIFICE—</a:t>
            </a:r>
          </a:p>
          <a:p>
            <a:pPr marL="0" marR="0">
              <a:buNone/>
            </a:pPr>
            <a:r>
              <a:rPr lang="en-US" sz="2000" b="1" kern="100" dirty="0">
                <a:solidFill>
                  <a:srgbClr val="002060"/>
                </a:solidFill>
                <a:effectLst>
                  <a:outerShdw blurRad="38100" dist="38100" dir="2700000" algn="tl">
                    <a:srgbClr val="000000">
                      <a:alpha val="43137"/>
                    </a:srgbClr>
                  </a:outerShdw>
                </a:effectLst>
                <a:latin typeface="Gotham Book"/>
                <a:cs typeface="Times New Roman" panose="02020603050405020304" pitchFamily="18" charset="0"/>
              </a:rPr>
              <a:t>Jesus eventually became the sacrificial lamb for the believer. For a person to receive salvation from Jesus, they need only declare that Jesus is Lord and testify that God raised Him from the dead (Rom. 10:9–10). Today a pure heart of love and devotion is a sweet aroma to the Father. </a:t>
            </a:r>
          </a:p>
        </p:txBody>
      </p:sp>
    </p:spTree>
    <p:extLst>
      <p:ext uri="{BB962C8B-B14F-4D97-AF65-F5344CB8AC3E}">
        <p14:creationId xmlns:p14="http://schemas.microsoft.com/office/powerpoint/2010/main" val="370105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14DE6A-B75D-5928-00EB-2D911DBB4061}"/>
              </a:ext>
            </a:extLst>
          </p:cNvPr>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l="34175" r="34175"/>
          <a:stretch/>
        </p:blipFill>
        <p:spPr>
          <a:xfrm>
            <a:off x="9263115" y="-441677"/>
            <a:ext cx="3092171" cy="7215772"/>
          </a:xfrm>
          <a:prstGeom prst="roundRect">
            <a:avLst>
              <a:gd name="adj" fmla="val 3378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aphicFrame>
        <p:nvGraphicFramePr>
          <p:cNvPr id="5" name="Diagram 4">
            <a:extLst>
              <a:ext uri="{FF2B5EF4-FFF2-40B4-BE49-F238E27FC236}">
                <a16:creationId xmlns:a16="http://schemas.microsoft.com/office/drawing/2014/main" id="{C48158C6-F1A0-43DC-9031-5900947AC1C7}"/>
              </a:ext>
            </a:extLst>
          </p:cNvPr>
          <p:cNvGraphicFramePr/>
          <p:nvPr>
            <p:extLst>
              <p:ext uri="{D42A27DB-BD31-4B8C-83A1-F6EECF244321}">
                <p14:modId xmlns:p14="http://schemas.microsoft.com/office/powerpoint/2010/main" val="305743897"/>
              </p:ext>
            </p:extLst>
          </p:nvPr>
        </p:nvGraphicFramePr>
        <p:xfrm>
          <a:off x="26436" y="969795"/>
          <a:ext cx="9045375" cy="56865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6436" y="762280"/>
            <a:ext cx="1225296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C65E801-7A83-4BBF-B979-9B3F02E289C8}"/>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A455B113-D4DF-4D27-BD08-DF97A7AFC6EB}"/>
              </a:ext>
            </a:extLst>
          </p:cNvPr>
          <p:cNvCxnSpPr>
            <a:cxnSpLocks/>
          </p:cNvCxnSpPr>
          <p:nvPr/>
        </p:nvCxnSpPr>
        <p:spPr>
          <a:xfrm flipV="1">
            <a:off x="1853102" y="7086600"/>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
        <p:nvSpPr>
          <p:cNvPr id="8" name="Title 2">
            <a:extLst>
              <a:ext uri="{FF2B5EF4-FFF2-40B4-BE49-F238E27FC236}">
                <a16:creationId xmlns:a16="http://schemas.microsoft.com/office/drawing/2014/main" id="{055D40D9-B6BB-431E-9FC5-CC2DE518B90B}"/>
              </a:ext>
            </a:extLst>
          </p:cNvPr>
          <p:cNvSpPr txBox="1">
            <a:spLocks/>
          </p:cNvSpPr>
          <p:nvPr/>
        </p:nvSpPr>
        <p:spPr>
          <a:xfrm>
            <a:off x="926311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2" name="TextBox 1">
            <a:extLst>
              <a:ext uri="{FF2B5EF4-FFF2-40B4-BE49-F238E27FC236}">
                <a16:creationId xmlns:a16="http://schemas.microsoft.com/office/drawing/2014/main" id="{621040D3-C6AD-86A2-0F18-CED9F86DEC5B}"/>
              </a:ext>
            </a:extLst>
          </p:cNvPr>
          <p:cNvSpPr txBox="1"/>
          <p:nvPr/>
        </p:nvSpPr>
        <p:spPr>
          <a:xfrm>
            <a:off x="26436" y="38304"/>
            <a:ext cx="314990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Context</a:t>
            </a:r>
          </a:p>
        </p:txBody>
      </p:sp>
    </p:spTree>
    <p:extLst>
      <p:ext uri="{BB962C8B-B14F-4D97-AF65-F5344CB8AC3E}">
        <p14:creationId xmlns:p14="http://schemas.microsoft.com/office/powerpoint/2010/main" val="15251237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fire in a stone structure&#10;&#10;AI-generated content may be incorrect.">
            <a:extLst>
              <a:ext uri="{FF2B5EF4-FFF2-40B4-BE49-F238E27FC236}">
                <a16:creationId xmlns:a16="http://schemas.microsoft.com/office/drawing/2014/main" id="{7F7A3B76-A9A1-02FC-D657-59A06432FD5A}"/>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sp>
        <p:nvSpPr>
          <p:cNvPr id="12" name="Rectangle 11">
            <a:extLst>
              <a:ext uri="{FF2B5EF4-FFF2-40B4-BE49-F238E27FC236}">
                <a16:creationId xmlns:a16="http://schemas.microsoft.com/office/drawing/2014/main" id="{DDCF69AA-A231-E3FE-6E41-1E1CBABDDF58}"/>
              </a:ext>
            </a:extLst>
          </p:cNvPr>
          <p:cNvSpPr/>
          <p:nvPr/>
        </p:nvSpPr>
        <p:spPr>
          <a:xfrm>
            <a:off x="3558307" y="3579850"/>
            <a:ext cx="1463040" cy="219088"/>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DEA845E-4411-CB1D-23B2-AB1536E99913}"/>
              </a:ext>
            </a:extLst>
          </p:cNvPr>
          <p:cNvSpPr/>
          <p:nvPr/>
        </p:nvSpPr>
        <p:spPr>
          <a:xfrm>
            <a:off x="3592910" y="952575"/>
            <a:ext cx="1645920" cy="219088"/>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394196B-AD85-6FD6-DEB9-E1F622710992}"/>
              </a:ext>
            </a:extLst>
          </p:cNvPr>
          <p:cNvSpPr/>
          <p:nvPr/>
        </p:nvSpPr>
        <p:spPr>
          <a:xfrm>
            <a:off x="392510" y="971625"/>
            <a:ext cx="2560320" cy="219088"/>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14">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6" name="Straight Connector 15">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4">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cxnSp>
        <p:nvCxnSpPr>
          <p:cNvPr id="6" name="Straight Connector 5">
            <a:extLst>
              <a:ext uri="{FF2B5EF4-FFF2-40B4-BE49-F238E27FC236}">
                <a16:creationId xmlns:a16="http://schemas.microsoft.com/office/drawing/2014/main" id="{EC65E801-7A83-4BBF-B979-9B3F02E289C8}"/>
              </a:ext>
            </a:extLst>
          </p:cNvPr>
          <p:cNvCxnSpPr>
            <a:cxnSpLocks/>
          </p:cNvCxnSpPr>
          <p:nvPr/>
        </p:nvCxnSpPr>
        <p:spPr>
          <a:xfrm flipV="1">
            <a:off x="1859280" y="7667713"/>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cxnSp>
        <p:nvCxnSpPr>
          <p:cNvPr id="34" name="Straight Connector 33">
            <a:extLst>
              <a:ext uri="{FF2B5EF4-FFF2-40B4-BE49-F238E27FC236}">
                <a16:creationId xmlns:a16="http://schemas.microsoft.com/office/drawing/2014/main" id="{32EA7603-19CC-4D68-B7B7-19C08B7767D9}"/>
              </a:ext>
            </a:extLst>
          </p:cNvPr>
          <p:cNvCxnSpPr>
            <a:cxnSpLocks/>
          </p:cNvCxnSpPr>
          <p:nvPr/>
        </p:nvCxnSpPr>
        <p:spPr>
          <a:xfrm flipV="1">
            <a:off x="26436" y="762280"/>
            <a:ext cx="12252960" cy="28487"/>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itle 2">
            <a:extLst>
              <a:ext uri="{FF2B5EF4-FFF2-40B4-BE49-F238E27FC236}">
                <a16:creationId xmlns:a16="http://schemas.microsoft.com/office/drawing/2014/main" id="{6A694EAB-F6BF-4B29-8840-2C38DF8867EC}"/>
              </a:ext>
            </a:extLst>
          </p:cNvPr>
          <p:cNvSpPr txBox="1">
            <a:spLocks/>
          </p:cNvSpPr>
          <p:nvPr/>
        </p:nvSpPr>
        <p:spPr>
          <a:xfrm>
            <a:off x="9263116" y="38304"/>
            <a:ext cx="3016280" cy="514350"/>
          </a:xfrm>
          <a:prstGeom prst="rect">
            <a:avLst/>
          </a:prstGeom>
          <a:solidFill>
            <a:schemeClr val="accent2">
              <a:lumMod val="50000"/>
            </a:schemeClr>
          </a:solidFill>
          <a:ln w="76200">
            <a:solidFill>
              <a:schemeClr val="accent2">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Offering a Sweet Aroma to God</a:t>
            </a:r>
          </a:p>
        </p:txBody>
      </p:sp>
      <p:sp>
        <p:nvSpPr>
          <p:cNvPr id="38" name="TextBox 37">
            <a:extLst>
              <a:ext uri="{FF2B5EF4-FFF2-40B4-BE49-F238E27FC236}">
                <a16:creationId xmlns:a16="http://schemas.microsoft.com/office/drawing/2014/main" id="{082677CA-E7FB-4D28-8DC9-C3F19428242E}"/>
              </a:ext>
            </a:extLst>
          </p:cNvPr>
          <p:cNvSpPr txBox="1"/>
          <p:nvPr/>
        </p:nvSpPr>
        <p:spPr>
          <a:xfrm>
            <a:off x="26436" y="38304"/>
            <a:ext cx="3149901" cy="588140"/>
          </a:xfrm>
          <a:prstGeom prst="rect">
            <a:avLst/>
          </a:prstGeom>
          <a:solidFill>
            <a:schemeClr val="accent2">
              <a:lumMod val="50000"/>
            </a:schemeClr>
          </a:solidFill>
          <a:ln w="76200">
            <a:solidFill>
              <a:schemeClr val="accent2">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Context</a:t>
            </a:r>
          </a:p>
        </p:txBody>
      </p:sp>
      <p:sp>
        <p:nvSpPr>
          <p:cNvPr id="3" name="TextBox 2">
            <a:extLst>
              <a:ext uri="{FF2B5EF4-FFF2-40B4-BE49-F238E27FC236}">
                <a16:creationId xmlns:a16="http://schemas.microsoft.com/office/drawing/2014/main" id="{71AD1E78-776E-5A87-1A9E-42BCCC60D4EC}"/>
              </a:ext>
            </a:extLst>
          </p:cNvPr>
          <p:cNvSpPr txBox="1"/>
          <p:nvPr/>
        </p:nvSpPr>
        <p:spPr>
          <a:xfrm>
            <a:off x="335360" y="933525"/>
            <a:ext cx="3224758" cy="5940088"/>
          </a:xfrm>
          <a:prstGeom prst="rect">
            <a:avLst/>
          </a:prstGeom>
          <a:solidFill>
            <a:schemeClr val="accent2">
              <a:lumMod val="40000"/>
              <a:lumOff val="60000"/>
              <a:alpha val="30000"/>
            </a:schemeClr>
          </a:solidFill>
        </p:spPr>
        <p:txBody>
          <a:bodyPr wrap="square">
            <a:spAutoFit/>
          </a:bodyPr>
          <a:lstStyle/>
          <a:p>
            <a:pPr marL="0" marR="0">
              <a:buNone/>
            </a:pPr>
            <a:r>
              <a:rPr lang="en-US" sz="14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ARE SACRIFICES FOOD FOR GOD?</a:t>
            </a: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In the surrounding ancient Near Eastern cultures, sacrifices were viewed as sustenance for hungry gods who needed to eat, just like humans.  Conveniently, this also meant that so-called “gods” needed human worshipers, which opens up the possibility that humans could try to manipulate their gods to do their bidding. </a:t>
            </a:r>
            <a:endPar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Even if sacrifices in the Old Testament can be called “food offerings” for the Lord (v. 9), Israel’s view could not be more different from their neighbors’.  God is pictured everywhere in the Old Testament as having no needs and no dependency on humans. In Psalm 50:9–13, God says emphatically that He has no need of the flesh and blood of animals—and all the animals are His anyway! Still, the Old Testament does depict God as pleased by the aromas of sacrifices and, more generally, as participating in symbolic meals with worshipers. In that way, sacrifice is still an act of fellowship between God and humans. </a:t>
            </a:r>
          </a:p>
        </p:txBody>
      </p:sp>
      <p:sp>
        <p:nvSpPr>
          <p:cNvPr id="5" name="TextBox 4">
            <a:extLst>
              <a:ext uri="{FF2B5EF4-FFF2-40B4-BE49-F238E27FC236}">
                <a16:creationId xmlns:a16="http://schemas.microsoft.com/office/drawing/2014/main" id="{09A168FC-CDBD-CF2D-7427-999E5E0BC084}"/>
              </a:ext>
            </a:extLst>
          </p:cNvPr>
          <p:cNvSpPr txBox="1"/>
          <p:nvPr/>
        </p:nvSpPr>
        <p:spPr>
          <a:xfrm>
            <a:off x="3511842" y="892301"/>
            <a:ext cx="7299492" cy="2708434"/>
          </a:xfrm>
          <a:prstGeom prst="rect">
            <a:avLst/>
          </a:prstGeom>
          <a:solidFill>
            <a:schemeClr val="accent2">
              <a:lumMod val="40000"/>
              <a:lumOff val="60000"/>
              <a:alpha val="30000"/>
            </a:schemeClr>
          </a:solidFill>
        </p:spPr>
        <p:txBody>
          <a:bodyPr wrap="square">
            <a:spAutoFit/>
          </a:bodyPr>
          <a:lstStyle/>
          <a:p>
            <a:pPr marL="0" marR="0">
              <a:buNone/>
            </a:pPr>
            <a:r>
              <a:rPr lang="en-US" sz="14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TYPES OF OFFERINGS</a:t>
            </a: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There are five basic types of offerings in Leviticus 1–7: the burnt (ascension) offering, the grain (cereal) offering, the fellowship (peace) offering, the sin (purification) offering, and the guilt (reparation) offering. They differ who makes the offering, what’s offered, and on what occasion it’s given.  How much is burned or eaten? For what purpose is it offered? There are a lot of differences. But all offerings, no matter the type, contribute to a common goal: Israel’s communion with God.</a:t>
            </a: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endPar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There are two basic ways that offerings aim at communion. The sin and guilt offerings restore communion as gestures of contrition and repentance; they are demanded by God. The burnt, grain, and fellowship offerings reinforce communion as gestures of praise and thanksgiving; they are voluntary on the part of the worshiper. </a:t>
            </a:r>
          </a:p>
          <a:p>
            <a:pPr marL="0" marR="0">
              <a:buNone/>
            </a:pPr>
            <a:endPar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70FA6D1B-D8CA-849B-F436-C65C4E4259E8}"/>
              </a:ext>
            </a:extLst>
          </p:cNvPr>
          <p:cNvSpPr txBox="1"/>
          <p:nvPr/>
        </p:nvSpPr>
        <p:spPr>
          <a:xfrm>
            <a:off x="3511842" y="3548063"/>
            <a:ext cx="7299492" cy="3200876"/>
          </a:xfrm>
          <a:prstGeom prst="rect">
            <a:avLst/>
          </a:prstGeom>
          <a:solidFill>
            <a:schemeClr val="accent2">
              <a:lumMod val="40000"/>
              <a:lumOff val="60000"/>
              <a:alpha val="30000"/>
            </a:schemeClr>
          </a:solidFill>
        </p:spPr>
        <p:txBody>
          <a:bodyPr wrap="square">
            <a:spAutoFit/>
          </a:bodyPr>
          <a:lstStyle/>
          <a:p>
            <a:pPr marL="0" marR="0">
              <a:buNone/>
            </a:pPr>
            <a:r>
              <a:rPr lang="en-US" sz="14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BURNT OFFERINGS</a:t>
            </a: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 burnt offering is versatile in that it can be offered on a variety of occasions, by an individual or on behalf of all the people, and in conjunction with other types of offerings. Whereas all other offerings retain a portion for the priest (and sometimes the worshiper) to eat, the burnt offering is totally burned, leaving no edible portion.</a:t>
            </a: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buNone/>
            </a:pPr>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Two moments in Genesis contribute significant literary background to our understanding of the burnt offering in Leviticus. In Genesis 8, after the flood subsided, Noah offered burnt offerings and “the Lord smelled the pleasing aroma” (v. 20). This elicited from God a promise to “never again curse the ground” and to “never again destroy everything that lives” (v. 21). Here we see how meaningful God finds singular devotion to Him, as expressed in the burnt offering. </a:t>
            </a:r>
            <a:endPar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buNone/>
            </a:pPr>
            <a:r>
              <a:rPr lang="en-US" sz="2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a:r>
              <a:rPr lang="en-US" sz="14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In Genesis 22, God asks Abraham to offer up his son Isaac as a burnt offering, and Abraham obeys. God eventually steps in to provide a substitute for Isaac (a ram) for the burnt offering. Here we see how God graciously provides and accepts substitutes on our behalf. </a:t>
            </a:r>
          </a:p>
          <a:p>
            <a:pPr marL="0" marR="0"/>
            <a:endParaRPr lang="en-US" sz="1600" b="1" kern="100" dirty="0">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p:txBody>
      </p:sp>
      <p:cxnSp>
        <p:nvCxnSpPr>
          <p:cNvPr id="10" name="Straight Connector 9">
            <a:extLst>
              <a:ext uri="{FF2B5EF4-FFF2-40B4-BE49-F238E27FC236}">
                <a16:creationId xmlns:a16="http://schemas.microsoft.com/office/drawing/2014/main" id="{A455B113-D4DF-4D27-BD08-DF97A7AFC6EB}"/>
              </a:ext>
            </a:extLst>
          </p:cNvPr>
          <p:cNvCxnSpPr>
            <a:cxnSpLocks/>
          </p:cNvCxnSpPr>
          <p:nvPr/>
        </p:nvCxnSpPr>
        <p:spPr>
          <a:xfrm rot="5400000" flipV="1">
            <a:off x="-739378" y="5010801"/>
            <a:ext cx="8503920" cy="28487"/>
          </a:xfrm>
          <a:prstGeom prst="line">
            <a:avLst/>
          </a:prstGeom>
          <a:ln w="44450">
            <a:solidFill>
              <a:srgbClr val="00206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6874199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1357</TotalTime>
  <Words>9332</Words>
  <Application>Microsoft Office PowerPoint</Application>
  <PresentationFormat>Widescreen</PresentationFormat>
  <Paragraphs>414</Paragraphs>
  <Slides>21</Slides>
  <Notes>21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21</vt:i4>
      </vt:variant>
    </vt:vector>
  </HeadingPairs>
  <TitlesOfParts>
    <vt:vector size="32" baseType="lpstr">
      <vt:lpstr>Aptos</vt:lpstr>
      <vt:lpstr>Arial</vt:lpstr>
      <vt:lpstr>Arial Black</vt:lpstr>
      <vt:lpstr>Calibri</vt:lpstr>
      <vt:lpstr>Chalkduster</vt:lpstr>
      <vt:lpstr>Gotham Book</vt:lpstr>
      <vt:lpstr>Söhne</vt:lpstr>
      <vt:lpstr>Trebuchet MS</vt:lpstr>
      <vt:lpstr>Wingdings</vt:lpstr>
      <vt:lpstr>Wingdings 3</vt:lpstr>
      <vt:lpstr>Facet</vt:lpstr>
      <vt:lpstr>Offering a Sweet Aroma to God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1</cp:revision>
  <dcterms:created xsi:type="dcterms:W3CDTF">2023-08-31T11:48:58Z</dcterms:created>
  <dcterms:modified xsi:type="dcterms:W3CDTF">2025-03-14T21:05:57Z</dcterms:modified>
</cp:coreProperties>
</file>