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73" r:id="rId3"/>
    <p:sldId id="327" r:id="rId4"/>
    <p:sldId id="425" r:id="rId5"/>
    <p:sldId id="446" r:id="rId6"/>
    <p:sldId id="404" r:id="rId7"/>
    <p:sldId id="457" r:id="rId8"/>
    <p:sldId id="458" r:id="rId9"/>
    <p:sldId id="459" r:id="rId10"/>
    <p:sldId id="419" r:id="rId11"/>
    <p:sldId id="481" r:id="rId12"/>
    <p:sldId id="434" r:id="rId13"/>
    <p:sldId id="450" r:id="rId14"/>
    <p:sldId id="483" r:id="rId15"/>
    <p:sldId id="482" r:id="rId16"/>
    <p:sldId id="463" r:id="rId17"/>
    <p:sldId id="422" r:id="rId18"/>
    <p:sldId id="294" r:id="rId19"/>
    <p:sldId id="485" r:id="rId20"/>
    <p:sldId id="48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A2E1C-3E50-48CD-8266-03A74709E453}" v="2" dt="2026-03-01T00:08:07.549"/>
    <p1510:client id="{F407D2D8-3045-4720-98FC-CF2D2D4985D7}" v="103" dt="2026-02-28T23:42:33.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53125" autoAdjust="0"/>
  </p:normalViewPr>
  <p:slideViewPr>
    <p:cSldViewPr>
      <p:cViewPr>
        <p:scale>
          <a:sx n="120" d="100"/>
          <a:sy n="120" d="100"/>
        </p:scale>
        <p:origin x="442" y="-13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7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pc:chgData name="Stanford Bowman" userId="6ede3e4e1afbea80" providerId="LiveId" clId="{5E8558FB-9D60-4710-A493-61EB11744BF7}" dt="2026-03-01T01:05:15.320" v="860" actId="313"/>
      <pc:docMkLst>
        <pc:docMk/>
      </pc:docMkLst>
      <pc:sldChg chg="modSp mod modNotes modNotesTx">
        <pc:chgData name="Stanford Bowman" userId="6ede3e4e1afbea80" providerId="LiveId" clId="{5E8558FB-9D60-4710-A493-61EB11744BF7}" dt="2026-02-28T23:09:10.365" v="758" actId="207"/>
        <pc:sldMkLst>
          <pc:docMk/>
          <pc:sldMk cId="2995943321" sldId="294"/>
        </pc:sldMkLst>
        <pc:spChg chg="mod">
          <ac:chgData name="Stanford Bowman" userId="6ede3e4e1afbea80" providerId="LiveId" clId="{5E8558FB-9D60-4710-A493-61EB11744BF7}" dt="2026-02-28T23:09:10.365" v="758" actId="207"/>
          <ac:spMkLst>
            <pc:docMk/>
            <pc:sldMk cId="2995943321" sldId="294"/>
            <ac:spMk id="3" creationId="{C173528E-EDC8-4FBE-9BE9-878B206B957E}"/>
          </ac:spMkLst>
        </pc:spChg>
        <pc:spChg chg="mod">
          <ac:chgData name="Stanford Bowman" userId="6ede3e4e1afbea80" providerId="LiveId" clId="{5E8558FB-9D60-4710-A493-61EB11744BF7}" dt="2026-02-28T23:08:28.655" v="757" actId="14100"/>
          <ac:spMkLst>
            <pc:docMk/>
            <pc:sldMk cId="2995943321" sldId="294"/>
            <ac:spMk id="4" creationId="{CAF39A50-627E-785C-D8D8-595432E39B2C}"/>
          </ac:spMkLst>
        </pc:spChg>
        <pc:spChg chg="mod">
          <ac:chgData name="Stanford Bowman" userId="6ede3e4e1afbea80" providerId="LiveId" clId="{5E8558FB-9D60-4710-A493-61EB11744BF7}" dt="2026-02-28T23:05:28.626" v="742" actId="14100"/>
          <ac:spMkLst>
            <pc:docMk/>
            <pc:sldMk cId="2995943321" sldId="294"/>
            <ac:spMk id="14" creationId="{C324AB9E-C518-468C-93AF-8DE027A7E4F2}"/>
          </ac:spMkLst>
        </pc:spChg>
        <pc:spChg chg="mod">
          <ac:chgData name="Stanford Bowman" userId="6ede3e4e1afbea80" providerId="LiveId" clId="{5E8558FB-9D60-4710-A493-61EB11744BF7}" dt="2026-02-28T23:07:16.980" v="752" actId="14100"/>
          <ac:spMkLst>
            <pc:docMk/>
            <pc:sldMk cId="2995943321" sldId="294"/>
            <ac:spMk id="15" creationId="{F6791171-C410-4AED-9F97-6FD20DC6A21A}"/>
          </ac:spMkLst>
        </pc:spChg>
        <pc:spChg chg="mod">
          <ac:chgData name="Stanford Bowman" userId="6ede3e4e1afbea80" providerId="LiveId" clId="{5E8558FB-9D60-4710-A493-61EB11744BF7}" dt="2026-02-28T23:04:17.412" v="736"/>
          <ac:spMkLst>
            <pc:docMk/>
            <pc:sldMk cId="2995943321" sldId="294"/>
            <ac:spMk id="23" creationId="{4AE1B342-E6EE-45AE-83D4-7797DFEF110B}"/>
          </ac:spMkLst>
        </pc:spChg>
      </pc:sldChg>
      <pc:sldChg chg="addSp delSp modSp mod modNotes modNotesTx">
        <pc:chgData name="Stanford Bowman" userId="6ede3e4e1afbea80" providerId="LiveId" clId="{5E8558FB-9D60-4710-A493-61EB11744BF7}" dt="2026-03-01T01:05:14.007" v="859" actId="313"/>
        <pc:sldMkLst>
          <pc:docMk/>
          <pc:sldMk cId="321731928" sldId="327"/>
        </pc:sldMkLst>
        <pc:spChg chg="add del mod">
          <ac:chgData name="Stanford Bowman" userId="6ede3e4e1afbea80" providerId="LiveId" clId="{5E8558FB-9D60-4710-A493-61EB11744BF7}" dt="2026-02-28T12:49:28.554" v="55" actId="1076"/>
          <ac:spMkLst>
            <pc:docMk/>
            <pc:sldMk cId="321731928" sldId="327"/>
            <ac:spMk id="3" creationId="{1D6F9F92-3D92-9749-CBCF-349DEF2D7BE9}"/>
          </ac:spMkLst>
        </pc:spChg>
        <pc:spChg chg="mod">
          <ac:chgData name="Stanford Bowman" userId="6ede3e4e1afbea80" providerId="LiveId" clId="{5E8558FB-9D60-4710-A493-61EB11744BF7}" dt="2026-02-28T12:44:27.717" v="17" actId="14100"/>
          <ac:spMkLst>
            <pc:docMk/>
            <pc:sldMk cId="321731928" sldId="327"/>
            <ac:spMk id="4" creationId="{1237E314-F0F1-B8D9-C3C9-4ED5D225BDED}"/>
          </ac:spMkLst>
        </pc:spChg>
        <pc:spChg chg="add mod">
          <ac:chgData name="Stanford Bowman" userId="6ede3e4e1afbea80" providerId="LiveId" clId="{5E8558FB-9D60-4710-A493-61EB11744BF7}" dt="2026-03-01T01:05:11.923" v="857" actId="313"/>
          <ac:spMkLst>
            <pc:docMk/>
            <pc:sldMk cId="321731928" sldId="327"/>
            <ac:spMk id="6" creationId="{3E5ABE79-9B66-7E85-1118-001E24E382E9}"/>
          </ac:spMkLst>
        </pc:spChg>
        <pc:spChg chg="del">
          <ac:chgData name="Stanford Bowman" userId="6ede3e4e1afbea80" providerId="LiveId" clId="{5E8558FB-9D60-4710-A493-61EB11744BF7}" dt="2026-02-28T12:45:45.334" v="26" actId="478"/>
          <ac:spMkLst>
            <pc:docMk/>
            <pc:sldMk cId="321731928" sldId="327"/>
            <ac:spMk id="7" creationId="{0A0AD696-D4C6-168D-10F8-707BA49E17A0}"/>
          </ac:spMkLst>
        </pc:spChg>
        <pc:spChg chg="mod">
          <ac:chgData name="Stanford Bowman" userId="6ede3e4e1afbea80" providerId="LiveId" clId="{5E8558FB-9D60-4710-A493-61EB11744BF7}" dt="2026-02-28T12:49:33.320" v="56" actId="1076"/>
          <ac:spMkLst>
            <pc:docMk/>
            <pc:sldMk cId="321731928" sldId="327"/>
            <ac:spMk id="14" creationId="{E2F6E14A-D5BE-4775-8F80-D55EF2724E0B}"/>
          </ac:spMkLst>
        </pc:spChg>
        <pc:spChg chg="add del mod">
          <ac:chgData name="Stanford Bowman" userId="6ede3e4e1afbea80" providerId="LiveId" clId="{5E8558FB-9D60-4710-A493-61EB11744BF7}" dt="2026-02-28T12:50:56.734" v="65" actId="1076"/>
          <ac:spMkLst>
            <pc:docMk/>
            <pc:sldMk cId="321731928" sldId="327"/>
            <ac:spMk id="17" creationId="{6F5EEDA2-7AE0-43EF-AF75-D8672D8B6481}"/>
          </ac:spMkLst>
        </pc:spChg>
        <pc:spChg chg="mod">
          <ac:chgData name="Stanford Bowman" userId="6ede3e4e1afbea80" providerId="LiveId" clId="{5E8558FB-9D60-4710-A493-61EB11744BF7}" dt="2026-02-28T12:44:45.945" v="22" actId="1035"/>
          <ac:spMkLst>
            <pc:docMk/>
            <pc:sldMk cId="321731928" sldId="327"/>
            <ac:spMk id="19" creationId="{1D44A659-E713-4F38-BC1E-5EC58DB61D99}"/>
          </ac:spMkLst>
        </pc:spChg>
        <pc:spChg chg="mod">
          <ac:chgData name="Stanford Bowman" userId="6ede3e4e1afbea80" providerId="LiveId" clId="{5E8558FB-9D60-4710-A493-61EB11744BF7}" dt="2026-02-28T12:49:19.796" v="54" actId="404"/>
          <ac:spMkLst>
            <pc:docMk/>
            <pc:sldMk cId="321731928" sldId="327"/>
            <ac:spMk id="23" creationId="{053F7D8E-C164-4279-B3C8-C0ABBD107279}"/>
          </ac:spMkLst>
        </pc:spChg>
        <pc:picChg chg="mod">
          <ac:chgData name="Stanford Bowman" userId="6ede3e4e1afbea80" providerId="LiveId" clId="{5E8558FB-9D60-4710-A493-61EB11744BF7}" dt="2026-02-28T12:50:15.113" v="63" actId="14100"/>
          <ac:picMkLst>
            <pc:docMk/>
            <pc:sldMk cId="321731928" sldId="327"/>
            <ac:picMk id="5" creationId="{C519CFC2-260E-EC32-CBEE-E0AD2820F039}"/>
          </ac:picMkLst>
        </pc:picChg>
        <pc:cxnChg chg="mod">
          <ac:chgData name="Stanford Bowman" userId="6ede3e4e1afbea80" providerId="LiveId" clId="{5E8558FB-9D60-4710-A493-61EB11744BF7}" dt="2026-02-28T12:46:07.796" v="30" actId="1076"/>
          <ac:cxnSpMkLst>
            <pc:docMk/>
            <pc:sldMk cId="321731928" sldId="327"/>
            <ac:cxnSpMk id="13" creationId="{4FAEFB60-1222-4D15-AC05-C93E04F3F44D}"/>
          </ac:cxnSpMkLst>
        </pc:cxnChg>
      </pc:sldChg>
      <pc:sldChg chg="addSp delSp modSp mod modNotes">
        <pc:chgData name="Stanford Bowman" userId="6ede3e4e1afbea80" providerId="LiveId" clId="{5E8558FB-9D60-4710-A493-61EB11744BF7}" dt="2026-02-28T23:45:52.599" v="813" actId="14100"/>
        <pc:sldMkLst>
          <pc:docMk/>
          <pc:sldMk cId="3814557248" sldId="404"/>
        </pc:sldMkLst>
        <pc:spChg chg="add mod">
          <ac:chgData name="Stanford Bowman" userId="6ede3e4e1afbea80" providerId="LiveId" clId="{5E8558FB-9D60-4710-A493-61EB11744BF7}" dt="2026-02-28T23:43:47.354" v="812" actId="1076"/>
          <ac:spMkLst>
            <pc:docMk/>
            <pc:sldMk cId="3814557248" sldId="404"/>
            <ac:spMk id="3" creationId="{05D6545B-E45E-35EC-D584-B5266FAF2481}"/>
          </ac:spMkLst>
        </pc:spChg>
        <pc:spChg chg="mod">
          <ac:chgData name="Stanford Bowman" userId="6ede3e4e1afbea80" providerId="LiveId" clId="{5E8558FB-9D60-4710-A493-61EB11744BF7}" dt="2026-02-28T13:03:48.362" v="137" actId="207"/>
          <ac:spMkLst>
            <pc:docMk/>
            <pc:sldMk cId="3814557248" sldId="404"/>
            <ac:spMk id="5" creationId="{17E78A5F-0433-D952-E0D4-8780AF7DF580}"/>
          </ac:spMkLst>
        </pc:spChg>
        <pc:spChg chg="add del mod">
          <ac:chgData name="Stanford Bowman" userId="6ede3e4e1afbea80" providerId="LiveId" clId="{5E8558FB-9D60-4710-A493-61EB11744BF7}" dt="2026-02-28T13:03:00.295" v="135" actId="478"/>
          <ac:spMkLst>
            <pc:docMk/>
            <pc:sldMk cId="3814557248" sldId="404"/>
            <ac:spMk id="9" creationId="{25E4C3C1-9CE4-8CBF-B0CA-8292B41FD067}"/>
          </ac:spMkLst>
        </pc:spChg>
        <pc:spChg chg="add mod">
          <ac:chgData name="Stanford Bowman" userId="6ede3e4e1afbea80" providerId="LiveId" clId="{5E8558FB-9D60-4710-A493-61EB11744BF7}" dt="2026-02-28T13:02:50.971" v="133"/>
          <ac:spMkLst>
            <pc:docMk/>
            <pc:sldMk cId="3814557248" sldId="404"/>
            <ac:spMk id="10" creationId="{9C49842A-39CA-726A-94C9-11D610E5159A}"/>
          </ac:spMkLst>
        </pc:spChg>
        <pc:spChg chg="del">
          <ac:chgData name="Stanford Bowman" userId="6ede3e4e1afbea80" providerId="LiveId" clId="{5E8558FB-9D60-4710-A493-61EB11744BF7}" dt="2026-02-28T13:02:53.968" v="134" actId="478"/>
          <ac:spMkLst>
            <pc:docMk/>
            <pc:sldMk cId="3814557248" sldId="404"/>
            <ac:spMk id="12" creationId="{D93870BC-C5CA-47EE-8F74-B7B8F5FDFB1B}"/>
          </ac:spMkLst>
        </pc:spChg>
        <pc:spChg chg="add mod">
          <ac:chgData name="Stanford Bowman" userId="6ede3e4e1afbea80" providerId="LiveId" clId="{5E8558FB-9D60-4710-A493-61EB11744BF7}" dt="2026-02-28T23:43:41.640" v="810" actId="14100"/>
          <ac:spMkLst>
            <pc:docMk/>
            <pc:sldMk cId="3814557248" sldId="404"/>
            <ac:spMk id="14" creationId="{D8D6FF43-B139-FC20-B79B-5A951603617B}"/>
          </ac:spMkLst>
        </pc:spChg>
        <pc:grpChg chg="del">
          <ac:chgData name="Stanford Bowman" userId="6ede3e4e1afbea80" providerId="LiveId" clId="{5E8558FB-9D60-4710-A493-61EB11744BF7}" dt="2026-02-28T13:11:03.440" v="172" actId="478"/>
          <ac:grpSpMkLst>
            <pc:docMk/>
            <pc:sldMk cId="3814557248" sldId="404"/>
            <ac:grpSpMk id="3" creationId="{B5D34C4D-8D6A-A60D-1FE5-3468DDC47B3C}"/>
          </ac:grpSpMkLst>
        </pc:grpChg>
        <pc:graphicFrameChg chg="del mod modGraphic">
          <ac:chgData name="Stanford Bowman" userId="6ede3e4e1afbea80" providerId="LiveId" clId="{5E8558FB-9D60-4710-A493-61EB11744BF7}" dt="2026-02-28T13:11:08.646" v="173" actId="478"/>
          <ac:graphicFrameMkLst>
            <pc:docMk/>
            <pc:sldMk cId="3814557248" sldId="404"/>
            <ac:graphicFrameMk id="2" creationId="{A53E5D8C-BC16-4ECE-AA13-3BFEECFAF18C}"/>
          </ac:graphicFrameMkLst>
        </pc:graphicFrameChg>
        <pc:picChg chg="mod modCrop">
          <ac:chgData name="Stanford Bowman" userId="6ede3e4e1afbea80" providerId="LiveId" clId="{5E8558FB-9D60-4710-A493-61EB11744BF7}" dt="2026-02-28T23:45:52.599" v="813" actId="14100"/>
          <ac:picMkLst>
            <pc:docMk/>
            <pc:sldMk cId="3814557248" sldId="404"/>
            <ac:picMk id="6" creationId="{E98F3B54-87B7-5992-E12B-C91D3368F326}"/>
          </ac:picMkLst>
        </pc:picChg>
        <pc:cxnChg chg="mod">
          <ac:chgData name="Stanford Bowman" userId="6ede3e4e1afbea80" providerId="LiveId" clId="{5E8558FB-9D60-4710-A493-61EB11744BF7}" dt="2026-02-28T13:02:46.907" v="132" actId="1035"/>
          <ac:cxnSpMkLst>
            <pc:docMk/>
            <pc:sldMk cId="3814557248" sldId="404"/>
            <ac:cxnSpMk id="7" creationId="{51A9401A-7913-4F7A-8B68-17A4A8999448}"/>
          </ac:cxnSpMkLst>
        </pc:cxnChg>
      </pc:sldChg>
      <pc:sldChg chg="addSp delSp modSp mod modNotes modNotesTx">
        <pc:chgData name="Stanford Bowman" userId="6ede3e4e1afbea80" providerId="LiveId" clId="{5E8558FB-9D60-4710-A493-61EB11744BF7}" dt="2026-03-01T01:05:15.320" v="860" actId="313"/>
        <pc:sldMkLst>
          <pc:docMk/>
          <pc:sldMk cId="2195009415" sldId="419"/>
        </pc:sldMkLst>
        <pc:spChg chg="mod">
          <ac:chgData name="Stanford Bowman" userId="6ede3e4e1afbea80" providerId="LiveId" clId="{5E8558FB-9D60-4710-A493-61EB11744BF7}" dt="2026-03-01T00:07:51.454" v="841"/>
          <ac:spMkLst>
            <pc:docMk/>
            <pc:sldMk cId="2195009415" sldId="419"/>
            <ac:spMk id="3" creationId="{A6E46144-55CC-1954-BA35-D3137A2B170A}"/>
          </ac:spMkLst>
        </pc:spChg>
        <pc:spChg chg="mod">
          <ac:chgData name="Stanford Bowman" userId="6ede3e4e1afbea80" providerId="LiveId" clId="{5E8558FB-9D60-4710-A493-61EB11744BF7}" dt="2026-02-28T13:48:59.075" v="362" actId="339"/>
          <ac:spMkLst>
            <pc:docMk/>
            <pc:sldMk cId="2195009415" sldId="419"/>
            <ac:spMk id="5" creationId="{0F1642CB-A158-5193-79BE-CB7B487F1CFE}"/>
          </ac:spMkLst>
        </pc:spChg>
        <pc:spChg chg="mod">
          <ac:chgData name="Stanford Bowman" userId="6ede3e4e1afbea80" providerId="LiveId" clId="{5E8558FB-9D60-4710-A493-61EB11744BF7}" dt="2026-02-28T13:41:10.935" v="330" actId="1076"/>
          <ac:spMkLst>
            <pc:docMk/>
            <pc:sldMk cId="2195009415" sldId="419"/>
            <ac:spMk id="6" creationId="{4710C24C-613E-2893-15C0-4BC121F420C2}"/>
          </ac:spMkLst>
        </pc:spChg>
        <pc:spChg chg="add mod">
          <ac:chgData name="Stanford Bowman" userId="6ede3e4e1afbea80" providerId="LiveId" clId="{5E8558FB-9D60-4710-A493-61EB11744BF7}" dt="2026-03-01T01:05:15.320" v="860" actId="313"/>
          <ac:spMkLst>
            <pc:docMk/>
            <pc:sldMk cId="2195009415" sldId="419"/>
            <ac:spMk id="7" creationId="{CEF6D498-88F7-004C-36A9-423CBDBFF665}"/>
          </ac:spMkLst>
        </pc:spChg>
        <pc:graphicFrameChg chg="add del mod modGraphic">
          <ac:chgData name="Stanford Bowman" userId="6ede3e4e1afbea80" providerId="LiveId" clId="{5E8558FB-9D60-4710-A493-61EB11744BF7}" dt="2026-02-28T13:42:37.299" v="339" actId="478"/>
          <ac:graphicFrameMkLst>
            <pc:docMk/>
            <pc:sldMk cId="2195009415" sldId="419"/>
            <ac:graphicFrameMk id="10" creationId="{2413A107-B80F-4DC7-BB36-554AF428FA14}"/>
          </ac:graphicFrameMkLst>
        </pc:graphicFrameChg>
        <pc:picChg chg="mod">
          <ac:chgData name="Stanford Bowman" userId="6ede3e4e1afbea80" providerId="LiveId" clId="{5E8558FB-9D60-4710-A493-61EB11744BF7}" dt="2026-02-28T13:44:37.200" v="360" actId="29295"/>
          <ac:picMkLst>
            <pc:docMk/>
            <pc:sldMk cId="2195009415" sldId="419"/>
            <ac:picMk id="4" creationId="{0BEBBD11-E05E-3501-0192-71B2F38F8A2E}"/>
          </ac:picMkLst>
        </pc:picChg>
      </pc:sldChg>
      <pc:sldChg chg="modSp mod">
        <pc:chgData name="Stanford Bowman" userId="6ede3e4e1afbea80" providerId="LiveId" clId="{5E8558FB-9D60-4710-A493-61EB11744BF7}" dt="2026-02-28T23:03:02.039" v="729" actId="207"/>
        <pc:sldMkLst>
          <pc:docMk/>
          <pc:sldMk cId="3907903736" sldId="422"/>
        </pc:sldMkLst>
        <pc:spChg chg="mod">
          <ac:chgData name="Stanford Bowman" userId="6ede3e4e1afbea80" providerId="LiveId" clId="{5E8558FB-9D60-4710-A493-61EB11744BF7}" dt="2026-02-28T23:03:02.039" v="729" actId="207"/>
          <ac:spMkLst>
            <pc:docMk/>
            <pc:sldMk cId="3907903736" sldId="422"/>
            <ac:spMk id="5" creationId="{2B43602A-6E7A-2C47-278D-C6C5063172C1}"/>
          </ac:spMkLst>
        </pc:spChg>
        <pc:spChg chg="mod">
          <ac:chgData name="Stanford Bowman" userId="6ede3e4e1afbea80" providerId="LiveId" clId="{5E8558FB-9D60-4710-A493-61EB11744BF7}" dt="2026-02-28T23:02:18.591" v="725" actId="207"/>
          <ac:spMkLst>
            <pc:docMk/>
            <pc:sldMk cId="3907903736" sldId="422"/>
            <ac:spMk id="42" creationId="{43A42F1A-6B2A-43B9-AFD5-0C3C538B3BBC}"/>
          </ac:spMkLst>
        </pc:spChg>
        <pc:picChg chg="mod">
          <ac:chgData name="Stanford Bowman" userId="6ede3e4e1afbea80" providerId="LiveId" clId="{5E8558FB-9D60-4710-A493-61EB11744BF7}" dt="2026-02-28T23:02:32.383" v="726" actId="14826"/>
          <ac:picMkLst>
            <pc:docMk/>
            <pc:sldMk cId="3907903736" sldId="422"/>
            <ac:picMk id="13" creationId="{88A781F0-A09E-63B0-F5BF-755EB85D7C4A}"/>
          </ac:picMkLst>
        </pc:picChg>
      </pc:sldChg>
      <pc:sldChg chg="modSp mod modNotes">
        <pc:chgData name="Stanford Bowman" userId="6ede3e4e1afbea80" providerId="LiveId" clId="{5E8558FB-9D60-4710-A493-61EB11744BF7}" dt="2026-02-28T22:15:17.337" v="467" actId="29295"/>
        <pc:sldMkLst>
          <pc:docMk/>
          <pc:sldMk cId="3721166068" sldId="425"/>
        </pc:sldMkLst>
        <pc:spChg chg="mod">
          <ac:chgData name="Stanford Bowman" userId="6ede3e4e1afbea80" providerId="LiveId" clId="{5E8558FB-9D60-4710-A493-61EB11744BF7}" dt="2026-02-28T12:58:58.793" v="111" actId="14100"/>
          <ac:spMkLst>
            <pc:docMk/>
            <pc:sldMk cId="3721166068" sldId="425"/>
            <ac:spMk id="10" creationId="{6344DD0E-AB4B-42C7-BCE3-B593E003D2C6}"/>
          </ac:spMkLst>
        </pc:spChg>
        <pc:spChg chg="mod">
          <ac:chgData name="Stanford Bowman" userId="6ede3e4e1afbea80" providerId="LiveId" clId="{5E8558FB-9D60-4710-A493-61EB11744BF7}" dt="2026-02-28T13:02:09.649" v="126" actId="242"/>
          <ac:spMkLst>
            <pc:docMk/>
            <pc:sldMk cId="3721166068" sldId="425"/>
            <ac:spMk id="11" creationId="{68F88016-2801-416D-9BF0-FD048DE38CE4}"/>
          </ac:spMkLst>
        </pc:spChg>
        <pc:spChg chg="mod">
          <ac:chgData name="Stanford Bowman" userId="6ede3e4e1afbea80" providerId="LiveId" clId="{5E8558FB-9D60-4710-A493-61EB11744BF7}" dt="2026-02-28T13:01:16.752" v="125" actId="339"/>
          <ac:spMkLst>
            <pc:docMk/>
            <pc:sldMk cId="3721166068" sldId="425"/>
            <ac:spMk id="12" creationId="{B21C7C5B-2B1B-4D06-8428-E64C76F68B41}"/>
          </ac:spMkLst>
        </pc:spChg>
        <pc:picChg chg="mod">
          <ac:chgData name="Stanford Bowman" userId="6ede3e4e1afbea80" providerId="LiveId" clId="{5E8558FB-9D60-4710-A493-61EB11744BF7}" dt="2026-02-28T22:15:17.337" v="467" actId="29295"/>
          <ac:picMkLst>
            <pc:docMk/>
            <pc:sldMk cId="3721166068" sldId="425"/>
            <ac:picMk id="2" creationId="{EA1A0FCE-1321-E088-39FA-828BD86AD14C}"/>
          </ac:picMkLst>
        </pc:picChg>
      </pc:sldChg>
      <pc:sldChg chg="del">
        <pc:chgData name="Stanford Bowman" userId="6ede3e4e1afbea80" providerId="LiveId" clId="{5E8558FB-9D60-4710-A493-61EB11744BF7}" dt="2026-02-28T13:34:50.165" v="306" actId="47"/>
        <pc:sldMkLst>
          <pc:docMk/>
          <pc:sldMk cId="2218497232" sldId="433"/>
        </pc:sldMkLst>
      </pc:sldChg>
      <pc:sldChg chg="addSp delSp modSp mod modNotes">
        <pc:chgData name="Stanford Bowman" userId="6ede3e4e1afbea80" providerId="LiveId" clId="{5E8558FB-9D60-4710-A493-61EB11744BF7}" dt="2026-02-28T22:22:40.994" v="496" actId="1076"/>
        <pc:sldMkLst>
          <pc:docMk/>
          <pc:sldMk cId="3724803517" sldId="434"/>
        </pc:sldMkLst>
        <pc:spChg chg="add mod">
          <ac:chgData name="Stanford Bowman" userId="6ede3e4e1afbea80" providerId="LiveId" clId="{5E8558FB-9D60-4710-A493-61EB11744BF7}" dt="2026-02-28T22:22:35.158" v="495" actId="1038"/>
          <ac:spMkLst>
            <pc:docMk/>
            <pc:sldMk cId="3724803517" sldId="434"/>
            <ac:spMk id="3" creationId="{963A1B6D-FE58-6DC7-BD89-02D0F2D41670}"/>
          </ac:spMkLst>
        </pc:spChg>
        <pc:spChg chg="del">
          <ac:chgData name="Stanford Bowman" userId="6ede3e4e1afbea80" providerId="LiveId" clId="{5E8558FB-9D60-4710-A493-61EB11744BF7}" dt="2026-02-28T14:02:27.117" v="436" actId="478"/>
          <ac:spMkLst>
            <pc:docMk/>
            <pc:sldMk cId="3724803517" sldId="434"/>
            <ac:spMk id="4" creationId="{C2855582-5E33-FBA6-CC26-85FF448F1768}"/>
          </ac:spMkLst>
        </pc:spChg>
        <pc:spChg chg="add del mod">
          <ac:chgData name="Stanford Bowman" userId="6ede3e4e1afbea80" providerId="LiveId" clId="{5E8558FB-9D60-4710-A493-61EB11744BF7}" dt="2026-02-28T22:20:06.820" v="472" actId="22"/>
          <ac:spMkLst>
            <pc:docMk/>
            <pc:sldMk cId="3724803517" sldId="434"/>
            <ac:spMk id="4" creationId="{DD74E3ED-5ADA-FE27-2248-55575D5EB184}"/>
          </ac:spMkLst>
        </pc:spChg>
        <pc:spChg chg="mod">
          <ac:chgData name="Stanford Bowman" userId="6ede3e4e1afbea80" providerId="LiveId" clId="{5E8558FB-9D60-4710-A493-61EB11744BF7}" dt="2026-02-28T22:22:35.158" v="495" actId="1038"/>
          <ac:spMkLst>
            <pc:docMk/>
            <pc:sldMk cId="3724803517" sldId="434"/>
            <ac:spMk id="6" creationId="{D3CC0B91-195C-43B8-4287-8A0B0230D94B}"/>
          </ac:spMkLst>
        </pc:spChg>
        <pc:spChg chg="add del">
          <ac:chgData name="Stanford Bowman" userId="6ede3e4e1afbea80" providerId="LiveId" clId="{5E8558FB-9D60-4710-A493-61EB11744BF7}" dt="2026-02-28T14:03:47.082" v="448" actId="22"/>
          <ac:spMkLst>
            <pc:docMk/>
            <pc:sldMk cId="3724803517" sldId="434"/>
            <ac:spMk id="9" creationId="{6DB4E506-2F6F-1729-A64C-F7FD2BBFD568}"/>
          </ac:spMkLst>
        </pc:spChg>
        <pc:spChg chg="add mod">
          <ac:chgData name="Stanford Bowman" userId="6ede3e4e1afbea80" providerId="LiveId" clId="{5E8558FB-9D60-4710-A493-61EB11744BF7}" dt="2026-02-28T22:22:35.158" v="495" actId="1038"/>
          <ac:spMkLst>
            <pc:docMk/>
            <pc:sldMk cId="3724803517" sldId="434"/>
            <ac:spMk id="11" creationId="{552CE69C-C567-D0FB-1CD1-63609C4968B1}"/>
          </ac:spMkLst>
        </pc:spChg>
        <pc:spChg chg="mod">
          <ac:chgData name="Stanford Bowman" userId="6ede3e4e1afbea80" providerId="LiveId" clId="{5E8558FB-9D60-4710-A493-61EB11744BF7}" dt="2026-02-28T14:01:14.101" v="427" actId="14100"/>
          <ac:spMkLst>
            <pc:docMk/>
            <pc:sldMk cId="3724803517" sldId="434"/>
            <ac:spMk id="13" creationId="{41BBD20F-6BF0-48FC-96F7-9F6160725E73}"/>
          </ac:spMkLst>
        </pc:spChg>
        <pc:graphicFrameChg chg="del mod">
          <ac:chgData name="Stanford Bowman" userId="6ede3e4e1afbea80" providerId="LiveId" clId="{5E8558FB-9D60-4710-A493-61EB11744BF7}" dt="2026-02-28T14:00:22.612" v="423" actId="478"/>
          <ac:graphicFrameMkLst>
            <pc:docMk/>
            <pc:sldMk cId="3724803517" sldId="434"/>
            <ac:graphicFrameMk id="12" creationId="{CD289203-9BA4-4744-87E5-833E45EC6789}"/>
          </ac:graphicFrameMkLst>
        </pc:graphicFrameChg>
        <pc:picChg chg="add del mod">
          <ac:chgData name="Stanford Bowman" userId="6ede3e4e1afbea80" providerId="LiveId" clId="{5E8558FB-9D60-4710-A493-61EB11744BF7}" dt="2026-02-28T22:20:36.713" v="481" actId="478"/>
          <ac:picMkLst>
            <pc:docMk/>
            <pc:sldMk cId="3724803517" sldId="434"/>
            <ac:picMk id="5" creationId="{20DD679C-4F26-9E49-D0EB-E547A48DDEC5}"/>
          </ac:picMkLst>
        </pc:picChg>
        <pc:picChg chg="mod modCrop">
          <ac:chgData name="Stanford Bowman" userId="6ede3e4e1afbea80" providerId="LiveId" clId="{5E8558FB-9D60-4710-A493-61EB11744BF7}" dt="2026-02-28T22:22:40.994" v="496" actId="1076"/>
          <ac:picMkLst>
            <pc:docMk/>
            <pc:sldMk cId="3724803517" sldId="434"/>
            <ac:picMk id="7" creationId="{88D587B1-14B4-7770-05B0-BBF228F0EFC6}"/>
          </ac:picMkLst>
        </pc:picChg>
        <pc:picChg chg="add mod ord">
          <ac:chgData name="Stanford Bowman" userId="6ede3e4e1afbea80" providerId="LiveId" clId="{5E8558FB-9D60-4710-A493-61EB11744BF7}" dt="2026-02-28T22:22:01.870" v="486" actId="29295"/>
          <ac:picMkLst>
            <pc:docMk/>
            <pc:sldMk cId="3724803517" sldId="434"/>
            <ac:picMk id="10" creationId="{294B5C08-A985-0CEB-3250-970916E8BB2D}"/>
          </ac:picMkLst>
        </pc:picChg>
      </pc:sldChg>
      <pc:sldChg chg="del">
        <pc:chgData name="Stanford Bowman" userId="6ede3e4e1afbea80" providerId="LiveId" clId="{5E8558FB-9D60-4710-A493-61EB11744BF7}" dt="2026-02-28T13:50:20.170" v="365" actId="47"/>
        <pc:sldMkLst>
          <pc:docMk/>
          <pc:sldMk cId="331854393" sldId="444"/>
        </pc:sldMkLst>
      </pc:sldChg>
      <pc:sldChg chg="addSp delSp modSp mod ord modNotes">
        <pc:chgData name="Stanford Bowman" userId="6ede3e4e1afbea80" providerId="LiveId" clId="{5E8558FB-9D60-4710-A493-61EB11744BF7}" dt="2026-02-28T22:20:25.954" v="474" actId="27636"/>
        <pc:sldMkLst>
          <pc:docMk/>
          <pc:sldMk cId="4220308733" sldId="446"/>
        </pc:sldMkLst>
        <pc:spChg chg="mod">
          <ac:chgData name="Stanford Bowman" userId="6ede3e4e1afbea80" providerId="LiveId" clId="{5E8558FB-9D60-4710-A493-61EB11744BF7}" dt="2026-02-28T13:09:06.216" v="168" actId="207"/>
          <ac:spMkLst>
            <pc:docMk/>
            <pc:sldMk cId="4220308733" sldId="446"/>
            <ac:spMk id="9" creationId="{D2A22CFF-563E-1F84-EA0D-8D789B726850}"/>
          </ac:spMkLst>
        </pc:spChg>
        <pc:spChg chg="add mod">
          <ac:chgData name="Stanford Bowman" userId="6ede3e4e1afbea80" providerId="LiveId" clId="{5E8558FB-9D60-4710-A493-61EB11744BF7}" dt="2026-02-28T13:08:40.858" v="163" actId="21"/>
          <ac:spMkLst>
            <pc:docMk/>
            <pc:sldMk cId="4220308733" sldId="446"/>
            <ac:spMk id="10" creationId="{25B2251A-4A14-2F43-A962-FB84D5DD5526}"/>
          </ac:spMkLst>
        </pc:spChg>
        <pc:spChg chg="add mod">
          <ac:chgData name="Stanford Bowman" userId="6ede3e4e1afbea80" providerId="LiveId" clId="{5E8558FB-9D60-4710-A493-61EB11744BF7}" dt="2026-02-28T13:09:13.671" v="169" actId="14100"/>
          <ac:spMkLst>
            <pc:docMk/>
            <pc:sldMk cId="4220308733" sldId="446"/>
            <ac:spMk id="14" creationId="{65882652-D64C-61EE-0E71-876DCFFC2405}"/>
          </ac:spMkLst>
        </pc:spChg>
        <pc:grpChg chg="del">
          <ac:chgData name="Stanford Bowman" userId="6ede3e4e1afbea80" providerId="LiveId" clId="{5E8558FB-9D60-4710-A493-61EB11744BF7}" dt="2026-02-28T13:07:14.618" v="148" actId="478"/>
          <ac:grpSpMkLst>
            <pc:docMk/>
            <pc:sldMk cId="4220308733" sldId="446"/>
            <ac:grpSpMk id="3" creationId="{96CA6AAC-84DC-47BF-C4F9-7A6A62A67288}"/>
          </ac:grpSpMkLst>
        </pc:grpChg>
        <pc:graphicFrameChg chg="del">
          <ac:chgData name="Stanford Bowman" userId="6ede3e4e1afbea80" providerId="LiveId" clId="{5E8558FB-9D60-4710-A493-61EB11744BF7}" dt="2026-02-28T13:07:29.245" v="149" actId="478"/>
          <ac:graphicFrameMkLst>
            <pc:docMk/>
            <pc:sldMk cId="4220308733" sldId="446"/>
            <ac:graphicFrameMk id="2" creationId="{A53E5D8C-BC16-4ECE-AA13-3BFEECFAF18C}"/>
          </ac:graphicFrameMkLst>
        </pc:graphicFrameChg>
        <pc:picChg chg="mod">
          <ac:chgData name="Stanford Bowman" userId="6ede3e4e1afbea80" providerId="LiveId" clId="{5E8558FB-9D60-4710-A493-61EB11744BF7}" dt="2026-02-28T13:07:42.303" v="154" actId="1076"/>
          <ac:picMkLst>
            <pc:docMk/>
            <pc:sldMk cId="4220308733" sldId="446"/>
            <ac:picMk id="6" creationId="{5937A4BC-A2D8-DB54-D00B-1B6D32818542}"/>
          </ac:picMkLst>
        </pc:picChg>
      </pc:sldChg>
      <pc:sldChg chg="addSp delSp modSp mod modNotes modNotesTx">
        <pc:chgData name="Stanford Bowman" userId="6ede3e4e1afbea80" providerId="LiveId" clId="{5E8558FB-9D60-4710-A493-61EB11744BF7}" dt="2026-03-01T00:07:47.051" v="838" actId="27636"/>
        <pc:sldMkLst>
          <pc:docMk/>
          <pc:sldMk cId="2742040889" sldId="450"/>
        </pc:sldMkLst>
        <pc:spChg chg="mod">
          <ac:chgData name="Stanford Bowman" userId="6ede3e4e1afbea80" providerId="LiveId" clId="{5E8558FB-9D60-4710-A493-61EB11744BF7}" dt="2026-02-28T22:36:02.180" v="597" actId="465"/>
          <ac:spMkLst>
            <pc:docMk/>
            <pc:sldMk cId="2742040889" sldId="450"/>
            <ac:spMk id="2" creationId="{7F5D1A2B-EEA7-459D-80F2-970AC84A03A9}"/>
          </ac:spMkLst>
        </pc:spChg>
        <pc:spChg chg="mod">
          <ac:chgData name="Stanford Bowman" userId="6ede3e4e1afbea80" providerId="LiveId" clId="{5E8558FB-9D60-4710-A493-61EB11744BF7}" dt="2026-02-28T22:37:57.923" v="610" actId="1076"/>
          <ac:spMkLst>
            <pc:docMk/>
            <pc:sldMk cId="2742040889" sldId="450"/>
            <ac:spMk id="3" creationId="{6FB3C27C-82E3-4244-B3F0-E45CC687B4E0}"/>
          </ac:spMkLst>
        </pc:spChg>
        <pc:spChg chg="add del mod">
          <ac:chgData name="Stanford Bowman" userId="6ede3e4e1afbea80" providerId="LiveId" clId="{5E8558FB-9D60-4710-A493-61EB11744BF7}" dt="2026-02-28T22:31:32.669" v="522" actId="478"/>
          <ac:spMkLst>
            <pc:docMk/>
            <pc:sldMk cId="2742040889" sldId="450"/>
            <ac:spMk id="6" creationId="{2C000F55-9824-DC82-7803-FC59615DD637}"/>
          </ac:spMkLst>
        </pc:spChg>
        <pc:spChg chg="mod">
          <ac:chgData name="Stanford Bowman" userId="6ede3e4e1afbea80" providerId="LiveId" clId="{5E8558FB-9D60-4710-A493-61EB11744BF7}" dt="2026-02-28T22:35:21.891" v="596" actId="1076"/>
          <ac:spMkLst>
            <pc:docMk/>
            <pc:sldMk cId="2742040889" sldId="450"/>
            <ac:spMk id="11" creationId="{D10CD26A-2EEA-4C38-B67A-33D85EED0D38}"/>
          </ac:spMkLst>
        </pc:spChg>
        <pc:spChg chg="del mod">
          <ac:chgData name="Stanford Bowman" userId="6ede3e4e1afbea80" providerId="LiveId" clId="{5E8558FB-9D60-4710-A493-61EB11744BF7}" dt="2026-02-28T22:31:32.669" v="522" actId="478"/>
          <ac:spMkLst>
            <pc:docMk/>
            <pc:sldMk cId="2742040889" sldId="450"/>
            <ac:spMk id="12" creationId="{D0C9554A-E807-4956-A312-AAF5F27D98F7}"/>
          </ac:spMkLst>
        </pc:spChg>
        <pc:spChg chg="mod">
          <ac:chgData name="Stanford Bowman" userId="6ede3e4e1afbea80" providerId="LiveId" clId="{5E8558FB-9D60-4710-A493-61EB11744BF7}" dt="2026-02-28T22:32:59.860" v="524" actId="1076"/>
          <ac:spMkLst>
            <pc:docMk/>
            <pc:sldMk cId="2742040889" sldId="450"/>
            <ac:spMk id="13" creationId="{8E55FFA8-B4BF-449D-A0AE-3D76960DE54B}"/>
          </ac:spMkLst>
        </pc:spChg>
        <pc:picChg chg="mod">
          <ac:chgData name="Stanford Bowman" userId="6ede3e4e1afbea80" providerId="LiveId" clId="{5E8558FB-9D60-4710-A493-61EB11744BF7}" dt="2026-02-28T22:28:49.819" v="504" actId="1076"/>
          <ac:picMkLst>
            <pc:docMk/>
            <pc:sldMk cId="2742040889" sldId="450"/>
            <ac:picMk id="5" creationId="{BB054900-5BCE-A0B6-05C3-DA3BC5CBC45C}"/>
          </ac:picMkLst>
        </pc:picChg>
        <pc:cxnChg chg="add mod">
          <ac:chgData name="Stanford Bowman" userId="6ede3e4e1afbea80" providerId="LiveId" clId="{5E8558FB-9D60-4710-A493-61EB11744BF7}" dt="2026-02-28T22:35:12.203" v="595" actId="12788"/>
          <ac:cxnSpMkLst>
            <pc:docMk/>
            <pc:sldMk cId="2742040889" sldId="450"/>
            <ac:cxnSpMk id="8" creationId="{3B49014D-7824-5F36-C304-E5451B531513}"/>
          </ac:cxnSpMkLst>
        </pc:cxnChg>
        <pc:cxnChg chg="mod">
          <ac:chgData name="Stanford Bowman" userId="6ede3e4e1afbea80" providerId="LiveId" clId="{5E8558FB-9D60-4710-A493-61EB11744BF7}" dt="2026-02-28T22:36:02.180" v="597" actId="465"/>
          <ac:cxnSpMkLst>
            <pc:docMk/>
            <pc:sldMk cId="2742040889" sldId="450"/>
            <ac:cxnSpMk id="10" creationId="{0DFE4A39-163A-49C1-BF66-43E6A1DD494B}"/>
          </ac:cxnSpMkLst>
        </pc:cxnChg>
        <pc:cxnChg chg="del">
          <ac:chgData name="Stanford Bowman" userId="6ede3e4e1afbea80" providerId="LiveId" clId="{5E8558FB-9D60-4710-A493-61EB11744BF7}" dt="2026-02-28T22:34:33.298" v="593" actId="478"/>
          <ac:cxnSpMkLst>
            <pc:docMk/>
            <pc:sldMk cId="2742040889" sldId="450"/>
            <ac:cxnSpMk id="17" creationId="{C9C42D31-919A-482B-AEC4-202AB5CEF3EB}"/>
          </ac:cxnSpMkLst>
        </pc:cxnChg>
      </pc:sldChg>
      <pc:sldChg chg="addSp delSp modSp mod modNotes">
        <pc:chgData name="Stanford Bowman" userId="6ede3e4e1afbea80" providerId="LiveId" clId="{5E8558FB-9D60-4710-A493-61EB11744BF7}" dt="2026-02-28T22:20:25.980" v="476" actId="27636"/>
        <pc:sldMkLst>
          <pc:docMk/>
          <pc:sldMk cId="1865061493" sldId="457"/>
        </pc:sldMkLst>
        <pc:spChg chg="del">
          <ac:chgData name="Stanford Bowman" userId="6ede3e4e1afbea80" providerId="LiveId" clId="{5E8558FB-9D60-4710-A493-61EB11744BF7}" dt="2026-02-28T13:21:54.847" v="219" actId="478"/>
          <ac:spMkLst>
            <pc:docMk/>
            <pc:sldMk cId="1865061493" sldId="457"/>
            <ac:spMk id="3" creationId="{67CFEF30-9814-C16D-360A-DF3FE682711C}"/>
          </ac:spMkLst>
        </pc:spChg>
        <pc:spChg chg="del topLvl">
          <ac:chgData name="Stanford Bowman" userId="6ede3e4e1afbea80" providerId="LiveId" clId="{5E8558FB-9D60-4710-A493-61EB11744BF7}" dt="2026-02-28T13:15:50.619" v="194" actId="478"/>
          <ac:spMkLst>
            <pc:docMk/>
            <pc:sldMk cId="1865061493" sldId="457"/>
            <ac:spMk id="8" creationId="{B29B9C82-E96C-E9D5-0652-08B0977B5098}"/>
          </ac:spMkLst>
        </pc:spChg>
        <pc:spChg chg="del mod topLvl">
          <ac:chgData name="Stanford Bowman" userId="6ede3e4e1afbea80" providerId="LiveId" clId="{5E8558FB-9D60-4710-A493-61EB11744BF7}" dt="2026-02-28T13:15:14.015" v="192" actId="478"/>
          <ac:spMkLst>
            <pc:docMk/>
            <pc:sldMk cId="1865061493" sldId="457"/>
            <ac:spMk id="9" creationId="{532F6D63-F1AD-A1B0-4715-1FEBE7623387}"/>
          </ac:spMkLst>
        </pc:spChg>
        <pc:spChg chg="add mod">
          <ac:chgData name="Stanford Bowman" userId="6ede3e4e1afbea80" providerId="LiveId" clId="{5E8558FB-9D60-4710-A493-61EB11744BF7}" dt="2026-02-28T13:22:38.906" v="226" actId="14100"/>
          <ac:spMkLst>
            <pc:docMk/>
            <pc:sldMk cId="1865061493" sldId="457"/>
            <ac:spMk id="10" creationId="{1306DFCE-199A-F148-FD1B-1BF1A0E5BDB8}"/>
          </ac:spMkLst>
        </pc:spChg>
        <pc:spChg chg="add mod">
          <ac:chgData name="Stanford Bowman" userId="6ede3e4e1afbea80" providerId="LiveId" clId="{5E8558FB-9D60-4710-A493-61EB11744BF7}" dt="2026-02-28T13:21:55.962" v="220"/>
          <ac:spMkLst>
            <pc:docMk/>
            <pc:sldMk cId="1865061493" sldId="457"/>
            <ac:spMk id="13" creationId="{11AB1FC1-C017-093C-5E25-9C88AAF81565}"/>
          </ac:spMkLst>
        </pc:spChg>
        <pc:grpChg chg="del">
          <ac:chgData name="Stanford Bowman" userId="6ede3e4e1afbea80" providerId="LiveId" clId="{5E8558FB-9D60-4710-A493-61EB11744BF7}" dt="2026-02-28T13:15:14.015" v="192" actId="478"/>
          <ac:grpSpMkLst>
            <pc:docMk/>
            <pc:sldMk cId="1865061493" sldId="457"/>
            <ac:grpSpMk id="6" creationId="{B92A4D64-12C9-4397-8F05-FBE44BDA52D6}"/>
          </ac:grpSpMkLst>
        </pc:grpChg>
        <pc:graphicFrameChg chg="del">
          <ac:chgData name="Stanford Bowman" userId="6ede3e4e1afbea80" providerId="LiveId" clId="{5E8558FB-9D60-4710-A493-61EB11744BF7}" dt="2026-02-28T13:14:39.504" v="186" actId="478"/>
          <ac:graphicFrameMkLst>
            <pc:docMk/>
            <pc:sldMk cId="1865061493" sldId="457"/>
            <ac:graphicFrameMk id="2" creationId="{A53E5D8C-BC16-4ECE-AA13-3BFEECFAF18C}"/>
          </ac:graphicFrameMkLst>
        </pc:graphicFrameChg>
        <pc:picChg chg="mod">
          <ac:chgData name="Stanford Bowman" userId="6ede3e4e1afbea80" providerId="LiveId" clId="{5E8558FB-9D60-4710-A493-61EB11744BF7}" dt="2026-02-28T13:22:36.066" v="225" actId="14100"/>
          <ac:picMkLst>
            <pc:docMk/>
            <pc:sldMk cId="1865061493" sldId="457"/>
            <ac:picMk id="5" creationId="{CAA29DE1-2AE2-057D-CA42-A50EA233A202}"/>
          </ac:picMkLst>
        </pc:picChg>
      </pc:sldChg>
      <pc:sldChg chg="addSp delSp modSp mod modNotes">
        <pc:chgData name="Stanford Bowman" userId="6ede3e4e1afbea80" providerId="LiveId" clId="{5E8558FB-9D60-4710-A493-61EB11744BF7}" dt="2026-02-28T22:20:25.990" v="477" actId="27636"/>
        <pc:sldMkLst>
          <pc:docMk/>
          <pc:sldMk cId="1886647092" sldId="458"/>
        </pc:sldMkLst>
        <pc:spChg chg="add mod">
          <ac:chgData name="Stanford Bowman" userId="6ede3e4e1afbea80" providerId="LiveId" clId="{5E8558FB-9D60-4710-A493-61EB11744BF7}" dt="2026-02-28T13:23:28.307" v="228"/>
          <ac:spMkLst>
            <pc:docMk/>
            <pc:sldMk cId="1886647092" sldId="458"/>
            <ac:spMk id="6" creationId="{CBB08343-1869-270A-E0D8-4882AD927DCA}"/>
          </ac:spMkLst>
        </pc:spChg>
        <pc:spChg chg="add mod">
          <ac:chgData name="Stanford Bowman" userId="6ede3e4e1afbea80" providerId="LiveId" clId="{5E8558FB-9D60-4710-A493-61EB11744BF7}" dt="2026-02-28T13:25:35.805" v="252" actId="14100"/>
          <ac:spMkLst>
            <pc:docMk/>
            <pc:sldMk cId="1886647092" sldId="458"/>
            <ac:spMk id="9" creationId="{0AD993FB-6F89-0AD7-5280-E5D2F9371E79}"/>
          </ac:spMkLst>
        </pc:spChg>
        <pc:spChg chg="add mod">
          <ac:chgData name="Stanford Bowman" userId="6ede3e4e1afbea80" providerId="LiveId" clId="{5E8558FB-9D60-4710-A493-61EB11744BF7}" dt="2026-02-28T13:26:16.874" v="255" actId="14100"/>
          <ac:spMkLst>
            <pc:docMk/>
            <pc:sldMk cId="1886647092" sldId="458"/>
            <ac:spMk id="11" creationId="{D707FD9D-6EA3-2946-97FB-F446B32F215C}"/>
          </ac:spMkLst>
        </pc:spChg>
        <pc:graphicFrameChg chg="del">
          <ac:chgData name="Stanford Bowman" userId="6ede3e4e1afbea80" providerId="LiveId" clId="{5E8558FB-9D60-4710-A493-61EB11744BF7}" dt="2026-02-28T13:19:25.396" v="208" actId="478"/>
          <ac:graphicFrameMkLst>
            <pc:docMk/>
            <pc:sldMk cId="1886647092" sldId="458"/>
            <ac:graphicFrameMk id="2" creationId="{A53E5D8C-BC16-4ECE-AA13-3BFEECFAF18C}"/>
          </ac:graphicFrameMkLst>
        </pc:graphicFrameChg>
        <pc:graphicFrameChg chg="add mod">
          <ac:chgData name="Stanford Bowman" userId="6ede3e4e1afbea80" providerId="LiveId" clId="{5E8558FB-9D60-4710-A493-61EB11744BF7}" dt="2026-02-28T13:23:25.844" v="227"/>
          <ac:graphicFrameMkLst>
            <pc:docMk/>
            <pc:sldMk cId="1886647092" sldId="458"/>
            <ac:graphicFrameMk id="5" creationId="{FFE9452A-6EA5-479B-5BA9-EB0561B069A3}"/>
          </ac:graphicFrameMkLst>
        </pc:graphicFrameChg>
        <pc:picChg chg="mod modCrop">
          <ac:chgData name="Stanford Bowman" userId="6ede3e4e1afbea80" providerId="LiveId" clId="{5E8558FB-9D60-4710-A493-61EB11744BF7}" dt="2026-02-28T13:25:24.810" v="249" actId="1076"/>
          <ac:picMkLst>
            <pc:docMk/>
            <pc:sldMk cId="1886647092" sldId="458"/>
            <ac:picMk id="3" creationId="{A06E99AF-C010-8CF1-DB7D-E3426839E216}"/>
          </ac:picMkLst>
        </pc:picChg>
      </pc:sldChg>
      <pc:sldChg chg="addSp delSp modSp mod modNotes">
        <pc:chgData name="Stanford Bowman" userId="6ede3e4e1afbea80" providerId="LiveId" clId="{5E8558FB-9D60-4710-A493-61EB11744BF7}" dt="2026-02-28T22:20:26.004" v="478" actId="27636"/>
        <pc:sldMkLst>
          <pc:docMk/>
          <pc:sldMk cId="3430688428" sldId="459"/>
        </pc:sldMkLst>
        <pc:spChg chg="mod">
          <ac:chgData name="Stanford Bowman" userId="6ede3e4e1afbea80" providerId="LiveId" clId="{5E8558FB-9D60-4710-A493-61EB11744BF7}" dt="2026-02-28T13:33:32.143" v="305" actId="1076"/>
          <ac:spMkLst>
            <pc:docMk/>
            <pc:sldMk cId="3430688428" sldId="459"/>
            <ac:spMk id="8" creationId="{B95AFCE5-E588-DCF9-1F2E-B6C7CB6531F2}"/>
          </ac:spMkLst>
        </pc:spChg>
        <pc:spChg chg="add mod">
          <ac:chgData name="Stanford Bowman" userId="6ede3e4e1afbea80" providerId="LiveId" clId="{5E8558FB-9D60-4710-A493-61EB11744BF7}" dt="2026-02-28T13:31:34.029" v="300" actId="14100"/>
          <ac:spMkLst>
            <pc:docMk/>
            <pc:sldMk cId="3430688428" sldId="459"/>
            <ac:spMk id="10" creationId="{34B2BDF5-747D-6974-DADC-C911C0C49C8A}"/>
          </ac:spMkLst>
        </pc:spChg>
        <pc:spChg chg="add mod">
          <ac:chgData name="Stanford Bowman" userId="6ede3e4e1afbea80" providerId="LiveId" clId="{5E8558FB-9D60-4710-A493-61EB11744BF7}" dt="2026-02-28T13:31:53.955" v="302" actId="1076"/>
          <ac:spMkLst>
            <pc:docMk/>
            <pc:sldMk cId="3430688428" sldId="459"/>
            <ac:spMk id="14" creationId="{4F261429-6993-04D7-7205-50517AABBA11}"/>
          </ac:spMkLst>
        </pc:spChg>
        <pc:grpChg chg="del">
          <ac:chgData name="Stanford Bowman" userId="6ede3e4e1afbea80" providerId="LiveId" clId="{5E8558FB-9D60-4710-A493-61EB11744BF7}" dt="2026-02-28T13:26:54.526" v="256" actId="478"/>
          <ac:grpSpMkLst>
            <pc:docMk/>
            <pc:sldMk cId="3430688428" sldId="459"/>
            <ac:grpSpMk id="3" creationId="{96CA6AAC-84DC-47BF-C4F9-7A6A62A67288}"/>
          </ac:grpSpMkLst>
        </pc:grpChg>
        <pc:graphicFrameChg chg="del">
          <ac:chgData name="Stanford Bowman" userId="6ede3e4e1afbea80" providerId="LiveId" clId="{5E8558FB-9D60-4710-A493-61EB11744BF7}" dt="2026-02-28T13:26:57.851" v="257" actId="478"/>
          <ac:graphicFrameMkLst>
            <pc:docMk/>
            <pc:sldMk cId="3430688428" sldId="459"/>
            <ac:graphicFrameMk id="2" creationId="{A53E5D8C-BC16-4ECE-AA13-3BFEECFAF18C}"/>
          </ac:graphicFrameMkLst>
        </pc:graphicFrameChg>
        <pc:picChg chg="mod">
          <ac:chgData name="Stanford Bowman" userId="6ede3e4e1afbea80" providerId="LiveId" clId="{5E8558FB-9D60-4710-A493-61EB11744BF7}" dt="2026-02-28T13:31:41.618" v="301" actId="1076"/>
          <ac:picMkLst>
            <pc:docMk/>
            <pc:sldMk cId="3430688428" sldId="459"/>
            <ac:picMk id="6" creationId="{36324831-3541-DC6A-CCEF-6F9FFBB155E0}"/>
          </ac:picMkLst>
        </pc:picChg>
      </pc:sldChg>
      <pc:sldChg chg="addSp modSp mod modNotes">
        <pc:chgData name="Stanford Bowman" userId="6ede3e4e1afbea80" providerId="LiveId" clId="{5E8558FB-9D60-4710-A493-61EB11744BF7}" dt="2026-03-01T00:07:47.102" v="840" actId="27636"/>
        <pc:sldMkLst>
          <pc:docMk/>
          <pc:sldMk cId="302993889" sldId="463"/>
        </pc:sldMkLst>
        <pc:spChg chg="mod">
          <ac:chgData name="Stanford Bowman" userId="6ede3e4e1afbea80" providerId="LiveId" clId="{5E8558FB-9D60-4710-A493-61EB11744BF7}" dt="2026-02-28T22:56:39.448" v="699"/>
          <ac:spMkLst>
            <pc:docMk/>
            <pc:sldMk cId="302993889" sldId="463"/>
            <ac:spMk id="2" creationId="{01CE3FF4-44CB-61AB-3477-E6ED8134E36D}"/>
          </ac:spMkLst>
        </pc:spChg>
        <pc:spChg chg="mod">
          <ac:chgData name="Stanford Bowman" userId="6ede3e4e1afbea80" providerId="LiveId" clId="{5E8558FB-9D60-4710-A493-61EB11744BF7}" dt="2026-02-28T23:47:40.584" v="825" actId="20577"/>
          <ac:spMkLst>
            <pc:docMk/>
            <pc:sldMk cId="302993889" sldId="463"/>
            <ac:spMk id="4" creationId="{93EE639E-AED4-6CDC-124B-CCBEDF0A336A}"/>
          </ac:spMkLst>
        </pc:spChg>
        <pc:spChg chg="mod">
          <ac:chgData name="Stanford Bowman" userId="6ede3e4e1afbea80" providerId="LiveId" clId="{5E8558FB-9D60-4710-A493-61EB11744BF7}" dt="2026-02-28T23:01:03.031" v="717" actId="20578"/>
          <ac:spMkLst>
            <pc:docMk/>
            <pc:sldMk cId="302993889" sldId="463"/>
            <ac:spMk id="5" creationId="{EEF1E1FC-D115-9023-FD12-6901BE36B33E}"/>
          </ac:spMkLst>
        </pc:spChg>
        <pc:spChg chg="mod">
          <ac:chgData name="Stanford Bowman" userId="6ede3e4e1afbea80" providerId="LiveId" clId="{5E8558FB-9D60-4710-A493-61EB11744BF7}" dt="2026-02-28T23:01:20.324" v="720" actId="1076"/>
          <ac:spMkLst>
            <pc:docMk/>
            <pc:sldMk cId="302993889" sldId="463"/>
            <ac:spMk id="6" creationId="{E8C4D21B-48A4-8D60-90BE-610D212FDDDC}"/>
          </ac:spMkLst>
        </pc:spChg>
        <pc:spChg chg="mod">
          <ac:chgData name="Stanford Bowman" userId="6ede3e4e1afbea80" providerId="LiveId" clId="{5E8558FB-9D60-4710-A493-61EB11744BF7}" dt="2026-02-28T23:01:57.660" v="724"/>
          <ac:spMkLst>
            <pc:docMk/>
            <pc:sldMk cId="302993889" sldId="463"/>
            <ac:spMk id="9" creationId="{13C1A0C3-6BD4-F5C9-5F5C-6E606C54227B}"/>
          </ac:spMkLst>
        </pc:spChg>
        <pc:spChg chg="add mod">
          <ac:chgData name="Stanford Bowman" userId="6ede3e4e1afbea80" providerId="LiveId" clId="{5E8558FB-9D60-4710-A493-61EB11744BF7}" dt="2026-02-28T23:48:00.464" v="830" actId="1076"/>
          <ac:spMkLst>
            <pc:docMk/>
            <pc:sldMk cId="302993889" sldId="463"/>
            <ac:spMk id="10" creationId="{CBD7E0C2-7E97-0E0B-C4F3-013DAD04F686}"/>
          </ac:spMkLst>
        </pc:spChg>
        <pc:spChg chg="mod">
          <ac:chgData name="Stanford Bowman" userId="6ede3e4e1afbea80" providerId="LiveId" clId="{5E8558FB-9D60-4710-A493-61EB11744BF7}" dt="2026-02-28T22:56:52.466" v="700"/>
          <ac:spMkLst>
            <pc:docMk/>
            <pc:sldMk cId="302993889" sldId="463"/>
            <ac:spMk id="29" creationId="{346A938F-B390-4899-8412-2143E4475C9D}"/>
          </ac:spMkLst>
        </pc:spChg>
        <pc:grpChg chg="add mod">
          <ac:chgData name="Stanford Bowman" userId="6ede3e4e1afbea80" providerId="LiveId" clId="{5E8558FB-9D60-4710-A493-61EB11744BF7}" dt="2026-02-28T23:01:20.324" v="720" actId="1076"/>
          <ac:grpSpMkLst>
            <pc:docMk/>
            <pc:sldMk cId="302993889" sldId="463"/>
            <ac:grpSpMk id="7" creationId="{24A54C55-1784-DA50-B05F-4E98FBD53073}"/>
          </ac:grpSpMkLst>
        </pc:grpChg>
      </pc:sldChg>
      <pc:sldChg chg="modSp mod">
        <pc:chgData name="Stanford Bowman" userId="6ede3e4e1afbea80" providerId="LiveId" clId="{5E8558FB-9D60-4710-A493-61EB11744BF7}" dt="2026-03-01T00:07:13.989" v="836" actId="403"/>
        <pc:sldMkLst>
          <pc:docMk/>
          <pc:sldMk cId="3830552976" sldId="468"/>
        </pc:sldMkLst>
        <pc:spChg chg="mod">
          <ac:chgData name="Stanford Bowman" userId="6ede3e4e1afbea80" providerId="LiveId" clId="{5E8558FB-9D60-4710-A493-61EB11744BF7}" dt="2026-03-01T00:07:13.989" v="836" actId="403"/>
          <ac:spMkLst>
            <pc:docMk/>
            <pc:sldMk cId="3830552976" sldId="468"/>
            <ac:spMk id="7" creationId="{4C497AF5-7BDF-CE44-DB84-BB0FAB92E0B0}"/>
          </ac:spMkLst>
        </pc:spChg>
      </pc:sldChg>
      <pc:sldChg chg="del">
        <pc:chgData name="Stanford Bowman" userId="6ede3e4e1afbea80" providerId="LiveId" clId="{5E8558FB-9D60-4710-A493-61EB11744BF7}" dt="2026-02-28T13:50:08.811" v="363" actId="47"/>
        <pc:sldMkLst>
          <pc:docMk/>
          <pc:sldMk cId="545418366" sldId="474"/>
        </pc:sldMkLst>
      </pc:sldChg>
      <pc:sldChg chg="del">
        <pc:chgData name="Stanford Bowman" userId="6ede3e4e1afbea80" providerId="LiveId" clId="{5E8558FB-9D60-4710-A493-61EB11744BF7}" dt="2026-02-28T13:50:15.177" v="364" actId="47"/>
        <pc:sldMkLst>
          <pc:docMk/>
          <pc:sldMk cId="1800892560" sldId="475"/>
        </pc:sldMkLst>
      </pc:sldChg>
      <pc:sldChg chg="del">
        <pc:chgData name="Stanford Bowman" userId="6ede3e4e1afbea80" providerId="LiveId" clId="{5E8558FB-9D60-4710-A493-61EB11744BF7}" dt="2026-02-28T13:50:22.700" v="366" actId="47"/>
        <pc:sldMkLst>
          <pc:docMk/>
          <pc:sldMk cId="2437050093" sldId="476"/>
        </pc:sldMkLst>
      </pc:sldChg>
      <pc:sldChg chg="add del">
        <pc:chgData name="Stanford Bowman" userId="6ede3e4e1afbea80" providerId="LiveId" clId="{5E8558FB-9D60-4710-A493-61EB11744BF7}" dt="2026-02-28T22:38:47.523" v="614" actId="47"/>
        <pc:sldMkLst>
          <pc:docMk/>
          <pc:sldMk cId="699461688" sldId="477"/>
        </pc:sldMkLst>
      </pc:sldChg>
      <pc:sldChg chg="del">
        <pc:chgData name="Stanford Bowman" userId="6ede3e4e1afbea80" providerId="LiveId" clId="{5E8558FB-9D60-4710-A493-61EB11744BF7}" dt="2026-02-28T23:03:15.405" v="733" actId="47"/>
        <pc:sldMkLst>
          <pc:docMk/>
          <pc:sldMk cId="986956775" sldId="478"/>
        </pc:sldMkLst>
      </pc:sldChg>
      <pc:sldChg chg="del">
        <pc:chgData name="Stanford Bowman" userId="6ede3e4e1afbea80" providerId="LiveId" clId="{5E8558FB-9D60-4710-A493-61EB11744BF7}" dt="2026-02-28T23:09:30.810" v="760" actId="47"/>
        <pc:sldMkLst>
          <pc:docMk/>
          <pc:sldMk cId="1166987723" sldId="479"/>
        </pc:sldMkLst>
      </pc:sldChg>
      <pc:sldChg chg="addSp delSp modSp new del mod ord setBg">
        <pc:chgData name="Stanford Bowman" userId="6ede3e4e1afbea80" providerId="LiveId" clId="{5E8558FB-9D60-4710-A493-61EB11744BF7}" dt="2026-03-01T00:06:32.681" v="831" actId="47"/>
        <pc:sldMkLst>
          <pc:docMk/>
          <pc:sldMk cId="1256995493" sldId="480"/>
        </pc:sldMkLst>
        <pc:spChg chg="del">
          <ac:chgData name="Stanford Bowman" userId="6ede3e4e1afbea80" providerId="LiveId" clId="{5E8558FB-9D60-4710-A493-61EB11744BF7}" dt="2026-02-28T22:17:50.458" v="468" actId="931"/>
          <ac:spMkLst>
            <pc:docMk/>
            <pc:sldMk cId="1256995493" sldId="480"/>
            <ac:spMk id="3" creationId="{596E21E5-1531-A1C3-8D8B-16F79DD3B50C}"/>
          </ac:spMkLst>
        </pc:spChg>
        <pc:picChg chg="add mod ord">
          <ac:chgData name="Stanford Bowman" userId="6ede3e4e1afbea80" providerId="LiveId" clId="{5E8558FB-9D60-4710-A493-61EB11744BF7}" dt="2026-02-28T22:17:50.458" v="468" actId="931"/>
          <ac:picMkLst>
            <pc:docMk/>
            <pc:sldMk cId="1256995493" sldId="480"/>
            <ac:picMk id="5" creationId="{C463C640-CEC4-C732-394D-628A6E7C660F}"/>
          </ac:picMkLst>
        </pc:picChg>
      </pc:sldChg>
      <pc:sldChg chg="modSp add mod modNotes modNotesTx">
        <pc:chgData name="Stanford Bowman" userId="6ede3e4e1afbea80" providerId="LiveId" clId="{5E8558FB-9D60-4710-A493-61EB11744BF7}" dt="2026-03-01T01:05:09.524" v="855" actId="313"/>
        <pc:sldMkLst>
          <pc:docMk/>
          <pc:sldMk cId="4242004437" sldId="481"/>
        </pc:sldMkLst>
        <pc:spChg chg="mod">
          <ac:chgData name="Stanford Bowman" userId="6ede3e4e1afbea80" providerId="LiveId" clId="{5E8558FB-9D60-4710-A493-61EB11744BF7}" dt="2026-03-01T00:09:08.280" v="846" actId="255"/>
          <ac:spMkLst>
            <pc:docMk/>
            <pc:sldMk cId="4242004437" sldId="481"/>
            <ac:spMk id="3" creationId="{FCCD4A3C-910D-D616-B27C-AF5B0FE5671D}"/>
          </ac:spMkLst>
        </pc:spChg>
        <pc:spChg chg="mod">
          <ac:chgData name="Stanford Bowman" userId="6ede3e4e1afbea80" providerId="LiveId" clId="{5E8558FB-9D60-4710-A493-61EB11744BF7}" dt="2026-02-28T13:55:41.993" v="406" actId="1036"/>
          <ac:spMkLst>
            <pc:docMk/>
            <pc:sldMk cId="4242004437" sldId="481"/>
            <ac:spMk id="5" creationId="{CCB66461-2920-28CB-322D-DB03881E2393}"/>
          </ac:spMkLst>
        </pc:spChg>
        <pc:spChg chg="mod">
          <ac:chgData name="Stanford Bowman" userId="6ede3e4e1afbea80" providerId="LiveId" clId="{5E8558FB-9D60-4710-A493-61EB11744BF7}" dt="2026-03-01T01:05:09.524" v="855" actId="313"/>
          <ac:spMkLst>
            <pc:docMk/>
            <pc:sldMk cId="4242004437" sldId="481"/>
            <ac:spMk id="7" creationId="{84ED761C-1864-1759-1D9B-ED84B5D0598B}"/>
          </ac:spMkLst>
        </pc:spChg>
        <pc:spChg chg="mod">
          <ac:chgData name="Stanford Bowman" userId="6ede3e4e1afbea80" providerId="LiveId" clId="{5E8558FB-9D60-4710-A493-61EB11744BF7}" dt="2026-02-28T13:55:48.687" v="411" actId="1035"/>
          <ac:spMkLst>
            <pc:docMk/>
            <pc:sldMk cId="4242004437" sldId="481"/>
            <ac:spMk id="11" creationId="{5C6CBF13-F09A-97F5-D995-09E83A2E4131}"/>
          </ac:spMkLst>
        </pc:spChg>
      </pc:sldChg>
      <pc:sldChg chg="modSp add mod modNotesTx">
        <pc:chgData name="Stanford Bowman" userId="6ede3e4e1afbea80" providerId="LiveId" clId="{5E8558FB-9D60-4710-A493-61EB11744BF7}" dt="2026-02-28T22:42:32.796" v="655" actId="207"/>
        <pc:sldMkLst>
          <pc:docMk/>
          <pc:sldMk cId="2367665068" sldId="482"/>
        </pc:sldMkLst>
        <pc:spChg chg="mod">
          <ac:chgData name="Stanford Bowman" userId="6ede3e4e1afbea80" providerId="LiveId" clId="{5E8558FB-9D60-4710-A493-61EB11744BF7}" dt="2026-02-28T22:42:32.796" v="655" actId="207"/>
          <ac:spMkLst>
            <pc:docMk/>
            <pc:sldMk cId="2367665068" sldId="482"/>
            <ac:spMk id="3" creationId="{872CF939-897C-B72F-DC10-D3EDD6930A15}"/>
          </ac:spMkLst>
        </pc:spChg>
        <pc:picChg chg="mod">
          <ac:chgData name="Stanford Bowman" userId="6ede3e4e1afbea80" providerId="LiveId" clId="{5E8558FB-9D60-4710-A493-61EB11744BF7}" dt="2026-02-28T22:41:40.933" v="644" actId="29295"/>
          <ac:picMkLst>
            <pc:docMk/>
            <pc:sldMk cId="2367665068" sldId="482"/>
            <ac:picMk id="5" creationId="{B72A919A-9F4F-B291-FE1B-E0A00CBC1A04}"/>
          </ac:picMkLst>
        </pc:picChg>
      </pc:sldChg>
      <pc:sldChg chg="modSp add mod ord modNotes modNotesTx">
        <pc:chgData name="Stanford Bowman" userId="6ede3e4e1afbea80" providerId="LiveId" clId="{5E8558FB-9D60-4710-A493-61EB11744BF7}" dt="2026-03-01T00:07:47.068" v="839" actId="27636"/>
        <pc:sldMkLst>
          <pc:docMk/>
          <pc:sldMk cId="4071859220" sldId="483"/>
        </pc:sldMkLst>
        <pc:spChg chg="mod">
          <ac:chgData name="Stanford Bowman" userId="6ede3e4e1afbea80" providerId="LiveId" clId="{5E8558FB-9D60-4710-A493-61EB11744BF7}" dt="2026-02-28T22:50:38.283" v="677" actId="552"/>
          <ac:spMkLst>
            <pc:docMk/>
            <pc:sldMk cId="4071859220" sldId="483"/>
            <ac:spMk id="3" creationId="{E6EFF1BA-516F-E9AB-EA28-1F55A29E2B15}"/>
          </ac:spMkLst>
        </pc:spChg>
        <pc:spChg chg="mod">
          <ac:chgData name="Stanford Bowman" userId="6ede3e4e1afbea80" providerId="LiveId" clId="{5E8558FB-9D60-4710-A493-61EB11744BF7}" dt="2026-02-28T22:52:12.668" v="686" actId="14100"/>
          <ac:spMkLst>
            <pc:docMk/>
            <pc:sldMk cId="4071859220" sldId="483"/>
            <ac:spMk id="6" creationId="{043D19A2-0646-5AF1-0552-FF79653730E4}"/>
          </ac:spMkLst>
        </pc:spChg>
        <pc:spChg chg="mod">
          <ac:chgData name="Stanford Bowman" userId="6ede3e4e1afbea80" providerId="LiveId" clId="{5E8558FB-9D60-4710-A493-61EB11744BF7}" dt="2026-02-28T22:53:03.490" v="689" actId="14100"/>
          <ac:spMkLst>
            <pc:docMk/>
            <pc:sldMk cId="4071859220" sldId="483"/>
            <ac:spMk id="11" creationId="{E9726FF4-31BA-6C96-FCF0-A6C9E7ECA9B1}"/>
          </ac:spMkLst>
        </pc:spChg>
        <pc:spChg chg="mod">
          <ac:chgData name="Stanford Bowman" userId="6ede3e4e1afbea80" providerId="LiveId" clId="{5E8558FB-9D60-4710-A493-61EB11744BF7}" dt="2026-02-28T22:48:07.834" v="661" actId="14100"/>
          <ac:spMkLst>
            <pc:docMk/>
            <pc:sldMk cId="4071859220" sldId="483"/>
            <ac:spMk id="13" creationId="{AD34683F-B3E3-6D37-0587-7C82A4875C89}"/>
          </ac:spMkLst>
        </pc:spChg>
        <pc:picChg chg="mod ord">
          <ac:chgData name="Stanford Bowman" userId="6ede3e4e1afbea80" providerId="LiveId" clId="{5E8558FB-9D60-4710-A493-61EB11744BF7}" dt="2026-02-28T22:53:52.303" v="697" actId="1037"/>
          <ac:picMkLst>
            <pc:docMk/>
            <pc:sldMk cId="4071859220" sldId="483"/>
            <ac:picMk id="7" creationId="{FC48DF87-8FA9-9E40-A08F-99A629637A7A}"/>
          </ac:picMkLst>
        </pc:picChg>
        <pc:picChg chg="mod">
          <ac:chgData name="Stanford Bowman" userId="6ede3e4e1afbea80" providerId="LiveId" clId="{5E8558FB-9D60-4710-A493-61EB11744BF7}" dt="2026-02-28T22:51:36.235" v="682" actId="1076"/>
          <ac:picMkLst>
            <pc:docMk/>
            <pc:sldMk cId="4071859220" sldId="483"/>
            <ac:picMk id="10" creationId="{F9B49407-8F4A-1BDE-3B9E-CB100FD22847}"/>
          </ac:picMkLst>
        </pc:picChg>
      </pc:sldChg>
      <pc:sldChg chg="add ord">
        <pc:chgData name="Stanford Bowman" userId="6ede3e4e1afbea80" providerId="LiveId" clId="{5E8558FB-9D60-4710-A493-61EB11744BF7}" dt="2026-02-28T23:03:13.565" v="732"/>
        <pc:sldMkLst>
          <pc:docMk/>
          <pc:sldMk cId="3209056672" sldId="484"/>
        </pc:sldMkLst>
      </pc:sldChg>
      <pc:sldChg chg="delSp modSp add mod delAnim modNotes">
        <pc:chgData name="Stanford Bowman" userId="6ede3e4e1afbea80" providerId="LiveId" clId="{5E8558FB-9D60-4710-A493-61EB11744BF7}" dt="2026-02-28T23:13:37.435" v="787"/>
        <pc:sldMkLst>
          <pc:docMk/>
          <pc:sldMk cId="3620822641" sldId="485"/>
        </pc:sldMkLst>
        <pc:spChg chg="mod">
          <ac:chgData name="Stanford Bowman" userId="6ede3e4e1afbea80" providerId="LiveId" clId="{5E8558FB-9D60-4710-A493-61EB11744BF7}" dt="2026-02-28T23:13:20.820" v="786"/>
          <ac:spMkLst>
            <pc:docMk/>
            <pc:sldMk cId="3620822641" sldId="485"/>
            <ac:spMk id="3" creationId="{ADD59B31-14CF-51FD-13A4-DCF2CB991478}"/>
          </ac:spMkLst>
        </pc:spChg>
        <pc:spChg chg="del">
          <ac:chgData name="Stanford Bowman" userId="6ede3e4e1afbea80" providerId="LiveId" clId="{5E8558FB-9D60-4710-A493-61EB11744BF7}" dt="2026-02-28T23:12:34.305" v="774" actId="478"/>
          <ac:spMkLst>
            <pc:docMk/>
            <pc:sldMk cId="3620822641" sldId="485"/>
            <ac:spMk id="4" creationId="{C4C4AD71-0619-222E-2D22-0DB108E88244}"/>
          </ac:spMkLst>
        </pc:spChg>
        <pc:spChg chg="mod">
          <ac:chgData name="Stanford Bowman" userId="6ede3e4e1afbea80" providerId="LiveId" clId="{5E8558FB-9D60-4710-A493-61EB11744BF7}" dt="2026-02-28T23:12:48.681" v="776" actId="14100"/>
          <ac:spMkLst>
            <pc:docMk/>
            <pc:sldMk cId="3620822641" sldId="485"/>
            <ac:spMk id="14" creationId="{B1FBA476-9C4D-42D9-76D2-9C1F66803815}"/>
          </ac:spMkLst>
        </pc:spChg>
        <pc:spChg chg="mod">
          <ac:chgData name="Stanford Bowman" userId="6ede3e4e1afbea80" providerId="LiveId" clId="{5E8558FB-9D60-4710-A493-61EB11744BF7}" dt="2026-02-28T23:13:37.435" v="787"/>
          <ac:spMkLst>
            <pc:docMk/>
            <pc:sldMk cId="3620822641" sldId="485"/>
            <ac:spMk id="15" creationId="{4A561837-55C4-5F18-6616-90F267C1D531}"/>
          </ac:spMkLst>
        </pc:spChg>
        <pc:spChg chg="mod">
          <ac:chgData name="Stanford Bowman" userId="6ede3e4e1afbea80" providerId="LiveId" clId="{5E8558FB-9D60-4710-A493-61EB11744BF7}" dt="2026-02-28T23:11:41.335" v="763" actId="14100"/>
          <ac:spMkLst>
            <pc:docMk/>
            <pc:sldMk cId="3620822641" sldId="485"/>
            <ac:spMk id="23" creationId="{0E3F3087-C88F-8278-4F60-93E62F9991A3}"/>
          </ac:spMkLst>
        </pc:spChg>
      </pc:sldChg>
    </pc:docChg>
  </pc:docChgLst>
  <pc:docChgLst>
    <pc:chgData name="Stanford Bowman" userId="6ede3e4e1afbea80" providerId="LiveId" clId="{762A04C7-327B-4C73-9197-42636DBEDDDD}"/>
    <pc:docChg chg="undo custSel addSld delSld modSld modMainMaster">
      <pc:chgData name="Stanford Bowman" userId="6ede3e4e1afbea80" providerId="LiveId" clId="{762A04C7-327B-4C73-9197-42636DBEDDDD}" dt="2026-02-28T00:47:20.003" v="147" actId="14100"/>
      <pc:docMkLst>
        <pc:docMk/>
      </pc:docMkLst>
      <pc:sldChg chg="modSp mod setBg modNotes modNotesTx">
        <pc:chgData name="Stanford Bowman" userId="6ede3e4e1afbea80" providerId="LiveId" clId="{762A04C7-327B-4C73-9197-42636DBEDDDD}" dt="2026-02-28T00:47:20.003" v="147" actId="14100"/>
        <pc:sldMkLst>
          <pc:docMk/>
          <pc:sldMk cId="321731928" sldId="327"/>
        </pc:sldMkLst>
        <pc:spChg chg="mod">
          <ac:chgData name="Stanford Bowman" userId="6ede3e4e1afbea80" providerId="LiveId" clId="{762A04C7-327B-4C73-9197-42636DBEDDDD}" dt="2026-02-28T00:47:20.003" v="147" actId="14100"/>
          <ac:spMkLst>
            <pc:docMk/>
            <pc:sldMk cId="321731928" sldId="327"/>
            <ac:spMk id="17" creationId="{6F5EEDA2-7AE0-43EF-AF75-D8672D8B6481}"/>
          </ac:spMkLst>
        </pc:spChg>
        <pc:picChg chg="mod">
          <ac:chgData name="Stanford Bowman" userId="6ede3e4e1afbea80" providerId="LiveId" clId="{762A04C7-327B-4C73-9197-42636DBEDDDD}" dt="2026-02-28T00:09:41.970" v="104" actId="14100"/>
          <ac:picMkLst>
            <pc:docMk/>
            <pc:sldMk cId="321731928" sldId="327"/>
            <ac:picMk id="5" creationId="{C519CFC2-260E-EC32-CBEE-E0AD2820F039}"/>
          </ac:picMkLst>
        </pc:picChg>
      </pc:sldChg>
      <pc:sldChg chg="setBg">
        <pc:chgData name="Stanford Bowman" userId="6ede3e4e1afbea80" providerId="LiveId" clId="{762A04C7-327B-4C73-9197-42636DBEDDDD}" dt="2026-02-28T00:02:10.756" v="12"/>
        <pc:sldMkLst>
          <pc:docMk/>
          <pc:sldMk cId="3814557248" sldId="404"/>
        </pc:sldMkLst>
      </pc:sldChg>
      <pc:sldChg chg="setBg">
        <pc:chgData name="Stanford Bowman" userId="6ede3e4e1afbea80" providerId="LiveId" clId="{762A04C7-327B-4C73-9197-42636DBEDDDD}" dt="2026-02-28T00:02:10.756" v="12"/>
        <pc:sldMkLst>
          <pc:docMk/>
          <pc:sldMk cId="2195009415" sldId="419"/>
        </pc:sldMkLst>
      </pc:sldChg>
      <pc:sldChg chg="setBg">
        <pc:chgData name="Stanford Bowman" userId="6ede3e4e1afbea80" providerId="LiveId" clId="{762A04C7-327B-4C73-9197-42636DBEDDDD}" dt="2026-02-28T00:02:10.756" v="12"/>
        <pc:sldMkLst>
          <pc:docMk/>
          <pc:sldMk cId="3907903736" sldId="422"/>
        </pc:sldMkLst>
      </pc:sldChg>
      <pc:sldChg chg="setBg">
        <pc:chgData name="Stanford Bowman" userId="6ede3e4e1afbea80" providerId="LiveId" clId="{762A04C7-327B-4C73-9197-42636DBEDDDD}" dt="2026-02-28T00:02:10.756" v="12"/>
        <pc:sldMkLst>
          <pc:docMk/>
          <pc:sldMk cId="3721166068" sldId="425"/>
        </pc:sldMkLst>
      </pc:sldChg>
      <pc:sldChg chg="setBg">
        <pc:chgData name="Stanford Bowman" userId="6ede3e4e1afbea80" providerId="LiveId" clId="{762A04C7-327B-4C73-9197-42636DBEDDDD}" dt="2026-02-28T00:02:10.756" v="12"/>
        <pc:sldMkLst>
          <pc:docMk/>
          <pc:sldMk cId="2218497232" sldId="433"/>
        </pc:sldMkLst>
      </pc:sldChg>
      <pc:sldChg chg="setBg">
        <pc:chgData name="Stanford Bowman" userId="6ede3e4e1afbea80" providerId="LiveId" clId="{762A04C7-327B-4C73-9197-42636DBEDDDD}" dt="2026-02-28T00:02:10.756" v="12"/>
        <pc:sldMkLst>
          <pc:docMk/>
          <pc:sldMk cId="3724803517" sldId="434"/>
        </pc:sldMkLst>
      </pc:sldChg>
      <pc:sldChg chg="setBg">
        <pc:chgData name="Stanford Bowman" userId="6ede3e4e1afbea80" providerId="LiveId" clId="{762A04C7-327B-4C73-9197-42636DBEDDDD}" dt="2026-02-28T00:02:10.756" v="12"/>
        <pc:sldMkLst>
          <pc:docMk/>
          <pc:sldMk cId="331854393" sldId="444"/>
        </pc:sldMkLst>
      </pc:sldChg>
      <pc:sldChg chg="setBg">
        <pc:chgData name="Stanford Bowman" userId="6ede3e4e1afbea80" providerId="LiveId" clId="{762A04C7-327B-4C73-9197-42636DBEDDDD}" dt="2026-02-28T00:02:10.756" v="12"/>
        <pc:sldMkLst>
          <pc:docMk/>
          <pc:sldMk cId="4220308733" sldId="446"/>
        </pc:sldMkLst>
      </pc:sldChg>
      <pc:sldChg chg="setBg">
        <pc:chgData name="Stanford Bowman" userId="6ede3e4e1afbea80" providerId="LiveId" clId="{762A04C7-327B-4C73-9197-42636DBEDDDD}" dt="2026-02-28T00:02:10.756" v="12"/>
        <pc:sldMkLst>
          <pc:docMk/>
          <pc:sldMk cId="1865061493" sldId="457"/>
        </pc:sldMkLst>
      </pc:sldChg>
      <pc:sldChg chg="setBg">
        <pc:chgData name="Stanford Bowman" userId="6ede3e4e1afbea80" providerId="LiveId" clId="{762A04C7-327B-4C73-9197-42636DBEDDDD}" dt="2026-02-28T00:02:10.756" v="12"/>
        <pc:sldMkLst>
          <pc:docMk/>
          <pc:sldMk cId="1886647092" sldId="458"/>
        </pc:sldMkLst>
      </pc:sldChg>
      <pc:sldChg chg="setBg">
        <pc:chgData name="Stanford Bowman" userId="6ede3e4e1afbea80" providerId="LiveId" clId="{762A04C7-327B-4C73-9197-42636DBEDDDD}" dt="2026-02-28T00:02:10.756" v="12"/>
        <pc:sldMkLst>
          <pc:docMk/>
          <pc:sldMk cId="3430688428" sldId="459"/>
        </pc:sldMkLst>
      </pc:sldChg>
      <pc:sldChg chg="setBg">
        <pc:chgData name="Stanford Bowman" userId="6ede3e4e1afbea80" providerId="LiveId" clId="{762A04C7-327B-4C73-9197-42636DBEDDDD}" dt="2026-02-28T00:02:10.756" v="12"/>
        <pc:sldMkLst>
          <pc:docMk/>
          <pc:sldMk cId="302993889" sldId="463"/>
        </pc:sldMkLst>
      </pc:sldChg>
      <pc:sldChg chg="addSp delSp modSp mod setBg setFolMasterObjs">
        <pc:chgData name="Stanford Bowman" userId="6ede3e4e1afbea80" providerId="LiveId" clId="{762A04C7-327B-4C73-9197-42636DBEDDDD}" dt="2026-02-28T00:06:17.220" v="83" actId="1076"/>
        <pc:sldMkLst>
          <pc:docMk/>
          <pc:sldMk cId="3830552976" sldId="468"/>
        </pc:sldMkLst>
        <pc:spChg chg="add mod">
          <ac:chgData name="Stanford Bowman" userId="6ede3e4e1afbea80" providerId="LiveId" clId="{762A04C7-327B-4C73-9197-42636DBEDDDD}" dt="2026-02-28T00:06:01.687" v="81" actId="1037"/>
          <ac:spMkLst>
            <pc:docMk/>
            <pc:sldMk cId="3830552976" sldId="468"/>
            <ac:spMk id="7" creationId="{4C497AF5-7BDF-CE44-DB84-BB0FAB92E0B0}"/>
          </ac:spMkLst>
        </pc:spChg>
        <pc:spChg chg="add mod">
          <ac:chgData name="Stanford Bowman" userId="6ede3e4e1afbea80" providerId="LiveId" clId="{762A04C7-327B-4C73-9197-42636DBEDDDD}" dt="2026-02-28T00:04:36.873" v="61" actId="1037"/>
          <ac:spMkLst>
            <pc:docMk/>
            <pc:sldMk cId="3830552976" sldId="468"/>
            <ac:spMk id="10" creationId="{1CB3878D-1AD0-E1C0-D3D5-70696FB6070A}"/>
          </ac:spMkLst>
        </pc:spChg>
        <pc:spChg chg="del mod">
          <ac:chgData name="Stanford Bowman" userId="6ede3e4e1afbea80" providerId="LiveId" clId="{762A04C7-327B-4C73-9197-42636DBEDDDD}" dt="2026-02-28T00:00:29.218" v="4" actId="478"/>
          <ac:spMkLst>
            <pc:docMk/>
            <pc:sldMk cId="3830552976" sldId="468"/>
            <ac:spMk id="11" creationId="{2422C4DE-710A-4CD6-8EDE-BEE65E1F6C2A}"/>
          </ac:spMkLst>
        </pc:spChg>
        <pc:grpChg chg="add">
          <ac:chgData name="Stanford Bowman" userId="6ede3e4e1afbea80" providerId="LiveId" clId="{762A04C7-327B-4C73-9197-42636DBEDDDD}" dt="2026-02-28T00:02:34.849" v="15" actId="26606"/>
          <ac:grpSpMkLst>
            <pc:docMk/>
            <pc:sldMk cId="3830552976" sldId="468"/>
            <ac:grpSpMk id="8" creationId="{63737881-458F-40AD-B72B-B57D267DC423}"/>
          </ac:grpSpMkLst>
        </pc:grpChg>
        <pc:picChg chg="del mod">
          <ac:chgData name="Stanford Bowman" userId="6ede3e4e1afbea80" providerId="LiveId" clId="{762A04C7-327B-4C73-9197-42636DBEDDDD}" dt="2026-02-28T00:00:17.696" v="2" actId="478"/>
          <ac:picMkLst>
            <pc:docMk/>
            <pc:sldMk cId="3830552976" sldId="468"/>
            <ac:picMk id="3" creationId="{1A74208F-35D8-62EE-7873-C46CC19EDCBC}"/>
          </ac:picMkLst>
        </pc:picChg>
        <pc:picChg chg="add del mod">
          <ac:chgData name="Stanford Bowman" userId="6ede3e4e1afbea80" providerId="LiveId" clId="{762A04C7-327B-4C73-9197-42636DBEDDDD}" dt="2026-02-28T00:01:40.082" v="8" actId="478"/>
          <ac:picMkLst>
            <pc:docMk/>
            <pc:sldMk cId="3830552976" sldId="468"/>
            <ac:picMk id="4" creationId="{8CB7F0BF-E0F2-9259-DE3B-AA818EC2EE1C}"/>
          </ac:picMkLst>
        </pc:picChg>
        <pc:picChg chg="add mod">
          <ac:chgData name="Stanford Bowman" userId="6ede3e4e1afbea80" providerId="LiveId" clId="{762A04C7-327B-4C73-9197-42636DBEDDDD}" dt="2026-02-28T00:06:17.220" v="83" actId="1076"/>
          <ac:picMkLst>
            <pc:docMk/>
            <pc:sldMk cId="3830552976" sldId="468"/>
            <ac:picMk id="6" creationId="{36FED206-BC00-1317-0CEA-10EF81759BA9}"/>
          </ac:picMkLst>
        </pc:picChg>
      </pc:sldChg>
      <pc:sldChg chg="modSp mod setBg modNotes">
        <pc:chgData name="Stanford Bowman" userId="6ede3e4e1afbea80" providerId="LiveId" clId="{762A04C7-327B-4C73-9197-42636DBEDDDD}" dt="2026-02-28T00:38:50.594" v="136" actId="27636"/>
        <pc:sldMkLst>
          <pc:docMk/>
          <pc:sldMk cId="3714743392" sldId="473"/>
        </pc:sldMkLst>
        <pc:spChg chg="mod">
          <ac:chgData name="Stanford Bowman" userId="6ede3e4e1afbea80" providerId="LiveId" clId="{762A04C7-327B-4C73-9197-42636DBEDDDD}" dt="2026-02-28T00:08:36.806" v="91" actId="14100"/>
          <ac:spMkLst>
            <pc:docMk/>
            <pc:sldMk cId="3714743392" sldId="473"/>
            <ac:spMk id="3" creationId="{3F203E0C-5409-4111-B961-2DFC4FD04F1B}"/>
          </ac:spMkLst>
        </pc:spChg>
        <pc:spChg chg="mod">
          <ac:chgData name="Stanford Bowman" userId="6ede3e4e1afbea80" providerId="LiveId" clId="{762A04C7-327B-4C73-9197-42636DBEDDDD}" dt="2026-02-28T00:08:56.736" v="97" actId="27636"/>
          <ac:spMkLst>
            <pc:docMk/>
            <pc:sldMk cId="3714743392" sldId="473"/>
            <ac:spMk id="4" creationId="{22F9A0CE-C3A0-52CD-EA8A-877F652D8458}"/>
          </ac:spMkLst>
        </pc:spChg>
        <pc:picChg chg="mod">
          <ac:chgData name="Stanford Bowman" userId="6ede3e4e1afbea80" providerId="LiveId" clId="{762A04C7-327B-4C73-9197-42636DBEDDDD}" dt="2026-02-28T00:07:18.779" v="85" actId="14826"/>
          <ac:picMkLst>
            <pc:docMk/>
            <pc:sldMk cId="3714743392" sldId="473"/>
            <ac:picMk id="2" creationId="{C6B4621B-D1C0-1827-D4CE-3898FDB1EAEB}"/>
          </ac:picMkLst>
        </pc:picChg>
      </pc:sldChg>
      <pc:sldChg chg="setBg">
        <pc:chgData name="Stanford Bowman" userId="6ede3e4e1afbea80" providerId="LiveId" clId="{762A04C7-327B-4C73-9197-42636DBEDDDD}" dt="2026-02-28T00:02:10.756" v="12"/>
        <pc:sldMkLst>
          <pc:docMk/>
          <pc:sldMk cId="545418366" sldId="474"/>
        </pc:sldMkLst>
      </pc:sldChg>
      <pc:sldChg chg="setBg">
        <pc:chgData name="Stanford Bowman" userId="6ede3e4e1afbea80" providerId="LiveId" clId="{762A04C7-327B-4C73-9197-42636DBEDDDD}" dt="2026-02-28T00:02:10.756" v="12"/>
        <pc:sldMkLst>
          <pc:docMk/>
          <pc:sldMk cId="1800892560" sldId="475"/>
        </pc:sldMkLst>
      </pc:sldChg>
      <pc:sldChg chg="setBg">
        <pc:chgData name="Stanford Bowman" userId="6ede3e4e1afbea80" providerId="LiveId" clId="{762A04C7-327B-4C73-9197-42636DBEDDDD}" dt="2026-02-28T00:02:10.756" v="12"/>
        <pc:sldMkLst>
          <pc:docMk/>
          <pc:sldMk cId="2437050093" sldId="476"/>
        </pc:sldMkLst>
      </pc:sldChg>
      <pc:sldChg chg="setBg">
        <pc:chgData name="Stanford Bowman" userId="6ede3e4e1afbea80" providerId="LiveId" clId="{762A04C7-327B-4C73-9197-42636DBEDDDD}" dt="2026-02-28T00:02:10.756" v="12"/>
        <pc:sldMkLst>
          <pc:docMk/>
          <pc:sldMk cId="986956775" sldId="478"/>
        </pc:sldMkLst>
      </pc:sldChg>
      <pc:sldChg chg="add del">
        <pc:chgData name="Stanford Bowman" userId="6ede3e4e1afbea80" providerId="LiveId" clId="{762A04C7-327B-4C73-9197-42636DBEDDDD}" dt="2026-02-28T00:06:43.393" v="84" actId="47"/>
        <pc:sldMkLst>
          <pc:docMk/>
          <pc:sldMk cId="3154954510" sldId="480"/>
        </pc:sldMkLst>
      </pc:sldChg>
      <pc:sldMasterChg chg="setBg modSldLayout">
        <pc:chgData name="Stanford Bowman" userId="6ede3e4e1afbea80" providerId="LiveId" clId="{762A04C7-327B-4C73-9197-42636DBEDDDD}" dt="2026-02-28T00:02:10.756" v="12"/>
        <pc:sldMasterMkLst>
          <pc:docMk/>
          <pc:sldMasterMk cId="0" sldId="2147483648"/>
        </pc:sldMasterMkLst>
        <pc:sldLayoutChg chg="setBg">
          <pc:chgData name="Stanford Bowman" userId="6ede3e4e1afbea80" providerId="LiveId" clId="{762A04C7-327B-4C73-9197-42636DBEDDDD}" dt="2026-02-28T00:02:10.756" v="12"/>
          <pc:sldLayoutMkLst>
            <pc:docMk/>
            <pc:sldMasterMk cId="0" sldId="2147483648"/>
            <pc:sldLayoutMk cId="0" sldId="2147483649"/>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0"/>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1"/>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2"/>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3"/>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4"/>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5"/>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6"/>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7"/>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8"/>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59"/>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60"/>
          </pc:sldLayoutMkLst>
        </pc:sldLayoutChg>
        <pc:sldLayoutChg chg="setBg">
          <pc:chgData name="Stanford Bowman" userId="6ede3e4e1afbea80" providerId="LiveId" clId="{762A04C7-327B-4C73-9197-42636DBEDDDD}" dt="2026-02-28T00:02:10.756" v="12"/>
          <pc:sldLayoutMkLst>
            <pc:docMk/>
            <pc:sldMasterMk cId="0" sldId="2147483648"/>
            <pc:sldLayoutMk cId="0"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2/28/2026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WATCHING OUR CONSUMPTION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March 8</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137036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0000" lnSpcReduction="20000"/>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&gt;&lt;&gt;&lt;&gt;&lt;&gt;&lt;&gt;&lt;&gt;&lt;&gt;&lt;&gt;&lt;&gt;&lt;&gt;&lt;&gt;&lt;&gt;&lt;&gt;&lt;&gt;&lt;&gt;&lt;&gt;&lt;&gt;&lt;&gt;&lt;&gt;&lt; </a:t>
            </a:r>
          </a:p>
          <a:p>
            <a:r>
              <a:rPr lang="en-US" sz="1200" b="1" kern="1200" dirty="0">
                <a:solidFill>
                  <a:schemeClr val="tx1"/>
                </a:solidFill>
                <a:effectLst/>
                <a:latin typeface="+mn-lt"/>
                <a:ea typeface="+mn-ea"/>
                <a:cs typeface="+mn-cs"/>
              </a:rPr>
              <a:t>Faithful in Exile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Daniel and his three friends, Hananiah, Mishael, and Azariah, were taken to Babylon from their home country of Judah. They didn’t ask for this fate. For many years, Judah was weakened and corrupted by inadequate kings.  God allowed Babylon to lay siege to Jerusalem and to send many people into exile.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Daniel and his friends are young and capable, which is why they have been chosen for future service in the courts of King Nebuchadnezzar.  They would learn the language and customs of Babylon. Over time, their identities are expected to shift and to change, and they receive new Babylonian names to match.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servants-in-training are fed well, with food and wine from the king’s own table. Their position is meant to help them adapt to new lives, exiled far from their homeland and families.  For three years, they would be apprenticed in this role.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in verse 8, Daniel makes a hard decision: not to “defile himself” with all these fancy things to eat. It could mean several things. Perhaps the food did not fit the requirements of Israel’s covenant agreement (see Lev. 11). Alternatively, the royal food might have been offered to idols and false gods. Or, perhaps Daniel notices that accepting rich food would signal disloyalty to his people, who were struggling and starving.  Whatever the reasons, Daniel wants to remain a faithful servant of the one, true God. By taking a stand, he invites his friends to join his commitment to faithfulness.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Even as a slave in the court of a foreign king, Daniel is treated with respect by the chief official (Dan. 1:3). He lives in such a way that others notice and show “favor and compassion” (Dan.  1:9). But the king’s chief official is concerned that Daniel and his companions will look thin and unhealthy if they eat only vegetables and water (v. 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Thus Daniel devises a test. He and his friends shall eat this restrictive diet for ten days, after which time their appearance can be compared to the rest. If these exiles of Judah remain faithful to God, they expect God to be faithful in return, meeting all of their needs.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FAITHFUL IN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True faithfulness to God is proven when we stand firm, even in difficult and unfamiliar situations.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and his friends were taken from Judah because of the nation’s disobedience. Though they were captives, they were chosen for royal training because of their ability and potential. Babylon attempted to reshape their identity through education, privilege, and new names. Yet Daniel made a deliberate decision not to “defile himself.” Whether the issue was dietary law, idol worship, or loyalty, the heart of the matter was devotion to God. Daniel trusted that obedience would invite God’s faithfulness. Even in exile, God granted them favor and respect.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Exile was the result of Judah’s disobedience.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Babylon attempted to reshape identity and loyalty.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Daniel chose obedience over comfort.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Faithfulness is a choice, not a circumstance.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Culture may pressure believers to compromise.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Obedience invites God’s provision and favor.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and his friends were taken to Babylon after Judah sinned against God. They were trained to serve a foreign king and were given new names and rich food. But Daniel chose not to eat the king’s food because he wanted to honor God. He trusted that God would take care of him. Even in a strange land, Daniel stayed faithful. This teaches us that we can obey God, even when life is hard or when others want us to change.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094366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1223B-1D04-9437-E4BB-0A394A37B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0E10A-4C95-B621-6B8F-623CF0EAA620}"/>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4D9B4B80-257C-8925-8599-58959E168FE6}"/>
              </a:ext>
            </a:extLst>
          </p:cNvPr>
          <p:cNvSpPr>
            <a:spLocks noGrp="1"/>
          </p:cNvSpPr>
          <p:nvPr>
            <p:ph type="body" idx="1"/>
          </p:nvPr>
        </p:nvSpPr>
        <p:spPr/>
        <p:txBody>
          <a:bodyPr>
            <a:normAutofit fontScale="32500" lnSpcReduction="20000"/>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&gt;&lt;&gt;&lt;&gt;&lt;&gt;&lt;&gt;&lt;&gt;&lt;&gt;&lt;&gt;&lt;&gt;&lt;&gt;&lt;&gt;&lt;&gt;&lt;&gt;&lt;&gt;&lt;&gt;&lt;&gt;&lt;&gt;&lt;&gt;&lt;&gt;&lt;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Faithful in All Circumstances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each age, God invites His people to be faithful. When ancient Israelites were worshiping Baal, Elijah hears that seven thousand servants remain, kept safe by God (1 Kings 19:18). When fearsome armies threaten, God promises that a remnant shall endure (Isa. 10:21–21). And in Daniel’s time, the exiles to Babylon step into the role. They must pay attention to what they do and say, even what they eat in a foreign land.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four men pass their self-devised test. At the end of ten days of eating a restrictive diet in the Babylonian court, they appear healthier than all the rest (Dan. 1:15). God’s faithfulness goes beyond preserving their physical health: they receive great “knowledge and understanding” (v. 17). And Daniel is singled out for his ability to interpret “visions and dreams.”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the exiles do not depart from faithful living, God helps them succeed in other things. Like other ancient people, the Babylonians see dreams as powerful messages from the gods. Their people seek to understand dreams through divination, but Daniel has this gift of interpretation from the one, true God. He can use his skill for the success of his new home (compare Jer. 29:7). But while living in Babylon, he and his friends shall not lose their identity as God’s servants.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the second reading, we move forward more than six centuries. The challenge of walking faithfully with God continues, even after Judah returns to the land. Jews struggle with foreign kings and rulers who disrupt worship of God or who mock those waiting for God’s deliverance. But at the coming of Jesus, God’s deliverance arrives. </a:t>
            </a:r>
            <a:r>
              <a:rPr lang="en-US" sz="1200" i="1" kern="1200" dirty="0">
                <a:solidFill>
                  <a:schemeClr val="tx1"/>
                </a:solidFill>
                <a:effectLst/>
                <a:latin typeface="+mn-lt"/>
                <a:ea typeface="+mn-ea"/>
                <a:cs typeface="+mn-cs"/>
              </a:rPr>
              <a:t>Jesus </a:t>
            </a:r>
            <a:r>
              <a:rPr lang="en-US" sz="1200" kern="1200" dirty="0">
                <a:solidFill>
                  <a:schemeClr val="tx1"/>
                </a:solidFill>
                <a:effectLst/>
                <a:latin typeface="+mn-lt"/>
                <a:ea typeface="+mn-ea"/>
                <a:cs typeface="+mn-cs"/>
              </a:rPr>
              <a:t>is the ultimate demonstration of faithfulness to God’s purposes: a servant of God who sacrifices His life for the good of others. Followers of Christ still live in a kind of exile, in a world not fully reconciled to Him. In a letter to Timothy, Paul encourages his ministry partner. He knows that living faithfully can be a challenge, when culture exercises a powerful influence. Some Christians at the time were reacting by multiplying restrictions, forbidding marriage and certain foods (1 Tim. 4:3). But Paul teaches that faithfulness in this age is not about mere physical things, like what we eat or whether we are married. He tells Timothy to “train” like an athlete might train—to train in godliness (1 Tim. 4:7–8).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we consume with our mouths is important, since God created the physical world. But training in godliness will have lasting, eternal effects. Pursuing godliness means that we evaluate what we use to entertain ourselves, the stories we tell, and whether we are rejecting the influence of evil (see 1 Tim.4:1, 7). By turning our minds to God and the pursuit of truth, we demonstrate “hope in the living God” (v. 10), which is the ultimate act of faithfulness.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FAITHFUL IN ALL CIRCUMSTANCES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calls His people in every generation to remain faithful, trusting Him for strength, wisdom, and eternal reward.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Throughout history, God has preserved a faithful remnant. In Elijah’s time, seven thousand remained loyal (1 Kings 19:18). In Isaiah’s prophecy, a remnant would return (Isa. 10:21). In Daniel’s day, exiles stood firm in Babylon. Their obedience brought visible blessing—health, wisdom, and spiritual insight (Dan. 1:15, 17).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Centuries later, Paul urges Timothy to pursue faithfulness, not through extreme rules, but through disciplined godliness (1 Tim. 4:7–8). While physical choices matter, eternal impact comes from spiritual training. Believers today live as spiritual exiles, called to hope in the living God.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always preserves a faithful remnant.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Obedience results in God’s provision and wisdom.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True faithfulness requires spiritual discipline.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Faithfulness is possible in any culture or generation.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honors obedience with wisdom and strength.</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Eternal rewards matter more than temporary comfort.</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every time period, God has people who stay faithful to Him. Daniel and his friends obeyed God in Babylon, and God blessed them with health and wisdom. Later, Paul told Timothy that being faithful is not just about rules but about training in godliness. Even today, Christians live in a world that does not fully follow God. We must stay focused on Him, train our hearts and minds, and trust the living God. Faithfulness brings hope and lasting reward.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820870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75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SEEKING THE RIGHT FRUIT</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True godliness comes from choosing what pleases God instead of grasping for what tempts us.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created the world and our bodies as “very good” (Gen. 1:31). Humans were meant to enjoy creation rightly. But Adam and Eve chose what was forbidden, showing how the heart desires what is not best. Sin begins with misplaced desire. Jesus came to redeem us and give the Holy Spirit. Through Christ, our minds are renewed (Rom. 12:1–2), and we can bear spiritual fruit instead of sinful habits (Gal. 5:22–23). Growth in godliness requires dependence on the Spirit and surrender of our bodies to God’s service.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Creation and the body are good gifts from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Sin begins when we desire the wrong things.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Holy Spirit produces godly fruit in believers.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Not everything attractive is beneficial.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Spiritual renewal begins in the mind and heart.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Lasting change comes through the Spirit’s work.</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made the world and our bodies good. But Adam and Eve chose to take something God had forbidden. This shows how people are tempted to want what is wrong instead of trusting God. Jesus came to save us from sin and gave us the Holy Spirit to help us live rightly. When we depend on Him, our thinking changes, and we begin to show love, joy, peace, and other fruit of the Spirit. Choosing the right fruit means choosing God’s way.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83637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APPLY THE MESSAGE — SET APART</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 grow in godliness, we must intentionally choose what strengthens our faith and reject what weakens it.</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Technology itself is not sinful, but unchecked consumption can shape our hearts in unhealthy ways. Social media can connect us, inform us, and entertain us. Yet it can also produce envy, anxiety, distraction, and emotional overload. Like Daniel choosing not to defile himself, believers today must evaluate what they consume.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teaches that we are to “exercise” ourselves unto godliness (1 Timothy 4:7–8). Spiritual training may require saying no to things that are not outright evil but still harmful. Fasting—whether from food or media—can help reset the heart. God calls His people to be set apart (Romans 12:2), not shaped by culture but transformed by truth.</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Not everything permissible is profitable.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 we consume shapes our thoughts and attitudes.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Spiritual growth requires intentional discipline.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Comparison steals contentment.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Emotional overload can distract from peace in Christ.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Periodic fasting strengthens spiritual awareness.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Social media and news are not always bad, but they can shape how we think and feel. When we compare our lives to others, we can become jealous or stressed. Sometimes we take in too much information and lose our peace. Just like athletes train their bodies, Christians must train their hearts. That may mean taking breaks from things that distract us. God calls us to be different from the world. To grow in godliness, we must choose what helps us stay close to Him and say no to what pulls us away.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What are examples of things that we can consume that are not beneficial for 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know that junk food is not beneficial and will leave us depleted, rather than filled. But if we are thinking about our diet of entertainment, like the writer of this devotion, we might choose to restrict our use of social media, which is designed to capture more and more of our attention. Even more destructive are habits like drugs, gambling, or viewing pornography—all hazardous to our spiritual health. </a:t>
            </a:r>
          </a:p>
          <a:p>
            <a:r>
              <a:rPr lang="en-US" sz="1200" b="1" kern="1200" dirty="0">
                <a:solidFill>
                  <a:schemeClr val="tx1"/>
                </a:solidFill>
                <a:effectLst/>
                <a:latin typeface="+mn-lt"/>
                <a:ea typeface="+mn-ea"/>
                <a:cs typeface="+mn-cs"/>
              </a:rPr>
              <a:t>2 What can cloud our judgment about what is good?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destructive choices are compelling because they promise something </a:t>
            </a:r>
            <a:r>
              <a:rPr lang="en-US" sz="1200" i="1" kern="1200" dirty="0">
                <a:solidFill>
                  <a:schemeClr val="tx1"/>
                </a:solidFill>
                <a:effectLst/>
                <a:latin typeface="+mn-lt"/>
                <a:ea typeface="+mn-ea"/>
                <a:cs typeface="+mn-cs"/>
              </a:rPr>
              <a:t>good</a:t>
            </a:r>
            <a:r>
              <a:rPr lang="en-US" sz="1200" kern="1200" dirty="0">
                <a:solidFill>
                  <a:schemeClr val="tx1"/>
                </a:solidFill>
                <a:effectLst/>
                <a:latin typeface="+mn-lt"/>
                <a:ea typeface="+mn-ea"/>
                <a:cs typeface="+mn-cs"/>
              </a:rPr>
              <a:t>. Social media can promise attention and connection to others, but it overwhelms users with negative thoughts and provocative stories. We are clouded by the pressure to conform and to go along with what seems good to others. </a:t>
            </a:r>
          </a:p>
          <a:p>
            <a:r>
              <a:rPr lang="en-US" sz="1200" b="1" kern="1200" dirty="0">
                <a:solidFill>
                  <a:schemeClr val="tx1"/>
                </a:solidFill>
                <a:effectLst/>
                <a:latin typeface="+mn-lt"/>
                <a:ea typeface="+mn-ea"/>
                <a:cs typeface="+mn-cs"/>
              </a:rPr>
              <a:t>3 How might you choose to live in the world, without compromising your values?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Christians have always been challenged to answer this.  Like Daniel and his friends, we don’t have the option to “opt out” and not participate in our culture. God has placed us in a particular set of circumstances, and we honor that call by abiding with Him. But when we are uncertain of where to draw the link, we should bring it to God in prayer.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70502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901B7-C151-4150-3D5A-62736E232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3A6D5-B251-46C1-06EA-BA3D1FD64C10}"/>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ABE2AD26-BF8E-2E79-F047-8EDD32ECAFB0}"/>
              </a:ext>
            </a:extLst>
          </p:cNvPr>
          <p:cNvSpPr>
            <a:spLocks noGrp="1"/>
          </p:cNvSpPr>
          <p:nvPr>
            <p:ph type="body" idx="1"/>
          </p:nvPr>
        </p:nvSpPr>
        <p:spPr/>
        <p:txBody>
          <a:bodyPr>
            <a:normAutofit fontScale="700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SEEKING THE RIGHT FRUIT</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Godliness grows when we choose obedience to God over sinful desire.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created the world and our bodies and called them “very good” (Genesis 1:31). Humans were designed to enjoy creation under God’s authority. But Adam and Eve desired what God had forbidden. Their sin began with misplaced desire—wanting something outside of God’s will. Sin still works that way today.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came to redeem us from sin and give us the Holy Spirit. Through Christ, our minds are renewed (Romans 12:1–2), and we offer our bodies as living sacrifices. Instead of producing works of the flesh, believers grow in the fruit of the Spirit—love, joy, peace, and self-control (Galatians 5:22–23). True godliness flows from Spirit-led transformation.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 created the body and world for good purposes.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Sin begins when desire moves outside God’s will.</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Holy Spirit produces righteous fruit in believers.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Temptation often looks good but leads to harm.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Renewed thinking leads to renewed living.</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Spiritual fruit grows through daily dependence on Christ.</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made the world and our bodies good. But Adam and Eve chose what God told them not to take. That choice shows how people often want what seems good instead of trusting God. Jesus came to save us and gives believers the Holy Spirit to help us live differently. When we trust Him, our minds change, and our lives begin to show love, joy, peace, and self-control. Seeking the right fruit means choosing God’s way every day.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68147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43558-2899-07A8-4DBA-29A58F985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CBF08-E0C5-BECC-3DF7-80EB0E5FA969}"/>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A9265B27-B232-C381-1DE0-96EC8C90070B}"/>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What are examples of things that we can consume that are not beneficial for 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know that junk food is not beneficial and will leave us depleted, rather than filled. But if we are thinking about our diet of entertainment, like the writer of this devotion, we might choose to restrict our use of social media, which is designed to capture more and more of our attention. Even more destructive are habits like drugs, gambling, or viewing pornography—all hazardous to our spiritual health. </a:t>
            </a:r>
          </a:p>
          <a:p>
            <a:r>
              <a:rPr lang="en-US" sz="1200" b="1" kern="1200" dirty="0">
                <a:solidFill>
                  <a:schemeClr val="tx1"/>
                </a:solidFill>
                <a:effectLst/>
                <a:latin typeface="+mn-lt"/>
                <a:ea typeface="+mn-ea"/>
                <a:cs typeface="+mn-cs"/>
              </a:rPr>
              <a:t>2 What can cloud our judgment about what is good?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destructive choices are compelling because they promise something </a:t>
            </a:r>
            <a:r>
              <a:rPr lang="en-US" sz="1200" i="1" kern="1200" dirty="0">
                <a:solidFill>
                  <a:schemeClr val="tx1"/>
                </a:solidFill>
                <a:effectLst/>
                <a:latin typeface="+mn-lt"/>
                <a:ea typeface="+mn-ea"/>
                <a:cs typeface="+mn-cs"/>
              </a:rPr>
              <a:t>good</a:t>
            </a:r>
            <a:r>
              <a:rPr lang="en-US" sz="1200" kern="1200" dirty="0">
                <a:solidFill>
                  <a:schemeClr val="tx1"/>
                </a:solidFill>
                <a:effectLst/>
                <a:latin typeface="+mn-lt"/>
                <a:ea typeface="+mn-ea"/>
                <a:cs typeface="+mn-cs"/>
              </a:rPr>
              <a:t>. Social media can promise attention and connection to others, but it overwhelms users with negative thoughts and provocative stories. We are clouded by the pressure to conform and to go along with what seems good to others. </a:t>
            </a:r>
          </a:p>
          <a:p>
            <a:r>
              <a:rPr lang="en-US" sz="1200" b="1" kern="1200" dirty="0">
                <a:solidFill>
                  <a:schemeClr val="tx1"/>
                </a:solidFill>
                <a:effectLst/>
                <a:latin typeface="+mn-lt"/>
                <a:ea typeface="+mn-ea"/>
                <a:cs typeface="+mn-cs"/>
              </a:rPr>
              <a:t>3 How might you choose to live in the world, without compromising your values?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Christians have always been challenged to answer this.  Like Daniel and his friends, we don’t have the option to “opt out” and not participate in our culture. God has placed us in a particular set of circumstances, and we honor that call by abiding with Him. But when we are uncertain of where to draw the link, we should bring it to God in prayer.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04869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fontScale="70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LIVE IT OUT — KEEP TRACK OF OUR HABITS BEFORE GOD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Spiritual growth begins when we honestly examine our daily habits before the Lord.</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Spring represents renewal. It is a fitting time to evaluate what we are feeding our hearts and minds. Just as we monitor physical intake for health, believers must monitor spiritual intake for godliness. Every time we “reach” for something—food, media, entertainment, conversation—it shapes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teaches self-examination (2 Corinthians 13:5) and sober awareness (1 Peter 5:8). When we track our habits, we invite the Holy Spirit to reveal patterns that either strengthen or weaken fellowship with God. The goal is not guilt but growth. Awareness leads to surrender, and surrender leads to deeper communion with Christ.</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Habits reveal what we value.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 we consume influences who we become.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Self-examination invites spiritual growth.</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Small daily choices shape long-term character.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Honest reflection opens the door to change.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Deeper fellowship with God requires intentional focus.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Spring is a good time to take a fresh look at our habits. We should pay attention to what we are feeding our minds and hearts. Every time we choose something—what to watch, read, or think about—it shapes us. When we keep track of our habits, God may show us areas that need change. The goal is not to feel bad, but to grow closer to Him. By surrendering our daily choices to God, we can live in deeper fellowship and honor Him in everything we do.</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64500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332515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de-DE" sz="1800" b="1" cap="small" baseline="0" dirty="0">
                <a:solidFill>
                  <a:schemeClr val="bg1"/>
                </a:solidFill>
                <a:effectLst/>
                <a:latin typeface="Calibri" panose="020F0502020204030204" pitchFamily="34" charset="0"/>
                <a:cs typeface="Times New Roman" panose="02020603050405020304" pitchFamily="18" charset="0"/>
              </a:rPr>
              <a:t>Faithfull in Exile </a:t>
            </a:r>
          </a:p>
          <a:p>
            <a:r>
              <a:rPr lang="en-US" sz="1800" b="1" kern="1200" dirty="0">
                <a:solidFill>
                  <a:schemeClr val="tx1"/>
                </a:solidFill>
                <a:effectLst/>
                <a:latin typeface="+mn-lt"/>
                <a:ea typeface="+mn-ea"/>
                <a:cs typeface="+mn-cs"/>
              </a:rPr>
              <a:t>1 What are some reasons that Daniel might choose not to eat food from the king’s table?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 food, even though good enough for the king of Babylon, was not chosen to match the covenant requirements of Torah. It could be that Daniel is concerned that the food was offered to idols (a situation also faced by Greek Christians in the New Testament era). Finally, Daniel finds it wrong to be eating rich food while many are starving back in Judah. </a:t>
            </a:r>
          </a:p>
          <a:p>
            <a:r>
              <a:rPr lang="en-US" sz="1800" b="1" kern="1200" dirty="0">
                <a:solidFill>
                  <a:schemeClr val="tx1"/>
                </a:solidFill>
                <a:effectLst/>
                <a:latin typeface="+mn-lt"/>
                <a:ea typeface="+mn-ea"/>
                <a:cs typeface="+mn-cs"/>
              </a:rPr>
              <a:t>2 What are ways that we can cause outsiders to look upon us with favor, instead of suspicion?</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Paul tells later converts to Christianity, “Make it your ambition to lead a quiet life . . . that your daily life may win the respect of outsiders” (1 Thess. 4:11–12). Living a holy life includes avoiding patterns of sin, sharing about God’s kindness and mercy, and giving no reason for anyone to accuse you of hypocrisy. </a:t>
            </a:r>
          </a:p>
          <a:p>
            <a:r>
              <a:rPr lang="en-US" sz="1800" b="1" kern="1200" dirty="0">
                <a:solidFill>
                  <a:schemeClr val="tx1"/>
                </a:solidFill>
                <a:effectLst/>
                <a:latin typeface="+mn-lt"/>
                <a:ea typeface="+mn-ea"/>
                <a:cs typeface="+mn-cs"/>
              </a:rPr>
              <a:t>3 What might have given Daniel confidence to devise a “test” of his diet?</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What Daniel did was for God. He devoted his daily life— including what he ate and drank—to be examined for its faithfulness. He could be confident that, if this is really something that God would have him to do, it wouldn’t make him look emaciated or sickly. God is the Creator of the human body, and God’s desire is for the good of His people.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32402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F588-8790-CEAE-3986-BB516BD0431D}"/>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AF29CC92-8008-BEF9-84C8-F8E0E74E42D6}"/>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120CE4E2-3A96-830E-D8F3-54821E5D43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sz="1800" b="1" kern="1200" dirty="0">
                <a:solidFill>
                  <a:schemeClr val="tx1"/>
                </a:solidFill>
                <a:effectLst/>
                <a:latin typeface="+mn-lt"/>
                <a:ea typeface="+mn-ea"/>
                <a:cs typeface="+mn-cs"/>
              </a:rPr>
              <a:t>1 How does God use individuals who remain faithful, in the history of Israel and today?</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Whenever God’s people have endured trials and periods of widespread sin, God has looked to individuals and communities who remain faithful. Hebrews 11 lists many people in Scripture: Abel, Enoch, Noah, Abraham, Sarah, Isaac, Jacob, Moses, Rahab, and others. You could probably multiply this list my naming individuals in your church and community. In the age of the church, Jesus promises that evil will never overcome and overwhelm the witness of His followers (Matt. 16:18). God uses faithful individuals to expose sin, to reconcile broken relationships, and to share the good news of Christ’s kingdom. </a:t>
            </a:r>
          </a:p>
          <a:p>
            <a:r>
              <a:rPr lang="en-US" sz="1800" b="1" kern="1200" dirty="0">
                <a:solidFill>
                  <a:schemeClr val="tx1"/>
                </a:solidFill>
                <a:effectLst/>
                <a:latin typeface="+mn-lt"/>
                <a:ea typeface="+mn-ea"/>
                <a:cs typeface="+mn-cs"/>
              </a:rPr>
              <a:t>2 Daniel’s act of faithfulness was to restrict his diet. What kinds of faithfulness does Paul advise for believers?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We train ourselves in </a:t>
            </a:r>
            <a:r>
              <a:rPr lang="en-US" sz="1800" i="1" kern="1200" dirty="0">
                <a:solidFill>
                  <a:schemeClr val="tx1"/>
                </a:solidFill>
                <a:effectLst/>
                <a:latin typeface="+mn-lt"/>
                <a:ea typeface="+mn-ea"/>
                <a:cs typeface="+mn-cs"/>
              </a:rPr>
              <a:t>godliness </a:t>
            </a:r>
            <a:r>
              <a:rPr lang="en-US" sz="1800" kern="1200" dirty="0">
                <a:solidFill>
                  <a:schemeClr val="tx1"/>
                </a:solidFill>
                <a:effectLst/>
                <a:latin typeface="+mn-lt"/>
                <a:ea typeface="+mn-ea"/>
                <a:cs typeface="+mn-cs"/>
              </a:rPr>
              <a:t>like we train our bodies for anything else—through practice and repetition. We too can pay attention to what we eat, but not because any food is ceremonially unclean. As we spend time in God’s Word, talk to Him in prayer, participate in worship, give to others, and depend on the Holy Spirit, God will make us more like Himself. </a:t>
            </a:r>
          </a:p>
        </p:txBody>
      </p:sp>
    </p:spTree>
    <p:extLst>
      <p:ext uri="{BB962C8B-B14F-4D97-AF65-F5344CB8AC3E}">
        <p14:creationId xmlns:p14="http://schemas.microsoft.com/office/powerpoint/2010/main" val="328234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Heavenly Father, You created all things and pronounced them good. Thank You for making us in Your image. Help us honor that image so that we may bring glory to You in all that we are and in all that we do. In Jesus’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Honor God by honoring your body.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Thought to Remember</a:t>
            </a:r>
          </a:p>
          <a:p>
            <a:pPr marL="0" marR="0">
              <a:lnSpc>
                <a:spcPct val="107000"/>
              </a:lnSpc>
              <a:spcBef>
                <a:spcPts val="0"/>
              </a:spcBef>
              <a:spcAft>
                <a:spcPts val="0"/>
              </a:spcAft>
            </a:pPr>
            <a:r>
              <a:rPr lang="en-US" sz="1800" kern="0" dirty="0">
                <a:effectLst/>
                <a:latin typeface="Calibri" panose="020F0502020204030204" pitchFamily="34" charset="0"/>
                <a:ea typeface="Aptos" panose="020B0004020202020204" pitchFamily="34" charset="0"/>
                <a:cs typeface="Times New Roman" panose="02020603050405020304" pitchFamily="18" charset="0"/>
              </a:rPr>
              <a:t>God’s wisdom, power, and peace will overcome the harshest opponents.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3358478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4398-F0A4-7847-B574-C4EFD547286A}"/>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E37FF138-0190-389E-8123-1F5F74370F14}"/>
              </a:ext>
            </a:extLst>
          </p:cNvPr>
          <p:cNvSpPr>
            <a:spLocks noGrp="1" noRot="1" noChangeAspect="1" noChangeArrowheads="1" noTextEdit="1"/>
          </p:cNvSpPr>
          <p:nvPr>
            <p:ph type="sldImg"/>
          </p:nvPr>
        </p:nvSpPr>
        <p:spPr>
          <a:xfrm>
            <a:off x="-9478963" y="3873500"/>
            <a:ext cx="25815926" cy="19362738"/>
          </a:xfrm>
        </p:spPr>
      </p:sp>
      <p:sp>
        <p:nvSpPr>
          <p:cNvPr id="17411" name="Rectangle 2">
            <a:extLst>
              <a:ext uri="{FF2B5EF4-FFF2-40B4-BE49-F238E27FC236}">
                <a16:creationId xmlns:a16="http://schemas.microsoft.com/office/drawing/2014/main" id="{894FC105-898F-4703-2AA9-863A9B559633}"/>
              </a:ext>
            </a:extLst>
          </p:cNvPr>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343868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b="1" kern="1200" dirty="0">
                <a:solidFill>
                  <a:schemeClr val="tx1"/>
                </a:solidFill>
                <a:effectLst/>
                <a:latin typeface="+mn-lt"/>
                <a:ea typeface="+mn-ea"/>
                <a:cs typeface="+mn-cs"/>
              </a:rPr>
              <a:t>Faithful in Exile - Daniel 1:8–14 NIV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Faithful in All Circumstances - Daniel 1:15–17; 1 Timothy 4:7–8 NIV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200" b="1" kern="1200" dirty="0">
                <a:solidFill>
                  <a:schemeClr val="tx1"/>
                </a:solidFill>
                <a:effectLst/>
                <a:latin typeface="+mn-lt"/>
                <a:ea typeface="+mn-ea"/>
                <a:cs typeface="+mn-cs"/>
              </a:rPr>
              <a:t>Daniel 1:8–17 and 1 Timothy 4:7–8 both teach that living for God requires discipline and commitment. Daniel chose not to eat the king’s food because he wanted to honor God. Even in a foreign land, he made up his mind to obey the Lord. God blessed Daniel and his friends with wisdom, knowledge, and understanding because they were faithful in small things.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the New Testament, Paul tells Timothy to train himself to be godly. Just like athletes train their bodies, believers must train their hearts and minds. Physical exercise helps for a short time, but godliness helps now and forever. When we read the Bible, pray, and obey God, we grow stronger in our faith.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Both passages show that true strength comes from choosing God daily. When we decide in our hearts to follow Him, He gives us the power, wisdom, and favor we need.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1:8–17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purposed in his heart not to defile himself with the king’s meat or wine. God granted him favor with the prince of the eunuchs. Daniel requested a ten-day test with pulse and water. At the end of the trial, Daniel and his companions appeared healthier than the others. God gave them knowledge, skill in learning, and wisdom; Daniel received understanding in visions and dreams. Their obedience in small matters resulted in divine promotion and spiritual distinction.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teaches disciplined holiness. Daniel’s separation was not rebellion but conviction. He “purposed in his heart,” showing that true godliness begins inwardly. Faithfulness in diet reflected faithfulness to God’s covenant. The Lord honored obedience with wisdom and influence. Like 1 Peter 1:16, holiness sets believers apart. In Baptist understanding, salvation produces transformed living. God’s favor rests on those who resolve beforehand to obey Him, even in a hostile culture.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Timothy 4:7–8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instructs Timothy to refuse profane and old wives’ fables and to exercise himself unto godliness. Bodily exercise profits little, but godliness profits unto all things, having promise of the life that now is and of that which is to come. Spiritual discipline yields eternal value beyond temporary physical benefit.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compares spiritual growth to athletic training. Godliness requires intentional effort. While physical discipline has limited value, spiritual discipline impacts both present life and eternity. This aligns with Matthew 6:33—seeking first God’s kingdom. Growth in grace is not automatic; it demands commitment to Scripture, prayer, and obedience. The believer is called to train the soul. True prosperity is measured not in physical strength, but in Christlikeness and eternal reward.</a:t>
            </a:r>
            <a:endParaRPr lang="en-US" sz="1200" kern="1200" dirty="0">
              <a:solidFill>
                <a:schemeClr val="tx1"/>
              </a:solidFill>
              <a:effectLst/>
              <a:latin typeface="+mn-lt"/>
              <a:ea typeface="+mn-ea"/>
              <a:cs typeface="+mn-cs"/>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75881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75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Neglecting our physical health can weaken our ability to serve God faithfully, because our bodies and our spiritual service are connected.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writer reflects on how easy it was to stay healthy as a teenager. Exercise was natural, and diet did not seem important. But later in life, responsibilities, work, and ministry crowded out physical care. Over time, neglect produced physical weakness. A difficult youth trip revealed an important truth: caring for the body is part of honoring God. The body is not separate from ministry. If we ignore our health, it can limit our service. Scripture teaches balance—disciplining both body and spirit for God’s glory (1 Corinthians 6:19–20; 1 Timothy 4:8).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Youthful strength can hide the long-term effects of neglect.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Busy schedules can slowly crowd out healthy habits.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Physical care affects spiritual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The body is a gift from God and must be stewarded wisely.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Ministry does not replace personal health—it depends on 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Small daily choices shape long-term strength and effectiveness.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we are young, staying healthy may seem easy. But as life becomes busy with work, family, and church, it is easy to stop caring for our bodies. Over time, neglect can cause weakness and limit our ability to serve God. Our physical health and our spiritual service are connected. God gave us our bodies, and we should care for them. Taking care of our health helps us stay strong so we can continue doing the work God has called us to do.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55576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BOOK OF DANIEL &amp; 1 TIMOTHY OVERVIEW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calls His people to remain faithful in difficult times, whether in exile or in the church.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was taken to Babylon after Judah’s disobedience led to exile. Though removed from their homeland, Daniel and his friends were trained for service in a pagan royal court. In chapters 1–6, we see their faith tested in real-life situations. In chapters 7–12, Daniel receives visions about God’s future plans, placing the book among the prophets.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More than 500 years later, Paul writes 1 Timothy. Timothy pastors in Ephesus, facing false teaching. Paul urges him to guard the gospel and lead with truth and discipline. Both books address faithfulness under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Daniel shows faithfulness in a hostile culture.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Daniel contains both historical narratives and prophetic visions.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Paul instructs Timothy to protect sound doctrine in the church.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Faithfulness is possible even in environments that oppose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 is sovereign over both present trials and future events.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Spiritual leaders must guard truth and correct error.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and his friends were taken to Babylon because Judah disobeyed God. Even in a new and difficult culture, they stayed faithful. The first part of Daniel tells stories about their lives, and the second part shares Daniel’s visions about the future. Many years later, Paul wrote to Timothy to help him lead the church and fight false teaching. Both books teach us to stay faithful to God, even when facing pressure.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70763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STAGES OF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Disobedience leads to discipline, but God remains sovereign and faithful even in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Solomon, Israel divided. The northern kingdom fell first because of continued idolatry. Judah lasted longer but also disobeyed. God allowed Babylon to conquer Judah in stages (604–586 BC). Exile was not accidental—it was divine judgment. Yet even in discipline, God preserved a faithful remnant like Daniel.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Division followed spiritual decline.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Persistent sin led to national judgment.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preserved faithful believers in crisis.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Sin has long-term consequences.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discipline is corrective, not careless.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Faithfulness is possible even in hard seasons.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Israel split into two kingdoms after Solomon. Both disobeyed God. The northern kingdom fell first. Judah later fell to Babylon. Daniel was taken during the early attacks. Even though this was punishment, God still worked through faithful people.</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00062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NEW NAMES TO SERVE NEW GODS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Identity in God cannot be erased by cultural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Babylon renamed Daniel and his friends to honor false gods. Their Hebrew names honored Yahweh. The new names were meant to change their identity and loyalty. However, they remained faithful to the Lord despite the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Names reflected allegiance to gods.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Babylon tried to reshape identity.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True faith resisted cultural rebranding.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Culture may try to redefine you.</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Your identity is rooted in God, not labels.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Faithfulness begins in the heart.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Daniel and his friends were given new Babylonian names to make them serve false gods. But their hearts still belonged to the Lord. Even when culture tried to change them, they stayed faithful.</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7210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DREAMS OF KING NEBUCHADNEZZAR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humbles the proud and proves He alone rules.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Nebuchadnezzar was powerful but prideful. Daniel interpreted his dreams. God judged the king’s pride by taking his sanity. When restored, the king praised the true God. God showed that earthly rulers answer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Pride invites God’s correction.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controls kingdoms and kings.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Humility leads to restoration.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Power does not replace accountability to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Pride leads to downfall.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deserves all glory.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King Nebuchadnezzar was proud and thought he was great. God humbled him and took away his sanity for a time. When he was healed, he praised God. This shows that God is greater than any ruler.</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6542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ATHLETIC METAPHORS IN SCRIPTURE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Christian life requires discipline, endurance, and focus.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used sports examples to explain spiritual growth. Athletes train hard for temporary prizes. Believers train for eternal rewards. The Christian life involves effort, perseverance, and faithfulness until the end.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Spiritual growth requires discipline.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Endurance matters more than speed.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reward is eternal.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Faith must be practiced daily.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Perseverance leads to victory.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Eternal rewards outweigh temporary comfort.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(7th Grade Level)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compared following Christ to running a race. Athletes train to win a prize. Christians train spiritually for an eternal reward. We must stay focused and keep going until the end.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0950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892969" y="2536031"/>
            <a:ext cx="7358063"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437682" y="-17859"/>
            <a:ext cx="8813602"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428625" y="812602"/>
            <a:ext cx="4214813"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2/28/2026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2/28/2026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2/28/2026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2/28/2026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FED206-BC00-1317-0CEA-10EF81759BA9}"/>
              </a:ext>
            </a:extLst>
          </p:cNvPr>
          <p:cNvPicPr>
            <a:picLocks noChangeAspect="1"/>
          </p:cNvPicPr>
          <p:nvPr/>
        </p:nvPicPr>
        <p:blipFill>
          <a:blip r:embed="rId3">
            <a:extLst>
              <a:ext uri="{28A0092B-C50C-407E-A947-70E740481C1C}">
                <a14:useLocalDpi xmlns:a14="http://schemas.microsoft.com/office/drawing/2010/main" val="0"/>
              </a:ext>
            </a:extLst>
          </a:blip>
          <a:srcRect l="2304" r="29541"/>
          <a:stretch>
            <a:fillRect/>
          </a:stretch>
        </p:blipFill>
        <p:spPr>
          <a:xfrm>
            <a:off x="2911927" y="10"/>
            <a:ext cx="6232072"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TextBox 6">
            <a:extLst>
              <a:ext uri="{FF2B5EF4-FFF2-40B4-BE49-F238E27FC236}">
                <a16:creationId xmlns:a16="http://schemas.microsoft.com/office/drawing/2014/main" id="{4C497AF5-7BDF-CE44-DB84-BB0FAB92E0B0}"/>
              </a:ext>
            </a:extLst>
          </p:cNvPr>
          <p:cNvSpPr txBox="1"/>
          <p:nvPr/>
        </p:nvSpPr>
        <p:spPr>
          <a:xfrm>
            <a:off x="76200" y="1314783"/>
            <a:ext cx="2703904" cy="4816896"/>
          </a:xfrm>
          <a:prstGeom prst="rect">
            <a:avLst/>
          </a:prstGeom>
          <a:solidFill>
            <a:srgbClr val="002060">
              <a:alpha val="0"/>
            </a:srgbClr>
          </a:solidFill>
        </p:spPr>
        <p:txBody>
          <a:bodyPr wrap="square">
            <a:spAutoFit/>
          </a:bodyPr>
          <a:lstStyle/>
          <a:p>
            <a:pPr marL="0" marR="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Key Verse: </a:t>
            </a:r>
          </a:p>
          <a:p>
            <a:pPr marL="0" marR="0">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Train yourself to be godly. For physical training is of some value, but godliness has value for all things, holding promise for both the present life and the life to come.  </a:t>
            </a:r>
          </a:p>
          <a:p>
            <a:pPr marL="0" marR="0" algn="r">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 Timothy 4:7b–8 NIV</a:t>
            </a:r>
          </a:p>
        </p:txBody>
      </p:sp>
      <p:sp>
        <p:nvSpPr>
          <p:cNvPr id="10" name="TextBox 9">
            <a:extLst>
              <a:ext uri="{FF2B5EF4-FFF2-40B4-BE49-F238E27FC236}">
                <a16:creationId xmlns:a16="http://schemas.microsoft.com/office/drawing/2014/main" id="{1CB3878D-1AD0-E1C0-D3D5-70696FB6070A}"/>
              </a:ext>
            </a:extLst>
          </p:cNvPr>
          <p:cNvSpPr txBox="1"/>
          <p:nvPr/>
        </p:nvSpPr>
        <p:spPr>
          <a:xfrm>
            <a:off x="152400" y="6412468"/>
            <a:ext cx="1828800" cy="369332"/>
          </a:xfrm>
          <a:prstGeom prst="rect">
            <a:avLst/>
          </a:prstGeom>
          <a:noFill/>
        </p:spPr>
        <p:txBody>
          <a:bodyPr wrap="square">
            <a:spAutoFit/>
          </a:bodyPr>
          <a:lstStyle/>
          <a:p>
            <a:r>
              <a:rPr lang="en-US" sz="1800" b="1" kern="1200" dirty="0">
                <a:solidFill>
                  <a:schemeClr val="bg1"/>
                </a:solidFill>
                <a:effectLst/>
                <a:latin typeface="+mn-lt"/>
                <a:ea typeface="+mn-ea"/>
                <a:cs typeface="+mn-cs"/>
              </a:rPr>
              <a:t>March 8</a:t>
            </a:r>
            <a:endParaRPr lang="en-US" sz="18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83055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EBBD11-E05E-3501-0192-71B2F38F8A2E}"/>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1404" b="11404"/>
          <a:stretch/>
        </p:blipFill>
        <p:spPr>
          <a:xfrm>
            <a:off x="-493873" y="775678"/>
            <a:ext cx="9829800" cy="569150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a:off x="-117350" y="775678"/>
            <a:ext cx="9372600" cy="2166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243842" y="7206958"/>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rgbClr val="002060"/>
              </a:solidFill>
              <a:effectLst>
                <a:outerShdw blurRad="38100" dist="38100" dir="2700000" algn="tl">
                  <a:srgbClr val="000000">
                    <a:alpha val="43137"/>
                  </a:srgbClr>
                </a:outerShdw>
              </a:effectLst>
              <a:latin typeface="Gotham Book"/>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flipV="1">
            <a:off x="-243842" y="7188294"/>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rgbClr val="002060"/>
              </a:solidFill>
              <a:effectLst>
                <a:outerShdw blurRad="38100" dist="38100" dir="2700000" algn="tl">
                  <a:srgbClr val="000000">
                    <a:alpha val="43137"/>
                  </a:srgbClr>
                </a:outerShdw>
              </a:effectLst>
              <a:latin typeface="Gotham Book"/>
            </a:endParaRPr>
          </a:p>
        </p:txBody>
      </p:sp>
      <p:sp>
        <p:nvSpPr>
          <p:cNvPr id="12" name="TextBox 11">
            <a:extLst>
              <a:ext uri="{FF2B5EF4-FFF2-40B4-BE49-F238E27FC236}">
                <a16:creationId xmlns:a16="http://schemas.microsoft.com/office/drawing/2014/main" id="{B6D6F4DB-F4A2-4A59-A728-3372F559CAF0}"/>
              </a:ext>
            </a:extLst>
          </p:cNvPr>
          <p:cNvSpPr txBox="1"/>
          <p:nvPr/>
        </p:nvSpPr>
        <p:spPr>
          <a:xfrm>
            <a:off x="111250" y="13677"/>
            <a:ext cx="3360436"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OUTLINE</a:t>
            </a:r>
          </a:p>
        </p:txBody>
      </p:sp>
      <p:sp>
        <p:nvSpPr>
          <p:cNvPr id="13" name="Title 2">
            <a:extLst>
              <a:ext uri="{FF2B5EF4-FFF2-40B4-BE49-F238E27FC236}">
                <a16:creationId xmlns:a16="http://schemas.microsoft.com/office/drawing/2014/main" id="{0DA8F655-500F-45D9-B966-5ED1F772BDED}"/>
              </a:ext>
            </a:extLst>
          </p:cNvPr>
          <p:cNvSpPr txBox="1">
            <a:spLocks/>
          </p:cNvSpPr>
          <p:nvPr/>
        </p:nvSpPr>
        <p:spPr>
          <a:xfrm>
            <a:off x="6009394" y="49546"/>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3" name="TextBox 2">
            <a:extLst>
              <a:ext uri="{FF2B5EF4-FFF2-40B4-BE49-F238E27FC236}">
                <a16:creationId xmlns:a16="http://schemas.microsoft.com/office/drawing/2014/main" id="{A6E46144-55CC-1954-BA35-D3137A2B170A}"/>
              </a:ext>
            </a:extLst>
          </p:cNvPr>
          <p:cNvSpPr txBox="1"/>
          <p:nvPr/>
        </p:nvSpPr>
        <p:spPr>
          <a:xfrm>
            <a:off x="304800" y="1539154"/>
            <a:ext cx="6049433" cy="4559582"/>
          </a:xfrm>
          <a:prstGeom prst="rect">
            <a:avLst/>
          </a:prstGeom>
          <a:solidFill>
            <a:schemeClr val="accent5">
              <a:lumMod val="5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8 But Daniel resolved not to defile himself with the royal food and wine, and he asked the chief official for permission not to defile himself this way.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9 Now God had caused the official to show favor and compassion to Daniel,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10 but the official told Daniel, “I am afraid of my lord the king, who has assigned your food and drink.  Why should he see you looking worse than the other young men your age? The king would then have my head because of you. ”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11 Daniel then said to the guard whom the chief official had appointed over Daniel, Hananiah, Mishael and Azariah,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12 “Please test your servants for ten days: Give us nothing but vegetables to eat and water to drink.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13 Then compare our appearance with that of the young men who eat the royal food, and treat your servants in accordance with what you see. ” </a:t>
            </a:r>
          </a:p>
          <a:p>
            <a:pPr marL="0" marR="0">
              <a:lnSpc>
                <a:spcPct val="107000"/>
              </a:lnSpc>
              <a:spcBef>
                <a:spcPts val="0"/>
              </a:spcBef>
              <a:spcAft>
                <a:spcPts val="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14 So he agreed to this and tested them for ten days. </a:t>
            </a:r>
            <a:endParaRPr lang="en-US"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F1642CB-A158-5193-79BE-CB7B487F1CFE}"/>
              </a:ext>
            </a:extLst>
          </p:cNvPr>
          <p:cNvSpPr txBox="1"/>
          <p:nvPr/>
        </p:nvSpPr>
        <p:spPr>
          <a:xfrm>
            <a:off x="6354233" y="1502232"/>
            <a:ext cx="2455333" cy="5153398"/>
          </a:xfrm>
          <a:prstGeom prst="rect">
            <a:avLst/>
          </a:prstGeom>
          <a:solidFill>
            <a:schemeClr val="accent5">
              <a:lumMod val="5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In their new country and home, Daniel and his friends are invited to eat the food and wine of the king’s table.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For several possible reasons, this plan is objectionable for Daniel, who does not want to share this food.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Daniel already has favor with the officials over him, and he devises a compromise.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 deportees of Judah will receive rations of only plants and water, for a ten-day trial.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If they look unhealthy from this diet, they will submit to the wishes of their overseers. </a:t>
            </a:r>
          </a:p>
        </p:txBody>
      </p:sp>
      <p:sp>
        <p:nvSpPr>
          <p:cNvPr id="6" name="Slide Number Placeholder 7">
            <a:extLst>
              <a:ext uri="{FF2B5EF4-FFF2-40B4-BE49-F238E27FC236}">
                <a16:creationId xmlns:a16="http://schemas.microsoft.com/office/drawing/2014/main" id="{4710C24C-613E-2893-15C0-4BC121F420C2}"/>
              </a:ext>
            </a:extLst>
          </p:cNvPr>
          <p:cNvSpPr>
            <a:spLocks noGrp="1"/>
          </p:cNvSpPr>
          <p:nvPr>
            <p:ph type="sldNum" sz="quarter" idx="2"/>
          </p:nvPr>
        </p:nvSpPr>
        <p:spPr>
          <a:xfrm>
            <a:off x="8398933" y="6585502"/>
            <a:ext cx="609600" cy="365125"/>
          </a:xfrm>
        </p:spPr>
        <p:txBody>
          <a:bodyPr/>
          <a:lstStyle/>
          <a:p>
            <a:fld id="{86CB4B4D-7CA3-9044-876B-883B54F8677D}" type="slidenum">
              <a:rPr lang="en-US" smtClean="0">
                <a:solidFill>
                  <a:srgbClr val="002060"/>
                </a:solidFill>
                <a:latin typeface="Arial Black" panose="020B0A04020102020204" pitchFamily="34" charset="0"/>
              </a:rPr>
              <a:pPr/>
              <a:t>10</a:t>
            </a:fld>
            <a:endParaRPr lang="en-US" dirty="0">
              <a:solidFill>
                <a:srgbClr val="002060"/>
              </a:solidFill>
              <a:latin typeface="Arial Black" panose="020B0A04020102020204" pitchFamily="34" charset="0"/>
            </a:endParaRPr>
          </a:p>
        </p:txBody>
      </p:sp>
      <p:sp>
        <p:nvSpPr>
          <p:cNvPr id="7" name="TextBox 6">
            <a:extLst>
              <a:ext uri="{FF2B5EF4-FFF2-40B4-BE49-F238E27FC236}">
                <a16:creationId xmlns:a16="http://schemas.microsoft.com/office/drawing/2014/main" id="{CEF6D498-88F7-004C-36A9-423CBDBFF665}"/>
              </a:ext>
            </a:extLst>
          </p:cNvPr>
          <p:cNvSpPr txBox="1"/>
          <p:nvPr/>
        </p:nvSpPr>
        <p:spPr>
          <a:xfrm>
            <a:off x="1371600" y="924580"/>
            <a:ext cx="5528732" cy="52322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de-DE" sz="2800" b="1" cap="small" baseline="0" dirty="0">
                <a:solidFill>
                  <a:schemeClr val="bg1"/>
                </a:solidFill>
                <a:effectLst/>
                <a:latin typeface="Calibri" panose="020F0502020204030204" pitchFamily="34" charset="0"/>
                <a:cs typeface="Times New Roman" panose="02020603050405020304" pitchFamily="18" charset="0"/>
              </a:rPr>
              <a:t>Faithfull in Exile - Daniel 1:8–14 NIV</a:t>
            </a:r>
            <a:endParaRPr lang="en-US" sz="2800" b="1" cap="small" baseline="0" dirty="0">
              <a:solidFill>
                <a:schemeClr val="bg1"/>
              </a:solidFill>
              <a:effectLst/>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500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01C679-14F4-FFE0-1CD4-15D98C2255D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6157FE-716C-1656-088C-E9F11C7ECB0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1404" b="11404"/>
          <a:stretch/>
        </p:blipFill>
        <p:spPr>
          <a:xfrm>
            <a:off x="-493873" y="775678"/>
            <a:ext cx="9829800" cy="569150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cxnSp>
        <p:nvCxnSpPr>
          <p:cNvPr id="15" name="Straight Connector 14">
            <a:extLst>
              <a:ext uri="{FF2B5EF4-FFF2-40B4-BE49-F238E27FC236}">
                <a16:creationId xmlns:a16="http://schemas.microsoft.com/office/drawing/2014/main" id="{F15E1E9D-9CAB-2BB5-D203-3A2CC3DAF765}"/>
              </a:ext>
            </a:extLst>
          </p:cNvPr>
          <p:cNvCxnSpPr>
            <a:cxnSpLocks/>
          </p:cNvCxnSpPr>
          <p:nvPr/>
        </p:nvCxnSpPr>
        <p:spPr>
          <a:xfrm>
            <a:off x="-117350" y="775678"/>
            <a:ext cx="9372600" cy="2166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DC21AB8-3F77-562E-AF61-4219E950E1CA}"/>
              </a:ext>
            </a:extLst>
          </p:cNvPr>
          <p:cNvSpPr>
            <a:spLocks noChangeShapeType="1"/>
          </p:cNvSpPr>
          <p:nvPr/>
        </p:nvSpPr>
        <p:spPr bwMode="auto">
          <a:xfrm>
            <a:off x="-243842" y="7206958"/>
            <a:ext cx="9579769"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rgbClr val="002060"/>
              </a:solidFill>
              <a:effectLst>
                <a:outerShdw blurRad="38100" dist="38100" dir="2700000" algn="tl">
                  <a:srgbClr val="000000">
                    <a:alpha val="43137"/>
                  </a:srgbClr>
                </a:outerShdw>
              </a:effectLst>
              <a:latin typeface="Gotham Book"/>
            </a:endParaRPr>
          </a:p>
        </p:txBody>
      </p:sp>
      <p:sp>
        <p:nvSpPr>
          <p:cNvPr id="11" name="Line 10">
            <a:extLst>
              <a:ext uri="{FF2B5EF4-FFF2-40B4-BE49-F238E27FC236}">
                <a16:creationId xmlns:a16="http://schemas.microsoft.com/office/drawing/2014/main" id="{5C6CBF13-F09A-97F5-D995-09E83A2E4131}"/>
              </a:ext>
            </a:extLst>
          </p:cNvPr>
          <p:cNvSpPr>
            <a:spLocks noChangeShapeType="1"/>
          </p:cNvSpPr>
          <p:nvPr/>
        </p:nvSpPr>
        <p:spPr bwMode="auto">
          <a:xfrm flipV="1">
            <a:off x="-243842" y="1447800"/>
            <a:ext cx="9735312" cy="64384"/>
          </a:xfrm>
          <a:prstGeom prst="line">
            <a:avLst/>
          </a:prstGeom>
          <a:noFill/>
          <a:ln w="77063">
            <a:solidFill>
              <a:schemeClr val="bg1"/>
            </a:solidFill>
            <a:round/>
            <a:headEnd/>
            <a:tailEnd/>
          </a:ln>
        </p:spPr>
        <p:txBody>
          <a:bodyPr lIns="64291" tIns="32146" rIns="64291" bIns="32146"/>
          <a:lstStyle/>
          <a:p>
            <a:pPr algn="l"/>
            <a:endParaRPr lang="en-US" sz="1400" b="1" dirty="0">
              <a:solidFill>
                <a:srgbClr val="002060"/>
              </a:solidFill>
              <a:effectLst>
                <a:outerShdw blurRad="38100" dist="38100" dir="2700000" algn="tl">
                  <a:srgbClr val="000000">
                    <a:alpha val="43137"/>
                  </a:srgbClr>
                </a:outerShdw>
              </a:effectLst>
              <a:latin typeface="Gotham Book"/>
            </a:endParaRPr>
          </a:p>
        </p:txBody>
      </p:sp>
      <p:sp>
        <p:nvSpPr>
          <p:cNvPr id="12" name="TextBox 11">
            <a:extLst>
              <a:ext uri="{FF2B5EF4-FFF2-40B4-BE49-F238E27FC236}">
                <a16:creationId xmlns:a16="http://schemas.microsoft.com/office/drawing/2014/main" id="{B4A6CFE6-BC89-925C-A942-390CA69F8409}"/>
              </a:ext>
            </a:extLst>
          </p:cNvPr>
          <p:cNvSpPr txBox="1"/>
          <p:nvPr/>
        </p:nvSpPr>
        <p:spPr>
          <a:xfrm>
            <a:off x="111250" y="13677"/>
            <a:ext cx="3360436"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OUTLINE</a:t>
            </a:r>
          </a:p>
        </p:txBody>
      </p:sp>
      <p:sp>
        <p:nvSpPr>
          <p:cNvPr id="13" name="Title 2">
            <a:extLst>
              <a:ext uri="{FF2B5EF4-FFF2-40B4-BE49-F238E27FC236}">
                <a16:creationId xmlns:a16="http://schemas.microsoft.com/office/drawing/2014/main" id="{0D24CDC1-98A2-9673-EE45-4B9C023FC2E0}"/>
              </a:ext>
            </a:extLst>
          </p:cNvPr>
          <p:cNvSpPr txBox="1">
            <a:spLocks/>
          </p:cNvSpPr>
          <p:nvPr/>
        </p:nvSpPr>
        <p:spPr>
          <a:xfrm>
            <a:off x="6009394" y="49546"/>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3" name="TextBox 2">
            <a:extLst>
              <a:ext uri="{FF2B5EF4-FFF2-40B4-BE49-F238E27FC236}">
                <a16:creationId xmlns:a16="http://schemas.microsoft.com/office/drawing/2014/main" id="{FCCD4A3C-910D-D616-B27C-AF5B0FE5671D}"/>
              </a:ext>
            </a:extLst>
          </p:cNvPr>
          <p:cNvSpPr txBox="1"/>
          <p:nvPr/>
        </p:nvSpPr>
        <p:spPr>
          <a:xfrm>
            <a:off x="381000" y="1598382"/>
            <a:ext cx="5257799" cy="4648196"/>
          </a:xfrm>
          <a:prstGeom prst="rect">
            <a:avLst/>
          </a:prstGeom>
          <a:solidFill>
            <a:schemeClr val="accent5">
              <a:lumMod val="5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15 At the end of the ten days they looked healthier and better nourished than any of the young men who ate the royal food. </a:t>
            </a:r>
          </a:p>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16 So the guard took away their choice food and the wine they were to drink and gave them vegetables instead.  </a:t>
            </a:r>
          </a:p>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17 To these four young men God gave knowledge and understanding of all kinds of literature and learning. And Daniel could understand visions and dreams of all kinds. </a:t>
            </a:r>
          </a:p>
          <a:p>
            <a:pPr lvl="1" algn="ctr">
              <a:spcBef>
                <a:spcPts val="1200"/>
              </a:spcBef>
              <a:spcAft>
                <a:spcPts val="1200"/>
              </a:spcAft>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7 Have nothing to do with godless myths and old wives’ tales; rather, train yourself to be godly. </a:t>
            </a:r>
          </a:p>
          <a:p>
            <a:pPr lvl="1">
              <a:lnSpc>
                <a:spcPct val="107000"/>
              </a:lnSpc>
            </a:pPr>
            <a:r>
              <a:rPr lang="en-US" sz="16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8 For physical training is of some value, but godliness has value for all things, holding promise for both the present life and the life to come.</a:t>
            </a:r>
            <a:endParaRPr lang="en-US" sz="20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CB66461-2920-28CB-322D-DB03881E2393}"/>
              </a:ext>
            </a:extLst>
          </p:cNvPr>
          <p:cNvSpPr txBox="1"/>
          <p:nvPr/>
        </p:nvSpPr>
        <p:spPr>
          <a:xfrm>
            <a:off x="5638800" y="1598382"/>
            <a:ext cx="3094567" cy="4922886"/>
          </a:xfrm>
          <a:prstGeom prst="rect">
            <a:avLst/>
          </a:prstGeom>
          <a:solidFill>
            <a:schemeClr val="accent5">
              <a:lumMod val="50000"/>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 test devised by Daniel comes to a dramatic conclusion, with the four looking healthier than all the rest who ate rich food instead.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 implication is that God is performing a miracle by sustaining and nourishing the bodies of the young men on a restrictive diet.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They are allowed to continue eating in a way that respects God and shows faithfulness.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God also blesses the youths with mental acuity, giving Daniel the gift of dream interpretation.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Paul, living centuries later, writes that believers should give even more attention to the ideas they consume. </a:t>
            </a:r>
          </a:p>
          <a:p>
            <a:pPr marL="285750" marR="0" indent="-285750">
              <a:lnSpc>
                <a:spcPct val="107000"/>
              </a:lnSpc>
              <a:spcBef>
                <a:spcPts val="0"/>
              </a:spcBef>
              <a:spcAft>
                <a:spcPts val="0"/>
              </a:spcAft>
              <a:buFont typeface="Wingdings" panose="05000000000000000000" pitchFamily="2" charset="2"/>
              <a:buChar char="q"/>
            </a:pPr>
            <a:r>
              <a:rPr lang="en-US" sz="1400" b="1" kern="100"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Training in godliness, or pursuing God, has eternal value for our souls. </a:t>
            </a:r>
          </a:p>
        </p:txBody>
      </p:sp>
      <p:sp>
        <p:nvSpPr>
          <p:cNvPr id="6" name="Slide Number Placeholder 7">
            <a:extLst>
              <a:ext uri="{FF2B5EF4-FFF2-40B4-BE49-F238E27FC236}">
                <a16:creationId xmlns:a16="http://schemas.microsoft.com/office/drawing/2014/main" id="{54A48585-A531-672B-DFC2-5782D9375F17}"/>
              </a:ext>
            </a:extLst>
          </p:cNvPr>
          <p:cNvSpPr>
            <a:spLocks noGrp="1"/>
          </p:cNvSpPr>
          <p:nvPr>
            <p:ph type="sldNum" sz="quarter" idx="2"/>
          </p:nvPr>
        </p:nvSpPr>
        <p:spPr>
          <a:xfrm>
            <a:off x="8398933" y="6585502"/>
            <a:ext cx="609600" cy="365125"/>
          </a:xfrm>
        </p:spPr>
        <p:txBody>
          <a:bodyPr/>
          <a:lstStyle/>
          <a:p>
            <a:fld id="{86CB4B4D-7CA3-9044-876B-883B54F8677D}" type="slidenum">
              <a:rPr lang="en-US" smtClean="0">
                <a:solidFill>
                  <a:srgbClr val="002060"/>
                </a:solidFill>
                <a:latin typeface="Arial Black" panose="020B0A04020102020204" pitchFamily="34" charset="0"/>
              </a:rPr>
              <a:pPr/>
              <a:t>11</a:t>
            </a:fld>
            <a:endParaRPr lang="en-US" dirty="0">
              <a:solidFill>
                <a:srgbClr val="002060"/>
              </a:solidFill>
              <a:latin typeface="Arial Black" panose="020B0A04020102020204" pitchFamily="34" charset="0"/>
            </a:endParaRPr>
          </a:p>
        </p:txBody>
      </p:sp>
      <p:sp>
        <p:nvSpPr>
          <p:cNvPr id="7" name="TextBox 6">
            <a:extLst>
              <a:ext uri="{FF2B5EF4-FFF2-40B4-BE49-F238E27FC236}">
                <a16:creationId xmlns:a16="http://schemas.microsoft.com/office/drawing/2014/main" id="{84ED761C-1864-1759-1D9B-ED84B5D0598B}"/>
              </a:ext>
            </a:extLst>
          </p:cNvPr>
          <p:cNvSpPr txBox="1"/>
          <p:nvPr/>
        </p:nvSpPr>
        <p:spPr>
          <a:xfrm>
            <a:off x="304800" y="891740"/>
            <a:ext cx="8504766" cy="461665"/>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en-US" sz="2400" b="1" cap="small" baseline="0" dirty="0">
                <a:solidFill>
                  <a:schemeClr val="bg1"/>
                </a:solidFill>
                <a:effectLst/>
                <a:latin typeface="Calibri" panose="020F0502020204030204" pitchFamily="34" charset="0"/>
                <a:cs typeface="Times New Roman" panose="02020603050405020304" pitchFamily="18" charset="0"/>
              </a:rPr>
              <a:t>Faithful in All Circumstances - Daniel 1:15–17; 1 Timothy 4:7–8 NIV </a:t>
            </a:r>
          </a:p>
        </p:txBody>
      </p:sp>
    </p:spTree>
    <p:extLst>
      <p:ext uri="{BB962C8B-B14F-4D97-AF65-F5344CB8AC3E}">
        <p14:creationId xmlns:p14="http://schemas.microsoft.com/office/powerpoint/2010/main" val="424200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4B5C08-A985-0CEB-3250-970916E8BB2D}"/>
              </a:ext>
            </a:extLst>
          </p:cNvPr>
          <p:cNvPicPr>
            <a:picLocks noChangeAspect="1"/>
          </p:cNvPicPr>
          <p:nvPr/>
        </p:nvPicPr>
        <p:blipFill>
          <a:blip r:embed="rId3">
            <a:alphaModFix amt="35000"/>
          </a:blip>
          <a:stretch>
            <a:fillRect/>
          </a:stretch>
        </p:blipFill>
        <p:spPr>
          <a:xfrm>
            <a:off x="51054" y="855879"/>
            <a:ext cx="9144000" cy="5683033"/>
          </a:xfrm>
          <a:prstGeom prst="rect">
            <a:avLst/>
          </a:prstGeom>
        </p:spPr>
      </p:pic>
      <p:pic>
        <p:nvPicPr>
          <p:cNvPr id="7" name="Picture 6">
            <a:extLst>
              <a:ext uri="{FF2B5EF4-FFF2-40B4-BE49-F238E27FC236}">
                <a16:creationId xmlns:a16="http://schemas.microsoft.com/office/drawing/2014/main" id="{88D587B1-14B4-7770-05B0-BBF228F0EFC6}"/>
              </a:ext>
            </a:extLst>
          </p:cNvPr>
          <p:cNvPicPr>
            <a:picLocks noChangeAspect="1"/>
          </p:cNvPicPr>
          <p:nvPr/>
        </p:nvPicPr>
        <p:blipFill>
          <a:blip r:embed="rId4">
            <a:extLst>
              <a:ext uri="{28A0092B-C50C-407E-A947-70E740481C1C}">
                <a14:useLocalDpi xmlns:a14="http://schemas.microsoft.com/office/drawing/2010/main" val="0"/>
              </a:ext>
            </a:extLst>
          </a:blip>
          <a:srcRect t="1097" r="22291" b="1097"/>
          <a:stretch>
            <a:fillRect/>
          </a:stretch>
        </p:blipFill>
        <p:spPr>
          <a:xfrm>
            <a:off x="304800" y="3783839"/>
            <a:ext cx="2349696" cy="2218282"/>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flipV="1">
            <a:off x="-202692" y="669197"/>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1BBD20F-6BF0-48FC-96F7-9F6160725E73}"/>
              </a:ext>
            </a:extLst>
          </p:cNvPr>
          <p:cNvSpPr txBox="1"/>
          <p:nvPr/>
        </p:nvSpPr>
        <p:spPr>
          <a:xfrm>
            <a:off x="152399" y="-1"/>
            <a:ext cx="4724401" cy="61891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600" b="1" cap="small"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One Bible, One Story</a:t>
            </a:r>
          </a:p>
        </p:txBody>
      </p:sp>
      <p:sp>
        <p:nvSpPr>
          <p:cNvPr id="19" name="Title 2">
            <a:extLst>
              <a:ext uri="{FF2B5EF4-FFF2-40B4-BE49-F238E27FC236}">
                <a16:creationId xmlns:a16="http://schemas.microsoft.com/office/drawing/2014/main" id="{7536E077-38F6-4C87-A363-ED9C4AFD2333}"/>
              </a:ext>
            </a:extLst>
          </p:cNvPr>
          <p:cNvSpPr txBox="1">
            <a:spLocks/>
          </p:cNvSpPr>
          <p:nvPr/>
        </p:nvSpPr>
        <p:spPr>
          <a:xfrm>
            <a:off x="6050544" y="35868"/>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6" name="TextBox 5">
            <a:extLst>
              <a:ext uri="{FF2B5EF4-FFF2-40B4-BE49-F238E27FC236}">
                <a16:creationId xmlns:a16="http://schemas.microsoft.com/office/drawing/2014/main" id="{D3CC0B91-195C-43B8-4287-8A0B0230D94B}"/>
              </a:ext>
            </a:extLst>
          </p:cNvPr>
          <p:cNvSpPr txBox="1"/>
          <p:nvPr/>
        </p:nvSpPr>
        <p:spPr>
          <a:xfrm>
            <a:off x="732368" y="1232006"/>
            <a:ext cx="8072966" cy="2246769"/>
          </a:xfrm>
          <a:prstGeom prst="rect">
            <a:avLst/>
          </a:prstGeom>
          <a:noFill/>
        </p:spPr>
        <p:txBody>
          <a:bodyPr wrap="square">
            <a:spAutoFit/>
          </a:bodyPr>
          <a:lstStyle/>
          <a:p>
            <a:pPr lvl="0"/>
            <a:r>
              <a:rPr lang="en-US" sz="2000" b="1"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AGaramondPro-Regular"/>
              </a:rPr>
              <a:t>In the beginning, God created a physical world and physical bodies, and He called them “very good” (Gen. 1:31). We were meant to interact with creation and consume in a way that reflects the purpose and the beauty of what God had done. However, when Adam and Eve cave to temptation, they consume something not meant for them. The temptation is to take something good for themselves, instead of being satisfied by what is better. The</a:t>
            </a:r>
            <a:endParaRPr lang="en-US" sz="2000" b="1"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4B3D1D9E-79FD-231F-2EE9-491DAA4D3ACA}"/>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12</a:t>
            </a:fld>
            <a:endParaRPr lang="en-US"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963A1B6D-FE58-6DC7-BD89-02D0F2D41670}"/>
              </a:ext>
            </a:extLst>
          </p:cNvPr>
          <p:cNvSpPr txBox="1"/>
          <p:nvPr/>
        </p:nvSpPr>
        <p:spPr>
          <a:xfrm>
            <a:off x="698501" y="727509"/>
            <a:ext cx="6959600" cy="584775"/>
          </a:xfrm>
          <a:prstGeom prst="rect">
            <a:avLst/>
          </a:prstGeom>
          <a:noFill/>
        </p:spPr>
        <p:txBody>
          <a:bodyPr wrap="square">
            <a:spAutoFit/>
          </a:bodyPr>
          <a:lstStyle/>
          <a:p>
            <a:r>
              <a:rPr lang="en-US" sz="3200" b="1" u="sng" kern="1200" cap="small" dirty="0">
                <a:solidFill>
                  <a:schemeClr val="bg1"/>
                </a:solidFill>
                <a:effectLst/>
                <a:latin typeface="+mn-lt"/>
                <a:ea typeface="+mn-ea"/>
                <a:cs typeface="+mn-cs"/>
              </a:rPr>
              <a:t>Seeking the Right Fruit</a:t>
            </a:r>
            <a:endParaRPr lang="en-US" sz="3200" u="sng" kern="1200" cap="small" dirty="0">
              <a:solidFill>
                <a:schemeClr val="bg1"/>
              </a:solidFill>
              <a:effectLst/>
              <a:latin typeface="+mn-lt"/>
              <a:ea typeface="+mn-ea"/>
              <a:cs typeface="+mn-cs"/>
            </a:endParaRPr>
          </a:p>
        </p:txBody>
      </p:sp>
      <p:sp>
        <p:nvSpPr>
          <p:cNvPr id="11" name="TextBox 10">
            <a:extLst>
              <a:ext uri="{FF2B5EF4-FFF2-40B4-BE49-F238E27FC236}">
                <a16:creationId xmlns:a16="http://schemas.microsoft.com/office/drawing/2014/main" id="{552CE69C-C567-D0FB-1CD1-63609C4968B1}"/>
              </a:ext>
            </a:extLst>
          </p:cNvPr>
          <p:cNvSpPr txBox="1"/>
          <p:nvPr/>
        </p:nvSpPr>
        <p:spPr>
          <a:xfrm>
            <a:off x="2738967" y="3078301"/>
            <a:ext cx="6100233" cy="2554545"/>
          </a:xfrm>
          <a:prstGeom prst="rect">
            <a:avLst/>
          </a:prstGeom>
          <a:noFill/>
        </p:spPr>
        <p:txBody>
          <a:bodyPr wrap="square">
            <a:spAutoFit/>
          </a:bodyPr>
          <a:lstStyle/>
          <a:p>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human heart is tempted to grasp after the wrong things—to be like everyone else who consumes in a destructive way. But Jesus came to rescue us from sin and give us the gift of the Holy Spirit. Through depending on Him, our minds can be renewed and our bodies offered to God’s service (Rom. 12:1–2). We can grow in godliness, consuming the fruit of the Spirit to be more like God (Gal. 5:22–23). </a:t>
            </a:r>
            <a:endParaRPr lang="en-US" sz="2400" dirty="0"/>
          </a:p>
        </p:txBody>
      </p:sp>
    </p:spTree>
    <p:extLst>
      <p:ext uri="{BB962C8B-B14F-4D97-AF65-F5344CB8AC3E}">
        <p14:creationId xmlns:p14="http://schemas.microsoft.com/office/powerpoint/2010/main" val="3724803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054900-5BCE-A0B6-05C3-DA3BC5CBC45C}"/>
              </a:ext>
            </a:extLst>
          </p:cNvPr>
          <p:cNvPicPr>
            <a:picLocks noChangeAspect="1"/>
          </p:cNvPicPr>
          <p:nvPr/>
        </p:nvPicPr>
        <p:blipFill>
          <a:blip r:embed="rId3">
            <a:duotone>
              <a:prstClr val="black"/>
              <a:schemeClr val="accent2">
                <a:tint val="45000"/>
                <a:satMod val="400000"/>
              </a:schemeClr>
            </a:duotone>
            <a:alphaModFix amt="50000"/>
            <a:extLst>
              <a:ext uri="{28A0092B-C50C-407E-A947-70E740481C1C}">
                <a14:useLocalDpi xmlns:a14="http://schemas.microsoft.com/office/drawing/2010/main" val="0"/>
              </a:ext>
            </a:extLst>
          </a:blip>
          <a:srcRect t="9089" b="9089"/>
          <a:stretch/>
        </p:blipFill>
        <p:spPr>
          <a:xfrm>
            <a:off x="51391" y="1313516"/>
            <a:ext cx="9077325" cy="5571065"/>
          </a:xfrm>
          <a:prstGeom prst="rect">
            <a:avLst/>
          </a:prstGeom>
          <a:ln>
            <a:noFill/>
          </a:ln>
        </p:spPr>
      </p:pic>
      <p:sp>
        <p:nvSpPr>
          <p:cNvPr id="2" name="Rectangle: Rounded Corners 1">
            <a:extLst>
              <a:ext uri="{FF2B5EF4-FFF2-40B4-BE49-F238E27FC236}">
                <a16:creationId xmlns:a16="http://schemas.microsoft.com/office/drawing/2014/main" id="{7F5D1A2B-EEA7-459D-80F2-970AC84A03A9}"/>
              </a:ext>
            </a:extLst>
          </p:cNvPr>
          <p:cNvSpPr/>
          <p:nvPr/>
        </p:nvSpPr>
        <p:spPr>
          <a:xfrm>
            <a:off x="3281363" y="1127208"/>
            <a:ext cx="2666999" cy="662802"/>
          </a:xfrm>
          <a:prstGeom prst="roundRect">
            <a:avLst/>
          </a:prstGeom>
          <a:solidFill>
            <a:schemeClr val="bg1">
              <a:alpha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algn="ctr">
              <a:lnSpc>
                <a:spcPct val="107000"/>
              </a:lnSpc>
              <a:spcBef>
                <a:spcPts val="0"/>
              </a:spcBef>
              <a:spcAft>
                <a:spcPts val="0"/>
              </a:spcAft>
            </a:pPr>
            <a:r>
              <a:rPr lang="en-US" sz="3200" b="1" kern="100" cap="small"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Set Apart</a:t>
            </a:r>
          </a:p>
        </p:txBody>
      </p:sp>
      <p:sp>
        <p:nvSpPr>
          <p:cNvPr id="3" name="Rectangle 2">
            <a:extLst>
              <a:ext uri="{FF2B5EF4-FFF2-40B4-BE49-F238E27FC236}">
                <a16:creationId xmlns:a16="http://schemas.microsoft.com/office/drawing/2014/main" id="{6FB3C27C-82E3-4244-B3F0-E45CC687B4E0}"/>
              </a:ext>
            </a:extLst>
          </p:cNvPr>
          <p:cNvSpPr/>
          <p:nvPr/>
        </p:nvSpPr>
        <p:spPr>
          <a:xfrm>
            <a:off x="475291" y="2128394"/>
            <a:ext cx="8305800" cy="4302811"/>
          </a:xfrm>
          <a:prstGeom prst="rect">
            <a:avLst/>
          </a:prstGeom>
          <a:solidFill>
            <a:srgbClr val="00206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Here’s how old I am: when I was in college, my friends and I called each other on a flip phone if we wanted to chat! But things change quickly.  Within a few years of my graduation, everyone had their faces on social media, and it became an incredible way for our group to stay connected.  My social media intake grew, until I recently realized how much my news and entertainment choices were defined by what I discovered on these platforms.</a:t>
            </a: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Part of this is understandable, since I live a long way from my family and several lifelong friends. Remote communication is a great way to keep up to date with everyone. I like to know what’s going on in the world—politically, socially, and theologically—and these up-</a:t>
            </a:r>
            <a:r>
              <a:rPr lang="en-US" sz="1400" b="1" dirty="0" err="1">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tothe</a:t>
            </a: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minute notifications would love to do that for me.</a:t>
            </a: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It was last year during Lent that I realized something “not-all-bad” could still cause me harm. I could be envious of what others have when I begin to compare myself to their lives. I can even be overinformed—trying to know every problem in the world, every argument that people are having. The platforms love to push anything that triggers strong emotions.  Because of this, I have started fasting from social media, at least once a year. Putting it aside doesn’t kill me, and it helps me act with wisdom if I choose to pick it up again.</a:t>
            </a: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 think about how much emphasis I place upon my fitness and physical health, and the same must be true of my spiritual life. If I want to train myself in godliness, to allow the Holy Spirit to shape me, then it can require experimentation.  It could mean saying “no” to consuming things that fill me with conflict and saying “yes” to time with God. He has called us to be set apart. We can never just swallow what everyone else is doing, but we lay every decision before Him. </a:t>
            </a:r>
          </a:p>
        </p:txBody>
      </p:sp>
      <p:sp>
        <p:nvSpPr>
          <p:cNvPr id="11" name="TextBox 10">
            <a:extLst>
              <a:ext uri="{FF2B5EF4-FFF2-40B4-BE49-F238E27FC236}">
                <a16:creationId xmlns:a16="http://schemas.microsoft.com/office/drawing/2014/main" id="{D10CD26A-2EEA-4C38-B67A-33D85EED0D38}"/>
              </a:ext>
            </a:extLst>
          </p:cNvPr>
          <p:cNvSpPr txBox="1"/>
          <p:nvPr/>
        </p:nvSpPr>
        <p:spPr>
          <a:xfrm>
            <a:off x="656299" y="462974"/>
            <a:ext cx="7917126" cy="43425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Book"/>
              </a:rPr>
              <a:t>Apply the Message: </a:t>
            </a:r>
            <a:r>
              <a:rPr lang="en-US" b="1" dirty="0">
                <a:solidFill>
                  <a:schemeClr val="bg1"/>
                </a:solidFill>
                <a:latin typeface="Gotham Book"/>
              </a:rPr>
              <a:t>Seek the things that lead to godliness and faithfulness. </a:t>
            </a:r>
            <a:endParaRPr lang="en-US" sz="2400" b="1" dirty="0">
              <a:solidFill>
                <a:schemeClr val="bg1"/>
              </a:solidFill>
              <a:latin typeface="Gotham Book"/>
            </a:endParaRPr>
          </a:p>
        </p:txBody>
      </p:sp>
      <p:sp>
        <p:nvSpPr>
          <p:cNvPr id="13" name="Title 2">
            <a:extLst>
              <a:ext uri="{FF2B5EF4-FFF2-40B4-BE49-F238E27FC236}">
                <a16:creationId xmlns:a16="http://schemas.microsoft.com/office/drawing/2014/main" id="{8E55FFA8-B4BF-449D-A0AE-3D76960DE54B}"/>
              </a:ext>
            </a:extLst>
          </p:cNvPr>
          <p:cNvSpPr txBox="1">
            <a:spLocks/>
          </p:cNvSpPr>
          <p:nvPr/>
        </p:nvSpPr>
        <p:spPr>
          <a:xfrm>
            <a:off x="6019800" y="115914"/>
            <a:ext cx="3016280" cy="360458"/>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cxnSp>
        <p:nvCxnSpPr>
          <p:cNvPr id="10" name="Straight Connector 9">
            <a:extLst>
              <a:ext uri="{FF2B5EF4-FFF2-40B4-BE49-F238E27FC236}">
                <a16:creationId xmlns:a16="http://schemas.microsoft.com/office/drawing/2014/main" id="{0DFE4A39-163A-49C1-BF66-43E6A1DD494B}"/>
              </a:ext>
            </a:extLst>
          </p:cNvPr>
          <p:cNvCxnSpPr>
            <a:cxnSpLocks/>
          </p:cNvCxnSpPr>
          <p:nvPr/>
        </p:nvCxnSpPr>
        <p:spPr>
          <a:xfrm>
            <a:off x="114300" y="1012217"/>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7">
            <a:extLst>
              <a:ext uri="{FF2B5EF4-FFF2-40B4-BE49-F238E27FC236}">
                <a16:creationId xmlns:a16="http://schemas.microsoft.com/office/drawing/2014/main" id="{52862D25-D578-AB53-CD4C-3311F0F86139}"/>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13</a:t>
            </a:fld>
            <a:endParaRPr lang="en-US" dirty="0">
              <a:solidFill>
                <a:schemeClr val="bg1"/>
              </a:solidFill>
              <a:latin typeface="Arial Black" panose="020B0A04020102020204" pitchFamily="34" charset="0"/>
            </a:endParaRPr>
          </a:p>
        </p:txBody>
      </p:sp>
      <p:cxnSp>
        <p:nvCxnSpPr>
          <p:cNvPr id="8" name="Straight Connector 7">
            <a:extLst>
              <a:ext uri="{FF2B5EF4-FFF2-40B4-BE49-F238E27FC236}">
                <a16:creationId xmlns:a16="http://schemas.microsoft.com/office/drawing/2014/main" id="{3B49014D-7824-5F36-C304-E5451B531513}"/>
              </a:ext>
            </a:extLst>
          </p:cNvPr>
          <p:cNvCxnSpPr>
            <a:cxnSpLocks/>
          </p:cNvCxnSpPr>
          <p:nvPr/>
        </p:nvCxnSpPr>
        <p:spPr>
          <a:xfrm>
            <a:off x="114300" y="19050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040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D9EC2A5-78E9-8648-7957-42F1DF98EB4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9B49407-8F4A-1BDE-3B9E-CB100FD22847}"/>
              </a:ext>
            </a:extLst>
          </p:cNvPr>
          <p:cNvPicPr>
            <a:picLocks noChangeAspect="1"/>
          </p:cNvPicPr>
          <p:nvPr/>
        </p:nvPicPr>
        <p:blipFill>
          <a:blip r:embed="rId3">
            <a:alphaModFix amt="35000"/>
          </a:blip>
          <a:stretch>
            <a:fillRect/>
          </a:stretch>
        </p:blipFill>
        <p:spPr>
          <a:xfrm>
            <a:off x="51054" y="890908"/>
            <a:ext cx="9144000" cy="5683033"/>
          </a:xfrm>
          <a:prstGeom prst="rect">
            <a:avLst/>
          </a:prstGeom>
        </p:spPr>
      </p:pic>
      <p:cxnSp>
        <p:nvCxnSpPr>
          <p:cNvPr id="15" name="Straight Connector 14">
            <a:extLst>
              <a:ext uri="{FF2B5EF4-FFF2-40B4-BE49-F238E27FC236}">
                <a16:creationId xmlns:a16="http://schemas.microsoft.com/office/drawing/2014/main" id="{69EE6F0B-02E2-DFA7-C059-D714F17D0656}"/>
              </a:ext>
            </a:extLst>
          </p:cNvPr>
          <p:cNvCxnSpPr>
            <a:cxnSpLocks/>
          </p:cNvCxnSpPr>
          <p:nvPr/>
        </p:nvCxnSpPr>
        <p:spPr>
          <a:xfrm flipV="1">
            <a:off x="-202692" y="669197"/>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D34683F-B3E3-6D37-0587-7C82A4875C89}"/>
              </a:ext>
            </a:extLst>
          </p:cNvPr>
          <p:cNvSpPr txBox="1"/>
          <p:nvPr/>
        </p:nvSpPr>
        <p:spPr>
          <a:xfrm>
            <a:off x="152399" y="-1"/>
            <a:ext cx="2438401" cy="61891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600" b="1" cap="small"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Conclusion</a:t>
            </a:r>
          </a:p>
        </p:txBody>
      </p:sp>
      <p:sp>
        <p:nvSpPr>
          <p:cNvPr id="19" name="Title 2">
            <a:extLst>
              <a:ext uri="{FF2B5EF4-FFF2-40B4-BE49-F238E27FC236}">
                <a16:creationId xmlns:a16="http://schemas.microsoft.com/office/drawing/2014/main" id="{21387DBF-CE52-92B1-6A17-209DF2582ECC}"/>
              </a:ext>
            </a:extLst>
          </p:cNvPr>
          <p:cNvSpPr txBox="1">
            <a:spLocks/>
          </p:cNvSpPr>
          <p:nvPr/>
        </p:nvSpPr>
        <p:spPr>
          <a:xfrm>
            <a:off x="6050544" y="35868"/>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6" name="TextBox 5">
            <a:extLst>
              <a:ext uri="{FF2B5EF4-FFF2-40B4-BE49-F238E27FC236}">
                <a16:creationId xmlns:a16="http://schemas.microsoft.com/office/drawing/2014/main" id="{043D19A2-0646-5AF1-0552-FF79653730E4}"/>
              </a:ext>
            </a:extLst>
          </p:cNvPr>
          <p:cNvSpPr txBox="1"/>
          <p:nvPr/>
        </p:nvSpPr>
        <p:spPr>
          <a:xfrm>
            <a:off x="228600" y="1232006"/>
            <a:ext cx="8839200" cy="1846659"/>
          </a:xfrm>
          <a:prstGeom prst="rect">
            <a:avLst/>
          </a:prstGeom>
          <a:noFill/>
        </p:spPr>
        <p:txBody>
          <a:bodyPr wrap="square">
            <a:spAutoFit/>
          </a:bodyPr>
          <a:lstStyle/>
          <a:p>
            <a:pPr lvl="0"/>
            <a:r>
              <a:rPr lang="en-US" sz="1600" b="1"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AGaramondPro-Regular"/>
              </a:rPr>
              <a:t>Both texts for this lesson deal with the connec­tion between bodies and honoring God. In Daniel 1:8–17, Daniel and his companions resisted total assimilation into Babylonian culture and religion. This resistance took the form of tactfully refus­ing to eat the food and drink the wine given to them. Instead, Daniel requested water and food that was more in line with God’s desires. Through God’s intervention, his request was granted, and the resulting trial period was successful. Daniel and his companions resisted being fully assimi­lated, maintaining their connection to their peo­ple and God. </a:t>
            </a:r>
          </a:p>
          <a:p>
            <a:pPr lvl="0"/>
            <a:r>
              <a:rPr lang="en-US" sz="1600" b="1"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AGaramondPro-Regular"/>
              </a:rPr>
              <a:t> </a:t>
            </a:r>
          </a:p>
        </p:txBody>
      </p:sp>
      <p:sp>
        <p:nvSpPr>
          <p:cNvPr id="8" name="Slide Number Placeholder 7">
            <a:extLst>
              <a:ext uri="{FF2B5EF4-FFF2-40B4-BE49-F238E27FC236}">
                <a16:creationId xmlns:a16="http://schemas.microsoft.com/office/drawing/2014/main" id="{95F2667C-1C49-E3C0-C886-28371F10F25A}"/>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14</a:t>
            </a:fld>
            <a:endParaRPr lang="en-US"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E6EFF1BA-516F-E9AB-EA28-1F55A29E2B15}"/>
              </a:ext>
            </a:extLst>
          </p:cNvPr>
          <p:cNvSpPr txBox="1"/>
          <p:nvPr/>
        </p:nvSpPr>
        <p:spPr>
          <a:xfrm>
            <a:off x="228600" y="740486"/>
            <a:ext cx="3276600" cy="584775"/>
          </a:xfrm>
          <a:prstGeom prst="rect">
            <a:avLst/>
          </a:prstGeom>
          <a:noFill/>
        </p:spPr>
        <p:txBody>
          <a:bodyPr wrap="square">
            <a:spAutoFit/>
          </a:bodyPr>
          <a:lstStyle/>
          <a:p>
            <a:r>
              <a:rPr lang="en-US" sz="3200" b="1" u="sng" kern="1200" cap="small" dirty="0">
                <a:solidFill>
                  <a:schemeClr val="bg1"/>
                </a:solidFill>
                <a:effectLst/>
                <a:latin typeface="+mn-lt"/>
                <a:ea typeface="+mn-ea"/>
                <a:cs typeface="+mn-cs"/>
              </a:rPr>
              <a:t>The Ultimate Goal</a:t>
            </a:r>
          </a:p>
        </p:txBody>
      </p:sp>
      <p:sp>
        <p:nvSpPr>
          <p:cNvPr id="11" name="TextBox 10">
            <a:extLst>
              <a:ext uri="{FF2B5EF4-FFF2-40B4-BE49-F238E27FC236}">
                <a16:creationId xmlns:a16="http://schemas.microsoft.com/office/drawing/2014/main" id="{E9726FF4-31BA-6C96-FCF0-A6C9E7ECA9B1}"/>
              </a:ext>
            </a:extLst>
          </p:cNvPr>
          <p:cNvSpPr txBox="1"/>
          <p:nvPr/>
        </p:nvSpPr>
        <p:spPr>
          <a:xfrm>
            <a:off x="228600" y="2670523"/>
            <a:ext cx="6934200" cy="3831818"/>
          </a:xfrm>
          <a:prstGeom prst="rect">
            <a:avLst/>
          </a:prstGeom>
          <a:noFill/>
        </p:spPr>
        <p:txBody>
          <a:bodyPr wrap="square">
            <a:spAutoFit/>
          </a:bodyPr>
          <a:lstStyle/>
          <a:p>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Strong connections can be formed through food and other kinds of consumption. These con­nections may be relational. They may be philo­sophical or societal. Being mindful of what you consume and its effects on both your body and soul will be noticed by others. Daniel and his friends used their bodies to honor God. For us, this can take the physical forms of eating healthy foods, exercising, getting enough rest, and being proactive about preventative care.</a:t>
            </a:r>
            <a:r>
              <a:rPr kumimoji="0" lang="en-US" sz="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 </a:t>
            </a:r>
          </a:p>
          <a:p>
            <a:r>
              <a:rPr kumimoji="0" lang="en-US" sz="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 </a:t>
            </a:r>
          </a:p>
          <a:p>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Medium"/>
                <a:ea typeface="Aptos" panose="020B0004020202020204" pitchFamily="34" charset="0"/>
                <a:cs typeface="AGaramondPro-Regular"/>
              </a:rPr>
              <a:t>The text of 1 Timothy 4:7–8 puts this into a spiritual perspective. While celebrating the good­ness of God’s creation, Paul instructed Timothy to make the pursuit of godliness his highest priority. The language he used alluded to athletes’ training (compare 1 Corinthians 9:24–27). This reminded Timothy that pursuing God gains a believer far more than focusing primarily on the body ever could. Living within misaligned cultures, it can be easy to allow the pursuit of bodily health to rise above its proper place in our priorities. Paul’s words remind believers that faithfulness to God matters more. Read together, Daniel 1 and 1 Tim­othy 4 encourage us to honor our bodies so that we might honor God. </a:t>
            </a:r>
          </a:p>
        </p:txBody>
      </p:sp>
      <p:pic>
        <p:nvPicPr>
          <p:cNvPr id="7" name="Picture 6">
            <a:extLst>
              <a:ext uri="{FF2B5EF4-FFF2-40B4-BE49-F238E27FC236}">
                <a16:creationId xmlns:a16="http://schemas.microsoft.com/office/drawing/2014/main" id="{FC48DF87-8FA9-9E40-A08F-99A629637A7A}"/>
              </a:ext>
            </a:extLst>
          </p:cNvPr>
          <p:cNvPicPr>
            <a:picLocks noChangeAspect="1"/>
          </p:cNvPicPr>
          <p:nvPr/>
        </p:nvPicPr>
        <p:blipFill>
          <a:blip r:embed="rId4">
            <a:extLst>
              <a:ext uri="{28A0092B-C50C-407E-A947-70E740481C1C}">
                <a14:useLocalDpi xmlns:a14="http://schemas.microsoft.com/office/drawing/2010/main" val="0"/>
              </a:ext>
            </a:extLst>
          </a:blip>
          <a:srcRect t="1097" r="22291" b="1097"/>
          <a:stretch>
            <a:fillRect/>
          </a:stretch>
        </p:blipFill>
        <p:spPr>
          <a:xfrm>
            <a:off x="7162800" y="2896369"/>
            <a:ext cx="2006346" cy="1894134"/>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4071859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135CD4B-38FC-BBB9-156E-897DF2662CB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72A919A-9F4F-B291-FE1B-E0A00CBC1A04}"/>
              </a:ext>
            </a:extLst>
          </p:cNvPr>
          <p:cNvPicPr>
            <a:picLocks noChangeAspect="1"/>
          </p:cNvPicPr>
          <p:nvPr/>
        </p:nvPicPr>
        <p:blipFill>
          <a:blip r:embed="rId3">
            <a:duotone>
              <a:prstClr val="black"/>
              <a:schemeClr val="accent2">
                <a:tint val="45000"/>
                <a:satMod val="400000"/>
              </a:schemeClr>
            </a:duotone>
            <a:alphaModFix amt="20000"/>
            <a:extLst>
              <a:ext uri="{28A0092B-C50C-407E-A947-70E740481C1C}">
                <a14:useLocalDpi xmlns:a14="http://schemas.microsoft.com/office/drawing/2010/main" val="0"/>
              </a:ext>
            </a:extLst>
          </a:blip>
          <a:srcRect t="9089" b="9089"/>
          <a:stretch/>
        </p:blipFill>
        <p:spPr>
          <a:xfrm>
            <a:off x="51391" y="1313516"/>
            <a:ext cx="9077325" cy="5571065"/>
          </a:xfrm>
          <a:prstGeom prst="rect">
            <a:avLst/>
          </a:prstGeom>
          <a:ln>
            <a:noFill/>
          </a:ln>
        </p:spPr>
      </p:pic>
      <p:sp>
        <p:nvSpPr>
          <p:cNvPr id="2" name="Rectangle: Rounded Corners 1">
            <a:extLst>
              <a:ext uri="{FF2B5EF4-FFF2-40B4-BE49-F238E27FC236}">
                <a16:creationId xmlns:a16="http://schemas.microsoft.com/office/drawing/2014/main" id="{2B8FB9E3-EAF0-E60E-70D1-009178C0D204}"/>
              </a:ext>
            </a:extLst>
          </p:cNvPr>
          <p:cNvSpPr/>
          <p:nvPr/>
        </p:nvSpPr>
        <p:spPr>
          <a:xfrm>
            <a:off x="3281363" y="1127208"/>
            <a:ext cx="2666999" cy="662802"/>
          </a:xfrm>
          <a:prstGeom prst="roundRect">
            <a:avLst/>
          </a:prstGeom>
          <a:solidFill>
            <a:schemeClr val="bg1">
              <a:alpha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algn="ctr">
              <a:lnSpc>
                <a:spcPct val="107000"/>
              </a:lnSpc>
              <a:spcBef>
                <a:spcPts val="0"/>
              </a:spcBef>
              <a:spcAft>
                <a:spcPts val="0"/>
              </a:spcAft>
            </a:pPr>
            <a:r>
              <a:rPr lang="en-US" sz="3200" b="1" kern="100" cap="small"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Set Apart</a:t>
            </a:r>
          </a:p>
        </p:txBody>
      </p:sp>
      <p:sp>
        <p:nvSpPr>
          <p:cNvPr id="3" name="Rectangle 2">
            <a:extLst>
              <a:ext uri="{FF2B5EF4-FFF2-40B4-BE49-F238E27FC236}">
                <a16:creationId xmlns:a16="http://schemas.microsoft.com/office/drawing/2014/main" id="{872CF939-897C-B72F-DC10-D3EDD6930A15}"/>
              </a:ext>
            </a:extLst>
          </p:cNvPr>
          <p:cNvSpPr/>
          <p:nvPr/>
        </p:nvSpPr>
        <p:spPr>
          <a:xfrm>
            <a:off x="304800" y="2225349"/>
            <a:ext cx="8400091" cy="3904497"/>
          </a:xfrm>
          <a:prstGeom prst="rect">
            <a:avLst/>
          </a:prstGeom>
          <a:solidFill>
            <a:schemeClr val="accent5">
              <a:lumMod val="50000"/>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lvl="1">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 What are examples of things that we can consume that are not beneficial for us?</a:t>
            </a: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a:t>
            </a:r>
          </a:p>
          <a:p>
            <a:pPr lvl="1">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2 What can cloud our judgment about what is good?</a:t>
            </a: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3 How might you choose to live in the world, without compromising your values?</a:t>
            </a:r>
          </a:p>
          <a:p>
            <a:pPr lvl="1">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436144A-B213-8ECB-4338-5D505444C83C}"/>
              </a:ext>
            </a:extLst>
          </p:cNvPr>
          <p:cNvSpPr txBox="1"/>
          <p:nvPr/>
        </p:nvSpPr>
        <p:spPr>
          <a:xfrm>
            <a:off x="656299" y="462974"/>
            <a:ext cx="7917126" cy="43425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Book"/>
              </a:rPr>
              <a:t>Apply the Message: </a:t>
            </a:r>
            <a:r>
              <a:rPr lang="en-US" b="1" dirty="0">
                <a:solidFill>
                  <a:schemeClr val="bg1"/>
                </a:solidFill>
                <a:latin typeface="Gotham Book"/>
              </a:rPr>
              <a:t>Seek the things that lead to godliness and faithfulness. </a:t>
            </a:r>
            <a:endParaRPr lang="en-US" sz="2400" b="1" dirty="0">
              <a:solidFill>
                <a:schemeClr val="bg1"/>
              </a:solidFill>
              <a:latin typeface="Gotham Book"/>
            </a:endParaRPr>
          </a:p>
        </p:txBody>
      </p:sp>
      <p:sp>
        <p:nvSpPr>
          <p:cNvPr id="13" name="Title 2">
            <a:extLst>
              <a:ext uri="{FF2B5EF4-FFF2-40B4-BE49-F238E27FC236}">
                <a16:creationId xmlns:a16="http://schemas.microsoft.com/office/drawing/2014/main" id="{59BA53BA-F8A6-EE34-D1EC-8606C685CF14}"/>
              </a:ext>
            </a:extLst>
          </p:cNvPr>
          <p:cNvSpPr txBox="1">
            <a:spLocks/>
          </p:cNvSpPr>
          <p:nvPr/>
        </p:nvSpPr>
        <p:spPr>
          <a:xfrm>
            <a:off x="6019800" y="115914"/>
            <a:ext cx="3016280" cy="360458"/>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cxnSp>
        <p:nvCxnSpPr>
          <p:cNvPr id="10" name="Straight Connector 9">
            <a:extLst>
              <a:ext uri="{FF2B5EF4-FFF2-40B4-BE49-F238E27FC236}">
                <a16:creationId xmlns:a16="http://schemas.microsoft.com/office/drawing/2014/main" id="{820B5602-9E66-709C-95F6-1041C8335B61}"/>
              </a:ext>
            </a:extLst>
          </p:cNvPr>
          <p:cNvCxnSpPr>
            <a:cxnSpLocks/>
          </p:cNvCxnSpPr>
          <p:nvPr/>
        </p:nvCxnSpPr>
        <p:spPr>
          <a:xfrm>
            <a:off x="114300" y="1012217"/>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7">
            <a:extLst>
              <a:ext uri="{FF2B5EF4-FFF2-40B4-BE49-F238E27FC236}">
                <a16:creationId xmlns:a16="http://schemas.microsoft.com/office/drawing/2014/main" id="{F24FF13A-5E25-0338-8A67-5E071C7E2E33}"/>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15</a:t>
            </a:fld>
            <a:endParaRPr lang="en-US" dirty="0">
              <a:solidFill>
                <a:schemeClr val="bg1"/>
              </a:solidFill>
              <a:latin typeface="Arial Black" panose="020B0A04020102020204" pitchFamily="34" charset="0"/>
            </a:endParaRPr>
          </a:p>
        </p:txBody>
      </p:sp>
      <p:cxnSp>
        <p:nvCxnSpPr>
          <p:cNvPr id="8" name="Straight Connector 7">
            <a:extLst>
              <a:ext uri="{FF2B5EF4-FFF2-40B4-BE49-F238E27FC236}">
                <a16:creationId xmlns:a16="http://schemas.microsoft.com/office/drawing/2014/main" id="{85A119D7-F506-7068-21F4-257CA053AA0E}"/>
              </a:ext>
            </a:extLst>
          </p:cNvPr>
          <p:cNvCxnSpPr>
            <a:cxnSpLocks/>
          </p:cNvCxnSpPr>
          <p:nvPr/>
        </p:nvCxnSpPr>
        <p:spPr>
          <a:xfrm>
            <a:off x="114300" y="19050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665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3888606" y="1101033"/>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effectLst>
                <a:outerShdw blurRad="38100" dist="38100" dir="2700000" algn="tl">
                  <a:srgbClr val="000000">
                    <a:alpha val="43137"/>
                  </a:srgbClr>
                </a:outerShdw>
              </a:effectLst>
              <a:latin typeface="Gotham Book"/>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071117" y="1098650"/>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effectLst>
                <a:outerShdw blurRad="38100" dist="38100" dir="2700000" algn="tl">
                  <a:srgbClr val="000000">
                    <a:alpha val="43137"/>
                  </a:srgbClr>
                </a:outerShdw>
              </a:effectLst>
              <a:latin typeface="Gotham Book"/>
            </a:endParaRPr>
          </a:p>
        </p:txBody>
      </p:sp>
      <p:sp>
        <p:nvSpPr>
          <p:cNvPr id="29" name="Rectangle: Rounded Corners 4">
            <a:extLst>
              <a:ext uri="{FF2B5EF4-FFF2-40B4-BE49-F238E27FC236}">
                <a16:creationId xmlns:a16="http://schemas.microsoft.com/office/drawing/2014/main" id="{346A938F-B390-4899-8412-2143E4475C9D}"/>
              </a:ext>
            </a:extLst>
          </p:cNvPr>
          <p:cNvSpPr txBox="1"/>
          <p:nvPr/>
        </p:nvSpPr>
        <p:spPr>
          <a:xfrm>
            <a:off x="3507009" y="793775"/>
            <a:ext cx="4663440" cy="457200"/>
          </a:xfrm>
          <a:prstGeom prst="rect">
            <a:avLst/>
          </a:prstGeom>
          <a:solidFill>
            <a:srgbClr val="002060"/>
          </a:solidFill>
          <a:ln w="5715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Keep track of our own habits before God. </a:t>
            </a:r>
          </a:p>
        </p:txBody>
      </p:sp>
      <p:sp>
        <p:nvSpPr>
          <p:cNvPr id="12" name="TextBox 11">
            <a:extLst>
              <a:ext uri="{FF2B5EF4-FFF2-40B4-BE49-F238E27FC236}">
                <a16:creationId xmlns:a16="http://schemas.microsoft.com/office/drawing/2014/main" id="{97C0E09D-5AAA-4144-8FFC-8F9E1D00986E}"/>
              </a:ext>
            </a:extLst>
          </p:cNvPr>
          <p:cNvSpPr txBox="1"/>
          <p:nvPr/>
        </p:nvSpPr>
        <p:spPr>
          <a:xfrm>
            <a:off x="200025" y="25304"/>
            <a:ext cx="3133725" cy="603504"/>
          </a:xfrm>
          <a:prstGeom prst="rect">
            <a:avLst/>
          </a:prstGeom>
          <a:solidFill>
            <a:srgbClr val="002060"/>
          </a:solidFill>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CONCLUSION</a:t>
            </a:r>
            <a:endParaRPr lang="en-US" sz="2500" b="1" dirty="0">
              <a:solidFill>
                <a:schemeClr val="bg1"/>
              </a:solidFill>
              <a:effectLst>
                <a:outerShdw blurRad="38100" dist="38100" dir="2700000" algn="tl">
                  <a:srgbClr val="000000">
                    <a:alpha val="43137"/>
                  </a:srgbClr>
                </a:outerShdw>
              </a:effectLst>
              <a:latin typeface="Gotham Book"/>
            </a:endParaRPr>
          </a:p>
        </p:txBody>
      </p:sp>
      <p:cxnSp>
        <p:nvCxnSpPr>
          <p:cNvPr id="13" name="Straight Connector 12">
            <a:extLst>
              <a:ext uri="{FF2B5EF4-FFF2-40B4-BE49-F238E27FC236}">
                <a16:creationId xmlns:a16="http://schemas.microsoft.com/office/drawing/2014/main" id="{4F955A19-1E82-4A99-B6E2-007B7439390F}"/>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FC29ED3B-9312-47B7-9399-A0BD78C4D27D}"/>
              </a:ext>
            </a:extLst>
          </p:cNvPr>
          <p:cNvSpPr txBox="1">
            <a:spLocks/>
          </p:cNvSpPr>
          <p:nvPr/>
        </p:nvSpPr>
        <p:spPr>
          <a:xfrm>
            <a:off x="6099145" y="16032"/>
            <a:ext cx="3016280"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WATCHING OUR CONSUMPTION</a:t>
            </a:r>
          </a:p>
        </p:txBody>
      </p:sp>
      <p:sp>
        <p:nvSpPr>
          <p:cNvPr id="9" name="Rectangle 8">
            <a:extLst>
              <a:ext uri="{FF2B5EF4-FFF2-40B4-BE49-F238E27FC236}">
                <a16:creationId xmlns:a16="http://schemas.microsoft.com/office/drawing/2014/main" id="{13C1A0C3-6BD4-F5C9-5F5C-6E606C54227B}"/>
              </a:ext>
            </a:extLst>
          </p:cNvPr>
          <p:cNvSpPr/>
          <p:nvPr/>
        </p:nvSpPr>
        <p:spPr>
          <a:xfrm>
            <a:off x="266700" y="1381246"/>
            <a:ext cx="8610600" cy="5257788"/>
          </a:xfrm>
          <a:prstGeom prst="rect">
            <a:avLst/>
          </a:prstGeom>
          <a: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6">
            <a:extLst>
              <a:ext uri="{FF2B5EF4-FFF2-40B4-BE49-F238E27FC236}">
                <a16:creationId xmlns:a16="http://schemas.microsoft.com/office/drawing/2014/main" id="{01CE3FF4-44CB-61AB-3477-E6ED8134E36D}"/>
              </a:ext>
            </a:extLst>
          </p:cNvPr>
          <p:cNvSpPr txBox="1"/>
          <p:nvPr/>
        </p:nvSpPr>
        <p:spPr>
          <a:xfrm>
            <a:off x="142875" y="788063"/>
            <a:ext cx="3345084" cy="457200"/>
          </a:xfrm>
          <a:prstGeom prst="rect">
            <a:avLst/>
          </a:prstGeom>
          <a:solidFill>
            <a:srgbClr val="002060"/>
          </a:solidFill>
          <a:ln w="57150">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800" b="1" cap="small" dirty="0">
                <a:solidFill>
                  <a:schemeClr val="bg1"/>
                </a:solidFill>
                <a:effectLst>
                  <a:outerShdw blurRad="38100" dist="38100" dir="2700000" algn="tl">
                    <a:srgbClr val="000000">
                      <a:alpha val="43137"/>
                    </a:srgbClr>
                  </a:outerShdw>
                </a:effectLst>
                <a:latin typeface="Gotham Book"/>
                <a:ea typeface="+mn-lt"/>
                <a:cs typeface="Arial" panose="020B0604020202020204" pitchFamily="34" charset="0"/>
              </a:rPr>
              <a:t>Live It Out:  </a:t>
            </a: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24A54C55-1784-DA50-B05F-4E98FBD53073}"/>
              </a:ext>
            </a:extLst>
          </p:cNvPr>
          <p:cNvGrpSpPr/>
          <p:nvPr/>
        </p:nvGrpSpPr>
        <p:grpSpPr>
          <a:xfrm>
            <a:off x="5029200" y="3023295"/>
            <a:ext cx="3406701" cy="2795446"/>
            <a:chOff x="4917530" y="2800058"/>
            <a:chExt cx="3406701" cy="2795446"/>
          </a:xfrm>
        </p:grpSpPr>
        <p:sp>
          <p:nvSpPr>
            <p:cNvPr id="4" name="Rectangle 3">
              <a:extLst>
                <a:ext uri="{FF2B5EF4-FFF2-40B4-BE49-F238E27FC236}">
                  <a16:creationId xmlns:a16="http://schemas.microsoft.com/office/drawing/2014/main" id="{93EE639E-AED4-6CDC-124B-CCBEDF0A336A}"/>
                </a:ext>
              </a:extLst>
            </p:cNvPr>
            <p:cNvSpPr/>
            <p:nvPr/>
          </p:nvSpPr>
          <p:spPr>
            <a:xfrm>
              <a:off x="4979147" y="3171092"/>
              <a:ext cx="3345084" cy="2424412"/>
            </a:xfrm>
            <a:prstGeom prst="rect">
              <a:avLst/>
            </a:prstGeom>
            <a:solidFill>
              <a:schemeClr val="bg1">
                <a:alpha val="50000"/>
              </a:schemeClr>
            </a:solidFill>
            <a:ln>
              <a:noFill/>
            </a:ln>
          </p:spPr>
          <p:txBody>
            <a:bodyPr wrap="square" lIns="64291" tIns="32146" rIns="64291" bIns="32146">
              <a:spAutoFit/>
            </a:bodyPr>
            <a:lstStyle/>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EF1E1FC-D115-9023-FD12-6901BE36B33E}"/>
                </a:ext>
              </a:extLst>
            </p:cNvPr>
            <p:cNvSpPr/>
            <p:nvPr/>
          </p:nvSpPr>
          <p:spPr>
            <a:xfrm>
              <a:off x="4917530" y="2800058"/>
              <a:ext cx="3406701" cy="34191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defTabSz="562550">
                <a:lnSpc>
                  <a:spcPct val="90000"/>
                </a:lnSpc>
                <a:spcBef>
                  <a:spcPct val="0"/>
                </a:spcBef>
                <a:spcAft>
                  <a:spcPct val="35000"/>
                </a:spcAft>
              </a:pPr>
              <a:r>
                <a:rPr lang="en-US" sz="2000" b="1" cap="small" dirty="0">
                  <a:solidFill>
                    <a:schemeClr val="bg1"/>
                  </a:solidFill>
                  <a:effectLst>
                    <a:outerShdw blurRad="38100" dist="38100" dir="2700000" algn="tl">
                      <a:srgbClr val="000000">
                        <a:alpha val="43137"/>
                      </a:srgbClr>
                    </a:outerShdw>
                  </a:effectLst>
                  <a:latin typeface="Gotham Book"/>
                  <a:ea typeface="+mn-lt"/>
                  <a:cs typeface="Arial" panose="020B0604020202020204" pitchFamily="34" charset="0"/>
                </a:rPr>
                <a:t>Evaluating Our Consumption</a:t>
              </a:r>
            </a:p>
          </p:txBody>
        </p:sp>
      </p:grpSp>
      <p:sp>
        <p:nvSpPr>
          <p:cNvPr id="6" name="TextBox 5">
            <a:extLst>
              <a:ext uri="{FF2B5EF4-FFF2-40B4-BE49-F238E27FC236}">
                <a16:creationId xmlns:a16="http://schemas.microsoft.com/office/drawing/2014/main" id="{E8C4D21B-48A4-8D60-90BE-610D212FDDDC}"/>
              </a:ext>
            </a:extLst>
          </p:cNvPr>
          <p:cNvSpPr txBox="1"/>
          <p:nvPr/>
        </p:nvSpPr>
        <p:spPr>
          <a:xfrm>
            <a:off x="831722" y="2472087"/>
            <a:ext cx="3851948" cy="3370923"/>
          </a:xfrm>
          <a:prstGeom prst="rect">
            <a:avLst/>
          </a:prstGeom>
          <a:solidFill>
            <a:srgbClr val="002060">
              <a:alpha val="50000"/>
            </a:srgb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With spring in the air and a new quarter ahead, this is a perfect opportunity to notice what we are accepting as nourishment. Perhaps as we go about our week and keep a record of the times we reach for something else, we will notice a tug on our hearts and God’s invitation to a deeper and more lasting fellowship. </a:t>
            </a:r>
          </a:p>
        </p:txBody>
      </p:sp>
      <p:sp>
        <p:nvSpPr>
          <p:cNvPr id="3" name="Slide Number Placeholder 7">
            <a:extLst>
              <a:ext uri="{FF2B5EF4-FFF2-40B4-BE49-F238E27FC236}">
                <a16:creationId xmlns:a16="http://schemas.microsoft.com/office/drawing/2014/main" id="{27D01E4F-DA96-89BC-56EF-9FB9814878B0}"/>
              </a:ext>
            </a:extLst>
          </p:cNvPr>
          <p:cNvSpPr txBox="1">
            <a:spLocks/>
          </p:cNvSpPr>
          <p:nvPr/>
        </p:nvSpPr>
        <p:spPr>
          <a:xfrm>
            <a:off x="7970089" y="6263886"/>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200" smtClean="0">
                <a:solidFill>
                  <a:schemeClr val="bg1"/>
                </a:solidFill>
                <a:latin typeface="Arial Black" panose="020B0A04020102020204" pitchFamily="34" charset="0"/>
              </a:rPr>
              <a:pPr algn="r"/>
              <a:t>16</a:t>
            </a:fld>
            <a:endParaRPr lang="en-US" dirty="0">
              <a:solidFill>
                <a:schemeClr val="bg1"/>
              </a:solidFill>
              <a:latin typeface="Arial Black" panose="020B0A04020102020204" pitchFamily="34" charset="0"/>
            </a:endParaRPr>
          </a:p>
        </p:txBody>
      </p:sp>
      <p:sp>
        <p:nvSpPr>
          <p:cNvPr id="10" name="TextBox 9">
            <a:extLst>
              <a:ext uri="{FF2B5EF4-FFF2-40B4-BE49-F238E27FC236}">
                <a16:creationId xmlns:a16="http://schemas.microsoft.com/office/drawing/2014/main" id="{CBD7E0C2-7E97-0E0B-C4F3-013DAD04F686}"/>
              </a:ext>
            </a:extLst>
          </p:cNvPr>
          <p:cNvSpPr txBox="1"/>
          <p:nvPr/>
        </p:nvSpPr>
        <p:spPr>
          <a:xfrm>
            <a:off x="5193857" y="3489654"/>
            <a:ext cx="3224055" cy="2153731"/>
          </a:xfrm>
          <a:prstGeom prst="rect">
            <a:avLst/>
          </a:prstGeom>
          <a:noFill/>
        </p:spPr>
        <p:txBody>
          <a:bodyPr wrap="square">
            <a:spAutoFit/>
          </a:bodyPr>
          <a:lstStyle/>
          <a:p>
            <a:pPr>
              <a:lnSpc>
                <a:spcPct val="107000"/>
              </a:lnSpc>
            </a:pPr>
            <a:r>
              <a:rPr lang="en-US" sz="18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In an imperfect world, there are any number of ways that our habits of consumption might not be surrendered habits, we can honor Him in our </a:t>
            </a:r>
            <a:r>
              <a:rPr lang="en-US" sz="1800" b="1" dirty="0" err="1">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dto</a:t>
            </a:r>
            <a:r>
              <a:rPr lang="en-US" sz="18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God. By paying attention to our </a:t>
            </a:r>
            <a:r>
              <a:rPr lang="en-US" sz="1800" b="1" dirty="0" err="1">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aily</a:t>
            </a:r>
            <a:r>
              <a:rPr lang="en-US" sz="18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 living. </a:t>
            </a:r>
          </a:p>
        </p:txBody>
      </p:sp>
    </p:spTree>
    <p:extLst>
      <p:ext uri="{BB962C8B-B14F-4D97-AF65-F5344CB8AC3E}">
        <p14:creationId xmlns:p14="http://schemas.microsoft.com/office/powerpoint/2010/main" val="302993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B033B-F963-4154-93D0-8210F47E9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894" y="-33338"/>
            <a:ext cx="1582312" cy="5900738"/>
          </a:xfrm>
          <a:prstGeom prst="rect">
            <a:avLst/>
          </a:prstGeom>
        </p:spPr>
      </p:pic>
      <p:sp>
        <p:nvSpPr>
          <p:cNvPr id="42" name="Content Placeholder 1">
            <a:extLst>
              <a:ext uri="{FF2B5EF4-FFF2-40B4-BE49-F238E27FC236}">
                <a16:creationId xmlns:a16="http://schemas.microsoft.com/office/drawing/2014/main" id="{43A42F1A-6B2A-43B9-AFD5-0C3C538B3BBC}"/>
              </a:ext>
            </a:extLst>
          </p:cNvPr>
          <p:cNvSpPr txBox="1">
            <a:spLocks/>
          </p:cNvSpPr>
          <p:nvPr/>
        </p:nvSpPr>
        <p:spPr>
          <a:xfrm>
            <a:off x="588274" y="127624"/>
            <a:ext cx="6477000" cy="2789407"/>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342900" lvl="1" indent="-342900" algn="r"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 </a:t>
            </a:r>
          </a:p>
        </p:txBody>
      </p:sp>
      <p:grpSp>
        <p:nvGrpSpPr>
          <p:cNvPr id="2" name="Group 1">
            <a:extLst>
              <a:ext uri="{FF2B5EF4-FFF2-40B4-BE49-F238E27FC236}">
                <a16:creationId xmlns:a16="http://schemas.microsoft.com/office/drawing/2014/main" id="{B7F05677-39AC-08EA-2979-9B523A471F7B}"/>
              </a:ext>
            </a:extLst>
          </p:cNvPr>
          <p:cNvGrpSpPr/>
          <p:nvPr/>
        </p:nvGrpSpPr>
        <p:grpSpPr>
          <a:xfrm>
            <a:off x="5638800" y="6096001"/>
            <a:ext cx="3366072" cy="768220"/>
            <a:chOff x="1184347" y="6508933"/>
            <a:chExt cx="4848725" cy="903556"/>
          </a:xfrm>
        </p:grpSpPr>
        <p:sp>
          <p:nvSpPr>
            <p:cNvPr id="5" name="Rectangle 4">
              <a:extLst>
                <a:ext uri="{FF2B5EF4-FFF2-40B4-BE49-F238E27FC236}">
                  <a16:creationId xmlns:a16="http://schemas.microsoft.com/office/drawing/2014/main" id="{2B43602A-6E7A-2C47-278D-C6C5063172C1}"/>
                </a:ext>
              </a:extLst>
            </p:cNvPr>
            <p:cNvSpPr/>
            <p:nvPr/>
          </p:nvSpPr>
          <p:spPr>
            <a:xfrm>
              <a:off x="1184347" y="6978092"/>
              <a:ext cx="4848725" cy="434397"/>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6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grpSp>
          <p:nvGrpSpPr>
            <p:cNvPr id="6" name="Group 5">
              <a:extLst>
                <a:ext uri="{FF2B5EF4-FFF2-40B4-BE49-F238E27FC236}">
                  <a16:creationId xmlns:a16="http://schemas.microsoft.com/office/drawing/2014/main" id="{1EA9A46E-DF3C-F981-26B2-A62C0A309A17}"/>
                </a:ext>
              </a:extLst>
            </p:cNvPr>
            <p:cNvGrpSpPr/>
            <p:nvPr/>
          </p:nvGrpSpPr>
          <p:grpSpPr>
            <a:xfrm>
              <a:off x="1737166" y="6508933"/>
              <a:ext cx="3937465" cy="425267"/>
              <a:chOff x="3142974" y="6271325"/>
              <a:chExt cx="6718852" cy="1014475"/>
            </a:xfrm>
          </p:grpSpPr>
          <p:sp>
            <p:nvSpPr>
              <p:cNvPr id="7" name="Rectangle: Rounded Corners 6">
                <a:extLst>
                  <a:ext uri="{FF2B5EF4-FFF2-40B4-BE49-F238E27FC236}">
                    <a16:creationId xmlns:a16="http://schemas.microsoft.com/office/drawing/2014/main" id="{3C0BF7BC-0878-D85E-56BA-E5FEF5578D62}"/>
                  </a:ext>
                </a:extLst>
              </p:cNvPr>
              <p:cNvSpPr/>
              <p:nvPr/>
            </p:nvSpPr>
            <p:spPr>
              <a:xfrm>
                <a:off x="3142974" y="6421042"/>
                <a:ext cx="6718852" cy="715039"/>
              </a:xfrm>
              <a:prstGeom prst="roundRect">
                <a:avLst/>
              </a:prstGeom>
              <a:blipFill rotWithShape="1">
                <a:blip r:embed="rId5">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sng"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8" name="Group 7">
                <a:extLst>
                  <a:ext uri="{FF2B5EF4-FFF2-40B4-BE49-F238E27FC236}">
                    <a16:creationId xmlns:a16="http://schemas.microsoft.com/office/drawing/2014/main" id="{D7839652-C22E-3EF8-1390-C5E4346763C2}"/>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9" name="Picture 8" descr="A picture containing drawing, room&#10;&#10;Description automatically generated">
                  <a:extLst>
                    <a:ext uri="{FF2B5EF4-FFF2-40B4-BE49-F238E27FC236}">
                      <a16:creationId xmlns:a16="http://schemas.microsoft.com/office/drawing/2014/main" id="{7C911CE4-8026-8A9F-FEDF-547E2898B1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5351" y="6570342"/>
                  <a:ext cx="2184451" cy="6225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A close up of a logo&#10;&#10;Description automatically generated">
                  <a:extLst>
                    <a:ext uri="{FF2B5EF4-FFF2-40B4-BE49-F238E27FC236}">
                      <a16:creationId xmlns:a16="http://schemas.microsoft.com/office/drawing/2014/main" id="{EF844655-7AB7-31FE-7D23-6CDD1401EE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6205" y="6315919"/>
                  <a:ext cx="1107143" cy="1014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a:extLst>
                    <a:ext uri="{FF2B5EF4-FFF2-40B4-BE49-F238E27FC236}">
                      <a16:creationId xmlns:a16="http://schemas.microsoft.com/office/drawing/2014/main" id="{FDB5A7B2-81EE-42C0-58CE-502A9700DE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749" y="6605486"/>
                  <a:ext cx="2184451" cy="3223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grpSp>
      <p:pic>
        <p:nvPicPr>
          <p:cNvPr id="13" name="Picture 12">
            <a:extLst>
              <a:ext uri="{FF2B5EF4-FFF2-40B4-BE49-F238E27FC236}">
                <a16:creationId xmlns:a16="http://schemas.microsoft.com/office/drawing/2014/main" id="{88A781F0-A09E-63B0-F5BF-755EB85D7C4A}"/>
              </a:ext>
            </a:extLst>
          </p:cNvPr>
          <p:cNvPicPr>
            <a:picLocks noChangeAspect="1"/>
          </p:cNvPicPr>
          <p:nvPr/>
        </p:nvPicPr>
        <p:blipFill>
          <a:blip r:embed="rId9">
            <a:extLst>
              <a:ext uri="{28A0092B-C50C-407E-A947-70E740481C1C}">
                <a14:useLocalDpi xmlns:a14="http://schemas.microsoft.com/office/drawing/2010/main" val="0"/>
              </a:ext>
            </a:extLst>
          </a:blip>
          <a:srcRect t="4911" b="4911"/>
          <a:stretch/>
        </p:blipFill>
        <p:spPr>
          <a:xfrm>
            <a:off x="418824" y="2830205"/>
            <a:ext cx="5829575" cy="3943212"/>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Tree>
    <p:extLst>
      <p:ext uri="{BB962C8B-B14F-4D97-AF65-F5344CB8AC3E}">
        <p14:creationId xmlns:p14="http://schemas.microsoft.com/office/powerpoint/2010/main" val="3907903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9" name="Line 8"/>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bg1"/>
              </a:solidFill>
              <a:effectLst>
                <a:outerShdw blurRad="38100" dist="38100" dir="2700000" algn="tl">
                  <a:srgbClr val="000000">
                    <a:alpha val="43137"/>
                  </a:srgbClr>
                </a:outerShdw>
              </a:effectLst>
              <a:latin typeface="Gotham Book"/>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bg1"/>
              </a:solidFill>
              <a:effectLst>
                <a:outerShdw blurRad="38100" dist="38100" dir="2700000" algn="tl">
                  <a:srgbClr val="000000">
                    <a:alpha val="43137"/>
                  </a:srgbClr>
                </a:outerShdw>
              </a:effectLst>
              <a:latin typeface="Gotham Book"/>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164318" y="-31408"/>
            <a:ext cx="4179082"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C173528E-EDC8-4FBE-9BE9-878B206B957E}"/>
              </a:ext>
            </a:extLst>
          </p:cNvPr>
          <p:cNvSpPr/>
          <p:nvPr/>
        </p:nvSpPr>
        <p:spPr>
          <a:xfrm>
            <a:off x="116654" y="1517985"/>
            <a:ext cx="8834465" cy="5160546"/>
          </a:xfrm>
          <a:prstGeom prst="rect">
            <a:avLst/>
          </a:prstGeom>
          <a: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a:blipFill>
        </p:spPr>
        <p:txBody>
          <a:bodyPr wrap="square" lIns="64291" tIns="32146" rIns="64291" bIns="32146">
            <a:spAutoFit/>
          </a:bodyPr>
          <a:lstStyle/>
          <a:p>
            <a:pPr marL="9144" indent="91440">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 What are some reasons that Daniel might choose not to eat food from the king’s table?</a:t>
            </a: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9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marR="0" indent="91440">
              <a:lnSpc>
                <a:spcPct val="107000"/>
              </a:lnSpc>
              <a:spcBef>
                <a:spcPts val="0"/>
              </a:spcBef>
              <a:spcAft>
                <a:spcPts val="0"/>
              </a:spcAft>
            </a:pPr>
            <a:endParaRPr lang="en-US" sz="9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2 What are ways that we can cause outsiders to look upon us with favor, instead of suspicion?</a:t>
            </a: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3 What might have given Daniel confidence to devise a “test” of his diet?</a:t>
            </a: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213360" y="772847"/>
            <a:ext cx="3215640" cy="55778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Faithfull in Exile </a:t>
            </a:r>
          </a:p>
        </p:txBody>
      </p:sp>
      <p:sp>
        <p:nvSpPr>
          <p:cNvPr id="24" name="Title 2">
            <a:extLst>
              <a:ext uri="{FF2B5EF4-FFF2-40B4-BE49-F238E27FC236}">
                <a16:creationId xmlns:a16="http://schemas.microsoft.com/office/drawing/2014/main" id="{73CA73ED-E258-491C-A8C5-3B7FA0697A1D}"/>
              </a:ext>
            </a:extLst>
          </p:cNvPr>
          <p:cNvSpPr txBox="1">
            <a:spLocks/>
          </p:cNvSpPr>
          <p:nvPr/>
        </p:nvSpPr>
        <p:spPr>
          <a:xfrm>
            <a:off x="4419600" y="-44805"/>
            <a:ext cx="3016280"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WATCHING OUR CONSUMPTION</a:t>
            </a:r>
          </a:p>
        </p:txBody>
      </p:sp>
      <p:cxnSp>
        <p:nvCxnSpPr>
          <p:cNvPr id="19" name="Straight Connector 18">
            <a:extLst>
              <a:ext uri="{FF2B5EF4-FFF2-40B4-BE49-F238E27FC236}">
                <a16:creationId xmlns:a16="http://schemas.microsoft.com/office/drawing/2014/main" id="{5700E1CE-5AA5-4B3E-B93B-9955BAB2CB28}"/>
              </a:ext>
            </a:extLst>
          </p:cNvPr>
          <p:cNvCxnSpPr/>
          <p:nvPr/>
        </p:nvCxnSpPr>
        <p:spPr>
          <a:xfrm>
            <a:off x="142875" y="685800"/>
            <a:ext cx="78638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324AB9E-C518-468C-93AF-8DE027A7E4F2}"/>
              </a:ext>
            </a:extLst>
          </p:cNvPr>
          <p:cNvSpPr>
            <a:spLocks/>
          </p:cNvSpPr>
          <p:nvPr/>
        </p:nvSpPr>
        <p:spPr bwMode="auto">
          <a:xfrm>
            <a:off x="319551" y="1895542"/>
            <a:ext cx="8472763" cy="1102302"/>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The food, even though good enough for the king of Babylon, was not chosen to match the covenant requirements of Torah. It could be that Daniel is concerned that the food was offered to idols (a situation also faced by Greek Christians in the New Testament era). Finally, Daniel finds it wrong to be eating rich food while many are starving back in Judah. </a:t>
            </a:r>
          </a:p>
        </p:txBody>
      </p:sp>
      <p:sp>
        <p:nvSpPr>
          <p:cNvPr id="15" name="Rectangle 14">
            <a:extLst>
              <a:ext uri="{FF2B5EF4-FFF2-40B4-BE49-F238E27FC236}">
                <a16:creationId xmlns:a16="http://schemas.microsoft.com/office/drawing/2014/main" id="{F6791171-C410-4AED-9F97-6FD20DC6A21A}"/>
              </a:ext>
            </a:extLst>
          </p:cNvPr>
          <p:cNvSpPr>
            <a:spLocks/>
          </p:cNvSpPr>
          <p:nvPr/>
        </p:nvSpPr>
        <p:spPr bwMode="auto">
          <a:xfrm>
            <a:off x="302491" y="3669446"/>
            <a:ext cx="8472763" cy="1102302"/>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Paul tells later converts to Christianity, “Make it your ambition to lead a quiet life . . . that your daily life may win the respect of outsiders” (1 Thess. 4:11–12). Living a holy life includes avoiding patterns of sin, sharing about God’s kindness and mercy, and giving no reason for anyone to accuse you of hypocrisy. </a:t>
            </a:r>
          </a:p>
        </p:txBody>
      </p:sp>
      <p:sp>
        <p:nvSpPr>
          <p:cNvPr id="4" name="Rectangle 3">
            <a:extLst>
              <a:ext uri="{FF2B5EF4-FFF2-40B4-BE49-F238E27FC236}">
                <a16:creationId xmlns:a16="http://schemas.microsoft.com/office/drawing/2014/main" id="{CAF39A50-627E-785C-D8D8-595432E39B2C}"/>
              </a:ext>
            </a:extLst>
          </p:cNvPr>
          <p:cNvSpPr>
            <a:spLocks/>
          </p:cNvSpPr>
          <p:nvPr/>
        </p:nvSpPr>
        <p:spPr bwMode="auto">
          <a:xfrm>
            <a:off x="251606" y="5240471"/>
            <a:ext cx="8472763" cy="1115879"/>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What Daniel did was for God. He devoted his daily life— including what he ate and drank—to be examined for its faithfulness. He could be confident that, if this is really something that God would have him to do, it wouldn’t make him look emaciated or sickly. God is the Creator of the human body, and God’s desire is for the good of His people.</a:t>
            </a:r>
          </a:p>
        </p:txBody>
      </p:sp>
      <p:sp>
        <p:nvSpPr>
          <p:cNvPr id="6" name="Slide Number Placeholder 7">
            <a:extLst>
              <a:ext uri="{FF2B5EF4-FFF2-40B4-BE49-F238E27FC236}">
                <a16:creationId xmlns:a16="http://schemas.microsoft.com/office/drawing/2014/main" id="{E23BFFFC-7A98-5393-11D2-86187745DC68}"/>
              </a:ext>
            </a:extLst>
          </p:cNvPr>
          <p:cNvSpPr txBox="1">
            <a:spLocks/>
          </p:cNvSpPr>
          <p:nvPr/>
        </p:nvSpPr>
        <p:spPr>
          <a:xfrm>
            <a:off x="8229600" y="6356350"/>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200" smtClean="0">
                <a:solidFill>
                  <a:schemeClr val="bg1"/>
                </a:solidFill>
                <a:latin typeface="Arial Black" panose="020B0A04020102020204" pitchFamily="34" charset="0"/>
              </a:rPr>
              <a:pPr algn="r"/>
              <a:t>18</a:t>
            </a:fld>
            <a:endParaRPr lang="en-US" sz="1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58BC91-A1E7-1378-5CBE-8FFC0786A377}"/>
            </a:ext>
          </a:extLst>
        </p:cNvPr>
        <p:cNvGrpSpPr/>
        <p:nvPr/>
      </p:nvGrpSpPr>
      <p:grpSpPr>
        <a:xfrm>
          <a:off x="0" y="0"/>
          <a:ext cx="0" cy="0"/>
          <a:chOff x="0" y="0"/>
          <a:chExt cx="0" cy="0"/>
        </a:xfrm>
      </p:grpSpPr>
      <p:sp>
        <p:nvSpPr>
          <p:cNvPr id="36869" name="Line 8">
            <a:extLst>
              <a:ext uri="{FF2B5EF4-FFF2-40B4-BE49-F238E27FC236}">
                <a16:creationId xmlns:a16="http://schemas.microsoft.com/office/drawing/2014/main" id="{914DE46D-ECE1-7D06-59BC-C1ADE281E2B6}"/>
              </a:ext>
            </a:extLst>
          </p:cNvPr>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bg1"/>
              </a:solidFill>
              <a:effectLst>
                <a:outerShdw blurRad="38100" dist="38100" dir="2700000" algn="tl">
                  <a:srgbClr val="000000">
                    <a:alpha val="43137"/>
                  </a:srgbClr>
                </a:outerShdw>
              </a:effectLst>
              <a:latin typeface="Gotham Book"/>
            </a:endParaRPr>
          </a:p>
        </p:txBody>
      </p:sp>
      <p:sp>
        <p:nvSpPr>
          <p:cNvPr id="11" name="Line 7">
            <a:extLst>
              <a:ext uri="{FF2B5EF4-FFF2-40B4-BE49-F238E27FC236}">
                <a16:creationId xmlns:a16="http://schemas.microsoft.com/office/drawing/2014/main" id="{71809DC3-7E7E-2217-9DCA-AFEDD88B759C}"/>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bg1"/>
              </a:solidFill>
              <a:effectLst>
                <a:outerShdw blurRad="38100" dist="38100" dir="2700000" algn="tl">
                  <a:srgbClr val="000000">
                    <a:alpha val="43137"/>
                  </a:srgbClr>
                </a:outerShdw>
              </a:effectLst>
              <a:latin typeface="Gotham Book"/>
            </a:endParaRPr>
          </a:p>
        </p:txBody>
      </p:sp>
      <p:sp>
        <p:nvSpPr>
          <p:cNvPr id="27" name="TextBox 26">
            <a:extLst>
              <a:ext uri="{FF2B5EF4-FFF2-40B4-BE49-F238E27FC236}">
                <a16:creationId xmlns:a16="http://schemas.microsoft.com/office/drawing/2014/main" id="{535E93F6-CE2A-B4F6-C10C-F40C6F1E5403}"/>
              </a:ext>
            </a:extLst>
          </p:cNvPr>
          <p:cNvSpPr txBox="1"/>
          <p:nvPr/>
        </p:nvSpPr>
        <p:spPr>
          <a:xfrm>
            <a:off x="164318" y="-31408"/>
            <a:ext cx="4179082"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Book"/>
              </a:rPr>
              <a:t>QUESTION &amp; ANSWER</a:t>
            </a:r>
            <a:endParaRPr lang="en-US" sz="2500" b="1" dirty="0">
              <a:solidFill>
                <a:schemeClr val="bg1"/>
              </a:solidFill>
              <a:effectLst>
                <a:outerShdw blurRad="38100" dist="38100" dir="2700000" algn="tl">
                  <a:srgbClr val="000000">
                    <a:alpha val="43137"/>
                  </a:srgbClr>
                </a:outerShdw>
              </a:effectLst>
              <a:latin typeface="Gotham Book"/>
            </a:endParaRPr>
          </a:p>
        </p:txBody>
      </p:sp>
      <p:sp>
        <p:nvSpPr>
          <p:cNvPr id="3" name="Rectangle 2">
            <a:extLst>
              <a:ext uri="{FF2B5EF4-FFF2-40B4-BE49-F238E27FC236}">
                <a16:creationId xmlns:a16="http://schemas.microsoft.com/office/drawing/2014/main" id="{ADD59B31-14CF-51FD-13A4-DCF2CB991478}"/>
              </a:ext>
            </a:extLst>
          </p:cNvPr>
          <p:cNvSpPr/>
          <p:nvPr/>
        </p:nvSpPr>
        <p:spPr>
          <a:xfrm>
            <a:off x="116654" y="1517985"/>
            <a:ext cx="8834465" cy="4633606"/>
          </a:xfrm>
          <a:prstGeom prst="rect">
            <a:avLst/>
          </a:prstGeom>
          <a: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a:blipFill>
        </p:spPr>
        <p:txBody>
          <a:bodyPr wrap="square" lIns="64291" tIns="32146" rIns="64291" bIns="32146">
            <a:spAutoFit/>
          </a:bodyPr>
          <a:lstStyle/>
          <a:p>
            <a:pPr marL="9144" indent="91440">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1 How does God use individuals who remain faithful, in the history of Israel and today?</a:t>
            </a: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20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indent="91440">
              <a:lnSpc>
                <a:spcPct val="107000"/>
              </a:lnSpc>
              <a:defRPr/>
            </a:pPr>
            <a:endParaRPr lang="en-US" sz="900" b="1" u="sng" dirty="0">
              <a:solidFill>
                <a:schemeClr val="bg1"/>
              </a:solidFill>
              <a:effectLst>
                <a:outerShdw blurRad="38100" dist="38100" dir="2700000" algn="tl">
                  <a:srgbClr val="000000">
                    <a:alpha val="43137"/>
                  </a:srgbClr>
                </a:outerShdw>
              </a:effectLst>
              <a:highlight>
                <a:srgbClr val="C0C0C0"/>
              </a:highlight>
              <a:uFill>
                <a:solidFill>
                  <a:srgbClr val="002060"/>
                </a:solidFill>
              </a:uFill>
              <a:latin typeface="Gotham Book"/>
              <a:cs typeface="Times New Roman" panose="02020603050405020304" pitchFamily="18" charset="0"/>
              <a:sym typeface="Helvetica Neue"/>
            </a:endParaRPr>
          </a:p>
          <a:p>
            <a:pPr marL="9144" marR="0" indent="91440">
              <a:lnSpc>
                <a:spcPct val="107000"/>
              </a:lnSpc>
              <a:spcBef>
                <a:spcPts val="0"/>
              </a:spcBef>
              <a:spcAft>
                <a:spcPts val="0"/>
              </a:spcAft>
            </a:pPr>
            <a:endParaRPr lang="en-US" sz="9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endPar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indent="91440">
              <a:lnSpc>
                <a:spcPct val="107000"/>
              </a:lnSpc>
            </a:pPr>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2 Daniel’s act of faithfulness was to restrict his diet. What kinds of faithfulness does Paul advise for believers?</a:t>
            </a: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20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marL="9144" marR="0" indent="91440">
              <a:lnSpc>
                <a:spcPct val="107000"/>
              </a:lnSpc>
              <a:spcBef>
                <a:spcPts val="0"/>
              </a:spcBef>
              <a:spcAft>
                <a:spcPts val="0"/>
              </a:spcAft>
            </a:pPr>
            <a:endParaRPr lang="en-US" sz="12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0E3F3087-C88F-8278-4F60-93E62F9991A3}"/>
              </a:ext>
            </a:extLst>
          </p:cNvPr>
          <p:cNvSpPr txBox="1">
            <a:spLocks/>
          </p:cNvSpPr>
          <p:nvPr/>
        </p:nvSpPr>
        <p:spPr>
          <a:xfrm>
            <a:off x="213360" y="772847"/>
            <a:ext cx="4434840" cy="55778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Faithful in All Circumstances </a:t>
            </a:r>
          </a:p>
        </p:txBody>
      </p:sp>
      <p:sp>
        <p:nvSpPr>
          <p:cNvPr id="24" name="Title 2">
            <a:extLst>
              <a:ext uri="{FF2B5EF4-FFF2-40B4-BE49-F238E27FC236}">
                <a16:creationId xmlns:a16="http://schemas.microsoft.com/office/drawing/2014/main" id="{326D1BEB-5682-6342-D8D5-FED3F2585A01}"/>
              </a:ext>
            </a:extLst>
          </p:cNvPr>
          <p:cNvSpPr txBox="1">
            <a:spLocks/>
          </p:cNvSpPr>
          <p:nvPr/>
        </p:nvSpPr>
        <p:spPr>
          <a:xfrm>
            <a:off x="4419600" y="-44805"/>
            <a:ext cx="3016280"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Book"/>
              </a:rPr>
              <a:t>WATCHING OUR CONSUMPTION</a:t>
            </a:r>
          </a:p>
        </p:txBody>
      </p:sp>
      <p:cxnSp>
        <p:nvCxnSpPr>
          <p:cNvPr id="19" name="Straight Connector 18">
            <a:extLst>
              <a:ext uri="{FF2B5EF4-FFF2-40B4-BE49-F238E27FC236}">
                <a16:creationId xmlns:a16="http://schemas.microsoft.com/office/drawing/2014/main" id="{730B7382-C5E2-74C7-4E19-164993B20521}"/>
              </a:ext>
            </a:extLst>
          </p:cNvPr>
          <p:cNvCxnSpPr/>
          <p:nvPr/>
        </p:nvCxnSpPr>
        <p:spPr>
          <a:xfrm>
            <a:off x="142875" y="685800"/>
            <a:ext cx="78638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FBA476-9C4D-42D9-76D2-9C1F66803815}"/>
              </a:ext>
            </a:extLst>
          </p:cNvPr>
          <p:cNvSpPr>
            <a:spLocks/>
          </p:cNvSpPr>
          <p:nvPr/>
        </p:nvSpPr>
        <p:spPr bwMode="auto">
          <a:xfrm>
            <a:off x="319551" y="1895542"/>
            <a:ext cx="8472763" cy="1834762"/>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Whenever God’s people have endured trials and periods of widespread sin, God has looked to individuals and communities who remain faithful. Hebrews 11 lists many people in Scripture: Abel, Enoch, Noah, Abraham, Sarah, Isaac, Jacob, Moses, Rahab, and others. You could probably multiply this list my naming individuals in your church and community. In the age of the church, Jesus promises that evil will never overcome and overwhelm the witness of His followers (Matt. 16:18). God uses faithful individuals to expose sin, to reconcile broken relationships, and to share the good news of Christ’s kingdom. </a:t>
            </a:r>
          </a:p>
        </p:txBody>
      </p:sp>
      <p:sp>
        <p:nvSpPr>
          <p:cNvPr id="15" name="Rectangle 14">
            <a:extLst>
              <a:ext uri="{FF2B5EF4-FFF2-40B4-BE49-F238E27FC236}">
                <a16:creationId xmlns:a16="http://schemas.microsoft.com/office/drawing/2014/main" id="{4A561837-55C4-5F18-6616-90F267C1D531}"/>
              </a:ext>
            </a:extLst>
          </p:cNvPr>
          <p:cNvSpPr>
            <a:spLocks/>
          </p:cNvSpPr>
          <p:nvPr/>
        </p:nvSpPr>
        <p:spPr bwMode="auto">
          <a:xfrm>
            <a:off x="319550" y="4736213"/>
            <a:ext cx="8472763" cy="1102302"/>
          </a:xfrm>
          <a:prstGeom prst="rect">
            <a:avLst/>
          </a:prstGeom>
          <a:solidFill>
            <a:schemeClr val="bg1">
              <a:alpha val="6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We train ourselves in godliness like we train our bodies for anything else—through practice and repetition. We too can pay attention to what we eat, but not because any food is ceremonially unclean. As we spend time in God’s Word, talk to Him in prayer, participate in worship, give to others, and depend on the Holy Spirit, God will make us more like Himself.</a:t>
            </a:r>
          </a:p>
        </p:txBody>
      </p:sp>
      <p:sp>
        <p:nvSpPr>
          <p:cNvPr id="6" name="Slide Number Placeholder 7">
            <a:extLst>
              <a:ext uri="{FF2B5EF4-FFF2-40B4-BE49-F238E27FC236}">
                <a16:creationId xmlns:a16="http://schemas.microsoft.com/office/drawing/2014/main" id="{3F80CF40-8489-D45D-A9EA-63EEA6AF10B9}"/>
              </a:ext>
            </a:extLst>
          </p:cNvPr>
          <p:cNvSpPr txBox="1">
            <a:spLocks/>
          </p:cNvSpPr>
          <p:nvPr/>
        </p:nvSpPr>
        <p:spPr>
          <a:xfrm>
            <a:off x="8229600" y="6356350"/>
            <a:ext cx="609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200" smtClean="0">
                <a:solidFill>
                  <a:schemeClr val="bg1"/>
                </a:solidFill>
                <a:latin typeface="Arial Black" panose="020B0A04020102020204" pitchFamily="34" charset="0"/>
              </a:rPr>
              <a:pPr algn="r"/>
              <a:t>19</a:t>
            </a:fld>
            <a:endParaRPr lang="en-US" sz="1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62082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203E0C-5409-4111-B961-2DFC4FD04F1B}"/>
              </a:ext>
            </a:extLst>
          </p:cNvPr>
          <p:cNvSpPr/>
          <p:nvPr/>
        </p:nvSpPr>
        <p:spPr>
          <a:xfrm>
            <a:off x="143789" y="304800"/>
            <a:ext cx="3839987" cy="3352800"/>
          </a:xfrm>
          <a:prstGeom prst="rect">
            <a:avLst/>
          </a:prstGeom>
          <a:solidFill>
            <a:srgbClr val="002060"/>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a:bodyPr>
          <a:lstStyle/>
          <a:p>
            <a:pPr marR="0">
              <a:lnSpc>
                <a:spcPct val="90000"/>
              </a:lnSpc>
              <a:spcBef>
                <a:spcPts val="0"/>
              </a:spcBef>
              <a:spcAft>
                <a:spcPts val="600"/>
              </a:spcAft>
            </a:pPr>
            <a:r>
              <a:rPr lang="en-US" sz="2800" b="1" u="sng" cap="small" dirty="0">
                <a:solidFill>
                  <a:schemeClr val="bg1"/>
                </a:solidFill>
                <a:effectLst>
                  <a:outerShdw blurRad="38100" dist="38100" dir="2700000" algn="tl">
                    <a:srgbClr val="000000">
                      <a:alpha val="43137"/>
                    </a:srgbClr>
                  </a:outerShdw>
                </a:effectLst>
                <a:latin typeface="Gotham Medium"/>
              </a:rPr>
              <a:t>Prayer</a:t>
            </a:r>
          </a:p>
          <a:p>
            <a:pPr marL="228600" lvl="1">
              <a:lnSpc>
                <a:spcPct val="90000"/>
              </a:lnSpc>
              <a:spcAft>
                <a:spcPts val="600"/>
              </a:spcAft>
            </a:pPr>
            <a:r>
              <a:rPr lang="en-US" sz="2000" b="1" dirty="0">
                <a:solidFill>
                  <a:schemeClr val="bg1"/>
                </a:solidFill>
                <a:effectLst>
                  <a:outerShdw blurRad="38100" dist="38100" dir="2700000" algn="tl">
                    <a:srgbClr val="000000">
                      <a:alpha val="43137"/>
                    </a:srgbClr>
                  </a:outerShdw>
                </a:effectLst>
                <a:latin typeface="Gotham Medium"/>
              </a:rPr>
              <a:t>Heavenly Father, You created all things and pronounced them good. Thank You for making us in Your image. Help us honor that image so that we may bring glory to You in all that we are and in all that we do. In Jesus’ name we pray. </a:t>
            </a:r>
          </a:p>
          <a:p>
            <a:pPr marL="228600" lvl="1" algn="r">
              <a:lnSpc>
                <a:spcPct val="90000"/>
              </a:lnSpc>
              <a:spcAft>
                <a:spcPts val="600"/>
              </a:spcAft>
            </a:pPr>
            <a:r>
              <a:rPr lang="en-US" sz="2000" b="1" dirty="0">
                <a:solidFill>
                  <a:schemeClr val="bg1"/>
                </a:solidFill>
                <a:effectLst>
                  <a:outerShdw blurRad="38100" dist="38100" dir="2700000" algn="tl">
                    <a:srgbClr val="000000">
                      <a:alpha val="43137"/>
                    </a:srgbClr>
                  </a:outerShdw>
                </a:effectLst>
                <a:latin typeface="Gotham Medium"/>
              </a:rPr>
              <a:t>Amen. </a:t>
            </a:r>
          </a:p>
          <a:p>
            <a:pPr marL="228600" lvl="1">
              <a:lnSpc>
                <a:spcPct val="90000"/>
              </a:lnSpc>
              <a:spcAft>
                <a:spcPts val="600"/>
              </a:spcAft>
            </a:pPr>
            <a:endParaRPr lang="en-US" sz="2000" b="1" dirty="0">
              <a:solidFill>
                <a:schemeClr val="bg1"/>
              </a:solidFill>
              <a:effectLst>
                <a:outerShdw blurRad="38100" dist="38100" dir="2700000" algn="tl">
                  <a:srgbClr val="000000">
                    <a:alpha val="43137"/>
                  </a:srgbClr>
                </a:outerShdw>
              </a:effectLst>
              <a:latin typeface="Gotham Medium"/>
            </a:endParaRPr>
          </a:p>
        </p:txBody>
      </p:sp>
      <p:pic>
        <p:nvPicPr>
          <p:cNvPr id="2" name="Content Placeholder 4">
            <a:extLst>
              <a:ext uri="{FF2B5EF4-FFF2-40B4-BE49-F238E27FC236}">
                <a16:creationId xmlns:a16="http://schemas.microsoft.com/office/drawing/2014/main" id="{C6B4621B-D1C0-1827-D4CE-3898FDB1EAEB}"/>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21787" r="2178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3">
            <a:extLst>
              <a:ext uri="{FF2B5EF4-FFF2-40B4-BE49-F238E27FC236}">
                <a16:creationId xmlns:a16="http://schemas.microsoft.com/office/drawing/2014/main" id="{22F9A0CE-C3A0-52CD-EA8A-877F652D8458}"/>
              </a:ext>
            </a:extLst>
          </p:cNvPr>
          <p:cNvSpPr/>
          <p:nvPr/>
        </p:nvSpPr>
        <p:spPr>
          <a:xfrm>
            <a:off x="142646" y="3962400"/>
            <a:ext cx="3839987" cy="1621536"/>
          </a:xfrm>
          <a:prstGeom prst="rect">
            <a:avLst/>
          </a:prstGeom>
          <a:scene3d>
            <a:camera prst="orthographicFront">
              <a:rot lat="0" lon="0" rev="0"/>
            </a:camera>
            <a:lightRig rig="balanced" dir="t">
              <a:rot lat="0" lon="0" rev="8700000"/>
            </a:lightRig>
          </a:scene3d>
        </p:spPr>
        <p:txBody>
          <a:bodyPr vert="horz" lIns="91440" tIns="45720" rIns="91440" bIns="45720" rtlCol="0">
            <a:normAutofit/>
          </a:bodyPr>
          <a:lstStyle/>
          <a:p>
            <a:pPr marL="228600" lvl="1">
              <a:lnSpc>
                <a:spcPct val="90000"/>
              </a:lnSpc>
              <a:spcAft>
                <a:spcPts val="600"/>
              </a:spcAft>
            </a:pPr>
            <a:endParaRPr lang="en-US" sz="1600" b="1" dirty="0">
              <a:solidFill>
                <a:schemeClr val="bg1"/>
              </a:solidFill>
              <a:effectLst>
                <a:outerShdw blurRad="38100" dist="38100" dir="2700000" algn="tl">
                  <a:srgbClr val="000000">
                    <a:alpha val="43137"/>
                  </a:srgbClr>
                </a:outerShdw>
              </a:effectLst>
              <a:latin typeface="Gotham Medium"/>
            </a:endParaRPr>
          </a:p>
          <a:p>
            <a:pPr marL="228600" lvl="1">
              <a:lnSpc>
                <a:spcPct val="90000"/>
              </a:lnSpc>
              <a:spcAft>
                <a:spcPts val="600"/>
              </a:spcAft>
            </a:pPr>
            <a:r>
              <a:rPr lang="en-US" sz="2400" b="1" u="sng" cap="small" dirty="0">
                <a:solidFill>
                  <a:schemeClr val="bg1"/>
                </a:solidFill>
                <a:effectLst>
                  <a:outerShdw blurRad="38100" dist="38100" dir="2700000" algn="tl">
                    <a:srgbClr val="000000">
                      <a:alpha val="43137"/>
                    </a:srgbClr>
                  </a:outerShdw>
                </a:effectLst>
                <a:latin typeface="Gotham Medium"/>
              </a:rPr>
              <a:t>Thought to Remember</a:t>
            </a:r>
          </a:p>
          <a:p>
            <a:pPr lvl="1">
              <a:lnSpc>
                <a:spcPct val="107000"/>
              </a:lnSpc>
            </a:pPr>
            <a:r>
              <a:rPr lang="en-US" b="1" kern="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Honor God by honoring your body. </a:t>
            </a:r>
          </a:p>
          <a:p>
            <a:pPr marL="228600" lvl="1">
              <a:lnSpc>
                <a:spcPct val="90000"/>
              </a:lnSpc>
              <a:spcAft>
                <a:spcPts val="600"/>
              </a:spcAft>
            </a:pPr>
            <a:endParaRPr lang="en-US" sz="1600" b="1" dirty="0">
              <a:solidFill>
                <a:schemeClr val="bg1"/>
              </a:solidFill>
              <a:effectLst>
                <a:outerShdw blurRad="38100" dist="38100" dir="2700000" algn="tl">
                  <a:srgbClr val="000000">
                    <a:alpha val="43137"/>
                  </a:srgbClr>
                </a:outerShdw>
              </a:effectLst>
              <a:latin typeface="Gotham Medium"/>
            </a:endParaRPr>
          </a:p>
        </p:txBody>
      </p:sp>
    </p:spTree>
    <p:extLst>
      <p:ext uri="{BB962C8B-B14F-4D97-AF65-F5344CB8AC3E}">
        <p14:creationId xmlns:p14="http://schemas.microsoft.com/office/powerpoint/2010/main" val="3714743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FA52F0-7986-EE8A-8BE0-63C5E46CAB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9AFFB7-886B-0EF0-B34F-BF517F6F1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894" y="-33338"/>
            <a:ext cx="1582312" cy="5900738"/>
          </a:xfrm>
          <a:prstGeom prst="rect">
            <a:avLst/>
          </a:prstGeom>
        </p:spPr>
      </p:pic>
      <p:sp>
        <p:nvSpPr>
          <p:cNvPr id="42" name="Content Placeholder 1">
            <a:extLst>
              <a:ext uri="{FF2B5EF4-FFF2-40B4-BE49-F238E27FC236}">
                <a16:creationId xmlns:a16="http://schemas.microsoft.com/office/drawing/2014/main" id="{517A8DF7-2FE8-2ACD-F9F6-C17523BB3AFB}"/>
              </a:ext>
            </a:extLst>
          </p:cNvPr>
          <p:cNvSpPr txBox="1">
            <a:spLocks/>
          </p:cNvSpPr>
          <p:nvPr/>
        </p:nvSpPr>
        <p:spPr>
          <a:xfrm>
            <a:off x="588274" y="127624"/>
            <a:ext cx="6477000" cy="2789407"/>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4"/>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endParaRPr lang="en-US" sz="8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endParaRPr>
          </a:p>
          <a:p>
            <a:pPr marL="342900" lvl="1" indent="-342900"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342900" lvl="1" indent="-342900" algn="r" defTabSz="914400">
              <a:spcBef>
                <a:spcPct val="20000"/>
              </a:spcBef>
              <a:buNone/>
            </a:pPr>
            <a:r>
              <a:rPr lang="en-US" sz="24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Numbers 6:24-26, </a:t>
            </a:r>
          </a:p>
        </p:txBody>
      </p:sp>
      <p:grpSp>
        <p:nvGrpSpPr>
          <p:cNvPr id="2" name="Group 1">
            <a:extLst>
              <a:ext uri="{FF2B5EF4-FFF2-40B4-BE49-F238E27FC236}">
                <a16:creationId xmlns:a16="http://schemas.microsoft.com/office/drawing/2014/main" id="{6CC21121-F26D-4D96-F8FD-E1AAAA18CC4C}"/>
              </a:ext>
            </a:extLst>
          </p:cNvPr>
          <p:cNvGrpSpPr/>
          <p:nvPr/>
        </p:nvGrpSpPr>
        <p:grpSpPr>
          <a:xfrm>
            <a:off x="5638800" y="6096001"/>
            <a:ext cx="3366072" cy="768220"/>
            <a:chOff x="1184347" y="6508933"/>
            <a:chExt cx="4848725" cy="903556"/>
          </a:xfrm>
        </p:grpSpPr>
        <p:sp>
          <p:nvSpPr>
            <p:cNvPr id="5" name="Rectangle 4">
              <a:extLst>
                <a:ext uri="{FF2B5EF4-FFF2-40B4-BE49-F238E27FC236}">
                  <a16:creationId xmlns:a16="http://schemas.microsoft.com/office/drawing/2014/main" id="{94802890-E22D-2538-3939-BC832A63B267}"/>
                </a:ext>
              </a:extLst>
            </p:cNvPr>
            <p:cNvSpPr/>
            <p:nvPr/>
          </p:nvSpPr>
          <p:spPr>
            <a:xfrm>
              <a:off x="1184347" y="6978092"/>
              <a:ext cx="4848725" cy="434397"/>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6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grpSp>
          <p:nvGrpSpPr>
            <p:cNvPr id="6" name="Group 5">
              <a:extLst>
                <a:ext uri="{FF2B5EF4-FFF2-40B4-BE49-F238E27FC236}">
                  <a16:creationId xmlns:a16="http://schemas.microsoft.com/office/drawing/2014/main" id="{B11B1A22-5CDA-766A-E97D-AD986EEC8D16}"/>
                </a:ext>
              </a:extLst>
            </p:cNvPr>
            <p:cNvGrpSpPr/>
            <p:nvPr/>
          </p:nvGrpSpPr>
          <p:grpSpPr>
            <a:xfrm>
              <a:off x="1737166" y="6508933"/>
              <a:ext cx="3937465" cy="425267"/>
              <a:chOff x="3142974" y="6271325"/>
              <a:chExt cx="6718852" cy="1014475"/>
            </a:xfrm>
          </p:grpSpPr>
          <p:sp>
            <p:nvSpPr>
              <p:cNvPr id="7" name="Rectangle: Rounded Corners 6">
                <a:extLst>
                  <a:ext uri="{FF2B5EF4-FFF2-40B4-BE49-F238E27FC236}">
                    <a16:creationId xmlns:a16="http://schemas.microsoft.com/office/drawing/2014/main" id="{B680867D-C990-279A-21E0-7AF3DC671BFA}"/>
                  </a:ext>
                </a:extLst>
              </p:cNvPr>
              <p:cNvSpPr/>
              <p:nvPr/>
            </p:nvSpPr>
            <p:spPr>
              <a:xfrm>
                <a:off x="3142974" y="6421042"/>
                <a:ext cx="6718852" cy="715039"/>
              </a:xfrm>
              <a:prstGeom prst="roundRect">
                <a:avLst/>
              </a:prstGeom>
              <a:blipFill rotWithShape="1">
                <a:blip r:embed="rId5">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sng"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8" name="Group 7">
                <a:extLst>
                  <a:ext uri="{FF2B5EF4-FFF2-40B4-BE49-F238E27FC236}">
                    <a16:creationId xmlns:a16="http://schemas.microsoft.com/office/drawing/2014/main" id="{28FE7648-5D90-3641-53A1-E6F28D270B3C}"/>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9" name="Picture 8" descr="A picture containing drawing, room&#10;&#10;Description automatically generated">
                  <a:extLst>
                    <a:ext uri="{FF2B5EF4-FFF2-40B4-BE49-F238E27FC236}">
                      <a16:creationId xmlns:a16="http://schemas.microsoft.com/office/drawing/2014/main" id="{412FDF86-7FC7-AF1E-68D4-8D4640ACA8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5351" y="6570342"/>
                  <a:ext cx="2184451" cy="6225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A close up of a logo&#10;&#10;Description automatically generated">
                  <a:extLst>
                    <a:ext uri="{FF2B5EF4-FFF2-40B4-BE49-F238E27FC236}">
                      <a16:creationId xmlns:a16="http://schemas.microsoft.com/office/drawing/2014/main" id="{DA9C5CE3-CAC1-4205-5209-6C671C3C88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6205" y="6315919"/>
                  <a:ext cx="1107143" cy="1014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Picture 11">
                  <a:extLst>
                    <a:ext uri="{FF2B5EF4-FFF2-40B4-BE49-F238E27FC236}">
                      <a16:creationId xmlns:a16="http://schemas.microsoft.com/office/drawing/2014/main" id="{DBBBBEDD-A0C7-93D3-2A81-6DA08030C0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749" y="6605486"/>
                  <a:ext cx="2184451" cy="3223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grpSp>
      </p:grpSp>
      <p:pic>
        <p:nvPicPr>
          <p:cNvPr id="13" name="Picture 12">
            <a:extLst>
              <a:ext uri="{FF2B5EF4-FFF2-40B4-BE49-F238E27FC236}">
                <a16:creationId xmlns:a16="http://schemas.microsoft.com/office/drawing/2014/main" id="{019E5B0E-CE51-ABAB-E269-7D6088D2FA8C}"/>
              </a:ext>
            </a:extLst>
          </p:cNvPr>
          <p:cNvPicPr>
            <a:picLocks noChangeAspect="1"/>
          </p:cNvPicPr>
          <p:nvPr/>
        </p:nvPicPr>
        <p:blipFill>
          <a:blip r:embed="rId9">
            <a:extLst>
              <a:ext uri="{28A0092B-C50C-407E-A947-70E740481C1C}">
                <a14:useLocalDpi xmlns:a14="http://schemas.microsoft.com/office/drawing/2010/main" val="0"/>
              </a:ext>
            </a:extLst>
          </a:blip>
          <a:srcRect t="4911" b="4911"/>
          <a:stretch/>
        </p:blipFill>
        <p:spPr>
          <a:xfrm>
            <a:off x="418824" y="2830205"/>
            <a:ext cx="5829575" cy="3943212"/>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Tree>
    <p:extLst>
      <p:ext uri="{BB962C8B-B14F-4D97-AF65-F5344CB8AC3E}">
        <p14:creationId xmlns:p14="http://schemas.microsoft.com/office/powerpoint/2010/main" val="320905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19CFC2-260E-EC32-CBEE-E0AD2820F039}"/>
              </a:ext>
            </a:extLst>
          </p:cNvPr>
          <p:cNvPicPr>
            <a:picLocks noChangeAspect="1"/>
          </p:cNvPicPr>
          <p:nvPr/>
        </p:nvPicPr>
        <p:blipFill>
          <a:blip r:embed="rId3">
            <a:extLst>
              <a:ext uri="{28A0092B-C50C-407E-A947-70E740481C1C}">
                <a14:useLocalDpi xmlns:a14="http://schemas.microsoft.com/office/drawing/2010/main" val="0"/>
              </a:ext>
            </a:extLst>
          </a:blip>
          <a:srcRect t="5428" b="5428"/>
          <a:stretch/>
        </p:blipFill>
        <p:spPr>
          <a:xfrm>
            <a:off x="5638800" y="3257417"/>
            <a:ext cx="3276600" cy="3371983"/>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9" name="TextBox 18">
            <a:extLst>
              <a:ext uri="{FF2B5EF4-FFF2-40B4-BE49-F238E27FC236}">
                <a16:creationId xmlns:a16="http://schemas.microsoft.com/office/drawing/2014/main" id="{1D44A659-E713-4F38-BC1E-5EC58DB61D99}"/>
              </a:ext>
            </a:extLst>
          </p:cNvPr>
          <p:cNvSpPr txBox="1"/>
          <p:nvPr/>
        </p:nvSpPr>
        <p:spPr>
          <a:xfrm>
            <a:off x="12583" y="685800"/>
            <a:ext cx="2730618" cy="49580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800" b="1" dirty="0">
                <a:solidFill>
                  <a:schemeClr val="bg1"/>
                </a:solidFill>
                <a:latin typeface="Gotham Book"/>
              </a:rPr>
              <a:t>LESSON OUTLINE</a:t>
            </a:r>
          </a:p>
        </p:txBody>
      </p:sp>
      <p:sp>
        <p:nvSpPr>
          <p:cNvPr id="21" name="Title 2">
            <a:extLst>
              <a:ext uri="{FF2B5EF4-FFF2-40B4-BE49-F238E27FC236}">
                <a16:creationId xmlns:a16="http://schemas.microsoft.com/office/drawing/2014/main" id="{1E7CC980-62F4-44F2-A590-6EE022FD46AA}"/>
              </a:ext>
            </a:extLst>
          </p:cNvPr>
          <p:cNvSpPr txBox="1">
            <a:spLocks/>
          </p:cNvSpPr>
          <p:nvPr/>
        </p:nvSpPr>
        <p:spPr>
          <a:xfrm>
            <a:off x="67366" y="55518"/>
            <a:ext cx="4580834"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chemeClr val="bg1"/>
                </a:solidFill>
                <a:latin typeface="Gotham Book"/>
              </a:rPr>
              <a:t>WATCHING OUR CONSUMPTION</a:t>
            </a:r>
          </a:p>
        </p:txBody>
      </p:sp>
      <p:sp>
        <p:nvSpPr>
          <p:cNvPr id="17" name="Rectangle 16">
            <a:extLst>
              <a:ext uri="{FF2B5EF4-FFF2-40B4-BE49-F238E27FC236}">
                <a16:creationId xmlns:a16="http://schemas.microsoft.com/office/drawing/2014/main" id="{6F5EEDA2-7AE0-43EF-AF75-D8672D8B6481}"/>
              </a:ext>
            </a:extLst>
          </p:cNvPr>
          <p:cNvSpPr/>
          <p:nvPr/>
        </p:nvSpPr>
        <p:spPr>
          <a:xfrm>
            <a:off x="152400" y="3058522"/>
            <a:ext cx="8759952" cy="4127570"/>
          </a:xfrm>
          <a:prstGeom prst="rect">
            <a:avLst/>
          </a:prstGeom>
          <a:solidFill>
            <a:srgbClr val="002060">
              <a:alpha val="30000"/>
            </a:srgb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Review</a:t>
            </a:r>
            <a:endParaRPr lang="en-US" sz="2400" b="1" spc="50" dirty="0">
              <a:ln w="0"/>
              <a:solidFill>
                <a:schemeClr val="bg1"/>
              </a:solidFill>
              <a:latin typeface="Gotham Book"/>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Introduction</a:t>
            </a:r>
            <a:endParaRPr lang="en-US" sz="2400" b="1" spc="50" dirty="0">
              <a:ln w="0"/>
              <a:solidFill>
                <a:schemeClr val="bg1"/>
              </a:solidFill>
              <a:latin typeface="Gotham Book"/>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Lesson Context</a:t>
            </a:r>
            <a:endParaRPr lang="en-US" sz="2400" b="1" spc="50" dirty="0">
              <a:ln w="0"/>
              <a:solidFill>
                <a:schemeClr val="bg1"/>
              </a:solidFill>
              <a:latin typeface="Gotham Book"/>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Overview</a:t>
            </a:r>
            <a:r>
              <a:rPr lang="en-US" sz="2400" b="1" dirty="0">
                <a:solidFill>
                  <a:schemeClr val="bg1"/>
                </a:solidFill>
                <a:latin typeface="Gotham Book"/>
                <a:ea typeface="Calibri" panose="020F0502020204030204" pitchFamily="34" charset="0"/>
                <a:cs typeface="Times New Roman" panose="02020603050405020304" pitchFamily="18" charset="0"/>
              </a:rPr>
              <a:t> </a:t>
            </a:r>
          </a:p>
          <a:p>
            <a:pPr marL="664357" lvl="1" indent="-342900" hangingPunct="0">
              <a:buFont typeface="Wingdings" panose="05000000000000000000" pitchFamily="2" charset="2"/>
              <a:buChar char="q"/>
              <a:tabLst>
                <a:tab pos="642915" algn="l"/>
              </a:tabLst>
            </a:pPr>
            <a:endParaRPr lang="en-US" sz="2400" b="1" spc="50" dirty="0">
              <a:ln w="0"/>
              <a:solidFill>
                <a:schemeClr val="bg1"/>
              </a:solidFill>
              <a:latin typeface="Gotham Book"/>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400" b="1" spc="50" dirty="0">
              <a:ln w="0"/>
              <a:solidFill>
                <a:schemeClr val="bg1"/>
              </a:solidFill>
              <a:latin typeface="Gotham Book"/>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endParaRPr lang="en-US" sz="2400" b="1" spc="50" dirty="0">
              <a:ln w="0"/>
              <a:solidFill>
                <a:schemeClr val="bg1"/>
              </a:solidFill>
              <a:latin typeface="Gotham Book"/>
              <a:ea typeface="Times New Roman" panose="02020603050405020304" pitchFamily="18" charset="0"/>
              <a:cs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Bible Application</a:t>
            </a: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Conclusion</a:t>
            </a:r>
            <a:endParaRPr lang="en-US" sz="2400" b="1" spc="50" dirty="0">
              <a:ln w="0"/>
              <a:solidFill>
                <a:schemeClr val="bg1"/>
              </a:solidFill>
              <a:latin typeface="Gotham Book"/>
              <a:ea typeface="Times New Roman" panose="02020603050405020304" pitchFamily="18" charset="0"/>
            </a:endParaRPr>
          </a:p>
          <a:p>
            <a:pPr marL="664357" lvl="1" indent="-342900" hangingPunct="0">
              <a:buFont typeface="Wingdings" panose="05000000000000000000" pitchFamily="2" charset="2"/>
              <a:buChar char="q"/>
              <a:tabLst>
                <a:tab pos="642915" algn="l"/>
              </a:tabLst>
            </a:pPr>
            <a:r>
              <a:rPr lang="en-US" sz="2400" b="1" spc="50" dirty="0">
                <a:ln w="0"/>
                <a:solidFill>
                  <a:schemeClr val="bg1"/>
                </a:solidFill>
                <a:latin typeface="Gotham Book"/>
                <a:ea typeface="Times New Roman" panose="02020603050405020304" pitchFamily="18" charset="0"/>
                <a:cs typeface="Times New Roman" panose="02020603050405020304" pitchFamily="18" charset="0"/>
              </a:rPr>
              <a:t>Question &amp; Answers</a:t>
            </a:r>
          </a:p>
          <a:p>
            <a:pPr marL="664357" lvl="1" indent="-342900" hangingPunct="0">
              <a:buFont typeface="Wingdings" panose="05000000000000000000" pitchFamily="2" charset="2"/>
              <a:buChar char="q"/>
              <a:tabLst>
                <a:tab pos="642915" algn="l"/>
              </a:tabLst>
            </a:pPr>
            <a:endParaRPr lang="en-US" sz="2400" b="1" spc="50" dirty="0">
              <a:ln w="0"/>
              <a:solidFill>
                <a:schemeClr val="bg1"/>
              </a:solidFill>
              <a:latin typeface="Gotham Book"/>
              <a:ea typeface="Times New Roman" panose="02020603050405020304" pitchFamily="18" charset="0"/>
            </a:endParaRPr>
          </a:p>
        </p:txBody>
      </p:sp>
      <p:sp>
        <p:nvSpPr>
          <p:cNvPr id="23" name="Rectangle 22">
            <a:extLst>
              <a:ext uri="{FF2B5EF4-FFF2-40B4-BE49-F238E27FC236}">
                <a16:creationId xmlns:a16="http://schemas.microsoft.com/office/drawing/2014/main" id="{053F7D8E-C164-4279-B3C8-C0ABBD107279}"/>
              </a:ext>
            </a:extLst>
          </p:cNvPr>
          <p:cNvSpPr/>
          <p:nvPr/>
        </p:nvSpPr>
        <p:spPr>
          <a:xfrm>
            <a:off x="152400" y="1219224"/>
            <a:ext cx="8763000" cy="1713063"/>
          </a:xfrm>
          <a:prstGeom prst="rect">
            <a:avLst/>
          </a:prstGeom>
          <a:solidFill>
            <a:srgbClr val="002060">
              <a:alpha val="30000"/>
            </a:srgb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endParaRPr lang="en-US" sz="2400" b="1" dirty="0">
              <a:solidFill>
                <a:schemeClr val="bg1"/>
              </a:solidFill>
              <a:latin typeface="Gotham Book"/>
              <a:ea typeface="Calibri" panose="020F0502020204030204" pitchFamily="34" charset="0"/>
              <a:cs typeface="Times New Roman" panose="02020603050405020304" pitchFamily="18" charset="0"/>
            </a:endParaRPr>
          </a:p>
          <a:p>
            <a:pPr lvl="1" defTabSz="562578">
              <a:lnSpc>
                <a:spcPct val="90000"/>
              </a:lnSpc>
              <a:spcBef>
                <a:spcPct val="0"/>
              </a:spcBef>
              <a:spcAft>
                <a:spcPct val="15000"/>
              </a:spcAft>
            </a:pPr>
            <a:r>
              <a:rPr lang="en-US" sz="2400" b="1" cap="small" spc="50" dirty="0">
                <a:ln w="0"/>
                <a:solidFill>
                  <a:schemeClr val="bg1"/>
                </a:solidFill>
                <a:latin typeface="Gotham Book"/>
              </a:rPr>
              <a:t>Lesson Focus</a:t>
            </a:r>
            <a:r>
              <a:rPr lang="en-US" sz="2400" b="1" spc="50" dirty="0">
                <a:ln w="0"/>
                <a:solidFill>
                  <a:schemeClr val="bg1"/>
                </a:solidFill>
                <a:latin typeface="Gotham Book"/>
              </a:rPr>
              <a:t>:</a:t>
            </a:r>
            <a:endParaRPr lang="en-US" sz="2400"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endParaRPr>
          </a:p>
          <a:p>
            <a:pPr lvl="1" defTabSz="562578">
              <a:lnSpc>
                <a:spcPct val="90000"/>
              </a:lnSpc>
              <a:spcBef>
                <a:spcPct val="0"/>
              </a:spcBef>
              <a:spcAft>
                <a:spcPct val="15000"/>
              </a:spcAft>
            </a:pPr>
            <a:r>
              <a:rPr lang="en-US" sz="2400" b="1" cap="small" spc="50" dirty="0">
                <a:ln w="0"/>
                <a:solidFill>
                  <a:schemeClr val="bg1"/>
                </a:solidFill>
                <a:latin typeface="Gotham Book"/>
              </a:rPr>
              <a:t>Apply the Message:</a:t>
            </a:r>
            <a:r>
              <a:rPr lang="en-US" sz="2400" b="1" spc="50" dirty="0">
                <a:ln w="0"/>
                <a:solidFill>
                  <a:schemeClr val="bg1"/>
                </a:solidFill>
                <a:latin typeface="Gotham Book"/>
              </a:rPr>
              <a:t> </a:t>
            </a:r>
            <a:r>
              <a:rPr lang="en-US" b="1" spc="50" dirty="0">
                <a:ln w="0"/>
                <a:solidFill>
                  <a:schemeClr val="bg1"/>
                </a:solidFill>
                <a:latin typeface="Gotham Book"/>
              </a:rPr>
              <a:t>Seek the things that lead to godliness and faithfulness. </a:t>
            </a:r>
            <a:endParaRPr lang="en-US" sz="2400" b="1" spc="50" dirty="0">
              <a:ln w="0"/>
              <a:solidFill>
                <a:schemeClr val="bg1"/>
              </a:solidFill>
              <a:latin typeface="Gotham Book"/>
            </a:endParaRPr>
          </a:p>
          <a:p>
            <a:pPr lvl="1" defTabSz="562578">
              <a:lnSpc>
                <a:spcPct val="90000"/>
              </a:lnSpc>
              <a:spcBef>
                <a:spcPct val="0"/>
              </a:spcBef>
              <a:spcAft>
                <a:spcPct val="15000"/>
              </a:spcAft>
            </a:pPr>
            <a:r>
              <a:rPr lang="en-US" sz="2400" b="1" cap="small" spc="50" dirty="0">
                <a:ln w="0"/>
                <a:solidFill>
                  <a:schemeClr val="bg1"/>
                </a:solidFill>
                <a:latin typeface="Gotham Book"/>
              </a:rPr>
              <a:t>Live It Out:</a:t>
            </a:r>
            <a:r>
              <a:rPr lang="en-US" sz="2400" b="1" spc="50" dirty="0">
                <a:ln w="0"/>
                <a:solidFill>
                  <a:schemeClr val="bg1"/>
                </a:solidFill>
                <a:latin typeface="Gotham Book"/>
              </a:rPr>
              <a:t> </a:t>
            </a:r>
            <a:r>
              <a:rPr lang="en-US" sz="2000" b="1" spc="50" dirty="0">
                <a:ln w="0"/>
                <a:solidFill>
                  <a:schemeClr val="bg1"/>
                </a:solidFill>
                <a:latin typeface="Gotham Book"/>
              </a:rPr>
              <a:t>Keep track of our own habits before God. </a:t>
            </a:r>
            <a:endParaRPr lang="en-US" sz="600" b="1" spc="50" dirty="0">
              <a:ln w="0"/>
              <a:solidFill>
                <a:schemeClr val="bg1"/>
              </a:solidFill>
              <a:latin typeface="Gotham Book"/>
            </a:endParaRPr>
          </a:p>
          <a:p>
            <a:pPr lvl="1" defTabSz="562578">
              <a:lnSpc>
                <a:spcPct val="90000"/>
              </a:lnSpc>
              <a:spcBef>
                <a:spcPct val="0"/>
              </a:spcBef>
              <a:spcAft>
                <a:spcPct val="15000"/>
              </a:spcAft>
            </a:pPr>
            <a:endParaRPr lang="en-US" sz="600" b="1" dirty="0">
              <a:solidFill>
                <a:schemeClr val="bg1"/>
              </a:solidFill>
              <a:latin typeface="Gotham Book"/>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4FAEFB60-1222-4D15-AC05-C93E04F3F44D}"/>
              </a:ext>
            </a:extLst>
          </p:cNvPr>
          <p:cNvCxnSpPr>
            <a:cxnSpLocks/>
          </p:cNvCxnSpPr>
          <p:nvPr/>
        </p:nvCxnSpPr>
        <p:spPr>
          <a:xfrm flipV="1">
            <a:off x="-172004" y="55518"/>
            <a:ext cx="9640407" cy="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E2F6E14A-D5BE-4775-8F80-D55EF2724E0B}"/>
              </a:ext>
            </a:extLst>
          </p:cNvPr>
          <p:cNvSpPr>
            <a:spLocks noChangeShapeType="1"/>
          </p:cNvSpPr>
          <p:nvPr/>
        </p:nvSpPr>
        <p:spPr bwMode="auto">
          <a:xfrm flipV="1">
            <a:off x="-515959" y="2910423"/>
            <a:ext cx="9984362" cy="66031"/>
          </a:xfrm>
          <a:prstGeom prst="line">
            <a:avLst/>
          </a:prstGeom>
          <a:noFill/>
          <a:ln w="77063">
            <a:solidFill>
              <a:schemeClr val="bg1"/>
            </a:solidFill>
            <a:round/>
            <a:headEnd/>
            <a:tailEnd/>
          </a:ln>
        </p:spPr>
        <p:txBody>
          <a:bodyPr lIns="64291" tIns="32146" rIns="64291" bIns="32146"/>
          <a:lstStyle/>
          <a:p>
            <a:endParaRPr lang="en-US" sz="1400" dirty="0">
              <a:solidFill>
                <a:schemeClr val="bg1"/>
              </a:solidFill>
              <a:latin typeface="Gotham Book"/>
            </a:endParaRPr>
          </a:p>
        </p:txBody>
      </p:sp>
      <p:sp>
        <p:nvSpPr>
          <p:cNvPr id="3" name="TextBox 2">
            <a:extLst>
              <a:ext uri="{FF2B5EF4-FFF2-40B4-BE49-F238E27FC236}">
                <a16:creationId xmlns:a16="http://schemas.microsoft.com/office/drawing/2014/main" id="{1D6F9F92-3D92-9749-CBCF-349DEF2D7BE9}"/>
              </a:ext>
            </a:extLst>
          </p:cNvPr>
          <p:cNvSpPr txBox="1"/>
          <p:nvPr/>
        </p:nvSpPr>
        <p:spPr>
          <a:xfrm>
            <a:off x="2395108" y="1606333"/>
            <a:ext cx="6266292"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latin typeface="Gotham Book"/>
                <a:ea typeface="Calibri" panose="020F0502020204030204" pitchFamily="34" charset="0"/>
                <a:cs typeface="Times New Roman" panose="02020603050405020304" pitchFamily="18" charset="0"/>
              </a:rPr>
              <a:t>We honor God with our bodies and with our thinking. </a:t>
            </a:r>
            <a:endParaRPr lang="en-US" dirty="0"/>
          </a:p>
        </p:txBody>
      </p:sp>
      <p:sp>
        <p:nvSpPr>
          <p:cNvPr id="4" name="TextBox 3">
            <a:extLst>
              <a:ext uri="{FF2B5EF4-FFF2-40B4-BE49-F238E27FC236}">
                <a16:creationId xmlns:a16="http://schemas.microsoft.com/office/drawing/2014/main" id="{1237E314-F0F1-B8D9-C3C9-4ED5D225BDED}"/>
              </a:ext>
            </a:extLst>
          </p:cNvPr>
          <p:cNvSpPr txBox="1"/>
          <p:nvPr/>
        </p:nvSpPr>
        <p:spPr>
          <a:xfrm>
            <a:off x="4760852" y="71706"/>
            <a:ext cx="4370565" cy="96180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endParaRPr lang="en-US" sz="1050" b="1" spc="50" dirty="0">
              <a:ln w="0"/>
              <a:solidFill>
                <a:schemeClr val="bg1"/>
              </a:solidFill>
              <a:latin typeface="Gotham Book"/>
            </a:endParaRPr>
          </a:p>
          <a:p>
            <a:r>
              <a:rPr lang="en-US" sz="2000" b="1" spc="50" dirty="0">
                <a:ln w="0"/>
                <a:solidFill>
                  <a:schemeClr val="bg1"/>
                </a:solidFill>
                <a:latin typeface="Gotham Book"/>
              </a:rPr>
              <a:t>Lesson Scripture: </a:t>
            </a:r>
            <a:r>
              <a:rPr lang="en-US" sz="2000" b="1" dirty="0">
                <a:solidFill>
                  <a:schemeClr val="bg1"/>
                </a:solidFill>
                <a:latin typeface="Gotham Book"/>
                <a:ea typeface="Calibri" panose="020F0502020204030204" pitchFamily="34" charset="0"/>
                <a:cs typeface="Times New Roman" panose="02020603050405020304" pitchFamily="18" charset="0"/>
              </a:rPr>
              <a:t>Daniel 1:8–17; 1 Timothy 4:7–8</a:t>
            </a:r>
            <a:endParaRPr lang="en-US" sz="600" b="1" dirty="0">
              <a:solidFill>
                <a:schemeClr val="bg1"/>
              </a:solidFill>
              <a:latin typeface="Gotham Book"/>
              <a:ea typeface="Calibri" panose="020F0502020204030204" pitchFamily="34" charset="0"/>
              <a:cs typeface="Times New Roman" panose="02020603050405020304" pitchFamily="18" charset="0"/>
            </a:endParaRPr>
          </a:p>
          <a:p>
            <a:endParaRPr lang="en-US" sz="600" dirty="0"/>
          </a:p>
        </p:txBody>
      </p:sp>
      <p:sp>
        <p:nvSpPr>
          <p:cNvPr id="8" name="Slide Number Placeholder 7">
            <a:extLst>
              <a:ext uri="{FF2B5EF4-FFF2-40B4-BE49-F238E27FC236}">
                <a16:creationId xmlns:a16="http://schemas.microsoft.com/office/drawing/2014/main" id="{A9BEC875-C861-8209-4917-93A5B0A99573}"/>
              </a:ext>
            </a:extLst>
          </p:cNvPr>
          <p:cNvSpPr>
            <a:spLocks noGrp="1"/>
          </p:cNvSpPr>
          <p:nvPr>
            <p:ph type="sldNum" sz="quarter" idx="2"/>
          </p:nvPr>
        </p:nvSpPr>
        <p:spPr>
          <a:xfrm>
            <a:off x="8077200" y="6356350"/>
            <a:ext cx="609600" cy="365125"/>
          </a:xfrm>
        </p:spPr>
        <p:txBody>
          <a:bodyPr/>
          <a:lstStyle/>
          <a:p>
            <a:fld id="{86CB4B4D-7CA3-9044-876B-883B54F8677D}" type="slidenum">
              <a:rPr lang="en-US" smtClean="0">
                <a:solidFill>
                  <a:srgbClr val="002060"/>
                </a:solidFill>
                <a:latin typeface="Arial Black" panose="020B0A04020102020204" pitchFamily="34" charset="0"/>
              </a:rPr>
              <a:pPr/>
              <a:t>3</a:t>
            </a:fld>
            <a:endParaRPr lang="en-US">
              <a:solidFill>
                <a:srgbClr val="002060"/>
              </a:solidFill>
              <a:latin typeface="Arial Black" panose="020B0A04020102020204" pitchFamily="34" charset="0"/>
            </a:endParaRPr>
          </a:p>
        </p:txBody>
      </p:sp>
      <p:sp>
        <p:nvSpPr>
          <p:cNvPr id="6" name="TextBox 5">
            <a:extLst>
              <a:ext uri="{FF2B5EF4-FFF2-40B4-BE49-F238E27FC236}">
                <a16:creationId xmlns:a16="http://schemas.microsoft.com/office/drawing/2014/main" id="{3E5ABE79-9B66-7E85-1118-001E24E382E9}"/>
              </a:ext>
            </a:extLst>
          </p:cNvPr>
          <p:cNvSpPr txBox="1"/>
          <p:nvPr/>
        </p:nvSpPr>
        <p:spPr>
          <a:xfrm>
            <a:off x="-194254" y="4585706"/>
            <a:ext cx="5882640" cy="968278"/>
          </a:xfrm>
          <a:prstGeom prst="rect">
            <a:avLst/>
          </a:prstGeom>
          <a:noFill/>
        </p:spPr>
        <p:txBody>
          <a:bodyPr wrap="square">
            <a:spAutoFit/>
          </a:bodyPr>
          <a:lstStyle/>
          <a:p>
            <a:pPr marL="1257300" lvl="2" indent="-342900">
              <a:lnSpc>
                <a:spcPct val="107000"/>
              </a:lnSpc>
              <a:buFont typeface="Wingdings" panose="05000000000000000000" pitchFamily="2" charset="2"/>
              <a:buChar char="q"/>
            </a:pPr>
            <a:r>
              <a:rPr lang="en-US" sz="1800" b="1" dirty="0">
                <a:solidFill>
                  <a:schemeClr val="bg1"/>
                </a:solidFill>
                <a:latin typeface="Gotham Book"/>
                <a:ea typeface="Calibri" panose="020F0502020204030204" pitchFamily="34" charset="0"/>
                <a:cs typeface="Times New Roman" panose="02020603050405020304" pitchFamily="18" charset="0"/>
              </a:rPr>
              <a:t>Faithful in Exile - Daniel 1:8–14 NIV</a:t>
            </a:r>
          </a:p>
          <a:p>
            <a:pPr marL="1257300" lvl="2" indent="-342900">
              <a:lnSpc>
                <a:spcPct val="107000"/>
              </a:lnSpc>
              <a:buFont typeface="Wingdings" panose="05000000000000000000" pitchFamily="2" charset="2"/>
              <a:buChar char="q"/>
            </a:pPr>
            <a:r>
              <a:rPr lang="en-US" sz="1800" b="1" dirty="0">
                <a:solidFill>
                  <a:schemeClr val="bg1"/>
                </a:solidFill>
                <a:latin typeface="Gotham Book"/>
                <a:ea typeface="Calibri" panose="020F0502020204030204" pitchFamily="34" charset="0"/>
                <a:cs typeface="Times New Roman" panose="02020603050405020304" pitchFamily="18" charset="0"/>
              </a:rPr>
              <a:t>Faithful in All Circumstances - Daniel 1:15–17; 1 Timothy 4:7–8 NIV </a:t>
            </a:r>
          </a:p>
        </p:txBody>
      </p:sp>
    </p:spTree>
    <p:extLst>
      <p:ext uri="{BB962C8B-B14F-4D97-AF65-F5344CB8AC3E}">
        <p14:creationId xmlns:p14="http://schemas.microsoft.com/office/powerpoint/2010/main" val="321731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A0FCE-1321-E088-39FA-828BD86AD14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5561" b="5561"/>
          <a:stretch/>
        </p:blipFill>
        <p:spPr>
          <a:xfrm>
            <a:off x="1" y="620765"/>
            <a:ext cx="9143999" cy="609600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344DD0E-AB4B-42C7-BCE3-B593E003D2C6}"/>
              </a:ext>
            </a:extLst>
          </p:cNvPr>
          <p:cNvSpPr txBox="1"/>
          <p:nvPr/>
        </p:nvSpPr>
        <p:spPr>
          <a:xfrm>
            <a:off x="381000" y="2740320"/>
            <a:ext cx="8229600" cy="3831818"/>
          </a:xfrm>
          <a:prstGeom prst="rect">
            <a:avLst/>
          </a:prstGeom>
          <a:solidFill>
            <a:schemeClr val="accent5">
              <a:lumMod val="50000"/>
              <a:alpha val="7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21457" lvl="1" hangingPunct="0">
              <a:tabLst>
                <a:tab pos="642915" algn="l"/>
              </a:tabLst>
            </a:pPr>
            <a:r>
              <a:rPr lang="en-US" sz="2800" b="1" i="0" u="sng" cap="small" dirty="0">
                <a:solidFill>
                  <a:schemeClr val="accent6">
                    <a:lumMod val="20000"/>
                    <a:lumOff val="80000"/>
                  </a:schemeClr>
                </a:solidFill>
                <a:effectLst>
                  <a:outerShdw blurRad="38100" dist="38100" dir="2700000" algn="tl">
                    <a:srgbClr val="000000">
                      <a:alpha val="43137"/>
                    </a:srgbClr>
                  </a:outerShdw>
                </a:effectLst>
                <a:latin typeface="Gotham Book"/>
              </a:rPr>
              <a:t>Consequences of Neglect </a:t>
            </a:r>
          </a:p>
          <a:p>
            <a:pPr marL="321457" lvl="1" hangingPunct="0">
              <a:tabLst>
                <a:tab pos="642915" algn="l"/>
              </a:tabLst>
            </a:pPr>
            <a:endParaRPr lang="en-US" sz="700" b="1" i="0" dirty="0">
              <a:solidFill>
                <a:schemeClr val="accent6">
                  <a:lumMod val="20000"/>
                  <a:lumOff val="80000"/>
                </a:schemeClr>
              </a:solidFill>
              <a:effectLst/>
              <a:latin typeface="Gotham Book"/>
            </a:endParaRPr>
          </a:p>
          <a:p>
            <a:pPr marL="321457" lvl="1" hangingPunct="0">
              <a:tabLst>
                <a:tab pos="642915" algn="l"/>
              </a:tabLst>
            </a:pPr>
            <a:r>
              <a:rPr lang="en-US" sz="1600" b="1" i="0" dirty="0">
                <a:solidFill>
                  <a:schemeClr val="accent6">
                    <a:lumMod val="20000"/>
                    <a:lumOff val="80000"/>
                  </a:schemeClr>
                </a:solidFill>
                <a:effectLst>
                  <a:outerShdw blurRad="38100" dist="38100" dir="2700000" algn="tl">
                    <a:srgbClr val="000000">
                      <a:alpha val="43137"/>
                    </a:srgbClr>
                  </a:outerShdw>
                </a:effectLst>
                <a:latin typeface="Gotham Book"/>
              </a:rPr>
              <a:t>When I was a teenager, taking care of my body seemed effortless. As an athlete on the cross-country team, exercise was built into my routine. I could eat whatever I wanted without feeling any adverse effects, so I didn’t pay atten­tion to what I ate. </a:t>
            </a:r>
          </a:p>
          <a:p>
            <a:pPr marL="321457" lvl="1" hangingPunct="0">
              <a:tabLst>
                <a:tab pos="642915" algn="l"/>
              </a:tabLst>
            </a:pPr>
            <a:r>
              <a:rPr lang="en-US" sz="1600" b="1" i="0" dirty="0">
                <a:solidFill>
                  <a:schemeClr val="accent6">
                    <a:lumMod val="20000"/>
                    <a:lumOff val="80000"/>
                  </a:schemeClr>
                </a:solidFill>
                <a:effectLst>
                  <a:outerShdw blurRad="38100" dist="38100" dir="2700000" algn="tl">
                    <a:srgbClr val="000000">
                      <a:alpha val="43137"/>
                    </a:srgbClr>
                  </a:outerShdw>
                </a:effectLst>
                <a:latin typeface="Gotham Book"/>
              </a:rPr>
              <a:t> </a:t>
            </a:r>
          </a:p>
          <a:p>
            <a:pPr marL="321457" lvl="1" hangingPunct="0">
              <a:tabLst>
                <a:tab pos="642915" algn="l"/>
              </a:tabLst>
            </a:pPr>
            <a:r>
              <a:rPr lang="en-US" sz="1600" b="1" i="0" dirty="0">
                <a:solidFill>
                  <a:schemeClr val="accent6">
                    <a:lumMod val="20000"/>
                    <a:lumOff val="80000"/>
                  </a:schemeClr>
                </a:solidFill>
                <a:effectLst>
                  <a:outerShdw blurRad="38100" dist="38100" dir="2700000" algn="tl">
                    <a:srgbClr val="000000">
                      <a:alpha val="43137"/>
                    </a:srgbClr>
                  </a:outerShdw>
                </a:effectLst>
                <a:latin typeface="Gotham Book"/>
              </a:rPr>
              <a:t>Several decades, two children, and a stint in graduate school later, I wish I could still say the same. While it brings me joy, most of my work is done at a desk, in front of a screen. The demands of family and church take up whatever time I have left, and I find myself neglecting the care my body needs. On a trip with our church’s youth group last summer, I struggled physically. At that point, it occurred to me that while I spend a lot of energy studying, writing, and teaching about God, I hardly put any effort into caring for the body God gave me. That neglect was getting in the way of serving God. It is impossible to separate my physi­cal body and my service to God. As both texts for this lesson show, neither should be ignored. </a:t>
            </a:r>
          </a:p>
        </p:txBody>
      </p:sp>
      <p:sp>
        <p:nvSpPr>
          <p:cNvPr id="11" name="TextBox 10">
            <a:extLst>
              <a:ext uri="{FF2B5EF4-FFF2-40B4-BE49-F238E27FC236}">
                <a16:creationId xmlns:a16="http://schemas.microsoft.com/office/drawing/2014/main" id="{68F88016-2801-416D-9BF0-FD048DE38CE4}"/>
              </a:ext>
            </a:extLst>
          </p:cNvPr>
          <p:cNvSpPr txBox="1"/>
          <p:nvPr/>
        </p:nvSpPr>
        <p:spPr>
          <a:xfrm>
            <a:off x="152400" y="-35314"/>
            <a:ext cx="1752600" cy="55736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nchor="ctr">
            <a:spAutoFit/>
          </a:bodyPr>
          <a:lstStyle/>
          <a:p>
            <a:pPr algn="ctr"/>
            <a:r>
              <a:rPr lang="en-US" sz="3200" b="1" cap="small" dirty="0">
                <a:solidFill>
                  <a:schemeClr val="bg1"/>
                </a:solidFill>
                <a:latin typeface="Gotham Book"/>
              </a:rPr>
              <a:t>Context</a:t>
            </a:r>
          </a:p>
        </p:txBody>
      </p:sp>
      <p:sp>
        <p:nvSpPr>
          <p:cNvPr id="12" name="Title 2">
            <a:extLst>
              <a:ext uri="{FF2B5EF4-FFF2-40B4-BE49-F238E27FC236}">
                <a16:creationId xmlns:a16="http://schemas.microsoft.com/office/drawing/2014/main" id="{B21C7C5B-2B1B-4D06-8428-E64C76F68B41}"/>
              </a:ext>
            </a:extLst>
          </p:cNvPr>
          <p:cNvSpPr txBox="1">
            <a:spLocks/>
          </p:cNvSpPr>
          <p:nvPr/>
        </p:nvSpPr>
        <p:spPr>
          <a:xfrm>
            <a:off x="3962400" y="55562"/>
            <a:ext cx="4419600" cy="37561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4" name="Slide Number Placeholder 7">
            <a:extLst>
              <a:ext uri="{FF2B5EF4-FFF2-40B4-BE49-F238E27FC236}">
                <a16:creationId xmlns:a16="http://schemas.microsoft.com/office/drawing/2014/main" id="{B0C11A89-71D8-65E7-5FBA-F08ED3B7A2D9}"/>
              </a:ext>
            </a:extLst>
          </p:cNvPr>
          <p:cNvSpPr>
            <a:spLocks noGrp="1"/>
          </p:cNvSpPr>
          <p:nvPr>
            <p:ph type="sldNum" sz="quarter" idx="2"/>
          </p:nvPr>
        </p:nvSpPr>
        <p:spPr>
          <a:xfrm>
            <a:off x="8077200" y="6356350"/>
            <a:ext cx="609600" cy="365125"/>
          </a:xfrm>
        </p:spPr>
        <p:txBody>
          <a:bodyPr/>
          <a:lstStyle/>
          <a:p>
            <a:fld id="{86CB4B4D-7CA3-9044-876B-883B54F8677D}" type="slidenum">
              <a:rPr lang="en-US" smtClean="0">
                <a:solidFill>
                  <a:srgbClr val="002060"/>
                </a:solidFill>
                <a:latin typeface="Arial Black" panose="020B0A04020102020204" pitchFamily="34" charset="0"/>
              </a:rPr>
              <a:pPr/>
              <a:t>4</a:t>
            </a:fld>
            <a:endParaRPr lang="en-US">
              <a:solidFill>
                <a:srgbClr val="002060"/>
              </a:solidFill>
              <a:latin typeface="Arial Black" panose="020B0A04020102020204" pitchFamily="34" charset="0"/>
            </a:endParaRPr>
          </a:p>
        </p:txBody>
      </p:sp>
    </p:spTree>
    <p:extLst>
      <p:ext uri="{BB962C8B-B14F-4D97-AF65-F5344CB8AC3E}">
        <p14:creationId xmlns:p14="http://schemas.microsoft.com/office/powerpoint/2010/main" val="3721166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37A4BC-A2D8-DB54-D00B-1B6D32818542}"/>
              </a:ext>
            </a:extLst>
          </p:cNvPr>
          <p:cNvPicPr>
            <a:picLocks noChangeAspect="1"/>
          </p:cNvPicPr>
          <p:nvPr/>
        </p:nvPicPr>
        <p:blipFill>
          <a:blip r:embed="rId3">
            <a:extLst>
              <a:ext uri="{28A0092B-C50C-407E-A947-70E740481C1C}">
                <a14:useLocalDpi xmlns:a14="http://schemas.microsoft.com/office/drawing/2010/main" val="0"/>
              </a:ext>
            </a:extLst>
          </a:blip>
          <a:srcRect t="1618" b="1618"/>
          <a:stretch/>
        </p:blipFill>
        <p:spPr>
          <a:xfrm>
            <a:off x="0" y="856141"/>
            <a:ext cx="3605111" cy="2616609"/>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6024E2BC-F4C6-411A-8C81-820D8D0ACF9C}"/>
              </a:ext>
            </a:extLst>
          </p:cNvPr>
          <p:cNvSpPr txBox="1">
            <a:spLocks/>
          </p:cNvSpPr>
          <p:nvPr/>
        </p:nvSpPr>
        <p:spPr>
          <a:xfrm>
            <a:off x="6050544" y="35868"/>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3" name="TextBox 12">
            <a:extLst>
              <a:ext uri="{FF2B5EF4-FFF2-40B4-BE49-F238E27FC236}">
                <a16:creationId xmlns:a16="http://schemas.microsoft.com/office/drawing/2014/main" id="{791B5451-6031-4672-AA90-97FD5BCEB436}"/>
              </a:ext>
            </a:extLst>
          </p:cNvPr>
          <p:cNvSpPr txBox="1"/>
          <p:nvPr/>
        </p:nvSpPr>
        <p:spPr>
          <a:xfrm>
            <a:off x="152400" y="-1"/>
            <a:ext cx="2286000" cy="61891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600" b="1" cap="small" dirty="0">
                <a:solidFill>
                  <a:schemeClr val="bg1"/>
                </a:solidFill>
                <a:latin typeface="Gotham Book"/>
              </a:rPr>
              <a:t>Context</a:t>
            </a:r>
          </a:p>
        </p:txBody>
      </p:sp>
      <p:sp>
        <p:nvSpPr>
          <p:cNvPr id="9" name="Slide Number Placeholder 7">
            <a:extLst>
              <a:ext uri="{FF2B5EF4-FFF2-40B4-BE49-F238E27FC236}">
                <a16:creationId xmlns:a16="http://schemas.microsoft.com/office/drawing/2014/main" id="{D2A22CFF-563E-1F84-EA0D-8D789B726850}"/>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5</a:t>
            </a:fld>
            <a:endParaRPr lang="en-US" dirty="0">
              <a:solidFill>
                <a:schemeClr val="bg1"/>
              </a:solidFill>
              <a:latin typeface="Arial Black" panose="020B0A04020102020204" pitchFamily="34" charset="0"/>
            </a:endParaRPr>
          </a:p>
        </p:txBody>
      </p:sp>
      <p:sp>
        <p:nvSpPr>
          <p:cNvPr id="10" name="TextBox 9">
            <a:extLst>
              <a:ext uri="{FF2B5EF4-FFF2-40B4-BE49-F238E27FC236}">
                <a16:creationId xmlns:a16="http://schemas.microsoft.com/office/drawing/2014/main" id="{25B2251A-4A14-2F43-A962-FB84D5DD5526}"/>
              </a:ext>
            </a:extLst>
          </p:cNvPr>
          <p:cNvSpPr txBox="1"/>
          <p:nvPr/>
        </p:nvSpPr>
        <p:spPr>
          <a:xfrm>
            <a:off x="3605111" y="839208"/>
            <a:ext cx="5604506" cy="2862322"/>
          </a:xfrm>
          <a:prstGeom prst="rect">
            <a:avLst/>
          </a:prstGeom>
          <a:noFill/>
        </p:spPr>
        <p:txBody>
          <a:bodyPr wrap="square">
            <a:spAutoFit/>
          </a:bodyPr>
          <a:lstStyle/>
          <a:p>
            <a:r>
              <a:rPr lang="en-US" sz="1800" b="1" kern="1200" dirty="0">
                <a:solidFill>
                  <a:schemeClr val="bg1"/>
                </a:solidFill>
                <a:effectLst>
                  <a:outerShdw blurRad="38100" dist="38100" dir="2700000" algn="tl">
                    <a:srgbClr val="000000">
                      <a:alpha val="43137"/>
                    </a:srgbClr>
                  </a:outerShdw>
                </a:effectLst>
                <a:latin typeface="Gotham Medium" panose="02000604030000020004"/>
              </a:rPr>
              <a:t>The book of Daniel is set when God’s people are being exiled from Judah to Babylon. Because Judah’s kings and rulers led the people into ruin, God allows them to be conquered by Nebuchadnezzar, king of Babylon. The Babylonians take some of the best and brightest, including Daniel and his three friends, to train for service in the royal courts.  As these young men find themselves in a new culture, they learn faithfulness to God in a hostile world. </a:t>
            </a:r>
          </a:p>
          <a:p>
            <a:r>
              <a:rPr lang="en-US" sz="1800" b="1" kern="1200" dirty="0">
                <a:solidFill>
                  <a:schemeClr val="bg1"/>
                </a:solidFill>
                <a:effectLst>
                  <a:outerShdw blurRad="38100" dist="38100" dir="2700000" algn="tl">
                    <a:srgbClr val="000000">
                      <a:alpha val="43137"/>
                    </a:srgbClr>
                  </a:outerShdw>
                </a:effectLst>
                <a:latin typeface="Gotham Medium" panose="02000604030000020004"/>
              </a:rPr>
              <a:t> </a:t>
            </a:r>
          </a:p>
        </p:txBody>
      </p:sp>
      <p:sp>
        <p:nvSpPr>
          <p:cNvPr id="14" name="TextBox 13">
            <a:extLst>
              <a:ext uri="{FF2B5EF4-FFF2-40B4-BE49-F238E27FC236}">
                <a16:creationId xmlns:a16="http://schemas.microsoft.com/office/drawing/2014/main" id="{65882652-D64C-61EE-0E71-876DCFFC2405}"/>
              </a:ext>
            </a:extLst>
          </p:cNvPr>
          <p:cNvSpPr txBox="1"/>
          <p:nvPr/>
        </p:nvSpPr>
        <p:spPr>
          <a:xfrm>
            <a:off x="381000" y="3276600"/>
            <a:ext cx="8458200" cy="3139321"/>
          </a:xfrm>
          <a:prstGeom prst="rect">
            <a:avLst/>
          </a:prstGeom>
          <a:noFill/>
        </p:spPr>
        <p:txBody>
          <a:bodyPr wrap="square">
            <a:spAutoFit/>
          </a:bodyPr>
          <a:lstStyle/>
          <a:p>
            <a:endParaRPr lang="en-US" sz="1800" b="1" kern="1200" dirty="0">
              <a:solidFill>
                <a:schemeClr val="bg1"/>
              </a:solidFill>
              <a:effectLst>
                <a:outerShdw blurRad="38100" dist="38100" dir="2700000" algn="tl">
                  <a:srgbClr val="000000">
                    <a:alpha val="43137"/>
                  </a:srgbClr>
                </a:outerShdw>
              </a:effectLst>
              <a:latin typeface="Gotham Medium" panose="02000604030000020004"/>
            </a:endParaRPr>
          </a:p>
          <a:p>
            <a:r>
              <a:rPr lang="en-US" sz="1800" b="1" kern="1200" dirty="0">
                <a:solidFill>
                  <a:schemeClr val="bg1"/>
                </a:solidFill>
                <a:effectLst>
                  <a:outerShdw blurRad="38100" dist="38100" dir="2700000" algn="tl">
                    <a:srgbClr val="000000">
                      <a:alpha val="43137"/>
                    </a:srgbClr>
                  </a:outerShdw>
                </a:effectLst>
                <a:latin typeface="Gotham Medium" panose="02000604030000020004"/>
              </a:rPr>
              <a:t>The book of Daniel is divided into two parts: chapters 1–6 consist of narratives about Daniel and his companions in service to various kings, while chapters 7–12 consist of Daniel’s visions. Because of these visions, the book is found in the “prophecy” section of the Bible. Today’s lesson comes from the first half of the book. </a:t>
            </a:r>
          </a:p>
          <a:p>
            <a:r>
              <a:rPr lang="en-US" sz="1800" b="1" kern="1200" dirty="0">
                <a:solidFill>
                  <a:schemeClr val="bg1"/>
                </a:solidFill>
                <a:effectLst>
                  <a:outerShdw blurRad="38100" dist="38100" dir="2700000" algn="tl">
                    <a:srgbClr val="000000">
                      <a:alpha val="43137"/>
                    </a:srgbClr>
                  </a:outerShdw>
                </a:effectLst>
                <a:latin typeface="Gotham Medium" panose="02000604030000020004"/>
              </a:rPr>
              <a:t> </a:t>
            </a:r>
          </a:p>
          <a:p>
            <a:r>
              <a:rPr lang="en-US" sz="1800" b="1" kern="1200" dirty="0">
                <a:solidFill>
                  <a:schemeClr val="bg1"/>
                </a:solidFill>
                <a:effectLst>
                  <a:outerShdw blurRad="38100" dist="38100" dir="2700000" algn="tl">
                    <a:srgbClr val="000000">
                      <a:alpha val="43137"/>
                    </a:srgbClr>
                  </a:outerShdw>
                </a:effectLst>
                <a:latin typeface="Gotham Medium" panose="02000604030000020004"/>
              </a:rPr>
              <a:t>The epistle of 1 Timothy was written more than 500 years after Daniel’s time. Timothy was a trav­eling companion and coworker of Paul’s. In this letter, Paul gives Timothy instructions regarding the situation in the church at Ephesus, particu­larly in countering false teachings that threaten to muddy the good news of the gospel and cause dis­tress within the church. </a:t>
            </a:r>
          </a:p>
        </p:txBody>
      </p:sp>
    </p:spTree>
    <p:extLst>
      <p:ext uri="{BB962C8B-B14F-4D97-AF65-F5344CB8AC3E}">
        <p14:creationId xmlns:p14="http://schemas.microsoft.com/office/powerpoint/2010/main" val="4220308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8F3B54-87B7-5992-E12B-C91D3368F326}"/>
              </a:ext>
            </a:extLst>
          </p:cNvPr>
          <p:cNvPicPr>
            <a:picLocks noChangeAspect="1"/>
          </p:cNvPicPr>
          <p:nvPr/>
        </p:nvPicPr>
        <p:blipFill>
          <a:blip r:embed="rId3">
            <a:extLst>
              <a:ext uri="{28A0092B-C50C-407E-A947-70E740481C1C}">
                <a14:useLocalDpi xmlns:a14="http://schemas.microsoft.com/office/drawing/2010/main" val="0"/>
              </a:ext>
            </a:extLst>
          </a:blip>
          <a:srcRect t="8397" r="14597" b="8397"/>
          <a:stretch>
            <a:fillRect/>
          </a:stretch>
        </p:blipFill>
        <p:spPr>
          <a:xfrm>
            <a:off x="4447912" y="1019087"/>
            <a:ext cx="4788146" cy="394414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61248" y="609600"/>
            <a:ext cx="9418320" cy="284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76ECFE-B14D-4028-B0C8-87EF55D0E256}"/>
              </a:ext>
            </a:extLst>
          </p:cNvPr>
          <p:cNvSpPr txBox="1"/>
          <p:nvPr/>
        </p:nvSpPr>
        <p:spPr>
          <a:xfrm>
            <a:off x="152400" y="-27264"/>
            <a:ext cx="3360436" cy="60350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OUTLINE</a:t>
            </a:r>
          </a:p>
        </p:txBody>
      </p:sp>
      <p:sp>
        <p:nvSpPr>
          <p:cNvPr id="8" name="Slide Number Placeholder 7">
            <a:extLst>
              <a:ext uri="{FF2B5EF4-FFF2-40B4-BE49-F238E27FC236}">
                <a16:creationId xmlns:a16="http://schemas.microsoft.com/office/drawing/2014/main" id="{08438111-94CA-E235-7B53-829F1560E5AD}"/>
              </a:ext>
            </a:extLst>
          </p:cNvPr>
          <p:cNvSpPr>
            <a:spLocks noGrp="1"/>
          </p:cNvSpPr>
          <p:nvPr>
            <p:ph type="sldNum" sz="quarter" idx="2"/>
          </p:nvPr>
        </p:nvSpPr>
        <p:spPr>
          <a:xfrm>
            <a:off x="8153400" y="6172200"/>
            <a:ext cx="609600" cy="365125"/>
          </a:xfrm>
        </p:spPr>
        <p:txBody>
          <a:bodyPr/>
          <a:lstStyle/>
          <a:p>
            <a:fld id="{86CB4B4D-7CA3-9044-876B-883B54F8677D}" type="slidenum">
              <a:rPr lang="en-US" smtClean="0">
                <a:solidFill>
                  <a:schemeClr val="bg1"/>
                </a:solidFill>
                <a:latin typeface="Arial Black" panose="020B0A04020102020204" pitchFamily="34" charset="0"/>
              </a:rPr>
              <a:pPr/>
              <a:t>6</a:t>
            </a:fld>
            <a:endParaRPr lang="en-US">
              <a:solidFill>
                <a:schemeClr val="bg1"/>
              </a:solidFill>
              <a:latin typeface="Arial Black" panose="020B0A04020102020204" pitchFamily="34" charset="0"/>
            </a:endParaRPr>
          </a:p>
        </p:txBody>
      </p:sp>
      <p:sp>
        <p:nvSpPr>
          <p:cNvPr id="10" name="Title 2">
            <a:extLst>
              <a:ext uri="{FF2B5EF4-FFF2-40B4-BE49-F238E27FC236}">
                <a16:creationId xmlns:a16="http://schemas.microsoft.com/office/drawing/2014/main" id="{9C49842A-39CA-726A-94C9-11D610E5159A}"/>
              </a:ext>
            </a:extLst>
          </p:cNvPr>
          <p:cNvSpPr txBox="1">
            <a:spLocks/>
          </p:cNvSpPr>
          <p:nvPr/>
        </p:nvSpPr>
        <p:spPr>
          <a:xfrm>
            <a:off x="3962400" y="55562"/>
            <a:ext cx="4419600" cy="37561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4" name="TextBox 13">
            <a:extLst>
              <a:ext uri="{FF2B5EF4-FFF2-40B4-BE49-F238E27FC236}">
                <a16:creationId xmlns:a16="http://schemas.microsoft.com/office/drawing/2014/main" id="{D8D6FF43-B139-FC20-B79B-5A951603617B}"/>
              </a:ext>
            </a:extLst>
          </p:cNvPr>
          <p:cNvSpPr txBox="1"/>
          <p:nvPr/>
        </p:nvSpPr>
        <p:spPr>
          <a:xfrm>
            <a:off x="287866" y="816515"/>
            <a:ext cx="4284133" cy="4585871"/>
          </a:xfrm>
          <a:prstGeom prst="rect">
            <a:avLst/>
          </a:prstGeom>
          <a:noFill/>
        </p:spPr>
        <p:txBody>
          <a:bodyPr wrap="square">
            <a:spAutoFit/>
          </a:bodyPr>
          <a:lstStyle/>
          <a:p>
            <a:r>
              <a:rPr lang="en-US" sz="3200" b="1" u="sng" kern="1200" cap="small" dirty="0">
                <a:solidFill>
                  <a:schemeClr val="bg1"/>
                </a:solidFill>
                <a:effectLst/>
                <a:latin typeface="Gotham Medium"/>
              </a:rPr>
              <a:t>Stages of Exile</a:t>
            </a:r>
          </a:p>
          <a:p>
            <a:r>
              <a:rPr lang="en-US" sz="2000" b="1" kern="1200" dirty="0">
                <a:solidFill>
                  <a:schemeClr val="bg1"/>
                </a:solidFill>
                <a:effectLst/>
                <a:latin typeface="Gotham Medium"/>
              </a:rPr>
              <a:t>After Solomon’s reign, Israel splits into two kingdoms— Israel in the north and Judah in the south. The northern kingdom persists in idolatry and disobedience until its demise at the hands of the Assyrians. Judah lasts a little longer, due to the faithfulness of a few. But eventually, </a:t>
            </a:r>
            <a:r>
              <a:rPr lang="en-US" sz="2000" b="1" dirty="0">
                <a:solidFill>
                  <a:schemeClr val="bg1"/>
                </a:solidFill>
                <a:latin typeface="Gotham Medium"/>
              </a:rPr>
              <a:t>they also refuse to serve the Lord. Because of Judah’s disobedience, God allows Babylon to defeat them over a number of years in the first half of the sixth century. </a:t>
            </a:r>
            <a:endParaRPr lang="en-US" sz="2000" b="1" kern="1200" dirty="0">
              <a:solidFill>
                <a:schemeClr val="bg1"/>
              </a:solidFill>
              <a:effectLst/>
              <a:latin typeface="Gotham Medium"/>
            </a:endParaRPr>
          </a:p>
        </p:txBody>
      </p:sp>
      <p:sp>
        <p:nvSpPr>
          <p:cNvPr id="3" name="TextBox 2">
            <a:extLst>
              <a:ext uri="{FF2B5EF4-FFF2-40B4-BE49-F238E27FC236}">
                <a16:creationId xmlns:a16="http://schemas.microsoft.com/office/drawing/2014/main" id="{05D6545B-E45E-35EC-D584-B5266FAF2481}"/>
              </a:ext>
            </a:extLst>
          </p:cNvPr>
          <p:cNvSpPr txBox="1"/>
          <p:nvPr/>
        </p:nvSpPr>
        <p:spPr>
          <a:xfrm>
            <a:off x="287866" y="5362396"/>
            <a:ext cx="7270873" cy="1200329"/>
          </a:xfrm>
          <a:prstGeom prst="rect">
            <a:avLst/>
          </a:prstGeom>
          <a:noFill/>
        </p:spPr>
        <p:txBody>
          <a:bodyPr wrap="square">
            <a:spAutoFit/>
          </a:bodyPr>
          <a:lstStyle/>
          <a:p>
            <a:r>
              <a:rPr lang="en-US" sz="1800" b="1" kern="1200" dirty="0">
                <a:solidFill>
                  <a:schemeClr val="bg1"/>
                </a:solidFill>
                <a:effectLst/>
                <a:latin typeface="Gotham Medium"/>
              </a:rPr>
              <a:t>Daniel and his friends are likely exiled during an initial surrender by Jehoiakim, probably around 604 BC. Judah eventually falls completely to Babylon when Jerusalem is captured and the temple destroyed decades later, in 586 BC. </a:t>
            </a:r>
            <a:endParaRPr lang="en-US" dirty="0"/>
          </a:p>
        </p:txBody>
      </p:sp>
    </p:spTree>
    <p:extLst>
      <p:ext uri="{BB962C8B-B14F-4D97-AF65-F5344CB8AC3E}">
        <p14:creationId xmlns:p14="http://schemas.microsoft.com/office/powerpoint/2010/main" val="381455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A29DE1-2AE2-057D-CA42-A50EA233A2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 y="1943298"/>
            <a:ext cx="3322459" cy="2492128"/>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85800"/>
            <a:ext cx="9651492" cy="2848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76ECFE-B14D-4028-B0C8-87EF55D0E256}"/>
              </a:ext>
            </a:extLst>
          </p:cNvPr>
          <p:cNvSpPr txBox="1"/>
          <p:nvPr/>
        </p:nvSpPr>
        <p:spPr>
          <a:xfrm>
            <a:off x="152400" y="-1"/>
            <a:ext cx="3360436" cy="603504"/>
          </a:xfrm>
          <a:prstGeom prst="rect">
            <a:avLst/>
          </a:prstGeom>
          <a:solidFill>
            <a:srgbClr val="002060">
              <a:alpha val="7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OUTLINE</a:t>
            </a:r>
          </a:p>
        </p:txBody>
      </p:sp>
      <p:sp>
        <p:nvSpPr>
          <p:cNvPr id="12" name="Title 2">
            <a:extLst>
              <a:ext uri="{FF2B5EF4-FFF2-40B4-BE49-F238E27FC236}">
                <a16:creationId xmlns:a16="http://schemas.microsoft.com/office/drawing/2014/main" id="{D93870BC-C5CA-47EE-8F74-B7B8F5FDFB1B}"/>
              </a:ext>
            </a:extLst>
          </p:cNvPr>
          <p:cNvSpPr txBox="1">
            <a:spLocks/>
          </p:cNvSpPr>
          <p:nvPr/>
        </p:nvSpPr>
        <p:spPr>
          <a:xfrm>
            <a:off x="6050544" y="35868"/>
            <a:ext cx="3093456" cy="603504"/>
          </a:xfrm>
          <a:prstGeom prst="rect">
            <a:avLst/>
          </a:prstGeom>
          <a:solidFill>
            <a:srgbClr val="002060">
              <a:alpha val="7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0" name="TextBox 9">
            <a:extLst>
              <a:ext uri="{FF2B5EF4-FFF2-40B4-BE49-F238E27FC236}">
                <a16:creationId xmlns:a16="http://schemas.microsoft.com/office/drawing/2014/main" id="{1306DFCE-199A-F148-FD1B-1BF1A0E5BDB8}"/>
              </a:ext>
            </a:extLst>
          </p:cNvPr>
          <p:cNvSpPr txBox="1"/>
          <p:nvPr/>
        </p:nvSpPr>
        <p:spPr>
          <a:xfrm>
            <a:off x="3512837" y="990598"/>
            <a:ext cx="5631164" cy="5324535"/>
          </a:xfrm>
          <a:prstGeom prst="rect">
            <a:avLst/>
          </a:prstGeom>
          <a:noFill/>
        </p:spPr>
        <p:txBody>
          <a:bodyPr wrap="square">
            <a:spAutoFit/>
          </a:bodyPr>
          <a:lstStyle/>
          <a:p>
            <a:r>
              <a:rPr lang="en-US" sz="2000" b="1" u="sng" kern="1200" cap="small" dirty="0">
                <a:solidFill>
                  <a:schemeClr val="bg1"/>
                </a:solidFill>
                <a:effectLst/>
                <a:latin typeface="Gotham Medium" panose="02000604030000020004"/>
              </a:rPr>
              <a:t>New Names to Serve New Gods</a:t>
            </a:r>
          </a:p>
          <a:p>
            <a:r>
              <a:rPr lang="en-US" sz="2000" b="1" kern="1200" dirty="0">
                <a:solidFill>
                  <a:schemeClr val="bg1"/>
                </a:solidFill>
                <a:effectLst/>
                <a:latin typeface="Gotham Medium" panose="02000604030000020004"/>
              </a:rPr>
              <a:t>In Babylon, the chief official renames the newly-arrived exiles Belteshazzar, Shadrach, Meshach, and Abednego. In Hebrew, Daniel’s name means “God is my judge,” Hananiah means “Yahweh is gracious,” Mishael means “who is like God” and Azariah means “Yahweh has helped. ” The men’s new names all reference Babylonian deities—honoring gods of the sun, moon, and wisdom. These names are meant to give them new identities, not as servants of Yahweh but as servants of the gods of Babylon. Fortunately, we see that these new names do not have their intended effect. The four remain servants of Yahweh. They would want to be remembered as Daniel, Hananiah, Mishael, and Azariah—faithful servants of the God of Israel. </a:t>
            </a:r>
          </a:p>
        </p:txBody>
      </p:sp>
      <p:sp>
        <p:nvSpPr>
          <p:cNvPr id="13" name="Slide Number Placeholder 7">
            <a:extLst>
              <a:ext uri="{FF2B5EF4-FFF2-40B4-BE49-F238E27FC236}">
                <a16:creationId xmlns:a16="http://schemas.microsoft.com/office/drawing/2014/main" id="{11AB1FC1-C017-093C-5E25-9C88AAF81565}"/>
              </a:ext>
            </a:extLst>
          </p:cNvPr>
          <p:cNvSpPr>
            <a:spLocks noGrp="1"/>
          </p:cNvSpPr>
          <p:nvPr>
            <p:ph type="sldNum" sz="quarter" idx="2"/>
          </p:nvPr>
        </p:nvSpPr>
        <p:spPr>
          <a:xfrm>
            <a:off x="8153400" y="6172200"/>
            <a:ext cx="609600" cy="365125"/>
          </a:xfrm>
        </p:spPr>
        <p:txBody>
          <a:bodyPr/>
          <a:lstStyle/>
          <a:p>
            <a:fld id="{86CB4B4D-7CA3-9044-876B-883B54F8677D}" type="slidenum">
              <a:rPr lang="en-US" smtClean="0">
                <a:solidFill>
                  <a:schemeClr val="bg1"/>
                </a:solidFill>
                <a:latin typeface="Arial Black" panose="020B0A04020102020204" pitchFamily="34" charset="0"/>
              </a:rPr>
              <a:pPr/>
              <a:t>7</a:t>
            </a:fld>
            <a:endParaRPr lang="en-US">
              <a:solidFill>
                <a:schemeClr val="bg1"/>
              </a:solidFill>
              <a:latin typeface="Arial Black" panose="020B0A04020102020204" pitchFamily="34" charset="0"/>
            </a:endParaRPr>
          </a:p>
        </p:txBody>
      </p:sp>
    </p:spTree>
    <p:extLst>
      <p:ext uri="{BB962C8B-B14F-4D97-AF65-F5344CB8AC3E}">
        <p14:creationId xmlns:p14="http://schemas.microsoft.com/office/powerpoint/2010/main" val="1865061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E99AF-C010-8CF1-DB7D-E3426839E216}"/>
              </a:ext>
            </a:extLst>
          </p:cNvPr>
          <p:cNvPicPr>
            <a:picLocks noChangeAspect="1"/>
          </p:cNvPicPr>
          <p:nvPr/>
        </p:nvPicPr>
        <p:blipFill>
          <a:blip r:embed="rId3">
            <a:extLst>
              <a:ext uri="{28A0092B-C50C-407E-A947-70E740481C1C}">
                <a14:useLocalDpi xmlns:a14="http://schemas.microsoft.com/office/drawing/2010/main" val="0"/>
              </a:ext>
            </a:extLst>
          </a:blip>
          <a:srcRect r="14286"/>
          <a:stretch>
            <a:fillRect/>
          </a:stretch>
        </p:blipFill>
        <p:spPr>
          <a:xfrm>
            <a:off x="228600" y="3920806"/>
            <a:ext cx="3200400" cy="2800669"/>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6024E2BC-F4C6-411A-8C81-820D8D0ACF9C}"/>
              </a:ext>
            </a:extLst>
          </p:cNvPr>
          <p:cNvSpPr txBox="1">
            <a:spLocks/>
          </p:cNvSpPr>
          <p:nvPr/>
        </p:nvSpPr>
        <p:spPr>
          <a:xfrm>
            <a:off x="6050544" y="35868"/>
            <a:ext cx="3093456" cy="603504"/>
          </a:xfrm>
          <a:prstGeom prst="rect">
            <a:avLst/>
          </a:prstGeom>
          <a:solidFill>
            <a:srgbClr val="002060">
              <a:alpha val="7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3" name="TextBox 12">
            <a:extLst>
              <a:ext uri="{FF2B5EF4-FFF2-40B4-BE49-F238E27FC236}">
                <a16:creationId xmlns:a16="http://schemas.microsoft.com/office/drawing/2014/main" id="{791B5451-6031-4672-AA90-97FD5BCEB436}"/>
              </a:ext>
            </a:extLst>
          </p:cNvPr>
          <p:cNvSpPr txBox="1"/>
          <p:nvPr/>
        </p:nvSpPr>
        <p:spPr>
          <a:xfrm>
            <a:off x="152400" y="-1"/>
            <a:ext cx="2286000" cy="618918"/>
          </a:xfrm>
          <a:prstGeom prst="rect">
            <a:avLst/>
          </a:prstGeom>
          <a:solidFill>
            <a:srgbClr val="002060">
              <a:alpha val="7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600" b="1" cap="small" dirty="0">
                <a:solidFill>
                  <a:schemeClr val="bg1"/>
                </a:solidFill>
                <a:latin typeface="Gotham Book"/>
              </a:rPr>
              <a:t>Context</a:t>
            </a:r>
          </a:p>
        </p:txBody>
      </p:sp>
      <p:sp>
        <p:nvSpPr>
          <p:cNvPr id="4" name="Slide Number Placeholder 7">
            <a:extLst>
              <a:ext uri="{FF2B5EF4-FFF2-40B4-BE49-F238E27FC236}">
                <a16:creationId xmlns:a16="http://schemas.microsoft.com/office/drawing/2014/main" id="{4E9B28E9-C759-5324-D8B9-48565C0CCA21}"/>
              </a:ext>
            </a:extLst>
          </p:cNvPr>
          <p:cNvSpPr>
            <a:spLocks noGrp="1"/>
          </p:cNvSpPr>
          <p:nvPr>
            <p:ph type="sldNum" sz="quarter" idx="2"/>
          </p:nvPr>
        </p:nvSpPr>
        <p:spPr>
          <a:xfrm>
            <a:off x="8229600" y="6356350"/>
            <a:ext cx="609600" cy="365125"/>
          </a:xfrm>
        </p:spPr>
        <p:txBody>
          <a:bodyPr/>
          <a:lstStyle/>
          <a:p>
            <a:fld id="{86CB4B4D-7CA3-9044-876B-883B54F8677D}" type="slidenum">
              <a:rPr lang="en-US" smtClean="0">
                <a:solidFill>
                  <a:schemeClr val="bg1"/>
                </a:solidFill>
                <a:latin typeface="Arial Black" panose="020B0A04020102020204" pitchFamily="34" charset="0"/>
              </a:rPr>
              <a:pPr/>
              <a:t>8</a:t>
            </a:fld>
            <a:endParaRPr lang="en-US" dirty="0">
              <a:solidFill>
                <a:schemeClr val="bg1"/>
              </a:solidFill>
              <a:latin typeface="Arial Black" panose="020B0A04020102020204" pitchFamily="34" charset="0"/>
            </a:endParaRPr>
          </a:p>
        </p:txBody>
      </p:sp>
      <p:sp>
        <p:nvSpPr>
          <p:cNvPr id="9" name="TextBox 8">
            <a:extLst>
              <a:ext uri="{FF2B5EF4-FFF2-40B4-BE49-F238E27FC236}">
                <a16:creationId xmlns:a16="http://schemas.microsoft.com/office/drawing/2014/main" id="{0AD993FB-6F89-0AD7-5280-E5D2F9371E79}"/>
              </a:ext>
            </a:extLst>
          </p:cNvPr>
          <p:cNvSpPr txBox="1"/>
          <p:nvPr/>
        </p:nvSpPr>
        <p:spPr>
          <a:xfrm>
            <a:off x="228600" y="798543"/>
            <a:ext cx="8534400" cy="3046988"/>
          </a:xfrm>
          <a:prstGeom prst="rect">
            <a:avLst/>
          </a:prstGeom>
          <a:noFill/>
        </p:spPr>
        <p:txBody>
          <a:bodyPr wrap="square">
            <a:spAutoFit/>
          </a:bodyPr>
          <a:lstStyle/>
          <a:p>
            <a:r>
              <a:rPr lang="en-US" sz="2400" b="1" u="sng" kern="1200" cap="small" dirty="0">
                <a:solidFill>
                  <a:schemeClr val="bg1"/>
                </a:solidFill>
                <a:effectLst/>
                <a:latin typeface="+mn-lt"/>
                <a:ea typeface="+mn-ea"/>
                <a:cs typeface="+mn-cs"/>
              </a:rPr>
              <a:t>Dreams of King Nebuchadnezzar</a:t>
            </a:r>
          </a:p>
          <a:p>
            <a:r>
              <a:rPr lang="en-US" sz="2400" b="1" kern="1200" dirty="0">
                <a:solidFill>
                  <a:schemeClr val="bg1"/>
                </a:solidFill>
                <a:effectLst/>
                <a:latin typeface="+mn-lt"/>
                <a:ea typeface="+mn-ea"/>
                <a:cs typeface="+mn-cs"/>
              </a:rPr>
              <a:t>King Nebuchadnezzar of Babylon shows up often in the biblical narrative and is described in a number of other outside accounts. As a Babylonian, he worshiped multiple gods, and even made a golden image of himself for the people to worship (see Dan. 3). Eventually Daniel’s skill at interpreting dreams becomes crucial, when he is able to interpret the king’s troubling dream (see Dan. 4). God humbles Nebuchadnezzar and drives him</a:t>
            </a:r>
          </a:p>
        </p:txBody>
      </p:sp>
      <p:sp>
        <p:nvSpPr>
          <p:cNvPr id="11" name="TextBox 10">
            <a:extLst>
              <a:ext uri="{FF2B5EF4-FFF2-40B4-BE49-F238E27FC236}">
                <a16:creationId xmlns:a16="http://schemas.microsoft.com/office/drawing/2014/main" id="{D707FD9D-6EA3-2946-97FB-F446B32F215C}"/>
              </a:ext>
            </a:extLst>
          </p:cNvPr>
          <p:cNvSpPr txBox="1"/>
          <p:nvPr/>
        </p:nvSpPr>
        <p:spPr>
          <a:xfrm>
            <a:off x="3584628" y="3787513"/>
            <a:ext cx="5330772" cy="2677656"/>
          </a:xfrm>
          <a:prstGeom prst="rect">
            <a:avLst/>
          </a:prstGeom>
          <a:noFill/>
        </p:spPr>
        <p:txBody>
          <a:bodyPr wrap="square">
            <a:spAutoFit/>
          </a:bodyPr>
          <a:lstStyle/>
          <a:p>
            <a:r>
              <a:rPr lang="en-US" sz="2400" b="1" kern="1200" dirty="0">
                <a:solidFill>
                  <a:schemeClr val="bg1"/>
                </a:solidFill>
                <a:effectLst/>
                <a:latin typeface="+mn-lt"/>
                <a:ea typeface="+mn-ea"/>
                <a:cs typeface="+mn-cs"/>
              </a:rPr>
              <a:t>away from people because of his pride. This prophecy comes true, and Nebuchadnezzar goes mad and eats grass like an animal.  When his sanity is restored, he praises God, the Lord of heaven, who always does what is just and right (Dan. 4:37). </a:t>
            </a:r>
            <a:endParaRPr lang="en-US" sz="2400" dirty="0"/>
          </a:p>
        </p:txBody>
      </p:sp>
    </p:spTree>
    <p:extLst>
      <p:ext uri="{BB962C8B-B14F-4D97-AF65-F5344CB8AC3E}">
        <p14:creationId xmlns:p14="http://schemas.microsoft.com/office/powerpoint/2010/main" val="188664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324831-3541-DC6A-CCEF-6F9FFBB155E0}"/>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a:off x="6355278" y="1280866"/>
            <a:ext cx="2814122" cy="2110832"/>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733513"/>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6024E2BC-F4C6-411A-8C81-820D8D0ACF9C}"/>
              </a:ext>
            </a:extLst>
          </p:cNvPr>
          <p:cNvSpPr txBox="1">
            <a:spLocks/>
          </p:cNvSpPr>
          <p:nvPr/>
        </p:nvSpPr>
        <p:spPr>
          <a:xfrm>
            <a:off x="6050544" y="35868"/>
            <a:ext cx="3093456" cy="60350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WATCHING OUR CONSUMPTION</a:t>
            </a:r>
          </a:p>
        </p:txBody>
      </p:sp>
      <p:sp>
        <p:nvSpPr>
          <p:cNvPr id="13" name="TextBox 12">
            <a:extLst>
              <a:ext uri="{FF2B5EF4-FFF2-40B4-BE49-F238E27FC236}">
                <a16:creationId xmlns:a16="http://schemas.microsoft.com/office/drawing/2014/main" id="{791B5451-6031-4672-AA90-97FD5BCEB436}"/>
              </a:ext>
            </a:extLst>
          </p:cNvPr>
          <p:cNvSpPr txBox="1"/>
          <p:nvPr/>
        </p:nvSpPr>
        <p:spPr>
          <a:xfrm>
            <a:off x="152400" y="-1"/>
            <a:ext cx="2286000" cy="61891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ctr"/>
            <a:r>
              <a:rPr lang="en-US" sz="3600" b="1" cap="small" dirty="0">
                <a:solidFill>
                  <a:schemeClr val="bg1"/>
                </a:solidFill>
                <a:latin typeface="Gotham Book"/>
              </a:rPr>
              <a:t>Context</a:t>
            </a:r>
          </a:p>
        </p:txBody>
      </p:sp>
      <p:sp>
        <p:nvSpPr>
          <p:cNvPr id="8" name="Slide Number Placeholder 7">
            <a:extLst>
              <a:ext uri="{FF2B5EF4-FFF2-40B4-BE49-F238E27FC236}">
                <a16:creationId xmlns:a16="http://schemas.microsoft.com/office/drawing/2014/main" id="{B95AFCE5-E588-DCF9-1F2E-B6C7CB6531F2}"/>
              </a:ext>
            </a:extLst>
          </p:cNvPr>
          <p:cNvSpPr>
            <a:spLocks noGrp="1"/>
          </p:cNvSpPr>
          <p:nvPr>
            <p:ph type="sldNum" sz="quarter" idx="2"/>
          </p:nvPr>
        </p:nvSpPr>
        <p:spPr>
          <a:xfrm>
            <a:off x="-8467" y="6351708"/>
            <a:ext cx="609600" cy="365125"/>
          </a:xfrm>
        </p:spPr>
        <p:txBody>
          <a:bodyPr/>
          <a:lstStyle/>
          <a:p>
            <a:fld id="{86CB4B4D-7CA3-9044-876B-883B54F8677D}" type="slidenum">
              <a:rPr lang="en-US" sz="1600" smtClean="0">
                <a:solidFill>
                  <a:schemeClr val="bg1"/>
                </a:solidFill>
                <a:latin typeface="Arial Black" panose="020B0A04020102020204" pitchFamily="34" charset="0"/>
              </a:rPr>
              <a:pPr/>
              <a:t>9</a:t>
            </a:fld>
            <a:endParaRPr lang="en-US" dirty="0">
              <a:solidFill>
                <a:schemeClr val="bg1"/>
              </a:solidFill>
              <a:latin typeface="Arial Black" panose="020B0A04020102020204" pitchFamily="34" charset="0"/>
            </a:endParaRPr>
          </a:p>
        </p:txBody>
      </p:sp>
      <p:sp>
        <p:nvSpPr>
          <p:cNvPr id="10" name="TextBox 9">
            <a:extLst>
              <a:ext uri="{FF2B5EF4-FFF2-40B4-BE49-F238E27FC236}">
                <a16:creationId xmlns:a16="http://schemas.microsoft.com/office/drawing/2014/main" id="{34B2BDF5-747D-6974-DADC-C911C0C49C8A}"/>
              </a:ext>
            </a:extLst>
          </p:cNvPr>
          <p:cNvSpPr txBox="1"/>
          <p:nvPr/>
        </p:nvSpPr>
        <p:spPr>
          <a:xfrm>
            <a:off x="75578" y="935899"/>
            <a:ext cx="6401421" cy="2800767"/>
          </a:xfrm>
          <a:prstGeom prst="rect">
            <a:avLst/>
          </a:prstGeom>
          <a:noFill/>
        </p:spPr>
        <p:txBody>
          <a:bodyPr wrap="square">
            <a:spAutoFit/>
          </a:bodyPr>
          <a:lstStyle/>
          <a:p>
            <a:r>
              <a:rPr lang="en-US" sz="2200" b="1" u="sng" kern="1200" cap="small" dirty="0">
                <a:solidFill>
                  <a:schemeClr val="bg1"/>
                </a:solidFill>
                <a:effectLst/>
                <a:latin typeface="Gotham Medium" panose="02000604030000020004"/>
              </a:rPr>
              <a:t>Athletic Metaphors in Scripture</a:t>
            </a:r>
          </a:p>
          <a:p>
            <a:r>
              <a:rPr lang="en-US" sz="2200" b="1" kern="1200" dirty="0">
                <a:solidFill>
                  <a:schemeClr val="bg1"/>
                </a:solidFill>
                <a:effectLst/>
                <a:latin typeface="Gotham Medium" panose="02000604030000020004"/>
              </a:rPr>
              <a:t>The ancient Olympic games began in the 700s BC and would have been well-known in the time of Jesus. Paul often uses imagery and language from the Greek games to talk about the discipline, endurance, and training of the Christian life. Paul’s comparisons are still relevant for us today. He compares the Christian life to pressing on toward the goal</a:t>
            </a:r>
          </a:p>
        </p:txBody>
      </p:sp>
      <p:sp>
        <p:nvSpPr>
          <p:cNvPr id="14" name="TextBox 13">
            <a:extLst>
              <a:ext uri="{FF2B5EF4-FFF2-40B4-BE49-F238E27FC236}">
                <a16:creationId xmlns:a16="http://schemas.microsoft.com/office/drawing/2014/main" id="{4F261429-6993-04D7-7205-50517AABBA11}"/>
              </a:ext>
            </a:extLst>
          </p:cNvPr>
          <p:cNvSpPr txBox="1"/>
          <p:nvPr/>
        </p:nvSpPr>
        <p:spPr>
          <a:xfrm>
            <a:off x="75578" y="3733504"/>
            <a:ext cx="8958978" cy="2462213"/>
          </a:xfrm>
          <a:prstGeom prst="rect">
            <a:avLst/>
          </a:prstGeom>
          <a:noFill/>
        </p:spPr>
        <p:txBody>
          <a:bodyPr wrap="square">
            <a:spAutoFit/>
          </a:bodyPr>
          <a:lstStyle/>
          <a:p>
            <a:r>
              <a:rPr lang="en-US" sz="2200" b="1" kern="1200" dirty="0">
                <a:solidFill>
                  <a:schemeClr val="bg1"/>
                </a:solidFill>
                <a:effectLst/>
                <a:latin typeface="Gotham Medium" panose="02000604030000020004"/>
              </a:rPr>
              <a:t>of a “prize” at the end of earthly life (Phil. 3:12–14). He also talks about runners and athletes who train, and he compares them to his endurance in his faith (1 Cor. 9:24–27). A few times in letters to Timothy, Paul talks about athletes and training (1 Tim. 4:7–8; 2 Tim. 2:5).  As Paul nears his death, he tells Timothy that he has “finished the race” and “fought the good fight,” and he looks forward with joy to the “crown of righteousness” that the Lord will deliver to him (2 Tim. 4:6–8). </a:t>
            </a:r>
            <a:endParaRPr lang="en-US" sz="2200" b="1" dirty="0"/>
          </a:p>
        </p:txBody>
      </p:sp>
    </p:spTree>
    <p:extLst>
      <p:ext uri="{BB962C8B-B14F-4D97-AF65-F5344CB8AC3E}">
        <p14:creationId xmlns:p14="http://schemas.microsoft.com/office/powerpoint/2010/main" val="343068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9430</Words>
  <Application>Microsoft Office PowerPoint</Application>
  <PresentationFormat>On-screen Show (4:3)</PresentationFormat>
  <Paragraphs>643</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Gotham Book</vt:lpstr>
      <vt:lpstr>Gotham Medium</vt:lpstr>
      <vt:lpstr>Aptos</vt:lpstr>
      <vt:lpstr>Arial</vt:lpstr>
      <vt:lpstr>Arial Black</vt:lpstr>
      <vt:lpstr>Calibri</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13</cp:revision>
  <dcterms:created xsi:type="dcterms:W3CDTF">2020-11-21T22:39:58Z</dcterms:created>
  <dcterms:modified xsi:type="dcterms:W3CDTF">2026-03-01T01:05:18Z</dcterms:modified>
</cp:coreProperties>
</file>