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7" r:id="rId2"/>
    <p:sldId id="465" r:id="rId3"/>
    <p:sldId id="376" r:id="rId4"/>
    <p:sldId id="487" r:id="rId5"/>
    <p:sldId id="443" r:id="rId6"/>
    <p:sldId id="399" r:id="rId7"/>
    <p:sldId id="474" r:id="rId8"/>
    <p:sldId id="475" r:id="rId9"/>
    <p:sldId id="476" r:id="rId10"/>
    <p:sldId id="435" r:id="rId11"/>
    <p:sldId id="450" r:id="rId12"/>
    <p:sldId id="451" r:id="rId13"/>
    <p:sldId id="490" r:id="rId14"/>
    <p:sldId id="489" r:id="rId15"/>
    <p:sldId id="491" r:id="rId16"/>
    <p:sldId id="421" r:id="rId17"/>
    <p:sldId id="439" r:id="rId18"/>
    <p:sldId id="462" r:id="rId19"/>
    <p:sldId id="440" r:id="rId20"/>
    <p:sldId id="494" r:id="rId21"/>
    <p:sldId id="495" r:id="rId22"/>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69031A-01CF-4864-B562-31B4D9E78555}" v="244" dt="2026-05-25T23:37:07.1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91" autoAdjust="0"/>
    <p:restoredTop sz="21250" autoAdjust="0"/>
  </p:normalViewPr>
  <p:slideViewPr>
    <p:cSldViewPr snapToGrid="0">
      <p:cViewPr varScale="1">
        <p:scale>
          <a:sx n="22" d="100"/>
          <a:sy n="22" d="100"/>
        </p:scale>
        <p:origin x="3792" y="14"/>
      </p:cViewPr>
      <p:guideLst/>
    </p:cSldViewPr>
  </p:slideViewPr>
  <p:notesTextViewPr>
    <p:cViewPr>
      <p:scale>
        <a:sx n="3" d="2"/>
        <a:sy n="3" d="2"/>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nford Bowman" userId="6ede3e4e1afbea80" providerId="LiveId" clId="{5E8558FB-9D60-4710-A493-61EB11744BF7}"/>
    <pc:docChg chg="undo custSel addSld delSld modSld sldOrd modMainMaster modNotesMaster">
      <pc:chgData name="Stanford Bowman" userId="6ede3e4e1afbea80" providerId="LiveId" clId="{5E8558FB-9D60-4710-A493-61EB11744BF7}" dt="2026-05-25T23:46:20.685" v="1659" actId="47"/>
      <pc:docMkLst>
        <pc:docMk/>
      </pc:docMkLst>
      <pc:sldChg chg="modSp mod setBg">
        <pc:chgData name="Stanford Bowman" userId="6ede3e4e1afbea80" providerId="LiveId" clId="{5E8558FB-9D60-4710-A493-61EB11744BF7}" dt="2026-05-23T22:50:35.915" v="1328" actId="14100"/>
        <pc:sldMkLst>
          <pc:docMk/>
          <pc:sldMk cId="1985353689" sldId="257"/>
        </pc:sldMkLst>
        <pc:spChg chg="mod">
          <ac:chgData name="Stanford Bowman" userId="6ede3e4e1afbea80" providerId="LiveId" clId="{5E8558FB-9D60-4710-A493-61EB11744BF7}" dt="2026-05-23T17:41:41.294" v="43" actId="14100"/>
          <ac:spMkLst>
            <pc:docMk/>
            <pc:sldMk cId="1985353689" sldId="257"/>
            <ac:spMk id="2" creationId="{A846B278-CDC5-44F2-95FE-0A390447B274}"/>
          </ac:spMkLst>
        </pc:spChg>
        <pc:spChg chg="mod">
          <ac:chgData name="Stanford Bowman" userId="6ede3e4e1afbea80" providerId="LiveId" clId="{5E8558FB-9D60-4710-A493-61EB11744BF7}" dt="2026-05-23T18:24:10.766" v="413" actId="207"/>
          <ac:spMkLst>
            <pc:docMk/>
            <pc:sldMk cId="1985353689" sldId="257"/>
            <ac:spMk id="3" creationId="{07356930-47DD-455E-A340-F0F037759E1F}"/>
          </ac:spMkLst>
        </pc:spChg>
        <pc:spChg chg="mod">
          <ac:chgData name="Stanford Bowman" userId="6ede3e4e1afbea80" providerId="LiveId" clId="{5E8558FB-9D60-4710-A493-61EB11744BF7}" dt="2026-05-23T17:42:44.429" v="49" actId="208"/>
          <ac:spMkLst>
            <pc:docMk/>
            <pc:sldMk cId="1985353689" sldId="257"/>
            <ac:spMk id="5" creationId="{300EBACF-E7BD-4E4C-B160-757BFF30030B}"/>
          </ac:spMkLst>
        </pc:spChg>
        <pc:picChg chg="mod">
          <ac:chgData name="Stanford Bowman" userId="6ede3e4e1afbea80" providerId="LiveId" clId="{5E8558FB-9D60-4710-A493-61EB11744BF7}" dt="2026-05-23T22:50:35.915" v="1328" actId="14100"/>
          <ac:picMkLst>
            <pc:docMk/>
            <pc:sldMk cId="1985353689" sldId="257"/>
            <ac:picMk id="4" creationId="{1BCE7FF4-2B9A-F3BD-8BEA-9363221BBF6D}"/>
          </ac:picMkLst>
        </pc:picChg>
      </pc:sldChg>
      <pc:sldChg chg="delSp modSp mod modNotes modNotesTx">
        <pc:chgData name="Stanford Bowman" userId="6ede3e4e1afbea80" providerId="LiveId" clId="{5E8558FB-9D60-4710-A493-61EB11744BF7}" dt="2026-05-25T22:21:29.370" v="1332" actId="12"/>
        <pc:sldMkLst>
          <pc:docMk/>
          <pc:sldMk cId="2484662368" sldId="376"/>
        </pc:sldMkLst>
        <pc:spChg chg="mod">
          <ac:chgData name="Stanford Bowman" userId="6ede3e4e1afbea80" providerId="LiveId" clId="{5E8558FB-9D60-4710-A493-61EB11744BF7}" dt="2026-05-23T18:28:22.036" v="446" actId="207"/>
          <ac:spMkLst>
            <pc:docMk/>
            <pc:sldMk cId="2484662368" sldId="376"/>
            <ac:spMk id="15" creationId="{3C4A546D-0018-40BA-A5FD-75A46D201506}"/>
          </ac:spMkLst>
        </pc:spChg>
        <pc:spChg chg="mod">
          <ac:chgData name="Stanford Bowman" userId="6ede3e4e1afbea80" providerId="LiveId" clId="{5E8558FB-9D60-4710-A493-61EB11744BF7}" dt="2026-05-23T17:38:52.488" v="1" actId="27636"/>
          <ac:spMkLst>
            <pc:docMk/>
            <pc:sldMk cId="2484662368" sldId="376"/>
            <ac:spMk id="22" creationId="{8F68DF59-7286-4940-83AC-0942762905DB}"/>
          </ac:spMkLst>
        </pc:spChg>
        <pc:spChg chg="mod">
          <ac:chgData name="Stanford Bowman" userId="6ede3e4e1afbea80" providerId="LiveId" clId="{5E8558FB-9D60-4710-A493-61EB11744BF7}" dt="2026-05-23T18:28:13.177" v="444" actId="207"/>
          <ac:spMkLst>
            <pc:docMk/>
            <pc:sldMk cId="2484662368" sldId="376"/>
            <ac:spMk id="24" creationId="{69CEFE4A-6B6E-4728-B42A-C8F77D17A120}"/>
          </ac:spMkLst>
        </pc:spChg>
        <pc:picChg chg="mod">
          <ac:chgData name="Stanford Bowman" userId="6ede3e4e1afbea80" providerId="LiveId" clId="{5E8558FB-9D60-4710-A493-61EB11744BF7}" dt="2026-05-23T21:04:35.366" v="1156" actId="14826"/>
          <ac:picMkLst>
            <pc:docMk/>
            <pc:sldMk cId="2484662368" sldId="376"/>
            <ac:picMk id="2" creationId="{3ED397F9-128A-4375-1F23-0F021FEA003B}"/>
          </ac:picMkLst>
        </pc:picChg>
      </pc:sldChg>
      <pc:sldChg chg="addSp modSp mod ord modNotes modNotesTx">
        <pc:chgData name="Stanford Bowman" userId="6ede3e4e1afbea80" providerId="LiveId" clId="{5E8558FB-9D60-4710-A493-61EB11744BF7}" dt="2026-05-25T23:14:13.242" v="1374" actId="27636"/>
        <pc:sldMkLst>
          <pc:docMk/>
          <pc:sldMk cId="2892897188" sldId="399"/>
        </pc:sldMkLst>
        <pc:spChg chg="add mod">
          <ac:chgData name="Stanford Bowman" userId="6ede3e4e1afbea80" providerId="LiveId" clId="{5E8558FB-9D60-4710-A493-61EB11744BF7}" dt="2026-05-23T21:36:17.312" v="1313" actId="14100"/>
          <ac:spMkLst>
            <pc:docMk/>
            <pc:sldMk cId="2892897188" sldId="399"/>
            <ac:spMk id="4" creationId="{7355BE38-7540-1969-7650-356807956305}"/>
          </ac:spMkLst>
        </pc:spChg>
        <pc:spChg chg="mod">
          <ac:chgData name="Stanford Bowman" userId="6ede3e4e1afbea80" providerId="LiveId" clId="{5E8558FB-9D60-4710-A493-61EB11744BF7}" dt="2026-05-23T21:35:11.565" v="1303" actId="1076"/>
          <ac:spMkLst>
            <pc:docMk/>
            <pc:sldMk cId="2892897188" sldId="399"/>
            <ac:spMk id="27" creationId="{5D12579F-ED0B-4F28-9022-D18F2789D03C}"/>
          </ac:spMkLst>
        </pc:spChg>
        <pc:spChg chg="mod">
          <ac:chgData name="Stanford Bowman" userId="6ede3e4e1afbea80" providerId="LiveId" clId="{5E8558FB-9D60-4710-A493-61EB11744BF7}" dt="2026-05-23T17:38:52.507" v="6" actId="27636"/>
          <ac:spMkLst>
            <pc:docMk/>
            <pc:sldMk cId="2892897188" sldId="399"/>
            <ac:spMk id="28" creationId="{9E823B42-FD48-4E90-B684-16A5988304F2}"/>
          </ac:spMkLst>
        </pc:spChg>
        <pc:picChg chg="mod">
          <ac:chgData name="Stanford Bowman" userId="6ede3e4e1afbea80" providerId="LiveId" clId="{5E8558FB-9D60-4710-A493-61EB11744BF7}" dt="2026-05-23T21:35:05.698" v="1302" actId="1076"/>
          <ac:picMkLst>
            <pc:docMk/>
            <pc:sldMk cId="2892897188" sldId="399"/>
            <ac:picMk id="11" creationId="{D7852963-04F1-F100-471D-CB528EAA91DC}"/>
          </ac:picMkLst>
        </pc:picChg>
      </pc:sldChg>
      <pc:sldChg chg="delSp modSp mod modNotes modNotesTx">
        <pc:chgData name="Stanford Bowman" userId="6ede3e4e1afbea80" providerId="LiveId" clId="{5E8558FB-9D60-4710-A493-61EB11744BF7}" dt="2026-05-25T23:39:07.215" v="1648" actId="113"/>
        <pc:sldMkLst>
          <pc:docMk/>
          <pc:sldMk cId="3452085809" sldId="421"/>
        </pc:sldMkLst>
        <pc:spChg chg="mod">
          <ac:chgData name="Stanford Bowman" userId="6ede3e4e1afbea80" providerId="LiveId" clId="{5E8558FB-9D60-4710-A493-61EB11744BF7}" dt="2026-05-23T21:23:09.456" v="1272" actId="1037"/>
          <ac:spMkLst>
            <pc:docMk/>
            <pc:sldMk cId="3452085809" sldId="421"/>
            <ac:spMk id="3" creationId="{875A6FEC-13F1-DF16-D456-9FCE38E411C0}"/>
          </ac:spMkLst>
        </pc:spChg>
        <pc:spChg chg="mod">
          <ac:chgData name="Stanford Bowman" userId="6ede3e4e1afbea80" providerId="LiveId" clId="{5E8558FB-9D60-4710-A493-61EB11744BF7}" dt="2026-05-23T19:32:20.115" v="874" actId="1076"/>
          <ac:spMkLst>
            <pc:docMk/>
            <pc:sldMk cId="3452085809" sldId="421"/>
            <ac:spMk id="5" creationId="{0EC7137F-950A-3586-5783-6C0AEF65A2DA}"/>
          </ac:spMkLst>
        </pc:spChg>
        <pc:spChg chg="mod">
          <ac:chgData name="Stanford Bowman" userId="6ede3e4e1afbea80" providerId="LiveId" clId="{5E8558FB-9D60-4710-A493-61EB11744BF7}" dt="2026-05-23T19:30:42.283" v="867"/>
          <ac:spMkLst>
            <pc:docMk/>
            <pc:sldMk cId="3452085809" sldId="421"/>
            <ac:spMk id="8" creationId="{72575A00-173C-CA91-26FD-58AE51FDDE1B}"/>
          </ac:spMkLst>
        </pc:spChg>
        <pc:spChg chg="mod">
          <ac:chgData name="Stanford Bowman" userId="6ede3e4e1afbea80" providerId="LiveId" clId="{5E8558FB-9D60-4710-A493-61EB11744BF7}" dt="2026-05-23T19:34:03.905" v="918" actId="1035"/>
          <ac:spMkLst>
            <pc:docMk/>
            <pc:sldMk cId="3452085809" sldId="421"/>
            <ac:spMk id="15" creationId="{19D84E3C-EC1C-40A8-9BE4-CB83B851C0AC}"/>
          </ac:spMkLst>
        </pc:spChg>
        <pc:spChg chg="mod">
          <ac:chgData name="Stanford Bowman" userId="6ede3e4e1afbea80" providerId="LiveId" clId="{5E8558FB-9D60-4710-A493-61EB11744BF7}" dt="2026-05-23T21:23:09.456" v="1272" actId="1037"/>
          <ac:spMkLst>
            <pc:docMk/>
            <pc:sldMk cId="3452085809" sldId="421"/>
            <ac:spMk id="17" creationId="{FA587F66-BEFF-4D6C-AEF0-FA091908B866}"/>
          </ac:spMkLst>
        </pc:spChg>
        <pc:spChg chg="mod">
          <ac:chgData name="Stanford Bowman" userId="6ede3e4e1afbea80" providerId="LiveId" clId="{5E8558FB-9D60-4710-A493-61EB11744BF7}" dt="2026-05-23T17:38:52.530" v="17" actId="27636"/>
          <ac:spMkLst>
            <pc:docMk/>
            <pc:sldMk cId="3452085809" sldId="421"/>
            <ac:spMk id="27" creationId="{677FC927-7CB2-4858-9126-4B062A86ABDD}"/>
          </ac:spMkLst>
        </pc:spChg>
        <pc:picChg chg="mod">
          <ac:chgData name="Stanford Bowman" userId="6ede3e4e1afbea80" providerId="LiveId" clId="{5E8558FB-9D60-4710-A493-61EB11744BF7}" dt="2026-05-23T21:23:23.464" v="1274" actId="14100"/>
          <ac:picMkLst>
            <pc:docMk/>
            <pc:sldMk cId="3452085809" sldId="421"/>
            <ac:picMk id="6" creationId="{967ACB1B-9F7B-624D-B1EB-66D57A686372}"/>
          </ac:picMkLst>
        </pc:picChg>
      </pc:sldChg>
      <pc:sldChg chg="modSp mod modNotes modNotesTx">
        <pc:chgData name="Stanford Bowman" userId="6ede3e4e1afbea80" providerId="LiveId" clId="{5E8558FB-9D60-4710-A493-61EB11744BF7}" dt="2026-05-25T23:22:33.636" v="1489" actId="6549"/>
        <pc:sldMkLst>
          <pc:docMk/>
          <pc:sldMk cId="2914401121" sldId="435"/>
        </pc:sldMkLst>
        <pc:spChg chg="mod ord">
          <ac:chgData name="Stanford Bowman" userId="6ede3e4e1afbea80" providerId="LiveId" clId="{5E8558FB-9D60-4710-A493-61EB11744BF7}" dt="2026-05-23T18:42:40.458" v="598" actId="170"/>
          <ac:spMkLst>
            <pc:docMk/>
            <pc:sldMk cId="2914401121" sldId="435"/>
            <ac:spMk id="2" creationId="{9175F4F2-A36B-6D92-3110-4FE3D7B52C9C}"/>
          </ac:spMkLst>
        </pc:spChg>
        <pc:spChg chg="mod">
          <ac:chgData name="Stanford Bowman" userId="6ede3e4e1afbea80" providerId="LiveId" clId="{5E8558FB-9D60-4710-A493-61EB11744BF7}" dt="2026-05-23T18:39:05.671" v="509" actId="20577"/>
          <ac:spMkLst>
            <pc:docMk/>
            <pc:sldMk cId="2914401121" sldId="435"/>
            <ac:spMk id="3" creationId="{DC0A62BB-11C0-D060-BA11-A7F2D80D0A91}"/>
          </ac:spMkLst>
        </pc:spChg>
        <pc:spChg chg="mod">
          <ac:chgData name="Stanford Bowman" userId="6ede3e4e1afbea80" providerId="LiveId" clId="{5E8558FB-9D60-4710-A493-61EB11744BF7}" dt="2026-05-23T18:39:47.665" v="571" actId="1036"/>
          <ac:spMkLst>
            <pc:docMk/>
            <pc:sldMk cId="2914401121" sldId="435"/>
            <ac:spMk id="4" creationId="{992E020E-ADA9-4D4A-E8CB-03F15A98E11A}"/>
          </ac:spMkLst>
        </pc:spChg>
        <pc:spChg chg="mod ord">
          <ac:chgData name="Stanford Bowman" userId="6ede3e4e1afbea80" providerId="LiveId" clId="{5E8558FB-9D60-4710-A493-61EB11744BF7}" dt="2026-05-23T18:42:52.440" v="600" actId="167"/>
          <ac:spMkLst>
            <pc:docMk/>
            <pc:sldMk cId="2914401121" sldId="435"/>
            <ac:spMk id="5" creationId="{8D51DC9D-88BA-FA60-26BE-2548FB73F66C}"/>
          </ac:spMkLst>
        </pc:spChg>
        <pc:spChg chg="mod">
          <ac:chgData name="Stanford Bowman" userId="6ede3e4e1afbea80" providerId="LiveId" clId="{5E8558FB-9D60-4710-A493-61EB11744BF7}" dt="2026-05-23T18:34:47.915" v="495" actId="14100"/>
          <ac:spMkLst>
            <pc:docMk/>
            <pc:sldMk cId="2914401121" sldId="435"/>
            <ac:spMk id="12" creationId="{CBEAE4E6-CD19-4092-9C7E-2C12B39CCE7B}"/>
          </ac:spMkLst>
        </pc:spChg>
        <pc:spChg chg="mod">
          <ac:chgData name="Stanford Bowman" userId="6ede3e4e1afbea80" providerId="LiveId" clId="{5E8558FB-9D60-4710-A493-61EB11744BF7}" dt="2026-05-23T17:38:52.519" v="11" actId="27636"/>
          <ac:spMkLst>
            <pc:docMk/>
            <pc:sldMk cId="2914401121" sldId="435"/>
            <ac:spMk id="15" creationId="{CFB6BB04-11BC-46EF-B400-5675755E56EA}"/>
          </ac:spMkLst>
        </pc:spChg>
        <pc:picChg chg="mod">
          <ac:chgData name="Stanford Bowman" userId="6ede3e4e1afbea80" providerId="LiveId" clId="{5E8558FB-9D60-4710-A493-61EB11744BF7}" dt="2026-05-23T21:15:36.351" v="1195" actId="14826"/>
          <ac:picMkLst>
            <pc:docMk/>
            <pc:sldMk cId="2914401121" sldId="435"/>
            <ac:picMk id="6" creationId="{72765502-80FA-04E9-BAEC-C279EA634433}"/>
          </ac:picMkLst>
        </pc:picChg>
      </pc:sldChg>
      <pc:sldChg chg="addSp delSp modSp add del mod ord modNotes modNotesTx">
        <pc:chgData name="Stanford Bowman" userId="6ede3e4e1afbea80" providerId="LiveId" clId="{5E8558FB-9D60-4710-A493-61EB11744BF7}" dt="2026-05-25T23:39:21.823" v="1649" actId="20577"/>
        <pc:sldMkLst>
          <pc:docMk/>
          <pc:sldMk cId="3129728577" sldId="439"/>
        </pc:sldMkLst>
        <pc:spChg chg="add mod">
          <ac:chgData name="Stanford Bowman" userId="6ede3e4e1afbea80" providerId="LiveId" clId="{5E8558FB-9D60-4710-A493-61EB11744BF7}" dt="2026-05-23T19:41:40.639" v="981" actId="1076"/>
          <ac:spMkLst>
            <pc:docMk/>
            <pc:sldMk cId="3129728577" sldId="439"/>
            <ac:spMk id="5" creationId="{8F5C46EA-8580-187A-2EDB-7170D855AB8D}"/>
          </ac:spMkLst>
        </pc:spChg>
        <pc:spChg chg="add mod">
          <ac:chgData name="Stanford Bowman" userId="6ede3e4e1afbea80" providerId="LiveId" clId="{5E8558FB-9D60-4710-A493-61EB11744BF7}" dt="2026-05-23T19:41:45.563" v="982" actId="1076"/>
          <ac:spMkLst>
            <pc:docMk/>
            <pc:sldMk cId="3129728577" sldId="439"/>
            <ac:spMk id="7" creationId="{AFFD2FDD-D8BF-B9D1-AC7E-234DFF68923F}"/>
          </ac:spMkLst>
        </pc:spChg>
        <pc:spChg chg="mod">
          <ac:chgData name="Stanford Bowman" userId="6ede3e4e1afbea80" providerId="LiveId" clId="{5E8558FB-9D60-4710-A493-61EB11744BF7}" dt="2026-05-23T17:38:52.528" v="16" actId="27636"/>
          <ac:spMkLst>
            <pc:docMk/>
            <pc:sldMk cId="3129728577" sldId="439"/>
            <ac:spMk id="13" creationId="{A4163FD0-0069-454A-8DF4-978F02463049}"/>
          </ac:spMkLst>
        </pc:spChg>
        <pc:spChg chg="mod">
          <ac:chgData name="Stanford Bowman" userId="6ede3e4e1afbea80" providerId="LiveId" clId="{5E8558FB-9D60-4710-A493-61EB11744BF7}" dt="2026-05-23T19:36:50.833" v="942" actId="14100"/>
          <ac:spMkLst>
            <pc:docMk/>
            <pc:sldMk cId="3129728577" sldId="439"/>
            <ac:spMk id="18" creationId="{31BEEB90-7597-4769-AB1C-7A08AF233D8D}"/>
          </ac:spMkLst>
        </pc:spChg>
        <pc:picChg chg="mod">
          <ac:chgData name="Stanford Bowman" userId="6ede3e4e1afbea80" providerId="LiveId" clId="{5E8558FB-9D60-4710-A493-61EB11744BF7}" dt="2026-05-23T21:24:13.428" v="1277" actId="1076"/>
          <ac:picMkLst>
            <pc:docMk/>
            <pc:sldMk cId="3129728577" sldId="439"/>
            <ac:picMk id="3" creationId="{9635FF3D-906C-A83C-1A5A-70FC60683271}"/>
          </ac:picMkLst>
        </pc:picChg>
      </pc:sldChg>
      <pc:sldChg chg="addSp delSp modSp mod modAnim modNotes modNotesTx">
        <pc:chgData name="Stanford Bowman" userId="6ede3e4e1afbea80" providerId="LiveId" clId="{5E8558FB-9D60-4710-A493-61EB11744BF7}" dt="2026-05-25T23:39:37.301" v="1652" actId="15"/>
        <pc:sldMkLst>
          <pc:docMk/>
          <pc:sldMk cId="4073456698" sldId="440"/>
        </pc:sldMkLst>
        <pc:spChg chg="mod">
          <ac:chgData name="Stanford Bowman" userId="6ede3e4e1afbea80" providerId="LiveId" clId="{5E8558FB-9D60-4710-A493-61EB11744BF7}" dt="2026-05-23T19:59:04.433" v="1087" actId="2085"/>
          <ac:spMkLst>
            <pc:docMk/>
            <pc:sldMk cId="4073456698" sldId="440"/>
            <ac:spMk id="2" creationId="{32E1C971-CDD4-164C-13B9-1C1E31EA03F4}"/>
          </ac:spMkLst>
        </pc:spChg>
        <pc:spChg chg="add mod">
          <ac:chgData name="Stanford Bowman" userId="6ede3e4e1afbea80" providerId="LiveId" clId="{5E8558FB-9D60-4710-A493-61EB11744BF7}" dt="2026-05-23T20:06:54.817" v="1109" actId="692"/>
          <ac:spMkLst>
            <pc:docMk/>
            <pc:sldMk cId="4073456698" sldId="440"/>
            <ac:spMk id="4" creationId="{74ECF91E-3F3F-AF50-39E1-95441FABF045}"/>
          </ac:spMkLst>
        </pc:spChg>
        <pc:spChg chg="mod">
          <ac:chgData name="Stanford Bowman" userId="6ede3e4e1afbea80" providerId="LiveId" clId="{5E8558FB-9D60-4710-A493-61EB11744BF7}" dt="2026-05-23T20:06:54.817" v="1109" actId="692"/>
          <ac:spMkLst>
            <pc:docMk/>
            <pc:sldMk cId="4073456698" sldId="440"/>
            <ac:spMk id="15" creationId="{9815E7F2-3E69-4096-ADEB-0A3EDF7CAF0F}"/>
          </ac:spMkLst>
        </pc:spChg>
        <pc:spChg chg="mod">
          <ac:chgData name="Stanford Bowman" userId="6ede3e4e1afbea80" providerId="LiveId" clId="{5E8558FB-9D60-4710-A493-61EB11744BF7}" dt="2026-05-23T20:06:54.817" v="1109" actId="692"/>
          <ac:spMkLst>
            <pc:docMk/>
            <pc:sldMk cId="4073456698" sldId="440"/>
            <ac:spMk id="16" creationId="{26C10FE7-E243-4C24-8423-5F595FFDBF66}"/>
          </ac:spMkLst>
        </pc:spChg>
        <pc:spChg chg="mod">
          <ac:chgData name="Stanford Bowman" userId="6ede3e4e1afbea80" providerId="LiveId" clId="{5E8558FB-9D60-4710-A493-61EB11744BF7}" dt="2026-05-23T19:53:31.588" v="1051" actId="14100"/>
          <ac:spMkLst>
            <pc:docMk/>
            <pc:sldMk cId="4073456698" sldId="440"/>
            <ac:spMk id="17" creationId="{6FEED4C8-8AB2-427F-8463-36B6B70974D4}"/>
          </ac:spMkLst>
        </pc:spChg>
        <pc:spChg chg="mod">
          <ac:chgData name="Stanford Bowman" userId="6ede3e4e1afbea80" providerId="LiveId" clId="{5E8558FB-9D60-4710-A493-61EB11744BF7}" dt="2026-05-23T20:06:54.817" v="1109" actId="692"/>
          <ac:spMkLst>
            <pc:docMk/>
            <pc:sldMk cId="4073456698" sldId="440"/>
            <ac:spMk id="18" creationId="{92C113D8-F8EF-4DFE-9BE5-E5F0D1E72215}"/>
          </ac:spMkLst>
        </pc:spChg>
        <pc:spChg chg="mod">
          <ac:chgData name="Stanford Bowman" userId="6ede3e4e1afbea80" providerId="LiveId" clId="{5E8558FB-9D60-4710-A493-61EB11744BF7}" dt="2026-05-23T17:38:52.531" v="18" actId="27636"/>
          <ac:spMkLst>
            <pc:docMk/>
            <pc:sldMk cId="4073456698" sldId="440"/>
            <ac:spMk id="19" creationId="{DC35E360-F2C8-4E9C-99F8-1841E0C8B5BD}"/>
          </ac:spMkLst>
        </pc:spChg>
        <pc:picChg chg="mod">
          <ac:chgData name="Stanford Bowman" userId="6ede3e4e1afbea80" providerId="LiveId" clId="{5E8558FB-9D60-4710-A493-61EB11744BF7}" dt="2026-05-23T21:29:56.590" v="1284" actId="1076"/>
          <ac:picMkLst>
            <pc:docMk/>
            <pc:sldMk cId="4073456698" sldId="440"/>
            <ac:picMk id="3" creationId="{B9E44261-B0DC-D064-4187-CFB3C42CEEE7}"/>
          </ac:picMkLst>
        </pc:picChg>
      </pc:sldChg>
      <pc:sldChg chg="modSp mod modNotes modNotesTx">
        <pc:chgData name="Stanford Bowman" userId="6ede3e4e1afbea80" providerId="LiveId" clId="{5E8558FB-9D60-4710-A493-61EB11744BF7}" dt="2026-05-25T22:26:27.227" v="1360" actId="15"/>
        <pc:sldMkLst>
          <pc:docMk/>
          <pc:sldMk cId="3097525468" sldId="443"/>
        </pc:sldMkLst>
        <pc:spChg chg="mod">
          <ac:chgData name="Stanford Bowman" userId="6ede3e4e1afbea80" providerId="LiveId" clId="{5E8558FB-9D60-4710-A493-61EB11744BF7}" dt="2026-05-23T17:38:52.342" v="0"/>
          <ac:spMkLst>
            <pc:docMk/>
            <pc:sldMk cId="3097525468" sldId="443"/>
            <ac:spMk id="4" creationId="{F705BBBE-FD42-0A01-C61E-0FD8602C6DDC}"/>
          </ac:spMkLst>
        </pc:spChg>
        <pc:spChg chg="mod">
          <ac:chgData name="Stanford Bowman" userId="6ede3e4e1afbea80" providerId="LiveId" clId="{5E8558FB-9D60-4710-A493-61EB11744BF7}" dt="2026-05-23T18:06:33.329" v="237" actId="14100"/>
          <ac:spMkLst>
            <pc:docMk/>
            <pc:sldMk cId="3097525468" sldId="443"/>
            <ac:spMk id="5" creationId="{DD3544D4-6398-7B15-D152-491861D8A64E}"/>
          </ac:spMkLst>
        </pc:spChg>
        <pc:spChg chg="mod">
          <ac:chgData name="Stanford Bowman" userId="6ede3e4e1afbea80" providerId="LiveId" clId="{5E8558FB-9D60-4710-A493-61EB11744BF7}" dt="2026-05-23T18:07:23.678" v="241" actId="14100"/>
          <ac:spMkLst>
            <pc:docMk/>
            <pc:sldMk cId="3097525468" sldId="443"/>
            <ac:spMk id="27" creationId="{5D12579F-ED0B-4F28-9022-D18F2789D03C}"/>
          </ac:spMkLst>
        </pc:spChg>
        <pc:spChg chg="mod">
          <ac:chgData name="Stanford Bowman" userId="6ede3e4e1afbea80" providerId="LiveId" clId="{5E8558FB-9D60-4710-A493-61EB11744BF7}" dt="2026-05-23T17:38:52.495" v="3" actId="27636"/>
          <ac:spMkLst>
            <pc:docMk/>
            <pc:sldMk cId="3097525468" sldId="443"/>
            <ac:spMk id="28" creationId="{9E823B42-FD48-4E90-B684-16A5988304F2}"/>
          </ac:spMkLst>
        </pc:spChg>
        <pc:picChg chg="mod">
          <ac:chgData name="Stanford Bowman" userId="6ede3e4e1afbea80" providerId="LiveId" clId="{5E8558FB-9D60-4710-A493-61EB11744BF7}" dt="2026-05-23T21:07:03.625" v="1161" actId="14826"/>
          <ac:picMkLst>
            <pc:docMk/>
            <pc:sldMk cId="3097525468" sldId="443"/>
            <ac:picMk id="3" creationId="{40359545-EC31-BD71-EAFB-A20A18CB6E57}"/>
          </ac:picMkLst>
        </pc:picChg>
      </pc:sldChg>
      <pc:sldChg chg="modSp mod modNotes modNotesTx">
        <pc:chgData name="Stanford Bowman" userId="6ede3e4e1afbea80" providerId="LiveId" clId="{5E8558FB-9D60-4710-A493-61EB11744BF7}" dt="2026-05-25T23:26:47.254" v="1523" actId="6549"/>
        <pc:sldMkLst>
          <pc:docMk/>
          <pc:sldMk cId="122498065" sldId="450"/>
        </pc:sldMkLst>
        <pc:spChg chg="mod">
          <ac:chgData name="Stanford Bowman" userId="6ede3e4e1afbea80" providerId="LiveId" clId="{5E8558FB-9D60-4710-A493-61EB11744BF7}" dt="2026-05-23T18:47:54.470" v="621" actId="1076"/>
          <ac:spMkLst>
            <pc:docMk/>
            <pc:sldMk cId="122498065" sldId="450"/>
            <ac:spMk id="2" creationId="{9175F4F2-A36B-6D92-3110-4FE3D7B52C9C}"/>
          </ac:spMkLst>
        </pc:spChg>
        <pc:spChg chg="mod">
          <ac:chgData name="Stanford Bowman" userId="6ede3e4e1afbea80" providerId="LiveId" clId="{5E8558FB-9D60-4710-A493-61EB11744BF7}" dt="2026-05-23T18:48:02.930" v="623" actId="1076"/>
          <ac:spMkLst>
            <pc:docMk/>
            <pc:sldMk cId="122498065" sldId="450"/>
            <ac:spMk id="3" creationId="{DC0A62BB-11C0-D060-BA11-A7F2D80D0A91}"/>
          </ac:spMkLst>
        </pc:spChg>
        <pc:spChg chg="mod">
          <ac:chgData name="Stanford Bowman" userId="6ede3e4e1afbea80" providerId="LiveId" clId="{5E8558FB-9D60-4710-A493-61EB11744BF7}" dt="2026-05-23T18:47:38.687" v="620" actId="1076"/>
          <ac:spMkLst>
            <pc:docMk/>
            <pc:sldMk cId="122498065" sldId="450"/>
            <ac:spMk id="4" creationId="{992E020E-ADA9-4D4A-E8CB-03F15A98E11A}"/>
          </ac:spMkLst>
        </pc:spChg>
        <pc:spChg chg="mod">
          <ac:chgData name="Stanford Bowman" userId="6ede3e4e1afbea80" providerId="LiveId" clId="{5E8558FB-9D60-4710-A493-61EB11744BF7}" dt="2026-05-23T18:45:01.414" v="604" actId="14100"/>
          <ac:spMkLst>
            <pc:docMk/>
            <pc:sldMk cId="122498065" sldId="450"/>
            <ac:spMk id="12" creationId="{CBEAE4E6-CD19-4092-9C7E-2C12B39CCE7B}"/>
          </ac:spMkLst>
        </pc:spChg>
        <pc:spChg chg="mod">
          <ac:chgData name="Stanford Bowman" userId="6ede3e4e1afbea80" providerId="LiveId" clId="{5E8558FB-9D60-4710-A493-61EB11744BF7}" dt="2026-05-23T17:38:52.521" v="12" actId="27636"/>
          <ac:spMkLst>
            <pc:docMk/>
            <pc:sldMk cId="122498065" sldId="450"/>
            <ac:spMk id="15" creationId="{CFB6BB04-11BC-46EF-B400-5675755E56EA}"/>
          </ac:spMkLst>
        </pc:spChg>
        <pc:picChg chg="mod">
          <ac:chgData name="Stanford Bowman" userId="6ede3e4e1afbea80" providerId="LiveId" clId="{5E8558FB-9D60-4710-A493-61EB11744BF7}" dt="2026-05-23T21:16:00.408" v="1196" actId="14826"/>
          <ac:picMkLst>
            <pc:docMk/>
            <pc:sldMk cId="122498065" sldId="450"/>
            <ac:picMk id="6" creationId="{1BCE7FF4-2B9A-F3BD-8BEA-9363221BBF6D}"/>
          </ac:picMkLst>
        </pc:picChg>
      </pc:sldChg>
      <pc:sldChg chg="delSp modSp mod modNotes modNotesTx">
        <pc:chgData name="Stanford Bowman" userId="6ede3e4e1afbea80" providerId="LiveId" clId="{5E8558FB-9D60-4710-A493-61EB11744BF7}" dt="2026-05-25T23:29:22.641" v="1552" actId="20577"/>
        <pc:sldMkLst>
          <pc:docMk/>
          <pc:sldMk cId="742872280" sldId="451"/>
        </pc:sldMkLst>
        <pc:spChg chg="mod">
          <ac:chgData name="Stanford Bowman" userId="6ede3e4e1afbea80" providerId="LiveId" clId="{5E8558FB-9D60-4710-A493-61EB11744BF7}" dt="2026-05-23T18:54:54.788" v="696" actId="1038"/>
          <ac:spMkLst>
            <pc:docMk/>
            <pc:sldMk cId="742872280" sldId="451"/>
            <ac:spMk id="2" creationId="{D053161D-B0E6-A59B-383C-302C6870D88D}"/>
          </ac:spMkLst>
        </pc:spChg>
        <pc:spChg chg="mod">
          <ac:chgData name="Stanford Bowman" userId="6ede3e4e1afbea80" providerId="LiveId" clId="{5E8558FB-9D60-4710-A493-61EB11744BF7}" dt="2026-05-23T18:52:06.188" v="646" actId="14100"/>
          <ac:spMkLst>
            <pc:docMk/>
            <pc:sldMk cId="742872280" sldId="451"/>
            <ac:spMk id="4" creationId="{8BB074F4-E9CD-1FB6-695B-AB6587E189E6}"/>
          </ac:spMkLst>
        </pc:spChg>
        <pc:spChg chg="mod">
          <ac:chgData name="Stanford Bowman" userId="6ede3e4e1afbea80" providerId="LiveId" clId="{5E8558FB-9D60-4710-A493-61EB11744BF7}" dt="2026-05-23T18:56:03.369" v="704" actId="14100"/>
          <ac:spMkLst>
            <pc:docMk/>
            <pc:sldMk cId="742872280" sldId="451"/>
            <ac:spMk id="6" creationId="{652C35E3-4027-130A-C21D-DC7A8B416C8A}"/>
          </ac:spMkLst>
        </pc:spChg>
        <pc:spChg chg="mod">
          <ac:chgData name="Stanford Bowman" userId="6ede3e4e1afbea80" providerId="LiveId" clId="{5E8558FB-9D60-4710-A493-61EB11744BF7}" dt="2026-05-23T18:49:48.725" v="631" actId="14100"/>
          <ac:spMkLst>
            <pc:docMk/>
            <pc:sldMk cId="742872280" sldId="451"/>
            <ac:spMk id="10" creationId="{CD160821-B2AB-4341-ABF2-B44268E77B37}"/>
          </ac:spMkLst>
        </pc:spChg>
        <pc:spChg chg="mod">
          <ac:chgData name="Stanford Bowman" userId="6ede3e4e1afbea80" providerId="LiveId" clId="{5E8558FB-9D60-4710-A493-61EB11744BF7}" dt="2026-05-23T17:38:52.521" v="14" actId="27636"/>
          <ac:spMkLst>
            <pc:docMk/>
            <pc:sldMk cId="742872280" sldId="451"/>
            <ac:spMk id="15" creationId="{CFB6BB04-11BC-46EF-B400-5675755E56EA}"/>
          </ac:spMkLst>
        </pc:spChg>
        <pc:spChg chg="mod">
          <ac:chgData name="Stanford Bowman" userId="6ede3e4e1afbea80" providerId="LiveId" clId="{5E8558FB-9D60-4710-A493-61EB11744BF7}" dt="2026-05-23T18:56:16.403" v="705" actId="1076"/>
          <ac:spMkLst>
            <pc:docMk/>
            <pc:sldMk cId="742872280" sldId="451"/>
            <ac:spMk id="16" creationId="{291BD761-4788-473E-B4D5-337F7713CAC6}"/>
          </ac:spMkLst>
        </pc:spChg>
        <pc:picChg chg="mod">
          <ac:chgData name="Stanford Bowman" userId="6ede3e4e1afbea80" providerId="LiveId" clId="{5E8558FB-9D60-4710-A493-61EB11744BF7}" dt="2026-05-23T21:16:25.399" v="1197" actId="14826"/>
          <ac:picMkLst>
            <pc:docMk/>
            <pc:sldMk cId="742872280" sldId="451"/>
            <ac:picMk id="5" creationId="{DF7C8A46-E3ED-3BE6-DC3D-CB1A21B1930F}"/>
          </ac:picMkLst>
        </pc:picChg>
      </pc:sldChg>
      <pc:sldChg chg="modSp mod modNotes">
        <pc:chgData name="Stanford Bowman" userId="6ede3e4e1afbea80" providerId="LiveId" clId="{5E8558FB-9D60-4710-A493-61EB11744BF7}" dt="2026-05-23T22:07:03.268" v="1314"/>
        <pc:sldMkLst>
          <pc:docMk/>
          <pc:sldMk cId="3229884560" sldId="462"/>
        </pc:sldMkLst>
        <pc:spChg chg="mod">
          <ac:chgData name="Stanford Bowman" userId="6ede3e4e1afbea80" providerId="LiveId" clId="{5E8558FB-9D60-4710-A493-61EB11744BF7}" dt="2026-05-23T19:39:06.411" v="965" actId="6549"/>
          <ac:spMkLst>
            <pc:docMk/>
            <pc:sldMk cId="3229884560" sldId="462"/>
            <ac:spMk id="17" creationId="{6C4A0132-C4FF-4147-B145-A9671B7EB120}"/>
          </ac:spMkLst>
        </pc:spChg>
        <pc:picChg chg="mod">
          <ac:chgData name="Stanford Bowman" userId="6ede3e4e1afbea80" providerId="LiveId" clId="{5E8558FB-9D60-4710-A493-61EB11744BF7}" dt="2026-05-23T21:29:25.647" v="1281" actId="1076"/>
          <ac:picMkLst>
            <pc:docMk/>
            <pc:sldMk cId="3229884560" sldId="462"/>
            <ac:picMk id="5" creationId="{1BCE7FF4-2B9A-F3BD-8BEA-9363221BBF6D}"/>
          </ac:picMkLst>
        </pc:picChg>
      </pc:sldChg>
      <pc:sldChg chg="modSp mod modNotes">
        <pc:chgData name="Stanford Bowman" userId="6ede3e4e1afbea80" providerId="LiveId" clId="{5E8558FB-9D60-4710-A493-61EB11744BF7}" dt="2026-05-23T22:07:03.268" v="1314"/>
        <pc:sldMkLst>
          <pc:docMk/>
          <pc:sldMk cId="3716791541" sldId="465"/>
        </pc:sldMkLst>
        <pc:spChg chg="mod">
          <ac:chgData name="Stanford Bowman" userId="6ede3e4e1afbea80" providerId="LiveId" clId="{5E8558FB-9D60-4710-A493-61EB11744BF7}" dt="2026-05-23T17:44:30.635" v="96" actId="1036"/>
          <ac:spMkLst>
            <pc:docMk/>
            <pc:sldMk cId="3716791541" sldId="465"/>
            <ac:spMk id="3" creationId="{34102AE7-9CFC-FB6C-EACE-075A66A78CFB}"/>
          </ac:spMkLst>
        </pc:spChg>
        <pc:spChg chg="mod">
          <ac:chgData name="Stanford Bowman" userId="6ede3e4e1afbea80" providerId="LiveId" clId="{5E8558FB-9D60-4710-A493-61EB11744BF7}" dt="2026-05-23T21:04:05.661" v="1155" actId="1076"/>
          <ac:spMkLst>
            <pc:docMk/>
            <pc:sldMk cId="3716791541" sldId="465"/>
            <ac:spMk id="4" creationId="{0287E993-9926-5CA2-BB45-17B294B6112F}"/>
          </ac:spMkLst>
        </pc:spChg>
        <pc:spChg chg="mod">
          <ac:chgData name="Stanford Bowman" userId="6ede3e4e1afbea80" providerId="LiveId" clId="{5E8558FB-9D60-4710-A493-61EB11744BF7}" dt="2026-05-23T17:46:08.659" v="118" actId="1035"/>
          <ac:spMkLst>
            <pc:docMk/>
            <pc:sldMk cId="3716791541" sldId="465"/>
            <ac:spMk id="11" creationId="{0F861137-455F-4156-A89B-7B5E22E8E984}"/>
          </ac:spMkLst>
        </pc:spChg>
        <pc:spChg chg="mod">
          <ac:chgData name="Stanford Bowman" userId="6ede3e4e1afbea80" providerId="LiveId" clId="{5E8558FB-9D60-4710-A493-61EB11744BF7}" dt="2026-05-23T17:44:12.492" v="52" actId="1076"/>
          <ac:spMkLst>
            <pc:docMk/>
            <pc:sldMk cId="3716791541" sldId="465"/>
            <ac:spMk id="16" creationId="{42D81312-EC24-4AE0-B13D-2FAB2FD9637B}"/>
          </ac:spMkLst>
        </pc:spChg>
        <pc:grpChg chg="mod">
          <ac:chgData name="Stanford Bowman" userId="6ede3e4e1afbea80" providerId="LiveId" clId="{5E8558FB-9D60-4710-A493-61EB11744BF7}" dt="2026-05-23T17:46:08.659" v="118" actId="1035"/>
          <ac:grpSpMkLst>
            <pc:docMk/>
            <pc:sldMk cId="3716791541" sldId="465"/>
            <ac:grpSpMk id="2" creationId="{B3AD8BD7-F484-4BDA-B563-3B8F80ACD9F3}"/>
          </ac:grpSpMkLst>
        </pc:grpChg>
      </pc:sldChg>
      <pc:sldChg chg="modSp mod setBg modNotes modNotesTx">
        <pc:chgData name="Stanford Bowman" userId="6ede3e4e1afbea80" providerId="LiveId" clId="{5E8558FB-9D60-4710-A493-61EB11744BF7}" dt="2026-05-25T23:16:10.008" v="1413" actId="20577"/>
        <pc:sldMkLst>
          <pc:docMk/>
          <pc:sldMk cId="3295816466" sldId="474"/>
        </pc:sldMkLst>
        <pc:spChg chg="mod">
          <ac:chgData name="Stanford Bowman" userId="6ede3e4e1afbea80" providerId="LiveId" clId="{5E8558FB-9D60-4710-A493-61EB11744BF7}" dt="2026-05-23T21:10:23.357" v="1167" actId="14826"/>
          <ac:spMkLst>
            <pc:docMk/>
            <pc:sldMk cId="3295816466" sldId="474"/>
            <ac:spMk id="3" creationId="{5E1AFFF8-566E-294D-D078-27C2BD89624B}"/>
          </ac:spMkLst>
        </pc:spChg>
        <pc:spChg chg="mod">
          <ac:chgData name="Stanford Bowman" userId="6ede3e4e1afbea80" providerId="LiveId" clId="{5E8558FB-9D60-4710-A493-61EB11744BF7}" dt="2026-05-23T17:38:52.495" v="4" actId="27636"/>
          <ac:spMkLst>
            <pc:docMk/>
            <pc:sldMk cId="3295816466" sldId="474"/>
            <ac:spMk id="4" creationId="{A3EDCA11-7D46-4DEB-B86A-158E6EABD961}"/>
          </ac:spMkLst>
        </pc:spChg>
        <pc:graphicFrameChg chg="mod modGraphic">
          <ac:chgData name="Stanford Bowman" userId="6ede3e4e1afbea80" providerId="LiveId" clId="{5E8558FB-9D60-4710-A493-61EB11744BF7}" dt="2026-05-23T18:22:10.540" v="403" actId="1076"/>
          <ac:graphicFrameMkLst>
            <pc:docMk/>
            <pc:sldMk cId="3295816466" sldId="474"/>
            <ac:graphicFrameMk id="2" creationId="{DD9C9C10-D69E-1A2B-6125-7401A8CCB68A}"/>
          </ac:graphicFrameMkLst>
        </pc:graphicFrameChg>
        <pc:graphicFrameChg chg="mod modGraphic">
          <ac:chgData name="Stanford Bowman" userId="6ede3e4e1afbea80" providerId="LiveId" clId="{5E8558FB-9D60-4710-A493-61EB11744BF7}" dt="2026-05-23T18:21:56.200" v="402" actId="403"/>
          <ac:graphicFrameMkLst>
            <pc:docMk/>
            <pc:sldMk cId="3295816466" sldId="474"/>
            <ac:graphicFrameMk id="12" creationId="{95518BAA-62C1-0315-8892-BDF52A6B4927}"/>
          </ac:graphicFrameMkLst>
        </pc:graphicFrameChg>
      </pc:sldChg>
      <pc:sldChg chg="modSp mod modNotes modNotesTx">
        <pc:chgData name="Stanford Bowman" userId="6ede3e4e1afbea80" providerId="LiveId" clId="{5E8558FB-9D60-4710-A493-61EB11744BF7}" dt="2026-05-25T23:17:28.150" v="1437" actId="6549"/>
        <pc:sldMkLst>
          <pc:docMk/>
          <pc:sldMk cId="1240712888" sldId="475"/>
        </pc:sldMkLst>
        <pc:spChg chg="mod">
          <ac:chgData name="Stanford Bowman" userId="6ede3e4e1afbea80" providerId="LiveId" clId="{5E8558FB-9D60-4710-A493-61EB11744BF7}" dt="2026-05-23T21:13:33.085" v="1170" actId="208"/>
          <ac:spMkLst>
            <pc:docMk/>
            <pc:sldMk cId="1240712888" sldId="475"/>
            <ac:spMk id="3" creationId="{03641521-4305-0802-F5CD-7D4B3E85CF24}"/>
          </ac:spMkLst>
        </pc:spChg>
        <pc:spChg chg="mod">
          <ac:chgData name="Stanford Bowman" userId="6ede3e4e1afbea80" providerId="LiveId" clId="{5E8558FB-9D60-4710-A493-61EB11744BF7}" dt="2026-05-23T17:38:52.505" v="5" actId="27636"/>
          <ac:spMkLst>
            <pc:docMk/>
            <pc:sldMk cId="1240712888" sldId="475"/>
            <ac:spMk id="4" creationId="{A3EDCA11-7D46-4DEB-B86A-158E6EABD961}"/>
          </ac:spMkLst>
        </pc:spChg>
        <pc:spChg chg="mod">
          <ac:chgData name="Stanford Bowman" userId="6ede3e4e1afbea80" providerId="LiveId" clId="{5E8558FB-9D60-4710-A493-61EB11744BF7}" dt="2026-05-23T18:31:29.463" v="481" actId="1076"/>
          <ac:spMkLst>
            <pc:docMk/>
            <pc:sldMk cId="1240712888" sldId="475"/>
            <ac:spMk id="8" creationId="{D5CFA2D2-E676-4146-EA0D-B9326D7C1E29}"/>
          </ac:spMkLst>
        </pc:spChg>
        <pc:graphicFrameChg chg="mod modGraphic">
          <ac:chgData name="Stanford Bowman" userId="6ede3e4e1afbea80" providerId="LiveId" clId="{5E8558FB-9D60-4710-A493-61EB11744BF7}" dt="2026-05-23T18:31:06.422" v="480"/>
          <ac:graphicFrameMkLst>
            <pc:docMk/>
            <pc:sldMk cId="1240712888" sldId="475"/>
            <ac:graphicFrameMk id="12" creationId="{95518BAA-62C1-0315-8892-BDF52A6B4927}"/>
          </ac:graphicFrameMkLst>
        </pc:graphicFrameChg>
      </pc:sldChg>
      <pc:sldChg chg="modSp mod modNotes modNotesTx">
        <pc:chgData name="Stanford Bowman" userId="6ede3e4e1afbea80" providerId="LiveId" clId="{5E8558FB-9D60-4710-A493-61EB11744BF7}" dt="2026-05-25T23:18:41.967" v="1449" actId="6549"/>
        <pc:sldMkLst>
          <pc:docMk/>
          <pc:sldMk cId="4044863295" sldId="476"/>
        </pc:sldMkLst>
        <pc:spChg chg="mod">
          <ac:chgData name="Stanford Bowman" userId="6ede3e4e1afbea80" providerId="LiveId" clId="{5E8558FB-9D60-4710-A493-61EB11744BF7}" dt="2026-05-23T17:38:52.342" v="0"/>
          <ac:spMkLst>
            <pc:docMk/>
            <pc:sldMk cId="4044863295" sldId="476"/>
            <ac:spMk id="4" creationId="{F705BBBE-FD42-0A01-C61E-0FD8602C6DDC}"/>
          </ac:spMkLst>
        </pc:spChg>
        <pc:spChg chg="mod">
          <ac:chgData name="Stanford Bowman" userId="6ede3e4e1afbea80" providerId="LiveId" clId="{5E8558FB-9D60-4710-A493-61EB11744BF7}" dt="2026-05-23T21:14:44.083" v="1193" actId="1038"/>
          <ac:spMkLst>
            <pc:docMk/>
            <pc:sldMk cId="4044863295" sldId="476"/>
            <ac:spMk id="5" creationId="{DD3544D4-6398-7B15-D152-491861D8A64E}"/>
          </ac:spMkLst>
        </pc:spChg>
        <pc:spChg chg="mod">
          <ac:chgData name="Stanford Bowman" userId="6ede3e4e1afbea80" providerId="LiveId" clId="{5E8558FB-9D60-4710-A493-61EB11744BF7}" dt="2026-05-23T21:14:36.198" v="1172" actId="14100"/>
          <ac:spMkLst>
            <pc:docMk/>
            <pc:sldMk cId="4044863295" sldId="476"/>
            <ac:spMk id="27" creationId="{5D12579F-ED0B-4F28-9022-D18F2789D03C}"/>
          </ac:spMkLst>
        </pc:spChg>
        <pc:picChg chg="mod">
          <ac:chgData name="Stanford Bowman" userId="6ede3e4e1afbea80" providerId="LiveId" clId="{5E8558FB-9D60-4710-A493-61EB11744BF7}" dt="2026-05-23T21:14:49.289" v="1194" actId="14100"/>
          <ac:picMkLst>
            <pc:docMk/>
            <pc:sldMk cId="4044863295" sldId="476"/>
            <ac:picMk id="3" creationId="{40359545-EC31-BD71-EAFB-A20A18CB6E57}"/>
          </ac:picMkLst>
        </pc:picChg>
      </pc:sldChg>
      <pc:sldChg chg="addSp modSp mod modNotes modNotesTx">
        <pc:chgData name="Stanford Bowman" userId="6ede3e4e1afbea80" providerId="LiveId" clId="{5E8558FB-9D60-4710-A493-61EB11744BF7}" dt="2026-05-23T22:07:03.268" v="1314"/>
        <pc:sldMkLst>
          <pc:docMk/>
          <pc:sldMk cId="3326049676" sldId="487"/>
        </pc:sldMkLst>
        <pc:spChg chg="mod">
          <ac:chgData name="Stanford Bowman" userId="6ede3e4e1afbea80" providerId="LiveId" clId="{5E8558FB-9D60-4710-A493-61EB11744BF7}" dt="2026-05-23T18:02:35.104" v="176" actId="948"/>
          <ac:spMkLst>
            <pc:docMk/>
            <pc:sldMk cId="3326049676" sldId="487"/>
            <ac:spMk id="3" creationId="{9554B642-803F-0479-4F03-EBE4F019F9B4}"/>
          </ac:spMkLst>
        </pc:spChg>
        <pc:spChg chg="add mod">
          <ac:chgData name="Stanford Bowman" userId="6ede3e4e1afbea80" providerId="LiveId" clId="{5E8558FB-9D60-4710-A493-61EB11744BF7}" dt="2026-05-23T18:03:34.431" v="183" actId="208"/>
          <ac:spMkLst>
            <pc:docMk/>
            <pc:sldMk cId="3326049676" sldId="487"/>
            <ac:spMk id="7" creationId="{BC66854E-63E0-8A08-42AC-01870B61B9BE}"/>
          </ac:spMkLst>
        </pc:spChg>
        <pc:spChg chg="mod">
          <ac:chgData name="Stanford Bowman" userId="6ede3e4e1afbea80" providerId="LiveId" clId="{5E8558FB-9D60-4710-A493-61EB11744BF7}" dt="2026-05-23T17:59:14.290" v="144"/>
          <ac:spMkLst>
            <pc:docMk/>
            <pc:sldMk cId="3326049676" sldId="487"/>
            <ac:spMk id="8" creationId="{A9FD80AF-7943-518C-2F8F-5141664A4726}"/>
          </ac:spMkLst>
        </pc:spChg>
        <pc:spChg chg="mod">
          <ac:chgData name="Stanford Bowman" userId="6ede3e4e1afbea80" providerId="LiveId" clId="{5E8558FB-9D60-4710-A493-61EB11744BF7}" dt="2026-05-23T17:38:52.488" v="2" actId="27636"/>
          <ac:spMkLst>
            <pc:docMk/>
            <pc:sldMk cId="3326049676" sldId="487"/>
            <ac:spMk id="27" creationId="{67D6BFBF-5242-5D58-5403-5E0911CB9CCC}"/>
          </ac:spMkLst>
        </pc:spChg>
        <pc:picChg chg="mod">
          <ac:chgData name="Stanford Bowman" userId="6ede3e4e1afbea80" providerId="LiveId" clId="{5E8558FB-9D60-4710-A493-61EB11744BF7}" dt="2026-05-23T21:06:13.558" v="1160" actId="14100"/>
          <ac:picMkLst>
            <pc:docMk/>
            <pc:sldMk cId="3326049676" sldId="487"/>
            <ac:picMk id="6" creationId="{63B08169-F435-6C77-6FE1-2DA7A1B451A6}"/>
          </ac:picMkLst>
        </pc:picChg>
      </pc:sldChg>
      <pc:sldChg chg="delSp modSp add mod modNotes modNotesTx">
        <pc:chgData name="Stanford Bowman" userId="6ede3e4e1afbea80" providerId="LiveId" clId="{5E8558FB-9D60-4710-A493-61EB11744BF7}" dt="2026-05-25T23:35:56.132" v="1617" actId="6549"/>
        <pc:sldMkLst>
          <pc:docMk/>
          <pc:sldMk cId="2562183979" sldId="489"/>
        </pc:sldMkLst>
        <pc:spChg chg="mod">
          <ac:chgData name="Stanford Bowman" userId="6ede3e4e1afbea80" providerId="LiveId" clId="{5E8558FB-9D60-4710-A493-61EB11744BF7}" dt="2026-05-23T19:11:31.753" v="786" actId="1076"/>
          <ac:spMkLst>
            <pc:docMk/>
            <pc:sldMk cId="2562183979" sldId="489"/>
            <ac:spMk id="2" creationId="{67D06B8B-AE8E-8F15-C453-4ED880DF647C}"/>
          </ac:spMkLst>
        </pc:spChg>
        <pc:spChg chg="mod">
          <ac:chgData name="Stanford Bowman" userId="6ede3e4e1afbea80" providerId="LiveId" clId="{5E8558FB-9D60-4710-A493-61EB11744BF7}" dt="2026-05-23T19:16:12.842" v="791" actId="1076"/>
          <ac:spMkLst>
            <pc:docMk/>
            <pc:sldMk cId="2562183979" sldId="489"/>
            <ac:spMk id="4" creationId="{7E75777D-7C37-8A1E-E7A9-9F5204159AA0}"/>
          </ac:spMkLst>
        </pc:spChg>
        <pc:spChg chg="mod">
          <ac:chgData name="Stanford Bowman" userId="6ede3e4e1afbea80" providerId="LiveId" clId="{5E8558FB-9D60-4710-A493-61EB11744BF7}" dt="2026-05-23T21:20:43.332" v="1220" actId="554"/>
          <ac:spMkLst>
            <pc:docMk/>
            <pc:sldMk cId="2562183979" sldId="489"/>
            <ac:spMk id="6" creationId="{D1D198A9-CE6F-A07D-7DF8-BA8CD41900E0}"/>
          </ac:spMkLst>
        </pc:spChg>
        <pc:spChg chg="mod">
          <ac:chgData name="Stanford Bowman" userId="6ede3e4e1afbea80" providerId="LiveId" clId="{5E8558FB-9D60-4710-A493-61EB11744BF7}" dt="2026-05-23T19:11:43.187" v="787" actId="1076"/>
          <ac:spMkLst>
            <pc:docMk/>
            <pc:sldMk cId="2562183979" sldId="489"/>
            <ac:spMk id="14" creationId="{0A80F1E7-5DF2-3D18-07E7-BB4E5526296F}"/>
          </ac:spMkLst>
        </pc:spChg>
        <pc:spChg chg="mod">
          <ac:chgData name="Stanford Bowman" userId="6ede3e4e1afbea80" providerId="LiveId" clId="{5E8558FB-9D60-4710-A493-61EB11744BF7}" dt="2026-05-23T19:28:22.653" v="858" actId="1035"/>
          <ac:spMkLst>
            <pc:docMk/>
            <pc:sldMk cId="2562183979" sldId="489"/>
            <ac:spMk id="16" creationId="{4AFB57AC-B4BC-8D75-79E3-D90D61DA21C7}"/>
          </ac:spMkLst>
        </pc:spChg>
        <pc:picChg chg="mod">
          <ac:chgData name="Stanford Bowman" userId="6ede3e4e1afbea80" providerId="LiveId" clId="{5E8558FB-9D60-4710-A493-61EB11744BF7}" dt="2026-05-23T21:21:14.901" v="1221" actId="14826"/>
          <ac:picMkLst>
            <pc:docMk/>
            <pc:sldMk cId="2562183979" sldId="489"/>
            <ac:picMk id="5" creationId="{CDCCAE24-6AF5-19D4-EAE9-C3340AD834BD}"/>
          </ac:picMkLst>
        </pc:picChg>
      </pc:sldChg>
      <pc:sldChg chg="modSp add mod ord modNotes modNotesTx">
        <pc:chgData name="Stanford Bowman" userId="6ede3e4e1afbea80" providerId="LiveId" clId="{5E8558FB-9D60-4710-A493-61EB11744BF7}" dt="2026-05-25T23:32:44.832" v="1581" actId="6549"/>
        <pc:sldMkLst>
          <pc:docMk/>
          <pc:sldMk cId="649496257" sldId="490"/>
        </pc:sldMkLst>
        <pc:spChg chg="mod">
          <ac:chgData name="Stanford Bowman" userId="6ede3e4e1afbea80" providerId="LiveId" clId="{5E8558FB-9D60-4710-A493-61EB11744BF7}" dt="2026-05-23T21:19:22.559" v="1213" actId="1038"/>
          <ac:spMkLst>
            <pc:docMk/>
            <pc:sldMk cId="649496257" sldId="490"/>
            <ac:spMk id="5" creationId="{E6EFC6C1-8028-963A-CBBE-B8AA7929B1B7}"/>
          </ac:spMkLst>
        </pc:spChg>
        <pc:spChg chg="mod">
          <ac:chgData name="Stanford Bowman" userId="6ede3e4e1afbea80" providerId="LiveId" clId="{5E8558FB-9D60-4710-A493-61EB11744BF7}" dt="2026-05-23T21:19:16.146" v="1199" actId="14100"/>
          <ac:spMkLst>
            <pc:docMk/>
            <pc:sldMk cId="649496257" sldId="490"/>
            <ac:spMk id="27" creationId="{34468094-0A91-4296-2187-F28779B11BF6}"/>
          </ac:spMkLst>
        </pc:spChg>
        <pc:spChg chg="mod">
          <ac:chgData name="Stanford Bowman" userId="6ede3e4e1afbea80" providerId="LiveId" clId="{5E8558FB-9D60-4710-A493-61EB11744BF7}" dt="2026-05-23T18:58:03.298" v="714" actId="14100"/>
          <ac:spMkLst>
            <pc:docMk/>
            <pc:sldMk cId="649496257" sldId="490"/>
            <ac:spMk id="29" creationId="{2AA02C79-9DE1-8B0B-65E2-2070F749E7AC}"/>
          </ac:spMkLst>
        </pc:spChg>
        <pc:picChg chg="mod">
          <ac:chgData name="Stanford Bowman" userId="6ede3e4e1afbea80" providerId="LiveId" clId="{5E8558FB-9D60-4710-A493-61EB11744BF7}" dt="2026-05-23T21:19:28.293" v="1214" actId="14100"/>
          <ac:picMkLst>
            <pc:docMk/>
            <pc:sldMk cId="649496257" sldId="490"/>
            <ac:picMk id="3" creationId="{4D271679-021B-FAE9-CACA-8157BD3D23A0}"/>
          </ac:picMkLst>
        </pc:picChg>
      </pc:sldChg>
      <pc:sldChg chg="addSp delSp modSp add mod modNotes modNotesTx">
        <pc:chgData name="Stanford Bowman" userId="6ede3e4e1afbea80" providerId="LiveId" clId="{5E8558FB-9D60-4710-A493-61EB11744BF7}" dt="2026-05-25T23:36:57.218" v="1622" actId="27636"/>
        <pc:sldMkLst>
          <pc:docMk/>
          <pc:sldMk cId="2946212082" sldId="491"/>
        </pc:sldMkLst>
        <pc:spChg chg="add del mod">
          <ac:chgData name="Stanford Bowman" userId="6ede3e4e1afbea80" providerId="LiveId" clId="{5E8558FB-9D60-4710-A493-61EB11744BF7}" dt="2026-05-23T19:21:56.643" v="839" actId="404"/>
          <ac:spMkLst>
            <pc:docMk/>
            <pc:sldMk cId="2946212082" sldId="491"/>
            <ac:spMk id="6" creationId="{968E3314-35AD-9031-3AD7-27F1EC8E0EE5}"/>
          </ac:spMkLst>
        </pc:spChg>
        <pc:spChg chg="mod">
          <ac:chgData name="Stanford Bowman" userId="6ede3e4e1afbea80" providerId="LiveId" clId="{5E8558FB-9D60-4710-A493-61EB11744BF7}" dt="2026-05-23T19:25:42.195" v="840" actId="1076"/>
          <ac:spMkLst>
            <pc:docMk/>
            <pc:sldMk cId="2946212082" sldId="491"/>
            <ac:spMk id="16" creationId="{63E3D639-A81E-B2E3-888C-0DB62E27D514}"/>
          </ac:spMkLst>
        </pc:spChg>
        <pc:picChg chg="mod">
          <ac:chgData name="Stanford Bowman" userId="6ede3e4e1afbea80" providerId="LiveId" clId="{5E8558FB-9D60-4710-A493-61EB11744BF7}" dt="2026-05-23T21:22:09.834" v="1222" actId="14826"/>
          <ac:picMkLst>
            <pc:docMk/>
            <pc:sldMk cId="2946212082" sldId="491"/>
            <ac:picMk id="5" creationId="{A6D59DE3-FB1C-45DE-F32E-5A934D519D4C}"/>
          </ac:picMkLst>
        </pc:picChg>
      </pc:sldChg>
      <pc:sldChg chg="modSp add del mod ord modNotes">
        <pc:chgData name="Stanford Bowman" userId="6ede3e4e1afbea80" providerId="LiveId" clId="{5E8558FB-9D60-4710-A493-61EB11744BF7}" dt="2026-05-25T23:46:20.685" v="1659" actId="47"/>
        <pc:sldMkLst>
          <pc:docMk/>
          <pc:sldMk cId="4226201000" sldId="492"/>
        </pc:sldMkLst>
      </pc:sldChg>
      <pc:sldChg chg="modSp add mod modNotes modNotesTx">
        <pc:chgData name="Stanford Bowman" userId="6ede3e4e1afbea80" providerId="LiveId" clId="{5E8558FB-9D60-4710-A493-61EB11744BF7}" dt="2026-05-25T23:39:49.951" v="1655" actId="15"/>
        <pc:sldMkLst>
          <pc:docMk/>
          <pc:sldMk cId="4196879208" sldId="494"/>
        </pc:sldMkLst>
        <pc:spChg chg="mod">
          <ac:chgData name="Stanford Bowman" userId="6ede3e4e1afbea80" providerId="LiveId" clId="{5E8558FB-9D60-4710-A493-61EB11744BF7}" dt="2026-05-23T20:15:30.057" v="1151" actId="1036"/>
          <ac:spMkLst>
            <pc:docMk/>
            <pc:sldMk cId="4196879208" sldId="494"/>
            <ac:spMk id="4" creationId="{A466510A-D5FB-CCCD-C63A-7C146EE94334}"/>
          </ac:spMkLst>
        </pc:spChg>
        <pc:spChg chg="mod">
          <ac:chgData name="Stanford Bowman" userId="6ede3e4e1afbea80" providerId="LiveId" clId="{5E8558FB-9D60-4710-A493-61EB11744BF7}" dt="2026-05-23T20:15:19.309" v="1128" actId="20577"/>
          <ac:spMkLst>
            <pc:docMk/>
            <pc:sldMk cId="4196879208" sldId="494"/>
            <ac:spMk id="15" creationId="{22D64A61-6D48-3314-0DBB-1507E01355BB}"/>
          </ac:spMkLst>
        </pc:spChg>
        <pc:spChg chg="mod">
          <ac:chgData name="Stanford Bowman" userId="6ede3e4e1afbea80" providerId="LiveId" clId="{5E8558FB-9D60-4710-A493-61EB11744BF7}" dt="2026-05-23T20:15:16.012" v="1127" actId="403"/>
          <ac:spMkLst>
            <pc:docMk/>
            <pc:sldMk cId="4196879208" sldId="494"/>
            <ac:spMk id="16" creationId="{97726D6D-B5CF-F61B-52AC-11434116B4CA}"/>
          </ac:spMkLst>
        </pc:spChg>
        <pc:spChg chg="mod">
          <ac:chgData name="Stanford Bowman" userId="6ede3e4e1afbea80" providerId="LiveId" clId="{5E8558FB-9D60-4710-A493-61EB11744BF7}" dt="2026-05-23T20:15:30.057" v="1151" actId="1036"/>
          <ac:spMkLst>
            <pc:docMk/>
            <pc:sldMk cId="4196879208" sldId="494"/>
            <ac:spMk id="18" creationId="{2E6E0C84-6BE0-3A71-1E7A-EFD40AC3EBE6}"/>
          </ac:spMkLst>
        </pc:spChg>
        <pc:picChg chg="mod">
          <ac:chgData name="Stanford Bowman" userId="6ede3e4e1afbea80" providerId="LiveId" clId="{5E8558FB-9D60-4710-A493-61EB11744BF7}" dt="2026-05-23T21:30:57.680" v="1289" actId="1076"/>
          <ac:picMkLst>
            <pc:docMk/>
            <pc:sldMk cId="4196879208" sldId="494"/>
            <ac:picMk id="3" creationId="{67AE178B-71A7-A463-E63C-AC5829D17B56}"/>
          </ac:picMkLst>
        </pc:picChg>
      </pc:sldChg>
      <pc:sldChg chg="add ord">
        <pc:chgData name="Stanford Bowman" userId="6ede3e4e1afbea80" providerId="LiveId" clId="{5E8558FB-9D60-4710-A493-61EB11744BF7}" dt="2026-05-25T23:46:18.525" v="1658"/>
        <pc:sldMkLst>
          <pc:docMk/>
          <pc:sldMk cId="1539187663" sldId="495"/>
        </pc:sldMkLst>
      </pc:sldChg>
      <pc:sldMasterChg chg="setBg modSldLayout">
        <pc:chgData name="Stanford Bowman" userId="6ede3e4e1afbea80" providerId="LiveId" clId="{5E8558FB-9D60-4710-A493-61EB11744BF7}" dt="2026-05-23T18:25:15.512" v="418"/>
        <pc:sldMasterMkLst>
          <pc:docMk/>
          <pc:sldMasterMk cId="362044530" sldId="2147483648"/>
        </pc:sldMasterMkLst>
        <pc:sldLayoutChg chg="setBg">
          <pc:chgData name="Stanford Bowman" userId="6ede3e4e1afbea80" providerId="LiveId" clId="{5E8558FB-9D60-4710-A493-61EB11744BF7}" dt="2026-05-23T18:25:15.512" v="418"/>
          <pc:sldLayoutMkLst>
            <pc:docMk/>
            <pc:sldMasterMk cId="362044530" sldId="2147483648"/>
            <pc:sldLayoutMk cId="1001669099" sldId="2147483649"/>
          </pc:sldLayoutMkLst>
        </pc:sldLayoutChg>
        <pc:sldLayoutChg chg="setBg">
          <pc:chgData name="Stanford Bowman" userId="6ede3e4e1afbea80" providerId="LiveId" clId="{5E8558FB-9D60-4710-A493-61EB11744BF7}" dt="2026-05-23T18:25:15.512" v="418"/>
          <pc:sldLayoutMkLst>
            <pc:docMk/>
            <pc:sldMasterMk cId="362044530" sldId="2147483648"/>
            <pc:sldLayoutMk cId="291624060" sldId="2147483650"/>
          </pc:sldLayoutMkLst>
        </pc:sldLayoutChg>
        <pc:sldLayoutChg chg="setBg">
          <pc:chgData name="Stanford Bowman" userId="6ede3e4e1afbea80" providerId="LiveId" clId="{5E8558FB-9D60-4710-A493-61EB11744BF7}" dt="2026-05-23T18:25:15.512" v="418"/>
          <pc:sldLayoutMkLst>
            <pc:docMk/>
            <pc:sldMasterMk cId="362044530" sldId="2147483648"/>
            <pc:sldLayoutMk cId="3099248325" sldId="2147483651"/>
          </pc:sldLayoutMkLst>
        </pc:sldLayoutChg>
        <pc:sldLayoutChg chg="setBg">
          <pc:chgData name="Stanford Bowman" userId="6ede3e4e1afbea80" providerId="LiveId" clId="{5E8558FB-9D60-4710-A493-61EB11744BF7}" dt="2026-05-23T18:25:15.512" v="418"/>
          <pc:sldLayoutMkLst>
            <pc:docMk/>
            <pc:sldMasterMk cId="362044530" sldId="2147483648"/>
            <pc:sldLayoutMk cId="299676865" sldId="2147483652"/>
          </pc:sldLayoutMkLst>
        </pc:sldLayoutChg>
        <pc:sldLayoutChg chg="setBg">
          <pc:chgData name="Stanford Bowman" userId="6ede3e4e1afbea80" providerId="LiveId" clId="{5E8558FB-9D60-4710-A493-61EB11744BF7}" dt="2026-05-23T18:25:15.512" v="418"/>
          <pc:sldLayoutMkLst>
            <pc:docMk/>
            <pc:sldMasterMk cId="362044530" sldId="2147483648"/>
            <pc:sldLayoutMk cId="3584709638" sldId="2147483653"/>
          </pc:sldLayoutMkLst>
        </pc:sldLayoutChg>
        <pc:sldLayoutChg chg="setBg">
          <pc:chgData name="Stanford Bowman" userId="6ede3e4e1afbea80" providerId="LiveId" clId="{5E8558FB-9D60-4710-A493-61EB11744BF7}" dt="2026-05-23T18:25:15.512" v="418"/>
          <pc:sldLayoutMkLst>
            <pc:docMk/>
            <pc:sldMasterMk cId="362044530" sldId="2147483648"/>
            <pc:sldLayoutMk cId="3085440303" sldId="2147483654"/>
          </pc:sldLayoutMkLst>
        </pc:sldLayoutChg>
        <pc:sldLayoutChg chg="setBg">
          <pc:chgData name="Stanford Bowman" userId="6ede3e4e1afbea80" providerId="LiveId" clId="{5E8558FB-9D60-4710-A493-61EB11744BF7}" dt="2026-05-23T18:25:15.512" v="418"/>
          <pc:sldLayoutMkLst>
            <pc:docMk/>
            <pc:sldMasterMk cId="362044530" sldId="2147483648"/>
            <pc:sldLayoutMk cId="3772444160" sldId="2147483655"/>
          </pc:sldLayoutMkLst>
        </pc:sldLayoutChg>
        <pc:sldLayoutChg chg="setBg">
          <pc:chgData name="Stanford Bowman" userId="6ede3e4e1afbea80" providerId="LiveId" clId="{5E8558FB-9D60-4710-A493-61EB11744BF7}" dt="2026-05-23T18:25:15.512" v="418"/>
          <pc:sldLayoutMkLst>
            <pc:docMk/>
            <pc:sldMasterMk cId="362044530" sldId="2147483648"/>
            <pc:sldLayoutMk cId="1999263649" sldId="2147483656"/>
          </pc:sldLayoutMkLst>
        </pc:sldLayoutChg>
        <pc:sldLayoutChg chg="setBg">
          <pc:chgData name="Stanford Bowman" userId="6ede3e4e1afbea80" providerId="LiveId" clId="{5E8558FB-9D60-4710-A493-61EB11744BF7}" dt="2026-05-23T18:25:15.512" v="418"/>
          <pc:sldLayoutMkLst>
            <pc:docMk/>
            <pc:sldMasterMk cId="362044530" sldId="2147483648"/>
            <pc:sldLayoutMk cId="4240119666" sldId="2147483657"/>
          </pc:sldLayoutMkLst>
        </pc:sldLayoutChg>
        <pc:sldLayoutChg chg="setBg">
          <pc:chgData name="Stanford Bowman" userId="6ede3e4e1afbea80" providerId="LiveId" clId="{5E8558FB-9D60-4710-A493-61EB11744BF7}" dt="2026-05-23T18:25:15.512" v="418"/>
          <pc:sldLayoutMkLst>
            <pc:docMk/>
            <pc:sldMasterMk cId="362044530" sldId="2147483648"/>
            <pc:sldLayoutMk cId="1919373033" sldId="2147483658"/>
          </pc:sldLayoutMkLst>
        </pc:sldLayoutChg>
        <pc:sldLayoutChg chg="setBg">
          <pc:chgData name="Stanford Bowman" userId="6ede3e4e1afbea80" providerId="LiveId" clId="{5E8558FB-9D60-4710-A493-61EB11744BF7}" dt="2026-05-23T18:25:15.512" v="418"/>
          <pc:sldLayoutMkLst>
            <pc:docMk/>
            <pc:sldMasterMk cId="362044530" sldId="2147483648"/>
            <pc:sldLayoutMk cId="3431130863" sldId="2147483659"/>
          </pc:sldLayoutMkLst>
        </pc:sldLayoutChg>
        <pc:sldLayoutChg chg="setBg">
          <pc:chgData name="Stanford Bowman" userId="6ede3e4e1afbea80" providerId="LiveId" clId="{5E8558FB-9D60-4710-A493-61EB11744BF7}" dt="2026-05-23T18:25:15.512" v="418"/>
          <pc:sldLayoutMkLst>
            <pc:docMk/>
            <pc:sldMasterMk cId="362044530" sldId="2147483648"/>
            <pc:sldLayoutMk cId="2429830151" sldId="2147483660"/>
          </pc:sldLayoutMkLst>
        </pc:sldLayoutChg>
        <pc:sldLayoutChg chg="setBg">
          <pc:chgData name="Stanford Bowman" userId="6ede3e4e1afbea80" providerId="LiveId" clId="{5E8558FB-9D60-4710-A493-61EB11744BF7}" dt="2026-05-23T18:25:15.512" v="418"/>
          <pc:sldLayoutMkLst>
            <pc:docMk/>
            <pc:sldMasterMk cId="362044530" sldId="2147483648"/>
            <pc:sldLayoutMk cId="2369808891" sldId="214748366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FC02B3-0AC4-4704-9C97-235C3C19ABDA}" type="doc">
      <dgm:prSet loTypeId="urn:microsoft.com/office/officeart/2005/8/layout/vList2" loCatId="list" qsTypeId="urn:microsoft.com/office/officeart/2005/8/quickstyle/3d3" qsCatId="3D" csTypeId="urn:microsoft.com/office/officeart/2005/8/colors/accent1_2" csCatId="accent1" phldr="1"/>
      <dgm:spPr/>
      <dgm:t>
        <a:bodyPr/>
        <a:lstStyle/>
        <a:p>
          <a:endParaRPr lang="en-US"/>
        </a:p>
      </dgm:t>
    </dgm:pt>
    <dgm:pt modelId="{786FD7C7-0AD8-4C64-AD37-E9E2F0A122C3}">
      <dgm:prSet phldrT="[Text]" custT="1"/>
      <dgm:spPr>
        <a:solidFill>
          <a:srgbClr val="002060"/>
        </a:solidFill>
      </dgm:spPr>
      <dgm:t>
        <a:bodyPr/>
        <a:lstStyle/>
        <a:p>
          <a:r>
            <a:rPr lang="en-US" sz="2000" b="1" dirty="0">
              <a:solidFill>
                <a:schemeClr val="bg1"/>
              </a:solidFill>
              <a:effectLst/>
              <a:latin typeface="+mn-lt"/>
              <a:ea typeface="+mn-ea"/>
              <a:cs typeface="+mn-cs"/>
            </a:rPr>
            <a:t>Authority of the Son of Man</a:t>
          </a:r>
          <a:endParaRPr lang="en-US" sz="2000" b="1" i="0" cap="small" baseline="0" dirty="0">
            <a:solidFill>
              <a:schemeClr val="bg1"/>
            </a:solidFill>
            <a:effectLst>
              <a:outerShdw blurRad="38100" dist="38100" dir="2700000" algn="tl">
                <a:srgbClr val="000000">
                  <a:alpha val="43137"/>
                </a:srgbClr>
              </a:outerShdw>
            </a:effectLst>
            <a:latin typeface="Gotham Medium" panose="02000604030000020004"/>
            <a:ea typeface="Dotum" panose="020B0600000101010101" pitchFamily="34" charset="-127"/>
          </a:endParaRPr>
        </a:p>
      </dgm:t>
    </dgm:pt>
    <dgm:pt modelId="{78F48D11-8F07-486E-AF08-CFF26BEE561F}" type="parTrans" cxnId="{5944468D-CA8D-41B6-8AF3-D439160DDBE2}">
      <dgm:prSet/>
      <dgm:spPr/>
      <dgm:t>
        <a:bodyPr/>
        <a:lstStyle/>
        <a:p>
          <a:endParaRPr lang="en-US"/>
        </a:p>
      </dgm:t>
    </dgm:pt>
    <dgm:pt modelId="{28092426-74BC-4FB7-8DC0-927A5C61FD43}" type="sibTrans" cxnId="{5944468D-CA8D-41B6-8AF3-D439160DDBE2}">
      <dgm:prSet/>
      <dgm:spPr/>
      <dgm:t>
        <a:bodyPr/>
        <a:lstStyle/>
        <a:p>
          <a:endParaRPr lang="en-US"/>
        </a:p>
      </dgm:t>
    </dgm:pt>
    <dgm:pt modelId="{C493852C-957D-4C33-8E51-4E377E74E8D7}">
      <dgm:prSet custT="1"/>
      <dgm:spPr/>
      <dgm:t>
        <a:bodyPr/>
        <a:lstStyle/>
        <a:p>
          <a:r>
            <a:rPr lang="en-US" sz="1800" b="1" dirty="0">
              <a:solidFill>
                <a:srgbClr val="002060"/>
              </a:solidFill>
              <a:effectLst/>
              <a:latin typeface="+mn-lt"/>
              <a:ea typeface="+mn-ea"/>
              <a:cs typeface="+mn-cs"/>
            </a:rPr>
            <a:t>When Jesus claims “all authority” in Matthew 28:18, He alludes to the vision of “one like a son of man” in Daniel 7:13–14. In a vision, Daniel sees four beasts (representing four kingdoms of the earth, rising to power). The fourth beast is especially terrifying and ruthless, a kingdom producing a final king who will boastfully speak against God and oppress God’s people. But the vision doesn’t end there.  God is revealed as the righteous judge, stripping the first three beasts of their authority and slaying the fourth. Then “one like a son of man” is revealed, coming with the clouds of heaven. According to Daniel 7:14, “He was given authority, glory and sovereign power. ” This results in an everlasting dominion and all nations and peoples worshiping Him. In Matthew 28, Jesus reveals Himself as a fulfillment of Daniel’s vision, the Son of Man whose kingdom will never be destroyed. His worldwide rule is not like the kings of the earth, for his kingdom expands through self-giving love and service (Matt. 20:25–28). </a:t>
          </a:r>
        </a:p>
      </dgm:t>
    </dgm:pt>
    <dgm:pt modelId="{A0E42E51-6E25-4F52-A276-A04864BE79C0}" type="parTrans" cxnId="{6E904A8E-7AB1-432C-B532-7C2817246770}">
      <dgm:prSet/>
      <dgm:spPr/>
      <dgm:t>
        <a:bodyPr/>
        <a:lstStyle/>
        <a:p>
          <a:endParaRPr lang="en-US"/>
        </a:p>
      </dgm:t>
    </dgm:pt>
    <dgm:pt modelId="{F7E64EB0-16E5-481C-A437-80D071723227}" type="sibTrans" cxnId="{6E904A8E-7AB1-432C-B532-7C2817246770}">
      <dgm:prSet/>
      <dgm:spPr/>
      <dgm:t>
        <a:bodyPr/>
        <a:lstStyle/>
        <a:p>
          <a:endParaRPr lang="en-US"/>
        </a:p>
      </dgm:t>
    </dgm:pt>
    <dgm:pt modelId="{BA297CE5-BE5D-4F08-9245-5AAF0B6B5DDE}" type="pres">
      <dgm:prSet presAssocID="{BFFC02B3-0AC4-4704-9C97-235C3C19ABDA}" presName="linear" presStyleCnt="0">
        <dgm:presLayoutVars>
          <dgm:animLvl val="lvl"/>
          <dgm:resizeHandles val="exact"/>
        </dgm:presLayoutVars>
      </dgm:prSet>
      <dgm:spPr/>
    </dgm:pt>
    <dgm:pt modelId="{5C3F5683-E2C1-4078-8C6D-99AF73ADFB5E}" type="pres">
      <dgm:prSet presAssocID="{786FD7C7-0AD8-4C64-AD37-E9E2F0A122C3}" presName="parentText" presStyleLbl="node1" presStyleIdx="0" presStyleCnt="1" custScaleY="37574" custLinFactY="-70180" custLinFactNeighborX="-658" custLinFactNeighborY="-100000">
        <dgm:presLayoutVars>
          <dgm:chMax val="0"/>
          <dgm:bulletEnabled val="1"/>
        </dgm:presLayoutVars>
      </dgm:prSet>
      <dgm:spPr/>
    </dgm:pt>
    <dgm:pt modelId="{674355B1-E774-4293-8CD7-E66D1FF5FA5F}" type="pres">
      <dgm:prSet presAssocID="{786FD7C7-0AD8-4C64-AD37-E9E2F0A122C3}" presName="childText" presStyleLbl="revTx" presStyleIdx="0" presStyleCnt="1" custLinFactY="-9551" custLinFactNeighborY="-100000">
        <dgm:presLayoutVars>
          <dgm:bulletEnabled val="1"/>
        </dgm:presLayoutVars>
      </dgm:prSet>
      <dgm:spPr/>
    </dgm:pt>
  </dgm:ptLst>
  <dgm:cxnLst>
    <dgm:cxn modelId="{4956FC2D-C2DF-4024-BE27-7C68A53EB7AB}" type="presOf" srcId="{BFFC02B3-0AC4-4704-9C97-235C3C19ABDA}" destId="{BA297CE5-BE5D-4F08-9245-5AAF0B6B5DDE}" srcOrd="0" destOrd="0" presId="urn:microsoft.com/office/officeart/2005/8/layout/vList2"/>
    <dgm:cxn modelId="{5944468D-CA8D-41B6-8AF3-D439160DDBE2}" srcId="{BFFC02B3-0AC4-4704-9C97-235C3C19ABDA}" destId="{786FD7C7-0AD8-4C64-AD37-E9E2F0A122C3}" srcOrd="0" destOrd="0" parTransId="{78F48D11-8F07-486E-AF08-CFF26BEE561F}" sibTransId="{28092426-74BC-4FB7-8DC0-927A5C61FD43}"/>
    <dgm:cxn modelId="{6E904A8E-7AB1-432C-B532-7C2817246770}" srcId="{786FD7C7-0AD8-4C64-AD37-E9E2F0A122C3}" destId="{C493852C-957D-4C33-8E51-4E377E74E8D7}" srcOrd="0" destOrd="0" parTransId="{A0E42E51-6E25-4F52-A276-A04864BE79C0}" sibTransId="{F7E64EB0-16E5-481C-A437-80D071723227}"/>
    <dgm:cxn modelId="{771D609B-5D0C-4CB3-AF81-045904CA6062}" type="presOf" srcId="{C493852C-957D-4C33-8E51-4E377E74E8D7}" destId="{674355B1-E774-4293-8CD7-E66D1FF5FA5F}" srcOrd="0" destOrd="0" presId="urn:microsoft.com/office/officeart/2005/8/layout/vList2"/>
    <dgm:cxn modelId="{AFE941D0-F2C4-49A7-B244-9BB69A909607}" type="presOf" srcId="{786FD7C7-0AD8-4C64-AD37-E9E2F0A122C3}" destId="{5C3F5683-E2C1-4078-8C6D-99AF73ADFB5E}" srcOrd="0" destOrd="0" presId="urn:microsoft.com/office/officeart/2005/8/layout/vList2"/>
    <dgm:cxn modelId="{548F98A1-F532-4D42-BEC3-D7E1BB0B2C67}" type="presParOf" srcId="{BA297CE5-BE5D-4F08-9245-5AAF0B6B5DDE}" destId="{5C3F5683-E2C1-4078-8C6D-99AF73ADFB5E}" srcOrd="0" destOrd="0" presId="urn:microsoft.com/office/officeart/2005/8/layout/vList2"/>
    <dgm:cxn modelId="{CD680CCA-2149-47B7-8D10-2C0D73FF8EB8}" type="presParOf" srcId="{BA297CE5-BE5D-4F08-9245-5AAF0B6B5DDE}" destId="{674355B1-E774-4293-8CD7-E66D1FF5FA5F}" srcOrd="1" destOrd="0" presId="urn:microsoft.com/office/officeart/2005/8/layout/v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FC02B3-0AC4-4704-9C97-235C3C19ABDA}" type="doc">
      <dgm:prSet loTypeId="urn:microsoft.com/office/officeart/2005/8/layout/vList2" loCatId="list" qsTypeId="urn:microsoft.com/office/officeart/2005/8/quickstyle/3d3" qsCatId="3D" csTypeId="urn:microsoft.com/office/officeart/2005/8/colors/accent1_2" csCatId="accent1" phldr="1"/>
      <dgm:spPr/>
      <dgm:t>
        <a:bodyPr/>
        <a:lstStyle/>
        <a:p>
          <a:endParaRPr lang="en-US"/>
        </a:p>
      </dgm:t>
    </dgm:pt>
    <dgm:pt modelId="{ECFE6950-93E0-47E5-9590-F4154AA801B4}">
      <dgm:prSet custT="1"/>
      <dgm:spPr>
        <a:solidFill>
          <a:srgbClr val="002060"/>
        </a:solidFill>
      </dgm:spPr>
      <dgm:t>
        <a:bodyPr/>
        <a:lstStyle/>
        <a:p>
          <a:r>
            <a:rPr lang="en-US" sz="2400" b="1" dirty="0">
              <a:solidFill>
                <a:schemeClr val="bg1"/>
              </a:solidFill>
              <a:effectLst/>
              <a:latin typeface="+mn-lt"/>
              <a:ea typeface="+mn-ea"/>
              <a:cs typeface="+mn-cs"/>
            </a:rPr>
            <a:t>Full Inclusion of Gentiles</a:t>
          </a:r>
          <a:endParaRPr lang="en-US" sz="2400" b="1" cap="small" baseline="0" dirty="0">
            <a:solidFill>
              <a:schemeClr val="bg1"/>
            </a:solidFill>
            <a:effectLst>
              <a:outerShdw blurRad="38100" dist="38100" dir="2700000" algn="tl">
                <a:srgbClr val="000000">
                  <a:alpha val="43137"/>
                </a:srgbClr>
              </a:outerShdw>
            </a:effectLst>
            <a:latin typeface="Gotham Medium" panose="02000604030000020004"/>
          </a:endParaRPr>
        </a:p>
      </dgm:t>
    </dgm:pt>
    <dgm:pt modelId="{036E21E1-F484-48FE-8E08-34552714ED90}" type="parTrans" cxnId="{02DA4E63-1282-481B-A68F-BC42FB4F6A12}">
      <dgm:prSet/>
      <dgm:spPr/>
      <dgm:t>
        <a:bodyPr/>
        <a:lstStyle/>
        <a:p>
          <a:endParaRPr lang="en-US"/>
        </a:p>
      </dgm:t>
    </dgm:pt>
    <dgm:pt modelId="{22E06722-7FF4-4369-A010-E4C08F54AE1F}" type="sibTrans" cxnId="{02DA4E63-1282-481B-A68F-BC42FB4F6A12}">
      <dgm:prSet/>
      <dgm:spPr/>
      <dgm:t>
        <a:bodyPr/>
        <a:lstStyle/>
        <a:p>
          <a:endParaRPr lang="en-US"/>
        </a:p>
      </dgm:t>
    </dgm:pt>
    <dgm:pt modelId="{5DB605C2-D03F-423C-8A1D-26A22BD9CBFB}">
      <dgm:prSet custT="1"/>
      <dgm:spPr/>
      <dgm:t>
        <a:bodyPr/>
        <a:lstStyle/>
        <a:p>
          <a:r>
            <a:rPr lang="en-US" sz="1800" b="1" dirty="0">
              <a:solidFill>
                <a:srgbClr val="002060"/>
              </a:solidFill>
              <a:effectLst/>
              <a:latin typeface="+mn-lt"/>
              <a:ea typeface="+mn-ea"/>
              <a:cs typeface="+mn-cs"/>
            </a:rPr>
            <a:t>Jesus tells the disciples to go and make disciples of all nations, and it may have been a surprise that they were to baptize Gentile believers. In the first century, some Gentile converts to Judaism were baptized as a way of initiating them. However, few Gentile converts ever sat at the feet of a Jewish rabbi. This opportunity was not readily available to them, even if they could participate in worship in other ways. The realities of Jesus’ kingdom reign push beyond this, making a way for Gentiles to become full disciples alongside their Jewish counterparts, learning everything that Jesus commanded. Disciples are not to hold anything back from including new believers, no matter their background. </a:t>
          </a:r>
          <a:endParaRPr lang="en-US" sz="1800" b="1" dirty="0">
            <a:solidFill>
              <a:srgbClr val="002060"/>
            </a:solidFill>
          </a:endParaRPr>
        </a:p>
      </dgm:t>
    </dgm:pt>
    <dgm:pt modelId="{96757B82-CF68-47EB-B678-E381710BF6E5}" type="parTrans" cxnId="{52214E5B-337C-4D3C-B333-5BDB8DE024E6}">
      <dgm:prSet/>
      <dgm:spPr/>
      <dgm:t>
        <a:bodyPr/>
        <a:lstStyle/>
        <a:p>
          <a:endParaRPr lang="en-US"/>
        </a:p>
      </dgm:t>
    </dgm:pt>
    <dgm:pt modelId="{9AB8FE75-84B0-48CD-ABC9-96F9119B5576}" type="sibTrans" cxnId="{52214E5B-337C-4D3C-B333-5BDB8DE024E6}">
      <dgm:prSet/>
      <dgm:spPr/>
      <dgm:t>
        <a:bodyPr/>
        <a:lstStyle/>
        <a:p>
          <a:endParaRPr lang="en-US"/>
        </a:p>
      </dgm:t>
    </dgm:pt>
    <dgm:pt modelId="{BA297CE5-BE5D-4F08-9245-5AAF0B6B5DDE}" type="pres">
      <dgm:prSet presAssocID="{BFFC02B3-0AC4-4704-9C97-235C3C19ABDA}" presName="linear" presStyleCnt="0">
        <dgm:presLayoutVars>
          <dgm:animLvl val="lvl"/>
          <dgm:resizeHandles val="exact"/>
        </dgm:presLayoutVars>
      </dgm:prSet>
      <dgm:spPr/>
    </dgm:pt>
    <dgm:pt modelId="{FF31B2D8-2A52-4796-B91D-1D3ED00D9170}" type="pres">
      <dgm:prSet presAssocID="{ECFE6950-93E0-47E5-9590-F4154AA801B4}" presName="parentText" presStyleLbl="node1" presStyleIdx="0" presStyleCnt="1" custScaleY="37574" custLinFactNeighborY="-97821">
        <dgm:presLayoutVars>
          <dgm:chMax val="0"/>
          <dgm:bulletEnabled val="1"/>
        </dgm:presLayoutVars>
      </dgm:prSet>
      <dgm:spPr/>
    </dgm:pt>
    <dgm:pt modelId="{8D533FDA-3BAC-4016-BE63-7E7E37E6B4A1}" type="pres">
      <dgm:prSet presAssocID="{ECFE6950-93E0-47E5-9590-F4154AA801B4}" presName="childText" presStyleLbl="revTx" presStyleIdx="0" presStyleCnt="1" custLinFactNeighborY="-92192">
        <dgm:presLayoutVars>
          <dgm:bulletEnabled val="1"/>
        </dgm:presLayoutVars>
      </dgm:prSet>
      <dgm:spPr/>
    </dgm:pt>
  </dgm:ptLst>
  <dgm:cxnLst>
    <dgm:cxn modelId="{4956FC2D-C2DF-4024-BE27-7C68A53EB7AB}" type="presOf" srcId="{BFFC02B3-0AC4-4704-9C97-235C3C19ABDA}" destId="{BA297CE5-BE5D-4F08-9245-5AAF0B6B5DDE}" srcOrd="0" destOrd="0" presId="urn:microsoft.com/office/officeart/2005/8/layout/vList2"/>
    <dgm:cxn modelId="{6FDE1F3F-A787-403E-9AB2-DE9A2BD8C191}" type="presOf" srcId="{5DB605C2-D03F-423C-8A1D-26A22BD9CBFB}" destId="{8D533FDA-3BAC-4016-BE63-7E7E37E6B4A1}" srcOrd="0" destOrd="0" presId="urn:microsoft.com/office/officeart/2005/8/layout/vList2"/>
    <dgm:cxn modelId="{52214E5B-337C-4D3C-B333-5BDB8DE024E6}" srcId="{ECFE6950-93E0-47E5-9590-F4154AA801B4}" destId="{5DB605C2-D03F-423C-8A1D-26A22BD9CBFB}" srcOrd="0" destOrd="0" parTransId="{96757B82-CF68-47EB-B678-E381710BF6E5}" sibTransId="{9AB8FE75-84B0-48CD-ABC9-96F9119B5576}"/>
    <dgm:cxn modelId="{02DA4E63-1282-481B-A68F-BC42FB4F6A12}" srcId="{BFFC02B3-0AC4-4704-9C97-235C3C19ABDA}" destId="{ECFE6950-93E0-47E5-9590-F4154AA801B4}" srcOrd="0" destOrd="0" parTransId="{036E21E1-F484-48FE-8E08-34552714ED90}" sibTransId="{22E06722-7FF4-4369-A010-E4C08F54AE1F}"/>
    <dgm:cxn modelId="{AB23B8B8-2130-41D4-904B-F11D011B9F77}" type="presOf" srcId="{ECFE6950-93E0-47E5-9590-F4154AA801B4}" destId="{FF31B2D8-2A52-4796-B91D-1D3ED00D9170}" srcOrd="0" destOrd="0" presId="urn:microsoft.com/office/officeart/2005/8/layout/vList2"/>
    <dgm:cxn modelId="{08C3036F-23BC-4841-9A2B-09FE6BAD98B2}" type="presParOf" srcId="{BA297CE5-BE5D-4F08-9245-5AAF0B6B5DDE}" destId="{FF31B2D8-2A52-4796-B91D-1D3ED00D9170}" srcOrd="0" destOrd="0" presId="urn:microsoft.com/office/officeart/2005/8/layout/vList2"/>
    <dgm:cxn modelId="{88C200A0-0D5B-49CD-B120-1A76A0C8B630}" type="presParOf" srcId="{BA297CE5-BE5D-4F08-9245-5AAF0B6B5DDE}" destId="{8D533FDA-3BAC-4016-BE63-7E7E37E6B4A1}" srcOrd="1" destOrd="0" presId="urn:microsoft.com/office/officeart/2005/8/layout/vList2"/>
  </dgm:cxnLst>
  <dgm:bg>
    <a:noFill/>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FC02B3-0AC4-4704-9C97-235C3C19ABDA}" type="doc">
      <dgm:prSet loTypeId="urn:microsoft.com/office/officeart/2005/8/layout/vList2" loCatId="list" qsTypeId="urn:microsoft.com/office/officeart/2005/8/quickstyle/3d3" qsCatId="3D" csTypeId="urn:microsoft.com/office/officeart/2005/8/colors/accent1_2" csCatId="accent1" phldr="1"/>
      <dgm:spPr/>
      <dgm:t>
        <a:bodyPr/>
        <a:lstStyle/>
        <a:p>
          <a:endParaRPr lang="en-US"/>
        </a:p>
      </dgm:t>
    </dgm:pt>
    <dgm:pt modelId="{786FD7C7-0AD8-4C64-AD37-E9E2F0A122C3}">
      <dgm:prSet phldrT="[Text]" custT="1"/>
      <dgm:spPr>
        <a:solidFill>
          <a:srgbClr val="002060"/>
        </a:solidFill>
      </dgm:spPr>
      <dgm:t>
        <a:bodyPr/>
        <a:lstStyle/>
        <a:p>
          <a:r>
            <a:rPr lang="en-US" sz="2000" b="1" dirty="0">
              <a:solidFill>
                <a:schemeClr val="bg1"/>
              </a:solidFill>
              <a:effectLst/>
              <a:latin typeface="+mn-lt"/>
              <a:ea typeface="+mn-ea"/>
              <a:cs typeface="+mn-cs"/>
            </a:rPr>
            <a:t>The Importance of Community</a:t>
          </a:r>
          <a:endParaRPr lang="en-US" sz="2000" b="1" i="0" cap="small" baseline="0" dirty="0">
            <a:solidFill>
              <a:schemeClr val="bg1"/>
            </a:solidFill>
            <a:effectLst>
              <a:outerShdw blurRad="38100" dist="38100" dir="2700000" algn="tl">
                <a:srgbClr val="000000">
                  <a:alpha val="43137"/>
                </a:srgbClr>
              </a:outerShdw>
            </a:effectLst>
            <a:latin typeface="Gotham Medium" panose="02000604030000020004"/>
            <a:ea typeface="Dotum" panose="020B0600000101010101" pitchFamily="34" charset="-127"/>
          </a:endParaRPr>
        </a:p>
      </dgm:t>
    </dgm:pt>
    <dgm:pt modelId="{78F48D11-8F07-486E-AF08-CFF26BEE561F}" type="parTrans" cxnId="{5944468D-CA8D-41B6-8AF3-D439160DDBE2}">
      <dgm:prSet/>
      <dgm:spPr/>
      <dgm:t>
        <a:bodyPr/>
        <a:lstStyle/>
        <a:p>
          <a:endParaRPr lang="en-US"/>
        </a:p>
      </dgm:t>
    </dgm:pt>
    <dgm:pt modelId="{28092426-74BC-4FB7-8DC0-927A5C61FD43}" type="sibTrans" cxnId="{5944468D-CA8D-41B6-8AF3-D439160DDBE2}">
      <dgm:prSet/>
      <dgm:spPr/>
      <dgm:t>
        <a:bodyPr/>
        <a:lstStyle/>
        <a:p>
          <a:endParaRPr lang="en-US"/>
        </a:p>
      </dgm:t>
    </dgm:pt>
    <dgm:pt modelId="{7B9F8A04-8715-4A20-A4C4-92A2B058E939}">
      <dgm:prSet custT="1"/>
      <dgm:spPr/>
      <dgm:t>
        <a:bodyPr/>
        <a:lstStyle/>
        <a:p>
          <a:r>
            <a:rPr lang="en-US" sz="1800" b="1" dirty="0">
              <a:solidFill>
                <a:srgbClr val="002060"/>
              </a:solidFill>
              <a:effectLst/>
              <a:latin typeface="+mn-lt"/>
              <a:ea typeface="+mn-ea"/>
              <a:cs typeface="+mn-cs"/>
            </a:rPr>
            <a:t>Togetherness and mutual encouragement, especially for diaspora Jews—those living abroad away from Jerusalem— was important. Jewish teachers warned against “the spirit of separation” and individualism, and even sectarian Jews formed close-knit communities. For scattered Jews, synagogues served as gathering places where people came together throughout the week for formal and informal meetings. Participation in the synagogue community was viewed as essential, while living in the midst of cultures that were sometimes suspicious of Judaism. Similarly, Christians would face pressure from Jews and Gentiles alike. Gathering together with other believers would bring comfort and strength. </a:t>
          </a:r>
        </a:p>
      </dgm:t>
    </dgm:pt>
    <dgm:pt modelId="{C0FE2210-6206-4B9F-8F29-FDCABD8A1B86}" type="parTrans" cxnId="{20A6EA4C-B356-4703-BF9E-26F0CC504631}">
      <dgm:prSet/>
      <dgm:spPr/>
      <dgm:t>
        <a:bodyPr/>
        <a:lstStyle/>
        <a:p>
          <a:endParaRPr lang="en-US"/>
        </a:p>
      </dgm:t>
    </dgm:pt>
    <dgm:pt modelId="{9507397B-BC4D-4DE1-8522-5EA29AC48AD9}" type="sibTrans" cxnId="{20A6EA4C-B356-4703-BF9E-26F0CC504631}">
      <dgm:prSet/>
      <dgm:spPr/>
      <dgm:t>
        <a:bodyPr/>
        <a:lstStyle/>
        <a:p>
          <a:endParaRPr lang="en-US"/>
        </a:p>
      </dgm:t>
    </dgm:pt>
    <dgm:pt modelId="{00A70F93-D22D-4A54-B82D-6BFB16D13743}">
      <dgm:prSet custT="1"/>
      <dgm:spPr/>
      <dgm:t>
        <a:bodyPr/>
        <a:lstStyle/>
        <a:p>
          <a:r>
            <a:rPr lang="en-US" sz="1800" b="1" dirty="0">
              <a:solidFill>
                <a:srgbClr val="002060"/>
              </a:solidFill>
              <a:effectLst/>
              <a:latin typeface="+mn-lt"/>
              <a:ea typeface="+mn-ea"/>
              <a:cs typeface="+mn-cs"/>
            </a:rPr>
            <a:t>In addition, Epicurean philosophers and other Greek moralists also promoted togetherness, warning against individualism. Epicureans valued mutual encouragement or exhortation, and other teachers promoted values like concord or harmony as a way of life. </a:t>
          </a:r>
        </a:p>
      </dgm:t>
    </dgm:pt>
    <dgm:pt modelId="{ABF001DF-32B8-49C3-9C65-D6D26914E5A6}" type="parTrans" cxnId="{089273C3-A0F1-4A06-8A89-6D51D7954330}">
      <dgm:prSet/>
      <dgm:spPr/>
      <dgm:t>
        <a:bodyPr/>
        <a:lstStyle/>
        <a:p>
          <a:endParaRPr lang="en-US"/>
        </a:p>
      </dgm:t>
    </dgm:pt>
    <dgm:pt modelId="{4E86232A-8D06-462E-83F6-103511862465}" type="sibTrans" cxnId="{089273C3-A0F1-4A06-8A89-6D51D7954330}">
      <dgm:prSet/>
      <dgm:spPr/>
      <dgm:t>
        <a:bodyPr/>
        <a:lstStyle/>
        <a:p>
          <a:endParaRPr lang="en-US"/>
        </a:p>
      </dgm:t>
    </dgm:pt>
    <dgm:pt modelId="{BA297CE5-BE5D-4F08-9245-5AAF0B6B5DDE}" type="pres">
      <dgm:prSet presAssocID="{BFFC02B3-0AC4-4704-9C97-235C3C19ABDA}" presName="linear" presStyleCnt="0">
        <dgm:presLayoutVars>
          <dgm:animLvl val="lvl"/>
          <dgm:resizeHandles val="exact"/>
        </dgm:presLayoutVars>
      </dgm:prSet>
      <dgm:spPr/>
    </dgm:pt>
    <dgm:pt modelId="{5C3F5683-E2C1-4078-8C6D-99AF73ADFB5E}" type="pres">
      <dgm:prSet presAssocID="{786FD7C7-0AD8-4C64-AD37-E9E2F0A122C3}" presName="parentText" presStyleLbl="node1" presStyleIdx="0" presStyleCnt="1" custScaleY="37574" custLinFactY="-70180" custLinFactNeighborX="-658" custLinFactNeighborY="-100000">
        <dgm:presLayoutVars>
          <dgm:chMax val="0"/>
          <dgm:bulletEnabled val="1"/>
        </dgm:presLayoutVars>
      </dgm:prSet>
      <dgm:spPr/>
    </dgm:pt>
    <dgm:pt modelId="{5214F55A-2DF8-4C4D-A60E-BC55A980DBA6}" type="pres">
      <dgm:prSet presAssocID="{786FD7C7-0AD8-4C64-AD37-E9E2F0A122C3}" presName="childText" presStyleLbl="revTx" presStyleIdx="0" presStyleCnt="1" custLinFactNeighborY="-89444">
        <dgm:presLayoutVars>
          <dgm:bulletEnabled val="1"/>
        </dgm:presLayoutVars>
      </dgm:prSet>
      <dgm:spPr/>
    </dgm:pt>
  </dgm:ptLst>
  <dgm:cxnLst>
    <dgm:cxn modelId="{4956FC2D-C2DF-4024-BE27-7C68A53EB7AB}" type="presOf" srcId="{BFFC02B3-0AC4-4704-9C97-235C3C19ABDA}" destId="{BA297CE5-BE5D-4F08-9245-5AAF0B6B5DDE}" srcOrd="0" destOrd="0" presId="urn:microsoft.com/office/officeart/2005/8/layout/vList2"/>
    <dgm:cxn modelId="{6A1AB341-3EF5-4037-AE78-249ED4B10182}" type="presOf" srcId="{7B9F8A04-8715-4A20-A4C4-92A2B058E939}" destId="{5214F55A-2DF8-4C4D-A60E-BC55A980DBA6}" srcOrd="0" destOrd="0" presId="urn:microsoft.com/office/officeart/2005/8/layout/vList2"/>
    <dgm:cxn modelId="{20A6EA4C-B356-4703-BF9E-26F0CC504631}" srcId="{786FD7C7-0AD8-4C64-AD37-E9E2F0A122C3}" destId="{7B9F8A04-8715-4A20-A4C4-92A2B058E939}" srcOrd="0" destOrd="0" parTransId="{C0FE2210-6206-4B9F-8F29-FDCABD8A1B86}" sibTransId="{9507397B-BC4D-4DE1-8522-5EA29AC48AD9}"/>
    <dgm:cxn modelId="{06387776-049E-404E-B1A4-33DCA2476440}" type="presOf" srcId="{00A70F93-D22D-4A54-B82D-6BFB16D13743}" destId="{5214F55A-2DF8-4C4D-A60E-BC55A980DBA6}" srcOrd="0" destOrd="1" presId="urn:microsoft.com/office/officeart/2005/8/layout/vList2"/>
    <dgm:cxn modelId="{5944468D-CA8D-41B6-8AF3-D439160DDBE2}" srcId="{BFFC02B3-0AC4-4704-9C97-235C3C19ABDA}" destId="{786FD7C7-0AD8-4C64-AD37-E9E2F0A122C3}" srcOrd="0" destOrd="0" parTransId="{78F48D11-8F07-486E-AF08-CFF26BEE561F}" sibTransId="{28092426-74BC-4FB7-8DC0-927A5C61FD43}"/>
    <dgm:cxn modelId="{089273C3-A0F1-4A06-8A89-6D51D7954330}" srcId="{786FD7C7-0AD8-4C64-AD37-E9E2F0A122C3}" destId="{00A70F93-D22D-4A54-B82D-6BFB16D13743}" srcOrd="1" destOrd="0" parTransId="{ABF001DF-32B8-49C3-9C65-D6D26914E5A6}" sibTransId="{4E86232A-8D06-462E-83F6-103511862465}"/>
    <dgm:cxn modelId="{AFE941D0-F2C4-49A7-B244-9BB69A909607}" type="presOf" srcId="{786FD7C7-0AD8-4C64-AD37-E9E2F0A122C3}" destId="{5C3F5683-E2C1-4078-8C6D-99AF73ADFB5E}" srcOrd="0" destOrd="0" presId="urn:microsoft.com/office/officeart/2005/8/layout/vList2"/>
    <dgm:cxn modelId="{548F98A1-F532-4D42-BEC3-D7E1BB0B2C67}" type="presParOf" srcId="{BA297CE5-BE5D-4F08-9245-5AAF0B6B5DDE}" destId="{5C3F5683-E2C1-4078-8C6D-99AF73ADFB5E}" srcOrd="0" destOrd="0" presId="urn:microsoft.com/office/officeart/2005/8/layout/vList2"/>
    <dgm:cxn modelId="{1CFD96E4-BE7B-4641-952D-E8BEE05AF8E2}" type="presParOf" srcId="{BA297CE5-BE5D-4F08-9245-5AAF0B6B5DDE}" destId="{5214F55A-2DF8-4C4D-A60E-BC55A980DBA6}" srcOrd="1" destOrd="0" presId="urn:microsoft.com/office/officeart/2005/8/layout/v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F5683-E2C1-4078-8C6D-99AF73ADFB5E}">
      <dsp:nvSpPr>
        <dsp:cNvPr id="0" name=""/>
        <dsp:cNvSpPr/>
      </dsp:nvSpPr>
      <dsp:spPr>
        <a:xfrm>
          <a:off x="0" y="0"/>
          <a:ext cx="11211334" cy="450166"/>
        </a:xfrm>
        <a:prstGeom prst="roundRect">
          <a:avLst/>
        </a:prstGeom>
        <a:solidFill>
          <a:srgbClr val="00206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bg1"/>
              </a:solidFill>
              <a:effectLst/>
              <a:latin typeface="+mn-lt"/>
              <a:ea typeface="+mn-ea"/>
              <a:cs typeface="+mn-cs"/>
            </a:rPr>
            <a:t>Authority of the Son of Man</a:t>
          </a:r>
          <a:endParaRPr lang="en-US" sz="2000" b="1" i="0" kern="1200" cap="small" baseline="0" dirty="0">
            <a:solidFill>
              <a:schemeClr val="bg1"/>
            </a:solidFill>
            <a:effectLst>
              <a:outerShdw blurRad="38100" dist="38100" dir="2700000" algn="tl">
                <a:srgbClr val="000000">
                  <a:alpha val="43137"/>
                </a:srgbClr>
              </a:outerShdw>
            </a:effectLst>
            <a:latin typeface="Gotham Medium" panose="02000604030000020004"/>
            <a:ea typeface="Dotum" panose="020B0600000101010101" pitchFamily="34" charset="-127"/>
          </a:endParaRPr>
        </a:p>
      </dsp:txBody>
      <dsp:txXfrm>
        <a:off x="21975" y="21975"/>
        <a:ext cx="11167384" cy="406216"/>
      </dsp:txXfrm>
    </dsp:sp>
    <dsp:sp modelId="{674355B1-E774-4293-8CD7-E66D1FF5FA5F}">
      <dsp:nvSpPr>
        <dsp:cNvPr id="0" name=""/>
        <dsp:cNvSpPr/>
      </dsp:nvSpPr>
      <dsp:spPr>
        <a:xfrm>
          <a:off x="0" y="189305"/>
          <a:ext cx="11211334" cy="258336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355960"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US" sz="1800" b="1" kern="1200" dirty="0">
              <a:solidFill>
                <a:srgbClr val="002060"/>
              </a:solidFill>
              <a:effectLst/>
              <a:latin typeface="+mn-lt"/>
              <a:ea typeface="+mn-ea"/>
              <a:cs typeface="+mn-cs"/>
            </a:rPr>
            <a:t>When Jesus claims “all authority” in Matthew 28:18, He alludes to the vision of “one like a son of man” in Daniel 7:13–14. In a vision, Daniel sees four beasts (representing four kingdoms of the earth, rising to power). The fourth beast is especially terrifying and ruthless, a kingdom producing a final king who will boastfully speak against God and oppress God’s people. But the vision doesn’t end there.  God is revealed as the righteous judge, stripping the first three beasts of their authority and slaying the fourth. Then “one like a son of man” is revealed, coming with the clouds of heaven. According to Daniel 7:14, “He was given authority, glory and sovereign power. ” This results in an everlasting dominion and all nations and peoples worshiping Him. In Matthew 28, Jesus reveals Himself as a fulfillment of Daniel’s vision, the Son of Man whose kingdom will never be destroyed. His worldwide rule is not like the kings of the earth, for his kingdom expands through self-giving love and service (Matt. 20:25–28). </a:t>
          </a:r>
        </a:p>
      </dsp:txBody>
      <dsp:txXfrm>
        <a:off x="0" y="189305"/>
        <a:ext cx="11211334" cy="2583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31B2D8-2A52-4796-B91D-1D3ED00D9170}">
      <dsp:nvSpPr>
        <dsp:cNvPr id="0" name=""/>
        <dsp:cNvSpPr/>
      </dsp:nvSpPr>
      <dsp:spPr>
        <a:xfrm>
          <a:off x="0" y="0"/>
          <a:ext cx="7309575" cy="450166"/>
        </a:xfrm>
        <a:prstGeom prst="roundRect">
          <a:avLst/>
        </a:prstGeom>
        <a:solidFill>
          <a:srgbClr val="00206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bg1"/>
              </a:solidFill>
              <a:effectLst/>
              <a:latin typeface="+mn-lt"/>
              <a:ea typeface="+mn-ea"/>
              <a:cs typeface="+mn-cs"/>
            </a:rPr>
            <a:t>Full Inclusion of Gentiles</a:t>
          </a:r>
          <a:endParaRPr lang="en-US" sz="2400" b="1" kern="1200" cap="small" baseline="0" dirty="0">
            <a:solidFill>
              <a:schemeClr val="bg1"/>
            </a:solidFill>
            <a:effectLst>
              <a:outerShdw blurRad="38100" dist="38100" dir="2700000" algn="tl">
                <a:srgbClr val="000000">
                  <a:alpha val="43137"/>
                </a:srgbClr>
              </a:outerShdw>
            </a:effectLst>
            <a:latin typeface="Gotham Medium" panose="02000604030000020004"/>
          </a:endParaRPr>
        </a:p>
      </dsp:txBody>
      <dsp:txXfrm>
        <a:off x="21975" y="21975"/>
        <a:ext cx="7265625" cy="406216"/>
      </dsp:txXfrm>
    </dsp:sp>
    <dsp:sp modelId="{8D533FDA-3BAC-4016-BE63-7E7E37E6B4A1}">
      <dsp:nvSpPr>
        <dsp:cNvPr id="0" name=""/>
        <dsp:cNvSpPr/>
      </dsp:nvSpPr>
      <dsp:spPr>
        <a:xfrm>
          <a:off x="0" y="563574"/>
          <a:ext cx="7309575" cy="284832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232079"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US" sz="1800" b="1" kern="1200" dirty="0">
              <a:solidFill>
                <a:srgbClr val="002060"/>
              </a:solidFill>
              <a:effectLst/>
              <a:latin typeface="+mn-lt"/>
              <a:ea typeface="+mn-ea"/>
              <a:cs typeface="+mn-cs"/>
            </a:rPr>
            <a:t>Jesus tells the disciples to go and make disciples of all nations, and it may have been a surprise that they were to baptize Gentile believers. In the first century, some Gentile converts to Judaism were baptized as a way of initiating them. However, few Gentile converts ever sat at the feet of a Jewish rabbi. This opportunity was not readily available to them, even if they could participate in worship in other ways. The realities of Jesus’ kingdom reign push beyond this, making a way for Gentiles to become full disciples alongside their Jewish counterparts, learning everything that Jesus commanded. Disciples are not to hold anything back from including new believers, no matter their background. </a:t>
          </a:r>
          <a:endParaRPr lang="en-US" sz="1800" b="1" kern="1200" dirty="0">
            <a:solidFill>
              <a:srgbClr val="002060"/>
            </a:solidFill>
          </a:endParaRPr>
        </a:p>
      </dsp:txBody>
      <dsp:txXfrm>
        <a:off x="0" y="563574"/>
        <a:ext cx="7309575" cy="28483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F5683-E2C1-4078-8C6D-99AF73ADFB5E}">
      <dsp:nvSpPr>
        <dsp:cNvPr id="0" name=""/>
        <dsp:cNvSpPr/>
      </dsp:nvSpPr>
      <dsp:spPr>
        <a:xfrm>
          <a:off x="0" y="0"/>
          <a:ext cx="11129876" cy="450166"/>
        </a:xfrm>
        <a:prstGeom prst="roundRect">
          <a:avLst/>
        </a:prstGeom>
        <a:solidFill>
          <a:srgbClr val="00206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bg1"/>
              </a:solidFill>
              <a:effectLst/>
              <a:latin typeface="+mn-lt"/>
              <a:ea typeface="+mn-ea"/>
              <a:cs typeface="+mn-cs"/>
            </a:rPr>
            <a:t>The Importance of Community</a:t>
          </a:r>
          <a:endParaRPr lang="en-US" sz="2000" b="1" i="0" kern="1200" cap="small" baseline="0" dirty="0">
            <a:solidFill>
              <a:schemeClr val="bg1"/>
            </a:solidFill>
            <a:effectLst>
              <a:outerShdw blurRad="38100" dist="38100" dir="2700000" algn="tl">
                <a:srgbClr val="000000">
                  <a:alpha val="43137"/>
                </a:srgbClr>
              </a:outerShdw>
            </a:effectLst>
            <a:latin typeface="Gotham Medium" panose="02000604030000020004"/>
            <a:ea typeface="Dotum" panose="020B0600000101010101" pitchFamily="34" charset="-127"/>
          </a:endParaRPr>
        </a:p>
      </dsp:txBody>
      <dsp:txXfrm>
        <a:off x="21975" y="21975"/>
        <a:ext cx="11085926" cy="406216"/>
      </dsp:txXfrm>
    </dsp:sp>
    <dsp:sp modelId="{5214F55A-2DF8-4C4D-A60E-BC55A980DBA6}">
      <dsp:nvSpPr>
        <dsp:cNvPr id="0" name=""/>
        <dsp:cNvSpPr/>
      </dsp:nvSpPr>
      <dsp:spPr>
        <a:xfrm>
          <a:off x="0" y="511305"/>
          <a:ext cx="11129876" cy="264960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35337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US" sz="1800" b="1" kern="1200" dirty="0">
              <a:solidFill>
                <a:srgbClr val="002060"/>
              </a:solidFill>
              <a:effectLst/>
              <a:latin typeface="+mn-lt"/>
              <a:ea typeface="+mn-ea"/>
              <a:cs typeface="+mn-cs"/>
            </a:rPr>
            <a:t>Togetherness and mutual encouragement, especially for diaspora Jews—those living abroad away from Jerusalem— was important. Jewish teachers warned against “the spirit of separation” and individualism, and even sectarian Jews formed close-knit communities. For scattered Jews, synagogues served as gathering places where people came together throughout the week for formal and informal meetings. Participation in the synagogue community was viewed as essential, while living in the midst of cultures that were sometimes suspicious of Judaism. Similarly, Christians would face pressure from Jews and Gentiles alike. Gathering together with other believers would bring comfort and strength. </a:t>
          </a:r>
        </a:p>
        <a:p>
          <a:pPr marL="171450" lvl="1" indent="-171450" algn="l" defTabSz="800100">
            <a:lnSpc>
              <a:spcPct val="90000"/>
            </a:lnSpc>
            <a:spcBef>
              <a:spcPct val="0"/>
            </a:spcBef>
            <a:spcAft>
              <a:spcPct val="20000"/>
            </a:spcAft>
            <a:buChar char="•"/>
          </a:pPr>
          <a:r>
            <a:rPr lang="en-US" sz="1800" b="1" kern="1200" dirty="0">
              <a:solidFill>
                <a:srgbClr val="002060"/>
              </a:solidFill>
              <a:effectLst/>
              <a:latin typeface="+mn-lt"/>
              <a:ea typeface="+mn-ea"/>
              <a:cs typeface="+mn-cs"/>
            </a:rPr>
            <a:t>In addition, Epicurean philosophers and other Greek moralists also promoted togetherness, warning against individualism. Epicureans valued mutual encouragement or exhortation, and other teachers promoted values like concord or harmony as a way of life. </a:t>
          </a:r>
        </a:p>
      </dsp:txBody>
      <dsp:txXfrm>
        <a:off x="0" y="511305"/>
        <a:ext cx="11129876" cy="26496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US"/>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a:lvl1pPr>
          </a:lstStyle>
          <a:p>
            <a:fld id="{04D2F03F-A63F-4088-953F-D3D65987EC20}" type="datetimeFigureOut">
              <a:rPr lang="en-US" smtClean="0"/>
              <a:t>5/25/2026</a:t>
            </a:fld>
            <a:endParaRPr lang="en-US"/>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61" tIns="48331" rIns="96661" bIns="48331" rtlCol="0" anchor="ctr"/>
          <a:lstStyle/>
          <a:p>
            <a:endParaRPr lang="en-US"/>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a:lvl1pPr>
          </a:lstStyle>
          <a:p>
            <a:endParaRPr lang="en-US"/>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a:lvl1pPr>
          </a:lstStyle>
          <a:p>
            <a:fld id="{2DF45248-14F6-465B-8CAE-F025FD4A2143}" type="slidenum">
              <a:rPr lang="en-US" smtClean="0"/>
              <a:t>‹#›</a:t>
            </a:fld>
            <a:endParaRPr lang="en-US"/>
          </a:p>
        </p:txBody>
      </p:sp>
    </p:spTree>
    <p:extLst>
      <p:ext uri="{BB962C8B-B14F-4D97-AF65-F5344CB8AC3E}">
        <p14:creationId xmlns:p14="http://schemas.microsoft.com/office/powerpoint/2010/main" val="682661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F45248-14F6-465B-8CAE-F025FD4A2143}" type="slidenum">
              <a:rPr lang="en-US" smtClean="0"/>
              <a:t>1</a:t>
            </a:fld>
            <a:endParaRPr lang="en-US"/>
          </a:p>
        </p:txBody>
      </p:sp>
    </p:spTree>
    <p:extLst>
      <p:ext uri="{BB962C8B-B14F-4D97-AF65-F5344CB8AC3E}">
        <p14:creationId xmlns:p14="http://schemas.microsoft.com/office/powerpoint/2010/main" val="2625252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r>
              <a:rPr lang="en-US" sz="1300" b="1" dirty="0"/>
              <a:t>Prayer</a:t>
            </a:r>
            <a:endParaRPr lang="en-US" sz="1300" dirty="0"/>
          </a:p>
          <a:p>
            <a:r>
              <a:rPr lang="en-US" sz="1300" b="1" dirty="0"/>
              <a:t>All-powerful God, through Your Son, you invite us to participate in building Your kingdom. Empower us through Your Spirit to make disciples. Strengthen us to live faithfully in light of Your promises. Show us how to love and serve one another as we wait for Christ’s return. In Jesus’ name we pray. Amen.</a:t>
            </a:r>
            <a:endParaRPr lang="en-US" sz="1300" dirty="0"/>
          </a:p>
          <a:p>
            <a:r>
              <a:rPr lang="en-US" sz="1300" b="1" dirty="0"/>
              <a:t> </a:t>
            </a:r>
            <a:endParaRPr lang="en-US" sz="1300" dirty="0"/>
          </a:p>
          <a:p>
            <a:r>
              <a:rPr lang="en-US" sz="1300" b="1" dirty="0"/>
              <a:t>Thought to Remember</a:t>
            </a:r>
            <a:endParaRPr lang="en-US" sz="1300" dirty="0"/>
          </a:p>
          <a:p>
            <a:r>
              <a:rPr lang="en-US" sz="1300" b="1" dirty="0"/>
              <a:t>Christian community obeys God, loves others, and gathers faithfully.</a:t>
            </a:r>
            <a:endParaRPr lang="en-US" sz="1300" dirty="0"/>
          </a:p>
        </p:txBody>
      </p:sp>
      <p:sp>
        <p:nvSpPr>
          <p:cNvPr id="4" name="Slide Number Placeholder 3"/>
          <p:cNvSpPr>
            <a:spLocks noGrp="1"/>
          </p:cNvSpPr>
          <p:nvPr>
            <p:ph type="sldNum" sz="quarter" idx="10"/>
          </p:nvPr>
        </p:nvSpPr>
        <p:spPr/>
        <p:txBody>
          <a:bodyPr/>
          <a:lstStyle/>
          <a:p>
            <a:fld id="{0BB98531-EBAC-4738-AC3B-4AA42F6013B1}" type="slidenum">
              <a:rPr lang="en-US" smtClean="0"/>
              <a:pPr/>
              <a:t>2</a:t>
            </a:fld>
            <a:endParaRPr lang="en-US"/>
          </a:p>
        </p:txBody>
      </p:sp>
    </p:spTree>
    <p:extLst>
      <p:ext uri="{BB962C8B-B14F-4D97-AF65-F5344CB8AC3E}">
        <p14:creationId xmlns:p14="http://schemas.microsoft.com/office/powerpoint/2010/main" val="662104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r>
              <a:rPr lang="en-US" sz="1300" b="1" dirty="0"/>
              <a:t>Christ’s Great Commission - Matthew 28:18–20 KJV</a:t>
            </a:r>
            <a:endParaRPr lang="en-US" sz="1300" dirty="0"/>
          </a:p>
          <a:p>
            <a:pPr defTabSz="966612">
              <a:defRPr/>
            </a:pPr>
            <a:r>
              <a:rPr lang="en-US" sz="1300" b="1" dirty="0"/>
              <a:t>The Life of Faith, Lived Together - Hebrews 10:22–25 KJV</a:t>
            </a:r>
            <a:endParaRPr lang="en-US" sz="1300" dirty="0"/>
          </a:p>
          <a:p>
            <a:endParaRPr lang="en-US" sz="1300" dirty="0"/>
          </a:p>
          <a:p>
            <a:pPr defTabSz="966612">
              <a:lnSpc>
                <a:spcPct val="107000"/>
              </a:lnSpc>
              <a:defRPr/>
            </a:pPr>
            <a:r>
              <a:rPr lang="en-US" sz="1900" kern="100" dirty="0">
                <a:latin typeface="Aptos" panose="020B0004020202020204" pitchFamily="34" charset="0"/>
                <a:ea typeface="Aptos" panose="020B0004020202020204" pitchFamily="34" charset="0"/>
                <a:cs typeface="Times New Roman" panose="02020603050405020304" pitchFamily="18" charset="0"/>
              </a:rPr>
              <a:t>&gt;&lt;&gt;&lt;&gt;&lt;&gt;&lt;&gt;&lt;&gt;&lt;&gt;&lt;&gt;&lt;&gt;&lt;&gt;&lt;&gt;&lt;&gt;&lt;&gt;&gt;&lt;&gt;&lt;&gt;&lt;&gt;&lt;&gt;&lt;</a:t>
            </a:r>
          </a:p>
          <a:p>
            <a:pPr defTabSz="966612">
              <a:lnSpc>
                <a:spcPct val="107000"/>
              </a:lnSpc>
              <a:defRPr/>
            </a:pPr>
            <a:r>
              <a:rPr lang="en-US" sz="1900" b="1" dirty="0"/>
              <a:t>Main Idea:</a:t>
            </a:r>
            <a:br>
              <a:rPr lang="en-US" sz="1900" b="1" dirty="0"/>
            </a:br>
            <a:r>
              <a:rPr lang="en-US" sz="1900" b="1" dirty="0"/>
              <a:t>God saves us into a living relationship with Christ and places us in a community where we worship, grow, serve, encourage, and make disciples. Matthew 28 shows the church’s outward mission; Hebrews 10 shows the church’s inward strength. Together, these passages teach that believers are called to go into the world with the gospel and gather with one another for faith, hope, love, and endurance.</a:t>
            </a:r>
            <a:endParaRPr lang="en-US" sz="1900" b="1" kern="100" dirty="0">
              <a:latin typeface="Aptos" panose="020B0004020202020204" pitchFamily="34" charset="0"/>
              <a:ea typeface="Aptos" panose="020B0004020202020204" pitchFamily="34" charset="0"/>
              <a:cs typeface="Times New Roman" panose="02020603050405020304" pitchFamily="18" charset="0"/>
            </a:endParaRPr>
          </a:p>
          <a:p>
            <a:pPr defTabSz="966612">
              <a:lnSpc>
                <a:spcPct val="107000"/>
              </a:lnSpc>
              <a:defRPr/>
            </a:pPr>
            <a:r>
              <a:rPr lang="en-US" sz="1900" kern="100" dirty="0">
                <a:latin typeface="Aptos" panose="020B0004020202020204" pitchFamily="34" charset="0"/>
                <a:ea typeface="Aptos" panose="020B0004020202020204" pitchFamily="34" charset="0"/>
                <a:cs typeface="Times New Roman" panose="02020603050405020304" pitchFamily="18" charset="0"/>
              </a:rPr>
              <a:t>&gt;&lt;&gt;&lt;&gt;&lt;&gt;&lt;&gt;&lt;&gt;&lt;&gt;&lt;&gt;&lt;&gt;&lt;&gt;&lt;&gt;&lt;&gt;&lt;&gt;&gt;&lt;&gt;&lt;&gt;&lt;&gt;&lt;&gt;&lt;</a:t>
            </a:r>
          </a:p>
          <a:p>
            <a:pPr marL="342900" indent="-342900" defTabSz="966612">
              <a:lnSpc>
                <a:spcPct val="107000"/>
              </a:lnSpc>
              <a:buFont typeface="Arial" panose="020B0604020202020204" pitchFamily="34" charset="0"/>
              <a:buChar char="•"/>
              <a:defRPr/>
            </a:pPr>
            <a:r>
              <a:rPr lang="en-US" sz="1900" b="1" i="1" dirty="0"/>
              <a:t>Matthew 28 sends the church outward; Hebrews 10 strengthens the church inward. </a:t>
            </a:r>
          </a:p>
          <a:p>
            <a:pPr marL="0" indent="0" defTabSz="966612">
              <a:lnSpc>
                <a:spcPct val="107000"/>
              </a:lnSpc>
              <a:buFont typeface="Arial" panose="020B0604020202020204" pitchFamily="34" charset="0"/>
              <a:buNone/>
              <a:defRPr/>
            </a:pPr>
            <a:r>
              <a:rPr lang="en-US" sz="1900" dirty="0"/>
              <a:t>The mission of making disciples requires a faithful community that worships, teaches, baptizes, encourages, and serves. Jesus gives the assignment, but He also gives His presence. Hebrews reminds us that believers need one another to remain steady in faith and active in love. The church is both a sending body and a strengthening family, called to proclaim Christ while helping one another live faithfully until He returns.</a:t>
            </a:r>
            <a:endParaRPr lang="en-US" sz="1900" kern="100" dirty="0">
              <a:latin typeface="Aptos" panose="020B0004020202020204" pitchFamily="34" charset="0"/>
              <a:ea typeface="Aptos" panose="020B0004020202020204" pitchFamily="34" charset="0"/>
              <a:cs typeface="Times New Roman" panose="02020603050405020304" pitchFamily="18" charset="0"/>
            </a:endParaRPr>
          </a:p>
          <a:p>
            <a:pPr defTabSz="966612">
              <a:lnSpc>
                <a:spcPct val="107000"/>
              </a:lnSpc>
              <a:defRPr/>
            </a:pPr>
            <a:r>
              <a:rPr lang="en-US" sz="1900" kern="100" dirty="0">
                <a:latin typeface="Aptos" panose="020B0004020202020204" pitchFamily="34" charset="0"/>
                <a:ea typeface="Aptos" panose="020B0004020202020204" pitchFamily="34" charset="0"/>
                <a:cs typeface="Times New Roman" panose="02020603050405020304" pitchFamily="18" charset="0"/>
              </a:rPr>
              <a:t>&gt;&lt;&gt;&lt;&gt;&lt;&gt;&lt;&gt;&lt;&gt;&lt;&gt;&lt;&gt;&lt;&gt;&lt;&gt;&lt;&gt;&lt;&gt;&lt;&gt;&gt;&lt;&gt;&lt;&gt;&lt;&gt;&lt;&gt;&lt;</a:t>
            </a:r>
          </a:p>
          <a:p>
            <a:pPr defTabSz="966612">
              <a:lnSpc>
                <a:spcPct val="107000"/>
              </a:lnSpc>
              <a:defRPr/>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a:p>
            <a:r>
              <a:rPr lang="en-US" sz="1300" b="1" dirty="0"/>
              <a:t>Lesson Theme: Living in Christian Community</a:t>
            </a:r>
            <a:endParaRPr lang="en-US" sz="1300" dirty="0"/>
          </a:p>
          <a:p>
            <a:endParaRPr lang="en-US" sz="1300" dirty="0"/>
          </a:p>
          <a:p>
            <a:br>
              <a:rPr lang="en-US" sz="1300" b="1" dirty="0"/>
            </a:br>
            <a:endParaRPr lang="en-US" sz="1300" dirty="0"/>
          </a:p>
          <a:p>
            <a:r>
              <a:rPr lang="en-US" sz="1300" b="1" dirty="0"/>
              <a:t>Matthew 28:18–20 — Summary</a:t>
            </a:r>
            <a:endParaRPr lang="en-US" sz="1300" dirty="0"/>
          </a:p>
          <a:p>
            <a:r>
              <a:rPr lang="en-US" sz="1300" b="1" dirty="0"/>
              <a:t>Jesus speaks as the risen Lord with all authority in heaven and earth. Because He reigns, He commands His followers to make disciples of all nations. This mission includes going, baptizing, and teaching obedience to everything He commanded. The passage ends with comfort: Jesus does not send His people alone. He promises His presence “always,” even to the end of the world. The church’s mission rests on Christ’s authority, Christ’s command, and Christ’s presence.</a:t>
            </a:r>
            <a:endParaRPr lang="en-US" sz="1300" dirty="0"/>
          </a:p>
          <a:p>
            <a:r>
              <a:rPr lang="en-US" sz="1300" b="1" dirty="0"/>
              <a:t>Matthew 28:18–20 — Commentary</a:t>
            </a:r>
            <a:endParaRPr lang="en-US" sz="1300" dirty="0"/>
          </a:p>
          <a:p>
            <a:r>
              <a:rPr lang="en-US" sz="1300" b="1" dirty="0"/>
              <a:t>This passage is not only a command to evangelize; it is a call to build Christ-centered community. Jesus’ authority proves that His resurrection has made Him King over creation. His command reaches beyond one race, nation, or background. Baptism publicly identifies believers with the Father, Son, and Holy Spirit, while teaching forms them into obedient disciples. The Great Commission reminds the church that disciples are not merely counted; they are taught, nurtured, and sent.</a:t>
            </a:r>
            <a:endParaRPr lang="en-US" sz="1300" dirty="0"/>
          </a:p>
          <a:p>
            <a:br>
              <a:rPr lang="en-US" sz="1300" b="1" dirty="0"/>
            </a:br>
            <a:endParaRPr lang="en-US" sz="1300" dirty="0"/>
          </a:p>
          <a:p>
            <a:r>
              <a:rPr lang="en-US" sz="1300" b="1" dirty="0"/>
              <a:t>Hebrews 10:22–25 — Summary</a:t>
            </a:r>
            <a:endParaRPr lang="en-US" sz="1300" dirty="0"/>
          </a:p>
          <a:p>
            <a:r>
              <a:rPr lang="en-US" sz="1300" b="1" dirty="0"/>
              <a:t>Hebrews calls believers to draw near to God with sincere hearts, hold firmly to their faith, encourage one another toward love and good works, and remain faithful in gathering together. Because Jesus’ sacrifice has cleansed believers, they can approach God with confidence. Because God is faithful, they can hold hope without wavering. Because the Day of Christ is approaching, they must strengthen one another and not drift into isolation.</a:t>
            </a:r>
            <a:endParaRPr lang="en-US" sz="1300" dirty="0"/>
          </a:p>
          <a:p>
            <a:r>
              <a:rPr lang="en-US" sz="1300" b="1" dirty="0"/>
              <a:t>Hebrews 10:22–25 — Commentary</a:t>
            </a:r>
            <a:endParaRPr lang="en-US" sz="1300" dirty="0"/>
          </a:p>
          <a:p>
            <a:r>
              <a:rPr lang="en-US" sz="1300" b="1" dirty="0"/>
              <a:t>This passage teaches that Christian faith was never meant to be lived alone. Believers draw near to God because Christ has opened the way. They hold fast because God keeps His promises. They gather because encouragement is essential to spiritual health. The church becomes a place where believers stir one another toward love, service, and perseverance. Christian community is not optional convenience; it is God’s design for keeping His people faithful, fruitful, and ready for Christ’s return.</a:t>
            </a:r>
            <a:endParaRPr lang="en-US" sz="1300" dirty="0"/>
          </a:p>
          <a:p>
            <a:br>
              <a:rPr lang="en-US" sz="1300" b="1" dirty="0"/>
            </a:br>
            <a:endParaRPr lang="en-US" sz="1300" dirty="0"/>
          </a:p>
          <a:p>
            <a:r>
              <a:rPr lang="en-US" sz="1300" b="1" dirty="0"/>
              <a:t>Combined Lesson Commentary</a:t>
            </a:r>
            <a:endParaRPr lang="en-US" sz="1300" dirty="0"/>
          </a:p>
          <a:p>
            <a:r>
              <a:rPr lang="en-US" sz="1300" b="1" dirty="0"/>
              <a:t>Matthew 28 sends the church outward; Hebrews 10 strengthens the church inward. The mission of making disciples requires a faithful community that worships, teaches, baptizes, encourages, and serves. Jesus gives the assignment, but He also gives His presence. Hebrews reminds us that believers need one another to remain steady in faith and active in love. The church is both a sending body and a strengthening family, called to proclaim Christ while helping one another live faithfully until He returns.</a:t>
            </a:r>
            <a:endParaRPr lang="en-US" sz="1300" dirty="0"/>
          </a:p>
          <a:p>
            <a:r>
              <a:rPr lang="en-US" sz="1300" b="1" dirty="0"/>
              <a:t> </a:t>
            </a:r>
            <a:endParaRPr lang="en-US" sz="1300" dirty="0"/>
          </a:p>
          <a:p>
            <a:pPr>
              <a:lnSpc>
                <a:spcPct val="107000"/>
              </a:lnSpc>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3</a:t>
            </a:fld>
            <a:endParaRPr lang="en-US"/>
          </a:p>
        </p:txBody>
      </p:sp>
    </p:spTree>
    <p:extLst>
      <p:ext uri="{BB962C8B-B14F-4D97-AF65-F5344CB8AC3E}">
        <p14:creationId xmlns:p14="http://schemas.microsoft.com/office/powerpoint/2010/main" val="1184207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EE0A6-47A3-78F6-474F-B1A49951B8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60C7E1-994D-7343-F1E6-95334550766E}"/>
              </a:ext>
            </a:extLst>
          </p:cNvPr>
          <p:cNvSpPr>
            <a:spLocks noGrp="1" noRot="1" noChangeAspect="1"/>
          </p:cNvSpPr>
          <p:nvPr>
            <p:ph type="sldImg"/>
          </p:nvPr>
        </p:nvSpPr>
        <p:spPr>
          <a:xfrm>
            <a:off x="-14414500" y="4067175"/>
            <a:ext cx="36144200" cy="20331113"/>
          </a:xfrm>
        </p:spPr>
      </p:sp>
      <p:sp>
        <p:nvSpPr>
          <p:cNvPr id="3" name="Notes Placeholder 2">
            <a:extLst>
              <a:ext uri="{FF2B5EF4-FFF2-40B4-BE49-F238E27FC236}">
                <a16:creationId xmlns:a16="http://schemas.microsoft.com/office/drawing/2014/main" id="{C22719BF-6A5A-9C67-47FE-15610F641E87}"/>
              </a:ext>
            </a:extLst>
          </p:cNvPr>
          <p:cNvSpPr>
            <a:spLocks noGrp="1"/>
          </p:cNvSpPr>
          <p:nvPr>
            <p:ph type="body" idx="1"/>
          </p:nvPr>
        </p:nvSpPr>
        <p:spPr/>
        <p:txBody>
          <a:bodyPr>
            <a:normAutofit fontScale="32500" lnSpcReduction="20000"/>
          </a:bodyPr>
          <a:lstStyle/>
          <a:p>
            <a:pPr defTabSz="966612">
              <a:defRPr/>
            </a:pPr>
            <a:r>
              <a:rPr lang="en-US" sz="1300" b="1" dirty="0"/>
              <a:t>God wants us to understand that true leadership begins with a surrendered heart. A leader must be faithful in character, caring toward people, willing to learn, attentive to God, prayerful in opposition, and humble enough to serve. Christian leadership is not about being seen; it is about helping others see Christ. The leader God uses is not the one who seeks greatness, but the one who faithfully loves, teaches, prays, listens, serves, and points others back to Him.</a:t>
            </a:r>
            <a:endParaRPr lang="en-US" sz="1300" dirty="0"/>
          </a:p>
          <a:p>
            <a:r>
              <a:rPr lang="en-US" sz="1300" dirty="0"/>
              <a:t>&gt;&lt;&gt;&lt;&gt;&lt;&gt;&lt;&gt;&lt;&gt;&lt;&gt;&lt;&gt;&lt;&gt;&lt;&gt;&lt;&gt;&lt;&gt;&lt;&gt;&lt;&gt;&lt;&gt;&lt;&gt;&lt;&gt;&lt;&gt;&lt;&gt;&lt;</a:t>
            </a:r>
          </a:p>
          <a:p>
            <a:r>
              <a:rPr lang="en-US" sz="1300" dirty="0"/>
              <a:t> </a:t>
            </a:r>
          </a:p>
          <a:p>
            <a:r>
              <a:rPr lang="en-US" sz="1300" b="1" dirty="0"/>
              <a:t>1 Timothy 3:1–7 — A Leadership Example</a:t>
            </a:r>
          </a:p>
          <a:p>
            <a:r>
              <a:rPr lang="en-US" sz="1300" dirty="0"/>
              <a:t>Analyze:</a:t>
            </a:r>
            <a:br>
              <a:rPr lang="en-US" sz="1300" dirty="0"/>
            </a:br>
            <a:r>
              <a:rPr lang="en-US" sz="1300" dirty="0"/>
              <a:t>Paul describes the character expected of a spiritual leader. The leader must be blameless, faithful, self-controlled, respectable, hospitable, able to teach, gentle, mature, and well respected. Leadership begins with who a person is before it is measured by what a person does.</a:t>
            </a:r>
          </a:p>
          <a:p>
            <a:r>
              <a:rPr lang="en-US" sz="1300" dirty="0"/>
              <a:t>Summary:</a:t>
            </a:r>
            <a:br>
              <a:rPr lang="en-US" sz="1300" dirty="0"/>
            </a:br>
            <a:r>
              <a:rPr lang="en-US" sz="1300" dirty="0"/>
              <a:t>Church leadership requires moral integrity, spiritual maturity, family faithfulness, and a good public witness. A leader must not be arrogant, violent, greedy, or spiritually immature.</a:t>
            </a:r>
          </a:p>
          <a:p>
            <a:r>
              <a:rPr lang="en-US" sz="1300" dirty="0"/>
              <a:t>Commentary:</a:t>
            </a:r>
            <a:br>
              <a:rPr lang="en-US" sz="1300" dirty="0"/>
            </a:br>
            <a:r>
              <a:rPr lang="en-US" sz="1300" dirty="0"/>
              <a:t>Godly leadership is built on character. The church must not choose leaders only because they are gifted, popular, or influential. A leader’s private life, public reputation, and spiritual discipline must reflect Christ.</a:t>
            </a:r>
          </a:p>
          <a:p>
            <a:br>
              <a:rPr lang="en-US" sz="1300" dirty="0"/>
            </a:br>
            <a:endParaRPr lang="en-US" sz="1300" dirty="0"/>
          </a:p>
          <a:p>
            <a:r>
              <a:rPr lang="en-US" sz="1300" b="1" dirty="0"/>
              <a:t>Acts 9:36–42 — A Leader Who Cares</a:t>
            </a:r>
          </a:p>
          <a:p>
            <a:r>
              <a:rPr lang="en-US" sz="1300" dirty="0"/>
              <a:t>Analyze:</a:t>
            </a:r>
            <a:br>
              <a:rPr lang="en-US" sz="1300" dirty="0"/>
            </a:br>
            <a:r>
              <a:rPr lang="en-US" sz="1300" dirty="0"/>
              <a:t>Tabitha, also called Dorcas, is remembered for her good works and acts of charity. Her death grieved the widows she had helped. Peter prayed, and God restored her life, causing many to believe in the Lord.</a:t>
            </a:r>
          </a:p>
          <a:p>
            <a:r>
              <a:rPr lang="en-US" sz="1300" dirty="0"/>
              <a:t>Summary:</a:t>
            </a:r>
            <a:br>
              <a:rPr lang="en-US" sz="1300" dirty="0"/>
            </a:br>
            <a:r>
              <a:rPr lang="en-US" sz="1300" dirty="0"/>
              <a:t>Tabitha’s ministry shows that compassionate service is powerful leadership. Her care for others left a lasting spiritual impact on the community.</a:t>
            </a:r>
          </a:p>
          <a:p>
            <a:r>
              <a:rPr lang="en-US" sz="1300" dirty="0"/>
              <a:t>Commentary:</a:t>
            </a:r>
            <a:br>
              <a:rPr lang="en-US" sz="1300" dirty="0"/>
            </a:br>
            <a:r>
              <a:rPr lang="en-US" sz="1300" dirty="0"/>
              <a:t>A caring leader may not always stand in a pulpit, but their love speaks loudly. God honors service that meets real needs. Leadership that touches lives can become a testimony that draws others to faith.</a:t>
            </a:r>
          </a:p>
          <a:p>
            <a:br>
              <a:rPr lang="en-US" sz="1300" dirty="0"/>
            </a:br>
            <a:endParaRPr lang="en-US" sz="1300" dirty="0"/>
          </a:p>
          <a:p>
            <a:r>
              <a:rPr lang="en-US" sz="1300" b="1" dirty="0"/>
              <a:t>Acts 18:24–28 — A Leader Who Teaches</a:t>
            </a:r>
          </a:p>
          <a:p>
            <a:r>
              <a:rPr lang="en-US" sz="1300" dirty="0"/>
              <a:t>Analyze:</a:t>
            </a:r>
            <a:br>
              <a:rPr lang="en-US" sz="1300" dirty="0"/>
            </a:br>
            <a:r>
              <a:rPr lang="en-US" sz="1300" dirty="0"/>
              <a:t>Apollos was eloquent, knowledgeable, and passionate, but his understanding was incomplete. Priscilla and Aquila gently taught him more accurately. Afterward, Apollos became even more effective in defending the faith and teaching about Jesus.</a:t>
            </a:r>
          </a:p>
          <a:p>
            <a:r>
              <a:rPr lang="en-US" sz="1300" dirty="0"/>
              <a:t>Summary:</a:t>
            </a:r>
            <a:br>
              <a:rPr lang="en-US" sz="1300" dirty="0"/>
            </a:br>
            <a:r>
              <a:rPr lang="en-US" sz="1300" dirty="0"/>
              <a:t>A teaching leader must be gifted, teachable, and committed to truth. Even strong teachers need correction and growth.</a:t>
            </a:r>
          </a:p>
          <a:p>
            <a:r>
              <a:rPr lang="en-US" sz="1300" dirty="0"/>
              <a:t>Commentary:</a:t>
            </a:r>
            <a:br>
              <a:rPr lang="en-US" sz="1300" dirty="0"/>
            </a:br>
            <a:r>
              <a:rPr lang="en-US" sz="1300" dirty="0"/>
              <a:t>God uses prepared teachers, but He also uses humble correction to strengthen them. Apollos’ greatness was not only in his speaking ability, but in his willingness to receive instruction and grow.</a:t>
            </a:r>
          </a:p>
          <a:p>
            <a:br>
              <a:rPr lang="en-US" sz="1300" dirty="0"/>
            </a:br>
            <a:endParaRPr lang="en-US" sz="1300" dirty="0"/>
          </a:p>
          <a:p>
            <a:r>
              <a:rPr lang="en-US" sz="1300" b="1" dirty="0"/>
              <a:t>Nehemiah 2:1–8 — A Leader Who Listens</a:t>
            </a:r>
          </a:p>
          <a:p>
            <a:r>
              <a:rPr lang="en-US" sz="1300" dirty="0"/>
              <a:t>Analyze:</a:t>
            </a:r>
            <a:br>
              <a:rPr lang="en-US" sz="1300" dirty="0"/>
            </a:br>
            <a:r>
              <a:rPr lang="en-US" sz="1300" dirty="0"/>
              <a:t>Nehemiah noticed Jerusalem’s need, carried the burden in prayer, and waited for God’s timing. When the king asked about his sadness, Nehemiah respectfully explained the problem and asked for help, trusting God’s favor.</a:t>
            </a:r>
          </a:p>
          <a:p>
            <a:r>
              <a:rPr lang="en-US" sz="1300" dirty="0"/>
              <a:t>Summary:</a:t>
            </a:r>
            <a:br>
              <a:rPr lang="en-US" sz="1300" dirty="0"/>
            </a:br>
            <a:r>
              <a:rPr lang="en-US" sz="1300" dirty="0"/>
              <a:t>Nehemiah listened to the pain of his people, listened for God’s direction, and responded with prayerful planning and courage.</a:t>
            </a:r>
          </a:p>
          <a:p>
            <a:r>
              <a:rPr lang="en-US" sz="1300" dirty="0"/>
              <a:t>Commentary:</a:t>
            </a:r>
            <a:br>
              <a:rPr lang="en-US" sz="1300" dirty="0"/>
            </a:br>
            <a:r>
              <a:rPr lang="en-US" sz="1300" dirty="0"/>
              <a:t>Good leaders do not ignore burdens. They listen carefully, pray deeply, plan wisely, and speak courageously when God opens the door. Nehemiah shows that listening prepares a leader for action.</a:t>
            </a:r>
          </a:p>
          <a:p>
            <a:br>
              <a:rPr lang="en-US" sz="1300" dirty="0"/>
            </a:br>
            <a:endParaRPr lang="en-US" sz="1300" dirty="0"/>
          </a:p>
          <a:p>
            <a:r>
              <a:rPr lang="en-US" sz="1300" b="1" dirty="0"/>
              <a:t>Nehemiah 4:1–6 — A Leader Who Intercedes</a:t>
            </a:r>
          </a:p>
          <a:p>
            <a:r>
              <a:rPr lang="en-US" sz="1300" dirty="0"/>
              <a:t>Analyze:</a:t>
            </a:r>
            <a:br>
              <a:rPr lang="en-US" sz="1300" dirty="0"/>
            </a:br>
            <a:r>
              <a:rPr lang="en-US" sz="1300" dirty="0"/>
              <a:t>When enemies mocked and opposed the rebuilding of Jerusalem’s wall, Nehemiah did not answer with fear or pride. He turned to God in prayer, then led the people to keep building with determination.</a:t>
            </a:r>
          </a:p>
          <a:p>
            <a:r>
              <a:rPr lang="en-US" sz="1300" dirty="0"/>
              <a:t>Summary:</a:t>
            </a:r>
            <a:br>
              <a:rPr lang="en-US" sz="1300" dirty="0"/>
            </a:br>
            <a:r>
              <a:rPr lang="en-US" sz="1300" dirty="0"/>
              <a:t>Nehemiah faced opposition through prayer and perseverance. His intercession strengthened the people and kept the work moving forward.</a:t>
            </a:r>
          </a:p>
          <a:p>
            <a:r>
              <a:rPr lang="en-US" sz="1300" dirty="0"/>
              <a:t>Commentary:</a:t>
            </a:r>
            <a:br>
              <a:rPr lang="en-US" sz="1300" dirty="0"/>
            </a:br>
            <a:r>
              <a:rPr lang="en-US" sz="1300" dirty="0"/>
              <a:t>Spiritual leadership will face criticism. A faithful leader brings opposition before God instead of being controlled by it. Prayer keeps the leader focused, and perseverance keeps the mission alive.</a:t>
            </a:r>
          </a:p>
          <a:p>
            <a:br>
              <a:rPr lang="en-US" sz="1300" dirty="0"/>
            </a:br>
            <a:endParaRPr lang="en-US" sz="1300" dirty="0"/>
          </a:p>
          <a:p>
            <a:r>
              <a:rPr lang="en-US" sz="1300" b="1" dirty="0"/>
              <a:t>John 13:3–17 — A Leader Who Serves</a:t>
            </a:r>
          </a:p>
          <a:p>
            <a:r>
              <a:rPr lang="en-US" sz="1300" dirty="0"/>
              <a:t>Analyze:</a:t>
            </a:r>
            <a:br>
              <a:rPr lang="en-US" sz="1300" dirty="0"/>
            </a:br>
            <a:r>
              <a:rPr lang="en-US" sz="1300" dirty="0"/>
              <a:t>Jesus, knowing His divine authority, washed His disciples’ feet. He performed the work of a servant to teach humility, love, and sacrificial leadership. He then commanded His followers to follow His example.</a:t>
            </a:r>
          </a:p>
          <a:p>
            <a:r>
              <a:rPr lang="en-US" sz="1300" dirty="0"/>
              <a:t>Summary:</a:t>
            </a:r>
            <a:br>
              <a:rPr lang="en-US" sz="1300" dirty="0"/>
            </a:br>
            <a:r>
              <a:rPr lang="en-US" sz="1300" dirty="0"/>
              <a:t>Jesus shows that true leadership is not about status, but service. Greatness in God’s kingdom is measured by humility and love.</a:t>
            </a:r>
          </a:p>
          <a:p>
            <a:r>
              <a:rPr lang="en-US" sz="1300" dirty="0"/>
              <a:t>Commentary:</a:t>
            </a:r>
            <a:br>
              <a:rPr lang="en-US" sz="1300" dirty="0"/>
            </a:br>
            <a:r>
              <a:rPr lang="en-US" sz="1300" dirty="0"/>
              <a:t>Jesus had all authority, yet He chose the towel and basin. This teaches that Christian leaders must never be above serving others. Leadership in Christ’s name must look like Christ’s humility.</a:t>
            </a:r>
          </a:p>
          <a:p>
            <a:br>
              <a:rPr lang="en-US" sz="1300" dirty="0"/>
            </a:br>
            <a:endParaRPr lang="en-US" sz="1300" dirty="0"/>
          </a:p>
          <a:p>
            <a:r>
              <a:rPr lang="en-US" sz="1300" dirty="0"/>
              <a:t> </a:t>
            </a:r>
          </a:p>
          <a:p>
            <a:pPr>
              <a:lnSpc>
                <a:spcPct val="107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47562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normAutofit fontScale="85000" lnSpcReduction="20000"/>
          </a:bodyPr>
          <a:lstStyle/>
          <a:p>
            <a:r>
              <a:rPr lang="en-US" sz="1300" b="1" dirty="0"/>
              <a:t>Belonging to a family comes with both privileges and responsibilities. Just as children’s chores help strengthen the household, believers have responsibilities within God’s family. Christian community is not only about receiving blessings; it is also about serving, supporting, obeying, and contributing to the spiritual health of others.</a:t>
            </a:r>
            <a:endParaRPr lang="en-US" sz="1300" dirty="0"/>
          </a:p>
          <a:p>
            <a:r>
              <a:rPr lang="en-US" sz="1300" b="1" dirty="0"/>
              <a:t>Three Key Points</a:t>
            </a:r>
            <a:endParaRPr lang="en-US" sz="1300" dirty="0"/>
          </a:p>
          <a:p>
            <a:pPr marL="457200" lvl="1" indent="0">
              <a:buFont typeface="+mj-lt"/>
              <a:buNone/>
            </a:pPr>
            <a:r>
              <a:rPr lang="en-US" sz="1300" b="1" dirty="0"/>
              <a:t>1. Responsibility strengthens the family. </a:t>
            </a:r>
            <a:r>
              <a:rPr lang="en-US" sz="1300" b="0" dirty="0"/>
              <a:t>Every person’s contribution matters. Small acts of faithfulness help support the whole group.</a:t>
            </a:r>
          </a:p>
          <a:p>
            <a:pPr marL="457200" lvl="1" indent="0">
              <a:buFont typeface="+mj-lt"/>
              <a:buNone/>
            </a:pPr>
            <a:r>
              <a:rPr lang="en-US" sz="1300" b="1" dirty="0"/>
              <a:t>2. Obedience builds trust and reliability. </a:t>
            </a:r>
            <a:r>
              <a:rPr lang="en-US" sz="1300" b="0" dirty="0"/>
              <a:t>Doing what is required, even when it is not easy, shows maturity and commitment.</a:t>
            </a:r>
          </a:p>
          <a:p>
            <a:pPr marL="457200" lvl="1" indent="0">
              <a:buFont typeface="+mj-lt"/>
              <a:buNone/>
            </a:pPr>
            <a:r>
              <a:rPr lang="en-US" sz="1300" b="1" dirty="0"/>
              <a:t>3. Christian community requires participation. </a:t>
            </a:r>
            <a:r>
              <a:rPr lang="en-US" sz="1300" b="0" dirty="0"/>
              <a:t>Believers are not called to stand apart from one another, but to serve, encourage, and grow together in God’s family.</a:t>
            </a:r>
          </a:p>
          <a:p>
            <a:r>
              <a:rPr lang="en-US" sz="1300" b="1" dirty="0"/>
              <a:t>Three Life Lessons Learned</a:t>
            </a:r>
          </a:p>
          <a:p>
            <a:pPr lvl="1"/>
            <a:r>
              <a:rPr lang="en-US" sz="1300" b="1" dirty="0"/>
              <a:t>1. Privilege and responsibility go together. </a:t>
            </a:r>
            <a:r>
              <a:rPr lang="en-US" sz="1300" b="0" dirty="0"/>
              <a:t>We cannot enjoy the blessings of family, church, or community without also accepting the duties that come with belonging.</a:t>
            </a:r>
          </a:p>
          <a:p>
            <a:pPr lvl="1"/>
            <a:r>
              <a:rPr lang="en-US" sz="1300" b="1" dirty="0"/>
              <a:t>2. Small acts of service have great value. </a:t>
            </a:r>
            <a:r>
              <a:rPr lang="en-US" sz="1300" b="0" dirty="0"/>
              <a:t>What may seem like a simple task can strengthen relationships, build character, and bless others.</a:t>
            </a:r>
          </a:p>
          <a:p>
            <a:pPr lvl="1"/>
            <a:r>
              <a:rPr lang="en-US" sz="1300" b="1" dirty="0"/>
              <a:t>3. God uses community to shape us. </a:t>
            </a:r>
            <a:r>
              <a:rPr lang="en-US" sz="1300" b="0" dirty="0"/>
              <a:t>Through shared work, obedience, encouragement, and service, God teaches us how to love, grow, and live with eternal purpose.</a:t>
            </a:r>
          </a:p>
          <a:p>
            <a:r>
              <a:rPr lang="en-US" sz="1300" b="1" dirty="0"/>
              <a:t> </a:t>
            </a:r>
          </a:p>
          <a:p>
            <a:r>
              <a:rPr lang="en-US" sz="1300" b="1" dirty="0"/>
              <a:t>Summary</a:t>
            </a:r>
            <a:endParaRPr lang="en-US" sz="1300" dirty="0"/>
          </a:p>
          <a:p>
            <a:r>
              <a:rPr lang="en-US" sz="1300" b="1" dirty="0"/>
              <a:t>The passage uses household chores as an example of how every family member has a role to play. Children may sometimes do their tasks well and other times need reminders, but each chore helps the family function better. In the same way, belonging to God’s family means believers have responsibilities to God and to one another. These responsibilities are not meaningless duties; they help build reliability, trust, love, and unity. Life in Christian community may involve work and sacrifice, but it also brings purpose, relationships, fulfillment, and eternal hope.</a:t>
            </a:r>
            <a:endParaRPr lang="en-US" sz="1300" dirty="0"/>
          </a:p>
          <a:p>
            <a:endParaRPr lang="en-US" sz="1300" dirty="0"/>
          </a:p>
          <a:p>
            <a:r>
              <a:rPr lang="en-US" sz="1300" dirty="0"/>
              <a:t> </a:t>
            </a:r>
          </a:p>
          <a:p>
            <a:pPr>
              <a:lnSpc>
                <a:spcPct val="107000"/>
              </a:lnSpc>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5</a:t>
            </a:fld>
            <a:endParaRPr lang="en-US"/>
          </a:p>
        </p:txBody>
      </p:sp>
    </p:spTree>
    <p:extLst>
      <p:ext uri="{BB962C8B-B14F-4D97-AF65-F5344CB8AC3E}">
        <p14:creationId xmlns:p14="http://schemas.microsoft.com/office/powerpoint/2010/main" val="1255309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normAutofit fontScale="70000" lnSpcReduction="20000"/>
          </a:bodyPr>
          <a:lstStyle/>
          <a:p>
            <a:r>
              <a:rPr lang="en-US" sz="1300" b="1" dirty="0"/>
              <a:t>God’s people are called to live as a faithful spiritual community because of what Jesus has done. Matthew 28 shows the risen Christ sending His followers into ministry, while Hebrews shows that believers now have direct access to God through Jesus, our High Priest. Together, the passages teach that the church is not merely a building or gathering place; it is the living household of God, called to worship, serve, encourage, and carry out Christ’s mission.</a:t>
            </a:r>
            <a:endParaRPr lang="en-US" sz="1300" dirty="0"/>
          </a:p>
          <a:p>
            <a:endParaRPr lang="en-US" sz="1300" b="1" dirty="0"/>
          </a:p>
          <a:p>
            <a:endParaRPr lang="en-US" sz="1300" dirty="0"/>
          </a:p>
          <a:p>
            <a:r>
              <a:rPr lang="en-US" sz="1300" b="1" dirty="0"/>
              <a:t>Three Key Points</a:t>
            </a:r>
            <a:endParaRPr lang="en-US" sz="1300" dirty="0"/>
          </a:p>
          <a:p>
            <a:pPr marL="483306" lvl="1"/>
            <a:r>
              <a:rPr lang="en-US" sz="1300" dirty="0"/>
              <a:t>1. </a:t>
            </a:r>
            <a:r>
              <a:rPr lang="en-US" sz="1300" b="1" dirty="0"/>
              <a:t>Jesus continues His mission through His followers.  </a:t>
            </a:r>
            <a:r>
              <a:rPr lang="en-US" sz="1300" dirty="0"/>
              <a:t>After His resurrection, Jesus gives the disciples instructions for ministry, showing that the work of the kingdom must continue through the church.</a:t>
            </a:r>
          </a:p>
          <a:p>
            <a:pPr marL="483306" lvl="1"/>
            <a:r>
              <a:rPr lang="en-US" sz="1300" dirty="0"/>
              <a:t>2. </a:t>
            </a:r>
            <a:r>
              <a:rPr lang="en-US" sz="1300" b="1" dirty="0"/>
              <a:t>Jesus gives believers access to God. </a:t>
            </a:r>
            <a:r>
              <a:rPr lang="en-US" sz="1300" dirty="0"/>
              <a:t>Through His sacrifice and priestly work, Jesus opens the way for believers to approach God with confidence and assurance.</a:t>
            </a:r>
          </a:p>
          <a:p>
            <a:pPr marL="483306" lvl="1"/>
            <a:r>
              <a:rPr lang="en-US" sz="1300" dirty="0"/>
              <a:t>3. </a:t>
            </a:r>
            <a:r>
              <a:rPr lang="en-US" sz="1300" b="1" dirty="0"/>
              <a:t>The church is God’s living spiritual house. </a:t>
            </a:r>
            <a:r>
              <a:rPr lang="en-US" sz="1300" dirty="0"/>
              <a:t>Believers are not simply attendees in a building; they are God’s people, filled with His Spirit, called to live, worship, and serve together.</a:t>
            </a:r>
          </a:p>
          <a:p>
            <a:pPr marL="483306" lvl="1"/>
            <a:endParaRPr lang="en-US" sz="1300" dirty="0"/>
          </a:p>
          <a:p>
            <a:r>
              <a:rPr lang="en-US" sz="1300" b="1" dirty="0"/>
              <a:t>Three Life Lessons Learned</a:t>
            </a:r>
            <a:endParaRPr lang="en-US" sz="1300" dirty="0"/>
          </a:p>
          <a:p>
            <a:pPr marL="483306" lvl="1" defTabSz="966612"/>
            <a:r>
              <a:rPr lang="en-US" sz="1300" dirty="0"/>
              <a:t>1. </a:t>
            </a:r>
            <a:r>
              <a:rPr lang="en-US" sz="1300" b="1" dirty="0"/>
              <a:t>Resurrection faith requires active obedience. </a:t>
            </a:r>
            <a:r>
              <a:rPr lang="en-US" sz="1300" dirty="0"/>
              <a:t>Because Jesus is alive, believers are called to continue His work, not remain passive or silent.</a:t>
            </a:r>
          </a:p>
          <a:p>
            <a:pPr marL="483306" lvl="1" defTabSz="966612"/>
            <a:r>
              <a:rPr lang="en-US" sz="1300" dirty="0"/>
              <a:t>2. </a:t>
            </a:r>
            <a:r>
              <a:rPr lang="en-US" sz="1300" b="1" dirty="0"/>
              <a:t>Christian confidence rests on Christ’s finished work. </a:t>
            </a:r>
            <a:r>
              <a:rPr lang="en-US" sz="1300" dirty="0"/>
              <a:t>We can come before God not because of our own goodness, but because Jesus has made the way through His sacrifice.</a:t>
            </a:r>
          </a:p>
          <a:p>
            <a:pPr marL="483306" lvl="1" defTabSz="966612"/>
            <a:r>
              <a:rPr lang="en-US" sz="1300" dirty="0"/>
              <a:t>3. </a:t>
            </a:r>
            <a:r>
              <a:rPr lang="en-US" sz="1300" b="1" dirty="0"/>
              <a:t>God designed believers to grow in community. </a:t>
            </a:r>
            <a:r>
              <a:rPr lang="en-US" sz="1300" dirty="0"/>
              <a:t>Faith is strengthened when Christians serve one another, encourage one another, and live as members of God’s household.</a:t>
            </a:r>
          </a:p>
          <a:p>
            <a:r>
              <a:rPr lang="en-US" sz="1300" b="1" dirty="0"/>
              <a:t> </a:t>
            </a:r>
            <a:endParaRPr lang="en-US" sz="1300" dirty="0"/>
          </a:p>
          <a:p>
            <a:r>
              <a:rPr lang="en-US" sz="1300" dirty="0"/>
              <a:t> </a:t>
            </a:r>
            <a:r>
              <a:rPr lang="en-US" sz="1300" b="1" dirty="0"/>
              <a:t>Summary</a:t>
            </a:r>
            <a:endParaRPr lang="en-US" sz="1300" dirty="0"/>
          </a:p>
          <a:p>
            <a:r>
              <a:rPr lang="en-US" sz="1300" b="1" dirty="0"/>
              <a:t>The lesson draws from Matthew 28 and Hebrews 10. Matthew 28 takes place after Jesus’ resurrection. Mary discovers the empty tomb, Jesus appears, and the disciples later meet Him on a mountain in Galilee. There, Jesus gives them instructions to continue His ministry by making disciples. Hebrews explains the deeper spiritual foundation for Christian life. Jesus is presented as superior, the perfect High Priest, and the final sacrifice for sin. Because of His work, believers may confidently approach God. God’s house is no longer centered on a physical temple, but on His people. As living members of God’s family, believers are called to live faithfully together, respond to God, and serve one another.</a:t>
            </a:r>
            <a:endParaRPr lang="en-US" sz="1300" dirty="0"/>
          </a:p>
          <a:p>
            <a:pPr marL="483306">
              <a:lnSpc>
                <a:spcPct val="107000"/>
              </a:lnSpc>
              <a:tabLst>
                <a:tab pos="1096165" algn="l"/>
              </a:tabLst>
            </a:pPr>
            <a:endParaRPr lang="en-US" sz="1900"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6</a:t>
            </a:fld>
            <a:endParaRPr lang="en-US"/>
          </a:p>
        </p:txBody>
      </p:sp>
    </p:spTree>
    <p:extLst>
      <p:ext uri="{BB962C8B-B14F-4D97-AF65-F5344CB8AC3E}">
        <p14:creationId xmlns:p14="http://schemas.microsoft.com/office/powerpoint/2010/main" val="330746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sz="1300" dirty="0"/>
              <a:t> </a:t>
            </a:r>
          </a:p>
          <a:p>
            <a:r>
              <a:rPr lang="en-US" sz="1300" b="1" dirty="0"/>
              <a:t>1. Authority of the Son of Man</a:t>
            </a:r>
            <a:endParaRPr lang="en-US" sz="1300" dirty="0"/>
          </a:p>
          <a:p>
            <a:r>
              <a:rPr lang="en-US" sz="1300" b="1" dirty="0"/>
              <a:t>Jesus is the promised Son of Man whose authority is greater than every earthly kingdom and whose reign will never end. </a:t>
            </a:r>
            <a:r>
              <a:rPr lang="en-US" sz="1300" b="0" dirty="0"/>
              <a:t>This section connects Jesus’ words in Matthew 28:18 to Daniel 7:13–14. Daniel’s vision shows earthly kingdoms rising in pride and violence, but God judges them and gives everlasting authority to “one like a son of man.” Jesus fulfills that vision. His authority is not temporary, political, or oppressive. His kingdom is everlasting, righteous, and built through love, sacrifice, and service.</a:t>
            </a:r>
          </a:p>
          <a:p>
            <a:endParaRPr lang="en-US" sz="1300" b="1" dirty="0"/>
          </a:p>
          <a:p>
            <a:endParaRPr lang="en-US" sz="1300" dirty="0"/>
          </a:p>
          <a:p>
            <a:r>
              <a:rPr lang="en-US" sz="1300" b="1" dirty="0"/>
              <a:t>Three Key Points</a:t>
            </a:r>
            <a:endParaRPr lang="en-US" sz="1300" dirty="0"/>
          </a:p>
          <a:p>
            <a:pPr marL="800100" lvl="1" indent="-342900">
              <a:buFont typeface="+mj-lt"/>
              <a:buAutoNum type="arabicPeriod"/>
            </a:pPr>
            <a:r>
              <a:rPr lang="en-US" sz="1300" b="1" dirty="0"/>
              <a:t>Earthly kingdoms rise, boast, oppress, and eventually fall.</a:t>
            </a:r>
            <a:endParaRPr lang="en-US" sz="1300" dirty="0"/>
          </a:p>
          <a:p>
            <a:pPr marL="800100" lvl="1" indent="-342900">
              <a:buFont typeface="+mj-lt"/>
              <a:buAutoNum type="arabicPeriod"/>
            </a:pPr>
            <a:r>
              <a:rPr lang="en-US" sz="1300" b="1" dirty="0"/>
              <a:t>God judges unrighteous power and gives eternal authority to the Son of Man.</a:t>
            </a:r>
            <a:endParaRPr lang="en-US" sz="1300" dirty="0"/>
          </a:p>
          <a:p>
            <a:pPr marL="800100" lvl="1" indent="-342900">
              <a:buFont typeface="+mj-lt"/>
              <a:buAutoNum type="arabicPeriod"/>
            </a:pPr>
            <a:r>
              <a:rPr lang="en-US" sz="1300" b="1" dirty="0"/>
              <a:t>Jesus’ kingdom expands through love, service, and obedience, not force.</a:t>
            </a:r>
            <a:endParaRPr lang="en-US" sz="1300" dirty="0"/>
          </a:p>
          <a:p>
            <a:r>
              <a:rPr lang="en-US" sz="1300" b="1" dirty="0"/>
              <a:t>Three Life Lessons Learned</a:t>
            </a:r>
            <a:endParaRPr lang="en-US" sz="1300" dirty="0"/>
          </a:p>
          <a:p>
            <a:pPr marL="800100" lvl="1" indent="-342900">
              <a:buFont typeface="+mj-lt"/>
              <a:buAutoNum type="arabicPeriod"/>
            </a:pPr>
            <a:r>
              <a:rPr lang="en-US" sz="1300" b="1" dirty="0"/>
              <a:t>No earthly power is greater than the authority of Christ.</a:t>
            </a:r>
            <a:endParaRPr lang="en-US" sz="1300" dirty="0"/>
          </a:p>
          <a:p>
            <a:pPr marL="800100" lvl="1" indent="-342900">
              <a:buFont typeface="+mj-lt"/>
              <a:buAutoNum type="arabicPeriod"/>
            </a:pPr>
            <a:r>
              <a:rPr lang="en-US" sz="1300" b="1" dirty="0"/>
              <a:t>God sees oppression and will judge unrighteous kingdoms.</a:t>
            </a:r>
            <a:endParaRPr lang="en-US" sz="1300" dirty="0"/>
          </a:p>
          <a:p>
            <a:pPr marL="800100" lvl="1" indent="-342900">
              <a:buFont typeface="+mj-lt"/>
              <a:buAutoNum type="arabicPeriod"/>
            </a:pPr>
            <a:r>
              <a:rPr lang="en-US" sz="1300" b="1" dirty="0"/>
              <a:t>True leadership reflects Jesus through humility, service, and love.</a:t>
            </a:r>
            <a:endParaRPr lang="en-US" sz="1300" dirty="0"/>
          </a:p>
          <a:p>
            <a:r>
              <a:rPr lang="en-US" sz="1300" b="1" dirty="0"/>
              <a:t> </a:t>
            </a:r>
            <a:endParaRPr lang="en-US" sz="1300" dirty="0"/>
          </a:p>
          <a:p>
            <a:r>
              <a:rPr lang="en-US" sz="1300" dirty="0"/>
              <a:t> </a:t>
            </a:r>
            <a:r>
              <a:rPr lang="en-US" sz="1300" b="1" dirty="0"/>
              <a:t>Summary</a:t>
            </a:r>
            <a:endParaRPr lang="en-US" sz="1300" dirty="0"/>
          </a:p>
          <a:p>
            <a:r>
              <a:rPr lang="en-US" sz="1300" b="1" dirty="0"/>
              <a:t>Daniel saw violent kingdoms rise and fall, but God gave everlasting dominion to the Son of Man. In Matthew 28, Jesus declares that all authority belongs to Him. His rule fulfills Daniel’s prophecy and reveals Him as the rightful King over all nations. Unlike earthly rulers who often use power for pride and oppression, Jesus rules through humility, love, and service.</a:t>
            </a:r>
            <a:endParaRPr lang="en-US" sz="1300" dirty="0"/>
          </a:p>
          <a:p>
            <a:endParaRPr lang="en-US" sz="1300" dirty="0"/>
          </a:p>
          <a:p>
            <a:r>
              <a:rPr lang="en-US" sz="1300" dirty="0"/>
              <a:t> </a:t>
            </a:r>
          </a:p>
          <a:p>
            <a:r>
              <a:rPr lang="en-US" sz="1300" b="1" dirty="0"/>
              <a:t>2. Full Inclusion of Gentiles</a:t>
            </a:r>
            <a:endParaRPr lang="en-US" sz="1300" dirty="0"/>
          </a:p>
          <a:p>
            <a:r>
              <a:rPr lang="en-US" sz="1300" b="1" dirty="0"/>
              <a:t>Main Idea</a:t>
            </a:r>
            <a:endParaRPr lang="en-US" sz="1300" dirty="0"/>
          </a:p>
          <a:p>
            <a:r>
              <a:rPr lang="en-US" sz="1300" b="1" dirty="0"/>
              <a:t>Jesus’ kingdom welcomes people from every background as full disciples, not second-class believers. </a:t>
            </a:r>
            <a:r>
              <a:rPr lang="en-US" sz="1300" b="0" dirty="0"/>
              <a:t>Jesus commanded His disciples to make disciples of all nations, including Gentiles. This was radical because Gentiles did not usually receive the same access to Jewish teaching as Jewish followers. Through Jesus, the barriers are removed. All who believe are invited to be baptized, taught, and included in the life of discipleship without anything being held back because of their background.</a:t>
            </a:r>
          </a:p>
          <a:p>
            <a:endParaRPr lang="en-US" sz="1300" b="0" dirty="0"/>
          </a:p>
          <a:p>
            <a:r>
              <a:rPr lang="en-US" sz="1300" b="1" dirty="0"/>
              <a:t>Three Key Points</a:t>
            </a:r>
            <a:endParaRPr lang="en-US" sz="1300" dirty="0"/>
          </a:p>
          <a:p>
            <a:pPr marL="800100" lvl="1" indent="-342900">
              <a:buFont typeface="+mj-lt"/>
              <a:buAutoNum type="arabicPeriod"/>
            </a:pPr>
            <a:r>
              <a:rPr lang="en-US" sz="1300" b="1" dirty="0"/>
              <a:t>Jesus’ mission reaches all nations, not only Israel.</a:t>
            </a:r>
            <a:endParaRPr lang="en-US" sz="1300" dirty="0"/>
          </a:p>
          <a:p>
            <a:pPr marL="800100" lvl="1" indent="-342900">
              <a:buFont typeface="+mj-lt"/>
              <a:buAutoNum type="arabicPeriod"/>
            </a:pPr>
            <a:r>
              <a:rPr lang="en-US" sz="1300" b="1" dirty="0"/>
              <a:t>Gentile believers are included as full disciples in Christ’s kingdom.</a:t>
            </a:r>
            <a:endParaRPr lang="en-US" sz="1300" dirty="0"/>
          </a:p>
          <a:p>
            <a:pPr marL="800100" lvl="1" indent="-342900">
              <a:buFont typeface="+mj-lt"/>
              <a:buAutoNum type="arabicPeriod"/>
            </a:pPr>
            <a:r>
              <a:rPr lang="en-US" sz="1300" b="1" dirty="0"/>
              <a:t>The church must not withhold teaching, baptism, or fellowship from new believers.</a:t>
            </a:r>
            <a:endParaRPr lang="en-US" sz="1300" dirty="0"/>
          </a:p>
          <a:p>
            <a:r>
              <a:rPr lang="en-US" sz="1300" b="1" dirty="0"/>
              <a:t>Three Life Lessons Learned</a:t>
            </a:r>
            <a:endParaRPr lang="en-US" sz="1300" dirty="0"/>
          </a:p>
          <a:p>
            <a:pPr marL="800100" lvl="1" indent="-342900">
              <a:buFont typeface="+mj-lt"/>
              <a:buAutoNum type="arabicPeriod"/>
            </a:pPr>
            <a:r>
              <a:rPr lang="en-US" sz="1300" b="1" dirty="0"/>
              <a:t>God’s grace reaches beyond human boundaries.</a:t>
            </a:r>
            <a:endParaRPr lang="en-US" sz="1300" dirty="0"/>
          </a:p>
          <a:p>
            <a:pPr marL="800100" lvl="1" indent="-342900">
              <a:buFont typeface="+mj-lt"/>
              <a:buAutoNum type="arabicPeriod"/>
            </a:pPr>
            <a:r>
              <a:rPr lang="en-US" sz="1300" b="1" dirty="0"/>
              <a:t>The church must welcome people fully, not partially.</a:t>
            </a:r>
            <a:endParaRPr lang="en-US" sz="1300" dirty="0"/>
          </a:p>
          <a:p>
            <a:pPr marL="800100" lvl="1" indent="-342900">
              <a:buFont typeface="+mj-lt"/>
              <a:buAutoNum type="arabicPeriod"/>
            </a:pPr>
            <a:r>
              <a:rPr lang="en-US" sz="1300" b="1" dirty="0"/>
              <a:t>Background should never become a barrier to discipleship.</a:t>
            </a:r>
            <a:endParaRPr lang="en-US" sz="1300" dirty="0"/>
          </a:p>
          <a:p>
            <a:r>
              <a:rPr lang="en-US" sz="1300" b="1" dirty="0"/>
              <a:t> </a:t>
            </a:r>
            <a:endParaRPr lang="en-US" sz="1300" dirty="0"/>
          </a:p>
          <a:p>
            <a:r>
              <a:rPr lang="en-US" sz="1300" dirty="0"/>
              <a:t> </a:t>
            </a:r>
          </a:p>
          <a:p>
            <a:r>
              <a:rPr lang="en-US" sz="2000" b="1" dirty="0"/>
              <a:t>Analyze</a:t>
            </a:r>
            <a:endParaRPr lang="en-US" sz="2000" dirty="0"/>
          </a:p>
          <a:p>
            <a:r>
              <a:rPr lang="en-US" sz="2000" b="1" dirty="0"/>
              <a:t>This section shows the surprising reach of Jesus’ command to make disciples of all nations. Gentiles were often limited in religious access, but Jesus opened the way for them to become full disciples. They were not merely allowed to observe from a distance; they were to be baptized, taught, and included fully in the community of faith.</a:t>
            </a:r>
            <a:endParaRPr lang="en-US" sz="2000" dirty="0"/>
          </a:p>
          <a:p>
            <a:pPr>
              <a:lnSpc>
                <a:spcPct val="107000"/>
              </a:lnSpc>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7</a:t>
            </a:fld>
            <a:endParaRPr lang="en-US"/>
          </a:p>
        </p:txBody>
      </p:sp>
    </p:spTree>
    <p:extLst>
      <p:ext uri="{BB962C8B-B14F-4D97-AF65-F5344CB8AC3E}">
        <p14:creationId xmlns:p14="http://schemas.microsoft.com/office/powerpoint/2010/main" val="37695499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300" b="1" dirty="0"/>
              <a:t>The Importance of Community</a:t>
            </a:r>
            <a:endParaRPr lang="en-US" sz="1300" dirty="0"/>
          </a:p>
          <a:p>
            <a:r>
              <a:rPr lang="en-US" sz="1300" b="1" dirty="0"/>
              <a:t>God’s people need faithful community for encouragement, strength, accountability, and perseverance. </a:t>
            </a:r>
            <a:r>
              <a:rPr lang="en-US" sz="1300" b="0" dirty="0"/>
              <a:t>Jewish teachers warned against separation and individualism because scattered believers needed fellowship to remain strong. Synagogues helped Jewish communities gather, learn, and support one another. Christians also faced social and religious pressure, making Christian fellowship essential. Even some Greek philosophers valued community and mutual encouragement. This shows that people were not meant to live faithfully in isolation.</a:t>
            </a:r>
          </a:p>
          <a:p>
            <a:endParaRPr lang="en-US" sz="1300" b="0" dirty="0"/>
          </a:p>
          <a:p>
            <a:r>
              <a:rPr lang="en-US" sz="1300" b="1" dirty="0"/>
              <a:t>Three Key Points</a:t>
            </a:r>
            <a:endParaRPr lang="en-US" sz="1300" dirty="0"/>
          </a:p>
          <a:p>
            <a:pPr marL="800100" lvl="1" indent="-342900">
              <a:buFont typeface="+mj-lt"/>
              <a:buAutoNum type="arabicPeriod"/>
            </a:pPr>
            <a:r>
              <a:rPr lang="en-US" sz="1300" b="1" dirty="0"/>
              <a:t>Community protects believers from isolation and discouragement.</a:t>
            </a:r>
            <a:endParaRPr lang="en-US" sz="1300" dirty="0"/>
          </a:p>
          <a:p>
            <a:pPr marL="800100" lvl="1" indent="-342900">
              <a:buFont typeface="+mj-lt"/>
              <a:buAutoNum type="arabicPeriod"/>
            </a:pPr>
            <a:r>
              <a:rPr lang="en-US" sz="1300" b="1" dirty="0"/>
              <a:t>Gathering together strengthens faith during pressure and opposition.</a:t>
            </a:r>
            <a:endParaRPr lang="en-US" sz="1300" dirty="0"/>
          </a:p>
          <a:p>
            <a:pPr marL="800100" lvl="1" indent="-342900">
              <a:buFont typeface="+mj-lt"/>
              <a:buAutoNum type="arabicPeriod"/>
            </a:pPr>
            <a:r>
              <a:rPr lang="en-US" sz="1300" b="1" dirty="0"/>
              <a:t>Mutual encouragement helps believers remain faithful and united.</a:t>
            </a:r>
            <a:endParaRPr lang="en-US" sz="1300" dirty="0"/>
          </a:p>
          <a:p>
            <a:endParaRPr lang="en-US" sz="1300" b="1" dirty="0"/>
          </a:p>
          <a:p>
            <a:r>
              <a:rPr lang="en-US" sz="1300" b="1" dirty="0"/>
              <a:t>Three Life Lessons Learned</a:t>
            </a:r>
            <a:endParaRPr lang="en-US" sz="1300" dirty="0"/>
          </a:p>
          <a:p>
            <a:pPr marL="800100" lvl="1" indent="-342900">
              <a:buFont typeface="+mj-lt"/>
              <a:buAutoNum type="arabicPeriod"/>
            </a:pPr>
            <a:r>
              <a:rPr lang="en-US" sz="1300" b="1" dirty="0"/>
              <a:t>Isolation weakens spiritual endurance.</a:t>
            </a:r>
            <a:endParaRPr lang="en-US" sz="1300" dirty="0"/>
          </a:p>
          <a:p>
            <a:pPr marL="800100" lvl="1" indent="-342900">
              <a:buFont typeface="+mj-lt"/>
              <a:buAutoNum type="arabicPeriod"/>
            </a:pPr>
            <a:r>
              <a:rPr lang="en-US" sz="1300" b="1" dirty="0"/>
              <a:t>Christian fellowship gives comfort, strength, and accountability.</a:t>
            </a:r>
            <a:endParaRPr lang="en-US" sz="1300" dirty="0"/>
          </a:p>
          <a:p>
            <a:pPr marL="800100" lvl="1" indent="-342900">
              <a:buFont typeface="+mj-lt"/>
              <a:buAutoNum type="arabicPeriod"/>
            </a:pPr>
            <a:r>
              <a:rPr lang="en-US" sz="1300" b="1" dirty="0"/>
              <a:t>Faith grows best when believers walk together.</a:t>
            </a:r>
            <a:endParaRPr lang="en-US" sz="1300" dirty="0"/>
          </a:p>
          <a:p>
            <a:r>
              <a:rPr lang="en-US" sz="1300" b="1" dirty="0"/>
              <a:t> </a:t>
            </a:r>
            <a:endParaRPr lang="en-US" sz="1300" dirty="0"/>
          </a:p>
          <a:p>
            <a:r>
              <a:rPr lang="en-US" sz="1300" dirty="0"/>
              <a:t> </a:t>
            </a:r>
          </a:p>
          <a:p>
            <a:r>
              <a:rPr lang="en-US" sz="2000" b="1" dirty="0"/>
              <a:t>Analyze</a:t>
            </a:r>
            <a:endParaRPr lang="en-US" sz="2000" dirty="0"/>
          </a:p>
          <a:p>
            <a:r>
              <a:rPr lang="en-US" sz="2000" b="1" dirty="0"/>
              <a:t>This section emphasizes that faith is strengthened in community. Jewish communities, especially those scattered away from Jerusalem, depended on synagogues for worship, instruction, support, and identity. Christians also needed gathering places because they faced pressure from both Jews and Gentiles. Community helped believers resist isolation, discouragement, and fear.</a:t>
            </a:r>
            <a:endParaRPr lang="en-US" sz="2000" dirty="0"/>
          </a:p>
          <a:p>
            <a:pPr>
              <a:lnSpc>
                <a:spcPct val="107000"/>
              </a:lnSpc>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8</a:t>
            </a:fld>
            <a:endParaRPr lang="en-US"/>
          </a:p>
        </p:txBody>
      </p:sp>
    </p:spTree>
    <p:extLst>
      <p:ext uri="{BB962C8B-B14F-4D97-AF65-F5344CB8AC3E}">
        <p14:creationId xmlns:p14="http://schemas.microsoft.com/office/powerpoint/2010/main" val="41899990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normAutofit fontScale="92500"/>
          </a:bodyPr>
          <a:lstStyle/>
          <a:p>
            <a:r>
              <a:rPr lang="en-US" sz="1300" dirty="0"/>
              <a:t> </a:t>
            </a:r>
          </a:p>
          <a:p>
            <a:r>
              <a:rPr lang="en-US" sz="1300" b="1" dirty="0"/>
              <a:t>Faith, Hope, and Love</a:t>
            </a:r>
            <a:endParaRPr lang="en-US" sz="1300" dirty="0"/>
          </a:p>
          <a:p>
            <a:r>
              <a:rPr lang="en-US" sz="1300" b="1" dirty="0"/>
              <a:t>Faith, hope, and love are essential Christian virtues that shape how believers approach God, endure faithfully, and serve one another. </a:t>
            </a:r>
            <a:r>
              <a:rPr lang="en-US" sz="1300" b="0" dirty="0"/>
              <a:t>Hebrews teaches believers to draw near to God in faith, hold firmly to hope, and stir one another toward love and good works. These virtues are also emphasized in 1 Corinthians 13:13. Love is called the greatest because it reflects God’s nature and will last forever. Until Christ returns, believers need faith, hope, and love to live faithfully.</a:t>
            </a:r>
          </a:p>
          <a:p>
            <a:endParaRPr lang="en-US" sz="1300" b="0" dirty="0"/>
          </a:p>
          <a:p>
            <a:r>
              <a:rPr lang="en-US" sz="1300" b="1" dirty="0"/>
              <a:t>Three Key Points</a:t>
            </a:r>
            <a:endParaRPr lang="en-US" sz="1300" dirty="0"/>
          </a:p>
          <a:p>
            <a:pPr marL="800100" lvl="1" indent="-342900">
              <a:buFont typeface="+mj-lt"/>
              <a:buAutoNum type="arabicPeriod"/>
            </a:pPr>
            <a:r>
              <a:rPr lang="en-US" sz="1300" b="1" dirty="0"/>
              <a:t>Faith gives believers confidence to draw near to God.</a:t>
            </a:r>
            <a:endParaRPr lang="en-US" sz="1300" dirty="0"/>
          </a:p>
          <a:p>
            <a:pPr marL="800100" lvl="1" indent="-342900">
              <a:buFont typeface="+mj-lt"/>
              <a:buAutoNum type="arabicPeriod"/>
            </a:pPr>
            <a:r>
              <a:rPr lang="en-US" sz="1300" b="1" dirty="0"/>
              <a:t>Hope helps believers stand firm because God is faithful.</a:t>
            </a:r>
            <a:endParaRPr lang="en-US" sz="1300" dirty="0"/>
          </a:p>
          <a:p>
            <a:pPr marL="800100" lvl="1" indent="-342900">
              <a:buFont typeface="+mj-lt"/>
              <a:buAutoNum type="arabicPeriod"/>
            </a:pPr>
            <a:r>
              <a:rPr lang="en-US" sz="1300" b="1" dirty="0"/>
              <a:t>Love moves believers to encourage and serve one another.</a:t>
            </a:r>
            <a:endParaRPr lang="en-US" sz="1300" dirty="0"/>
          </a:p>
          <a:p>
            <a:r>
              <a:rPr lang="en-US" sz="1300" b="1" dirty="0"/>
              <a:t>Three Life Lessons Learned</a:t>
            </a:r>
            <a:endParaRPr lang="en-US" sz="1300" dirty="0"/>
          </a:p>
          <a:p>
            <a:pPr marL="800100" lvl="1" indent="-342900">
              <a:buFont typeface="+mj-lt"/>
              <a:buAutoNum type="arabicPeriod"/>
            </a:pPr>
            <a:r>
              <a:rPr lang="en-US" sz="1300" b="1" dirty="0"/>
              <a:t>Faith must be practiced through trust in God.</a:t>
            </a:r>
            <a:endParaRPr lang="en-US" sz="1300" dirty="0"/>
          </a:p>
          <a:p>
            <a:pPr marL="800100" lvl="1" indent="-342900">
              <a:buFont typeface="+mj-lt"/>
              <a:buAutoNum type="arabicPeriod"/>
            </a:pPr>
            <a:r>
              <a:rPr lang="en-US" sz="1300" b="1" dirty="0"/>
              <a:t>Hope keeps believers steady when life is difficult.</a:t>
            </a:r>
            <a:endParaRPr lang="en-US" sz="1300" dirty="0"/>
          </a:p>
          <a:p>
            <a:pPr marL="800100" lvl="1" indent="-342900">
              <a:buFont typeface="+mj-lt"/>
              <a:buAutoNum type="arabicPeriod"/>
            </a:pPr>
            <a:r>
              <a:rPr lang="en-US" sz="1300" b="1" dirty="0"/>
              <a:t>Love is the clearest evidence of a life shaped by God.</a:t>
            </a:r>
            <a:endParaRPr lang="en-US" sz="1300" dirty="0"/>
          </a:p>
          <a:p>
            <a:r>
              <a:rPr lang="en-US" sz="1300" b="1" dirty="0"/>
              <a:t> </a:t>
            </a:r>
            <a:endParaRPr lang="en-US" sz="1300" dirty="0"/>
          </a:p>
          <a:p>
            <a:r>
              <a:rPr lang="en-US" sz="1300" dirty="0"/>
              <a:t> </a:t>
            </a:r>
            <a:r>
              <a:rPr lang="en-US" sz="1300" b="1" dirty="0"/>
              <a:t>Analyze</a:t>
            </a:r>
            <a:endParaRPr lang="en-US" sz="1300" dirty="0"/>
          </a:p>
          <a:p>
            <a:r>
              <a:rPr lang="en-US" sz="1300" b="1" dirty="0"/>
              <a:t>Hebrews 10:22–25 is shaped around faith, hope, and love. Faith draws near to God with assurance. Hope holds firmly to God’s promises. Love moves believers to encourage one another and do good works. These virtues are not separate ideas; they work together as the proper response to what Jesus has done.</a:t>
            </a:r>
            <a:endParaRPr lang="en-US" sz="1300" dirty="0"/>
          </a:p>
          <a:p>
            <a:endParaRPr lang="en-US" sz="1300" dirty="0"/>
          </a:p>
        </p:txBody>
      </p:sp>
      <p:sp>
        <p:nvSpPr>
          <p:cNvPr id="4" name="Slide Number Placeholder 3"/>
          <p:cNvSpPr>
            <a:spLocks noGrp="1"/>
          </p:cNvSpPr>
          <p:nvPr>
            <p:ph type="sldNum" sz="quarter" idx="10"/>
          </p:nvPr>
        </p:nvSpPr>
        <p:spPr/>
        <p:txBody>
          <a:bodyPr/>
          <a:lstStyle/>
          <a:p>
            <a:fld id="{0BB98531-EBAC-4738-AC3B-4AA42F6013B1}" type="slidenum">
              <a:rPr lang="en-US" smtClean="0"/>
              <a:pPr/>
              <a:t>9</a:t>
            </a:fld>
            <a:endParaRPr lang="en-US"/>
          </a:p>
        </p:txBody>
      </p:sp>
    </p:spTree>
    <p:extLst>
      <p:ext uri="{BB962C8B-B14F-4D97-AF65-F5344CB8AC3E}">
        <p14:creationId xmlns:p14="http://schemas.microsoft.com/office/powerpoint/2010/main" val="1067035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normAutofit fontScale="62500" lnSpcReduction="20000"/>
          </a:bodyPr>
          <a:lstStyle/>
          <a:p>
            <a:r>
              <a:rPr lang="en-US" sz="1300" b="1" dirty="0"/>
              <a:t>The risen Christ has all authority in heaven and earth, and He sends His followers to make disciples of all nations through baptism, teaching, obedience, and faithful witness. The Great Commission is not based on human strength, but on Christ’s power, His kingdom purpose, and His continuing presence with His people. </a:t>
            </a:r>
            <a:r>
              <a:rPr lang="en-US" sz="1300" b="0" dirty="0"/>
              <a:t>Christ’s Great Commission shows that Jesus, risen from the dead, is the rightful King over all creation. His authority is complete, and His mission is worldwide. He sends His disciples to make disciples of every nation, baptizing them and teaching them to obey His commands. Baptism identifies believers with Christ’s death, resurrection, and new life. Teaching helps believers grow in obedience and love. Jesus does not send His followers alone; He promises to be with them always. The mission of the church is therefore carried out under Christ’s authority, through Christ’s power, and in Christ’s presence.</a:t>
            </a:r>
          </a:p>
          <a:p>
            <a:endParaRPr lang="en-US" sz="1300" b="0" dirty="0"/>
          </a:p>
          <a:p>
            <a:r>
              <a:rPr lang="en-US" sz="1300" b="1" dirty="0"/>
              <a:t>Three Key Points</a:t>
            </a:r>
            <a:endParaRPr lang="en-US" sz="1300" dirty="0"/>
          </a:p>
          <a:p>
            <a:pPr lvl="1"/>
            <a:r>
              <a:rPr lang="en-US" sz="1300" b="1" dirty="0"/>
              <a:t>1. Jesus has complete authority. </a:t>
            </a:r>
            <a:r>
              <a:rPr lang="en-US" sz="1300" b="0" dirty="0"/>
              <a:t>His resurrection confirms that He is Lord over heaven and earth, greater than death and every power of darkness.</a:t>
            </a:r>
          </a:p>
          <a:p>
            <a:pPr lvl="1"/>
            <a:r>
              <a:rPr lang="en-US" sz="1300" b="1" dirty="0"/>
              <a:t>2. Jesus gives a worldwide mission. </a:t>
            </a:r>
            <a:r>
              <a:rPr lang="en-US" sz="1300" b="0" dirty="0"/>
              <a:t>The gospel is not limited to one people or place. Christ commands His followers to make disciples of all nations.</a:t>
            </a:r>
          </a:p>
          <a:p>
            <a:pPr lvl="1"/>
            <a:r>
              <a:rPr lang="en-US" sz="1300" b="1" dirty="0"/>
              <a:t>3. Jesus promises His constant presence. </a:t>
            </a:r>
            <a:r>
              <a:rPr lang="en-US" sz="1300" b="0" dirty="0"/>
              <a:t>The work of disciple-making is not done alone. Christ remains with His people until the end of the age.</a:t>
            </a:r>
          </a:p>
          <a:p>
            <a:endParaRPr lang="en-US" sz="1300" b="1" dirty="0"/>
          </a:p>
          <a:p>
            <a:r>
              <a:rPr lang="en-US" sz="1300" b="1" dirty="0"/>
              <a:t>Three Life Lessons Learned</a:t>
            </a:r>
            <a:endParaRPr lang="en-US" sz="1300" dirty="0"/>
          </a:p>
          <a:p>
            <a:pPr lvl="1"/>
            <a:r>
              <a:rPr lang="en-US" sz="1300" b="1" dirty="0"/>
              <a:t>1. Doubt does not disqualify obedience. </a:t>
            </a:r>
            <a:r>
              <a:rPr lang="en-US" sz="1300" b="0" dirty="0"/>
              <a:t>Some disciples hesitated, yet Jesus still gave them a mission. God can use imperfect believers who trust and follow Him.</a:t>
            </a:r>
          </a:p>
          <a:p>
            <a:pPr lvl="1"/>
            <a:r>
              <a:rPr lang="en-US" sz="1300" b="1" dirty="0"/>
              <a:t>2. Salvation must be shared, not hidden. </a:t>
            </a:r>
            <a:r>
              <a:rPr lang="en-US" sz="1300" b="0" dirty="0"/>
              <a:t>The good news of Jesus is meant to reach every nation, community, family, and heart.</a:t>
            </a:r>
          </a:p>
          <a:p>
            <a:pPr lvl="1"/>
            <a:r>
              <a:rPr lang="en-US" sz="1300" b="1" dirty="0"/>
              <a:t>3. Discipleship requires both commitment and growth. </a:t>
            </a:r>
            <a:r>
              <a:rPr lang="en-US" sz="1300" b="0" dirty="0"/>
              <a:t>Following Christ includes public identification through faith, obedience to His teaching, and a lifelong commitment to live under His authority.</a:t>
            </a:r>
          </a:p>
          <a:p>
            <a:r>
              <a:rPr lang="en-US" sz="1300" b="0" dirty="0"/>
              <a:t> </a:t>
            </a:r>
          </a:p>
          <a:p>
            <a:r>
              <a:rPr lang="en-US" sz="1300" b="1" dirty="0"/>
              <a:t>Analysis</a:t>
            </a:r>
            <a:endParaRPr lang="en-US" sz="1300" dirty="0"/>
          </a:p>
          <a:p>
            <a:r>
              <a:rPr lang="en-US" sz="1300" b="1" dirty="0"/>
              <a:t>This passage explains the meaning and mission of the risen Christ. Jesus stands before His disciples after His resurrection, and even though some hesitate or doubt, He declares that all authority belongs to Him. His resurrection proves that He is greater than sin, death, darkness, and every earthly power. Jesus fulfills Daniel’s vision of the Son of Man, the One who receives everlasting dominion.</a:t>
            </a:r>
            <a:endParaRPr lang="en-US" sz="1300" dirty="0"/>
          </a:p>
          <a:p>
            <a:r>
              <a:rPr lang="en-US" sz="1300" b="1" dirty="0"/>
              <a:t>Because Jesus reigns, He commands His followers to go beyond Israel and make disciples of all nations. This fulfills God’s promise to bless all peoples through Abraham. Disciple-making includes baptism, public identification with the Father, Son, and Holy Spirit, and teaching believers to obey Christ. Jesus ends with the promise of His constant presence, giving His followers comfort, strength, and courage until the end of the age.</a:t>
            </a:r>
            <a:endParaRPr lang="en-US" sz="1300" dirty="0"/>
          </a:p>
          <a:p>
            <a:r>
              <a:rPr lang="en-US" sz="1300" dirty="0"/>
              <a:t>&gt;&lt;&gt;&lt;&gt;&lt;&gt;&lt;&gt;&lt;&gt;&lt;&gt;&lt;&gt;&lt;&gt;&lt;&gt;&lt;&gt;&lt;&gt;&lt;&gt;&lt;&gt;&lt; </a:t>
            </a:r>
          </a:p>
          <a:p>
            <a:r>
              <a:rPr lang="en-US" sz="1300" b="1" dirty="0"/>
              <a:t>Christ’s Great Commission</a:t>
            </a:r>
            <a:endParaRPr lang="en-US" sz="1300" dirty="0"/>
          </a:p>
          <a:p>
            <a:r>
              <a:rPr lang="en-US" sz="1300" dirty="0"/>
              <a:t>The risen Jesus stands before His disciples on the mountain in Galilee.  Some of His disciples, though seeing Him right before them and worshiping Him, doubt—or perhaps hesitate—and are still unsure of what Jesus’ death and resurrection means concerning His identity and the future creation (see Matt 28:17). But with Jesus’ death and resurrection, He has received “all authority in heaven and on earth” (v. 18). To His Jewish audience, this would be an allusion to the authority and everlasting dominion given to the “son of man” figure in Daniel 7:13–14. </a:t>
            </a:r>
          </a:p>
          <a:p>
            <a:r>
              <a:rPr lang="en-US" sz="1300" dirty="0"/>
              <a:t> </a:t>
            </a:r>
          </a:p>
          <a:p>
            <a:r>
              <a:rPr lang="en-US" sz="1300" dirty="0"/>
              <a:t>Jesus fulfills this vision. His death and resurrection reveals Him to be the rightful king over all creation, greater than any power of darkness—greater than death itself. Jesus’ authority means that the kingdom of heaven has come near (Matt. 4:17). Through Jesus, God has asserted His rule over His creation. The risen Jesus is reigning now, mending His broken world and giving new life. He is working to put all things right and make all things new. </a:t>
            </a:r>
          </a:p>
          <a:p>
            <a:r>
              <a:rPr lang="en-US" sz="1300" dirty="0"/>
              <a:t> </a:t>
            </a:r>
          </a:p>
          <a:p>
            <a:r>
              <a:rPr lang="en-US" sz="1300" dirty="0"/>
              <a:t>With His authority already established, Jesus sends the disciples on a kingdom-building task: “Go and make disciples of all nations” (Matt. 28:19). This statement might have been unexpected to the disciples.  Jesus was asking them to not only make disciples within Israel, but in all the nations. This is exactly as God promised long before, that He would bless all peoples through Abraham, through Jesus, a son of Abraham (see Gen. 12:3; Matt. 1:2–16). Jesus is the Messiah, the one who brings God’s salvation to the ends of the earth (see Isa.  49:6). The news of this salvation and blessing spreads as followers of Jesus carry it to the nations, so that more and more people bow their hearts, minds, and lives to the authority of the risen Christ.  Part of the disciples’ role in their outreach is to baptize those who follow Christ. This baptism serves as an initiation into the faith and a way for new disciples to publicly identify themselves with the death and resurrection of Jesus, signifying their newness of life (see Rom. 6:1–4). Moreover, it is a way to publicly identify with the Father, Son, and Holy Spirit. Jesus’ inclusion as “the Son” attests to His divinity alongside Father and Spirit.  Jesus tells His followers that making disciples also means instructing them how to live as followers of God (Matt. 28:20). Thus, Jesus’ kingdom extends throughout the earth as more people follow His ways. Obedience to Jesus becomes a sign of new life in Christ, a way of expressing love to Jesus (see John 14:15–21).  Jesus concludes His commission by telling the disciples that He will be with them, even until “the very end of the age” (Matt. 28:20).  The reminder of Jesus’ constant presence—another sign of His divinity— is meant to strengthen and comfort His followers in their disciple-making task, as they await the end of the age. Now, in His power and presence, Jesus’ disciples can tell the world about Him and the newness of life they have received as emissaries of the kingdom. </a:t>
            </a:r>
          </a:p>
          <a:p>
            <a:r>
              <a:rPr lang="en-US" sz="1300" dirty="0"/>
              <a:t> </a:t>
            </a:r>
          </a:p>
          <a:p>
            <a:endParaRPr lang="en-US" sz="1300" dirty="0"/>
          </a:p>
          <a:p>
            <a:r>
              <a:rPr lang="en-US" sz="1300" b="1" dirty="0"/>
              <a:t> </a:t>
            </a:r>
            <a:endParaRPr lang="en-US" sz="1300" dirty="0"/>
          </a:p>
          <a:p>
            <a:r>
              <a:rPr lang="en-US" sz="1300" dirty="0"/>
              <a:t> </a:t>
            </a:r>
          </a:p>
        </p:txBody>
      </p:sp>
      <p:sp>
        <p:nvSpPr>
          <p:cNvPr id="4" name="Slide Number Placeholder 3"/>
          <p:cNvSpPr>
            <a:spLocks noGrp="1"/>
          </p:cNvSpPr>
          <p:nvPr>
            <p:ph type="sldNum" sz="quarter" idx="10"/>
          </p:nvPr>
        </p:nvSpPr>
        <p:spPr/>
        <p:txBody>
          <a:bodyPr/>
          <a:lstStyle/>
          <a:p>
            <a:fld id="{0BB98531-EBAC-4738-AC3B-4AA42F6013B1}" type="slidenum">
              <a:rPr lang="en-US" smtClean="0"/>
              <a:pPr/>
              <a:t>10</a:t>
            </a:fld>
            <a:endParaRPr lang="en-US"/>
          </a:p>
        </p:txBody>
      </p:sp>
    </p:spTree>
    <p:extLst>
      <p:ext uri="{BB962C8B-B14F-4D97-AF65-F5344CB8AC3E}">
        <p14:creationId xmlns:p14="http://schemas.microsoft.com/office/powerpoint/2010/main" val="28512332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normAutofit fontScale="62500" lnSpcReduction="20000"/>
          </a:bodyPr>
          <a:lstStyle/>
          <a:p>
            <a:r>
              <a:rPr lang="en-US" sz="1300" b="1" dirty="0"/>
              <a:t>The Christian life is meant to be lived near to God and together with other believers. Because Jesus has cleansed us through His sacrifice, we can approach God with confidence, hold firmly to our hope, and encourage one another toward love, good works, and faithful endurance until Christ returns.</a:t>
            </a:r>
            <a:r>
              <a:rPr lang="en-US" sz="1300" b="0" dirty="0"/>
              <a:t> Hebrews 10:22–25 teaches that believers can come near to God with confidence because Jesus has made forgiveness and fellowship possible through His sacrifice. His blood cleanses the heart and removes guilt, giving believers assurance before God. Christians are also called to hold tightly to their hope because God is faithful to His promises. This hope must be lived out in community, where believers encourage one another, serve one another, and gather together faithfully. As the return of Christ approaches, the church must grow stronger in faith, love, unity, and perseverance.</a:t>
            </a:r>
          </a:p>
          <a:p>
            <a:endParaRPr lang="en-US" sz="1300" b="0" dirty="0"/>
          </a:p>
          <a:p>
            <a:r>
              <a:rPr lang="en-US" sz="1300" b="1" dirty="0"/>
              <a:t>Three Key Points</a:t>
            </a:r>
            <a:endParaRPr lang="en-US" sz="1300" dirty="0"/>
          </a:p>
          <a:p>
            <a:pPr lvl="1"/>
            <a:r>
              <a:rPr lang="en-US" sz="1300" b="1" dirty="0"/>
              <a:t>1. Jesus makes access to God possible. </a:t>
            </a:r>
            <a:r>
              <a:rPr lang="en-US" sz="1300" b="0" dirty="0"/>
              <a:t>Through His sacrifice, believers are cleansed from guilt and invited to draw near to God with confidence.</a:t>
            </a:r>
          </a:p>
          <a:p>
            <a:pPr lvl="1"/>
            <a:r>
              <a:rPr lang="en-US" sz="1300" b="1" dirty="0"/>
              <a:t>2. Hope in Christ must be held firmly. </a:t>
            </a:r>
            <a:r>
              <a:rPr lang="en-US" sz="1300" b="0" dirty="0"/>
              <a:t>Believers can remain steady under pressure because God is faithful and His promises are sure.</a:t>
            </a:r>
          </a:p>
          <a:p>
            <a:pPr lvl="1"/>
            <a:r>
              <a:rPr lang="en-US" sz="1300" b="1" dirty="0"/>
              <a:t>3. Christian community strengthens faithful living. </a:t>
            </a:r>
            <a:r>
              <a:rPr lang="en-US" sz="1300" b="0" dirty="0"/>
              <a:t>Believers need one another for encouragement, accountability, love, good works, and endurance.</a:t>
            </a:r>
          </a:p>
          <a:p>
            <a:endParaRPr lang="en-US" sz="1300" b="1" dirty="0"/>
          </a:p>
          <a:p>
            <a:r>
              <a:rPr lang="en-US" sz="1300" b="1" dirty="0"/>
              <a:t>Three Life Lessons Learned</a:t>
            </a:r>
            <a:endParaRPr lang="en-US" sz="1300" dirty="0"/>
          </a:p>
          <a:p>
            <a:pPr marL="457200" lvl="1" indent="0">
              <a:buFont typeface="+mj-lt"/>
              <a:buNone/>
            </a:pPr>
            <a:r>
              <a:rPr lang="en-US" sz="1300" b="1" dirty="0"/>
              <a:t>1. We can approach God with confidence, not fear. </a:t>
            </a:r>
            <a:r>
              <a:rPr lang="en-US" sz="1300" b="0" dirty="0"/>
              <a:t>Because of Jesus’ finished work, believers do not come to God depending on their own worthiness, but on Christ’s cleansing power.</a:t>
            </a:r>
          </a:p>
          <a:p>
            <a:pPr marL="457200" lvl="1" indent="0">
              <a:buFont typeface="+mj-lt"/>
              <a:buNone/>
            </a:pPr>
            <a:r>
              <a:rPr lang="en-US" sz="1300" b="1" dirty="0"/>
              <a:t>2. Isolation weakens the believer. </a:t>
            </a:r>
            <a:r>
              <a:rPr lang="en-US" sz="1300" b="0" dirty="0"/>
              <a:t>Faith grows stronger when Christians gather, encourage one another, and share in the life and mission of the church.</a:t>
            </a:r>
          </a:p>
          <a:p>
            <a:pPr marL="457200" lvl="1" indent="0">
              <a:buFont typeface="+mj-lt"/>
              <a:buNone/>
            </a:pPr>
            <a:r>
              <a:rPr lang="en-US" sz="1300" b="1" dirty="0"/>
              <a:t>3. Encouragement is a spiritual responsibility. </a:t>
            </a:r>
            <a:r>
              <a:rPr lang="en-US" sz="1300" b="0" dirty="0"/>
              <a:t>Every believer has a role in helping others remain faithful, loving, active, and hopeful as we wait for Christ’s return.</a:t>
            </a:r>
          </a:p>
          <a:p>
            <a:endParaRPr lang="en-US" sz="1300" dirty="0"/>
          </a:p>
          <a:p>
            <a:r>
              <a:rPr lang="en-US" sz="1300" b="1" dirty="0"/>
              <a:t>Analysis</a:t>
            </a:r>
            <a:endParaRPr lang="en-US" sz="1300" dirty="0"/>
          </a:p>
          <a:p>
            <a:r>
              <a:rPr lang="en-US" sz="1300" b="1" dirty="0"/>
              <a:t>This passage explains how believers are able to live faithfully because of what Jesus has already done. Jesus’ once-for-all sacrifice removes guilt, cleanses the conscience, and opens access to God. Because of His blood, believers can draw near with sincere hearts and full assurance.</a:t>
            </a:r>
            <a:endParaRPr lang="en-US" sz="1300" dirty="0"/>
          </a:p>
          <a:p>
            <a:r>
              <a:rPr lang="en-US" sz="1300" b="1" dirty="0"/>
              <a:t>Hebrews also teaches that faith must be held firmly, especially when believers face pressure, fear, or persecution. Hope in Christ is secure because God is faithful. The passage then moves from personal faith to community responsibility. Believers are called to encourage one another, stir one another toward love and good works, and keep gathering together. Christian faith is strengthened in fellowship, not isolation.</a:t>
            </a:r>
            <a:endParaRPr lang="en-US" sz="13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300" dirty="0"/>
              <a:t> &gt;&lt;&gt;&lt;&gt;&lt;&gt;&lt;&gt;&lt;&gt;&lt;&gt;&lt;&gt;&lt;&gt;&lt;&gt;&lt;&gt;&lt;&gt;&lt;&gt;&lt;&gt;&lt; </a:t>
            </a:r>
          </a:p>
          <a:p>
            <a:endParaRPr lang="en-US" sz="1300" dirty="0"/>
          </a:p>
          <a:p>
            <a:r>
              <a:rPr lang="en-US" sz="1300" b="1" dirty="0"/>
              <a:t>The Life of Faith, Lived Together</a:t>
            </a:r>
            <a:endParaRPr lang="en-US" sz="1300" dirty="0"/>
          </a:p>
          <a:p>
            <a:r>
              <a:rPr lang="en-US" sz="1300" dirty="0"/>
              <a:t>In the verses leading up to Hebrews 10:22, the author explains that followers of Jesus can approach God in confidence, because of Jesus’ once-for-all sacrifice for the forgiveness of sins. Jesus—the great high priest—has made fellowship with God possible.  The author exhorts believers to draw near to God—that is, to seek His presence. It is to be done “with a sincere heart and with the full assurance that faith brings” (Heb. 10:22). Seeking God in this way is possible because of the blood of the new covenant, shed by Jesus on the cross. The blood of Jesus removes guilt and cleanses the conscience.  The “hearts sprinkled” in verse 22 recalls the inauguration of the old covenant, when the Israelites were sprinkled with the blood of calves by Moses (see Ex. 24:8; Heb. 9:18–20).  Followers of Jesus now have </a:t>
            </a:r>
            <a:r>
              <a:rPr lang="en-US" sz="1300" i="1" dirty="0"/>
              <a:t>hearts </a:t>
            </a:r>
            <a:r>
              <a:rPr lang="en-US" sz="1300" dirty="0"/>
              <a:t>sprinkled by the blood of Jesus— renewed hearts are a sign of the new covenant (Jer. 31:33; Ezek.  36:26–27). Believers also have “bodies washed with pure water” (Heb.  10:22), which is likely a reference to baptism and the inward spiritual cleansing from faith in Jesus. These realities strengthen the resolve of believers, so that they can be near God with confidence and assurance. </a:t>
            </a:r>
          </a:p>
          <a:p>
            <a:r>
              <a:rPr lang="en-US" sz="1300" dirty="0"/>
              <a:t> </a:t>
            </a:r>
          </a:p>
          <a:p>
            <a:r>
              <a:rPr lang="en-US" sz="1300" dirty="0"/>
              <a:t>In verse 23, the writer of Hebrews tells followers of Jesus to “hold unswervingly to the hope we profess” (Heb. 10:23). This would be important for readers, who faced pressure and persecution from Gentiles or Jews. The latter would be pressuring Jewish Christians to return to practices that undermined their belief in the all-sufficiency of Christ’s once-for-all sacrifice. Instead, Hebrews encourages believers to hold to the conviction that Jesus is the fulfillment of God’s covenant promises. They can do this because “the one who promised is faithful” (Heb. 10:23). Hope is not wasted on Jesus.  Beginning in verse 24, the author promotes participation in the life of the church community: togetherness and mutual encouragement.  He wants believers to consider how they can “spur one another on toward love and good deeds” (Heb. 10:23). This means several things: finding ways to contribute to the mission, loving one another, loving neighbors, spreading the good news about Jesus and His kingdom.  Urging one another to what is good is </a:t>
            </a:r>
            <a:r>
              <a:rPr lang="en-US" sz="1300" i="1" dirty="0"/>
              <a:t>essential </a:t>
            </a:r>
            <a:r>
              <a:rPr lang="en-US" sz="1300" dirty="0"/>
              <a:t>to the Christian life, which is why the author tells believers not to give up meeting (v. 25).  Apparently, some in the community were doing this, perhaps out of fear of persecution. But a believer does not flourish in isolation, apart from the mutual encouragement of the church community.  Thus, verses 24–25 stress togetherness as a key to spiritual health and effective participation in God’s work.  The author of Hebrews tells believers to continue “encouraging one another—and all the more as you see the Day approaching” (Heb. 10:25). Like Jesus in Matthew 28:20, he has eyes on the end of the age—the day when Jesus will return and set all things right.  As believers work toward that day, they draw comfort and strength from the presence of their Lord (see Matt. 28:20) and the encouragement of His people. </a:t>
            </a:r>
          </a:p>
          <a:p>
            <a:r>
              <a:rPr lang="en-US" sz="1300" dirty="0"/>
              <a:t> </a:t>
            </a:r>
          </a:p>
          <a:p>
            <a:r>
              <a:rPr lang="en-US" sz="1300" b="1" dirty="0"/>
              <a:t> </a:t>
            </a:r>
            <a:endParaRPr lang="en-US" sz="1300" dirty="0"/>
          </a:p>
          <a:p>
            <a:r>
              <a:rPr lang="en-US" sz="1300" dirty="0"/>
              <a:t> </a:t>
            </a:r>
          </a:p>
          <a:p>
            <a:endParaRPr lang="en-US" sz="1300" dirty="0"/>
          </a:p>
          <a:p>
            <a:r>
              <a:rPr lang="en-US" sz="1300" dirty="0"/>
              <a:t> </a:t>
            </a:r>
          </a:p>
          <a:p>
            <a:pPr>
              <a:lnSpc>
                <a:spcPct val="107000"/>
              </a:lnSpc>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11</a:t>
            </a:fld>
            <a:endParaRPr lang="en-US"/>
          </a:p>
        </p:txBody>
      </p:sp>
    </p:spTree>
    <p:extLst>
      <p:ext uri="{BB962C8B-B14F-4D97-AF65-F5344CB8AC3E}">
        <p14:creationId xmlns:p14="http://schemas.microsoft.com/office/powerpoint/2010/main" val="2559167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normAutofit fontScale="77500" lnSpcReduction="20000"/>
          </a:bodyPr>
          <a:lstStyle/>
          <a:p>
            <a:r>
              <a:rPr lang="en-US" sz="1300" b="1" dirty="0"/>
              <a:t>God’s saving promises are fulfilled in Jesus Christ, and His rule is now made visible through ordinary believers who live as His church, proclaim His gospel, and serve as members of His Body. </a:t>
            </a:r>
            <a:r>
              <a:rPr lang="en-US" sz="1300" b="0" dirty="0"/>
              <a:t>Jesus commissioned His disciples after fulfilling God’s promises through His death and resurrection. His victory on the cross defeated darkness, and His resurrection confirmed Him as King. Through Him, Israel’s restoration, salvation for the nations, the gift of the Spirit, and the everlasting kingdom promised to David are brought to fulfillment. Yet Christ’s rule is not only seen in heaven; it is displayed on earth through the church. Ordinary believers become part of Jesus’ story as they proclaim the gospel, serve others, and live as members of His Body.</a:t>
            </a:r>
          </a:p>
          <a:p>
            <a:endParaRPr lang="en-US" sz="1300" b="0" dirty="0"/>
          </a:p>
          <a:p>
            <a:r>
              <a:rPr lang="en-US" sz="1300" b="1" dirty="0"/>
              <a:t>Three Key Points</a:t>
            </a:r>
            <a:endParaRPr lang="en-US" sz="1300" dirty="0"/>
          </a:p>
          <a:p>
            <a:pPr lvl="1"/>
            <a:r>
              <a:rPr lang="en-US" sz="1300" b="1" dirty="0"/>
              <a:t>1. Jesus fulfills God’s covenant promises. </a:t>
            </a:r>
            <a:r>
              <a:rPr lang="en-US" sz="1300" b="0" dirty="0"/>
              <a:t>His death and resurrection complete what God promised through Abraham, David, Isaiah, and the prophets.</a:t>
            </a:r>
          </a:p>
          <a:p>
            <a:pPr lvl="1"/>
            <a:r>
              <a:rPr lang="en-US" sz="1300" b="1" dirty="0"/>
              <a:t>2. Jesus reigns as King over all creation. </a:t>
            </a:r>
            <a:r>
              <a:rPr lang="en-US" sz="1300" b="0" dirty="0"/>
              <a:t>His resurrection proves that He is victorious over sin, death, darkness, and every opposing power.</a:t>
            </a:r>
          </a:p>
          <a:p>
            <a:pPr lvl="1"/>
            <a:r>
              <a:rPr lang="en-US" sz="1300" b="1" dirty="0"/>
              <a:t>3. The church participates in Christ’s mission. </a:t>
            </a:r>
            <a:r>
              <a:rPr lang="en-US" sz="1300" b="0" dirty="0"/>
              <a:t>Believers are members of His Body, each with a role in showing His rule through word, deed, service, and witness.</a:t>
            </a:r>
          </a:p>
          <a:p>
            <a:r>
              <a:rPr lang="en-US" sz="1300" b="1" dirty="0"/>
              <a:t>Three Life Lessons Learned</a:t>
            </a:r>
            <a:endParaRPr lang="en-US" sz="1300" dirty="0"/>
          </a:p>
          <a:p>
            <a:pPr marL="457200" lvl="1" indent="0">
              <a:buFont typeface="+mj-lt"/>
              <a:buNone/>
            </a:pPr>
            <a:r>
              <a:rPr lang="en-US" sz="1300" b="1" dirty="0"/>
              <a:t>1. Our faith is part of God’s larger story. </a:t>
            </a:r>
            <a:r>
              <a:rPr lang="en-US" sz="1300" b="0" dirty="0"/>
              <a:t>Christian life is not random or disconnected. We belong to the continuing work of God through Jesus Christ.</a:t>
            </a:r>
          </a:p>
          <a:p>
            <a:pPr marL="457200" lvl="1" indent="0">
              <a:buFont typeface="+mj-lt"/>
              <a:buNone/>
            </a:pPr>
            <a:r>
              <a:rPr lang="en-US" sz="1300" b="1" dirty="0"/>
              <a:t>2. Ordinary believers can be used by God. </a:t>
            </a:r>
            <a:r>
              <a:rPr lang="en-US" sz="1300" b="0" dirty="0"/>
              <a:t>God does not require fame, status, or worldly power to accomplish His mission. He works through willing people.</a:t>
            </a:r>
          </a:p>
          <a:p>
            <a:pPr marL="457200" lvl="1" indent="0">
              <a:buFont typeface="+mj-lt"/>
              <a:buNone/>
            </a:pPr>
            <a:r>
              <a:rPr lang="en-US" sz="1300" b="1" dirty="0"/>
              <a:t>3. Every member has a purpose in the Body of Christ. </a:t>
            </a:r>
            <a:r>
              <a:rPr lang="en-US" sz="1300" b="0" dirty="0"/>
              <a:t>No believer is unnecessary. Each person has a role in proclaiming the gospel, strengthening the church, and revealing Christ’s kingdom.</a:t>
            </a:r>
          </a:p>
          <a:p>
            <a:r>
              <a:rPr lang="en-US" sz="1300" b="1" dirty="0"/>
              <a:t> </a:t>
            </a:r>
            <a:endParaRPr lang="en-US" sz="1300" dirty="0"/>
          </a:p>
          <a:p>
            <a:r>
              <a:rPr lang="en-US" sz="1300" dirty="0"/>
              <a:t> </a:t>
            </a:r>
            <a:r>
              <a:rPr lang="en-US" sz="1300" b="1" dirty="0"/>
              <a:t>Analysis</a:t>
            </a:r>
            <a:endParaRPr lang="en-US" sz="1300" dirty="0"/>
          </a:p>
          <a:p>
            <a:r>
              <a:rPr lang="en-US" sz="1300" b="1" dirty="0"/>
              <a:t>This passage places the Great Commission inside the larger story of God’s redemptive plan. Jesus’ death and resurrection were not isolated events; they were the fulfillment of God’s covenant promises. Through the cross, Jesus defeated the powers of darkness. Through His resurrection, He was revealed as the rightful King over all creation.</a:t>
            </a:r>
            <a:endParaRPr lang="en-US" sz="1300" dirty="0"/>
          </a:p>
          <a:p>
            <a:r>
              <a:rPr lang="en-US" sz="1300" b="1" dirty="0"/>
              <a:t>The passage also shows that Jesus’ reign is displayed through His people. God works through ordinary believers, not because they are powerful in themselves, but because they belong to Christ. The church becomes the Body of Christ, with each member serving a meaningful role in God’s mission.</a:t>
            </a:r>
            <a:endParaRPr lang="en-US" sz="1300" dirty="0"/>
          </a:p>
          <a:p>
            <a:endParaRPr lang="en-US" sz="1300" dirty="0"/>
          </a:p>
          <a:p>
            <a:pPr>
              <a:lnSpc>
                <a:spcPct val="107000"/>
              </a:lnSpc>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12</a:t>
            </a:fld>
            <a:endParaRPr lang="en-US"/>
          </a:p>
        </p:txBody>
      </p:sp>
    </p:spTree>
    <p:extLst>
      <p:ext uri="{BB962C8B-B14F-4D97-AF65-F5344CB8AC3E}">
        <p14:creationId xmlns:p14="http://schemas.microsoft.com/office/powerpoint/2010/main" val="38160331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026379-5618-3719-F748-CA89219EE4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26C625-72B2-3A5D-4CD2-EBA7137008D3}"/>
              </a:ext>
            </a:extLst>
          </p:cNvPr>
          <p:cNvSpPr>
            <a:spLocks noGrp="1" noRot="1" noChangeAspect="1"/>
          </p:cNvSpPr>
          <p:nvPr>
            <p:ph type="sldImg"/>
          </p:nvPr>
        </p:nvSpPr>
        <p:spPr>
          <a:xfrm>
            <a:off x="457200" y="720725"/>
            <a:ext cx="6400800" cy="3600450"/>
          </a:xfrm>
        </p:spPr>
      </p:sp>
      <p:sp>
        <p:nvSpPr>
          <p:cNvPr id="3" name="Notes Placeholder 2">
            <a:extLst>
              <a:ext uri="{FF2B5EF4-FFF2-40B4-BE49-F238E27FC236}">
                <a16:creationId xmlns:a16="http://schemas.microsoft.com/office/drawing/2014/main" id="{66AFEBD3-134A-069F-A1CA-34461A7012D5}"/>
              </a:ext>
            </a:extLst>
          </p:cNvPr>
          <p:cNvSpPr>
            <a:spLocks noGrp="1"/>
          </p:cNvSpPr>
          <p:nvPr>
            <p:ph type="body" idx="1"/>
          </p:nvPr>
        </p:nvSpPr>
        <p:spPr/>
        <p:txBody>
          <a:bodyPr>
            <a:normAutofit fontScale="70000" lnSpcReduction="20000"/>
          </a:bodyPr>
          <a:lstStyle/>
          <a:p>
            <a:r>
              <a:rPr lang="en-US" sz="1300" b="1" dirty="0"/>
              <a:t>Life in God’s kingdom is not lived alone. Believers are called to worship, grow, serve, encourage, and make disciples together. Matthew 28 emphasizes the church’s mission to proclaim, baptize, and teach. Hebrews 10 emphasizes the church’s need to draw near to God, hold firmly to hope, meet together, and encourage one another in love and good works. </a:t>
            </a:r>
            <a:r>
              <a:rPr lang="en-US" sz="1300" b="0" dirty="0"/>
              <a:t>Life in the kingdom of God is a family journey, not a private walk. Believers are called to follow Christ together through worship, discipleship, service, encouragement, and mission. Matthew 28 teaches that followers of Jesus must proclaim the gospel, baptize new believers, and teach them to obey the Lord. Hebrews 10 teaches that believers must draw near to God, hold tightly to hope, encourage one another, and meet together regularly. These actions form a complete life of worship. God’s people remember Christ’s sacrifice, celebrate His resurrection, support one another, and work together to make disciples until Jesus returns.</a:t>
            </a:r>
          </a:p>
          <a:p>
            <a:endParaRPr lang="en-US" sz="1300" b="0" dirty="0"/>
          </a:p>
          <a:p>
            <a:r>
              <a:rPr lang="en-US" sz="1300" b="1" dirty="0"/>
              <a:t>Three Key Points</a:t>
            </a:r>
            <a:endParaRPr lang="en-US" sz="1300" dirty="0"/>
          </a:p>
          <a:p>
            <a:pPr marL="457200" lvl="1" indent="0">
              <a:buFont typeface="+mj-lt"/>
              <a:buNone/>
            </a:pPr>
            <a:r>
              <a:rPr lang="en-US" sz="1300" b="1" dirty="0"/>
              <a:t>1. Kingdom life requires participation. </a:t>
            </a:r>
            <a:r>
              <a:rPr lang="en-US" sz="1300" b="0" dirty="0"/>
              <a:t>Believers are not called to be spectators. Each person has a role in learning, serving, encouraging, teaching, worshiping, and helping others grow in Christ.</a:t>
            </a:r>
          </a:p>
          <a:p>
            <a:pPr marL="457200" lvl="1" indent="0">
              <a:buFont typeface="+mj-lt"/>
              <a:buNone/>
            </a:pPr>
            <a:r>
              <a:rPr lang="en-US" sz="1300" b="1" dirty="0"/>
              <a:t>2. Worship includes the whole life of discipleship. </a:t>
            </a:r>
            <a:r>
              <a:rPr lang="en-US" sz="1300" b="0" dirty="0"/>
              <a:t>Worship is more than a church service. It includes obedience, fellowship, baptism, teaching, mentoring, service, and faithful commitment to Christ’s mission.</a:t>
            </a:r>
          </a:p>
          <a:p>
            <a:pPr marL="457200" lvl="1" indent="0">
              <a:buFont typeface="+mj-lt"/>
              <a:buNone/>
            </a:pPr>
            <a:r>
              <a:rPr lang="en-US" sz="1300" b="1" dirty="0"/>
              <a:t>3. Christian community strengthens the mission. </a:t>
            </a:r>
            <a:r>
              <a:rPr lang="en-US" sz="1300" b="0" dirty="0"/>
              <a:t>Believers need one another to remain hopeful, faithful, loving, and active in good works while they wait for Christ’s return.</a:t>
            </a:r>
          </a:p>
          <a:p>
            <a:r>
              <a:rPr lang="en-US" sz="1300" b="1" dirty="0"/>
              <a:t>Three Life Lessons Learned</a:t>
            </a:r>
            <a:endParaRPr lang="en-US" sz="1300" dirty="0"/>
          </a:p>
          <a:p>
            <a:pPr lvl="1"/>
            <a:r>
              <a:rPr lang="en-US" sz="1300" b="1" dirty="0"/>
              <a:t>1. We cannot grow fully in isolation. </a:t>
            </a:r>
            <a:r>
              <a:rPr lang="en-US" sz="1300" b="0" dirty="0"/>
              <a:t>God designed His people to walk together. Faith is strengthened when believers gather, pray, serve, teach, and encourage one another.</a:t>
            </a:r>
          </a:p>
          <a:p>
            <a:pPr lvl="1"/>
            <a:r>
              <a:rPr lang="en-US" sz="1300" b="1" dirty="0"/>
              <a:t>2. Every believer has a ministry role. </a:t>
            </a:r>
            <a:r>
              <a:rPr lang="en-US" sz="1300" b="0" dirty="0"/>
              <a:t>Some teach, some encourage, some mentor, some serve, and some proclaim. No role is meaningless when it helps build God’s kingdom.</a:t>
            </a:r>
          </a:p>
          <a:p>
            <a:pPr lvl="1"/>
            <a:r>
              <a:rPr lang="en-US" sz="1300" b="1" dirty="0"/>
              <a:t>3. True worship must lead to action. </a:t>
            </a:r>
            <a:r>
              <a:rPr lang="en-US" sz="1300" b="0" dirty="0"/>
              <a:t>If worship is real, it will show up in obedience, love, service, discipleship, and concern for others. God calls believers not only to gather, but also to go.</a:t>
            </a:r>
          </a:p>
          <a:p>
            <a:r>
              <a:rPr lang="en-US" sz="1300" b="0" dirty="0"/>
              <a:t> </a:t>
            </a:r>
          </a:p>
          <a:p>
            <a:r>
              <a:rPr lang="en-US" sz="1300" dirty="0"/>
              <a:t> </a:t>
            </a:r>
            <a:r>
              <a:rPr lang="en-US" sz="1300" b="1" dirty="0"/>
              <a:t>Analysis</a:t>
            </a:r>
            <a:endParaRPr lang="en-US" sz="1300" dirty="0"/>
          </a:p>
          <a:p>
            <a:r>
              <a:rPr lang="en-US" sz="1300" b="1" dirty="0"/>
              <a:t>This section explains that Christian discipleship is a shared life of worship and mission. Believers serve in many roles—learners, teachers, mentors, encouragers, worshipers, and servants. Matthew’s Gospel calls Christians to participate in kingdom building by sharing the gospel, baptizing new believers, and teaching obedience to Christ.</a:t>
            </a:r>
            <a:endParaRPr lang="en-US" sz="1300" dirty="0"/>
          </a:p>
          <a:p>
            <a:r>
              <a:rPr lang="en-US" sz="1300" b="1" dirty="0"/>
              <a:t>Hebrews shows how believers are to live within the Christian community. They are to draw near to God, remember Christ’s cleansing work, hold fast to hope, encourage good works, and gather faithfully. Worship is not limited to singing or formal services; it includes the whole life of obedience, fellowship, service, and disciple-making.</a:t>
            </a:r>
            <a:endParaRPr lang="en-US" sz="1300" dirty="0"/>
          </a:p>
          <a:p>
            <a:endParaRPr lang="en-US" sz="1300" dirty="0"/>
          </a:p>
        </p:txBody>
      </p:sp>
      <p:sp>
        <p:nvSpPr>
          <p:cNvPr id="4" name="Slide Number Placeholder 3">
            <a:extLst>
              <a:ext uri="{FF2B5EF4-FFF2-40B4-BE49-F238E27FC236}">
                <a16:creationId xmlns:a16="http://schemas.microsoft.com/office/drawing/2014/main" id="{CD4FB669-5D66-7622-09FA-12B8EF745196}"/>
              </a:ext>
            </a:extLst>
          </p:cNvPr>
          <p:cNvSpPr>
            <a:spLocks noGrp="1"/>
          </p:cNvSpPr>
          <p:nvPr>
            <p:ph type="sldNum" sz="quarter" idx="10"/>
          </p:nvPr>
        </p:nvSpPr>
        <p:spPr/>
        <p:txBody>
          <a:bodyPr/>
          <a:lstStyle/>
          <a:p>
            <a:fld id="{0BB98531-EBAC-4738-AC3B-4AA42F6013B1}" type="slidenum">
              <a:rPr lang="en-US" smtClean="0"/>
              <a:pPr/>
              <a:t>13</a:t>
            </a:fld>
            <a:endParaRPr lang="en-US"/>
          </a:p>
        </p:txBody>
      </p:sp>
    </p:spTree>
    <p:extLst>
      <p:ext uri="{BB962C8B-B14F-4D97-AF65-F5344CB8AC3E}">
        <p14:creationId xmlns:p14="http://schemas.microsoft.com/office/powerpoint/2010/main" val="19076880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18025A-AE4F-BE81-BFAF-642A986896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ADE4C1-EB67-4952-5D55-D694AAD8FBFD}"/>
              </a:ext>
            </a:extLst>
          </p:cNvPr>
          <p:cNvSpPr>
            <a:spLocks noGrp="1" noRot="1" noChangeAspect="1"/>
          </p:cNvSpPr>
          <p:nvPr>
            <p:ph type="sldImg"/>
          </p:nvPr>
        </p:nvSpPr>
        <p:spPr>
          <a:xfrm>
            <a:off x="457200" y="720725"/>
            <a:ext cx="6400800" cy="3600450"/>
          </a:xfrm>
        </p:spPr>
      </p:sp>
      <p:sp>
        <p:nvSpPr>
          <p:cNvPr id="3" name="Notes Placeholder 2">
            <a:extLst>
              <a:ext uri="{FF2B5EF4-FFF2-40B4-BE49-F238E27FC236}">
                <a16:creationId xmlns:a16="http://schemas.microsoft.com/office/drawing/2014/main" id="{93C1B156-DF00-6724-B47E-3E44F84FC49A}"/>
              </a:ext>
            </a:extLst>
          </p:cNvPr>
          <p:cNvSpPr>
            <a:spLocks noGrp="1"/>
          </p:cNvSpPr>
          <p:nvPr>
            <p:ph type="body" idx="1"/>
          </p:nvPr>
        </p:nvSpPr>
        <p:spPr/>
        <p:txBody>
          <a:bodyPr>
            <a:normAutofit fontScale="77500" lnSpcReduction="20000"/>
          </a:bodyPr>
          <a:lstStyle/>
          <a:p>
            <a:r>
              <a:rPr lang="en-US" sz="1300" b="1" dirty="0"/>
              <a:t>Every believer has a meaningful place in God’s work. The church helps people discover that purpose by encouraging them, naming their gifts, giving them opportunities to serve, and walking with them as they grow in faith and ministry.</a:t>
            </a:r>
            <a:r>
              <a:rPr lang="en-US" sz="1300" b="0" dirty="0"/>
              <a:t> “Finding My Part” teaches that God has a mission for every believer. The writer’s missions camp experience stirred excitement about serving God and participating in the life of the church. Though he was young and unsure of what his calling meant, others in the church helped guide him. They encouraged him, identified his strengths, gave him chances to serve, and supported his growth. The passage reminds us that no believer finds purpose alone. God uses the church to help people discover their gifts, develop their faith, and serve His kingdom. Together, believers do great work because Jesus is with them always.</a:t>
            </a:r>
          </a:p>
          <a:p>
            <a:endParaRPr lang="en-US" sz="1300" b="1" dirty="0"/>
          </a:p>
          <a:p>
            <a:r>
              <a:rPr lang="en-US" sz="1300" b="1" dirty="0"/>
              <a:t>Three Key Points</a:t>
            </a:r>
            <a:endParaRPr lang="en-US" sz="1300" dirty="0"/>
          </a:p>
          <a:p>
            <a:pPr lvl="1"/>
            <a:r>
              <a:rPr lang="en-US" sz="1300" b="1" dirty="0"/>
              <a:t>1. Purpose often begins with participation. </a:t>
            </a:r>
            <a:r>
              <a:rPr lang="en-US" sz="1300" b="0" dirty="0"/>
              <a:t>The writer discovered his desire to serve by joining in missions work and seeing God move through the church.</a:t>
            </a:r>
          </a:p>
          <a:p>
            <a:pPr lvl="1"/>
            <a:r>
              <a:rPr lang="en-US" sz="1300" b="1" dirty="0"/>
              <a:t>2. Encouragement helps people grow. </a:t>
            </a:r>
            <a:r>
              <a:rPr lang="en-US" sz="1300" b="0" dirty="0"/>
              <a:t>The youth pastor and others saw potential in him, spoke life into him, and helped him recognize his strengths.</a:t>
            </a:r>
          </a:p>
          <a:p>
            <a:pPr lvl="1"/>
            <a:r>
              <a:rPr lang="en-US" sz="1300" b="1" dirty="0"/>
              <a:t>3. The church develops servants for God’s mission. </a:t>
            </a:r>
            <a:r>
              <a:rPr lang="en-US" sz="1300" b="0" dirty="0"/>
              <a:t>Believers help one another find their role, grow in confidence, and serve faithfully in the work of the kingdom.</a:t>
            </a:r>
          </a:p>
          <a:p>
            <a:pPr lvl="1"/>
            <a:endParaRPr lang="en-US" sz="1300" b="0" dirty="0"/>
          </a:p>
          <a:p>
            <a:r>
              <a:rPr lang="en-US" sz="1300" b="1" dirty="0"/>
              <a:t>Three Life Lessons Learned</a:t>
            </a:r>
            <a:endParaRPr lang="en-US" sz="1300" dirty="0"/>
          </a:p>
          <a:p>
            <a:pPr lvl="1"/>
            <a:r>
              <a:rPr lang="en-US" sz="1300" b="1" dirty="0"/>
              <a:t>1. God can awaken purpose at any age. </a:t>
            </a:r>
            <a:r>
              <a:rPr lang="en-US" sz="1300" b="0" dirty="0"/>
              <a:t>Even a young person can sense God’s call and begin learning how to serve Him.</a:t>
            </a:r>
          </a:p>
          <a:p>
            <a:pPr lvl="1"/>
            <a:r>
              <a:rPr lang="en-US" sz="1300" b="1" dirty="0"/>
              <a:t>2. Encouragement is a ministry. </a:t>
            </a:r>
            <a:r>
              <a:rPr lang="en-US" sz="1300" b="0" dirty="0"/>
              <a:t>A simple word, opportunity, or act of support can help someone discover their place in God’s work.</a:t>
            </a:r>
          </a:p>
          <a:p>
            <a:pPr lvl="1"/>
            <a:r>
              <a:rPr lang="en-US" sz="1300" b="1" dirty="0"/>
              <a:t>3. No one serves God alone. </a:t>
            </a:r>
            <a:r>
              <a:rPr lang="en-US" sz="1300" b="0" dirty="0"/>
              <a:t>Christian purpose grows best in community, where believers guide, strengthen, and invest in one another.</a:t>
            </a:r>
          </a:p>
          <a:p>
            <a:r>
              <a:rPr lang="en-US" sz="1300" b="1" dirty="0"/>
              <a:t> </a:t>
            </a:r>
            <a:r>
              <a:rPr lang="en-US" sz="1300" dirty="0"/>
              <a:t> </a:t>
            </a:r>
          </a:p>
          <a:p>
            <a:r>
              <a:rPr lang="en-US" sz="2000" b="1" dirty="0"/>
              <a:t>Analysis</a:t>
            </a:r>
            <a:endParaRPr lang="en-US" sz="2000" dirty="0"/>
          </a:p>
          <a:p>
            <a:r>
              <a:rPr lang="en-US" sz="2000" b="1" dirty="0"/>
              <a:t>This passage shows how God often uses Christian community to help people recognize their calling. The writer’s first experience at missions camp awakened a desire to serve God. At thirteen, he did not fully understand what ministry would look like, but he knew he wanted to be part of the church’s work.</a:t>
            </a:r>
            <a:endParaRPr lang="en-US" sz="2000" dirty="0"/>
          </a:p>
          <a:p>
            <a:r>
              <a:rPr lang="en-US" sz="2000" b="1" dirty="0"/>
              <a:t>The important lesson is that others helped him grow. His youth pastor, Sunday School teachers, friends, family members, pastors, ministry leaders, and classmates all played a role. They encouraged him, noticed his strengths, opened doors, and gave him opportunities. This reflects the purpose of Christian community: believers help one another find their part in God’s story.</a:t>
            </a:r>
            <a:endParaRPr lang="en-US" sz="2000" dirty="0"/>
          </a:p>
          <a:p>
            <a:pPr>
              <a:lnSpc>
                <a:spcPct val="107000"/>
              </a:lnSpc>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6C00E50-017E-D6C5-05F6-3D4D92431764}"/>
              </a:ext>
            </a:extLst>
          </p:cNvPr>
          <p:cNvSpPr>
            <a:spLocks noGrp="1"/>
          </p:cNvSpPr>
          <p:nvPr>
            <p:ph type="sldNum" sz="quarter" idx="10"/>
          </p:nvPr>
        </p:nvSpPr>
        <p:spPr/>
        <p:txBody>
          <a:bodyPr/>
          <a:lstStyle/>
          <a:p>
            <a:fld id="{0BB98531-EBAC-4738-AC3B-4AA42F6013B1}" type="slidenum">
              <a:rPr lang="en-US" smtClean="0"/>
              <a:pPr/>
              <a:t>14</a:t>
            </a:fld>
            <a:endParaRPr lang="en-US"/>
          </a:p>
        </p:txBody>
      </p:sp>
    </p:spTree>
    <p:extLst>
      <p:ext uri="{BB962C8B-B14F-4D97-AF65-F5344CB8AC3E}">
        <p14:creationId xmlns:p14="http://schemas.microsoft.com/office/powerpoint/2010/main" val="8010249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177E5-2CF1-1DF9-87D5-360BBCEE54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233802-0D3B-D8F3-5ECD-47AEDB7E8490}"/>
              </a:ext>
            </a:extLst>
          </p:cNvPr>
          <p:cNvSpPr>
            <a:spLocks noGrp="1" noRot="1" noChangeAspect="1"/>
          </p:cNvSpPr>
          <p:nvPr>
            <p:ph type="sldImg"/>
          </p:nvPr>
        </p:nvSpPr>
        <p:spPr>
          <a:xfrm>
            <a:off x="457200" y="720725"/>
            <a:ext cx="6400800" cy="3600450"/>
          </a:xfrm>
        </p:spPr>
      </p:sp>
      <p:sp>
        <p:nvSpPr>
          <p:cNvPr id="3" name="Notes Placeholder 2">
            <a:extLst>
              <a:ext uri="{FF2B5EF4-FFF2-40B4-BE49-F238E27FC236}">
                <a16:creationId xmlns:a16="http://schemas.microsoft.com/office/drawing/2014/main" id="{3570EBFA-486A-4682-60F8-9B805DA1E62C}"/>
              </a:ext>
            </a:extLst>
          </p:cNvPr>
          <p:cNvSpPr>
            <a:spLocks noGrp="1"/>
          </p:cNvSpPr>
          <p:nvPr>
            <p:ph type="body" idx="1"/>
          </p:nvPr>
        </p:nvSpPr>
        <p:spPr/>
        <p:txBody>
          <a:bodyPr>
            <a:normAutofit lnSpcReduction="10000"/>
          </a:bodyPr>
          <a:lstStyle/>
          <a:p>
            <a:r>
              <a:rPr lang="en-US" sz="1300" b="1" dirty="0"/>
              <a:t>1 What experiences have gotten you excited about participating in the mission of the church?</a:t>
            </a:r>
            <a:endParaRPr lang="en-US" sz="1300" dirty="0"/>
          </a:p>
          <a:p>
            <a:pPr lvl="1"/>
            <a:r>
              <a:rPr lang="en-US" sz="1300" dirty="0"/>
              <a:t>Some of us have grown up in a church and might point to such experiences as youth group, summer camps, VBS, or a mission trip. But these moments that encourage excitement about participating in the church don’t have to be restricted to childhood. Perhaps you’ve helped stock a food pantry for people in need, and in doing so you got excited about serving your local community through your church. </a:t>
            </a:r>
          </a:p>
          <a:p>
            <a:r>
              <a:rPr lang="en-US" sz="1300" b="1" dirty="0"/>
              <a:t>2 How have others encouraged you or spurred you on to discover God’s mission for you?</a:t>
            </a:r>
            <a:endParaRPr lang="en-US" sz="1300" dirty="0"/>
          </a:p>
          <a:p>
            <a:pPr lvl="1"/>
            <a:r>
              <a:rPr lang="en-US" sz="1300" dirty="0"/>
              <a:t>Followers of Christ can encourage one another in the faith, and in doing so learn more about what it means to be a believer in action. A number of us might point to specific people who have taken on a mentor-like position in our lives, but that isn’t the only way for someone to encourage us in our faith. Even our friends and the authors we read can spur us on. </a:t>
            </a:r>
          </a:p>
          <a:p>
            <a:r>
              <a:rPr lang="en-US" sz="1300" b="1" dirty="0"/>
              <a:t>3 How can you encourage others to find their places in God’s mission?</a:t>
            </a:r>
            <a:endParaRPr lang="en-US" sz="1300" dirty="0"/>
          </a:p>
          <a:p>
            <a:pPr lvl="1"/>
            <a:r>
              <a:rPr lang="en-US" sz="1300" dirty="0"/>
              <a:t>No matter who we are, we are able to encourage others to find their places in God’s mission. And sometimes the people who give the best encouragement are just trying to fulfill what God has called them to. </a:t>
            </a:r>
          </a:p>
        </p:txBody>
      </p:sp>
      <p:sp>
        <p:nvSpPr>
          <p:cNvPr id="4" name="Slide Number Placeholder 3">
            <a:extLst>
              <a:ext uri="{FF2B5EF4-FFF2-40B4-BE49-F238E27FC236}">
                <a16:creationId xmlns:a16="http://schemas.microsoft.com/office/drawing/2014/main" id="{975AE13E-A7FD-8F46-EC16-AF85BA4029CF}"/>
              </a:ext>
            </a:extLst>
          </p:cNvPr>
          <p:cNvSpPr>
            <a:spLocks noGrp="1"/>
          </p:cNvSpPr>
          <p:nvPr>
            <p:ph type="sldNum" sz="quarter" idx="10"/>
          </p:nvPr>
        </p:nvSpPr>
        <p:spPr/>
        <p:txBody>
          <a:bodyPr/>
          <a:lstStyle/>
          <a:p>
            <a:fld id="{0BB98531-EBAC-4738-AC3B-4AA42F6013B1}" type="slidenum">
              <a:rPr lang="en-US" smtClean="0"/>
              <a:pPr/>
              <a:t>15</a:t>
            </a:fld>
            <a:endParaRPr lang="en-US"/>
          </a:p>
        </p:txBody>
      </p:sp>
    </p:spTree>
    <p:extLst>
      <p:ext uri="{BB962C8B-B14F-4D97-AF65-F5344CB8AC3E}">
        <p14:creationId xmlns:p14="http://schemas.microsoft.com/office/powerpoint/2010/main" val="37064236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414500" y="4067175"/>
            <a:ext cx="36144200" cy="20331113"/>
          </a:xfrm>
        </p:spPr>
      </p:sp>
      <p:sp>
        <p:nvSpPr>
          <p:cNvPr id="3" name="Notes Placeholder 2"/>
          <p:cNvSpPr>
            <a:spLocks noGrp="1"/>
          </p:cNvSpPr>
          <p:nvPr>
            <p:ph type="body" idx="1"/>
          </p:nvPr>
        </p:nvSpPr>
        <p:spPr/>
        <p:txBody>
          <a:bodyPr>
            <a:normAutofit fontScale="77500" lnSpcReduction="20000"/>
          </a:bodyPr>
          <a:lstStyle/>
          <a:p>
            <a:r>
              <a:rPr lang="en-US" sz="1300" b="1" dirty="0"/>
              <a:t>God calls every believer to live on mission with courage, trusting that He equips those He sends. Disciple-making may feel intimidating, but believers are not asked to serve in their own strength. God places gifts, skills, passions, and experiences within His people, and He uses Christian community to help them recognize and develop those strengths.</a:t>
            </a:r>
            <a:r>
              <a:rPr lang="en-US" sz="1300" dirty="0"/>
              <a:t> </a:t>
            </a:r>
            <a:r>
              <a:rPr lang="en-US" sz="1300" b="0" dirty="0"/>
              <a:t>“Living on Mission” challenges believers to courageously respond to what God has placed in them. The Great Commission may seem too large for ordinary people, but God equips those He calls. Each believer has qualities, abilities, passions, and experiences that can be used for kingdom work. By reflecting on these gifts and allowing trusted believers to speak encouragement and truth into our lives, we gain clarity and courage. The church helps us see how God may be preparing us to serve, witness, teach, encourage, and make disciples.</a:t>
            </a:r>
          </a:p>
          <a:p>
            <a:endParaRPr lang="en-US" sz="1300" b="0" dirty="0"/>
          </a:p>
          <a:p>
            <a:r>
              <a:rPr lang="en-US" sz="1300" b="1" dirty="0"/>
              <a:t>Three Key Points</a:t>
            </a:r>
            <a:endParaRPr lang="en-US" sz="1300" dirty="0"/>
          </a:p>
          <a:p>
            <a:pPr lvl="1"/>
            <a:r>
              <a:rPr lang="en-US" sz="1300" b="1" dirty="0"/>
              <a:t>1. God equips those He calls. </a:t>
            </a:r>
            <a:r>
              <a:rPr lang="en-US" sz="1300" b="0" dirty="0"/>
              <a:t>The mission may be great, but God does not send His people without strength, guidance, and spiritual resources.</a:t>
            </a:r>
          </a:p>
          <a:p>
            <a:pPr lvl="1"/>
            <a:r>
              <a:rPr lang="en-US" sz="1300" b="1" dirty="0"/>
              <a:t>2. Every believer has usable gifts. </a:t>
            </a:r>
            <a:r>
              <a:rPr lang="en-US" sz="1300" b="0" dirty="0"/>
              <a:t>Skills, passions, experiences, and personal qualities can become tools for serving others and sharing Christ.</a:t>
            </a:r>
          </a:p>
          <a:p>
            <a:pPr lvl="1"/>
            <a:r>
              <a:rPr lang="en-US" sz="1300" b="1" dirty="0"/>
              <a:t>3. Christian community helps confirm calling. </a:t>
            </a:r>
            <a:r>
              <a:rPr lang="en-US" sz="1300" b="0" dirty="0"/>
              <a:t>Trusted believers can recognize strengths, offer encouragement, and help us take courageous steps of faith.</a:t>
            </a:r>
          </a:p>
          <a:p>
            <a:endParaRPr lang="en-US" sz="1300" dirty="0"/>
          </a:p>
          <a:p>
            <a:r>
              <a:rPr lang="en-US" sz="1300" b="1" dirty="0"/>
              <a:t>Three Life Lessons Learned</a:t>
            </a:r>
            <a:endParaRPr lang="en-US" sz="1300" dirty="0"/>
          </a:p>
          <a:p>
            <a:pPr lvl="1"/>
            <a:r>
              <a:rPr lang="en-US" sz="1300" b="1" dirty="0"/>
              <a:t>1. Do not let fear silence obedience. </a:t>
            </a:r>
            <a:r>
              <a:rPr lang="en-US" sz="1300" b="0" dirty="0"/>
              <a:t>God’s mission may feel intimidating, but courage grows when we trust the One who sends us.</a:t>
            </a:r>
          </a:p>
          <a:p>
            <a:pPr lvl="1"/>
            <a:r>
              <a:rPr lang="en-US" sz="1300" b="1" dirty="0"/>
              <a:t>2. Pay attention to what God has placed in you. </a:t>
            </a:r>
            <a:r>
              <a:rPr lang="en-US" sz="1300" b="0" dirty="0"/>
              <a:t>Your gifts, burdens, interests, and abilities may point toward the way God wants to use you.</a:t>
            </a:r>
          </a:p>
          <a:p>
            <a:pPr lvl="1"/>
            <a:r>
              <a:rPr lang="en-US" sz="1300" b="1" dirty="0"/>
              <a:t>3. Let others speak into your life. </a:t>
            </a:r>
            <a:r>
              <a:rPr lang="en-US" sz="1300" b="0" dirty="0"/>
              <a:t>Wise Christian friends can help you see your strengths, grow in confidence, and move forward in God’s purpose.</a:t>
            </a:r>
          </a:p>
          <a:p>
            <a:r>
              <a:rPr lang="en-US" sz="1300" b="1" dirty="0"/>
              <a:t> </a:t>
            </a:r>
            <a:endParaRPr lang="en-US" sz="1300" dirty="0"/>
          </a:p>
          <a:p>
            <a:r>
              <a:rPr lang="en-US" sz="1300" dirty="0"/>
              <a:t> </a:t>
            </a:r>
          </a:p>
          <a:p>
            <a:r>
              <a:rPr lang="en-US" sz="1300" b="1" dirty="0"/>
              <a:t>Analysis</a:t>
            </a:r>
            <a:endParaRPr lang="en-US" sz="1300" dirty="0"/>
          </a:p>
          <a:p>
            <a:r>
              <a:rPr lang="en-US" sz="1300" b="1" dirty="0"/>
              <a:t>This section moves the lesson from understanding to action. Jesus’ command to make disciples of all nations can feel overwhelming because the mission is large and serious. However, the believer’s confidence rests in God, not personal ability. The instruction to name one’s qualities, skills, and passions encourages self-reflection. Sharing those reflections with a trusted friend invites confirmation, encouragement, and accountability. Sometimes others can see strengths in us that we overlook. Living on mission requires courage, humility, and openness to God’s direction through His people.</a:t>
            </a:r>
            <a:endParaRPr lang="en-US" sz="1300" dirty="0"/>
          </a:p>
          <a:p>
            <a:endParaRPr lang="en-US" sz="1300" dirty="0"/>
          </a:p>
          <a:p>
            <a:pPr>
              <a:lnSpc>
                <a:spcPct val="107000"/>
              </a:lnSpc>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315649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normAutofit lnSpcReduction="10000"/>
          </a:bodyPr>
          <a:lstStyle/>
          <a:p>
            <a:r>
              <a:rPr lang="en-US" sz="1300" dirty="0"/>
              <a:t> </a:t>
            </a:r>
          </a:p>
          <a:p>
            <a:r>
              <a:rPr lang="en-US" sz="1300" b="1" dirty="0"/>
              <a:t>Lord Jesus,</a:t>
            </a:r>
            <a:endParaRPr lang="en-US" sz="1300" dirty="0"/>
          </a:p>
          <a:p>
            <a:r>
              <a:rPr lang="en-US" sz="1300" b="1" dirty="0"/>
              <a:t>We come before You with thankful hearts, knowing that all power in heaven and earth belongs to You. You are the risen King who conquered sin, death, and darkness. Because You reign, we do not walk in fear; because You are with us always, we do not serve alone.</a:t>
            </a:r>
            <a:endParaRPr lang="en-US" sz="1300" dirty="0"/>
          </a:p>
          <a:p>
            <a:r>
              <a:rPr lang="en-US" sz="1300" b="1" dirty="0"/>
              <a:t>Thank You for opening the way for us to draw near to God with full assurance of faith. Through Your blood, our hearts are cleansed, our hope is secure, and we are welcomed into God’s family.</a:t>
            </a:r>
          </a:p>
          <a:p>
            <a:endParaRPr lang="en-US" sz="1300" dirty="0"/>
          </a:p>
          <a:p>
            <a:r>
              <a:rPr lang="en-US" sz="1300" b="1" dirty="0"/>
              <a:t>Help us live faithfully in Christian community. Keep us from isolation and discouragement. Stir us to encourage one another, to love deeply, to serve willingly, and to remain faithful in worship, fellowship, and prayer.</a:t>
            </a:r>
            <a:endParaRPr lang="en-US" sz="1300" dirty="0"/>
          </a:p>
          <a:p>
            <a:r>
              <a:rPr lang="en-US" sz="1300" b="1" dirty="0"/>
              <a:t> </a:t>
            </a:r>
            <a:endParaRPr lang="en-US" sz="1300" dirty="0"/>
          </a:p>
          <a:p>
            <a:r>
              <a:rPr lang="en-US" sz="1300" b="1" dirty="0"/>
              <a:t>Show each of us our place in Your kingdom work. Help us use our gifts with courage, humility, and love. Make us faithful disciples who help make disciples.</a:t>
            </a:r>
            <a:endParaRPr lang="en-US" sz="1300" dirty="0"/>
          </a:p>
          <a:p>
            <a:r>
              <a:rPr lang="en-US" sz="1300" b="1" dirty="0"/>
              <a:t>As we wait for Your return, keep us united, hopeful, and useful in Your hands.</a:t>
            </a:r>
            <a:endParaRPr lang="en-US" sz="1300" dirty="0"/>
          </a:p>
          <a:p>
            <a:r>
              <a:rPr lang="en-US" sz="1300" b="1" dirty="0"/>
              <a:t>In Your holy name,</a:t>
            </a:r>
            <a:br>
              <a:rPr lang="en-US" sz="1300" b="1" dirty="0"/>
            </a:br>
            <a:r>
              <a:rPr lang="en-US" sz="1300" b="1" dirty="0"/>
              <a:t>Amen.</a:t>
            </a:r>
            <a:endParaRPr lang="en-US" sz="1300" dirty="0"/>
          </a:p>
          <a:p>
            <a:r>
              <a:rPr lang="en-US" sz="1300" b="1" dirty="0"/>
              <a:t> </a:t>
            </a:r>
            <a:endParaRPr lang="en-US" sz="1300" dirty="0"/>
          </a:p>
          <a:p>
            <a:r>
              <a:rPr lang="en-US" sz="1300" dirty="0"/>
              <a:t> </a:t>
            </a:r>
          </a:p>
          <a:p>
            <a:pPr>
              <a:lnSpc>
                <a:spcPct val="107000"/>
              </a:lnSpc>
              <a:tabLst>
                <a:tab pos="1096165" algn="l"/>
              </a:tabLst>
            </a:pPr>
            <a:endParaRPr lang="en-US" sz="1900"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17</a:t>
            </a:fld>
            <a:endParaRPr lang="en-US"/>
          </a:p>
        </p:txBody>
      </p:sp>
    </p:spTree>
    <p:extLst>
      <p:ext uri="{BB962C8B-B14F-4D97-AF65-F5344CB8AC3E}">
        <p14:creationId xmlns:p14="http://schemas.microsoft.com/office/powerpoint/2010/main" val="3665585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p:cNvSpPr>
            <a:spLocks noGrp="1" noRot="1" noChangeAspect="1" noChangeArrowheads="1" noTextEdit="1"/>
          </p:cNvSpPr>
          <p:nvPr>
            <p:ph type="sldImg"/>
          </p:nvPr>
        </p:nvSpPr>
        <p:spPr bwMode="auto">
          <a:xfrm>
            <a:off x="-14414500" y="4067175"/>
            <a:ext cx="36144200" cy="203311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endParaRPr lang="en-US" sz="2300" dirty="0">
              <a:latin typeface="Helvetica Neue"/>
              <a:ea typeface="Helvetica Neue"/>
              <a:cs typeface="Helvetica Neue"/>
              <a:sym typeface="Helvetica Neue"/>
            </a:endParaRPr>
          </a:p>
        </p:txBody>
      </p:sp>
    </p:spTree>
    <p:extLst>
      <p:ext uri="{BB962C8B-B14F-4D97-AF65-F5344CB8AC3E}">
        <p14:creationId xmlns:p14="http://schemas.microsoft.com/office/powerpoint/2010/main" val="15362743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p:cNvSpPr>
            <a:spLocks noGrp="1" noRot="1" noChangeAspect="1" noChangeArrowheads="1" noTextEdit="1"/>
          </p:cNvSpPr>
          <p:nvPr>
            <p:ph type="sldImg"/>
          </p:nvPr>
        </p:nvSpPr>
        <p:spPr bwMode="auto">
          <a:xfrm>
            <a:off x="-14414500" y="4067175"/>
            <a:ext cx="36144200" cy="203311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r>
              <a:rPr lang="en-US" sz="2500" b="1" dirty="0"/>
              <a:t>1 What is the significance of Jesus’ claim to authority?</a:t>
            </a:r>
            <a:endParaRPr lang="en-US" sz="2500" dirty="0"/>
          </a:p>
          <a:p>
            <a:pPr lvl="1"/>
            <a:r>
              <a:rPr lang="en-US" sz="2500" dirty="0"/>
              <a:t>Jesus has died and risen to new life; and in doing so, He has proven Himself to be king over all of creation. The kingdom of God has drawn near, and this broken world will be renewed. </a:t>
            </a:r>
          </a:p>
          <a:p>
            <a:r>
              <a:rPr lang="en-US" sz="2500" b="1" dirty="0"/>
              <a:t>2 In what ways do Christians experience God’s kingdom on earth?</a:t>
            </a:r>
            <a:endParaRPr lang="en-US" sz="2500" dirty="0"/>
          </a:p>
          <a:p>
            <a:pPr lvl="1"/>
            <a:r>
              <a:rPr lang="en-US" sz="2500" dirty="0"/>
              <a:t>Christians are able to actively participate in God’s kingdom, even now, while awaiting the future renewed heavens and earth. Christians experience God’s kingdom when they live as a people freed from the constraints of sin and death.  When we build up one another and worship God through every aspect of our lives, we are living out the kingdom life. </a:t>
            </a:r>
          </a:p>
          <a:p>
            <a:r>
              <a:rPr lang="en-US" sz="2500" b="1" dirty="0"/>
              <a:t>3 What does the Christian community look like in these verses?</a:t>
            </a:r>
            <a:endParaRPr lang="en-US" sz="2500" dirty="0"/>
          </a:p>
          <a:p>
            <a:pPr lvl="1"/>
            <a:r>
              <a:rPr lang="en-US" sz="2500" dirty="0"/>
              <a:t>Many people in today’s cultures struggle with loneliness.  Imagine moving to a new city for a new job. Where would you go to find a community? These verses describe a Christian community that is challenging and uplifting. To follow all that God has commanded us, to be a disciple, to make disciples—none of these tasks are particularly </a:t>
            </a:r>
            <a:r>
              <a:rPr lang="en-US" sz="2500" i="1" dirty="0"/>
              <a:t>easy</a:t>
            </a:r>
            <a:r>
              <a:rPr lang="en-US" sz="2500" dirty="0"/>
              <a:t>. But in obedience, we build one another up to become more like Christ. Even in our little Christian communities, we are not alone. There is a wider church that stretches across time and space. And Jesus, as He reminds us, is with us until the end. </a:t>
            </a:r>
          </a:p>
          <a:p>
            <a:r>
              <a:rPr lang="en-US" sz="2500" dirty="0"/>
              <a:t> </a:t>
            </a:r>
            <a:endParaRPr lang="en-US" sz="25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643857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8C4951-90D4-F535-DE86-D0F10AC240B1}"/>
            </a:ext>
          </a:extLst>
        </p:cNvPr>
        <p:cNvGrpSpPr/>
        <p:nvPr/>
      </p:nvGrpSpPr>
      <p:grpSpPr>
        <a:xfrm>
          <a:off x="0" y="0"/>
          <a:ext cx="0" cy="0"/>
          <a:chOff x="0" y="0"/>
          <a:chExt cx="0" cy="0"/>
        </a:xfrm>
      </p:grpSpPr>
      <p:sp>
        <p:nvSpPr>
          <p:cNvPr id="37890" name="Rectangle 1">
            <a:extLst>
              <a:ext uri="{FF2B5EF4-FFF2-40B4-BE49-F238E27FC236}">
                <a16:creationId xmlns:a16="http://schemas.microsoft.com/office/drawing/2014/main" id="{8EF80BF9-8FFF-B2B5-E94F-532F8964CF7B}"/>
              </a:ext>
            </a:extLst>
          </p:cNvPr>
          <p:cNvSpPr>
            <a:spLocks noGrp="1" noRot="1" noChangeAspect="1" noChangeArrowheads="1" noTextEdit="1"/>
          </p:cNvSpPr>
          <p:nvPr>
            <p:ph type="sldImg"/>
          </p:nvPr>
        </p:nvSpPr>
        <p:spPr bwMode="auto">
          <a:xfrm>
            <a:off x="-14414500" y="4067175"/>
            <a:ext cx="36144200" cy="203311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a:extLst>
              <a:ext uri="{FF2B5EF4-FFF2-40B4-BE49-F238E27FC236}">
                <a16:creationId xmlns:a16="http://schemas.microsoft.com/office/drawing/2014/main" id="{DEC76113-B5A0-DEA7-2533-09D43D92CE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62500" lnSpcReduction="20000"/>
          </a:bodyPr>
          <a:lstStyle/>
          <a:p>
            <a:r>
              <a:rPr lang="en-US" sz="2500" b="1" dirty="0"/>
              <a:t>1 What makes it possible for us to draw near to God in faith?</a:t>
            </a:r>
            <a:endParaRPr lang="en-US" sz="2500" dirty="0"/>
          </a:p>
          <a:p>
            <a:pPr lvl="1"/>
            <a:r>
              <a:rPr lang="en-US" sz="2500" dirty="0"/>
              <a:t>Jesus was the ultimate sacrifice for our forgiveness. He has demolished the sins once serving as a barrier, preventing people from drawing near to the Creator. But now, those who believe are able to come to God with confidence, knowing that they have been washed clean. </a:t>
            </a:r>
          </a:p>
          <a:p>
            <a:r>
              <a:rPr lang="en-US" sz="2500" b="1" dirty="0"/>
              <a:t>2 On what basis can Christians hold unswervingly to hope, even in the face of persecution?</a:t>
            </a:r>
            <a:endParaRPr lang="en-US" sz="2500" dirty="0"/>
          </a:p>
          <a:p>
            <a:pPr lvl="1"/>
            <a:r>
              <a:rPr lang="en-US" sz="2500" dirty="0"/>
              <a:t>Jesus is the strong foundation of our hope. He has fulfilled God’s covenant promises, and He is faithful. Jesus is with us always, no matter what harms we face. </a:t>
            </a:r>
          </a:p>
          <a:p>
            <a:r>
              <a:rPr lang="en-US" sz="2500" b="1" dirty="0"/>
              <a:t>3 Why is steady participation in Christian community important?</a:t>
            </a:r>
            <a:endParaRPr lang="en-US" sz="2500" dirty="0"/>
          </a:p>
          <a:p>
            <a:pPr lvl="1"/>
            <a:r>
              <a:rPr lang="en-US" sz="2500" dirty="0"/>
              <a:t>Followers of Jesus flourish in community with other believers.  Together, we spur one another on toward love and good deeds, encouraging and equipping one another to find ways to live out the mission Jesus gave His disciples. </a:t>
            </a:r>
            <a:endParaRPr lang="en-US" sz="25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911152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23AAD-051E-AE11-B9CB-82F2734790BE}"/>
            </a:ext>
          </a:extLst>
        </p:cNvPr>
        <p:cNvGrpSpPr/>
        <p:nvPr/>
      </p:nvGrpSpPr>
      <p:grpSpPr>
        <a:xfrm>
          <a:off x="0" y="0"/>
          <a:ext cx="0" cy="0"/>
          <a:chOff x="0" y="0"/>
          <a:chExt cx="0" cy="0"/>
        </a:xfrm>
      </p:grpSpPr>
      <p:sp>
        <p:nvSpPr>
          <p:cNvPr id="37890" name="Rectangle 1">
            <a:extLst>
              <a:ext uri="{FF2B5EF4-FFF2-40B4-BE49-F238E27FC236}">
                <a16:creationId xmlns:a16="http://schemas.microsoft.com/office/drawing/2014/main" id="{67BFCD56-EBD4-8DB2-8EA3-B2D8315446F2}"/>
              </a:ext>
            </a:extLst>
          </p:cNvPr>
          <p:cNvSpPr>
            <a:spLocks noGrp="1" noRot="1" noChangeAspect="1" noChangeArrowheads="1" noTextEdit="1"/>
          </p:cNvSpPr>
          <p:nvPr>
            <p:ph type="sldImg"/>
          </p:nvPr>
        </p:nvSpPr>
        <p:spPr bwMode="auto">
          <a:xfrm>
            <a:off x="-14414500" y="4067175"/>
            <a:ext cx="36144200" cy="203311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a:extLst>
              <a:ext uri="{FF2B5EF4-FFF2-40B4-BE49-F238E27FC236}">
                <a16:creationId xmlns:a16="http://schemas.microsoft.com/office/drawing/2014/main" id="{90247A1F-3AE5-F38D-FE4E-8EA07EF3B33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endParaRPr lang="en-US" sz="2300" dirty="0">
              <a:latin typeface="Helvetica Neue"/>
              <a:ea typeface="Helvetica Neue"/>
              <a:cs typeface="Helvetica Neue"/>
              <a:sym typeface="Helvetica Neue"/>
            </a:endParaRPr>
          </a:p>
        </p:txBody>
      </p:sp>
    </p:spTree>
    <p:extLst>
      <p:ext uri="{BB962C8B-B14F-4D97-AF65-F5344CB8AC3E}">
        <p14:creationId xmlns:p14="http://schemas.microsoft.com/office/powerpoint/2010/main" val="1967465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C10B0-1A2C-CAE4-D0E4-B579230FFD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C17B677-768F-F5DF-140B-DA4BE6047E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CB6523A-E58C-6045-182E-FCDF8073FAFE}"/>
              </a:ext>
            </a:extLst>
          </p:cNvPr>
          <p:cNvSpPr>
            <a:spLocks noGrp="1"/>
          </p:cNvSpPr>
          <p:nvPr>
            <p:ph type="dt" sz="half" idx="10"/>
          </p:nvPr>
        </p:nvSpPr>
        <p:spPr/>
        <p:txBody>
          <a:bodyPr/>
          <a:lstStyle/>
          <a:p>
            <a:fld id="{9110878B-A7AB-4EB9-AA3E-1DCCFBB10A7B}" type="datetimeFigureOut">
              <a:rPr lang="en-US" smtClean="0"/>
              <a:t>5/25/2026</a:t>
            </a:fld>
            <a:endParaRPr lang="en-US"/>
          </a:p>
        </p:txBody>
      </p:sp>
      <p:sp>
        <p:nvSpPr>
          <p:cNvPr id="5" name="Footer Placeholder 4">
            <a:extLst>
              <a:ext uri="{FF2B5EF4-FFF2-40B4-BE49-F238E27FC236}">
                <a16:creationId xmlns:a16="http://schemas.microsoft.com/office/drawing/2014/main" id="{B0C9733E-F660-5FD7-566E-9F06602201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A8F5BC-9F36-1F89-1965-377F1987D8D7}"/>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1001669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548BA-B421-3EF9-8646-3B4C99C27C5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679454-A01F-4093-38EF-6722ED5074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7180F8-5F4F-77F7-1727-FD7D0BA3093B}"/>
              </a:ext>
            </a:extLst>
          </p:cNvPr>
          <p:cNvSpPr>
            <a:spLocks noGrp="1"/>
          </p:cNvSpPr>
          <p:nvPr>
            <p:ph type="dt" sz="half" idx="10"/>
          </p:nvPr>
        </p:nvSpPr>
        <p:spPr/>
        <p:txBody>
          <a:bodyPr/>
          <a:lstStyle/>
          <a:p>
            <a:fld id="{9110878B-A7AB-4EB9-AA3E-1DCCFBB10A7B}" type="datetimeFigureOut">
              <a:rPr lang="en-US" smtClean="0"/>
              <a:t>5/25/2026</a:t>
            </a:fld>
            <a:endParaRPr lang="en-US"/>
          </a:p>
        </p:txBody>
      </p:sp>
      <p:sp>
        <p:nvSpPr>
          <p:cNvPr id="5" name="Footer Placeholder 4">
            <a:extLst>
              <a:ext uri="{FF2B5EF4-FFF2-40B4-BE49-F238E27FC236}">
                <a16:creationId xmlns:a16="http://schemas.microsoft.com/office/drawing/2014/main" id="{D882D3A1-832B-EB37-0483-7F13317DF2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CE3D7B-C00B-AA9A-A8C3-FFA95DBEB9CE}"/>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291624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B8927-BE3E-8238-EBEC-A02271D8FAF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00927AE-390E-9778-54DA-37E84878AC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DE5347-281F-BEFE-BBD2-F96709E05994}"/>
              </a:ext>
            </a:extLst>
          </p:cNvPr>
          <p:cNvSpPr>
            <a:spLocks noGrp="1"/>
          </p:cNvSpPr>
          <p:nvPr>
            <p:ph type="dt" sz="half" idx="10"/>
          </p:nvPr>
        </p:nvSpPr>
        <p:spPr/>
        <p:txBody>
          <a:bodyPr/>
          <a:lstStyle/>
          <a:p>
            <a:fld id="{9110878B-A7AB-4EB9-AA3E-1DCCFBB10A7B}" type="datetimeFigureOut">
              <a:rPr lang="en-US" smtClean="0"/>
              <a:t>5/25/2026</a:t>
            </a:fld>
            <a:endParaRPr lang="en-US"/>
          </a:p>
        </p:txBody>
      </p:sp>
      <p:sp>
        <p:nvSpPr>
          <p:cNvPr id="5" name="Footer Placeholder 4">
            <a:extLst>
              <a:ext uri="{FF2B5EF4-FFF2-40B4-BE49-F238E27FC236}">
                <a16:creationId xmlns:a16="http://schemas.microsoft.com/office/drawing/2014/main" id="{E30003AD-AC46-AD81-CB82-F1B0F1F6E3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880E25-4C29-CFD9-A796-76EFBF2F80B1}"/>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3099248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ADBAD-37AF-7077-24F0-6C50AEA0DCF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56A718-5C84-3CEF-306B-A2A683F3CD9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91E9331-36D3-0111-58F8-DD8BB5F44C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CA68A27-F9DE-0989-D012-D9F9D9482989}"/>
              </a:ext>
            </a:extLst>
          </p:cNvPr>
          <p:cNvSpPr>
            <a:spLocks noGrp="1"/>
          </p:cNvSpPr>
          <p:nvPr>
            <p:ph type="dt" sz="half" idx="10"/>
          </p:nvPr>
        </p:nvSpPr>
        <p:spPr/>
        <p:txBody>
          <a:bodyPr/>
          <a:lstStyle/>
          <a:p>
            <a:fld id="{9110878B-A7AB-4EB9-AA3E-1DCCFBB10A7B}" type="datetimeFigureOut">
              <a:rPr lang="en-US" smtClean="0"/>
              <a:t>5/25/2026</a:t>
            </a:fld>
            <a:endParaRPr lang="en-US"/>
          </a:p>
        </p:txBody>
      </p:sp>
      <p:sp>
        <p:nvSpPr>
          <p:cNvPr id="6" name="Footer Placeholder 5">
            <a:extLst>
              <a:ext uri="{FF2B5EF4-FFF2-40B4-BE49-F238E27FC236}">
                <a16:creationId xmlns:a16="http://schemas.microsoft.com/office/drawing/2014/main" id="{BBA7A422-9151-FCEE-ABDD-496E06BF5F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DFF610-A8C9-53FB-8A82-E58A135E4C05}"/>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299676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F45F-51BC-991A-B929-C65136B16CE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C42E37C-E0CA-E67E-113C-7EF639A981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3CA5A2-B97D-3E75-A422-3530D21B77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51211A-9F0F-8EFA-CF83-2814BD2016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0F9636-216E-C277-B023-38CE29D86F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1528E61-EFBE-3BC2-852D-F358473A99DE}"/>
              </a:ext>
            </a:extLst>
          </p:cNvPr>
          <p:cNvSpPr>
            <a:spLocks noGrp="1"/>
          </p:cNvSpPr>
          <p:nvPr>
            <p:ph type="dt" sz="half" idx="10"/>
          </p:nvPr>
        </p:nvSpPr>
        <p:spPr/>
        <p:txBody>
          <a:bodyPr/>
          <a:lstStyle/>
          <a:p>
            <a:fld id="{9110878B-A7AB-4EB9-AA3E-1DCCFBB10A7B}" type="datetimeFigureOut">
              <a:rPr lang="en-US" smtClean="0"/>
              <a:t>5/25/2026</a:t>
            </a:fld>
            <a:endParaRPr lang="en-US"/>
          </a:p>
        </p:txBody>
      </p:sp>
      <p:sp>
        <p:nvSpPr>
          <p:cNvPr id="8" name="Footer Placeholder 7">
            <a:extLst>
              <a:ext uri="{FF2B5EF4-FFF2-40B4-BE49-F238E27FC236}">
                <a16:creationId xmlns:a16="http://schemas.microsoft.com/office/drawing/2014/main" id="{D84C1A5F-242A-B56F-71BF-AE1AD39BC5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D1D0E4B-1664-EC3B-ED0D-675E233FC245}"/>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3584709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DFABA-4E88-5595-31B1-DB5D68A964E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7E62B91-2041-708D-19A9-7B4FD6E8DFB7}"/>
              </a:ext>
            </a:extLst>
          </p:cNvPr>
          <p:cNvSpPr>
            <a:spLocks noGrp="1"/>
          </p:cNvSpPr>
          <p:nvPr>
            <p:ph type="dt" sz="half" idx="10"/>
          </p:nvPr>
        </p:nvSpPr>
        <p:spPr/>
        <p:txBody>
          <a:bodyPr/>
          <a:lstStyle/>
          <a:p>
            <a:fld id="{9110878B-A7AB-4EB9-AA3E-1DCCFBB10A7B}" type="datetimeFigureOut">
              <a:rPr lang="en-US" smtClean="0"/>
              <a:t>5/25/2026</a:t>
            </a:fld>
            <a:endParaRPr lang="en-US"/>
          </a:p>
        </p:txBody>
      </p:sp>
      <p:sp>
        <p:nvSpPr>
          <p:cNvPr id="4" name="Footer Placeholder 3">
            <a:extLst>
              <a:ext uri="{FF2B5EF4-FFF2-40B4-BE49-F238E27FC236}">
                <a16:creationId xmlns:a16="http://schemas.microsoft.com/office/drawing/2014/main" id="{F5FE1B26-A6EE-A968-B1D9-9B0F8888C42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E3831BE-1D84-30C8-0315-4CC6C258C68B}"/>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3085440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EFE488-B3D4-0C5E-C9C6-BEB8A876CEB8}"/>
              </a:ext>
            </a:extLst>
          </p:cNvPr>
          <p:cNvSpPr>
            <a:spLocks noGrp="1"/>
          </p:cNvSpPr>
          <p:nvPr>
            <p:ph type="dt" sz="half" idx="10"/>
          </p:nvPr>
        </p:nvSpPr>
        <p:spPr/>
        <p:txBody>
          <a:bodyPr/>
          <a:lstStyle/>
          <a:p>
            <a:fld id="{9110878B-A7AB-4EB9-AA3E-1DCCFBB10A7B}" type="datetimeFigureOut">
              <a:rPr lang="en-US" smtClean="0"/>
              <a:t>5/25/2026</a:t>
            </a:fld>
            <a:endParaRPr lang="en-US"/>
          </a:p>
        </p:txBody>
      </p:sp>
      <p:sp>
        <p:nvSpPr>
          <p:cNvPr id="3" name="Footer Placeholder 2">
            <a:extLst>
              <a:ext uri="{FF2B5EF4-FFF2-40B4-BE49-F238E27FC236}">
                <a16:creationId xmlns:a16="http://schemas.microsoft.com/office/drawing/2014/main" id="{0C6E97C7-D08B-A6BB-D4CB-53DE25BFFEB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255A7A4-F792-2E01-4C80-DCA516511D2B}"/>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3772444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3C52C-CF61-CA7F-13E6-027535C65C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28699F0-765F-DAD7-A0A7-D63FD5D79A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C6AB18E-2DBF-EDD2-ADA9-157ADFFFEB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47ECC7-CDEB-09AC-43CC-F869BDCB6C08}"/>
              </a:ext>
            </a:extLst>
          </p:cNvPr>
          <p:cNvSpPr>
            <a:spLocks noGrp="1"/>
          </p:cNvSpPr>
          <p:nvPr>
            <p:ph type="dt" sz="half" idx="10"/>
          </p:nvPr>
        </p:nvSpPr>
        <p:spPr/>
        <p:txBody>
          <a:bodyPr/>
          <a:lstStyle/>
          <a:p>
            <a:fld id="{9110878B-A7AB-4EB9-AA3E-1DCCFBB10A7B}" type="datetimeFigureOut">
              <a:rPr lang="en-US" smtClean="0"/>
              <a:t>5/25/2026</a:t>
            </a:fld>
            <a:endParaRPr lang="en-US"/>
          </a:p>
        </p:txBody>
      </p:sp>
      <p:sp>
        <p:nvSpPr>
          <p:cNvPr id="6" name="Footer Placeholder 5">
            <a:extLst>
              <a:ext uri="{FF2B5EF4-FFF2-40B4-BE49-F238E27FC236}">
                <a16:creationId xmlns:a16="http://schemas.microsoft.com/office/drawing/2014/main" id="{D7FDB573-CA71-7F37-163E-1254C02411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2E05BF-8C7E-09FD-50D1-2A35D5ADB28A}"/>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1999263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17F14-EF4A-C178-D635-4F5857183C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D6104A-C4B9-F20B-D157-FDB67E111A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FF46D5D-D78A-882E-F5F9-2D7094B7AD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7F89A5-D254-E6C8-CCBE-C7A251A755E8}"/>
              </a:ext>
            </a:extLst>
          </p:cNvPr>
          <p:cNvSpPr>
            <a:spLocks noGrp="1"/>
          </p:cNvSpPr>
          <p:nvPr>
            <p:ph type="dt" sz="half" idx="10"/>
          </p:nvPr>
        </p:nvSpPr>
        <p:spPr/>
        <p:txBody>
          <a:bodyPr/>
          <a:lstStyle/>
          <a:p>
            <a:fld id="{9110878B-A7AB-4EB9-AA3E-1DCCFBB10A7B}" type="datetimeFigureOut">
              <a:rPr lang="en-US" smtClean="0"/>
              <a:t>5/25/2026</a:t>
            </a:fld>
            <a:endParaRPr lang="en-US"/>
          </a:p>
        </p:txBody>
      </p:sp>
      <p:sp>
        <p:nvSpPr>
          <p:cNvPr id="6" name="Footer Placeholder 5">
            <a:extLst>
              <a:ext uri="{FF2B5EF4-FFF2-40B4-BE49-F238E27FC236}">
                <a16:creationId xmlns:a16="http://schemas.microsoft.com/office/drawing/2014/main" id="{0D1A9400-B075-E24E-882E-52FD462720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41F82A-876D-0052-E1F8-27276121F0DA}"/>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4240119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7B4E6-A61F-0E06-53D0-0F09CFA281D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01E961A-326A-63CC-5E2C-6C9E565260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96061C-5B34-87EE-7766-45E2D52F7D52}"/>
              </a:ext>
            </a:extLst>
          </p:cNvPr>
          <p:cNvSpPr>
            <a:spLocks noGrp="1"/>
          </p:cNvSpPr>
          <p:nvPr>
            <p:ph type="dt" sz="half" idx="10"/>
          </p:nvPr>
        </p:nvSpPr>
        <p:spPr/>
        <p:txBody>
          <a:bodyPr/>
          <a:lstStyle/>
          <a:p>
            <a:fld id="{9110878B-A7AB-4EB9-AA3E-1DCCFBB10A7B}" type="datetimeFigureOut">
              <a:rPr lang="en-US" smtClean="0"/>
              <a:t>5/25/2026</a:t>
            </a:fld>
            <a:endParaRPr lang="en-US"/>
          </a:p>
        </p:txBody>
      </p:sp>
      <p:sp>
        <p:nvSpPr>
          <p:cNvPr id="5" name="Footer Placeholder 4">
            <a:extLst>
              <a:ext uri="{FF2B5EF4-FFF2-40B4-BE49-F238E27FC236}">
                <a16:creationId xmlns:a16="http://schemas.microsoft.com/office/drawing/2014/main" id="{C2BD2227-0A61-618B-F575-6D059E59B2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180144-40C5-5C88-6C7E-51D0D5EAF8CC}"/>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1919373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EBA4FC-854D-29A6-731D-EE485CBCD9B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919B391-74E7-19AB-5C39-768CE3C87F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F3118B-B89C-FDCB-BA3D-DFD8C65802B0}"/>
              </a:ext>
            </a:extLst>
          </p:cNvPr>
          <p:cNvSpPr>
            <a:spLocks noGrp="1"/>
          </p:cNvSpPr>
          <p:nvPr>
            <p:ph type="dt" sz="half" idx="10"/>
          </p:nvPr>
        </p:nvSpPr>
        <p:spPr/>
        <p:txBody>
          <a:bodyPr/>
          <a:lstStyle/>
          <a:p>
            <a:fld id="{9110878B-A7AB-4EB9-AA3E-1DCCFBB10A7B}" type="datetimeFigureOut">
              <a:rPr lang="en-US" smtClean="0"/>
              <a:t>5/25/2026</a:t>
            </a:fld>
            <a:endParaRPr lang="en-US"/>
          </a:p>
        </p:txBody>
      </p:sp>
      <p:sp>
        <p:nvSpPr>
          <p:cNvPr id="5" name="Footer Placeholder 4">
            <a:extLst>
              <a:ext uri="{FF2B5EF4-FFF2-40B4-BE49-F238E27FC236}">
                <a16:creationId xmlns:a16="http://schemas.microsoft.com/office/drawing/2014/main" id="{085EE454-D4B9-7F74-D342-6778235A10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6416E0-EB0D-A8D4-4150-938973D60EF1}"/>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3431130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Shape 30"/>
          <p:cNvSpPr txBox="1">
            <a:spLocks noGrp="1"/>
          </p:cNvSpPr>
          <p:nvPr>
            <p:ph type="title"/>
          </p:nvPr>
        </p:nvSpPr>
        <p:spPr>
          <a:xfrm>
            <a:off x="1190627" y="2536031"/>
            <a:ext cx="9810751" cy="1785938"/>
          </a:xfrm>
          <a:prstGeom prst="rect">
            <a:avLst/>
          </a:prstGeom>
        </p:spPr>
        <p:txBody>
          <a:bodyPr/>
          <a:lstStyle/>
          <a:p>
            <a:r>
              <a:t>Title Text</a:t>
            </a:r>
          </a:p>
        </p:txBody>
      </p:sp>
      <p:sp>
        <p:nvSpPr>
          <p:cNvPr id="31" name="Shape 31"/>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429830151"/>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Shape 38"/>
          <p:cNvSpPr>
            <a:spLocks noGrp="1"/>
          </p:cNvSpPr>
          <p:nvPr>
            <p:ph type="pic" idx="13"/>
          </p:nvPr>
        </p:nvSpPr>
        <p:spPr>
          <a:xfrm>
            <a:off x="1916911" y="-17859"/>
            <a:ext cx="11751469" cy="6081117"/>
          </a:xfrm>
          <a:prstGeom prst="rect">
            <a:avLst/>
          </a:prstGeom>
          <a:ln w="9525">
            <a:round/>
          </a:ln>
        </p:spPr>
        <p:txBody>
          <a:bodyPr lIns="64291" tIns="32145" rIns="64291" bIns="32145" anchor="t">
            <a:noAutofit/>
          </a:bodyPr>
          <a:lstStyle/>
          <a:p>
            <a:endParaRPr/>
          </a:p>
        </p:txBody>
      </p:sp>
      <p:sp>
        <p:nvSpPr>
          <p:cNvPr id="39" name="Shape 39"/>
          <p:cNvSpPr txBox="1">
            <a:spLocks noGrp="1"/>
          </p:cNvSpPr>
          <p:nvPr>
            <p:ph type="title"/>
          </p:nvPr>
        </p:nvSpPr>
        <p:spPr>
          <a:xfrm>
            <a:off x="571502" y="812602"/>
            <a:ext cx="5619751" cy="2509242"/>
          </a:xfrm>
          <a:prstGeom prst="rect">
            <a:avLst/>
          </a:prstGeom>
        </p:spPr>
        <p:txBody>
          <a:bodyPr anchor="b"/>
          <a:lstStyle>
            <a:lvl1pPr>
              <a:defRPr sz="4100"/>
            </a:lvl1pPr>
          </a:lstStyle>
          <a:p>
            <a:r>
              <a:t>Title Text</a:t>
            </a:r>
          </a:p>
        </p:txBody>
      </p:sp>
      <p:sp>
        <p:nvSpPr>
          <p:cNvPr id="40" name="Shape 40"/>
          <p:cNvSpPr txBox="1">
            <a:spLocks noGrp="1"/>
          </p:cNvSpPr>
          <p:nvPr>
            <p:ph type="body" sz="quarter" idx="1"/>
          </p:nvPr>
        </p:nvSpPr>
        <p:spPr>
          <a:xfrm>
            <a:off x="571502" y="3348633"/>
            <a:ext cx="5619751" cy="2509242"/>
          </a:xfrm>
          <a:prstGeom prst="rect">
            <a:avLst/>
          </a:prstGeom>
        </p:spPr>
        <p:txBody>
          <a:bodyPr anchor="t"/>
          <a:lstStyle>
            <a:lvl1pPr marL="0" indent="0" algn="ctr">
              <a:spcBef>
                <a:spcPts val="0"/>
              </a:spcBef>
              <a:buSzTx/>
              <a:buNone/>
            </a:lvl1pPr>
            <a:lvl2pPr marL="0" indent="160745" algn="ctr">
              <a:spcBef>
                <a:spcPts val="0"/>
              </a:spcBef>
              <a:buSzTx/>
              <a:buNone/>
            </a:lvl2pPr>
            <a:lvl3pPr marL="0" indent="321490" algn="ctr">
              <a:spcBef>
                <a:spcPts val="0"/>
              </a:spcBef>
              <a:buSzTx/>
              <a:buNone/>
            </a:lvl3pPr>
            <a:lvl4pPr marL="0" indent="482234" algn="ctr">
              <a:spcBef>
                <a:spcPts val="0"/>
              </a:spcBef>
              <a:buSzTx/>
              <a:buNone/>
            </a:lvl4pPr>
            <a:lvl5pPr marL="0" indent="642979" algn="ctr">
              <a:spcBef>
                <a:spcPts val="0"/>
              </a:spcBef>
              <a:buSzTx/>
              <a:buNone/>
            </a:lvl5pPr>
          </a:lstStyle>
          <a:p>
            <a:r>
              <a:t>Body Level One</a:t>
            </a:r>
          </a:p>
          <a:p>
            <a:pPr lvl="1"/>
            <a:r>
              <a:t>Body Level Two</a:t>
            </a:r>
          </a:p>
          <a:p>
            <a:pPr lvl="2"/>
            <a:r>
              <a:t>Body Level Three</a:t>
            </a:r>
          </a:p>
          <a:p>
            <a:pPr lvl="3"/>
            <a:r>
              <a:t>Body Level Four</a:t>
            </a:r>
          </a:p>
          <a:p>
            <a:pPr lvl="4"/>
            <a:r>
              <a:t>Body Level Five</a:t>
            </a:r>
          </a:p>
        </p:txBody>
      </p:sp>
      <p:sp>
        <p:nvSpPr>
          <p:cNvPr id="41" name="Shape 41"/>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69808891"/>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9C0C5A-A53E-2E95-D4A2-5787172EEC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38396E1-680E-1961-D231-54B95C0AB0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424BE3-AF44-8C41-F975-6E36BFC17A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10878B-A7AB-4EB9-AA3E-1DCCFBB10A7B}" type="datetimeFigureOut">
              <a:rPr lang="en-US" smtClean="0"/>
              <a:t>5/25/2026</a:t>
            </a:fld>
            <a:endParaRPr lang="en-US"/>
          </a:p>
        </p:txBody>
      </p:sp>
      <p:sp>
        <p:nvSpPr>
          <p:cNvPr id="5" name="Footer Placeholder 4">
            <a:extLst>
              <a:ext uri="{FF2B5EF4-FFF2-40B4-BE49-F238E27FC236}">
                <a16:creationId xmlns:a16="http://schemas.microsoft.com/office/drawing/2014/main" id="{755C918B-C103-99E6-8163-8C6F5306EE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FA69372-CB2A-8C86-A050-58D07E01A7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DF16E4-4EB9-41F8-8A2C-3C20CF7A1DF1}" type="slidenum">
              <a:rPr lang="en-US" smtClean="0"/>
              <a:t>‹#›</a:t>
            </a:fld>
            <a:endParaRPr lang="en-US"/>
          </a:p>
        </p:txBody>
      </p:sp>
    </p:spTree>
    <p:extLst>
      <p:ext uri="{BB962C8B-B14F-4D97-AF65-F5344CB8AC3E}">
        <p14:creationId xmlns:p14="http://schemas.microsoft.com/office/powerpoint/2010/main" val="3620445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8" Type="http://schemas.openxmlformats.org/officeDocument/2006/relationships/image" Target="../media/image23.emf"/><Relationship Id="rId3" Type="http://schemas.openxmlformats.org/officeDocument/2006/relationships/image" Target="../media/image19.png"/><Relationship Id="rId7"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jpeg"/><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microsoft.com/office/2007/relationships/hdphoto" Target="../media/hdphoto3.wdp"/></Relationships>
</file>

<file path=ppt/slides/_rels/slide21.xml.rels><?xml version="1.0" encoding="UTF-8" standalone="yes"?>
<Relationships xmlns="http://schemas.openxmlformats.org/package/2006/relationships"><Relationship Id="rId8" Type="http://schemas.openxmlformats.org/officeDocument/2006/relationships/image" Target="../media/image23.emf"/><Relationship Id="rId3" Type="http://schemas.openxmlformats.org/officeDocument/2006/relationships/image" Target="../media/image19.png"/><Relationship Id="rId7"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jpe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6B278-CDC5-44F2-95FE-0A390447B274}"/>
              </a:ext>
            </a:extLst>
          </p:cNvPr>
          <p:cNvSpPr>
            <a:spLocks noGrp="1"/>
          </p:cNvSpPr>
          <p:nvPr>
            <p:ph type="ctrTitle"/>
          </p:nvPr>
        </p:nvSpPr>
        <p:spPr>
          <a:xfrm>
            <a:off x="0" y="-5244"/>
            <a:ext cx="12192000" cy="1048161"/>
          </a:xfrm>
          <a:solidFill>
            <a:srgbClr val="002060"/>
          </a:solidFill>
          <a:ln>
            <a:solidFill>
              <a:srgbClr val="002060"/>
            </a:solidFill>
          </a:ln>
        </p:spPr>
        <p:txBody>
          <a:bodyPr vert="horz" lIns="91440" tIns="45720" rIns="91440" bIns="45720" rtlCol="0" anchor="b">
            <a:noAutofit/>
          </a:bodyPr>
          <a:lstStyle/>
          <a:p>
            <a:r>
              <a:rPr lang="en-US" sz="4800" b="1" cap="small" dirty="0">
                <a:solidFill>
                  <a:schemeClr val="bg1"/>
                </a:solidFill>
                <a:effectLst>
                  <a:outerShdw blurRad="38100" dist="38100" dir="2700000" algn="tl">
                    <a:srgbClr val="000000">
                      <a:alpha val="43137"/>
                    </a:srgbClr>
                  </a:outerShdw>
                </a:effectLst>
                <a:latin typeface="Arial Black" panose="020B0A04020102020204" pitchFamily="34" charset="0"/>
              </a:rPr>
              <a:t>LIVING IN CHRISTIAN COMMUNITY</a:t>
            </a:r>
          </a:p>
        </p:txBody>
      </p:sp>
      <p:sp>
        <p:nvSpPr>
          <p:cNvPr id="5" name="TextBox 4">
            <a:extLst>
              <a:ext uri="{FF2B5EF4-FFF2-40B4-BE49-F238E27FC236}">
                <a16:creationId xmlns:a16="http://schemas.microsoft.com/office/drawing/2014/main" id="{300EBACF-E7BD-4E4C-B160-757BFF30030B}"/>
              </a:ext>
            </a:extLst>
          </p:cNvPr>
          <p:cNvSpPr txBox="1"/>
          <p:nvPr/>
        </p:nvSpPr>
        <p:spPr>
          <a:xfrm>
            <a:off x="266973" y="6431349"/>
            <a:ext cx="1273960" cy="276999"/>
          </a:xfrm>
          <a:prstGeom prst="rect">
            <a:avLst/>
          </a:prstGeom>
          <a:solidFill>
            <a:srgbClr val="002060"/>
          </a:solidFill>
          <a:ln w="57150">
            <a:solidFill>
              <a:schemeClr val="accent5">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spcAft>
                <a:spcPts val="600"/>
              </a:spcAft>
            </a:pPr>
            <a:r>
              <a:rPr lang="en-US" sz="1200" b="1" dirty="0">
                <a:solidFill>
                  <a:schemeClr val="bg1"/>
                </a:solidFill>
                <a:effectLst>
                  <a:outerShdw blurRad="38100" dist="38100" dir="2700000" algn="tl">
                    <a:srgbClr val="000000">
                      <a:alpha val="43137"/>
                    </a:srgbClr>
                  </a:outerShdw>
                </a:effectLst>
                <a:latin typeface="Gotham Medium" panose="02000604030000020004"/>
              </a:rPr>
              <a:t>Week of May 31</a:t>
            </a:r>
          </a:p>
        </p:txBody>
      </p:sp>
      <p:cxnSp>
        <p:nvCxnSpPr>
          <p:cNvPr id="7" name="Straight Connector 6">
            <a:extLst>
              <a:ext uri="{FF2B5EF4-FFF2-40B4-BE49-F238E27FC236}">
                <a16:creationId xmlns:a16="http://schemas.microsoft.com/office/drawing/2014/main" id="{4E2270F9-BDBC-431F-ACBA-F8E32C1E9190}"/>
              </a:ext>
            </a:extLst>
          </p:cNvPr>
          <p:cNvCxnSpPr>
            <a:cxnSpLocks/>
          </p:cNvCxnSpPr>
          <p:nvPr/>
        </p:nvCxnSpPr>
        <p:spPr>
          <a:xfrm>
            <a:off x="5773" y="1170540"/>
            <a:ext cx="12186227" cy="0"/>
          </a:xfrm>
          <a:prstGeom prst="line">
            <a:avLst/>
          </a:prstGeom>
          <a:ln w="1905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07356930-47DD-455E-A340-F0F037759E1F}"/>
              </a:ext>
            </a:extLst>
          </p:cNvPr>
          <p:cNvSpPr>
            <a:spLocks noGrp="1"/>
          </p:cNvSpPr>
          <p:nvPr>
            <p:ph type="subTitle" idx="1"/>
          </p:nvPr>
        </p:nvSpPr>
        <p:spPr>
          <a:xfrm>
            <a:off x="6418729" y="1298164"/>
            <a:ext cx="5773271" cy="2033168"/>
          </a:xfrm>
          <a:noFill/>
        </p:spPr>
        <p:txBody>
          <a:bodyPr vert="horz" lIns="91440" tIns="45720" rIns="91440" bIns="45720" rtlCol="0">
            <a:normAutofit fontScale="85000" lnSpcReduction="20000"/>
          </a:bodyPr>
          <a:lstStyle/>
          <a:p>
            <a:pPr algn="l"/>
            <a:r>
              <a:rPr lang="en-US" sz="3200" b="1" i="1" dirty="0">
                <a:solidFill>
                  <a:srgbClr val="002060"/>
                </a:solidFill>
                <a:effectLst>
                  <a:outerShdw blurRad="38100" dist="38100" dir="2700000" algn="tl">
                    <a:srgbClr val="000000">
                      <a:alpha val="43137"/>
                    </a:srgbClr>
                  </a:outerShdw>
                </a:effectLst>
                <a:latin typeface="Arial Black" panose="020B0A04020102020204" pitchFamily="34" charset="0"/>
              </a:rPr>
              <a:t>Let us hold fast the profession of our faith without wavering; (for he is faithful that promised).</a:t>
            </a:r>
            <a:r>
              <a:rPr lang="en-US" sz="400" b="1" i="1" dirty="0">
                <a:solidFill>
                  <a:srgbClr val="002060"/>
                </a:solidFill>
                <a:effectLst>
                  <a:outerShdw blurRad="38100" dist="38100" dir="2700000" algn="tl">
                    <a:srgbClr val="000000">
                      <a:alpha val="43137"/>
                    </a:srgbClr>
                  </a:outerShdw>
                </a:effectLst>
                <a:latin typeface="Arial Black" panose="020B0A04020102020204" pitchFamily="34" charset="0"/>
              </a:rPr>
              <a:t> </a:t>
            </a:r>
          </a:p>
          <a:p>
            <a:pPr algn="l"/>
            <a:endParaRPr lang="en-US" sz="400" b="1" i="1" dirty="0">
              <a:solidFill>
                <a:srgbClr val="002060"/>
              </a:solidFill>
              <a:effectLst>
                <a:outerShdw blurRad="38100" dist="38100" dir="2700000" algn="tl">
                  <a:srgbClr val="000000">
                    <a:alpha val="43137"/>
                  </a:srgbClr>
                </a:outerShdw>
              </a:effectLst>
              <a:latin typeface="Arial Black" panose="020B0A04020102020204" pitchFamily="34" charset="0"/>
            </a:endParaRPr>
          </a:p>
          <a:p>
            <a:pPr algn="r"/>
            <a:r>
              <a:rPr lang="en-US" sz="3200" b="1" i="1" dirty="0">
                <a:solidFill>
                  <a:srgbClr val="002060"/>
                </a:solidFill>
                <a:effectLst>
                  <a:outerShdw blurRad="38100" dist="38100" dir="2700000" algn="tl">
                    <a:srgbClr val="000000">
                      <a:alpha val="43137"/>
                    </a:srgbClr>
                  </a:outerShdw>
                </a:effectLst>
                <a:latin typeface="Arial Black" panose="020B0A04020102020204" pitchFamily="34" charset="0"/>
              </a:rPr>
              <a:t>—Hebrews 10:23 KJV</a:t>
            </a:r>
            <a:endParaRPr lang="en-US" sz="1400" b="1" i="1" dirty="0">
              <a:solidFill>
                <a:srgbClr val="002060"/>
              </a:solidFill>
              <a:effectLst>
                <a:outerShdw blurRad="38100" dist="38100" dir="2700000" algn="tl">
                  <a:srgbClr val="000000">
                    <a:alpha val="43137"/>
                  </a:srgbClr>
                </a:outerShdw>
              </a:effectLst>
              <a:latin typeface="Arial Black" panose="020B0A04020102020204" pitchFamily="34" charset="0"/>
            </a:endParaRPr>
          </a:p>
        </p:txBody>
      </p:sp>
      <p:pic>
        <p:nvPicPr>
          <p:cNvPr id="4" name="Picture 3">
            <a:extLst>
              <a:ext uri="{FF2B5EF4-FFF2-40B4-BE49-F238E27FC236}">
                <a16:creationId xmlns:a16="http://schemas.microsoft.com/office/drawing/2014/main" id="{1BCE7FF4-2B9A-F3BD-8BEA-9363221BBF6D}"/>
              </a:ext>
            </a:extLst>
          </p:cNvPr>
          <p:cNvPicPr>
            <a:picLocks noChangeAspect="1"/>
          </p:cNvPicPr>
          <p:nvPr/>
        </p:nvPicPr>
        <p:blipFill>
          <a:blip r:embed="rId3">
            <a:extLst>
              <a:ext uri="{28A0092B-C50C-407E-A947-70E740481C1C}">
                <a14:useLocalDpi xmlns:a14="http://schemas.microsoft.com/office/drawing/2010/main" val="0"/>
              </a:ext>
            </a:extLst>
          </a:blip>
          <a:srcRect t="11002" b="11002"/>
          <a:stretch/>
        </p:blipFill>
        <p:spPr>
          <a:xfrm>
            <a:off x="2015836" y="2859250"/>
            <a:ext cx="7876309" cy="371059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ln w="76200">
            <a:solidFill>
              <a:schemeClr val="accent5">
                <a:lumMod val="40000"/>
                <a:lumOff val="60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1985353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287E993-9926-5CA2-BB45-17B294B6112F}"/>
              </a:ext>
            </a:extLst>
          </p:cNvPr>
          <p:cNvSpPr/>
          <p:nvPr/>
        </p:nvSpPr>
        <p:spPr>
          <a:xfrm>
            <a:off x="0" y="-120995"/>
            <a:ext cx="12192000" cy="6917267"/>
          </a:xfrm>
          <a:prstGeom prst="rect">
            <a:avLst/>
          </a:prstGeom>
          <a:blipFill dpi="0" rotWithShape="1">
            <a:blip r:embed="rId3">
              <a:alphaModFix amt="48000"/>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1">
            <a:extLst>
              <a:ext uri="{FF2B5EF4-FFF2-40B4-BE49-F238E27FC236}">
                <a16:creationId xmlns:a16="http://schemas.microsoft.com/office/drawing/2014/main" id="{B3AD8BD7-F484-4BDA-B563-3B8F80ACD9F3}"/>
              </a:ext>
            </a:extLst>
          </p:cNvPr>
          <p:cNvGrpSpPr/>
          <p:nvPr/>
        </p:nvGrpSpPr>
        <p:grpSpPr>
          <a:xfrm>
            <a:off x="785324" y="2445000"/>
            <a:ext cx="10962619" cy="2641550"/>
            <a:chOff x="847110" y="1258297"/>
            <a:chExt cx="5001413" cy="1894381"/>
          </a:xfrm>
          <a:blipFill>
            <a:blip r:embed="rId4">
              <a:alphaModFix amt="21000"/>
            </a:blip>
            <a:stretch>
              <a:fillRect/>
            </a:stretch>
          </a:blipFill>
        </p:grpSpPr>
        <p:sp>
          <p:nvSpPr>
            <p:cNvPr id="16" name="Rectangle 15">
              <a:extLst>
                <a:ext uri="{FF2B5EF4-FFF2-40B4-BE49-F238E27FC236}">
                  <a16:creationId xmlns:a16="http://schemas.microsoft.com/office/drawing/2014/main" id="{42D81312-EC24-4AE0-B13D-2FAB2FD9637B}"/>
                </a:ext>
              </a:extLst>
            </p:cNvPr>
            <p:cNvSpPr/>
            <p:nvPr/>
          </p:nvSpPr>
          <p:spPr>
            <a:xfrm>
              <a:off x="847110" y="1701827"/>
              <a:ext cx="5001413" cy="1450851"/>
            </a:xfrm>
            <a:prstGeom prst="rect">
              <a:avLst/>
            </a:prstGeom>
            <a:solidFill>
              <a:srgbClr val="002060">
                <a:alpha val="25000"/>
              </a:srgbClr>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nchor="ctr">
              <a:spAutoFit/>
            </a:bodyPr>
            <a:lstStyle/>
            <a:p>
              <a:pPr marL="274320" marR="0">
                <a:lnSpc>
                  <a:spcPct val="107000"/>
                </a:lnSpc>
                <a:spcBef>
                  <a:spcPts val="0"/>
                </a:spcBef>
                <a:spcAft>
                  <a:spcPts val="0"/>
                </a:spcAft>
              </a:pPr>
              <a:r>
                <a:rPr lang="en-US" sz="2400" dirty="0">
                  <a:ln w="25400">
                    <a:noFill/>
                  </a:ln>
                  <a:solidFill>
                    <a:schemeClr val="bg1"/>
                  </a:solidFill>
                  <a:effectLst/>
                  <a:latin typeface="Arial Black" panose="020B0A04020102020204" pitchFamily="34" charset="0"/>
                  <a:ea typeface="Calibri" panose="020F0502020204030204" pitchFamily="34" charset="0"/>
                  <a:cs typeface="Calibri" panose="020F0502020204030204" pitchFamily="34" charset="0"/>
                </a:rPr>
                <a:t>All-powerful God, through Your Son, you invite us to participate in building Your kingdom. Empower us through Your Spirit to make disciples. Strengthen us to live faithfully in light of Your promises. Show us how to love and serve one another as we wait for Christ’s return. In Jesus’ name we pray. Amen.</a:t>
              </a:r>
            </a:p>
          </p:txBody>
        </p:sp>
        <p:sp>
          <p:nvSpPr>
            <p:cNvPr id="7" name="TextBox 6">
              <a:extLst>
                <a:ext uri="{FF2B5EF4-FFF2-40B4-BE49-F238E27FC236}">
                  <a16:creationId xmlns:a16="http://schemas.microsoft.com/office/drawing/2014/main" id="{9C55079D-4BA2-40CE-9A65-B2B4DAF5DBC6}"/>
                </a:ext>
              </a:extLst>
            </p:cNvPr>
            <p:cNvSpPr txBox="1"/>
            <p:nvPr/>
          </p:nvSpPr>
          <p:spPr>
            <a:xfrm>
              <a:off x="847110" y="1258297"/>
              <a:ext cx="1336461" cy="766688"/>
            </a:xfrm>
            <a:prstGeom prst="rect">
              <a:avLst/>
            </a:prstGeom>
            <a:noFill/>
          </p:spPr>
          <p:txBody>
            <a:bodyPr wrap="square">
              <a:spAutoFit/>
            </a:bodyPr>
            <a:lstStyle/>
            <a:p>
              <a:pPr marL="0" lvl="1">
                <a:lnSpc>
                  <a:spcPct val="107000"/>
                </a:lnSpc>
              </a:pPr>
              <a:r>
                <a:rPr lang="en-US" sz="4800" b="1" dirty="0">
                  <a:ln w="25400">
                    <a:noFill/>
                  </a:ln>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Prayer</a:t>
              </a:r>
              <a:endParaRPr lang="en-US" sz="4800" dirty="0">
                <a:ln w="25400">
                  <a:noFill/>
                </a:ln>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grpSp>
      <p:sp>
        <p:nvSpPr>
          <p:cNvPr id="8" name="Line 10">
            <a:extLst>
              <a:ext uri="{FF2B5EF4-FFF2-40B4-BE49-F238E27FC236}">
                <a16:creationId xmlns:a16="http://schemas.microsoft.com/office/drawing/2014/main" id="{05A31FDE-B23E-4932-97D3-105527275301}"/>
              </a:ext>
            </a:extLst>
          </p:cNvPr>
          <p:cNvSpPr>
            <a:spLocks noChangeShapeType="1"/>
          </p:cNvSpPr>
          <p:nvPr/>
        </p:nvSpPr>
        <p:spPr bwMode="auto">
          <a:xfrm flipV="1">
            <a:off x="-82124" y="7018625"/>
            <a:ext cx="12801600" cy="64384"/>
          </a:xfrm>
          <a:prstGeom prst="line">
            <a:avLst/>
          </a:prstGeom>
          <a:noFill/>
          <a:ln w="77063">
            <a:solidFill>
              <a:schemeClr val="bg1"/>
            </a:solidFill>
            <a:round/>
            <a:headEnd/>
            <a:tailEnd/>
          </a:ln>
        </p:spPr>
        <p:txBody>
          <a:bodyPr lIns="64291" tIns="32146" rIns="64291" bIns="32146"/>
          <a:lstStyle/>
          <a:p>
            <a:pPr algn="l"/>
            <a:endParaRPr lang="en-US" sz="1400" dirty="0">
              <a:solidFill>
                <a:schemeClr val="bg1"/>
              </a:solidFill>
              <a:latin typeface="Gotham Medium" panose="02000604030000020004"/>
            </a:endParaRPr>
          </a:p>
        </p:txBody>
      </p:sp>
      <p:sp>
        <p:nvSpPr>
          <p:cNvPr id="9" name="Line 10">
            <a:extLst>
              <a:ext uri="{FF2B5EF4-FFF2-40B4-BE49-F238E27FC236}">
                <a16:creationId xmlns:a16="http://schemas.microsoft.com/office/drawing/2014/main" id="{5A45F950-DF44-4AA3-8E54-47FE2AFB00FE}"/>
              </a:ext>
            </a:extLst>
          </p:cNvPr>
          <p:cNvSpPr>
            <a:spLocks noChangeShapeType="1"/>
          </p:cNvSpPr>
          <p:nvPr/>
        </p:nvSpPr>
        <p:spPr bwMode="auto">
          <a:xfrm flipV="1">
            <a:off x="0" y="7522152"/>
            <a:ext cx="12801600" cy="64384"/>
          </a:xfrm>
          <a:prstGeom prst="line">
            <a:avLst/>
          </a:prstGeom>
          <a:noFill/>
          <a:ln w="77063">
            <a:solidFill>
              <a:schemeClr val="bg1"/>
            </a:solidFill>
            <a:round/>
            <a:headEnd/>
            <a:tailEnd/>
          </a:ln>
        </p:spPr>
        <p:txBody>
          <a:bodyPr lIns="64291" tIns="32146" rIns="64291" bIns="32146"/>
          <a:lstStyle/>
          <a:p>
            <a:pPr algn="l"/>
            <a:endParaRPr lang="en-US" sz="1400" dirty="0">
              <a:solidFill>
                <a:schemeClr val="bg1"/>
              </a:solidFill>
              <a:latin typeface="Gotham Medium" panose="02000604030000020004"/>
            </a:endParaRPr>
          </a:p>
        </p:txBody>
      </p:sp>
      <p:sp>
        <p:nvSpPr>
          <p:cNvPr id="11" name="TextBox 10">
            <a:extLst>
              <a:ext uri="{FF2B5EF4-FFF2-40B4-BE49-F238E27FC236}">
                <a16:creationId xmlns:a16="http://schemas.microsoft.com/office/drawing/2014/main" id="{0F861137-455F-4156-A89B-7B5E22E8E984}"/>
              </a:ext>
            </a:extLst>
          </p:cNvPr>
          <p:cNvSpPr txBox="1"/>
          <p:nvPr/>
        </p:nvSpPr>
        <p:spPr>
          <a:xfrm>
            <a:off x="1671982" y="5352641"/>
            <a:ext cx="9189302" cy="704745"/>
          </a:xfrm>
          <a:prstGeom prst="rect">
            <a:avLst/>
          </a:prstGeom>
          <a:solidFill>
            <a:srgbClr val="002060">
              <a:alpha val="21000"/>
            </a:srgbClr>
          </a:solidFill>
          <a:ln>
            <a:noFill/>
          </a:ln>
        </p:spPr>
        <p:style>
          <a:lnRef idx="1">
            <a:schemeClr val="accent1"/>
          </a:lnRef>
          <a:fillRef idx="2">
            <a:schemeClr val="accent1"/>
          </a:fillRef>
          <a:effectRef idx="1">
            <a:schemeClr val="accent1"/>
          </a:effectRef>
          <a:fontRef idx="minor">
            <a:schemeClr val="dk1"/>
          </a:fontRef>
        </p:style>
        <p:txBody>
          <a:bodyPr wrap="square">
            <a:spAutoFit/>
          </a:bodyPr>
          <a:lstStyle/>
          <a:p>
            <a:pPr marL="0" marR="0">
              <a:lnSpc>
                <a:spcPct val="107000"/>
              </a:lnSpc>
              <a:spcBef>
                <a:spcPts val="0"/>
              </a:spcBef>
              <a:spcAft>
                <a:spcPts val="0"/>
              </a:spcAft>
            </a:pPr>
            <a:r>
              <a:rPr lang="en-US" sz="2000" u="sng" cap="small" dirty="0">
                <a:ln w="25400">
                  <a:noFill/>
                </a:ln>
                <a:solidFill>
                  <a:schemeClr val="bg1"/>
                </a:solidFill>
                <a:effectLst/>
                <a:latin typeface="Arial Black" panose="020B0A04020102020204" pitchFamily="34" charset="0"/>
                <a:ea typeface="Calibri" panose="020F0502020204030204" pitchFamily="34" charset="0"/>
                <a:cs typeface="Calibri" panose="020F0502020204030204" pitchFamily="34" charset="0"/>
              </a:rPr>
              <a:t>Thought to Remember</a:t>
            </a:r>
            <a:endParaRPr lang="en-US" sz="2000" u="sng" cap="small" dirty="0">
              <a:ln w="25400">
                <a:noFill/>
              </a:ln>
              <a:solidFill>
                <a:schemeClr val="bg1"/>
              </a:solidFill>
              <a:effectLst/>
              <a:latin typeface="Arial Black" panose="020B0A04020102020204" pitchFamily="34" charset="0"/>
              <a:ea typeface="Calibri" panose="020F0502020204030204" pitchFamily="34" charset="0"/>
              <a:cs typeface="Times New Roman" panose="02020603050405020304" pitchFamily="18" charset="0"/>
            </a:endParaRPr>
          </a:p>
          <a:p>
            <a:pPr lvl="1">
              <a:lnSpc>
                <a:spcPct val="107000"/>
              </a:lnSpc>
            </a:pPr>
            <a:r>
              <a:rPr lang="en-US" dirty="0">
                <a:ln w="25400">
                  <a:noFill/>
                </a:ln>
                <a:solidFill>
                  <a:schemeClr val="bg1"/>
                </a:solidFill>
                <a:effectLst/>
                <a:latin typeface="Arial Black" panose="020B0A04020102020204" pitchFamily="34" charset="0"/>
                <a:ea typeface="Calibri" panose="020F0502020204030204" pitchFamily="34" charset="0"/>
                <a:cs typeface="Calibri" panose="020F0502020204030204" pitchFamily="34" charset="0"/>
              </a:rPr>
              <a:t>Christian community obeys God, loves others, and gathers faithfully.</a:t>
            </a:r>
          </a:p>
        </p:txBody>
      </p:sp>
      <p:sp>
        <p:nvSpPr>
          <p:cNvPr id="3" name="Title 1">
            <a:extLst>
              <a:ext uri="{FF2B5EF4-FFF2-40B4-BE49-F238E27FC236}">
                <a16:creationId xmlns:a16="http://schemas.microsoft.com/office/drawing/2014/main" id="{34102AE7-9CFC-FB6C-EACE-075A66A78CFB}"/>
              </a:ext>
            </a:extLst>
          </p:cNvPr>
          <p:cNvSpPr txBox="1">
            <a:spLocks/>
          </p:cNvSpPr>
          <p:nvPr/>
        </p:nvSpPr>
        <p:spPr>
          <a:xfrm>
            <a:off x="-56722" y="6573920"/>
            <a:ext cx="12192000" cy="1048161"/>
          </a:xfrm>
          <a:prstGeom prst="rect">
            <a:avLst/>
          </a:prstGeom>
          <a:solidFill>
            <a:srgbClr val="002060"/>
          </a:solidFill>
          <a:ln>
            <a:solidFill>
              <a:srgbClr val="002060"/>
            </a:solidFill>
          </a:ln>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4800" b="1" cap="small" dirty="0">
              <a:solidFill>
                <a:schemeClr val="bg1"/>
              </a:solidFill>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37167915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B3CAC57E-4D14-40F9-82DA-1D7CFBC1A8AC}"/>
              </a:ext>
            </a:extLst>
          </p:cNvPr>
          <p:cNvSpPr txBox="1"/>
          <p:nvPr/>
        </p:nvSpPr>
        <p:spPr>
          <a:xfrm>
            <a:off x="152400" y="3"/>
            <a:ext cx="3460415" cy="584295"/>
          </a:xfrm>
          <a:prstGeom prst="rect">
            <a:avLst/>
          </a:prstGeom>
          <a:solidFill>
            <a:srgbClr val="00206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OUTLINE</a:t>
            </a:r>
          </a:p>
        </p:txBody>
      </p:sp>
      <p:sp>
        <p:nvSpPr>
          <p:cNvPr id="22" name="Title 2">
            <a:extLst>
              <a:ext uri="{FF2B5EF4-FFF2-40B4-BE49-F238E27FC236}">
                <a16:creationId xmlns:a16="http://schemas.microsoft.com/office/drawing/2014/main" id="{8F68DF59-7286-4940-83AC-0942762905DB}"/>
              </a:ext>
            </a:extLst>
          </p:cNvPr>
          <p:cNvSpPr txBox="1">
            <a:spLocks/>
          </p:cNvSpPr>
          <p:nvPr/>
        </p:nvSpPr>
        <p:spPr>
          <a:xfrm>
            <a:off x="8383565" y="76200"/>
            <a:ext cx="3808435" cy="514350"/>
          </a:xfrm>
          <a:prstGeom prst="rect">
            <a:avLst/>
          </a:prstGeom>
          <a:solidFill>
            <a:srgbClr val="002060"/>
          </a:solidFill>
          <a:ln w="12700">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55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cxnSp>
        <p:nvCxnSpPr>
          <p:cNvPr id="26" name="Straight Connector 25">
            <a:extLst>
              <a:ext uri="{FF2B5EF4-FFF2-40B4-BE49-F238E27FC236}">
                <a16:creationId xmlns:a16="http://schemas.microsoft.com/office/drawing/2014/main" id="{20C70E49-B2B9-42E3-A51E-1563A79CE1C4}"/>
              </a:ext>
            </a:extLst>
          </p:cNvPr>
          <p:cNvCxnSpPr>
            <a:cxnSpLocks/>
          </p:cNvCxnSpPr>
          <p:nvPr/>
        </p:nvCxnSpPr>
        <p:spPr>
          <a:xfrm>
            <a:off x="0" y="685447"/>
            <a:ext cx="12186227" cy="21925"/>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27" name="Line 10">
            <a:extLst>
              <a:ext uri="{FF2B5EF4-FFF2-40B4-BE49-F238E27FC236}">
                <a16:creationId xmlns:a16="http://schemas.microsoft.com/office/drawing/2014/main" id="{9668BC52-3F14-425F-AA8C-99E40C6BB3DB}"/>
              </a:ext>
            </a:extLst>
          </p:cNvPr>
          <p:cNvSpPr>
            <a:spLocks noChangeShapeType="1"/>
          </p:cNvSpPr>
          <p:nvPr/>
        </p:nvSpPr>
        <p:spPr bwMode="auto">
          <a:xfrm flipV="1">
            <a:off x="-167640" y="3081791"/>
            <a:ext cx="12527280" cy="0"/>
          </a:xfrm>
          <a:prstGeom prst="line">
            <a:avLst/>
          </a:prstGeom>
          <a:noFill/>
          <a:ln w="361950">
            <a:solidFill>
              <a:srgbClr val="002060"/>
            </a:solidFill>
            <a:round/>
            <a:headEnd/>
            <a:tailEnd/>
          </a:ln>
        </p:spPr>
        <p:txBody>
          <a:bodyPr lIns="64291" tIns="32146" rIns="64291" bIns="32146"/>
          <a:lstStyle/>
          <a:p>
            <a:pPr algn="l"/>
            <a:endParaRPr lang="en-US" sz="1400" dirty="0">
              <a:solidFill>
                <a:schemeClr val="bg1"/>
              </a:solidFill>
              <a:latin typeface="Gotham Medium" panose="02000604030000020004"/>
            </a:endParaRPr>
          </a:p>
        </p:txBody>
      </p:sp>
      <p:grpSp>
        <p:nvGrpSpPr>
          <p:cNvPr id="3" name="Group 2">
            <a:extLst>
              <a:ext uri="{FF2B5EF4-FFF2-40B4-BE49-F238E27FC236}">
                <a16:creationId xmlns:a16="http://schemas.microsoft.com/office/drawing/2014/main" id="{CBB33279-6A28-4989-9B0E-D153BD427AC9}"/>
              </a:ext>
            </a:extLst>
          </p:cNvPr>
          <p:cNvGrpSpPr/>
          <p:nvPr/>
        </p:nvGrpSpPr>
        <p:grpSpPr>
          <a:xfrm>
            <a:off x="386862" y="1180267"/>
            <a:ext cx="10996438" cy="5412997"/>
            <a:chOff x="1150459" y="1429426"/>
            <a:chExt cx="11633200" cy="4938426"/>
          </a:xfrm>
          <a:solidFill>
            <a:schemeClr val="accent5">
              <a:alpha val="35000"/>
            </a:schemeClr>
          </a:solidFill>
        </p:grpSpPr>
        <p:sp>
          <p:nvSpPr>
            <p:cNvPr id="24" name="Rectangle 23">
              <a:extLst>
                <a:ext uri="{FF2B5EF4-FFF2-40B4-BE49-F238E27FC236}">
                  <a16:creationId xmlns:a16="http://schemas.microsoft.com/office/drawing/2014/main" id="{69CEFE4A-6B6E-4728-B42A-C8F77D17A120}"/>
                </a:ext>
              </a:extLst>
            </p:cNvPr>
            <p:cNvSpPr/>
            <p:nvPr/>
          </p:nvSpPr>
          <p:spPr>
            <a:xfrm>
              <a:off x="1150459" y="1429426"/>
              <a:ext cx="11633199" cy="1457577"/>
            </a:xfrm>
            <a:prstGeom prst="rect">
              <a:avLst/>
            </a:prstGeom>
            <a:solidFill>
              <a:schemeClr val="accent5">
                <a:lumMod val="40000"/>
                <a:lumOff val="60000"/>
              </a:schemeClr>
            </a:solidFill>
            <a:ln w="60325">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nchor="ctr">
              <a:spAutoFit/>
            </a:bodyPr>
            <a:lstStyle/>
            <a:p>
              <a:pPr marL="914400" defTabSz="562578">
                <a:lnSpc>
                  <a:spcPct val="90000"/>
                </a:lnSpc>
                <a:spcBef>
                  <a:spcPct val="0"/>
                </a:spcBef>
                <a:spcAft>
                  <a:spcPct val="15000"/>
                </a:spcAft>
              </a:pPr>
              <a:r>
                <a:rPr lang="en-US" sz="2400" b="1" cap="small" spc="50" dirty="0">
                  <a:ln w="0"/>
                  <a:solidFill>
                    <a:srgbClr val="002060"/>
                  </a:solidFill>
                  <a:effectLst>
                    <a:outerShdw blurRad="38100" dist="38100" dir="2700000" algn="tl">
                      <a:srgbClr val="000000">
                        <a:alpha val="43137"/>
                      </a:srgbClr>
                    </a:outerShdw>
                  </a:effectLst>
                  <a:latin typeface="Gotham Medium" panose="02000604030000020004"/>
                </a:rPr>
                <a:t>Lesson Scripture: </a:t>
              </a:r>
              <a:r>
                <a:rPr lang="en-US" sz="2400" b="1" cap="small" spc="50" dirty="0">
                  <a:ln w="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Matthew 28:18–20; Hebrews 10:22–25</a:t>
              </a:r>
            </a:p>
            <a:p>
              <a:pPr marL="914400" defTabSz="562578">
                <a:lnSpc>
                  <a:spcPct val="90000"/>
                </a:lnSpc>
                <a:spcBef>
                  <a:spcPct val="0"/>
                </a:spcBef>
                <a:spcAft>
                  <a:spcPct val="15000"/>
                </a:spcAft>
              </a:pPr>
              <a:r>
                <a:rPr lang="en-US" sz="2400" b="1" cap="small" spc="50" dirty="0">
                  <a:ln w="0"/>
                  <a:solidFill>
                    <a:srgbClr val="002060"/>
                  </a:solidFill>
                  <a:effectLst>
                    <a:outerShdw blurRad="38100" dist="38100" dir="2700000" algn="tl">
                      <a:srgbClr val="000000">
                        <a:alpha val="43137"/>
                      </a:srgbClr>
                    </a:outerShdw>
                  </a:effectLst>
                  <a:latin typeface="Gotham Medium" panose="02000604030000020004"/>
                </a:rPr>
                <a:t>Lesson Focus: </a:t>
              </a:r>
              <a:r>
                <a:rPr lang="en-US" b="1" cap="small" spc="50" dirty="0">
                  <a:ln w="0"/>
                  <a:solidFill>
                    <a:srgbClr val="002060"/>
                  </a:solidFill>
                  <a:effectLst>
                    <a:outerShdw blurRad="38100" dist="38100" dir="2700000" algn="tl">
                      <a:srgbClr val="000000">
                        <a:alpha val="43137"/>
                      </a:srgbClr>
                    </a:outerShdw>
                  </a:effectLst>
                  <a:latin typeface="Gotham Medium" panose="02000604030000020004"/>
                </a:rPr>
                <a:t>God has a mission for each of us. </a:t>
              </a:r>
            </a:p>
            <a:p>
              <a:pPr marL="914400" defTabSz="562578">
                <a:lnSpc>
                  <a:spcPct val="90000"/>
                </a:lnSpc>
                <a:spcBef>
                  <a:spcPct val="0"/>
                </a:spcBef>
                <a:spcAft>
                  <a:spcPct val="15000"/>
                </a:spcAft>
              </a:pPr>
              <a:r>
                <a:rPr lang="en-US" sz="2400" b="1" cap="small" spc="50" dirty="0">
                  <a:ln w="0"/>
                  <a:solidFill>
                    <a:srgbClr val="002060"/>
                  </a:solidFill>
                  <a:effectLst>
                    <a:outerShdw blurRad="38100" dist="38100" dir="2700000" algn="tl">
                      <a:srgbClr val="000000">
                        <a:alpha val="43137"/>
                      </a:srgbClr>
                    </a:outerShdw>
                  </a:effectLst>
                  <a:latin typeface="Gotham Medium" panose="02000604030000020004"/>
                </a:rPr>
                <a:t>Apply the Message: </a:t>
              </a:r>
              <a:r>
                <a:rPr lang="en-US" b="1" cap="small" spc="50" dirty="0">
                  <a:ln w="0"/>
                  <a:solidFill>
                    <a:srgbClr val="002060"/>
                  </a:solidFill>
                  <a:effectLst>
                    <a:outerShdw blurRad="38100" dist="38100" dir="2700000" algn="tl">
                      <a:srgbClr val="000000">
                        <a:alpha val="43137"/>
                      </a:srgbClr>
                    </a:outerShdw>
                  </a:effectLst>
                  <a:latin typeface="Gotham Medium" panose="02000604030000020004"/>
                </a:rPr>
                <a:t>Each person can discover purpose in the church. </a:t>
              </a:r>
            </a:p>
            <a:p>
              <a:pPr marL="914400" defTabSz="562578">
                <a:lnSpc>
                  <a:spcPct val="90000"/>
                </a:lnSpc>
                <a:spcBef>
                  <a:spcPct val="0"/>
                </a:spcBef>
                <a:spcAft>
                  <a:spcPct val="15000"/>
                </a:spcAft>
              </a:pPr>
              <a:r>
                <a:rPr lang="en-US" sz="2400" b="1" cap="small" spc="50" dirty="0">
                  <a:ln w="0"/>
                  <a:solidFill>
                    <a:srgbClr val="002060"/>
                  </a:solidFill>
                  <a:effectLst>
                    <a:outerShdw blurRad="38100" dist="38100" dir="2700000" algn="tl">
                      <a:srgbClr val="000000">
                        <a:alpha val="43137"/>
                      </a:srgbClr>
                    </a:outerShdw>
                  </a:effectLst>
                  <a:latin typeface="Gotham Medium" panose="02000604030000020004"/>
                </a:rPr>
                <a:t>Live It Out: </a:t>
              </a:r>
              <a:r>
                <a:rPr lang="en-US" b="1" cap="small" spc="50" dirty="0">
                  <a:ln w="0"/>
                  <a:solidFill>
                    <a:srgbClr val="002060"/>
                  </a:solidFill>
                  <a:effectLst>
                    <a:outerShdw blurRad="38100" dist="38100" dir="2700000" algn="tl">
                      <a:srgbClr val="000000">
                        <a:alpha val="43137"/>
                      </a:srgbClr>
                    </a:outerShdw>
                  </a:effectLst>
                  <a:latin typeface="Gotham Medium" panose="02000604030000020004"/>
                </a:rPr>
                <a:t>Courageously lean into what God has led you to do. </a:t>
              </a:r>
            </a:p>
          </p:txBody>
        </p:sp>
        <p:sp>
          <p:nvSpPr>
            <p:cNvPr id="15" name="Rectangle 14">
              <a:extLst>
                <a:ext uri="{FF2B5EF4-FFF2-40B4-BE49-F238E27FC236}">
                  <a16:creationId xmlns:a16="http://schemas.microsoft.com/office/drawing/2014/main" id="{3C4A546D-0018-40BA-A5FD-75A46D201506}"/>
                </a:ext>
              </a:extLst>
            </p:cNvPr>
            <p:cNvSpPr/>
            <p:nvPr/>
          </p:nvSpPr>
          <p:spPr>
            <a:xfrm>
              <a:off x="1150459" y="3501864"/>
              <a:ext cx="11633200" cy="2865988"/>
            </a:xfrm>
            <a:prstGeom prst="rect">
              <a:avLst/>
            </a:prstGeom>
            <a:solidFill>
              <a:schemeClr val="accent5">
                <a:lumMod val="40000"/>
                <a:lumOff val="60000"/>
              </a:schemeClr>
            </a:solidFill>
            <a:ln w="60325">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nchor="ctr">
              <a:spAutoFit/>
            </a:bodyPr>
            <a:lstStyle/>
            <a:p>
              <a:pPr marL="1578757" lvl="3" indent="-342900" hangingPunct="0">
                <a:buFont typeface="Wingdings" panose="05000000000000000000" pitchFamily="2" charset="2"/>
                <a:buChar char="q"/>
                <a:tabLst>
                  <a:tab pos="642915" algn="l"/>
                </a:tabLst>
              </a:pPr>
              <a:endPar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endParaRPr>
            </a:p>
            <a:p>
              <a:pPr marL="1578757" lvl="3" indent="-342900" hangingPunct="0">
                <a:buFont typeface="Wingdings" panose="05000000000000000000" pitchFamily="2" charset="2"/>
                <a:buChar char="q"/>
                <a:tabLst>
                  <a:tab pos="642915" algn="l"/>
                </a:tabLst>
              </a:pPr>
              <a:r>
                <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Introduction</a:t>
              </a:r>
              <a:endPar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a:p>
              <a:pPr marL="1578757" lvl="3" indent="-342900" hangingPunct="0">
                <a:buFont typeface="Wingdings" panose="05000000000000000000" pitchFamily="2" charset="2"/>
                <a:buChar char="q"/>
                <a:tabLst>
                  <a:tab pos="642915" algn="l"/>
                </a:tabLst>
              </a:pPr>
              <a:r>
                <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Support Scripture for Lesson </a:t>
              </a:r>
            </a:p>
            <a:p>
              <a:pPr marL="1578757" lvl="3" indent="-342900" hangingPunct="0">
                <a:buFont typeface="Wingdings" panose="05000000000000000000" pitchFamily="2" charset="2"/>
                <a:buChar char="q"/>
                <a:tabLst>
                  <a:tab pos="642915" algn="l"/>
                </a:tabLst>
              </a:pPr>
              <a:r>
                <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Lesson Context</a:t>
              </a:r>
              <a:endPar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a:p>
              <a:pPr marL="1578757" lvl="3" indent="-342900" hangingPunct="0">
                <a:buFont typeface="Wingdings" panose="05000000000000000000" pitchFamily="2" charset="2"/>
                <a:buChar char="q"/>
                <a:tabLst>
                  <a:tab pos="642915" algn="l"/>
                </a:tabLst>
              </a:pPr>
              <a:r>
                <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Overview</a:t>
              </a:r>
              <a:endPar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a:p>
              <a:pPr marL="2171700" lvl="4" indent="-342900">
                <a:lnSpc>
                  <a:spcPct val="107000"/>
                </a:lnSpc>
                <a:buFont typeface="Wingdings" panose="05000000000000000000" pitchFamily="2" charset="2"/>
                <a:buChar char="q"/>
              </a:pPr>
              <a:r>
                <a:rPr lang="en-US" b="1" cap="small"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rPr>
                <a:t>Christ’s Great Commission - Matthew 28:18–20 KJV</a:t>
              </a:r>
            </a:p>
            <a:p>
              <a:pPr marL="2171700" lvl="4" indent="-342900">
                <a:lnSpc>
                  <a:spcPct val="107000"/>
                </a:lnSpc>
                <a:buFont typeface="Wingdings" panose="05000000000000000000" pitchFamily="2" charset="2"/>
                <a:buChar char="q"/>
              </a:pPr>
              <a:r>
                <a:rPr lang="en-US" b="1" cap="small"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rPr>
                <a:t>The Life of Faith, Lived Together - Hebrews 10:22–25 KJV</a:t>
              </a:r>
            </a:p>
            <a:p>
              <a:pPr marL="1578757" lvl="3" indent="-342900" hangingPunct="0">
                <a:lnSpc>
                  <a:spcPct val="107000"/>
                </a:lnSpc>
                <a:buFont typeface="Wingdings" panose="05000000000000000000" pitchFamily="2" charset="2"/>
                <a:buChar char="q"/>
                <a:tabLst>
                  <a:tab pos="642915" algn="l"/>
                </a:tabLst>
              </a:pPr>
              <a:r>
                <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Conclusion</a:t>
              </a:r>
            </a:p>
            <a:p>
              <a:pPr marL="1578757" lvl="3" indent="-342900" hangingPunct="0">
                <a:buFont typeface="Wingdings" panose="05000000000000000000" pitchFamily="2" charset="2"/>
                <a:buChar char="q"/>
                <a:tabLst>
                  <a:tab pos="642915" algn="l"/>
                </a:tabLst>
              </a:pPr>
              <a:r>
                <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Question &amp; Answers</a:t>
              </a:r>
            </a:p>
            <a:p>
              <a:pPr marL="1578757" lvl="3" indent="-342900" hangingPunct="0">
                <a:buFont typeface="Wingdings" panose="05000000000000000000" pitchFamily="2" charset="2"/>
                <a:buChar char="q"/>
                <a:tabLst>
                  <a:tab pos="642915" algn="l"/>
                </a:tabLst>
              </a:pPr>
              <a:endPar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p:txBody>
        </p:sp>
      </p:grpSp>
      <p:pic>
        <p:nvPicPr>
          <p:cNvPr id="2" name="Picture 1">
            <a:extLst>
              <a:ext uri="{FF2B5EF4-FFF2-40B4-BE49-F238E27FC236}">
                <a16:creationId xmlns:a16="http://schemas.microsoft.com/office/drawing/2014/main" id="{3ED397F9-128A-4375-1F23-0F021FEA003B}"/>
              </a:ext>
            </a:extLst>
          </p:cNvPr>
          <p:cNvPicPr>
            <a:picLocks noChangeAspect="1"/>
          </p:cNvPicPr>
          <p:nvPr/>
        </p:nvPicPr>
        <p:blipFill>
          <a:blip r:embed="rId3">
            <a:extLst>
              <a:ext uri="{28A0092B-C50C-407E-A947-70E740481C1C}">
                <a14:useLocalDpi xmlns:a14="http://schemas.microsoft.com/office/drawing/2010/main" val="0"/>
              </a:ext>
            </a:extLst>
          </a:blip>
          <a:srcRect l="14642" r="14642"/>
          <a:stretch/>
        </p:blipFill>
        <p:spPr>
          <a:xfrm>
            <a:off x="7475558" y="3575804"/>
            <a:ext cx="3725841" cy="2963690"/>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
        <p:nvSpPr>
          <p:cNvPr id="4" name="Slide Number Placeholder 1">
            <a:extLst>
              <a:ext uri="{FF2B5EF4-FFF2-40B4-BE49-F238E27FC236}">
                <a16:creationId xmlns:a16="http://schemas.microsoft.com/office/drawing/2014/main" id="{1A2E2050-BB63-B9F8-47A0-0B00CDE5A00B}"/>
              </a:ext>
            </a:extLst>
          </p:cNvPr>
          <p:cNvSpPr txBox="1">
            <a:spLocks/>
          </p:cNvSpPr>
          <p:nvPr/>
        </p:nvSpPr>
        <p:spPr>
          <a:xfrm>
            <a:off x="10583411" y="6330462"/>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rgbClr val="002060"/>
                </a:solidFill>
                <a:latin typeface="Arial Black" panose="020B0A04020102020204" pitchFamily="34" charset="0"/>
              </a:rPr>
              <a:pPr algn="r"/>
              <a:t>3</a:t>
            </a:fld>
            <a:endParaRPr lang="en-US" dirty="0">
              <a:solidFill>
                <a:srgbClr val="002060"/>
              </a:solidFill>
              <a:latin typeface="Arial Black" panose="020B0A04020102020204" pitchFamily="34" charset="0"/>
            </a:endParaRPr>
          </a:p>
        </p:txBody>
      </p:sp>
    </p:spTree>
    <p:extLst>
      <p:ext uri="{BB962C8B-B14F-4D97-AF65-F5344CB8AC3E}">
        <p14:creationId xmlns:p14="http://schemas.microsoft.com/office/powerpoint/2010/main" val="24846623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5B0F5-B0D3-8263-BAC5-CA289B352DB4}"/>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99D02A6-A94E-9517-ABF7-B87155E87F56}"/>
              </a:ext>
            </a:extLst>
          </p:cNvPr>
          <p:cNvSpPr/>
          <p:nvPr/>
        </p:nvSpPr>
        <p:spPr>
          <a:xfrm>
            <a:off x="101372" y="590725"/>
            <a:ext cx="12090628" cy="6267275"/>
          </a:xfrm>
          <a:prstGeom prst="rect">
            <a:avLst/>
          </a:prstGeom>
          <a:noFill/>
          <a:ln w="1016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BFE13673-F993-5B2A-F553-687558127A98}"/>
              </a:ext>
            </a:extLst>
          </p:cNvPr>
          <p:cNvSpPr txBox="1"/>
          <p:nvPr/>
        </p:nvSpPr>
        <p:spPr>
          <a:xfrm>
            <a:off x="9522" y="-3497"/>
            <a:ext cx="2733678" cy="584295"/>
          </a:xfrm>
          <a:prstGeom prst="rect">
            <a:avLst/>
          </a:prstGeom>
          <a:solidFill>
            <a:srgbClr val="002060"/>
          </a:solidFill>
          <a:ln>
            <a:solidFill>
              <a:srgbClr val="002060"/>
            </a:solidFill>
          </a:ln>
        </p:spPr>
        <p:txBody>
          <a:bodyPr wrap="square" lIns="64291" tIns="32146" rIns="64291" bIns="32146" rtlCol="0">
            <a:spAutoFit/>
          </a:bodyPr>
          <a:lstStyle/>
          <a:p>
            <a:pPr algn="l"/>
            <a:r>
              <a:rPr lang="en-US" sz="3400" b="1" dirty="0">
                <a:solidFill>
                  <a:schemeClr val="bg1"/>
                </a:solidFill>
                <a:effectLst>
                  <a:outerShdw blurRad="38100" dist="38100" dir="2700000" algn="tl">
                    <a:srgbClr val="000000">
                      <a:alpha val="43137"/>
                    </a:srgbClr>
                  </a:outerShdw>
                </a:effectLst>
                <a:latin typeface="Gotham Medium" panose="02000604030000020004"/>
              </a:rPr>
              <a:t>CONCLUSION</a:t>
            </a:r>
            <a:endParaRPr lang="en-US" sz="2500" b="1" dirty="0">
              <a:solidFill>
                <a:schemeClr val="bg1"/>
              </a:solidFill>
              <a:effectLst>
                <a:outerShdw blurRad="38100" dist="38100" dir="2700000" algn="tl">
                  <a:srgbClr val="000000">
                    <a:alpha val="43137"/>
                  </a:srgbClr>
                </a:outerShdw>
              </a:effectLst>
              <a:latin typeface="Gotham Medium" panose="02000604030000020004"/>
            </a:endParaRPr>
          </a:p>
        </p:txBody>
      </p:sp>
      <p:cxnSp>
        <p:nvCxnSpPr>
          <p:cNvPr id="21" name="Straight Connector 20">
            <a:extLst>
              <a:ext uri="{FF2B5EF4-FFF2-40B4-BE49-F238E27FC236}">
                <a16:creationId xmlns:a16="http://schemas.microsoft.com/office/drawing/2014/main" id="{40157497-28FC-4909-CA4A-5AACFA44C071}"/>
              </a:ext>
            </a:extLst>
          </p:cNvPr>
          <p:cNvCxnSpPr/>
          <p:nvPr/>
        </p:nvCxnSpPr>
        <p:spPr>
          <a:xfrm>
            <a:off x="-228600" y="580798"/>
            <a:ext cx="12801600"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27" name="Title 2">
            <a:extLst>
              <a:ext uri="{FF2B5EF4-FFF2-40B4-BE49-F238E27FC236}">
                <a16:creationId xmlns:a16="http://schemas.microsoft.com/office/drawing/2014/main" id="{67D6BFBF-5242-5D58-5403-5E0911CB9CCC}"/>
              </a:ext>
            </a:extLst>
          </p:cNvPr>
          <p:cNvSpPr txBox="1">
            <a:spLocks/>
          </p:cNvSpPr>
          <p:nvPr/>
        </p:nvSpPr>
        <p:spPr>
          <a:xfrm>
            <a:off x="9175720" y="56521"/>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effectLst>
                  <a:outerShdw blurRad="38100" dist="38100" dir="2700000" algn="tl">
                    <a:srgbClr val="000000">
                      <a:alpha val="43137"/>
                    </a:srgbClr>
                  </a:outerShdw>
                </a:effectLst>
                <a:latin typeface="Gotham Medium" panose="02000604030000020004"/>
              </a:rPr>
              <a:t>LIVING IN CHRISTIAN COMMUNITY</a:t>
            </a:r>
          </a:p>
        </p:txBody>
      </p:sp>
      <p:pic>
        <p:nvPicPr>
          <p:cNvPr id="6" name="Picture 5">
            <a:extLst>
              <a:ext uri="{FF2B5EF4-FFF2-40B4-BE49-F238E27FC236}">
                <a16:creationId xmlns:a16="http://schemas.microsoft.com/office/drawing/2014/main" id="{63B08169-F435-6C77-6FE1-2DA7A1B451A6}"/>
              </a:ext>
            </a:extLst>
          </p:cNvPr>
          <p:cNvPicPr>
            <a:picLocks noChangeAspect="1"/>
          </p:cNvPicPr>
          <p:nvPr/>
        </p:nvPicPr>
        <p:blipFill>
          <a:blip r:embed="rId3">
            <a:extLst>
              <a:ext uri="{28A0092B-C50C-407E-A947-70E740481C1C}">
                <a14:useLocalDpi xmlns:a14="http://schemas.microsoft.com/office/drawing/2010/main" val="0"/>
              </a:ext>
            </a:extLst>
          </a:blip>
          <a:srcRect l="25020" r="25020"/>
          <a:stretch/>
        </p:blipFill>
        <p:spPr>
          <a:xfrm flipH="1">
            <a:off x="19308" y="1487178"/>
            <a:ext cx="5587226" cy="5439725"/>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3" name="Rectangle 2">
            <a:extLst>
              <a:ext uri="{FF2B5EF4-FFF2-40B4-BE49-F238E27FC236}">
                <a16:creationId xmlns:a16="http://schemas.microsoft.com/office/drawing/2014/main" id="{9554B642-803F-0479-4F03-EBE4F019F9B4}"/>
              </a:ext>
            </a:extLst>
          </p:cNvPr>
          <p:cNvSpPr/>
          <p:nvPr/>
        </p:nvSpPr>
        <p:spPr>
          <a:xfrm>
            <a:off x="5688598" y="1343318"/>
            <a:ext cx="6659682" cy="2606706"/>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600"/>
              </a:spcBef>
              <a:spcAft>
                <a:spcPts val="600"/>
              </a:spcAft>
            </a:pPr>
            <a:endParaRPr lang="en-US" sz="500" b="1" u="sng"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endParaRPr>
          </a:p>
          <a:p>
            <a:pPr marL="0" marR="0">
              <a:lnSpc>
                <a:spcPct val="107000"/>
              </a:lnSpc>
              <a:spcBef>
                <a:spcPts val="300"/>
              </a:spcBef>
              <a:spcAft>
                <a:spcPts val="300"/>
              </a:spcAft>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1 Timothy 3:1–7—A Leadership Example. </a:t>
            </a:r>
          </a:p>
          <a:p>
            <a:pPr>
              <a:lnSpc>
                <a:spcPct val="107000"/>
              </a:lnSpc>
              <a:spcBef>
                <a:spcPts val="300"/>
              </a:spcBef>
              <a:spcAft>
                <a:spcPts val="300"/>
              </a:spcAft>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Acts 9:36–42—A Leader Who Cares. </a:t>
            </a:r>
          </a:p>
          <a:p>
            <a:pPr>
              <a:lnSpc>
                <a:spcPct val="107000"/>
              </a:lnSpc>
              <a:spcBef>
                <a:spcPts val="300"/>
              </a:spcBef>
              <a:spcAft>
                <a:spcPts val="300"/>
              </a:spcAft>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Acts 18:24–28—A Leader Who Teaches. </a:t>
            </a:r>
          </a:p>
          <a:p>
            <a:pPr>
              <a:lnSpc>
                <a:spcPct val="107000"/>
              </a:lnSpc>
              <a:spcBef>
                <a:spcPts val="300"/>
              </a:spcBef>
              <a:spcAft>
                <a:spcPts val="300"/>
              </a:spcAft>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Nehemiah 2:1–8—A Leader Who Listens. </a:t>
            </a:r>
          </a:p>
          <a:p>
            <a:pPr>
              <a:lnSpc>
                <a:spcPct val="107000"/>
              </a:lnSpc>
              <a:spcBef>
                <a:spcPts val="300"/>
              </a:spcBef>
              <a:spcAft>
                <a:spcPts val="300"/>
              </a:spcAft>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Nehemiah 4:1–6—A Leader Who Intercedes. </a:t>
            </a:r>
          </a:p>
          <a:p>
            <a:pPr>
              <a:lnSpc>
                <a:spcPct val="107000"/>
              </a:lnSpc>
              <a:spcBef>
                <a:spcPts val="300"/>
              </a:spcBef>
              <a:spcAft>
                <a:spcPts val="300"/>
              </a:spcAft>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John 13:3–17—A Leader Who Serves. </a:t>
            </a:r>
          </a:p>
        </p:txBody>
      </p:sp>
      <p:sp>
        <p:nvSpPr>
          <p:cNvPr id="15" name="Rectangle: Rounded Corners 6">
            <a:extLst>
              <a:ext uri="{FF2B5EF4-FFF2-40B4-BE49-F238E27FC236}">
                <a16:creationId xmlns:a16="http://schemas.microsoft.com/office/drawing/2014/main" id="{052682AC-3702-54EE-80FA-206D76C6B19E}"/>
              </a:ext>
            </a:extLst>
          </p:cNvPr>
          <p:cNvSpPr txBox="1"/>
          <p:nvPr/>
        </p:nvSpPr>
        <p:spPr>
          <a:xfrm>
            <a:off x="0" y="647045"/>
            <a:ext cx="12191999" cy="840134"/>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z="152400">
            <a:bevelT w="190500" h="38100"/>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90008" tIns="90008" rIns="90008" bIns="90008" numCol="1" spcCol="893" anchor="ctr" anchorCtr="0">
            <a:noAutofit/>
          </a:bodyPr>
          <a:lstStyle/>
          <a:p>
            <a:pPr defTabSz="562550">
              <a:lnSpc>
                <a:spcPct val="90000"/>
              </a:lnSpc>
              <a:spcBef>
                <a:spcPct val="0"/>
              </a:spcBef>
              <a:spcAft>
                <a:spcPct val="35000"/>
              </a:spcAft>
            </a:pPr>
            <a:endParaRPr lang="en-US" sz="2800" b="1" cap="small" dirty="0">
              <a:solidFill>
                <a:schemeClr val="bg1"/>
              </a:solidFill>
              <a:effectLst>
                <a:outerShdw blurRad="38100" dist="38100" dir="2700000" algn="tl">
                  <a:srgbClr val="000000">
                    <a:alpha val="43137"/>
                  </a:srgbClr>
                </a:outerShdw>
              </a:effectLst>
              <a:latin typeface="Gotham Medium" panose="02000604030000020004"/>
            </a:endParaRPr>
          </a:p>
        </p:txBody>
      </p:sp>
      <p:sp>
        <p:nvSpPr>
          <p:cNvPr id="4" name="Slide Number Placeholder 1">
            <a:extLst>
              <a:ext uri="{FF2B5EF4-FFF2-40B4-BE49-F238E27FC236}">
                <a16:creationId xmlns:a16="http://schemas.microsoft.com/office/drawing/2014/main" id="{5CCFFBFB-D346-AD63-7028-935B15F28B83}"/>
              </a:ext>
            </a:extLst>
          </p:cNvPr>
          <p:cNvSpPr txBox="1">
            <a:spLocks/>
          </p:cNvSpPr>
          <p:nvPr/>
        </p:nvSpPr>
        <p:spPr>
          <a:xfrm>
            <a:off x="-953551" y="6552099"/>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4</a:t>
            </a:fld>
            <a:endParaRPr lang="en-US" dirty="0">
              <a:solidFill>
                <a:schemeClr val="bg1"/>
              </a:solidFill>
              <a:latin typeface="Arial Black" panose="020B0A04020102020204" pitchFamily="34" charset="0"/>
            </a:endParaRPr>
          </a:p>
        </p:txBody>
      </p:sp>
      <p:sp>
        <p:nvSpPr>
          <p:cNvPr id="8" name="TextBox 7">
            <a:extLst>
              <a:ext uri="{FF2B5EF4-FFF2-40B4-BE49-F238E27FC236}">
                <a16:creationId xmlns:a16="http://schemas.microsoft.com/office/drawing/2014/main" id="{A9FD80AF-7943-518C-2F8F-5141664A4726}"/>
              </a:ext>
            </a:extLst>
          </p:cNvPr>
          <p:cNvSpPr txBox="1"/>
          <p:nvPr/>
        </p:nvSpPr>
        <p:spPr>
          <a:xfrm>
            <a:off x="1049436" y="863187"/>
            <a:ext cx="10093125" cy="480131"/>
          </a:xfrm>
          <a:prstGeom prst="rect">
            <a:avLst/>
          </a:prstGeom>
          <a:noFill/>
        </p:spPr>
        <p:txBody>
          <a:bodyPr wrap="square">
            <a:spAutoFit/>
          </a:bodyPr>
          <a:lstStyle/>
          <a:p>
            <a:pPr defTabSz="562550">
              <a:lnSpc>
                <a:spcPct val="90000"/>
              </a:lnSpc>
              <a:spcBef>
                <a:spcPct val="0"/>
              </a:spcBef>
              <a:spcAft>
                <a:spcPct val="35000"/>
              </a:spcAft>
            </a:pPr>
            <a:r>
              <a:rPr lang="en-US" sz="2800" b="1" cap="small" dirty="0">
                <a:solidFill>
                  <a:schemeClr val="bg1"/>
                </a:solidFill>
                <a:effectLst>
                  <a:outerShdw blurRad="38100" dist="38100" dir="2700000" algn="tl">
                    <a:srgbClr val="000000">
                      <a:alpha val="43137"/>
                    </a:srgbClr>
                  </a:outerShdw>
                </a:effectLst>
                <a:latin typeface="Gotham Medium" panose="02000604030000020004"/>
                <a:ea typeface="+mn-lt"/>
                <a:cs typeface="Arial" panose="020B0604020202020204" pitchFamily="34" charset="0"/>
              </a:rPr>
              <a:t>Support Scripture for Lesson - </a:t>
            </a:r>
            <a:r>
              <a:rPr lang="en-US" sz="2000" b="1" u="sng"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Week of June 1 through June 6</a:t>
            </a:r>
          </a:p>
        </p:txBody>
      </p:sp>
      <p:sp>
        <p:nvSpPr>
          <p:cNvPr id="7" name="TextBox 6">
            <a:extLst>
              <a:ext uri="{FF2B5EF4-FFF2-40B4-BE49-F238E27FC236}">
                <a16:creationId xmlns:a16="http://schemas.microsoft.com/office/drawing/2014/main" id="{BC66854E-63E0-8A08-42AC-01870B61B9BE}"/>
              </a:ext>
            </a:extLst>
          </p:cNvPr>
          <p:cNvSpPr txBox="1"/>
          <p:nvPr/>
        </p:nvSpPr>
        <p:spPr>
          <a:xfrm>
            <a:off x="5657220" y="4111350"/>
            <a:ext cx="6373913" cy="2585323"/>
          </a:xfrm>
          <a:prstGeom prst="rect">
            <a:avLst/>
          </a:prstGeom>
          <a:solidFill>
            <a:schemeClr val="accent5">
              <a:lumMod val="20000"/>
              <a:lumOff val="80000"/>
            </a:schemeClr>
          </a:solidFill>
          <a:ln w="5715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r>
              <a:rPr lang="en-US" sz="1800" b="1" kern="1200" dirty="0">
                <a:solidFill>
                  <a:srgbClr val="002060"/>
                </a:solidFill>
                <a:effectLst/>
                <a:latin typeface="+mn-lt"/>
                <a:ea typeface="+mn-ea"/>
                <a:cs typeface="+mn-cs"/>
              </a:rPr>
              <a:t>Godly leadership is not defined by title, position, power, or public attention. It is revealed through character, compassion, teachability, prayer, listening, perseverance, and humble service. Paul describes the leader’s integrity. Tabitha shows the power of care. Apollos shows the importance of teachable truth. Nehemiah shows prayerful listening and intercession. Jesus gives the highest example by serving in humility. Together, these Scriptures teach that leadership in God’s kingdom is a sacred responsibility shaped by love and obedience.</a:t>
            </a:r>
            <a:endParaRPr lang="en-US" dirty="0">
              <a:solidFill>
                <a:srgbClr val="002060"/>
              </a:solidFill>
            </a:endParaRPr>
          </a:p>
        </p:txBody>
      </p:sp>
    </p:spTree>
    <p:extLst>
      <p:ext uri="{BB962C8B-B14F-4D97-AF65-F5344CB8AC3E}">
        <p14:creationId xmlns:p14="http://schemas.microsoft.com/office/powerpoint/2010/main" val="33260496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A59A3EA5-4B17-46D7-8358-1E2CFD7A8EB1}"/>
              </a:ext>
            </a:extLst>
          </p:cNvPr>
          <p:cNvCxnSpPr>
            <a:cxnSpLocks/>
          </p:cNvCxnSpPr>
          <p:nvPr/>
        </p:nvCxnSpPr>
        <p:spPr>
          <a:xfrm>
            <a:off x="-57883" y="690594"/>
            <a:ext cx="12186227" cy="21925"/>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14" name="Line 10">
            <a:extLst>
              <a:ext uri="{FF2B5EF4-FFF2-40B4-BE49-F238E27FC236}">
                <a16:creationId xmlns:a16="http://schemas.microsoft.com/office/drawing/2014/main" id="{53D00BA3-6582-4CD7-BC9B-B199287D39E2}"/>
              </a:ext>
            </a:extLst>
          </p:cNvPr>
          <p:cNvSpPr>
            <a:spLocks noChangeShapeType="1"/>
          </p:cNvSpPr>
          <p:nvPr/>
        </p:nvSpPr>
        <p:spPr bwMode="auto">
          <a:xfrm flipV="1">
            <a:off x="26215" y="6869816"/>
            <a:ext cx="12292061" cy="64384"/>
          </a:xfrm>
          <a:prstGeom prst="line">
            <a:avLst/>
          </a:prstGeom>
          <a:noFill/>
          <a:ln w="77063">
            <a:solidFill>
              <a:schemeClr val="bg1"/>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sp>
        <p:nvSpPr>
          <p:cNvPr id="28" name="Title 2">
            <a:extLst>
              <a:ext uri="{FF2B5EF4-FFF2-40B4-BE49-F238E27FC236}">
                <a16:creationId xmlns:a16="http://schemas.microsoft.com/office/drawing/2014/main" id="{9E823B42-FD48-4E90-B684-16A5988304F2}"/>
              </a:ext>
            </a:extLst>
          </p:cNvPr>
          <p:cNvSpPr txBox="1">
            <a:spLocks/>
          </p:cNvSpPr>
          <p:nvPr/>
        </p:nvSpPr>
        <p:spPr>
          <a:xfrm>
            <a:off x="8946260" y="80994"/>
            <a:ext cx="3016280" cy="514350"/>
          </a:xfrm>
          <a:prstGeom prst="rect">
            <a:avLst/>
          </a:prstGeom>
          <a:solidFill>
            <a:srgbClr val="002060"/>
          </a:solidFill>
          <a:ln w="12700">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29" name="TextBox 28">
            <a:extLst>
              <a:ext uri="{FF2B5EF4-FFF2-40B4-BE49-F238E27FC236}">
                <a16:creationId xmlns:a16="http://schemas.microsoft.com/office/drawing/2014/main" id="{94623693-3F29-41C2-8ECA-512EA43AF814}"/>
              </a:ext>
            </a:extLst>
          </p:cNvPr>
          <p:cNvSpPr txBox="1"/>
          <p:nvPr/>
        </p:nvSpPr>
        <p:spPr>
          <a:xfrm>
            <a:off x="152400" y="-10051"/>
            <a:ext cx="4724400" cy="588140"/>
          </a:xfrm>
          <a:prstGeom prst="rect">
            <a:avLst/>
          </a:prstGeom>
          <a:solidFill>
            <a:srgbClr val="00206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INTRODUCTION</a:t>
            </a:r>
          </a:p>
        </p:txBody>
      </p:sp>
      <p:sp>
        <p:nvSpPr>
          <p:cNvPr id="27" name="Rectangle 26">
            <a:extLst>
              <a:ext uri="{FF2B5EF4-FFF2-40B4-BE49-F238E27FC236}">
                <a16:creationId xmlns:a16="http://schemas.microsoft.com/office/drawing/2014/main" id="{5D12579F-ED0B-4F28-9022-D18F2789D03C}"/>
              </a:ext>
            </a:extLst>
          </p:cNvPr>
          <p:cNvSpPr/>
          <p:nvPr/>
        </p:nvSpPr>
        <p:spPr>
          <a:xfrm>
            <a:off x="253920" y="1366348"/>
            <a:ext cx="6671814" cy="5024163"/>
          </a:xfrm>
          <a:prstGeom prst="rect">
            <a:avLst/>
          </a:prstGeom>
          <a:noFill/>
          <a:ln w="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r>
              <a:rPr lang="en-US" b="1" dirty="0">
                <a:solidFill>
                  <a:srgbClr val="002060"/>
                </a:solidFill>
                <a:effectLst/>
                <a:latin typeface="Gotham Medium" panose="02000604030000020004"/>
                <a:ea typeface="Calibri" panose="020F0502020204030204" pitchFamily="34" charset="0"/>
                <a:cs typeface="Calibri" panose="020F0502020204030204" pitchFamily="34" charset="0"/>
              </a:rPr>
              <a:t>My teenage children have household chores assigned to them. It is a way they contribute to our family responsibilities. Some days, my kids exceed all expectations for their tasks. On other days, however, I must remind them to complete their chores. Often, they ask, “Do we have to?”</a:t>
            </a:r>
            <a:r>
              <a:rPr lang="en-US" sz="7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sz="7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b="1" dirty="0">
                <a:solidFill>
                  <a:srgbClr val="002060"/>
                </a:solidFill>
                <a:effectLst/>
                <a:latin typeface="Gotham Medium" panose="02000604030000020004"/>
                <a:ea typeface="Calibri" panose="020F0502020204030204" pitchFamily="34" charset="0"/>
                <a:cs typeface="Calibri" panose="020F0502020204030204" pitchFamily="34" charset="0"/>
              </a:rPr>
              <a:t>My children’s response creates the opportunity to talk about reliability, trustworthiness, and the importance of family. These chores are not just busywork. Each task, when completed, supports and strengthens the entire family. Each person’s contribution is vital to the health of the whole.</a:t>
            </a:r>
            <a:r>
              <a:rPr lang="en-US" sz="7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sz="7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b="1" dirty="0">
                <a:solidFill>
                  <a:srgbClr val="002060"/>
                </a:solidFill>
                <a:effectLst/>
                <a:latin typeface="Gotham Medium" panose="02000604030000020004"/>
                <a:ea typeface="Calibri" panose="020F0502020204030204" pitchFamily="34" charset="0"/>
                <a:cs typeface="Calibri" panose="020F0502020204030204" pitchFamily="34" charset="0"/>
              </a:rPr>
              <a:t>Belonging to God’s family also includes specific responsibilities to God and other believers. Today’s lesson illustrates examples of these obligations. As we fulfill our commitments in obedience to God and our Christian brothers and sisters, we discover that life in God’s family is full of challenge, meaningful work, and relationship-building. Life in community offers fulfillment and eternal hope. </a:t>
            </a:r>
          </a:p>
        </p:txBody>
      </p:sp>
      <p:sp>
        <p:nvSpPr>
          <p:cNvPr id="5" name="TextBox 4">
            <a:extLst>
              <a:ext uri="{FF2B5EF4-FFF2-40B4-BE49-F238E27FC236}">
                <a16:creationId xmlns:a16="http://schemas.microsoft.com/office/drawing/2014/main" id="{DD3544D4-6398-7B15-D152-491861D8A64E}"/>
              </a:ext>
            </a:extLst>
          </p:cNvPr>
          <p:cNvSpPr txBox="1"/>
          <p:nvPr/>
        </p:nvSpPr>
        <p:spPr>
          <a:xfrm>
            <a:off x="253919" y="800956"/>
            <a:ext cx="4538214" cy="532903"/>
          </a:xfrm>
          <a:prstGeom prst="rect">
            <a:avLst/>
          </a:prstGeom>
          <a:solidFill>
            <a:srgbClr val="002060"/>
          </a:solidFill>
        </p:spPr>
        <p:txBody>
          <a:bodyPr wrap="square">
            <a:spAutoFit/>
          </a:bodyPr>
          <a:lstStyle/>
          <a:p>
            <a:pPr marL="0" marR="0">
              <a:lnSpc>
                <a:spcPct val="107000"/>
              </a:lnSpc>
              <a:spcBef>
                <a:spcPts val="0"/>
              </a:spcBef>
              <a:spcAft>
                <a:spcPts val="0"/>
              </a:spcAft>
            </a:pPr>
            <a:r>
              <a:rPr lang="en-US" sz="2800" b="1" u="sng" cap="small"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Privileges and Responsibilities </a:t>
            </a:r>
          </a:p>
        </p:txBody>
      </p:sp>
      <p:pic>
        <p:nvPicPr>
          <p:cNvPr id="3" name="Picture 2">
            <a:extLst>
              <a:ext uri="{FF2B5EF4-FFF2-40B4-BE49-F238E27FC236}">
                <a16:creationId xmlns:a16="http://schemas.microsoft.com/office/drawing/2014/main" id="{40359545-EC31-BD71-EAFB-A20A18CB6E57}"/>
              </a:ext>
            </a:extLst>
          </p:cNvPr>
          <p:cNvPicPr>
            <a:picLocks noChangeAspect="1"/>
          </p:cNvPicPr>
          <p:nvPr/>
        </p:nvPicPr>
        <p:blipFill>
          <a:blip r:embed="rId3">
            <a:extLst>
              <a:ext uri="{28A0092B-C50C-407E-A947-70E740481C1C}">
                <a14:useLocalDpi xmlns:a14="http://schemas.microsoft.com/office/drawing/2010/main" val="0"/>
              </a:ext>
            </a:extLst>
          </a:blip>
          <a:srcRect l="25519" r="25519"/>
          <a:stretch/>
        </p:blipFill>
        <p:spPr>
          <a:xfrm>
            <a:off x="6925734" y="807769"/>
            <a:ext cx="5266266" cy="6050231"/>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a:ln w="57150">
            <a:solidFill>
              <a:srgbClr val="002060"/>
            </a:solidFill>
          </a:ln>
        </p:spPr>
      </p:pic>
      <p:sp>
        <p:nvSpPr>
          <p:cNvPr id="4" name="Title 1">
            <a:extLst>
              <a:ext uri="{FF2B5EF4-FFF2-40B4-BE49-F238E27FC236}">
                <a16:creationId xmlns:a16="http://schemas.microsoft.com/office/drawing/2014/main" id="{F705BBBE-FD42-0A01-C61E-0FD8602C6DDC}"/>
              </a:ext>
            </a:extLst>
          </p:cNvPr>
          <p:cNvSpPr txBox="1">
            <a:spLocks/>
          </p:cNvSpPr>
          <p:nvPr/>
        </p:nvSpPr>
        <p:spPr>
          <a:xfrm>
            <a:off x="7677150" y="6292326"/>
            <a:ext cx="4514850" cy="616271"/>
          </a:xfrm>
          <a:prstGeom prst="rect">
            <a:avLst/>
          </a:prstGeom>
          <a:solidFill>
            <a:srgbClr val="002060"/>
          </a:solidFill>
          <a:ln>
            <a:solidFill>
              <a:srgbClr val="002060"/>
            </a:solidFill>
          </a:ln>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cap="small" dirty="0">
                <a:solidFill>
                  <a:schemeClr val="bg1"/>
                </a:solidFill>
                <a:effectLst>
                  <a:outerShdw blurRad="38100" dist="38100" dir="2700000" algn="tl">
                    <a:srgbClr val="000000">
                      <a:alpha val="43137"/>
                    </a:srgbClr>
                  </a:outerShdw>
                </a:effectLst>
                <a:latin typeface="Arial Black" panose="020B0A04020102020204" pitchFamily="34" charset="0"/>
              </a:rPr>
              <a:t>LIVING IN CHRISTIAN COMMUNITY</a:t>
            </a:r>
          </a:p>
        </p:txBody>
      </p:sp>
      <p:sp>
        <p:nvSpPr>
          <p:cNvPr id="2" name="Slide Number Placeholder 1">
            <a:extLst>
              <a:ext uri="{FF2B5EF4-FFF2-40B4-BE49-F238E27FC236}">
                <a16:creationId xmlns:a16="http://schemas.microsoft.com/office/drawing/2014/main" id="{3271073A-D548-78FE-94C2-8DBBC83A55D2}"/>
              </a:ext>
            </a:extLst>
          </p:cNvPr>
          <p:cNvSpPr txBox="1">
            <a:spLocks/>
          </p:cNvSpPr>
          <p:nvPr/>
        </p:nvSpPr>
        <p:spPr>
          <a:xfrm>
            <a:off x="-761268" y="6517584"/>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rgbClr val="002060"/>
                </a:solidFill>
                <a:latin typeface="Arial Black" panose="020B0A04020102020204" pitchFamily="34" charset="0"/>
              </a:rPr>
              <a:pPr algn="r"/>
              <a:t>5</a:t>
            </a:fld>
            <a:endParaRPr lang="en-US" dirty="0">
              <a:solidFill>
                <a:srgbClr val="002060"/>
              </a:solidFill>
              <a:latin typeface="Arial Black" panose="020B0A04020102020204" pitchFamily="34" charset="0"/>
            </a:endParaRPr>
          </a:p>
        </p:txBody>
      </p:sp>
    </p:spTree>
    <p:extLst>
      <p:ext uri="{BB962C8B-B14F-4D97-AF65-F5344CB8AC3E}">
        <p14:creationId xmlns:p14="http://schemas.microsoft.com/office/powerpoint/2010/main" val="30975254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A59A3EA5-4B17-46D7-8358-1E2CFD7A8EB1}"/>
              </a:ext>
            </a:extLst>
          </p:cNvPr>
          <p:cNvCxnSpPr>
            <a:cxnSpLocks/>
          </p:cNvCxnSpPr>
          <p:nvPr/>
        </p:nvCxnSpPr>
        <p:spPr>
          <a:xfrm>
            <a:off x="37367" y="671544"/>
            <a:ext cx="12186227" cy="21925"/>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14" name="Line 10">
            <a:extLst>
              <a:ext uri="{FF2B5EF4-FFF2-40B4-BE49-F238E27FC236}">
                <a16:creationId xmlns:a16="http://schemas.microsoft.com/office/drawing/2014/main" id="{53D00BA3-6582-4CD7-BC9B-B199287D39E2}"/>
              </a:ext>
            </a:extLst>
          </p:cNvPr>
          <p:cNvSpPr>
            <a:spLocks noChangeShapeType="1"/>
          </p:cNvSpPr>
          <p:nvPr/>
        </p:nvSpPr>
        <p:spPr bwMode="auto">
          <a:xfrm flipV="1">
            <a:off x="26215" y="6869816"/>
            <a:ext cx="12292061" cy="64384"/>
          </a:xfrm>
          <a:prstGeom prst="line">
            <a:avLst/>
          </a:prstGeom>
          <a:noFill/>
          <a:ln w="77063">
            <a:solidFill>
              <a:srgbClr val="002060"/>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sp>
        <p:nvSpPr>
          <p:cNvPr id="28" name="Title 2">
            <a:extLst>
              <a:ext uri="{FF2B5EF4-FFF2-40B4-BE49-F238E27FC236}">
                <a16:creationId xmlns:a16="http://schemas.microsoft.com/office/drawing/2014/main" id="{9E823B42-FD48-4E90-B684-16A5988304F2}"/>
              </a:ext>
            </a:extLst>
          </p:cNvPr>
          <p:cNvSpPr txBox="1">
            <a:spLocks/>
          </p:cNvSpPr>
          <p:nvPr/>
        </p:nvSpPr>
        <p:spPr>
          <a:xfrm>
            <a:off x="8974473" y="80994"/>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29" name="TextBox 28">
            <a:extLst>
              <a:ext uri="{FF2B5EF4-FFF2-40B4-BE49-F238E27FC236}">
                <a16:creationId xmlns:a16="http://schemas.microsoft.com/office/drawing/2014/main" id="{94623693-3F29-41C2-8ECA-512EA43AF814}"/>
              </a:ext>
            </a:extLst>
          </p:cNvPr>
          <p:cNvSpPr txBox="1"/>
          <p:nvPr/>
        </p:nvSpPr>
        <p:spPr>
          <a:xfrm>
            <a:off x="32657" y="-10051"/>
            <a:ext cx="3444003" cy="584295"/>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CONTEXT</a:t>
            </a:r>
          </a:p>
        </p:txBody>
      </p:sp>
      <p:cxnSp>
        <p:nvCxnSpPr>
          <p:cNvPr id="9" name="Straight Connector 8">
            <a:extLst>
              <a:ext uri="{FF2B5EF4-FFF2-40B4-BE49-F238E27FC236}">
                <a16:creationId xmlns:a16="http://schemas.microsoft.com/office/drawing/2014/main" id="{D3A8CB74-F1FB-4E69-B836-2C0E53F66614}"/>
              </a:ext>
            </a:extLst>
          </p:cNvPr>
          <p:cNvCxnSpPr>
            <a:cxnSpLocks/>
          </p:cNvCxnSpPr>
          <p:nvPr/>
        </p:nvCxnSpPr>
        <p:spPr>
          <a:xfrm>
            <a:off x="-39402" y="6718590"/>
            <a:ext cx="12252960" cy="0"/>
          </a:xfrm>
          <a:prstGeom prst="line">
            <a:avLst/>
          </a:prstGeom>
          <a:ln w="314325">
            <a:solidFill>
              <a:srgbClr val="002060"/>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5D12579F-ED0B-4F28-9022-D18F2789D03C}"/>
              </a:ext>
            </a:extLst>
          </p:cNvPr>
          <p:cNvSpPr/>
          <p:nvPr/>
        </p:nvSpPr>
        <p:spPr>
          <a:xfrm>
            <a:off x="2902518" y="800980"/>
            <a:ext cx="9321076" cy="3805752"/>
          </a:xfrm>
          <a:prstGeom prst="rect">
            <a:avLst/>
          </a:prstGeom>
          <a:solidFill>
            <a:schemeClr val="bg1">
              <a:alpha val="10000"/>
            </a:schemeClr>
          </a:solidFill>
          <a:ln w="1143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r>
              <a:rPr lang="en-US" b="1" dirty="0">
                <a:solidFill>
                  <a:srgbClr val="002060"/>
                </a:solidFill>
                <a:effectLst/>
                <a:latin typeface="Gotham Medium" panose="02000604030000020004"/>
                <a:ea typeface="Calibri" panose="020F0502020204030204" pitchFamily="34" charset="0"/>
                <a:cs typeface="Calibri" panose="020F0502020204030204" pitchFamily="34" charset="0"/>
              </a:rPr>
              <a:t>Today’s lesson comes from two New Testament texts. The first is Matthew 28, which describes events following Jesus’ resurrection. Mary discovers the empty tomb, brings the news to the disciples, and Jesus appears to them (Matthew 28:1–10). Religious officials pay off Roman soldiers to tell a different story (28:11–15). These events take place in and around Jerusalem. When we pick up with our text, however, the disciples are on a mountaintop in Galilee (28:16). Jesus gives them instructions for continuing ministry (28:18–20).</a:t>
            </a:r>
            <a:r>
              <a:rPr lang="en-US" sz="4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sz="4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b="1" dirty="0">
                <a:solidFill>
                  <a:srgbClr val="002060"/>
                </a:solidFill>
                <a:effectLst/>
                <a:latin typeface="Gotham Medium" panose="02000604030000020004"/>
                <a:ea typeface="Calibri" panose="020F0502020204030204" pitchFamily="34" charset="0"/>
                <a:cs typeface="Calibri" panose="020F0502020204030204" pitchFamily="34" charset="0"/>
              </a:rPr>
              <a:t>The second text comes from the book of Hebrews. Its unnamed author draws significantly from the Old Testament, quoting or referencing it nearly 30 times. The book’s use of Old Testament passages strengthens its claims regarding Jesus and the new covenant. In particular, the author emphasizes Jesus’ superiority (Hebrews 1:5–2:18), priestly status (4:14–5:10), and eternal sacrifice (9:1–10:18).</a:t>
            </a:r>
            <a:r>
              <a:rPr lang="en-US" sz="600" b="1" dirty="0">
                <a:solidFill>
                  <a:srgbClr val="002060"/>
                </a:solidFill>
                <a:effectLst/>
                <a:latin typeface="Gotham Medium" panose="02000604030000020004"/>
                <a:ea typeface="Calibri" panose="020F0502020204030204" pitchFamily="34" charset="0"/>
                <a:cs typeface="Calibri" panose="020F0502020204030204" pitchFamily="34" charset="0"/>
              </a:rPr>
              <a:t> </a:t>
            </a:r>
            <a:endParaRPr lang="en-US" sz="4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marL="0" marR="0">
              <a:lnSpc>
                <a:spcPct val="107000"/>
              </a:lnSpc>
              <a:spcBef>
                <a:spcPts val="0"/>
              </a:spcBef>
              <a:spcAft>
                <a:spcPts val="0"/>
              </a:spcAft>
            </a:pPr>
            <a:r>
              <a:rPr lang="en-US" sz="4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b="1" dirty="0">
                <a:solidFill>
                  <a:srgbClr val="002060"/>
                </a:solidFill>
                <a:effectLst/>
                <a:latin typeface="Gotham Medium" panose="02000604030000020004"/>
                <a:ea typeface="Calibri" panose="020F0502020204030204" pitchFamily="34" charset="0"/>
                <a:cs typeface="Calibri" panose="020F0502020204030204" pitchFamily="34" charset="0"/>
              </a:rPr>
              <a:t>The verses just prior to today’s lesson establish that believers have access to the presence of God</a:t>
            </a:r>
          </a:p>
        </p:txBody>
      </p:sp>
      <p:sp>
        <p:nvSpPr>
          <p:cNvPr id="2" name="Slide Number Placeholder 1">
            <a:extLst>
              <a:ext uri="{FF2B5EF4-FFF2-40B4-BE49-F238E27FC236}">
                <a16:creationId xmlns:a16="http://schemas.microsoft.com/office/drawing/2014/main" id="{5BCC25F1-528A-D5D0-6A13-1327F3E2B723}"/>
              </a:ext>
            </a:extLst>
          </p:cNvPr>
          <p:cNvSpPr txBox="1">
            <a:spLocks/>
          </p:cNvSpPr>
          <p:nvPr/>
        </p:nvSpPr>
        <p:spPr>
          <a:xfrm>
            <a:off x="10200344" y="6581499"/>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6</a:t>
            </a:fld>
            <a:endParaRPr lang="en-US" dirty="0">
              <a:solidFill>
                <a:schemeClr val="bg1"/>
              </a:solidFill>
              <a:latin typeface="Arial Black" panose="020B0A04020102020204" pitchFamily="34" charset="0"/>
            </a:endParaRPr>
          </a:p>
        </p:txBody>
      </p:sp>
      <p:pic>
        <p:nvPicPr>
          <p:cNvPr id="11" name="Picture 10">
            <a:extLst>
              <a:ext uri="{FF2B5EF4-FFF2-40B4-BE49-F238E27FC236}">
                <a16:creationId xmlns:a16="http://schemas.microsoft.com/office/drawing/2014/main" id="{D7852963-04F1-F100-471D-CB528EAA91D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8030" y="1027325"/>
            <a:ext cx="2698199" cy="3337975"/>
          </a:xfrm>
          <a:prstGeom prst="rect">
            <a:avLst/>
          </a:prstGeom>
          <a:ln w="5715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
        <p:nvSpPr>
          <p:cNvPr id="4" name="TextBox 3">
            <a:extLst>
              <a:ext uri="{FF2B5EF4-FFF2-40B4-BE49-F238E27FC236}">
                <a16:creationId xmlns:a16="http://schemas.microsoft.com/office/drawing/2014/main" id="{7355BE38-7540-1969-7650-356807956305}"/>
              </a:ext>
            </a:extLst>
          </p:cNvPr>
          <p:cNvSpPr txBox="1"/>
          <p:nvPr/>
        </p:nvSpPr>
        <p:spPr>
          <a:xfrm>
            <a:off x="294640" y="4564146"/>
            <a:ext cx="11771486" cy="1857368"/>
          </a:xfrm>
          <a:prstGeom prst="rect">
            <a:avLst/>
          </a:prstGeom>
          <a:noFill/>
        </p:spPr>
        <p:txBody>
          <a:bodyPr wrap="square">
            <a:spAutoFit/>
          </a:bodyPr>
          <a:lstStyle/>
          <a:p>
            <a:pPr marL="0" marR="0">
              <a:lnSpc>
                <a:spcPct val="107000"/>
              </a:lnSpc>
              <a:spcBef>
                <a:spcPts val="0"/>
              </a:spcBef>
              <a:spcAft>
                <a:spcPts val="0"/>
              </a:spcAft>
            </a:pPr>
            <a:r>
              <a:rPr lang="en-US" b="1" dirty="0">
                <a:solidFill>
                  <a:srgbClr val="002060"/>
                </a:solidFill>
                <a:latin typeface="Gotham Medium" panose="02000604030000020004"/>
                <a:ea typeface="Calibri" panose="020F0502020204030204" pitchFamily="34" charset="0"/>
                <a:cs typeface="Calibri" panose="020F0502020204030204" pitchFamily="34" charset="0"/>
              </a:rPr>
              <a:t>because of the work of Jesus Christ (Hebrews 10:19–20). Jesus serves as the “high priest over the house of God” (10:21). Through Jesus, believers may approach the very throne of God (see 4:16). Hebrews describes God’s house in new, spiritual terms (3:6). Jesus is not the priest of a physical building, such as the temple in Jerusalem. Instead, He is the priest over the very people of God (Ephesians 2:21–22). As members of God’s family, “lively stones” that make up His house (1 Peter 2:5), we host the Spirit of God (1 Corinthians 3:16). God calls believers to live faithfully in community, to respond to Him, and to serve each other. </a:t>
            </a:r>
          </a:p>
        </p:txBody>
      </p:sp>
    </p:spTree>
    <p:extLst>
      <p:ext uri="{BB962C8B-B14F-4D97-AF65-F5344CB8AC3E}">
        <p14:creationId xmlns:p14="http://schemas.microsoft.com/office/powerpoint/2010/main" val="28928971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Diagram 11">
            <a:extLst>
              <a:ext uri="{FF2B5EF4-FFF2-40B4-BE49-F238E27FC236}">
                <a16:creationId xmlns:a16="http://schemas.microsoft.com/office/drawing/2014/main" id="{95518BAA-62C1-0315-8892-BDF52A6B4927}"/>
              </a:ext>
            </a:extLst>
          </p:cNvPr>
          <p:cNvGraphicFramePr/>
          <p:nvPr>
            <p:extLst>
              <p:ext uri="{D42A27DB-BD31-4B8C-83A1-F6EECF244321}">
                <p14:modId xmlns:p14="http://schemas.microsoft.com/office/powerpoint/2010/main" val="3126860422"/>
              </p:ext>
            </p:extLst>
          </p:nvPr>
        </p:nvGraphicFramePr>
        <p:xfrm>
          <a:off x="909722" y="370244"/>
          <a:ext cx="11211334" cy="540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9" name="Straight Connector 8">
            <a:extLst>
              <a:ext uri="{FF2B5EF4-FFF2-40B4-BE49-F238E27FC236}">
                <a16:creationId xmlns:a16="http://schemas.microsoft.com/office/drawing/2014/main" id="{9175AEAA-93E6-E59B-F317-523EDB8E8196}"/>
              </a:ext>
            </a:extLst>
          </p:cNvPr>
          <p:cNvCxnSpPr>
            <a:cxnSpLocks/>
          </p:cNvCxnSpPr>
          <p:nvPr/>
        </p:nvCxnSpPr>
        <p:spPr>
          <a:xfrm>
            <a:off x="1086881" y="171919"/>
            <a:ext cx="11034177" cy="0"/>
          </a:xfrm>
          <a:prstGeom prst="line">
            <a:avLst/>
          </a:prstGeom>
          <a:ln w="92075">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itle 2">
            <a:extLst>
              <a:ext uri="{FF2B5EF4-FFF2-40B4-BE49-F238E27FC236}">
                <a16:creationId xmlns:a16="http://schemas.microsoft.com/office/drawing/2014/main" id="{A3EDCA11-7D46-4DEB-B86A-158E6EABD961}"/>
              </a:ext>
            </a:extLst>
          </p:cNvPr>
          <p:cNvSpPr txBox="1">
            <a:spLocks/>
          </p:cNvSpPr>
          <p:nvPr/>
        </p:nvSpPr>
        <p:spPr>
          <a:xfrm rot="16200000">
            <a:off x="-877258" y="2446108"/>
            <a:ext cx="2892850" cy="585216"/>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2800" b="1" i="1" cap="small" dirty="0">
                <a:solidFill>
                  <a:schemeClr val="bg1"/>
                </a:solidFill>
                <a:effectLst>
                  <a:outerShdw blurRad="38100" dist="38100" dir="2700000" algn="tl">
                    <a:srgbClr val="000000">
                      <a:alpha val="43137"/>
                    </a:srgbClr>
                  </a:outerShdw>
                </a:effectLst>
                <a:latin typeface="Gotham Book"/>
              </a:rPr>
              <a:t>LIVING IN CHRISTIAN COMMUNITY</a:t>
            </a:r>
          </a:p>
        </p:txBody>
      </p:sp>
      <p:cxnSp>
        <p:nvCxnSpPr>
          <p:cNvPr id="5" name="Straight Connector 4">
            <a:extLst>
              <a:ext uri="{FF2B5EF4-FFF2-40B4-BE49-F238E27FC236}">
                <a16:creationId xmlns:a16="http://schemas.microsoft.com/office/drawing/2014/main" id="{415AB885-7399-4F8D-BDF5-09D530AA63CA}"/>
              </a:ext>
            </a:extLst>
          </p:cNvPr>
          <p:cNvCxnSpPr>
            <a:cxnSpLocks/>
          </p:cNvCxnSpPr>
          <p:nvPr/>
        </p:nvCxnSpPr>
        <p:spPr>
          <a:xfrm rot="16200000">
            <a:off x="-619554" y="5497361"/>
            <a:ext cx="2377440" cy="0"/>
          </a:xfrm>
          <a:prstGeom prst="line">
            <a:avLst/>
          </a:prstGeom>
          <a:ln w="9207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F946967-7149-4866-8E5C-6E38BD1ED582}"/>
              </a:ext>
            </a:extLst>
          </p:cNvPr>
          <p:cNvCxnSpPr>
            <a:cxnSpLocks/>
          </p:cNvCxnSpPr>
          <p:nvPr/>
        </p:nvCxnSpPr>
        <p:spPr>
          <a:xfrm rot="16200000">
            <a:off x="111966" y="629120"/>
            <a:ext cx="914400" cy="0"/>
          </a:xfrm>
          <a:prstGeom prst="line">
            <a:avLst/>
          </a:prstGeom>
          <a:ln w="92075">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Slide Number Placeholder 1">
            <a:extLst>
              <a:ext uri="{FF2B5EF4-FFF2-40B4-BE49-F238E27FC236}">
                <a16:creationId xmlns:a16="http://schemas.microsoft.com/office/drawing/2014/main" id="{89E5D1DF-2740-4039-8378-C71DD99089E0}"/>
              </a:ext>
            </a:extLst>
          </p:cNvPr>
          <p:cNvSpPr txBox="1">
            <a:spLocks/>
          </p:cNvSpPr>
          <p:nvPr/>
        </p:nvSpPr>
        <p:spPr>
          <a:xfrm>
            <a:off x="10175630" y="6330462"/>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rgbClr val="002060"/>
                </a:solidFill>
                <a:latin typeface="Arial Black" panose="020B0A04020102020204" pitchFamily="34" charset="0"/>
              </a:rPr>
              <a:pPr algn="r"/>
              <a:t>7</a:t>
            </a:fld>
            <a:endParaRPr lang="en-US" dirty="0">
              <a:solidFill>
                <a:srgbClr val="002060"/>
              </a:solidFill>
              <a:latin typeface="Arial Black" panose="020B0A04020102020204" pitchFamily="34" charset="0"/>
            </a:endParaRPr>
          </a:p>
        </p:txBody>
      </p:sp>
      <p:graphicFrame>
        <p:nvGraphicFramePr>
          <p:cNvPr id="2" name="Diagram 1">
            <a:extLst>
              <a:ext uri="{FF2B5EF4-FFF2-40B4-BE49-F238E27FC236}">
                <a16:creationId xmlns:a16="http://schemas.microsoft.com/office/drawing/2014/main" id="{DD9C9C10-D69E-1A2B-6125-7401A8CCB68A}"/>
              </a:ext>
            </a:extLst>
          </p:cNvPr>
          <p:cNvGraphicFramePr/>
          <p:nvPr>
            <p:extLst>
              <p:ext uri="{D42A27DB-BD31-4B8C-83A1-F6EECF244321}">
                <p14:modId xmlns:p14="http://schemas.microsoft.com/office/powerpoint/2010/main" val="207072307"/>
              </p:ext>
            </p:extLst>
          </p:nvPr>
        </p:nvGraphicFramePr>
        <p:xfrm>
          <a:off x="4605867" y="3361696"/>
          <a:ext cx="7309575" cy="573437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 name="Trapezoid 2">
            <a:extLst>
              <a:ext uri="{FF2B5EF4-FFF2-40B4-BE49-F238E27FC236}">
                <a16:creationId xmlns:a16="http://schemas.microsoft.com/office/drawing/2014/main" id="{5E1AFFF8-566E-294D-D078-27C2BD89624B}"/>
              </a:ext>
            </a:extLst>
          </p:cNvPr>
          <p:cNvSpPr/>
          <p:nvPr/>
        </p:nvSpPr>
        <p:spPr>
          <a:xfrm>
            <a:off x="955260" y="3328927"/>
            <a:ext cx="3849729" cy="3392548"/>
          </a:xfrm>
          <a:prstGeom prst="trapezoid">
            <a:avLst>
              <a:gd name="adj" fmla="val 13750"/>
            </a:avLst>
          </a:prstGeom>
          <a:blipFill>
            <a:blip r:embed="rId13">
              <a:alphaModFix amt="70000"/>
              <a:extLst>
                <a:ext uri="{28A0092B-C50C-407E-A947-70E740481C1C}">
                  <a14:useLocalDpi xmlns:a14="http://schemas.microsoft.com/office/drawing/2010/main" val="0"/>
                </a:ext>
              </a:extLst>
            </a:blip>
            <a:stretch>
              <a:fillRect/>
            </a:stretch>
          </a:blipFill>
          <a:ln w="76200">
            <a:solidFill>
              <a:schemeClr val="accent5">
                <a:lumMod val="60000"/>
                <a:lumOff val="40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58164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Diagram 11">
            <a:extLst>
              <a:ext uri="{FF2B5EF4-FFF2-40B4-BE49-F238E27FC236}">
                <a16:creationId xmlns:a16="http://schemas.microsoft.com/office/drawing/2014/main" id="{95518BAA-62C1-0315-8892-BDF52A6B4927}"/>
              </a:ext>
            </a:extLst>
          </p:cNvPr>
          <p:cNvGraphicFramePr/>
          <p:nvPr>
            <p:extLst>
              <p:ext uri="{D42A27DB-BD31-4B8C-83A1-F6EECF244321}">
                <p14:modId xmlns:p14="http://schemas.microsoft.com/office/powerpoint/2010/main" val="2042818375"/>
              </p:ext>
            </p:extLst>
          </p:nvPr>
        </p:nvGraphicFramePr>
        <p:xfrm>
          <a:off x="909722" y="406416"/>
          <a:ext cx="11129876" cy="53652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9" name="Straight Connector 8">
            <a:extLst>
              <a:ext uri="{FF2B5EF4-FFF2-40B4-BE49-F238E27FC236}">
                <a16:creationId xmlns:a16="http://schemas.microsoft.com/office/drawing/2014/main" id="{9175AEAA-93E6-E59B-F317-523EDB8E8196}"/>
              </a:ext>
            </a:extLst>
          </p:cNvPr>
          <p:cNvCxnSpPr>
            <a:cxnSpLocks/>
          </p:cNvCxnSpPr>
          <p:nvPr/>
        </p:nvCxnSpPr>
        <p:spPr>
          <a:xfrm>
            <a:off x="1086881" y="171919"/>
            <a:ext cx="11034177" cy="0"/>
          </a:xfrm>
          <a:prstGeom prst="line">
            <a:avLst/>
          </a:prstGeom>
          <a:ln w="92075">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itle 2">
            <a:extLst>
              <a:ext uri="{FF2B5EF4-FFF2-40B4-BE49-F238E27FC236}">
                <a16:creationId xmlns:a16="http://schemas.microsoft.com/office/drawing/2014/main" id="{A3EDCA11-7D46-4DEB-B86A-158E6EABD961}"/>
              </a:ext>
            </a:extLst>
          </p:cNvPr>
          <p:cNvSpPr txBox="1">
            <a:spLocks/>
          </p:cNvSpPr>
          <p:nvPr/>
        </p:nvSpPr>
        <p:spPr>
          <a:xfrm rot="16200000">
            <a:off x="-877258" y="2446108"/>
            <a:ext cx="2892850" cy="585216"/>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2800" b="1" i="1" cap="small" dirty="0">
                <a:solidFill>
                  <a:schemeClr val="bg1"/>
                </a:solidFill>
                <a:effectLst>
                  <a:outerShdw blurRad="38100" dist="38100" dir="2700000" algn="tl">
                    <a:srgbClr val="000000">
                      <a:alpha val="43137"/>
                    </a:srgbClr>
                  </a:outerShdw>
                </a:effectLst>
                <a:latin typeface="Gotham Book"/>
              </a:rPr>
              <a:t>LIVING IN CHRISTIAN COMMUNITY</a:t>
            </a:r>
          </a:p>
        </p:txBody>
      </p:sp>
      <p:cxnSp>
        <p:nvCxnSpPr>
          <p:cNvPr id="5" name="Straight Connector 4">
            <a:extLst>
              <a:ext uri="{FF2B5EF4-FFF2-40B4-BE49-F238E27FC236}">
                <a16:creationId xmlns:a16="http://schemas.microsoft.com/office/drawing/2014/main" id="{415AB885-7399-4F8D-BDF5-09D530AA63CA}"/>
              </a:ext>
            </a:extLst>
          </p:cNvPr>
          <p:cNvCxnSpPr>
            <a:cxnSpLocks/>
          </p:cNvCxnSpPr>
          <p:nvPr/>
        </p:nvCxnSpPr>
        <p:spPr>
          <a:xfrm rot="16200000">
            <a:off x="-619554" y="5497361"/>
            <a:ext cx="2377440" cy="0"/>
          </a:xfrm>
          <a:prstGeom prst="line">
            <a:avLst/>
          </a:prstGeom>
          <a:ln w="9207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F946967-7149-4866-8E5C-6E38BD1ED582}"/>
              </a:ext>
            </a:extLst>
          </p:cNvPr>
          <p:cNvCxnSpPr>
            <a:cxnSpLocks/>
          </p:cNvCxnSpPr>
          <p:nvPr/>
        </p:nvCxnSpPr>
        <p:spPr>
          <a:xfrm rot="16200000">
            <a:off x="111966" y="629120"/>
            <a:ext cx="914400" cy="0"/>
          </a:xfrm>
          <a:prstGeom prst="line">
            <a:avLst/>
          </a:prstGeom>
          <a:ln w="92075">
            <a:solidFill>
              <a:srgbClr val="002060"/>
            </a:solidFill>
          </a:ln>
        </p:spPr>
        <p:style>
          <a:lnRef idx="1">
            <a:schemeClr val="accent1"/>
          </a:lnRef>
          <a:fillRef idx="0">
            <a:schemeClr val="accent1"/>
          </a:fillRef>
          <a:effectRef idx="0">
            <a:schemeClr val="accent1"/>
          </a:effectRef>
          <a:fontRef idx="minor">
            <a:schemeClr val="tx1"/>
          </a:fontRef>
        </p:style>
      </p:cxnSp>
      <p:sp>
        <p:nvSpPr>
          <p:cNvPr id="3" name="Trapezoid 2">
            <a:extLst>
              <a:ext uri="{FF2B5EF4-FFF2-40B4-BE49-F238E27FC236}">
                <a16:creationId xmlns:a16="http://schemas.microsoft.com/office/drawing/2014/main" id="{03641521-4305-0802-F5CD-7D4B3E85CF24}"/>
              </a:ext>
            </a:extLst>
          </p:cNvPr>
          <p:cNvSpPr/>
          <p:nvPr/>
        </p:nvSpPr>
        <p:spPr>
          <a:xfrm>
            <a:off x="909722" y="3671925"/>
            <a:ext cx="10526131" cy="2892850"/>
          </a:xfrm>
          <a:prstGeom prst="trapezoid">
            <a:avLst>
              <a:gd name="adj" fmla="val 31548"/>
            </a:avLst>
          </a:prstGeom>
          <a:blipFill>
            <a:blip r:embed="rId8">
              <a:alphaModFix amt="70000"/>
              <a:extLst>
                <a:ext uri="{28A0092B-C50C-407E-A947-70E740481C1C}">
                  <a14:useLocalDpi xmlns:a14="http://schemas.microsoft.com/office/drawing/2010/main" val="0"/>
                </a:ext>
              </a:extLst>
            </a:blip>
            <a:stretch>
              <a:fillRect/>
            </a:stretch>
          </a:blipFill>
          <a:ln w="57150">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D5CFA2D2-E676-4146-EA0D-B9326D7C1E29}"/>
              </a:ext>
            </a:extLst>
          </p:cNvPr>
          <p:cNvSpPr txBox="1">
            <a:spLocks/>
          </p:cNvSpPr>
          <p:nvPr/>
        </p:nvSpPr>
        <p:spPr>
          <a:xfrm>
            <a:off x="-172867" y="6333919"/>
            <a:ext cx="12537733" cy="1048161"/>
          </a:xfrm>
          <a:prstGeom prst="rect">
            <a:avLst/>
          </a:prstGeom>
          <a:solidFill>
            <a:srgbClr val="002060"/>
          </a:solidFill>
          <a:ln>
            <a:solidFill>
              <a:srgbClr val="002060"/>
            </a:solidFill>
          </a:ln>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4800" b="1" cap="small" dirty="0">
              <a:solidFill>
                <a:schemeClr val="bg1"/>
              </a:solidFill>
              <a:effectLst>
                <a:outerShdw blurRad="38100" dist="38100" dir="2700000" algn="tl">
                  <a:srgbClr val="000000">
                    <a:alpha val="43137"/>
                  </a:srgbClr>
                </a:outerShdw>
              </a:effectLst>
              <a:latin typeface="Arial Black" panose="020B0A04020102020204" pitchFamily="34" charset="0"/>
            </a:endParaRPr>
          </a:p>
        </p:txBody>
      </p:sp>
      <p:sp>
        <p:nvSpPr>
          <p:cNvPr id="7" name="Slide Number Placeholder 1">
            <a:extLst>
              <a:ext uri="{FF2B5EF4-FFF2-40B4-BE49-F238E27FC236}">
                <a16:creationId xmlns:a16="http://schemas.microsoft.com/office/drawing/2014/main" id="{89E5D1DF-2740-4039-8378-C71DD99089E0}"/>
              </a:ext>
            </a:extLst>
          </p:cNvPr>
          <p:cNvSpPr txBox="1">
            <a:spLocks/>
          </p:cNvSpPr>
          <p:nvPr/>
        </p:nvSpPr>
        <p:spPr>
          <a:xfrm>
            <a:off x="10175630" y="6330462"/>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8</a:t>
            </a:fld>
            <a:endParaRPr lang="en-US"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12407128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A59A3EA5-4B17-46D7-8358-1E2CFD7A8EB1}"/>
              </a:ext>
            </a:extLst>
          </p:cNvPr>
          <p:cNvCxnSpPr>
            <a:cxnSpLocks/>
          </p:cNvCxnSpPr>
          <p:nvPr/>
        </p:nvCxnSpPr>
        <p:spPr>
          <a:xfrm>
            <a:off x="-57883" y="620254"/>
            <a:ext cx="12186227" cy="21925"/>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14" name="Line 10">
            <a:extLst>
              <a:ext uri="{FF2B5EF4-FFF2-40B4-BE49-F238E27FC236}">
                <a16:creationId xmlns:a16="http://schemas.microsoft.com/office/drawing/2014/main" id="{53D00BA3-6582-4CD7-BC9B-B199287D39E2}"/>
              </a:ext>
            </a:extLst>
          </p:cNvPr>
          <p:cNvSpPr>
            <a:spLocks noChangeShapeType="1"/>
          </p:cNvSpPr>
          <p:nvPr/>
        </p:nvSpPr>
        <p:spPr bwMode="auto">
          <a:xfrm flipV="1">
            <a:off x="26215" y="6869816"/>
            <a:ext cx="12292061" cy="64384"/>
          </a:xfrm>
          <a:prstGeom prst="line">
            <a:avLst/>
          </a:prstGeom>
          <a:noFill/>
          <a:ln w="77063">
            <a:solidFill>
              <a:schemeClr val="bg1"/>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sp>
        <p:nvSpPr>
          <p:cNvPr id="27" name="Rectangle 26">
            <a:extLst>
              <a:ext uri="{FF2B5EF4-FFF2-40B4-BE49-F238E27FC236}">
                <a16:creationId xmlns:a16="http://schemas.microsoft.com/office/drawing/2014/main" id="{5D12579F-ED0B-4F28-9022-D18F2789D03C}"/>
              </a:ext>
            </a:extLst>
          </p:cNvPr>
          <p:cNvSpPr/>
          <p:nvPr/>
        </p:nvSpPr>
        <p:spPr>
          <a:xfrm>
            <a:off x="5831840" y="1247632"/>
            <a:ext cx="6360160" cy="5648756"/>
          </a:xfrm>
          <a:prstGeom prst="rect">
            <a:avLst/>
          </a:prstGeom>
          <a:noFill/>
          <a:ln w="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r>
              <a:rPr lang="en-US" sz="2000" b="1" dirty="0">
                <a:solidFill>
                  <a:srgbClr val="002060"/>
                </a:solidFill>
                <a:effectLst/>
                <a:latin typeface="Gotham Medium" panose="02000604030000020004"/>
                <a:ea typeface="Calibri" panose="020F0502020204030204" pitchFamily="34" charset="0"/>
                <a:cs typeface="Calibri" panose="020F0502020204030204" pitchFamily="34" charset="0"/>
              </a:rPr>
              <a:t>Hebrews 10:22–25 is structured around three essential Christian virtues: faith (v. 22), hope (v. 23), and love (vv. 24–25). Continually expressing or applying these virtues, then, is the proper response to the good news about Jesus and what He has accomplished, which the author of Hebrews discusses in the preceding sections. Faith, hope, and love are held together elsewhere in Scripture, particularly in 1 Corinthians 13:13, at the end of the apostle Paul’s discussion of love, which he exults as the greatest of these three. A common explanation for love’s supremacy is that it reflects God’s very nature (see 1 John 4:8) and will therefore remain forever, whereas the need for faith and hope will someday pass away when faith becomes sight and hopes are realized in the presence of the Lord. Until then, all three remain vital to the Christian life, with love for God and others flowing out of assured faith and unswerving hope. </a:t>
            </a:r>
          </a:p>
        </p:txBody>
      </p:sp>
      <p:sp>
        <p:nvSpPr>
          <p:cNvPr id="5" name="TextBox 4">
            <a:extLst>
              <a:ext uri="{FF2B5EF4-FFF2-40B4-BE49-F238E27FC236}">
                <a16:creationId xmlns:a16="http://schemas.microsoft.com/office/drawing/2014/main" id="{DD3544D4-6398-7B15-D152-491861D8A64E}"/>
              </a:ext>
            </a:extLst>
          </p:cNvPr>
          <p:cNvSpPr txBox="1"/>
          <p:nvPr/>
        </p:nvSpPr>
        <p:spPr>
          <a:xfrm>
            <a:off x="5567466" y="657954"/>
            <a:ext cx="3268348" cy="532903"/>
          </a:xfrm>
          <a:prstGeom prst="rect">
            <a:avLst/>
          </a:prstGeom>
          <a:solidFill>
            <a:srgbClr val="002060"/>
          </a:solidFill>
        </p:spPr>
        <p:txBody>
          <a:bodyPr wrap="square">
            <a:spAutoFit/>
          </a:bodyPr>
          <a:lstStyle/>
          <a:p>
            <a:pPr marL="0" marR="0">
              <a:lnSpc>
                <a:spcPct val="107000"/>
              </a:lnSpc>
              <a:spcBef>
                <a:spcPts val="0"/>
              </a:spcBef>
              <a:spcAft>
                <a:spcPts val="0"/>
              </a:spcAft>
            </a:pPr>
            <a:r>
              <a:rPr lang="en-US" sz="2800" b="1" u="sng" cap="small"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Faith, Hope, and Love</a:t>
            </a:r>
          </a:p>
        </p:txBody>
      </p:sp>
      <p:pic>
        <p:nvPicPr>
          <p:cNvPr id="3" name="Picture 2">
            <a:extLst>
              <a:ext uri="{FF2B5EF4-FFF2-40B4-BE49-F238E27FC236}">
                <a16:creationId xmlns:a16="http://schemas.microsoft.com/office/drawing/2014/main" id="{40359545-EC31-BD71-EAFB-A20A18CB6E57}"/>
              </a:ext>
            </a:extLst>
          </p:cNvPr>
          <p:cNvPicPr>
            <a:picLocks noChangeAspect="1"/>
          </p:cNvPicPr>
          <p:nvPr/>
        </p:nvPicPr>
        <p:blipFill>
          <a:blip r:embed="rId3">
            <a:extLst>
              <a:ext uri="{28A0092B-C50C-407E-A947-70E740481C1C}">
                <a14:useLocalDpi xmlns:a14="http://schemas.microsoft.com/office/drawing/2010/main" val="0"/>
              </a:ext>
            </a:extLst>
          </a:blip>
          <a:srcRect l="30000" r="30000"/>
          <a:stretch/>
        </p:blipFill>
        <p:spPr>
          <a:xfrm flipH="1">
            <a:off x="63656" y="-121621"/>
            <a:ext cx="5641908" cy="6858001"/>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a:ln w="57150">
            <a:solidFill>
              <a:srgbClr val="002060"/>
            </a:solidFill>
          </a:ln>
        </p:spPr>
      </p:pic>
      <p:sp>
        <p:nvSpPr>
          <p:cNvPr id="4" name="Title 1">
            <a:extLst>
              <a:ext uri="{FF2B5EF4-FFF2-40B4-BE49-F238E27FC236}">
                <a16:creationId xmlns:a16="http://schemas.microsoft.com/office/drawing/2014/main" id="{F705BBBE-FD42-0A01-C61E-0FD8602C6DDC}"/>
              </a:ext>
            </a:extLst>
          </p:cNvPr>
          <p:cNvSpPr txBox="1">
            <a:spLocks/>
          </p:cNvSpPr>
          <p:nvPr/>
        </p:nvSpPr>
        <p:spPr>
          <a:xfrm>
            <a:off x="57138" y="6172864"/>
            <a:ext cx="4514850" cy="616271"/>
          </a:xfrm>
          <a:prstGeom prst="rect">
            <a:avLst/>
          </a:prstGeom>
          <a:solidFill>
            <a:srgbClr val="002060"/>
          </a:solidFill>
          <a:ln>
            <a:solidFill>
              <a:srgbClr val="002060"/>
            </a:solidFill>
          </a:ln>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cap="small" dirty="0">
                <a:solidFill>
                  <a:schemeClr val="bg1"/>
                </a:solidFill>
                <a:effectLst>
                  <a:outerShdw blurRad="38100" dist="38100" dir="2700000" algn="tl">
                    <a:srgbClr val="000000">
                      <a:alpha val="43137"/>
                    </a:srgbClr>
                  </a:outerShdw>
                </a:effectLst>
                <a:latin typeface="Arial Black" panose="020B0A04020102020204" pitchFamily="34" charset="0"/>
              </a:rPr>
              <a:t>LIVING IN CHRISTIAN COMMUNITY</a:t>
            </a:r>
          </a:p>
        </p:txBody>
      </p:sp>
      <p:sp>
        <p:nvSpPr>
          <p:cNvPr id="29" name="TextBox 28">
            <a:extLst>
              <a:ext uri="{FF2B5EF4-FFF2-40B4-BE49-F238E27FC236}">
                <a16:creationId xmlns:a16="http://schemas.microsoft.com/office/drawing/2014/main" id="{94623693-3F29-41C2-8ECA-512EA43AF814}"/>
              </a:ext>
            </a:extLst>
          </p:cNvPr>
          <p:cNvSpPr txBox="1"/>
          <p:nvPr/>
        </p:nvSpPr>
        <p:spPr>
          <a:xfrm>
            <a:off x="4571988" y="-10867"/>
            <a:ext cx="4724400" cy="588140"/>
          </a:xfrm>
          <a:prstGeom prst="rect">
            <a:avLst/>
          </a:prstGeom>
          <a:solidFill>
            <a:srgbClr val="00206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INTRODUCTION</a:t>
            </a:r>
          </a:p>
        </p:txBody>
      </p:sp>
      <p:sp>
        <p:nvSpPr>
          <p:cNvPr id="2" name="Slide Number Placeholder 1">
            <a:extLst>
              <a:ext uri="{FF2B5EF4-FFF2-40B4-BE49-F238E27FC236}">
                <a16:creationId xmlns:a16="http://schemas.microsoft.com/office/drawing/2014/main" id="{6F9D9746-582E-5337-0DE7-081DB20DE63D}"/>
              </a:ext>
            </a:extLst>
          </p:cNvPr>
          <p:cNvSpPr txBox="1">
            <a:spLocks/>
          </p:cNvSpPr>
          <p:nvPr/>
        </p:nvSpPr>
        <p:spPr>
          <a:xfrm>
            <a:off x="10175630" y="6478746"/>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rgbClr val="002060"/>
                </a:solidFill>
                <a:latin typeface="Arial Black" panose="020B0A04020102020204" pitchFamily="34" charset="0"/>
              </a:rPr>
              <a:pPr algn="r"/>
              <a:t>9</a:t>
            </a:fld>
            <a:endParaRPr lang="en-US" dirty="0">
              <a:solidFill>
                <a:srgbClr val="002060"/>
              </a:solidFill>
              <a:latin typeface="Arial Black" panose="020B0A04020102020204" pitchFamily="34" charset="0"/>
            </a:endParaRPr>
          </a:p>
        </p:txBody>
      </p:sp>
    </p:spTree>
    <p:extLst>
      <p:ext uri="{BB962C8B-B14F-4D97-AF65-F5344CB8AC3E}">
        <p14:creationId xmlns:p14="http://schemas.microsoft.com/office/powerpoint/2010/main" val="40448632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Line 10">
            <a:extLst>
              <a:ext uri="{FF2B5EF4-FFF2-40B4-BE49-F238E27FC236}">
                <a16:creationId xmlns:a16="http://schemas.microsoft.com/office/drawing/2014/main" id="{8D51DC9D-88BA-FA60-26BE-2548FB73F66C}"/>
              </a:ext>
            </a:extLst>
          </p:cNvPr>
          <p:cNvSpPr>
            <a:spLocks noChangeShapeType="1"/>
          </p:cNvSpPr>
          <p:nvPr/>
        </p:nvSpPr>
        <p:spPr bwMode="auto">
          <a:xfrm rot="5400000">
            <a:off x="6401618" y="5842840"/>
            <a:ext cx="4114800" cy="0"/>
          </a:xfrm>
          <a:prstGeom prst="line">
            <a:avLst/>
          </a:prstGeom>
          <a:ln w="155575">
            <a:solidFill>
              <a:srgbClr val="002060"/>
            </a:solidFill>
            <a:round/>
            <a:headEnd/>
            <a:tailEnd/>
          </a:ln>
          <a:scene3d>
            <a:camera prst="orthographicFront"/>
            <a:lightRig rig="threePt" dir="t"/>
          </a:scene3d>
          <a:sp3d>
            <a:bevelT prst="relaxedInset"/>
          </a:sp3d>
        </p:spPr>
        <p:txBody>
          <a:bodyPr lIns="64291" tIns="32146" rIns="64291" bIns="32146"/>
          <a:lstStyle/>
          <a:p>
            <a:pPr algn="l"/>
            <a:endParaRPr lang="en-US" sz="1400" dirty="0">
              <a:solidFill>
                <a:srgbClr val="002060"/>
              </a:solidFill>
              <a:latin typeface="Gotham Medium" panose="02000604030000020004"/>
            </a:endParaRPr>
          </a:p>
        </p:txBody>
      </p:sp>
      <p:sp>
        <p:nvSpPr>
          <p:cNvPr id="14" name="Line 10">
            <a:extLst>
              <a:ext uri="{FF2B5EF4-FFF2-40B4-BE49-F238E27FC236}">
                <a16:creationId xmlns:a16="http://schemas.microsoft.com/office/drawing/2014/main" id="{53D00BA3-6582-4CD7-BC9B-B199287D39E2}"/>
              </a:ext>
            </a:extLst>
          </p:cNvPr>
          <p:cNvSpPr>
            <a:spLocks noChangeShapeType="1"/>
          </p:cNvSpPr>
          <p:nvPr/>
        </p:nvSpPr>
        <p:spPr bwMode="auto">
          <a:xfrm flipV="1">
            <a:off x="26215" y="7092242"/>
            <a:ext cx="12292061" cy="64384"/>
          </a:xfrm>
          <a:prstGeom prst="line">
            <a:avLst/>
          </a:prstGeom>
          <a:noFill/>
          <a:ln w="77063">
            <a:solidFill>
              <a:schemeClr val="bg1"/>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sp>
        <p:nvSpPr>
          <p:cNvPr id="8" name="Line 10">
            <a:extLst>
              <a:ext uri="{FF2B5EF4-FFF2-40B4-BE49-F238E27FC236}">
                <a16:creationId xmlns:a16="http://schemas.microsoft.com/office/drawing/2014/main" id="{0B0374A3-4F59-4729-A0DE-A253865B5D03}"/>
              </a:ext>
            </a:extLst>
          </p:cNvPr>
          <p:cNvSpPr>
            <a:spLocks noChangeShapeType="1"/>
          </p:cNvSpPr>
          <p:nvPr/>
        </p:nvSpPr>
        <p:spPr bwMode="auto">
          <a:xfrm>
            <a:off x="-34417" y="1247274"/>
            <a:ext cx="12252960" cy="0"/>
          </a:xfrm>
          <a:prstGeom prst="line">
            <a:avLst/>
          </a:prstGeom>
          <a:ln w="76200">
            <a:solidFill>
              <a:srgbClr val="002060"/>
            </a:solidFill>
            <a:round/>
            <a:headEnd/>
            <a:tailEnd/>
          </a:ln>
          <a:scene3d>
            <a:camera prst="orthographicFront"/>
            <a:lightRig rig="threePt" dir="t"/>
          </a:scene3d>
          <a:sp3d>
            <a:bevelT prst="relaxedInset"/>
          </a:sp3d>
        </p:spPr>
        <p:txBody>
          <a:bodyPr lIns="64291" tIns="32146" rIns="64291" bIns="32146"/>
          <a:lstStyle/>
          <a:p>
            <a:pPr algn="l"/>
            <a:endParaRPr lang="en-US" sz="1400" dirty="0">
              <a:solidFill>
                <a:srgbClr val="002060"/>
              </a:solidFill>
              <a:latin typeface="Gotham Medium" panose="02000604030000020004"/>
            </a:endParaRPr>
          </a:p>
        </p:txBody>
      </p:sp>
      <p:cxnSp>
        <p:nvCxnSpPr>
          <p:cNvPr id="9" name="Straight Connector 8">
            <a:extLst>
              <a:ext uri="{FF2B5EF4-FFF2-40B4-BE49-F238E27FC236}">
                <a16:creationId xmlns:a16="http://schemas.microsoft.com/office/drawing/2014/main" id="{ECBF4161-EDD7-4A93-81C8-0EAD6F22079B}"/>
              </a:ext>
            </a:extLst>
          </p:cNvPr>
          <p:cNvCxnSpPr>
            <a:cxnSpLocks/>
          </p:cNvCxnSpPr>
          <p:nvPr/>
        </p:nvCxnSpPr>
        <p:spPr>
          <a:xfrm>
            <a:off x="-34417" y="692680"/>
            <a:ext cx="12252960" cy="0"/>
          </a:xfrm>
          <a:prstGeom prst="line">
            <a:avLst/>
          </a:prstGeom>
          <a:ln w="76200">
            <a:solidFill>
              <a:srgbClr val="002060"/>
            </a:solidFill>
          </a:ln>
          <a:scene3d>
            <a:camera prst="orthographicFront"/>
            <a:lightRig rig="threePt" dir="t"/>
          </a:scene3d>
          <a:sp3d>
            <a:bevelT prst="relaxedInset"/>
          </a:sp3d>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D160821-B2AB-4341-ABF2-B44268E77B37}"/>
              </a:ext>
            </a:extLst>
          </p:cNvPr>
          <p:cNvSpPr txBox="1"/>
          <p:nvPr/>
        </p:nvSpPr>
        <p:spPr>
          <a:xfrm>
            <a:off x="380998" y="13361"/>
            <a:ext cx="3629526" cy="588140"/>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OVERVIEW</a:t>
            </a:r>
          </a:p>
        </p:txBody>
      </p:sp>
      <p:sp>
        <p:nvSpPr>
          <p:cNvPr id="12" name="Title 2">
            <a:extLst>
              <a:ext uri="{FF2B5EF4-FFF2-40B4-BE49-F238E27FC236}">
                <a16:creationId xmlns:a16="http://schemas.microsoft.com/office/drawing/2014/main" id="{CBEAE4E6-CD19-4092-9C7E-2C12B39CCE7B}"/>
              </a:ext>
            </a:extLst>
          </p:cNvPr>
          <p:cNvSpPr txBox="1">
            <a:spLocks/>
          </p:cNvSpPr>
          <p:nvPr/>
        </p:nvSpPr>
        <p:spPr>
          <a:xfrm>
            <a:off x="398441" y="738583"/>
            <a:ext cx="7771889" cy="45720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marL="0" marR="0">
              <a:lnSpc>
                <a:spcPct val="107000"/>
              </a:lnSpc>
              <a:spcBef>
                <a:spcPts val="0"/>
              </a:spcBef>
              <a:spcAft>
                <a:spcPts val="0"/>
              </a:spcAft>
            </a:pPr>
            <a:r>
              <a:rPr lang="en-US" sz="2800" b="1" kern="0"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Christ’s Great Commission - Matthew 28:18–20 KJV</a:t>
            </a:r>
          </a:p>
        </p:txBody>
      </p:sp>
      <p:sp>
        <p:nvSpPr>
          <p:cNvPr id="15" name="Title 2">
            <a:extLst>
              <a:ext uri="{FF2B5EF4-FFF2-40B4-BE49-F238E27FC236}">
                <a16:creationId xmlns:a16="http://schemas.microsoft.com/office/drawing/2014/main" id="{CFB6BB04-11BC-46EF-B400-5675755E56EA}"/>
              </a:ext>
            </a:extLst>
          </p:cNvPr>
          <p:cNvSpPr txBox="1">
            <a:spLocks/>
          </p:cNvSpPr>
          <p:nvPr/>
        </p:nvSpPr>
        <p:spPr>
          <a:xfrm>
            <a:off x="8991599" y="87151"/>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16" name="Line 10">
            <a:extLst>
              <a:ext uri="{FF2B5EF4-FFF2-40B4-BE49-F238E27FC236}">
                <a16:creationId xmlns:a16="http://schemas.microsoft.com/office/drawing/2014/main" id="{291BD761-4788-473E-B4D5-337F7713CAC6}"/>
              </a:ext>
            </a:extLst>
          </p:cNvPr>
          <p:cNvSpPr>
            <a:spLocks noChangeShapeType="1"/>
          </p:cNvSpPr>
          <p:nvPr/>
        </p:nvSpPr>
        <p:spPr bwMode="auto">
          <a:xfrm>
            <a:off x="-457200" y="7080426"/>
            <a:ext cx="13256362" cy="0"/>
          </a:xfrm>
          <a:prstGeom prst="line">
            <a:avLst/>
          </a:prstGeom>
          <a:ln w="76200">
            <a:solidFill>
              <a:schemeClr val="bg2"/>
            </a:solidFill>
            <a:headEnd/>
            <a:tailEnd/>
          </a:ln>
          <a:scene3d>
            <a:camera prst="orthographicFront"/>
            <a:lightRig rig="threePt" dir="t"/>
          </a:scene3d>
          <a:sp3d>
            <a:bevelT prst="relaxedInset"/>
          </a:sp3d>
        </p:spPr>
        <p:style>
          <a:lnRef idx="3">
            <a:schemeClr val="dk1"/>
          </a:lnRef>
          <a:fillRef idx="0">
            <a:schemeClr val="dk1"/>
          </a:fillRef>
          <a:effectRef idx="2">
            <a:schemeClr val="dk1"/>
          </a:effectRef>
          <a:fontRef idx="minor">
            <a:schemeClr val="tx1"/>
          </a:fontRef>
        </p:style>
        <p:txBody>
          <a:bodyPr lIns="64291" tIns="32146" rIns="64291" bIns="32146"/>
          <a:lstStyle/>
          <a:p>
            <a:pPr algn="l"/>
            <a:endParaRPr lang="en-US" sz="1400" dirty="0">
              <a:solidFill>
                <a:srgbClr val="002060"/>
              </a:solidFill>
              <a:latin typeface="Gotham Medium" panose="02000604030000020004"/>
            </a:endParaRPr>
          </a:p>
        </p:txBody>
      </p:sp>
      <p:sp>
        <p:nvSpPr>
          <p:cNvPr id="3" name="TextBox 2">
            <a:extLst>
              <a:ext uri="{FF2B5EF4-FFF2-40B4-BE49-F238E27FC236}">
                <a16:creationId xmlns:a16="http://schemas.microsoft.com/office/drawing/2014/main" id="{DC0A62BB-11C0-D060-BA11-A7F2D80D0A91}"/>
              </a:ext>
            </a:extLst>
          </p:cNvPr>
          <p:cNvSpPr txBox="1"/>
          <p:nvPr/>
        </p:nvSpPr>
        <p:spPr>
          <a:xfrm>
            <a:off x="293667" y="1308923"/>
            <a:ext cx="11871299" cy="2677656"/>
          </a:xfrm>
          <a:prstGeom prst="rect">
            <a:avLst/>
          </a:prstGeom>
          <a:solidFill>
            <a:schemeClr val="bg1">
              <a:alpha val="6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91440" marR="0">
              <a:spcBef>
                <a:spcPts val="0"/>
              </a:spcBef>
              <a:spcAft>
                <a:spcPts val="0"/>
              </a:spcAft>
            </a:pPr>
            <a:r>
              <a:rPr lang="en-US" sz="24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18 And Jesus came and </a:t>
            </a:r>
            <a:r>
              <a:rPr lang="en-US" sz="2400" b="1" dirty="0" err="1">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spake</a:t>
            </a:r>
            <a:r>
              <a:rPr lang="en-US" sz="24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unto them, saying, All power is given unto me in heaven and in earth. </a:t>
            </a:r>
          </a:p>
          <a:p>
            <a:pPr marL="91440" marR="0">
              <a:spcBef>
                <a:spcPts val="0"/>
              </a:spcBef>
              <a:spcAft>
                <a:spcPts val="0"/>
              </a:spcAft>
            </a:pPr>
            <a:r>
              <a:rPr lang="en-US" sz="24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19 Go ye therefore, and teach all nations, baptizing them in the name of the Father, and of the Son, and of the Holy Ghost: </a:t>
            </a:r>
          </a:p>
          <a:p>
            <a:pPr marL="91440" marR="0">
              <a:spcBef>
                <a:spcPts val="0"/>
              </a:spcBef>
              <a:spcAft>
                <a:spcPts val="0"/>
              </a:spcAft>
            </a:pPr>
            <a:r>
              <a:rPr lang="en-US" sz="24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20 Teaching them to observe all things whatsoever I have commanded you: and, lo, I am with you always, even unto the end of the world. Amen. </a:t>
            </a:r>
          </a:p>
          <a:p>
            <a:pPr marL="91440" marR="0">
              <a:spcBef>
                <a:spcPts val="0"/>
              </a:spcBef>
              <a:spcAft>
                <a:spcPts val="0"/>
              </a:spcAft>
            </a:pPr>
            <a:endParaRPr lang="en-US" sz="24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endParaRPr>
          </a:p>
        </p:txBody>
      </p:sp>
      <p:sp>
        <p:nvSpPr>
          <p:cNvPr id="4" name="Line 10">
            <a:extLst>
              <a:ext uri="{FF2B5EF4-FFF2-40B4-BE49-F238E27FC236}">
                <a16:creationId xmlns:a16="http://schemas.microsoft.com/office/drawing/2014/main" id="{992E020E-ADA9-4D4A-E8CB-03F15A98E11A}"/>
              </a:ext>
            </a:extLst>
          </p:cNvPr>
          <p:cNvSpPr>
            <a:spLocks noChangeShapeType="1"/>
          </p:cNvSpPr>
          <p:nvPr/>
        </p:nvSpPr>
        <p:spPr bwMode="auto">
          <a:xfrm>
            <a:off x="26215" y="3861643"/>
            <a:ext cx="12252960" cy="0"/>
          </a:xfrm>
          <a:prstGeom prst="line">
            <a:avLst/>
          </a:prstGeom>
          <a:ln w="241300">
            <a:solidFill>
              <a:srgbClr val="002060"/>
            </a:solidFill>
            <a:round/>
            <a:headEnd/>
            <a:tailEnd/>
          </a:ln>
          <a:scene3d>
            <a:camera prst="orthographicFront"/>
            <a:lightRig rig="threePt" dir="t"/>
          </a:scene3d>
          <a:sp3d>
            <a:bevelT prst="relaxedInset"/>
          </a:sp3d>
        </p:spPr>
        <p:txBody>
          <a:bodyPr lIns="64291" tIns="32146" rIns="64291" bIns="32146"/>
          <a:lstStyle/>
          <a:p>
            <a:pPr algn="l"/>
            <a:endParaRPr lang="en-US" sz="1400" dirty="0">
              <a:solidFill>
                <a:srgbClr val="002060"/>
              </a:solidFill>
              <a:latin typeface="Gotham Medium" panose="02000604030000020004"/>
            </a:endParaRPr>
          </a:p>
        </p:txBody>
      </p:sp>
      <p:cxnSp>
        <p:nvCxnSpPr>
          <p:cNvPr id="19" name="Straight Connector 18">
            <a:extLst>
              <a:ext uri="{FF2B5EF4-FFF2-40B4-BE49-F238E27FC236}">
                <a16:creationId xmlns:a16="http://schemas.microsoft.com/office/drawing/2014/main" id="{A4300194-AD1F-4D54-B589-C918882438E4}"/>
              </a:ext>
            </a:extLst>
          </p:cNvPr>
          <p:cNvCxnSpPr>
            <a:cxnSpLocks/>
          </p:cNvCxnSpPr>
          <p:nvPr/>
        </p:nvCxnSpPr>
        <p:spPr>
          <a:xfrm rot="5400000">
            <a:off x="-3290599" y="3424406"/>
            <a:ext cx="6949440" cy="0"/>
          </a:xfrm>
          <a:prstGeom prst="line">
            <a:avLst/>
          </a:prstGeom>
          <a:ln w="412750">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9175F4F2-A36B-6D92-3110-4FE3D7B52C9C}"/>
              </a:ext>
            </a:extLst>
          </p:cNvPr>
          <p:cNvSpPr txBox="1"/>
          <p:nvPr/>
        </p:nvSpPr>
        <p:spPr>
          <a:xfrm>
            <a:off x="398441" y="3847089"/>
            <a:ext cx="8051373" cy="2554545"/>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434340" marR="0" indent="-342900">
              <a:spcBef>
                <a:spcPts val="0"/>
              </a:spcBef>
              <a:spcAft>
                <a:spcPts val="0"/>
              </a:spcAft>
              <a:buFont typeface="Wingdings" panose="05000000000000000000" pitchFamily="2" charset="2"/>
              <a:buChar char="q"/>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After rising from the dead and appearing to many people, it is time for Jesus to return to heaven. </a:t>
            </a:r>
          </a:p>
          <a:p>
            <a:pPr marL="434340" marR="0" indent="-342900">
              <a:spcBef>
                <a:spcPts val="0"/>
              </a:spcBef>
              <a:spcAft>
                <a:spcPts val="0"/>
              </a:spcAft>
              <a:buFont typeface="Wingdings" panose="05000000000000000000" pitchFamily="2" charset="2"/>
              <a:buChar char="q"/>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He leaves the disciples as His missionaries and messengers, to keep alive and grow the mission. </a:t>
            </a:r>
          </a:p>
          <a:p>
            <a:pPr marL="434340" marR="0" indent="-342900">
              <a:spcBef>
                <a:spcPts val="0"/>
              </a:spcBef>
              <a:spcAft>
                <a:spcPts val="0"/>
              </a:spcAft>
              <a:buFont typeface="Wingdings" panose="05000000000000000000" pitchFamily="2" charset="2"/>
              <a:buChar char="q"/>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Jesus authoritatively sends the disciples to make more disciples from every nation. </a:t>
            </a:r>
          </a:p>
          <a:p>
            <a:pPr marL="434340" marR="0" indent="-342900">
              <a:spcBef>
                <a:spcPts val="0"/>
              </a:spcBef>
              <a:spcAft>
                <a:spcPts val="0"/>
              </a:spcAft>
              <a:buFont typeface="Wingdings" panose="05000000000000000000" pitchFamily="2" charset="2"/>
              <a:buChar char="q"/>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Disciple-making includes going, baptizing, and teaching. </a:t>
            </a:r>
          </a:p>
          <a:p>
            <a:pPr marL="434340" marR="0" indent="-342900">
              <a:spcBef>
                <a:spcPts val="0"/>
              </a:spcBef>
              <a:spcAft>
                <a:spcPts val="0"/>
              </a:spcAft>
              <a:buFont typeface="Wingdings" panose="05000000000000000000" pitchFamily="2" charset="2"/>
              <a:buChar char="q"/>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Jesus shall be with His followers, even when He ascends to heaven. </a:t>
            </a:r>
          </a:p>
        </p:txBody>
      </p:sp>
      <p:pic>
        <p:nvPicPr>
          <p:cNvPr id="6" name="Picture 5">
            <a:extLst>
              <a:ext uri="{FF2B5EF4-FFF2-40B4-BE49-F238E27FC236}">
                <a16:creationId xmlns:a16="http://schemas.microsoft.com/office/drawing/2014/main" id="{72765502-80FA-04E9-BAEC-C279EA634433}"/>
              </a:ext>
            </a:extLst>
          </p:cNvPr>
          <p:cNvPicPr>
            <a:picLocks noChangeAspect="1"/>
          </p:cNvPicPr>
          <p:nvPr/>
        </p:nvPicPr>
        <p:blipFill>
          <a:blip r:embed="rId3">
            <a:extLst>
              <a:ext uri="{28A0092B-C50C-407E-A947-70E740481C1C}">
                <a14:useLocalDpi xmlns:a14="http://schemas.microsoft.com/office/drawing/2010/main" val="0"/>
              </a:ext>
            </a:extLst>
          </a:blip>
          <a:srcRect l="14615" r="14615"/>
          <a:stretch/>
        </p:blipFill>
        <p:spPr>
          <a:xfrm>
            <a:off x="8536984" y="3882581"/>
            <a:ext cx="3628801" cy="2884239"/>
          </a:xfrm>
          <a:custGeom>
            <a:avLst/>
            <a:gdLst/>
            <a:ahLst/>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p:spPr>
      </p:pic>
      <p:cxnSp>
        <p:nvCxnSpPr>
          <p:cNvPr id="13" name="Straight Connector 12">
            <a:extLst>
              <a:ext uri="{FF2B5EF4-FFF2-40B4-BE49-F238E27FC236}">
                <a16:creationId xmlns:a16="http://schemas.microsoft.com/office/drawing/2014/main" id="{B164B0C4-59E4-2F36-70AE-24C976A6F361}"/>
              </a:ext>
            </a:extLst>
          </p:cNvPr>
          <p:cNvCxnSpPr>
            <a:cxnSpLocks/>
          </p:cNvCxnSpPr>
          <p:nvPr/>
        </p:nvCxnSpPr>
        <p:spPr>
          <a:xfrm>
            <a:off x="-39402" y="6703887"/>
            <a:ext cx="12252960" cy="0"/>
          </a:xfrm>
          <a:prstGeom prst="line">
            <a:avLst/>
          </a:prstGeom>
          <a:ln w="552450">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Slide Number Placeholder 1">
            <a:extLst>
              <a:ext uri="{FF2B5EF4-FFF2-40B4-BE49-F238E27FC236}">
                <a16:creationId xmlns:a16="http://schemas.microsoft.com/office/drawing/2014/main" id="{CAC112EA-98D0-BBF9-A004-B46B21F261F8}"/>
              </a:ext>
            </a:extLst>
          </p:cNvPr>
          <p:cNvSpPr txBox="1">
            <a:spLocks/>
          </p:cNvSpPr>
          <p:nvPr/>
        </p:nvSpPr>
        <p:spPr>
          <a:xfrm>
            <a:off x="-896025" y="6485794"/>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10</a:t>
            </a:fld>
            <a:endParaRPr lang="en-US"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29144011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Line 10">
            <a:extLst>
              <a:ext uri="{FF2B5EF4-FFF2-40B4-BE49-F238E27FC236}">
                <a16:creationId xmlns:a16="http://schemas.microsoft.com/office/drawing/2014/main" id="{53D00BA3-6582-4CD7-BC9B-B199287D39E2}"/>
              </a:ext>
            </a:extLst>
          </p:cNvPr>
          <p:cNvSpPr>
            <a:spLocks noChangeShapeType="1"/>
          </p:cNvSpPr>
          <p:nvPr/>
        </p:nvSpPr>
        <p:spPr bwMode="auto">
          <a:xfrm flipV="1">
            <a:off x="26215" y="6869816"/>
            <a:ext cx="12292061" cy="64384"/>
          </a:xfrm>
          <a:prstGeom prst="line">
            <a:avLst/>
          </a:prstGeom>
          <a:noFill/>
          <a:ln w="77063">
            <a:solidFill>
              <a:schemeClr val="bg1"/>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sp>
        <p:nvSpPr>
          <p:cNvPr id="8" name="Line 10">
            <a:extLst>
              <a:ext uri="{FF2B5EF4-FFF2-40B4-BE49-F238E27FC236}">
                <a16:creationId xmlns:a16="http://schemas.microsoft.com/office/drawing/2014/main" id="{0B0374A3-4F59-4729-A0DE-A253865B5D03}"/>
              </a:ext>
            </a:extLst>
          </p:cNvPr>
          <p:cNvSpPr>
            <a:spLocks noChangeShapeType="1"/>
          </p:cNvSpPr>
          <p:nvPr/>
        </p:nvSpPr>
        <p:spPr bwMode="auto">
          <a:xfrm>
            <a:off x="-34417" y="1295400"/>
            <a:ext cx="12252960" cy="0"/>
          </a:xfrm>
          <a:prstGeom prst="line">
            <a:avLst/>
          </a:prstGeom>
          <a:ln w="76200">
            <a:solidFill>
              <a:srgbClr val="002060"/>
            </a:solidFill>
            <a:round/>
            <a:headEnd/>
            <a:tailEnd/>
          </a:ln>
          <a:scene3d>
            <a:camera prst="orthographicFront"/>
            <a:lightRig rig="threePt" dir="t"/>
          </a:scene3d>
          <a:sp3d>
            <a:bevelT prst="relaxedInset"/>
          </a:sp3d>
        </p:spPr>
        <p:txBody>
          <a:bodyPr lIns="64291" tIns="32146" rIns="64291" bIns="32146"/>
          <a:lstStyle/>
          <a:p>
            <a:pPr algn="l"/>
            <a:endParaRPr lang="en-US" sz="1400" dirty="0">
              <a:solidFill>
                <a:srgbClr val="002060"/>
              </a:solidFill>
              <a:latin typeface="Gotham Medium" panose="02000604030000020004"/>
            </a:endParaRPr>
          </a:p>
        </p:txBody>
      </p:sp>
      <p:cxnSp>
        <p:nvCxnSpPr>
          <p:cNvPr id="9" name="Straight Connector 8">
            <a:extLst>
              <a:ext uri="{FF2B5EF4-FFF2-40B4-BE49-F238E27FC236}">
                <a16:creationId xmlns:a16="http://schemas.microsoft.com/office/drawing/2014/main" id="{ECBF4161-EDD7-4A93-81C8-0EAD6F22079B}"/>
              </a:ext>
            </a:extLst>
          </p:cNvPr>
          <p:cNvCxnSpPr>
            <a:cxnSpLocks/>
          </p:cNvCxnSpPr>
          <p:nvPr/>
        </p:nvCxnSpPr>
        <p:spPr>
          <a:xfrm>
            <a:off x="-34417" y="692680"/>
            <a:ext cx="12252960" cy="0"/>
          </a:xfrm>
          <a:prstGeom prst="line">
            <a:avLst/>
          </a:prstGeom>
          <a:ln w="76200">
            <a:solidFill>
              <a:srgbClr val="002060"/>
            </a:solidFill>
          </a:ln>
          <a:scene3d>
            <a:camera prst="orthographicFront"/>
            <a:lightRig rig="threePt" dir="t"/>
          </a:scene3d>
          <a:sp3d>
            <a:bevelT prst="relaxedInset"/>
          </a:sp3d>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D160821-B2AB-4341-ABF2-B44268E77B37}"/>
              </a:ext>
            </a:extLst>
          </p:cNvPr>
          <p:cNvSpPr txBox="1"/>
          <p:nvPr/>
        </p:nvSpPr>
        <p:spPr>
          <a:xfrm>
            <a:off x="316830" y="76200"/>
            <a:ext cx="3581400" cy="588140"/>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OVERVIEW</a:t>
            </a:r>
          </a:p>
        </p:txBody>
      </p:sp>
      <p:sp>
        <p:nvSpPr>
          <p:cNvPr id="12" name="Title 2">
            <a:extLst>
              <a:ext uri="{FF2B5EF4-FFF2-40B4-BE49-F238E27FC236}">
                <a16:creationId xmlns:a16="http://schemas.microsoft.com/office/drawing/2014/main" id="{CBEAE4E6-CD19-4092-9C7E-2C12B39CCE7B}"/>
              </a:ext>
            </a:extLst>
          </p:cNvPr>
          <p:cNvSpPr txBox="1">
            <a:spLocks/>
          </p:cNvSpPr>
          <p:nvPr/>
        </p:nvSpPr>
        <p:spPr>
          <a:xfrm>
            <a:off x="304798" y="754937"/>
            <a:ext cx="7162802" cy="45720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marL="0" marR="0">
              <a:lnSpc>
                <a:spcPct val="107000"/>
              </a:lnSpc>
              <a:spcBef>
                <a:spcPts val="0"/>
              </a:spcBef>
              <a:spcAft>
                <a:spcPts val="0"/>
              </a:spcAft>
            </a:pPr>
            <a:r>
              <a:rPr lang="en-US" sz="2400" b="1" cap="small"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The Life of Faith, Lived Together - Hebrews 10:22–25 KJV</a:t>
            </a:r>
          </a:p>
        </p:txBody>
      </p:sp>
      <p:sp>
        <p:nvSpPr>
          <p:cNvPr id="15" name="Title 2">
            <a:extLst>
              <a:ext uri="{FF2B5EF4-FFF2-40B4-BE49-F238E27FC236}">
                <a16:creationId xmlns:a16="http://schemas.microsoft.com/office/drawing/2014/main" id="{CFB6BB04-11BC-46EF-B400-5675755E56EA}"/>
              </a:ext>
            </a:extLst>
          </p:cNvPr>
          <p:cNvSpPr txBox="1">
            <a:spLocks/>
          </p:cNvSpPr>
          <p:nvPr/>
        </p:nvSpPr>
        <p:spPr>
          <a:xfrm>
            <a:off x="8991599" y="149990"/>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2" name="TextBox 1">
            <a:extLst>
              <a:ext uri="{FF2B5EF4-FFF2-40B4-BE49-F238E27FC236}">
                <a16:creationId xmlns:a16="http://schemas.microsoft.com/office/drawing/2014/main" id="{9175F4F2-A36B-6D92-3110-4FE3D7B52C9C}"/>
              </a:ext>
            </a:extLst>
          </p:cNvPr>
          <p:cNvSpPr txBox="1"/>
          <p:nvPr/>
        </p:nvSpPr>
        <p:spPr>
          <a:xfrm>
            <a:off x="1268462" y="5380107"/>
            <a:ext cx="10194078" cy="923330"/>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434340" marR="0" indent="-342900">
              <a:spcBef>
                <a:spcPts val="0"/>
              </a:spcBef>
              <a:spcAft>
                <a:spcPts val="0"/>
              </a:spcAft>
              <a:buFont typeface="Wingdings" panose="05000000000000000000" pitchFamily="2" charset="2"/>
              <a:buChar char="q"/>
            </a:pPr>
            <a:r>
              <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We can approach God because we are a redeemed group of people, cleansed by Jesus. </a:t>
            </a:r>
          </a:p>
          <a:p>
            <a:pPr marL="434340" marR="0" indent="-342900">
              <a:spcBef>
                <a:spcPts val="0"/>
              </a:spcBef>
              <a:spcAft>
                <a:spcPts val="0"/>
              </a:spcAft>
              <a:buFont typeface="Wingdings" panose="05000000000000000000" pitchFamily="2" charset="2"/>
              <a:buChar char="q"/>
            </a:pPr>
            <a:r>
              <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Through faith, hope, and love, we encourage and uphold the ministry of Jesus. </a:t>
            </a:r>
          </a:p>
          <a:p>
            <a:pPr marL="434340" marR="0" indent="-342900">
              <a:spcBef>
                <a:spcPts val="0"/>
              </a:spcBef>
              <a:spcAft>
                <a:spcPts val="0"/>
              </a:spcAft>
              <a:buFont typeface="Wingdings" panose="05000000000000000000" pitchFamily="2" charset="2"/>
              <a:buChar char="q"/>
            </a:pPr>
            <a:r>
              <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To patiently await Jesus’ return, we need the encouragement we find in one another. </a:t>
            </a:r>
          </a:p>
        </p:txBody>
      </p:sp>
      <p:sp>
        <p:nvSpPr>
          <p:cNvPr id="3" name="TextBox 2">
            <a:extLst>
              <a:ext uri="{FF2B5EF4-FFF2-40B4-BE49-F238E27FC236}">
                <a16:creationId xmlns:a16="http://schemas.microsoft.com/office/drawing/2014/main" id="{DC0A62BB-11C0-D060-BA11-A7F2D80D0A91}"/>
              </a:ext>
            </a:extLst>
          </p:cNvPr>
          <p:cNvSpPr txBox="1"/>
          <p:nvPr/>
        </p:nvSpPr>
        <p:spPr>
          <a:xfrm>
            <a:off x="6688667" y="1470767"/>
            <a:ext cx="5418878" cy="3785652"/>
          </a:xfrm>
          <a:prstGeom prst="rect">
            <a:avLst/>
          </a:prstGeom>
          <a:solidFill>
            <a:schemeClr val="bg1">
              <a:alpha val="6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91440" marR="0">
              <a:spcBef>
                <a:spcPts val="0"/>
              </a:spcBef>
              <a:spcAft>
                <a:spcPts val="0"/>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22 Let us draw near with a true heart in full assurance of faith, having our hearts sprinkled from an evil conscience, and our bodies washed with pure water.  23 Let us hold fast the profession of our faith without wavering; (for he is faithful that promised;)</a:t>
            </a:r>
          </a:p>
          <a:p>
            <a:pPr marL="91440" marR="0">
              <a:spcBef>
                <a:spcPts val="0"/>
              </a:spcBef>
              <a:spcAft>
                <a:spcPts val="0"/>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24 And let us consider one another to provoke unto love and to good works:</a:t>
            </a:r>
          </a:p>
          <a:p>
            <a:pPr marL="91440" marR="0">
              <a:spcBef>
                <a:spcPts val="0"/>
              </a:spcBef>
              <a:spcAft>
                <a:spcPts val="0"/>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25 Not forsaking the assembling of ourselves together, as the manner of some is; but exhorting one another: and so much the more, as ye see the day approaching. </a:t>
            </a:r>
          </a:p>
        </p:txBody>
      </p:sp>
      <p:sp>
        <p:nvSpPr>
          <p:cNvPr id="4" name="Line 10">
            <a:extLst>
              <a:ext uri="{FF2B5EF4-FFF2-40B4-BE49-F238E27FC236}">
                <a16:creationId xmlns:a16="http://schemas.microsoft.com/office/drawing/2014/main" id="{992E020E-ADA9-4D4A-E8CB-03F15A98E11A}"/>
              </a:ext>
            </a:extLst>
          </p:cNvPr>
          <p:cNvSpPr>
            <a:spLocks noChangeShapeType="1"/>
          </p:cNvSpPr>
          <p:nvPr/>
        </p:nvSpPr>
        <p:spPr bwMode="auto">
          <a:xfrm>
            <a:off x="1030798" y="6478803"/>
            <a:ext cx="4626864" cy="0"/>
          </a:xfrm>
          <a:prstGeom prst="line">
            <a:avLst/>
          </a:prstGeom>
          <a:ln w="76200">
            <a:solidFill>
              <a:srgbClr val="002060"/>
            </a:solidFill>
            <a:round/>
            <a:headEnd/>
            <a:tailEnd/>
          </a:ln>
          <a:scene3d>
            <a:camera prst="orthographicFront"/>
            <a:lightRig rig="threePt" dir="t"/>
          </a:scene3d>
          <a:sp3d>
            <a:bevelT prst="relaxedInset"/>
          </a:sp3d>
        </p:spPr>
        <p:txBody>
          <a:bodyPr lIns="64291" tIns="32146" rIns="64291" bIns="32146"/>
          <a:lstStyle/>
          <a:p>
            <a:pPr algn="l"/>
            <a:endParaRPr lang="en-US" sz="1400" dirty="0">
              <a:solidFill>
                <a:srgbClr val="002060"/>
              </a:solidFill>
              <a:latin typeface="Gotham Medium" panose="02000604030000020004"/>
            </a:endParaRPr>
          </a:p>
        </p:txBody>
      </p:sp>
      <p:sp>
        <p:nvSpPr>
          <p:cNvPr id="5" name="Line 10">
            <a:extLst>
              <a:ext uri="{FF2B5EF4-FFF2-40B4-BE49-F238E27FC236}">
                <a16:creationId xmlns:a16="http://schemas.microsoft.com/office/drawing/2014/main" id="{8D51DC9D-88BA-FA60-26BE-2548FB73F66C}"/>
              </a:ext>
            </a:extLst>
          </p:cNvPr>
          <p:cNvSpPr>
            <a:spLocks noChangeShapeType="1"/>
          </p:cNvSpPr>
          <p:nvPr/>
        </p:nvSpPr>
        <p:spPr bwMode="auto">
          <a:xfrm rot="5400000">
            <a:off x="-2376194" y="4104833"/>
            <a:ext cx="5577840" cy="0"/>
          </a:xfrm>
          <a:prstGeom prst="line">
            <a:avLst/>
          </a:prstGeom>
          <a:ln w="76200">
            <a:solidFill>
              <a:schemeClr val="accent6">
                <a:lumMod val="50000"/>
              </a:schemeClr>
            </a:solidFill>
            <a:round/>
            <a:headEnd/>
            <a:tailEnd/>
          </a:ln>
          <a:scene3d>
            <a:camera prst="orthographicFront"/>
            <a:lightRig rig="threePt" dir="t"/>
          </a:scene3d>
          <a:sp3d>
            <a:bevelT prst="relaxedInset"/>
          </a:sp3d>
        </p:spPr>
        <p:txBody>
          <a:bodyPr lIns="64291" tIns="32146" rIns="64291" bIns="32146"/>
          <a:lstStyle/>
          <a:p>
            <a:pPr algn="l"/>
            <a:endParaRPr lang="en-US" sz="1400" dirty="0">
              <a:solidFill>
                <a:srgbClr val="002060"/>
              </a:solidFill>
              <a:latin typeface="Gotham Medium" panose="02000604030000020004"/>
            </a:endParaRPr>
          </a:p>
        </p:txBody>
      </p:sp>
      <p:cxnSp>
        <p:nvCxnSpPr>
          <p:cNvPr id="13" name="Straight Connector 12">
            <a:extLst>
              <a:ext uri="{FF2B5EF4-FFF2-40B4-BE49-F238E27FC236}">
                <a16:creationId xmlns:a16="http://schemas.microsoft.com/office/drawing/2014/main" id="{C8DA6E41-2AF0-490A-982F-D1EAC22D80F1}"/>
              </a:ext>
            </a:extLst>
          </p:cNvPr>
          <p:cNvCxnSpPr>
            <a:cxnSpLocks/>
          </p:cNvCxnSpPr>
          <p:nvPr/>
        </p:nvCxnSpPr>
        <p:spPr>
          <a:xfrm>
            <a:off x="26215" y="6829535"/>
            <a:ext cx="12186227" cy="0"/>
          </a:xfrm>
          <a:prstGeom prst="line">
            <a:avLst/>
          </a:prstGeom>
          <a:ln w="44767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2AB5550-D0C3-44E3-93E2-3EB3E1323CB5}"/>
              </a:ext>
            </a:extLst>
          </p:cNvPr>
          <p:cNvCxnSpPr>
            <a:cxnSpLocks/>
          </p:cNvCxnSpPr>
          <p:nvPr/>
        </p:nvCxnSpPr>
        <p:spPr>
          <a:xfrm rot="5400000">
            <a:off x="-3290599" y="3424406"/>
            <a:ext cx="6949440" cy="0"/>
          </a:xfrm>
          <a:prstGeom prst="line">
            <a:avLst/>
          </a:prstGeom>
          <a:ln w="412750">
            <a:solidFill>
              <a:srgbClr val="002060"/>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1BCE7FF4-2B9A-F3BD-8BEA-9363221BBF6D}"/>
              </a:ext>
            </a:extLst>
          </p:cNvPr>
          <p:cNvPicPr>
            <a:picLocks noChangeAspect="1"/>
          </p:cNvPicPr>
          <p:nvPr/>
        </p:nvPicPr>
        <p:blipFill>
          <a:blip r:embed="rId3">
            <a:alphaModFix/>
            <a:extLst>
              <a:ext uri="{28A0092B-C50C-407E-A947-70E740481C1C}">
                <a14:useLocalDpi xmlns:a14="http://schemas.microsoft.com/office/drawing/2010/main" val="0"/>
              </a:ext>
            </a:extLst>
          </a:blip>
          <a:srcRect l="7851" r="7851"/>
          <a:stretch/>
        </p:blipFill>
        <p:spPr>
          <a:xfrm>
            <a:off x="641330" y="1394289"/>
            <a:ext cx="5878001" cy="3922246"/>
          </a:xfrm>
          <a:custGeom>
            <a:avLst/>
            <a:gdLst/>
            <a:ahLst/>
            <a:cxnLst/>
            <a:rect l="l" t="t" r="r" b="b"/>
            <a:pathLst>
              <a:path w="8668587" h="5784336">
                <a:moveTo>
                  <a:pt x="8113251" y="26"/>
                </a:moveTo>
                <a:cubicBezTo>
                  <a:pt x="8128744" y="-691"/>
                  <a:pt x="8142057" y="13944"/>
                  <a:pt x="8143079" y="32808"/>
                </a:cubicBezTo>
                <a:lnTo>
                  <a:pt x="8154944" y="272537"/>
                </a:lnTo>
                <a:lnTo>
                  <a:pt x="8640416" y="272537"/>
                </a:lnTo>
                <a:cubicBezTo>
                  <a:pt x="8655925" y="272587"/>
                  <a:pt x="8668499" y="287951"/>
                  <a:pt x="8668587" y="306954"/>
                </a:cubicBezTo>
                <a:lnTo>
                  <a:pt x="8668587" y="2825714"/>
                </a:lnTo>
                <a:lnTo>
                  <a:pt x="8668587" y="3133775"/>
                </a:lnTo>
                <a:lnTo>
                  <a:pt x="8668587" y="5652536"/>
                </a:lnTo>
                <a:cubicBezTo>
                  <a:pt x="8668547" y="5671576"/>
                  <a:pt x="8655958" y="5686997"/>
                  <a:pt x="8640416" y="5687050"/>
                </a:cubicBezTo>
                <a:lnTo>
                  <a:pt x="5612014" y="5687051"/>
                </a:lnTo>
                <a:lnTo>
                  <a:pt x="3774247" y="5687051"/>
                </a:lnTo>
                <a:lnTo>
                  <a:pt x="3773145" y="5687277"/>
                </a:lnTo>
                <a:cubicBezTo>
                  <a:pt x="3729449" y="5693047"/>
                  <a:pt x="3608331" y="5694216"/>
                  <a:pt x="3614133" y="5687204"/>
                </a:cubicBezTo>
                <a:lnTo>
                  <a:pt x="3587966" y="5687051"/>
                </a:lnTo>
                <a:lnTo>
                  <a:pt x="3260508" y="5687051"/>
                </a:lnTo>
                <a:lnTo>
                  <a:pt x="2763353" y="5687051"/>
                </a:lnTo>
                <a:lnTo>
                  <a:pt x="2188243" y="5687051"/>
                </a:lnTo>
                <a:lnTo>
                  <a:pt x="2174477" y="5688579"/>
                </a:lnTo>
                <a:lnTo>
                  <a:pt x="2120860" y="5698032"/>
                </a:lnTo>
                <a:lnTo>
                  <a:pt x="2109408" y="5703335"/>
                </a:lnTo>
                <a:lnTo>
                  <a:pt x="2096044" y="5698805"/>
                </a:lnTo>
                <a:cubicBezTo>
                  <a:pt x="2094402" y="5697471"/>
                  <a:pt x="2093063" y="5695973"/>
                  <a:pt x="2092071" y="5694363"/>
                </a:cubicBezTo>
                <a:lnTo>
                  <a:pt x="2049419" y="5703185"/>
                </a:lnTo>
                <a:lnTo>
                  <a:pt x="2044263" y="5703432"/>
                </a:lnTo>
                <a:lnTo>
                  <a:pt x="2008710" y="5702184"/>
                </a:lnTo>
                <a:lnTo>
                  <a:pt x="1955831" y="5695738"/>
                </a:lnTo>
                <a:lnTo>
                  <a:pt x="1953369" y="5694478"/>
                </a:lnTo>
                <a:lnTo>
                  <a:pt x="1935063" y="5695385"/>
                </a:lnTo>
                <a:lnTo>
                  <a:pt x="1921389" y="5697582"/>
                </a:lnTo>
                <a:lnTo>
                  <a:pt x="1868301" y="5709619"/>
                </a:lnTo>
                <a:lnTo>
                  <a:pt x="1857125" y="5715450"/>
                </a:lnTo>
                <a:lnTo>
                  <a:pt x="1843554" y="5711613"/>
                </a:lnTo>
                <a:cubicBezTo>
                  <a:pt x="1841849" y="5710371"/>
                  <a:pt x="1840438" y="5708949"/>
                  <a:pt x="1839367" y="5707399"/>
                </a:cubicBezTo>
                <a:lnTo>
                  <a:pt x="1797202" y="5718267"/>
                </a:lnTo>
                <a:lnTo>
                  <a:pt x="1792063" y="5718767"/>
                </a:lnTo>
                <a:lnTo>
                  <a:pt x="1756493" y="5719285"/>
                </a:lnTo>
                <a:lnTo>
                  <a:pt x="1703362" y="5715499"/>
                </a:lnTo>
                <a:lnTo>
                  <a:pt x="1685980" y="5707711"/>
                </a:lnTo>
                <a:lnTo>
                  <a:pt x="1523161" y="5715770"/>
                </a:lnTo>
                <a:lnTo>
                  <a:pt x="1486500" y="5719841"/>
                </a:lnTo>
                <a:lnTo>
                  <a:pt x="1482423" y="5720560"/>
                </a:lnTo>
                <a:lnTo>
                  <a:pt x="1479938" y="5728669"/>
                </a:lnTo>
                <a:cubicBezTo>
                  <a:pt x="1473771" y="5728507"/>
                  <a:pt x="1467648" y="5727567"/>
                  <a:pt x="1461469" y="5726440"/>
                </a:cubicBezTo>
                <a:lnTo>
                  <a:pt x="1458231" y="5725862"/>
                </a:lnTo>
                <a:lnTo>
                  <a:pt x="1446394" y="5727757"/>
                </a:lnTo>
                <a:lnTo>
                  <a:pt x="1445676" y="5727038"/>
                </a:lnTo>
                <a:lnTo>
                  <a:pt x="1432882" y="5729294"/>
                </a:lnTo>
                <a:lnTo>
                  <a:pt x="1421432" y="5734597"/>
                </a:lnTo>
                <a:lnTo>
                  <a:pt x="1408068" y="5730067"/>
                </a:lnTo>
                <a:lnTo>
                  <a:pt x="1405063" y="5726707"/>
                </a:lnTo>
                <a:lnTo>
                  <a:pt x="1401450" y="5727070"/>
                </a:lnTo>
                <a:cubicBezTo>
                  <a:pt x="1384891" y="5741374"/>
                  <a:pt x="1352000" y="5736824"/>
                  <a:pt x="1325273" y="5744107"/>
                </a:cubicBezTo>
                <a:lnTo>
                  <a:pt x="1313702" y="5750108"/>
                </a:lnTo>
                <a:lnTo>
                  <a:pt x="1235789" y="5762632"/>
                </a:lnTo>
                <a:lnTo>
                  <a:pt x="1182701" y="5774669"/>
                </a:lnTo>
                <a:lnTo>
                  <a:pt x="1171526" y="5780500"/>
                </a:lnTo>
                <a:lnTo>
                  <a:pt x="1157956" y="5776664"/>
                </a:lnTo>
                <a:cubicBezTo>
                  <a:pt x="1156249" y="5775420"/>
                  <a:pt x="1154839" y="5773999"/>
                  <a:pt x="1153767" y="5772448"/>
                </a:cubicBezTo>
                <a:lnTo>
                  <a:pt x="1111603" y="5783317"/>
                </a:lnTo>
                <a:lnTo>
                  <a:pt x="1106465" y="5783818"/>
                </a:lnTo>
                <a:lnTo>
                  <a:pt x="1070896" y="5784336"/>
                </a:lnTo>
                <a:lnTo>
                  <a:pt x="1017763" y="5780549"/>
                </a:lnTo>
                <a:cubicBezTo>
                  <a:pt x="1000049" y="5776466"/>
                  <a:pt x="983273" y="5756997"/>
                  <a:pt x="962221" y="5768420"/>
                </a:cubicBezTo>
                <a:cubicBezTo>
                  <a:pt x="966431" y="5756718"/>
                  <a:pt x="936787" y="5773333"/>
                  <a:pt x="930280" y="5763960"/>
                </a:cubicBezTo>
                <a:cubicBezTo>
                  <a:pt x="926341" y="5756089"/>
                  <a:pt x="916430" y="5759296"/>
                  <a:pt x="907924" y="5758118"/>
                </a:cubicBezTo>
                <a:cubicBezTo>
                  <a:pt x="900195" y="5750986"/>
                  <a:pt x="859420" y="5752702"/>
                  <a:pt x="846260" y="5757212"/>
                </a:cubicBezTo>
                <a:cubicBezTo>
                  <a:pt x="810487" y="5774914"/>
                  <a:pt x="770889" y="5748273"/>
                  <a:pt x="742057" y="5761548"/>
                </a:cubicBezTo>
                <a:cubicBezTo>
                  <a:pt x="730183" y="5761420"/>
                  <a:pt x="722293" y="5760438"/>
                  <a:pt x="716530" y="5759244"/>
                </a:cubicBezTo>
                <a:lnTo>
                  <a:pt x="705743" y="5756228"/>
                </a:lnTo>
                <a:lnTo>
                  <a:pt x="291004" y="5776755"/>
                </a:lnTo>
                <a:lnTo>
                  <a:pt x="290907" y="5774788"/>
                </a:lnTo>
                <a:lnTo>
                  <a:pt x="271887" y="5766274"/>
                </a:lnTo>
                <a:cubicBezTo>
                  <a:pt x="266807" y="5760654"/>
                  <a:pt x="263437" y="5752715"/>
                  <a:pt x="262974" y="5743782"/>
                </a:cubicBezTo>
                <a:lnTo>
                  <a:pt x="132152" y="3100549"/>
                </a:lnTo>
                <a:lnTo>
                  <a:pt x="135037" y="3092592"/>
                </a:lnTo>
                <a:lnTo>
                  <a:pt x="131323" y="3083218"/>
                </a:lnTo>
                <a:lnTo>
                  <a:pt x="41" y="430694"/>
                </a:lnTo>
                <a:cubicBezTo>
                  <a:pt x="-359" y="421776"/>
                  <a:pt x="2219" y="413566"/>
                  <a:pt x="6718" y="407490"/>
                </a:cubicBezTo>
                <a:lnTo>
                  <a:pt x="24751" y="397188"/>
                </a:lnTo>
                <a:lnTo>
                  <a:pt x="24533" y="392773"/>
                </a:lnTo>
                <a:lnTo>
                  <a:pt x="515835" y="368896"/>
                </a:lnTo>
                <a:lnTo>
                  <a:pt x="515836" y="301789"/>
                </a:lnTo>
                <a:cubicBezTo>
                  <a:pt x="515877" y="292810"/>
                  <a:pt x="518857" y="284691"/>
                  <a:pt x="523651" y="278809"/>
                </a:cubicBezTo>
                <a:lnTo>
                  <a:pt x="542173" y="269357"/>
                </a:lnTo>
                <a:lnTo>
                  <a:pt x="542173" y="264910"/>
                </a:lnTo>
                <a:lnTo>
                  <a:pt x="2617187" y="266774"/>
                </a:lnTo>
                <a:lnTo>
                  <a:pt x="5103305" y="145955"/>
                </a:lnTo>
                <a:lnTo>
                  <a:pt x="5160468" y="134960"/>
                </a:lnTo>
                <a:cubicBezTo>
                  <a:pt x="5161437" y="134861"/>
                  <a:pt x="5184995" y="134192"/>
                  <a:pt x="5186160" y="133540"/>
                </a:cubicBezTo>
                <a:lnTo>
                  <a:pt x="5202517" y="133412"/>
                </a:lnTo>
                <a:lnTo>
                  <a:pt x="5208460" y="140899"/>
                </a:lnTo>
                <a:cubicBezTo>
                  <a:pt x="5221568" y="143424"/>
                  <a:pt x="5260514" y="140736"/>
                  <a:pt x="5283036" y="140103"/>
                </a:cubicBezTo>
                <a:lnTo>
                  <a:pt x="5350803" y="133341"/>
                </a:lnTo>
                <a:lnTo>
                  <a:pt x="5361062" y="136241"/>
                </a:lnTo>
                <a:lnTo>
                  <a:pt x="5430426" y="130306"/>
                </a:lnTo>
                <a:lnTo>
                  <a:pt x="5451147" y="131782"/>
                </a:lnTo>
                <a:lnTo>
                  <a:pt x="5730357" y="117963"/>
                </a:lnTo>
                <a:lnTo>
                  <a:pt x="5738474" y="115323"/>
                </a:lnTo>
                <a:lnTo>
                  <a:pt x="5780784" y="105918"/>
                </a:lnTo>
                <a:lnTo>
                  <a:pt x="5842433" y="96008"/>
                </a:lnTo>
                <a:lnTo>
                  <a:pt x="5884438" y="86483"/>
                </a:lnTo>
                <a:cubicBezTo>
                  <a:pt x="5895253" y="85189"/>
                  <a:pt x="5897956" y="89381"/>
                  <a:pt x="5907332" y="88241"/>
                </a:cubicBezTo>
                <a:lnTo>
                  <a:pt x="5940695" y="79641"/>
                </a:lnTo>
                <a:lnTo>
                  <a:pt x="5972904" y="78835"/>
                </a:lnTo>
                <a:lnTo>
                  <a:pt x="6014945" y="81830"/>
                </a:lnTo>
                <a:cubicBezTo>
                  <a:pt x="6028962" y="85062"/>
                  <a:pt x="6042234" y="100468"/>
                  <a:pt x="6058892" y="91430"/>
                </a:cubicBezTo>
                <a:lnTo>
                  <a:pt x="6101815" y="99579"/>
                </a:lnTo>
                <a:lnTo>
                  <a:pt x="6177755" y="95820"/>
                </a:lnTo>
                <a:lnTo>
                  <a:pt x="6749865" y="67504"/>
                </a:lnTo>
                <a:cubicBezTo>
                  <a:pt x="6764017" y="63591"/>
                  <a:pt x="6768916" y="57346"/>
                  <a:pt x="6792321" y="55763"/>
                </a:cubicBezTo>
                <a:lnTo>
                  <a:pt x="6834534" y="63314"/>
                </a:lnTo>
                <a:close/>
              </a:path>
            </a:pathLst>
          </a:custGeom>
          <a:ln w="762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
        <p:nvSpPr>
          <p:cNvPr id="7" name="Slide Number Placeholder 1">
            <a:extLst>
              <a:ext uri="{FF2B5EF4-FFF2-40B4-BE49-F238E27FC236}">
                <a16:creationId xmlns:a16="http://schemas.microsoft.com/office/drawing/2014/main" id="{38397429-C5BB-5976-0229-D8FFB68D8ED2}"/>
              </a:ext>
            </a:extLst>
          </p:cNvPr>
          <p:cNvSpPr txBox="1">
            <a:spLocks/>
          </p:cNvSpPr>
          <p:nvPr/>
        </p:nvSpPr>
        <p:spPr>
          <a:xfrm>
            <a:off x="10515381" y="6478803"/>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11</a:t>
            </a:fld>
            <a:endParaRPr lang="en-US"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1224980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Line 10">
            <a:extLst>
              <a:ext uri="{FF2B5EF4-FFF2-40B4-BE49-F238E27FC236}">
                <a16:creationId xmlns:a16="http://schemas.microsoft.com/office/drawing/2014/main" id="{53D00BA3-6582-4CD7-BC9B-B199287D39E2}"/>
              </a:ext>
            </a:extLst>
          </p:cNvPr>
          <p:cNvSpPr>
            <a:spLocks noChangeShapeType="1"/>
          </p:cNvSpPr>
          <p:nvPr/>
        </p:nvSpPr>
        <p:spPr bwMode="auto">
          <a:xfrm flipV="1">
            <a:off x="26215" y="6869816"/>
            <a:ext cx="12292061" cy="64384"/>
          </a:xfrm>
          <a:prstGeom prst="line">
            <a:avLst/>
          </a:prstGeom>
          <a:noFill/>
          <a:ln w="77063">
            <a:solidFill>
              <a:srgbClr val="002060"/>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cxnSp>
        <p:nvCxnSpPr>
          <p:cNvPr id="9" name="Straight Connector 8">
            <a:extLst>
              <a:ext uri="{FF2B5EF4-FFF2-40B4-BE49-F238E27FC236}">
                <a16:creationId xmlns:a16="http://schemas.microsoft.com/office/drawing/2014/main" id="{ECBF4161-EDD7-4A93-81C8-0EAD6F22079B}"/>
              </a:ext>
            </a:extLst>
          </p:cNvPr>
          <p:cNvCxnSpPr>
            <a:cxnSpLocks/>
          </p:cNvCxnSpPr>
          <p:nvPr/>
        </p:nvCxnSpPr>
        <p:spPr>
          <a:xfrm>
            <a:off x="-34417" y="692680"/>
            <a:ext cx="12252960" cy="0"/>
          </a:xfrm>
          <a:prstGeom prst="line">
            <a:avLst/>
          </a:prstGeom>
          <a:ln w="76200">
            <a:solidFill>
              <a:srgbClr val="002060"/>
            </a:solidFill>
          </a:ln>
          <a:scene3d>
            <a:camera prst="orthographicFront"/>
            <a:lightRig rig="threePt" dir="t"/>
          </a:scene3d>
          <a:sp3d>
            <a:bevelT prst="relaxedInset"/>
          </a:sp3d>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D160821-B2AB-4341-ABF2-B44268E77B37}"/>
              </a:ext>
            </a:extLst>
          </p:cNvPr>
          <p:cNvSpPr txBox="1"/>
          <p:nvPr/>
        </p:nvSpPr>
        <p:spPr>
          <a:xfrm>
            <a:off x="76199" y="76200"/>
            <a:ext cx="3970867" cy="588140"/>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One Bible, One Story</a:t>
            </a:r>
          </a:p>
        </p:txBody>
      </p:sp>
      <p:sp>
        <p:nvSpPr>
          <p:cNvPr id="15" name="Title 2">
            <a:extLst>
              <a:ext uri="{FF2B5EF4-FFF2-40B4-BE49-F238E27FC236}">
                <a16:creationId xmlns:a16="http://schemas.microsoft.com/office/drawing/2014/main" id="{CFB6BB04-11BC-46EF-B400-5675755E56EA}"/>
              </a:ext>
            </a:extLst>
          </p:cNvPr>
          <p:cNvSpPr txBox="1">
            <a:spLocks/>
          </p:cNvSpPr>
          <p:nvPr/>
        </p:nvSpPr>
        <p:spPr>
          <a:xfrm>
            <a:off x="8991599" y="149990"/>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6" name="Content Placeholder 2">
            <a:extLst>
              <a:ext uri="{FF2B5EF4-FFF2-40B4-BE49-F238E27FC236}">
                <a16:creationId xmlns:a16="http://schemas.microsoft.com/office/drawing/2014/main" id="{652C35E3-4027-130A-C21D-DC7A8B416C8A}"/>
              </a:ext>
            </a:extLst>
          </p:cNvPr>
          <p:cNvSpPr txBox="1">
            <a:spLocks/>
          </p:cNvSpPr>
          <p:nvPr/>
        </p:nvSpPr>
        <p:spPr>
          <a:xfrm>
            <a:off x="4741334" y="1022552"/>
            <a:ext cx="7424454" cy="5620647"/>
          </a:xfrm>
          <a:prstGeom prst="rect">
            <a:avLst/>
          </a:prstGeom>
          <a:solidFill>
            <a:srgbClr val="002060"/>
          </a:solidFill>
          <a:ln w="190500">
            <a:solidFill>
              <a:srgbClr val="002060"/>
            </a:solid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91440" indent="0">
              <a:lnSpc>
                <a:spcPct val="107000"/>
              </a:lnSpc>
              <a:spcBef>
                <a:spcPts val="0"/>
              </a:spcBef>
              <a:buFont typeface="Arial" panose="020B0604020202020204" pitchFamily="34" charset="0"/>
              <a:buNone/>
            </a:pPr>
            <a:endParaRPr lang="en-US" sz="16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91440" indent="0">
              <a:lnSpc>
                <a:spcPct val="107000"/>
              </a:lnSpc>
              <a:spcBef>
                <a:spcPts val="0"/>
              </a:spcBef>
              <a:buFont typeface="Arial" panose="020B0604020202020204" pitchFamily="34" charset="0"/>
              <a:buNone/>
            </a:pPr>
            <a:r>
              <a:rPr lang="en-US" sz="18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Jesus commissioned His disciples on the heels of the climactic moment of history. God’s covenant promises had found their fulfillment in Jesus. This culminated in His death on the cross, where He won the decisive victory over the powers of darkness, and His resurrection, which revealed Him as the rightful king over all creation. Now, Israel would be restored and God’s salvation would reach to the ends of the earth (see Isa. 49:6). Now, blessing would come to the nations (see Gen. 12:3). Now, a new heart and God’s own Spirit would come to God’s people of the new covenant (see Ezek. 36:26–27). Now, Jesus would be established as the everlasting king from David’s line, one whose rule will never end (see 2 Sam. 7:13).</a:t>
            </a:r>
            <a:r>
              <a:rPr lang="en-US" sz="8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8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18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But how is Jesus’ rule visible throughout creation? Incredibly, the answer found throughout the New Testament is that God is pleased to work through ordinary people, bringing about the realities of Christ’s rule. The church is even described as the Body of Christ, with each member playing an important part in the life of the body and mission of the church (see 1 Cor. 12). By the grace of God, followers of Jesus are a part of Jesus’ story, proclaiming the good news about Him in word and deed. </a:t>
            </a:r>
          </a:p>
        </p:txBody>
      </p:sp>
      <p:sp>
        <p:nvSpPr>
          <p:cNvPr id="7" name="TextBox 6">
            <a:extLst>
              <a:ext uri="{FF2B5EF4-FFF2-40B4-BE49-F238E27FC236}">
                <a16:creationId xmlns:a16="http://schemas.microsoft.com/office/drawing/2014/main" id="{2143D8C8-5BAC-898C-9F66-2B115168F9B3}"/>
              </a:ext>
            </a:extLst>
          </p:cNvPr>
          <p:cNvSpPr txBox="1"/>
          <p:nvPr/>
        </p:nvSpPr>
        <p:spPr>
          <a:xfrm>
            <a:off x="0" y="721020"/>
            <a:ext cx="11799570" cy="375552"/>
          </a:xfrm>
          <a:prstGeom prst="rect">
            <a:avLst/>
          </a:prstGeom>
          <a:solidFill>
            <a:srgbClr val="002060"/>
          </a:solidFill>
          <a:ln>
            <a:solidFill>
              <a:srgbClr val="002060"/>
            </a:solidFill>
          </a:ln>
        </p:spPr>
        <p:txBody>
          <a:bodyPr wrap="square">
            <a:spAutoFit/>
          </a:bodyPr>
          <a:lstStyle/>
          <a:p>
            <a:pPr marL="0" marR="0">
              <a:lnSpc>
                <a:spcPct val="107000"/>
              </a:lnSpc>
              <a:spcBef>
                <a:spcPts val="0"/>
              </a:spcBef>
              <a:spcAft>
                <a:spcPts val="0"/>
              </a:spcAft>
            </a:pPr>
            <a:endParaRPr lang="en-US" sz="1800" b="1" u="sng"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8BB074F4-E9CD-1FB6-695B-AB6587E189E6}"/>
              </a:ext>
            </a:extLst>
          </p:cNvPr>
          <p:cNvSpPr txBox="1"/>
          <p:nvPr/>
        </p:nvSpPr>
        <p:spPr>
          <a:xfrm>
            <a:off x="4902200" y="684247"/>
            <a:ext cx="7068608" cy="532903"/>
          </a:xfrm>
          <a:prstGeom prst="rect">
            <a:avLst/>
          </a:prstGeom>
          <a:noFill/>
        </p:spPr>
        <p:txBody>
          <a:bodyPr wrap="square">
            <a:spAutoFit/>
          </a:bodyPr>
          <a:lstStyle/>
          <a:p>
            <a:pPr marL="0" marR="0">
              <a:lnSpc>
                <a:spcPct val="107000"/>
              </a:lnSpc>
              <a:spcBef>
                <a:spcPts val="0"/>
              </a:spcBef>
              <a:spcAft>
                <a:spcPts val="0"/>
              </a:spcAft>
            </a:pPr>
            <a:r>
              <a:rPr lang="en-US" sz="2800" b="1" u="sng"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Part of Jesus’ Story</a:t>
            </a:r>
          </a:p>
        </p:txBody>
      </p:sp>
      <p:pic>
        <p:nvPicPr>
          <p:cNvPr id="5" name="Picture 4">
            <a:extLst>
              <a:ext uri="{FF2B5EF4-FFF2-40B4-BE49-F238E27FC236}">
                <a16:creationId xmlns:a16="http://schemas.microsoft.com/office/drawing/2014/main" id="{DF7C8A46-E3ED-3BE6-DC3D-CB1A21B1930F}"/>
              </a:ext>
            </a:extLst>
          </p:cNvPr>
          <p:cNvPicPr>
            <a:picLocks noChangeAspect="1"/>
          </p:cNvPicPr>
          <p:nvPr/>
        </p:nvPicPr>
        <p:blipFill>
          <a:blip r:embed="rId3">
            <a:extLst>
              <a:ext uri="{28A0092B-C50C-407E-A947-70E740481C1C}">
                <a14:useLocalDpi xmlns:a14="http://schemas.microsoft.com/office/drawing/2010/main" val="0"/>
              </a:ext>
            </a:extLst>
          </a:blip>
          <a:srcRect l="30003" r="30003"/>
          <a:stretch/>
        </p:blipFill>
        <p:spPr>
          <a:xfrm flipH="1">
            <a:off x="26213" y="1059798"/>
            <a:ext cx="4130920" cy="5810017"/>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sp>
        <p:nvSpPr>
          <p:cNvPr id="16" name="Line 10">
            <a:extLst>
              <a:ext uri="{FF2B5EF4-FFF2-40B4-BE49-F238E27FC236}">
                <a16:creationId xmlns:a16="http://schemas.microsoft.com/office/drawing/2014/main" id="{291BD761-4788-473E-B4D5-337F7713CAC6}"/>
              </a:ext>
            </a:extLst>
          </p:cNvPr>
          <p:cNvSpPr>
            <a:spLocks noChangeShapeType="1"/>
          </p:cNvSpPr>
          <p:nvPr/>
        </p:nvSpPr>
        <p:spPr bwMode="auto">
          <a:xfrm>
            <a:off x="76199" y="6784218"/>
            <a:ext cx="12252960" cy="0"/>
          </a:xfrm>
          <a:prstGeom prst="line">
            <a:avLst/>
          </a:prstGeom>
          <a:ln w="635000">
            <a:solidFill>
              <a:srgbClr val="002060"/>
            </a:solidFill>
            <a:headEnd/>
            <a:tailEnd/>
          </a:ln>
          <a:scene3d>
            <a:camera prst="orthographicFront"/>
            <a:lightRig rig="threePt" dir="t"/>
          </a:scene3d>
          <a:sp3d>
            <a:bevelT prst="relaxedInset"/>
          </a:sp3d>
        </p:spPr>
        <p:style>
          <a:lnRef idx="3">
            <a:schemeClr val="dk1"/>
          </a:lnRef>
          <a:fillRef idx="0">
            <a:schemeClr val="dk1"/>
          </a:fillRef>
          <a:effectRef idx="2">
            <a:schemeClr val="dk1"/>
          </a:effectRef>
          <a:fontRef idx="minor">
            <a:schemeClr val="tx1"/>
          </a:fontRef>
        </p:style>
        <p:txBody>
          <a:bodyPr lIns="64291" tIns="32146" rIns="64291" bIns="32146"/>
          <a:lstStyle/>
          <a:p>
            <a:pPr algn="l"/>
            <a:endParaRPr lang="en-US" sz="1400" dirty="0">
              <a:solidFill>
                <a:srgbClr val="002060"/>
              </a:solidFill>
              <a:latin typeface="Gotham Medium" panose="02000604030000020004"/>
            </a:endParaRPr>
          </a:p>
        </p:txBody>
      </p:sp>
      <p:sp>
        <p:nvSpPr>
          <p:cNvPr id="2" name="Slide Number Placeholder 1">
            <a:extLst>
              <a:ext uri="{FF2B5EF4-FFF2-40B4-BE49-F238E27FC236}">
                <a16:creationId xmlns:a16="http://schemas.microsoft.com/office/drawing/2014/main" id="{D053161D-B0E6-A59B-383C-302C6870D88D}"/>
              </a:ext>
            </a:extLst>
          </p:cNvPr>
          <p:cNvSpPr txBox="1">
            <a:spLocks/>
          </p:cNvSpPr>
          <p:nvPr/>
        </p:nvSpPr>
        <p:spPr>
          <a:xfrm>
            <a:off x="10590790" y="6409025"/>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12</a:t>
            </a:fld>
            <a:endParaRPr lang="en-US"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7428722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51463E-0121-90CE-6338-D7AB99D3543D}"/>
            </a:ext>
          </a:extLst>
        </p:cNvPr>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0867BCD0-B8C7-6AD0-357B-1865ADA29DE0}"/>
              </a:ext>
            </a:extLst>
          </p:cNvPr>
          <p:cNvCxnSpPr>
            <a:cxnSpLocks/>
          </p:cNvCxnSpPr>
          <p:nvPr/>
        </p:nvCxnSpPr>
        <p:spPr>
          <a:xfrm>
            <a:off x="-57883" y="620254"/>
            <a:ext cx="12186227" cy="21925"/>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14" name="Line 10">
            <a:extLst>
              <a:ext uri="{FF2B5EF4-FFF2-40B4-BE49-F238E27FC236}">
                <a16:creationId xmlns:a16="http://schemas.microsoft.com/office/drawing/2014/main" id="{D21CB473-29BD-0C8F-4E05-24DBB9C3EC41}"/>
              </a:ext>
            </a:extLst>
          </p:cNvPr>
          <p:cNvSpPr>
            <a:spLocks noChangeShapeType="1"/>
          </p:cNvSpPr>
          <p:nvPr/>
        </p:nvSpPr>
        <p:spPr bwMode="auto">
          <a:xfrm flipV="1">
            <a:off x="26215" y="6869816"/>
            <a:ext cx="12292061" cy="64384"/>
          </a:xfrm>
          <a:prstGeom prst="line">
            <a:avLst/>
          </a:prstGeom>
          <a:noFill/>
          <a:ln w="77063">
            <a:solidFill>
              <a:schemeClr val="bg1"/>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sp>
        <p:nvSpPr>
          <p:cNvPr id="27" name="Rectangle 26">
            <a:extLst>
              <a:ext uri="{FF2B5EF4-FFF2-40B4-BE49-F238E27FC236}">
                <a16:creationId xmlns:a16="http://schemas.microsoft.com/office/drawing/2014/main" id="{34468094-0A91-4296-2187-F28779B11BF6}"/>
              </a:ext>
            </a:extLst>
          </p:cNvPr>
          <p:cNvSpPr/>
          <p:nvPr/>
        </p:nvSpPr>
        <p:spPr>
          <a:xfrm>
            <a:off x="5730240" y="1247632"/>
            <a:ext cx="6461760" cy="5648756"/>
          </a:xfrm>
          <a:prstGeom prst="rect">
            <a:avLst/>
          </a:prstGeom>
          <a:noFill/>
          <a:ln w="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r>
              <a:rPr lang="en-US" sz="2000" b="1" dirty="0">
                <a:solidFill>
                  <a:srgbClr val="002060"/>
                </a:solidFill>
                <a:effectLst/>
                <a:latin typeface="Gotham Medium" panose="02000604030000020004"/>
                <a:ea typeface="Calibri" panose="020F0502020204030204" pitchFamily="34" charset="0"/>
                <a:cs typeface="Calibri" panose="020F0502020204030204" pitchFamily="34" charset="0"/>
              </a:rPr>
              <a:t>Hebrews 10:22–25 is structured around three essential Christian virtues: faith (v. 22), hope (v. 23), and love (vv. 24–25). Continually expressing or applying these virtues, then, is the proper response to the good news about Jesus and what He has accomplished, which the author of Hebrews discusses in the preceding sections. Faith, hope, and love are held together elsewhere in Scripture, particularly in 1 Corinthians 13:13, at the end of the apostle Paul’s discussion of love, which he exults as the greatest of these three. A common explanation for love’s supremacy is that it reflects God’s very nature (see 1 John 4:8) and will therefore remain forever, whereas the need for faith and hope will someday pass away when faith becomes sight and hopes are realized in the presence of the Lord. Until then, all three remain vital to the Christian life, with love for God and others flowing out of assured faith and unswerving hope. </a:t>
            </a:r>
          </a:p>
        </p:txBody>
      </p:sp>
      <p:sp>
        <p:nvSpPr>
          <p:cNvPr id="5" name="TextBox 4">
            <a:extLst>
              <a:ext uri="{FF2B5EF4-FFF2-40B4-BE49-F238E27FC236}">
                <a16:creationId xmlns:a16="http://schemas.microsoft.com/office/drawing/2014/main" id="{E6EFC6C1-8028-963A-CBBE-B8AA7929B1B7}"/>
              </a:ext>
            </a:extLst>
          </p:cNvPr>
          <p:cNvSpPr txBox="1"/>
          <p:nvPr/>
        </p:nvSpPr>
        <p:spPr>
          <a:xfrm>
            <a:off x="5577626" y="657954"/>
            <a:ext cx="3268348" cy="532903"/>
          </a:xfrm>
          <a:prstGeom prst="rect">
            <a:avLst/>
          </a:prstGeom>
          <a:solidFill>
            <a:srgbClr val="002060"/>
          </a:solidFill>
        </p:spPr>
        <p:txBody>
          <a:bodyPr wrap="square">
            <a:spAutoFit/>
          </a:bodyPr>
          <a:lstStyle/>
          <a:p>
            <a:pPr marL="0" marR="0">
              <a:lnSpc>
                <a:spcPct val="107000"/>
              </a:lnSpc>
              <a:spcBef>
                <a:spcPts val="0"/>
              </a:spcBef>
              <a:spcAft>
                <a:spcPts val="0"/>
              </a:spcAft>
            </a:pPr>
            <a:r>
              <a:rPr lang="en-US" sz="2800" b="1" u="sng" cap="small"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Life in the Kingdom</a:t>
            </a:r>
          </a:p>
        </p:txBody>
      </p:sp>
      <p:pic>
        <p:nvPicPr>
          <p:cNvPr id="3" name="Picture 2">
            <a:extLst>
              <a:ext uri="{FF2B5EF4-FFF2-40B4-BE49-F238E27FC236}">
                <a16:creationId xmlns:a16="http://schemas.microsoft.com/office/drawing/2014/main" id="{4D271679-021B-FAE9-CACA-8157BD3D23A0}"/>
              </a:ext>
            </a:extLst>
          </p:cNvPr>
          <p:cNvPicPr>
            <a:picLocks noChangeAspect="1"/>
          </p:cNvPicPr>
          <p:nvPr/>
        </p:nvPicPr>
        <p:blipFill>
          <a:blip r:embed="rId3">
            <a:extLst>
              <a:ext uri="{28A0092B-C50C-407E-A947-70E740481C1C}">
                <a14:useLocalDpi xmlns:a14="http://schemas.microsoft.com/office/drawing/2010/main" val="0"/>
              </a:ext>
            </a:extLst>
          </a:blip>
          <a:srcRect l="30000" r="30000"/>
          <a:stretch/>
        </p:blipFill>
        <p:spPr>
          <a:xfrm flipH="1">
            <a:off x="63656" y="-121621"/>
            <a:ext cx="5540308" cy="6858001"/>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a:ln w="57150">
            <a:solidFill>
              <a:srgbClr val="002060"/>
            </a:solidFill>
          </a:ln>
        </p:spPr>
      </p:pic>
      <p:sp>
        <p:nvSpPr>
          <p:cNvPr id="4" name="Title 1">
            <a:extLst>
              <a:ext uri="{FF2B5EF4-FFF2-40B4-BE49-F238E27FC236}">
                <a16:creationId xmlns:a16="http://schemas.microsoft.com/office/drawing/2014/main" id="{A6CD190B-E811-0458-61E2-DE25CB979A1E}"/>
              </a:ext>
            </a:extLst>
          </p:cNvPr>
          <p:cNvSpPr txBox="1">
            <a:spLocks/>
          </p:cNvSpPr>
          <p:nvPr/>
        </p:nvSpPr>
        <p:spPr>
          <a:xfrm>
            <a:off x="57138" y="6172864"/>
            <a:ext cx="4514850" cy="616271"/>
          </a:xfrm>
          <a:prstGeom prst="rect">
            <a:avLst/>
          </a:prstGeom>
          <a:solidFill>
            <a:srgbClr val="002060"/>
          </a:solidFill>
          <a:ln>
            <a:solidFill>
              <a:srgbClr val="002060"/>
            </a:solidFill>
          </a:ln>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cap="small" dirty="0">
                <a:solidFill>
                  <a:schemeClr val="bg1"/>
                </a:solidFill>
                <a:effectLst>
                  <a:outerShdw blurRad="38100" dist="38100" dir="2700000" algn="tl">
                    <a:srgbClr val="000000">
                      <a:alpha val="43137"/>
                    </a:srgbClr>
                  </a:outerShdw>
                </a:effectLst>
                <a:latin typeface="Arial Black" panose="020B0A04020102020204" pitchFamily="34" charset="0"/>
              </a:rPr>
              <a:t>LIVING IN CHRISTIAN COMMUNITY</a:t>
            </a:r>
          </a:p>
        </p:txBody>
      </p:sp>
      <p:sp>
        <p:nvSpPr>
          <p:cNvPr id="29" name="TextBox 28">
            <a:extLst>
              <a:ext uri="{FF2B5EF4-FFF2-40B4-BE49-F238E27FC236}">
                <a16:creationId xmlns:a16="http://schemas.microsoft.com/office/drawing/2014/main" id="{2AA02C79-9DE1-8B0B-65E2-2070F749E7AC}"/>
              </a:ext>
            </a:extLst>
          </p:cNvPr>
          <p:cNvSpPr txBox="1"/>
          <p:nvPr/>
        </p:nvSpPr>
        <p:spPr>
          <a:xfrm>
            <a:off x="4571988" y="-10867"/>
            <a:ext cx="2607745" cy="588140"/>
          </a:xfrm>
          <a:prstGeom prst="rect">
            <a:avLst/>
          </a:prstGeom>
          <a:solidFill>
            <a:srgbClr val="00206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CONCLUSION</a:t>
            </a:r>
          </a:p>
        </p:txBody>
      </p:sp>
      <p:sp>
        <p:nvSpPr>
          <p:cNvPr id="2" name="Slide Number Placeholder 1">
            <a:extLst>
              <a:ext uri="{FF2B5EF4-FFF2-40B4-BE49-F238E27FC236}">
                <a16:creationId xmlns:a16="http://schemas.microsoft.com/office/drawing/2014/main" id="{ACAA295C-A2ED-B4ED-7856-E1D3DF37DAC0}"/>
              </a:ext>
            </a:extLst>
          </p:cNvPr>
          <p:cNvSpPr txBox="1">
            <a:spLocks/>
          </p:cNvSpPr>
          <p:nvPr/>
        </p:nvSpPr>
        <p:spPr>
          <a:xfrm>
            <a:off x="10175630" y="6478746"/>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rgbClr val="002060"/>
                </a:solidFill>
                <a:latin typeface="Arial Black" panose="020B0A04020102020204" pitchFamily="34" charset="0"/>
              </a:rPr>
              <a:pPr algn="r"/>
              <a:t>13</a:t>
            </a:fld>
            <a:endParaRPr lang="en-US" dirty="0">
              <a:solidFill>
                <a:srgbClr val="002060"/>
              </a:solidFill>
              <a:latin typeface="Arial Black" panose="020B0A04020102020204" pitchFamily="34" charset="0"/>
            </a:endParaRPr>
          </a:p>
        </p:txBody>
      </p:sp>
    </p:spTree>
    <p:extLst>
      <p:ext uri="{BB962C8B-B14F-4D97-AF65-F5344CB8AC3E}">
        <p14:creationId xmlns:p14="http://schemas.microsoft.com/office/powerpoint/2010/main" val="6494962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A9AA97-1BF9-1BBC-A014-03E45B8546E1}"/>
            </a:ext>
          </a:extLst>
        </p:cNvPr>
        <p:cNvGrpSpPr/>
        <p:nvPr/>
      </p:nvGrpSpPr>
      <p:grpSpPr>
        <a:xfrm>
          <a:off x="0" y="0"/>
          <a:ext cx="0" cy="0"/>
          <a:chOff x="0" y="0"/>
          <a:chExt cx="0" cy="0"/>
        </a:xfrm>
      </p:grpSpPr>
      <p:sp>
        <p:nvSpPr>
          <p:cNvPr id="14" name="Line 10">
            <a:extLst>
              <a:ext uri="{FF2B5EF4-FFF2-40B4-BE49-F238E27FC236}">
                <a16:creationId xmlns:a16="http://schemas.microsoft.com/office/drawing/2014/main" id="{0A80F1E7-5DF2-3D18-07E7-BB4E5526296F}"/>
              </a:ext>
            </a:extLst>
          </p:cNvPr>
          <p:cNvSpPr>
            <a:spLocks noChangeShapeType="1"/>
          </p:cNvSpPr>
          <p:nvPr/>
        </p:nvSpPr>
        <p:spPr bwMode="auto">
          <a:xfrm flipV="1">
            <a:off x="-73518" y="6793616"/>
            <a:ext cx="12292061" cy="64384"/>
          </a:xfrm>
          <a:prstGeom prst="line">
            <a:avLst/>
          </a:prstGeom>
          <a:noFill/>
          <a:ln w="77063">
            <a:solidFill>
              <a:srgbClr val="002060"/>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cxnSp>
        <p:nvCxnSpPr>
          <p:cNvPr id="9" name="Straight Connector 8">
            <a:extLst>
              <a:ext uri="{FF2B5EF4-FFF2-40B4-BE49-F238E27FC236}">
                <a16:creationId xmlns:a16="http://schemas.microsoft.com/office/drawing/2014/main" id="{A358ADF4-665A-418C-F88D-31EC89865557}"/>
              </a:ext>
            </a:extLst>
          </p:cNvPr>
          <p:cNvCxnSpPr>
            <a:cxnSpLocks/>
          </p:cNvCxnSpPr>
          <p:nvPr/>
        </p:nvCxnSpPr>
        <p:spPr>
          <a:xfrm>
            <a:off x="-34417" y="692680"/>
            <a:ext cx="12252960" cy="0"/>
          </a:xfrm>
          <a:prstGeom prst="line">
            <a:avLst/>
          </a:prstGeom>
          <a:ln w="76200">
            <a:solidFill>
              <a:srgbClr val="002060"/>
            </a:solidFill>
          </a:ln>
          <a:scene3d>
            <a:camera prst="orthographicFront"/>
            <a:lightRig rig="threePt" dir="t"/>
          </a:scene3d>
          <a:sp3d>
            <a:bevelT prst="relaxedInset"/>
          </a:sp3d>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BB28729-B3C2-25D5-D8B0-2236AC68FAF9}"/>
              </a:ext>
            </a:extLst>
          </p:cNvPr>
          <p:cNvSpPr txBox="1"/>
          <p:nvPr/>
        </p:nvSpPr>
        <p:spPr>
          <a:xfrm>
            <a:off x="76200" y="76200"/>
            <a:ext cx="3581400" cy="588140"/>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OVERVIEW</a:t>
            </a:r>
          </a:p>
        </p:txBody>
      </p:sp>
      <p:sp>
        <p:nvSpPr>
          <p:cNvPr id="15" name="Title 2">
            <a:extLst>
              <a:ext uri="{FF2B5EF4-FFF2-40B4-BE49-F238E27FC236}">
                <a16:creationId xmlns:a16="http://schemas.microsoft.com/office/drawing/2014/main" id="{EB9D7DE0-1288-9F70-7A28-AEC20F7FEF8B}"/>
              </a:ext>
            </a:extLst>
          </p:cNvPr>
          <p:cNvSpPr txBox="1">
            <a:spLocks/>
          </p:cNvSpPr>
          <p:nvPr/>
        </p:nvSpPr>
        <p:spPr>
          <a:xfrm>
            <a:off x="8991599" y="149990"/>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6" name="Content Placeholder 2">
            <a:extLst>
              <a:ext uri="{FF2B5EF4-FFF2-40B4-BE49-F238E27FC236}">
                <a16:creationId xmlns:a16="http://schemas.microsoft.com/office/drawing/2014/main" id="{D1D198A9-CE6F-A07D-7DF8-BA8CD41900E0}"/>
              </a:ext>
            </a:extLst>
          </p:cNvPr>
          <p:cNvSpPr txBox="1">
            <a:spLocks/>
          </p:cNvSpPr>
          <p:nvPr/>
        </p:nvSpPr>
        <p:spPr>
          <a:xfrm>
            <a:off x="149472" y="1240019"/>
            <a:ext cx="7958208" cy="5100531"/>
          </a:xfrm>
          <a:prstGeom prst="rect">
            <a:avLst/>
          </a:prstGeom>
          <a:solidFill>
            <a:srgbClr val="002060"/>
          </a:solidFill>
          <a:ln w="190500">
            <a:solidFill>
              <a:srgbClr val="002060"/>
            </a:solid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buNone/>
            </a:pPr>
            <a:r>
              <a:rPr lang="en-US" sz="2400" b="1" u="sng" cap="small" dirty="0">
                <a:solidFill>
                  <a:schemeClr val="bg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Finding My Part</a:t>
            </a:r>
          </a:p>
          <a:p>
            <a:pPr marL="91440" indent="0">
              <a:lnSpc>
                <a:spcPct val="107000"/>
              </a:lnSpc>
              <a:spcBef>
                <a:spcPts val="0"/>
              </a:spcBef>
              <a:buFont typeface="Arial" panose="020B0604020202020204" pitchFamily="34" charset="0"/>
              <a:buNone/>
            </a:pPr>
            <a:r>
              <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The first youth group camp I ever went to was a missions camp in West Palm Beach. We spent the week participating in various projects and outreaches around the city. It was hot and humid, and it felt like we were breathing peanut butter. But my thirteen-year-old body didn’t mind. I was just excited to be part of whatever God was doing in the sunshine state.</a:t>
            </a: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I carried that excitement home with me; and others started to notice, including my youth pastor. I confided in him that I wanted to be a “preacher man” when I grew up. It made him chuckle, but I didn’t really know what it meant at the time. I just knew I wanted to participate in the life of the church.</a:t>
            </a: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That youth pastor started looking out for me and spurring me on. He named strengths he saw in me and gave me opportunities to serve. He wasn’t the only one, either. I can picture the faces of Sunday school teachers, friends, and family members who encouraged me to find my part in God’s story and the mission of God’s people.</a:t>
            </a: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As I got older, there were others: a pastor who invited me to preach, even when I was young and inexperienced; a woman in the church who allowed me to be part of her ministry in a low-income neighborhood; a classmate who went out of his way to tell me I had done a good job on a presentation. These were brothers and sisters in Christ who invested time and energy in me—who helped me find my way.</a:t>
            </a: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God has a mission for each of us, a way to participate in sharing the good news about Jesus. As believers we have the opportunity to help one another discover what it is, by encouraging and strengthening one another. Together, we do great work for God’s kingdom, knowing that Jesus is with us to the very end. </a:t>
            </a:r>
          </a:p>
          <a:p>
            <a:pPr marL="91440" indent="0">
              <a:lnSpc>
                <a:spcPct val="107000"/>
              </a:lnSpc>
              <a:spcBef>
                <a:spcPts val="0"/>
              </a:spcBef>
              <a:buFont typeface="Arial" panose="020B0604020202020204" pitchFamily="34" charset="0"/>
              <a:buNone/>
            </a:pPr>
            <a:endPar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91440" indent="0">
              <a:lnSpc>
                <a:spcPct val="107000"/>
              </a:lnSpc>
              <a:spcBef>
                <a:spcPts val="0"/>
              </a:spcBef>
              <a:buFont typeface="Arial" panose="020B0604020202020204" pitchFamily="34" charset="0"/>
              <a:buNone/>
            </a:pPr>
            <a:endPar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7E75777D-7C37-8A1E-E7A9-9F5204159AA0}"/>
              </a:ext>
            </a:extLst>
          </p:cNvPr>
          <p:cNvSpPr txBox="1"/>
          <p:nvPr/>
        </p:nvSpPr>
        <p:spPr>
          <a:xfrm>
            <a:off x="210432" y="716870"/>
            <a:ext cx="11832096" cy="469809"/>
          </a:xfrm>
          <a:prstGeom prst="rect">
            <a:avLst/>
          </a:prstGeom>
          <a:noFill/>
        </p:spPr>
        <p:txBody>
          <a:bodyPr wrap="square">
            <a:spAutoFit/>
          </a:bodyPr>
          <a:lstStyle/>
          <a:p>
            <a:pPr marL="0" marR="0">
              <a:lnSpc>
                <a:spcPct val="107000"/>
              </a:lnSpc>
              <a:spcBef>
                <a:spcPts val="0"/>
              </a:spcBef>
              <a:spcAft>
                <a:spcPts val="0"/>
              </a:spcAft>
            </a:pPr>
            <a:r>
              <a:rPr lang="en-US" sz="2400" b="1" u="sng" dirty="0">
                <a:solidFill>
                  <a:schemeClr val="bg1"/>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Times New Roman" panose="02020603050405020304" pitchFamily="18" charset="0"/>
              </a:rPr>
              <a:t>Apply the Message: Each person can discover purpose in the church. </a:t>
            </a:r>
          </a:p>
        </p:txBody>
      </p:sp>
      <p:pic>
        <p:nvPicPr>
          <p:cNvPr id="5" name="Picture 4">
            <a:extLst>
              <a:ext uri="{FF2B5EF4-FFF2-40B4-BE49-F238E27FC236}">
                <a16:creationId xmlns:a16="http://schemas.microsoft.com/office/drawing/2014/main" id="{CDCCAE24-6AF5-19D4-EAE9-C3340AD834BD}"/>
              </a:ext>
            </a:extLst>
          </p:cNvPr>
          <p:cNvPicPr>
            <a:picLocks noChangeAspect="1"/>
          </p:cNvPicPr>
          <p:nvPr/>
        </p:nvPicPr>
        <p:blipFill>
          <a:blip r:embed="rId3">
            <a:extLst>
              <a:ext uri="{28A0092B-C50C-407E-A947-70E740481C1C}">
                <a14:useLocalDpi xmlns:a14="http://schemas.microsoft.com/office/drawing/2010/main" val="0"/>
              </a:ext>
            </a:extLst>
          </a:blip>
          <a:srcRect l="29710" r="29710"/>
          <a:stretch/>
        </p:blipFill>
        <p:spPr>
          <a:xfrm>
            <a:off x="8273982" y="1240019"/>
            <a:ext cx="3768546" cy="5223757"/>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a:ln w="57150">
            <a:solidFill>
              <a:schemeClr val="accent5">
                <a:lumMod val="40000"/>
                <a:lumOff val="60000"/>
              </a:schemeClr>
            </a:solidFill>
          </a:ln>
        </p:spPr>
      </p:pic>
      <p:sp>
        <p:nvSpPr>
          <p:cNvPr id="16" name="Line 10">
            <a:extLst>
              <a:ext uri="{FF2B5EF4-FFF2-40B4-BE49-F238E27FC236}">
                <a16:creationId xmlns:a16="http://schemas.microsoft.com/office/drawing/2014/main" id="{4AFB57AC-B4BC-8D75-79E3-D90D61DA21C7}"/>
              </a:ext>
            </a:extLst>
          </p:cNvPr>
          <p:cNvSpPr>
            <a:spLocks noChangeShapeType="1"/>
          </p:cNvSpPr>
          <p:nvPr/>
        </p:nvSpPr>
        <p:spPr bwMode="auto">
          <a:xfrm>
            <a:off x="-30480" y="6846956"/>
            <a:ext cx="12252960" cy="0"/>
          </a:xfrm>
          <a:prstGeom prst="line">
            <a:avLst/>
          </a:prstGeom>
          <a:ln w="635000">
            <a:solidFill>
              <a:srgbClr val="002060"/>
            </a:solidFill>
            <a:headEnd/>
            <a:tailEnd/>
          </a:ln>
          <a:scene3d>
            <a:camera prst="orthographicFront"/>
            <a:lightRig rig="threePt" dir="t"/>
          </a:scene3d>
          <a:sp3d>
            <a:bevelT prst="relaxedInset"/>
          </a:sp3d>
        </p:spPr>
        <p:style>
          <a:lnRef idx="3">
            <a:schemeClr val="dk1"/>
          </a:lnRef>
          <a:fillRef idx="0">
            <a:schemeClr val="dk1"/>
          </a:fillRef>
          <a:effectRef idx="2">
            <a:schemeClr val="dk1"/>
          </a:effectRef>
          <a:fontRef idx="minor">
            <a:schemeClr val="tx1"/>
          </a:fontRef>
        </p:style>
        <p:txBody>
          <a:bodyPr lIns="64291" tIns="32146" rIns="64291" bIns="32146"/>
          <a:lstStyle/>
          <a:p>
            <a:pPr algn="l"/>
            <a:endParaRPr lang="en-US" sz="1400" dirty="0">
              <a:solidFill>
                <a:srgbClr val="002060"/>
              </a:solidFill>
              <a:latin typeface="Gotham Medium" panose="02000604030000020004"/>
            </a:endParaRPr>
          </a:p>
        </p:txBody>
      </p:sp>
      <p:sp>
        <p:nvSpPr>
          <p:cNvPr id="2" name="Slide Number Placeholder 1">
            <a:extLst>
              <a:ext uri="{FF2B5EF4-FFF2-40B4-BE49-F238E27FC236}">
                <a16:creationId xmlns:a16="http://schemas.microsoft.com/office/drawing/2014/main" id="{67D06B8B-AE8E-8F15-C453-4ED880DF647C}"/>
              </a:ext>
            </a:extLst>
          </p:cNvPr>
          <p:cNvSpPr txBox="1">
            <a:spLocks/>
          </p:cNvSpPr>
          <p:nvPr/>
        </p:nvSpPr>
        <p:spPr>
          <a:xfrm>
            <a:off x="10601110" y="6478803"/>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14</a:t>
            </a:fld>
            <a:endParaRPr lang="en-US"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25621839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EE182-DBAF-C3AD-B46E-487FA62E81A0}"/>
            </a:ext>
          </a:extLst>
        </p:cNvPr>
        <p:cNvGrpSpPr/>
        <p:nvPr/>
      </p:nvGrpSpPr>
      <p:grpSpPr>
        <a:xfrm>
          <a:off x="0" y="0"/>
          <a:ext cx="0" cy="0"/>
          <a:chOff x="0" y="0"/>
          <a:chExt cx="0" cy="0"/>
        </a:xfrm>
      </p:grpSpPr>
      <p:sp>
        <p:nvSpPr>
          <p:cNvPr id="14" name="Line 10">
            <a:extLst>
              <a:ext uri="{FF2B5EF4-FFF2-40B4-BE49-F238E27FC236}">
                <a16:creationId xmlns:a16="http://schemas.microsoft.com/office/drawing/2014/main" id="{B42C5D95-8261-C16C-D1B9-77BC3E8F6EB1}"/>
              </a:ext>
            </a:extLst>
          </p:cNvPr>
          <p:cNvSpPr>
            <a:spLocks noChangeShapeType="1"/>
          </p:cNvSpPr>
          <p:nvPr/>
        </p:nvSpPr>
        <p:spPr bwMode="auto">
          <a:xfrm flipV="1">
            <a:off x="-73518" y="6793616"/>
            <a:ext cx="12292061" cy="64384"/>
          </a:xfrm>
          <a:prstGeom prst="line">
            <a:avLst/>
          </a:prstGeom>
          <a:noFill/>
          <a:ln w="77063">
            <a:solidFill>
              <a:srgbClr val="002060"/>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cxnSp>
        <p:nvCxnSpPr>
          <p:cNvPr id="9" name="Straight Connector 8">
            <a:extLst>
              <a:ext uri="{FF2B5EF4-FFF2-40B4-BE49-F238E27FC236}">
                <a16:creationId xmlns:a16="http://schemas.microsoft.com/office/drawing/2014/main" id="{B0E9EA0C-57D0-7F90-C6F0-87A631057213}"/>
              </a:ext>
            </a:extLst>
          </p:cNvPr>
          <p:cNvCxnSpPr>
            <a:cxnSpLocks/>
          </p:cNvCxnSpPr>
          <p:nvPr/>
        </p:nvCxnSpPr>
        <p:spPr>
          <a:xfrm>
            <a:off x="-34417" y="692680"/>
            <a:ext cx="12252960" cy="0"/>
          </a:xfrm>
          <a:prstGeom prst="line">
            <a:avLst/>
          </a:prstGeom>
          <a:ln w="76200">
            <a:solidFill>
              <a:srgbClr val="002060"/>
            </a:solidFill>
          </a:ln>
          <a:scene3d>
            <a:camera prst="orthographicFront"/>
            <a:lightRig rig="threePt" dir="t"/>
          </a:scene3d>
          <a:sp3d>
            <a:bevelT prst="relaxedInset"/>
          </a:sp3d>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6D302198-52CF-588B-2CB7-6EA7702762E7}"/>
              </a:ext>
            </a:extLst>
          </p:cNvPr>
          <p:cNvSpPr txBox="1"/>
          <p:nvPr/>
        </p:nvSpPr>
        <p:spPr>
          <a:xfrm>
            <a:off x="76200" y="76200"/>
            <a:ext cx="3581400" cy="588140"/>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OVERVIEW</a:t>
            </a:r>
          </a:p>
        </p:txBody>
      </p:sp>
      <p:sp>
        <p:nvSpPr>
          <p:cNvPr id="15" name="Title 2">
            <a:extLst>
              <a:ext uri="{FF2B5EF4-FFF2-40B4-BE49-F238E27FC236}">
                <a16:creationId xmlns:a16="http://schemas.microsoft.com/office/drawing/2014/main" id="{81564B7D-77E7-DF01-DBEF-CB1414C26451}"/>
              </a:ext>
            </a:extLst>
          </p:cNvPr>
          <p:cNvSpPr txBox="1">
            <a:spLocks/>
          </p:cNvSpPr>
          <p:nvPr/>
        </p:nvSpPr>
        <p:spPr>
          <a:xfrm>
            <a:off x="8991599" y="149990"/>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6" name="Content Placeholder 2">
            <a:extLst>
              <a:ext uri="{FF2B5EF4-FFF2-40B4-BE49-F238E27FC236}">
                <a16:creationId xmlns:a16="http://schemas.microsoft.com/office/drawing/2014/main" id="{968E3314-35AD-9031-3AD7-27F1EC8E0EE5}"/>
              </a:ext>
            </a:extLst>
          </p:cNvPr>
          <p:cNvSpPr txBox="1">
            <a:spLocks/>
          </p:cNvSpPr>
          <p:nvPr/>
        </p:nvSpPr>
        <p:spPr>
          <a:xfrm>
            <a:off x="4061460" y="1378269"/>
            <a:ext cx="8044956" cy="5019107"/>
          </a:xfrm>
          <a:prstGeom prst="rect">
            <a:avLst/>
          </a:prstGeom>
          <a:solidFill>
            <a:srgbClr val="002060"/>
          </a:solidFill>
          <a:ln w="190500">
            <a:solidFill>
              <a:srgbClr val="002060"/>
            </a:solid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buNone/>
            </a:pPr>
            <a:r>
              <a:rPr lang="en-US" sz="2400" b="1" u="sng" cap="small" dirty="0">
                <a:solidFill>
                  <a:schemeClr val="bg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Finding My Part</a:t>
            </a:r>
          </a:p>
          <a:p>
            <a:pPr marL="91440" indent="0">
              <a:lnSpc>
                <a:spcPct val="107000"/>
              </a:lnSpc>
              <a:spcBef>
                <a:spcPts val="0"/>
              </a:spcBef>
              <a:buFont typeface="Arial" panose="020B0604020202020204" pitchFamily="34" charset="0"/>
              <a:buNone/>
            </a:pPr>
            <a:endParaRPr lang="en-US" sz="18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548640" lvl="1" indent="0">
              <a:lnSpc>
                <a:spcPct val="107000"/>
              </a:lnSpc>
              <a:spcBef>
                <a:spcPts val="0"/>
              </a:spcBef>
              <a:buNone/>
            </a:pPr>
            <a:r>
              <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1 What experiences have gotten you excited about participating in the mission of the church?</a:t>
            </a:r>
          </a:p>
          <a:p>
            <a:pPr marL="548640" lvl="1" indent="0">
              <a:lnSpc>
                <a:spcPct val="107000"/>
              </a:lnSpc>
              <a:spcBef>
                <a:spcPts val="0"/>
              </a:spcBef>
              <a:buNone/>
            </a:pPr>
            <a:endPar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548640" lvl="1" indent="0">
              <a:lnSpc>
                <a:spcPct val="107000"/>
              </a:lnSpc>
              <a:spcBef>
                <a:spcPts val="0"/>
              </a:spcBef>
              <a:buNone/>
            </a:pPr>
            <a:r>
              <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2 How have others encouraged you or spurred you on to discover God’s mission for you?</a:t>
            </a:r>
          </a:p>
          <a:p>
            <a:pPr marL="548640" lvl="1" indent="0">
              <a:lnSpc>
                <a:spcPct val="107000"/>
              </a:lnSpc>
              <a:spcBef>
                <a:spcPts val="0"/>
              </a:spcBef>
              <a:buNone/>
            </a:pPr>
            <a:endPar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548640" lvl="1" indent="0">
              <a:lnSpc>
                <a:spcPct val="107000"/>
              </a:lnSpc>
              <a:spcBef>
                <a:spcPts val="0"/>
              </a:spcBef>
              <a:buNone/>
            </a:pPr>
            <a:r>
              <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3 How can you encourage others to find their places in God’s mission?</a:t>
            </a:r>
          </a:p>
        </p:txBody>
      </p:sp>
      <p:sp>
        <p:nvSpPr>
          <p:cNvPr id="4" name="TextBox 3">
            <a:extLst>
              <a:ext uri="{FF2B5EF4-FFF2-40B4-BE49-F238E27FC236}">
                <a16:creationId xmlns:a16="http://schemas.microsoft.com/office/drawing/2014/main" id="{9DC6EBA0-79AE-134D-4915-50394FB9DD69}"/>
              </a:ext>
            </a:extLst>
          </p:cNvPr>
          <p:cNvSpPr txBox="1"/>
          <p:nvPr/>
        </p:nvSpPr>
        <p:spPr>
          <a:xfrm>
            <a:off x="210432" y="716870"/>
            <a:ext cx="11832096" cy="469809"/>
          </a:xfrm>
          <a:prstGeom prst="rect">
            <a:avLst/>
          </a:prstGeom>
          <a:noFill/>
        </p:spPr>
        <p:txBody>
          <a:bodyPr wrap="square">
            <a:spAutoFit/>
          </a:bodyPr>
          <a:lstStyle/>
          <a:p>
            <a:pPr marL="0" marR="0">
              <a:lnSpc>
                <a:spcPct val="107000"/>
              </a:lnSpc>
              <a:spcBef>
                <a:spcPts val="0"/>
              </a:spcBef>
              <a:spcAft>
                <a:spcPts val="0"/>
              </a:spcAft>
            </a:pPr>
            <a:r>
              <a:rPr lang="en-US" sz="2400" b="1" u="sng" dirty="0">
                <a:solidFill>
                  <a:schemeClr val="bg1"/>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Times New Roman" panose="02020603050405020304" pitchFamily="18" charset="0"/>
              </a:rPr>
              <a:t>Apply the Message: Each person can discover purpose in the church. </a:t>
            </a:r>
          </a:p>
        </p:txBody>
      </p:sp>
      <p:pic>
        <p:nvPicPr>
          <p:cNvPr id="5" name="Picture 4">
            <a:extLst>
              <a:ext uri="{FF2B5EF4-FFF2-40B4-BE49-F238E27FC236}">
                <a16:creationId xmlns:a16="http://schemas.microsoft.com/office/drawing/2014/main" id="{A6D59DE3-FB1C-45DE-F32E-5A934D519D4C}"/>
              </a:ext>
            </a:extLst>
          </p:cNvPr>
          <p:cNvPicPr>
            <a:picLocks noChangeAspect="1"/>
          </p:cNvPicPr>
          <p:nvPr/>
        </p:nvPicPr>
        <p:blipFill>
          <a:blip r:embed="rId3">
            <a:extLst>
              <a:ext uri="{28A0092B-C50C-407E-A947-70E740481C1C}">
                <a14:useLocalDpi xmlns:a14="http://schemas.microsoft.com/office/drawing/2010/main" val="0"/>
              </a:ext>
            </a:extLst>
          </a:blip>
          <a:srcRect l="29710" r="29710"/>
          <a:stretch/>
        </p:blipFill>
        <p:spPr>
          <a:xfrm flipH="1">
            <a:off x="85584" y="1378269"/>
            <a:ext cx="3768546" cy="5223757"/>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a:ln w="57150">
            <a:solidFill>
              <a:schemeClr val="accent5">
                <a:lumMod val="40000"/>
                <a:lumOff val="60000"/>
              </a:schemeClr>
            </a:solidFill>
          </a:ln>
        </p:spPr>
      </p:pic>
      <p:sp>
        <p:nvSpPr>
          <p:cNvPr id="16" name="Line 10">
            <a:extLst>
              <a:ext uri="{FF2B5EF4-FFF2-40B4-BE49-F238E27FC236}">
                <a16:creationId xmlns:a16="http://schemas.microsoft.com/office/drawing/2014/main" id="{63E3D639-A81E-B2E3-888C-0DB62E27D514}"/>
              </a:ext>
            </a:extLst>
          </p:cNvPr>
          <p:cNvSpPr>
            <a:spLocks noChangeShapeType="1"/>
          </p:cNvSpPr>
          <p:nvPr/>
        </p:nvSpPr>
        <p:spPr bwMode="auto">
          <a:xfrm>
            <a:off x="-34417" y="6736768"/>
            <a:ext cx="12252960" cy="0"/>
          </a:xfrm>
          <a:prstGeom prst="line">
            <a:avLst/>
          </a:prstGeom>
          <a:ln w="635000">
            <a:solidFill>
              <a:srgbClr val="002060"/>
            </a:solidFill>
            <a:headEnd/>
            <a:tailEnd/>
          </a:ln>
          <a:scene3d>
            <a:camera prst="orthographicFront"/>
            <a:lightRig rig="threePt" dir="t"/>
          </a:scene3d>
          <a:sp3d>
            <a:bevelT prst="relaxedInset"/>
          </a:sp3d>
        </p:spPr>
        <p:style>
          <a:lnRef idx="3">
            <a:schemeClr val="dk1"/>
          </a:lnRef>
          <a:fillRef idx="0">
            <a:schemeClr val="dk1"/>
          </a:fillRef>
          <a:effectRef idx="2">
            <a:schemeClr val="dk1"/>
          </a:effectRef>
          <a:fontRef idx="minor">
            <a:schemeClr val="tx1"/>
          </a:fontRef>
        </p:style>
        <p:txBody>
          <a:bodyPr lIns="64291" tIns="32146" rIns="64291" bIns="32146"/>
          <a:lstStyle/>
          <a:p>
            <a:pPr algn="l"/>
            <a:endParaRPr lang="en-US" sz="1400" dirty="0">
              <a:solidFill>
                <a:srgbClr val="002060"/>
              </a:solidFill>
              <a:latin typeface="Gotham Medium" panose="02000604030000020004"/>
            </a:endParaRPr>
          </a:p>
        </p:txBody>
      </p:sp>
      <p:sp>
        <p:nvSpPr>
          <p:cNvPr id="2" name="Slide Number Placeholder 1">
            <a:extLst>
              <a:ext uri="{FF2B5EF4-FFF2-40B4-BE49-F238E27FC236}">
                <a16:creationId xmlns:a16="http://schemas.microsoft.com/office/drawing/2014/main" id="{E5D8E15C-6D22-B0E4-7CE0-8B4D09CBB38D}"/>
              </a:ext>
            </a:extLst>
          </p:cNvPr>
          <p:cNvSpPr txBox="1">
            <a:spLocks/>
          </p:cNvSpPr>
          <p:nvPr/>
        </p:nvSpPr>
        <p:spPr>
          <a:xfrm>
            <a:off x="10601110" y="6478803"/>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15</a:t>
            </a:fld>
            <a:endParaRPr lang="en-US"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29462120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EC7137F-950A-3586-5783-6C0AEF65A2DA}"/>
              </a:ext>
            </a:extLst>
          </p:cNvPr>
          <p:cNvSpPr/>
          <p:nvPr/>
        </p:nvSpPr>
        <p:spPr>
          <a:xfrm>
            <a:off x="101372" y="590725"/>
            <a:ext cx="12090628" cy="6267275"/>
          </a:xfrm>
          <a:prstGeom prst="rect">
            <a:avLst/>
          </a:prstGeom>
          <a:noFill/>
          <a:ln w="1016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E0E08A8E-44E9-45B0-8B50-4F7F860FB96D}"/>
              </a:ext>
            </a:extLst>
          </p:cNvPr>
          <p:cNvSpPr txBox="1"/>
          <p:nvPr/>
        </p:nvSpPr>
        <p:spPr>
          <a:xfrm>
            <a:off x="9522" y="-3497"/>
            <a:ext cx="2733678" cy="584295"/>
          </a:xfrm>
          <a:prstGeom prst="rect">
            <a:avLst/>
          </a:prstGeom>
          <a:solidFill>
            <a:srgbClr val="002060"/>
          </a:solidFill>
          <a:ln>
            <a:solidFill>
              <a:srgbClr val="002060"/>
            </a:solidFill>
          </a:ln>
        </p:spPr>
        <p:txBody>
          <a:bodyPr wrap="square" lIns="64291" tIns="32146" rIns="64291" bIns="32146" rtlCol="0">
            <a:spAutoFit/>
          </a:bodyPr>
          <a:lstStyle/>
          <a:p>
            <a:pPr algn="l"/>
            <a:r>
              <a:rPr lang="en-US" sz="3400" b="1" dirty="0">
                <a:solidFill>
                  <a:schemeClr val="bg1"/>
                </a:solidFill>
                <a:effectLst>
                  <a:outerShdw blurRad="38100" dist="38100" dir="2700000" algn="tl">
                    <a:srgbClr val="000000">
                      <a:alpha val="43137"/>
                    </a:srgbClr>
                  </a:outerShdw>
                </a:effectLst>
                <a:latin typeface="Gotham Medium" panose="02000604030000020004"/>
              </a:rPr>
              <a:t>CONCLUSION</a:t>
            </a:r>
            <a:endParaRPr lang="en-US" sz="2500" b="1" dirty="0">
              <a:solidFill>
                <a:schemeClr val="bg1"/>
              </a:solidFill>
              <a:effectLst>
                <a:outerShdw blurRad="38100" dist="38100" dir="2700000" algn="tl">
                  <a:srgbClr val="000000">
                    <a:alpha val="43137"/>
                  </a:srgbClr>
                </a:outerShdw>
              </a:effectLst>
              <a:latin typeface="Gotham Medium" panose="02000604030000020004"/>
            </a:endParaRPr>
          </a:p>
        </p:txBody>
      </p:sp>
      <p:cxnSp>
        <p:nvCxnSpPr>
          <p:cNvPr id="21" name="Straight Connector 20">
            <a:extLst>
              <a:ext uri="{FF2B5EF4-FFF2-40B4-BE49-F238E27FC236}">
                <a16:creationId xmlns:a16="http://schemas.microsoft.com/office/drawing/2014/main" id="{22F8F15B-CC40-4200-A69F-FFD4094F4EFC}"/>
              </a:ext>
            </a:extLst>
          </p:cNvPr>
          <p:cNvCxnSpPr/>
          <p:nvPr/>
        </p:nvCxnSpPr>
        <p:spPr>
          <a:xfrm>
            <a:off x="-228600" y="580798"/>
            <a:ext cx="12801600"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27" name="Title 2">
            <a:extLst>
              <a:ext uri="{FF2B5EF4-FFF2-40B4-BE49-F238E27FC236}">
                <a16:creationId xmlns:a16="http://schemas.microsoft.com/office/drawing/2014/main" id="{677FC927-7CB2-4858-9126-4B062A86ABDD}"/>
              </a:ext>
            </a:extLst>
          </p:cNvPr>
          <p:cNvSpPr txBox="1">
            <a:spLocks/>
          </p:cNvSpPr>
          <p:nvPr/>
        </p:nvSpPr>
        <p:spPr>
          <a:xfrm>
            <a:off x="9175720" y="56521"/>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effectLst>
                  <a:outerShdw blurRad="38100" dist="38100" dir="2700000" algn="tl">
                    <a:srgbClr val="000000">
                      <a:alpha val="43137"/>
                    </a:srgbClr>
                  </a:outerShdw>
                </a:effectLst>
                <a:latin typeface="Gotham Medium" panose="02000604030000020004"/>
              </a:rPr>
              <a:t>LIVING IN CHRISTIAN COMMUNITY</a:t>
            </a:r>
          </a:p>
        </p:txBody>
      </p:sp>
      <p:pic>
        <p:nvPicPr>
          <p:cNvPr id="6" name="Picture 5">
            <a:extLst>
              <a:ext uri="{FF2B5EF4-FFF2-40B4-BE49-F238E27FC236}">
                <a16:creationId xmlns:a16="http://schemas.microsoft.com/office/drawing/2014/main" id="{967ACB1B-9F7B-624D-B1EB-66D57A686372}"/>
              </a:ext>
            </a:extLst>
          </p:cNvPr>
          <p:cNvPicPr>
            <a:picLocks noChangeAspect="1"/>
          </p:cNvPicPr>
          <p:nvPr/>
        </p:nvPicPr>
        <p:blipFill>
          <a:blip r:embed="rId3">
            <a:extLst>
              <a:ext uri="{28A0092B-C50C-407E-A947-70E740481C1C}">
                <a14:useLocalDpi xmlns:a14="http://schemas.microsoft.com/office/drawing/2010/main" val="0"/>
              </a:ext>
            </a:extLst>
          </a:blip>
          <a:srcRect l="22118" r="22118"/>
          <a:stretch/>
        </p:blipFill>
        <p:spPr>
          <a:xfrm flipH="1">
            <a:off x="-31380" y="1509880"/>
            <a:ext cx="6764554" cy="5390675"/>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3" name="Rectangle 2">
            <a:extLst>
              <a:ext uri="{FF2B5EF4-FFF2-40B4-BE49-F238E27FC236}">
                <a16:creationId xmlns:a16="http://schemas.microsoft.com/office/drawing/2014/main" id="{875A6FEC-13F1-DF16-D456-9FCE38E411C0}"/>
              </a:ext>
            </a:extLst>
          </p:cNvPr>
          <p:cNvSpPr/>
          <p:nvPr/>
        </p:nvSpPr>
        <p:spPr>
          <a:xfrm>
            <a:off x="6733176" y="2026191"/>
            <a:ext cx="5420093" cy="457545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endParaRPr lang="en-US" sz="11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endParaRPr>
          </a:p>
          <a:p>
            <a:pPr marL="0" marR="0">
              <a:lnSpc>
                <a:spcPct val="107000"/>
              </a:lnSpc>
              <a:spcBef>
                <a:spcPts val="0"/>
              </a:spcBef>
              <a:spcAft>
                <a:spcPts val="0"/>
              </a:spcAft>
            </a:pPr>
            <a:r>
              <a:rPr lang="en-US" sz="24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Jesus’ command to make disciples of all nations may seem intimidating. Yet we know that God equips those He calls, so we can live out our mission confidently! After you take a moment to ponder and to answer the prompt below (naming qualities, skills, or passions that God has placed within you), share this with friend.  Take the courageous step of letting someone else speak into the strengths they see in you.  </a:t>
            </a:r>
          </a:p>
        </p:txBody>
      </p:sp>
      <p:sp>
        <p:nvSpPr>
          <p:cNvPr id="15" name="Rectangle: Rounded Corners 6">
            <a:extLst>
              <a:ext uri="{FF2B5EF4-FFF2-40B4-BE49-F238E27FC236}">
                <a16:creationId xmlns:a16="http://schemas.microsoft.com/office/drawing/2014/main" id="{19D84E3C-EC1C-40A8-9BE4-CB83B851C0AC}"/>
              </a:ext>
            </a:extLst>
          </p:cNvPr>
          <p:cNvSpPr txBox="1"/>
          <p:nvPr/>
        </p:nvSpPr>
        <p:spPr>
          <a:xfrm>
            <a:off x="0" y="625273"/>
            <a:ext cx="12191999" cy="840134"/>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z="152400">
            <a:bevelT w="190500" h="38100"/>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90008" tIns="90008" rIns="90008" bIns="90008" numCol="1" spcCol="893" anchor="ctr" anchorCtr="0">
            <a:noAutofit/>
          </a:bodyPr>
          <a:lstStyle/>
          <a:p>
            <a:pPr defTabSz="562550">
              <a:lnSpc>
                <a:spcPct val="90000"/>
              </a:lnSpc>
              <a:spcBef>
                <a:spcPct val="0"/>
              </a:spcBef>
              <a:spcAft>
                <a:spcPct val="35000"/>
              </a:spcAft>
            </a:pPr>
            <a:endParaRPr lang="en-US" sz="2800" b="1" cap="small" dirty="0">
              <a:solidFill>
                <a:schemeClr val="bg1"/>
              </a:solidFill>
              <a:effectLst>
                <a:outerShdw blurRad="38100" dist="38100" dir="2700000" algn="tl">
                  <a:srgbClr val="000000">
                    <a:alpha val="43137"/>
                  </a:srgbClr>
                </a:outerShdw>
              </a:effectLst>
              <a:latin typeface="Gotham Medium" panose="02000604030000020004"/>
            </a:endParaRPr>
          </a:p>
        </p:txBody>
      </p:sp>
      <p:sp>
        <p:nvSpPr>
          <p:cNvPr id="17" name="Rectangle 16">
            <a:extLst>
              <a:ext uri="{FF2B5EF4-FFF2-40B4-BE49-F238E27FC236}">
                <a16:creationId xmlns:a16="http://schemas.microsoft.com/office/drawing/2014/main" id="{FA587F66-BEFF-4D6C-AEF0-FA091908B866}"/>
              </a:ext>
            </a:extLst>
          </p:cNvPr>
          <p:cNvSpPr/>
          <p:nvPr/>
        </p:nvSpPr>
        <p:spPr>
          <a:xfrm>
            <a:off x="6421196" y="1646570"/>
            <a:ext cx="2345986" cy="442587"/>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r>
              <a:rPr lang="en-US" sz="2400" b="1" cap="small"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Living on Mission</a:t>
            </a:r>
          </a:p>
        </p:txBody>
      </p:sp>
      <p:sp>
        <p:nvSpPr>
          <p:cNvPr id="4" name="Slide Number Placeholder 1">
            <a:extLst>
              <a:ext uri="{FF2B5EF4-FFF2-40B4-BE49-F238E27FC236}">
                <a16:creationId xmlns:a16="http://schemas.microsoft.com/office/drawing/2014/main" id="{70CC1925-3100-544C-D9C3-552D5C6FC6C6}"/>
              </a:ext>
            </a:extLst>
          </p:cNvPr>
          <p:cNvSpPr txBox="1">
            <a:spLocks/>
          </p:cNvSpPr>
          <p:nvPr/>
        </p:nvSpPr>
        <p:spPr>
          <a:xfrm>
            <a:off x="-953551" y="6552099"/>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16</a:t>
            </a:fld>
            <a:endParaRPr lang="en-US" dirty="0">
              <a:solidFill>
                <a:schemeClr val="bg1"/>
              </a:solidFill>
              <a:latin typeface="Arial Black" panose="020B0A04020102020204" pitchFamily="34" charset="0"/>
            </a:endParaRPr>
          </a:p>
        </p:txBody>
      </p:sp>
      <p:sp>
        <p:nvSpPr>
          <p:cNvPr id="8" name="TextBox 7">
            <a:extLst>
              <a:ext uri="{FF2B5EF4-FFF2-40B4-BE49-F238E27FC236}">
                <a16:creationId xmlns:a16="http://schemas.microsoft.com/office/drawing/2014/main" id="{72575A00-173C-CA91-26FD-58AE51FDDE1B}"/>
              </a:ext>
            </a:extLst>
          </p:cNvPr>
          <p:cNvSpPr txBox="1"/>
          <p:nvPr/>
        </p:nvSpPr>
        <p:spPr>
          <a:xfrm>
            <a:off x="1215340" y="882446"/>
            <a:ext cx="10093125" cy="480131"/>
          </a:xfrm>
          <a:prstGeom prst="rect">
            <a:avLst/>
          </a:prstGeom>
          <a:noFill/>
        </p:spPr>
        <p:txBody>
          <a:bodyPr wrap="square">
            <a:spAutoFit/>
          </a:bodyPr>
          <a:lstStyle/>
          <a:p>
            <a:pPr defTabSz="562550">
              <a:lnSpc>
                <a:spcPct val="90000"/>
              </a:lnSpc>
              <a:spcBef>
                <a:spcPct val="0"/>
              </a:spcBef>
              <a:spcAft>
                <a:spcPct val="35000"/>
              </a:spcAft>
            </a:pPr>
            <a:r>
              <a:rPr lang="en-US" sz="2800" b="1" cap="small" dirty="0">
                <a:solidFill>
                  <a:schemeClr val="bg1"/>
                </a:solidFill>
                <a:effectLst>
                  <a:outerShdw blurRad="38100" dist="38100" dir="2700000" algn="tl">
                    <a:srgbClr val="000000">
                      <a:alpha val="43137"/>
                    </a:srgbClr>
                  </a:outerShdw>
                </a:effectLst>
                <a:latin typeface="Gotham Medium" panose="02000604030000020004"/>
                <a:ea typeface="+mn-lt"/>
                <a:cs typeface="Arial" panose="020B0604020202020204" pitchFamily="34" charset="0"/>
              </a:rPr>
              <a:t>Live It Out: Courageously lean into what God has led you to do. </a:t>
            </a:r>
          </a:p>
        </p:txBody>
      </p:sp>
    </p:spTree>
    <p:extLst>
      <p:ext uri="{BB962C8B-B14F-4D97-AF65-F5344CB8AC3E}">
        <p14:creationId xmlns:p14="http://schemas.microsoft.com/office/powerpoint/2010/main" val="34520858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635FF3D-906C-A83C-1A5A-70FC60683271}"/>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t="6568" b="6568"/>
          <a:stretch/>
        </p:blipFill>
        <p:spPr>
          <a:xfrm>
            <a:off x="-324091" y="877655"/>
            <a:ext cx="12525370" cy="6120001"/>
          </a:xfrm>
          <a:custGeom>
            <a:avLst/>
            <a:gdLst/>
            <a:ahLst/>
            <a:cxnLst/>
            <a:rect l="l" t="t" r="r" b="b"/>
            <a:pathLst>
              <a:path w="10676610" h="6579963">
                <a:moveTo>
                  <a:pt x="215405" y="0"/>
                </a:moveTo>
                <a:lnTo>
                  <a:pt x="10676610" y="0"/>
                </a:lnTo>
                <a:lnTo>
                  <a:pt x="10676610" y="6579963"/>
                </a:lnTo>
                <a:lnTo>
                  <a:pt x="7355966" y="6464004"/>
                </a:lnTo>
                <a:lnTo>
                  <a:pt x="4702794" y="6371353"/>
                </a:lnTo>
                <a:lnTo>
                  <a:pt x="4701194" y="6371562"/>
                </a:lnTo>
                <a:cubicBezTo>
                  <a:pt x="4637876" y="6376133"/>
                  <a:pt x="4462972" y="6371398"/>
                  <a:pt x="4471635" y="6363460"/>
                </a:cubicBezTo>
                <a:lnTo>
                  <a:pt x="4433861" y="6361962"/>
                </a:lnTo>
                <a:lnTo>
                  <a:pt x="3961112" y="6345453"/>
                </a:lnTo>
                <a:lnTo>
                  <a:pt x="3243372" y="6320389"/>
                </a:lnTo>
                <a:lnTo>
                  <a:pt x="2413092" y="6291395"/>
                </a:lnTo>
                <a:lnTo>
                  <a:pt x="2393154" y="6292495"/>
                </a:lnTo>
                <a:lnTo>
                  <a:pt x="2315360" y="6300887"/>
                </a:lnTo>
                <a:lnTo>
                  <a:pt x="2298611" y="6306534"/>
                </a:lnTo>
                <a:lnTo>
                  <a:pt x="2279503" y="6300544"/>
                </a:lnTo>
                <a:cubicBezTo>
                  <a:pt x="2277186" y="6298895"/>
                  <a:pt x="2275315" y="6297068"/>
                  <a:pt x="2273947" y="6295128"/>
                </a:cubicBezTo>
                <a:lnTo>
                  <a:pt x="2212012" y="6303334"/>
                </a:lnTo>
                <a:lnTo>
                  <a:pt x="2204556" y="6303364"/>
                </a:lnTo>
                <a:lnTo>
                  <a:pt x="2153281" y="6300107"/>
                </a:lnTo>
                <a:lnTo>
                  <a:pt x="2077203" y="6289875"/>
                </a:lnTo>
                <a:lnTo>
                  <a:pt x="2053052" y="6278822"/>
                </a:lnTo>
                <a:lnTo>
                  <a:pt x="1767173" y="6268839"/>
                </a:lnTo>
                <a:lnTo>
                  <a:pt x="1759313" y="6270144"/>
                </a:lnTo>
                <a:cubicBezTo>
                  <a:pt x="1755431" y="6272141"/>
                  <a:pt x="1753270" y="6275527"/>
                  <a:pt x="1754015" y="6281083"/>
                </a:cubicBezTo>
                <a:cubicBezTo>
                  <a:pt x="1745153" y="6280220"/>
                  <a:pt x="1736444" y="6278451"/>
                  <a:pt x="1727673" y="6276451"/>
                </a:cubicBezTo>
                <a:lnTo>
                  <a:pt x="1723075" y="6275419"/>
                </a:lnTo>
                <a:lnTo>
                  <a:pt x="1705819" y="6276363"/>
                </a:lnTo>
                <a:lnTo>
                  <a:pt x="1699541" y="6270286"/>
                </a:lnTo>
                <a:lnTo>
                  <a:pt x="1641181" y="6270668"/>
                </a:lnTo>
                <a:cubicBezTo>
                  <a:pt x="1615727" y="6285700"/>
                  <a:pt x="1568880" y="6276769"/>
                  <a:pt x="1529578" y="6282433"/>
                </a:cubicBezTo>
                <a:lnTo>
                  <a:pt x="1512242" y="6288237"/>
                </a:lnTo>
                <a:lnTo>
                  <a:pt x="1398646" y="6294505"/>
                </a:lnTo>
                <a:lnTo>
                  <a:pt x="1320851" y="6302897"/>
                </a:lnTo>
                <a:lnTo>
                  <a:pt x="1304103" y="6308544"/>
                </a:lnTo>
                <a:lnTo>
                  <a:pt x="1284995" y="6302554"/>
                </a:lnTo>
                <a:cubicBezTo>
                  <a:pt x="1282678" y="6300906"/>
                  <a:pt x="1280807" y="6299080"/>
                  <a:pt x="1279438" y="6297138"/>
                </a:cubicBezTo>
                <a:lnTo>
                  <a:pt x="1217504" y="6305344"/>
                </a:lnTo>
                <a:lnTo>
                  <a:pt x="1210048" y="6305374"/>
                </a:lnTo>
                <a:lnTo>
                  <a:pt x="1158774" y="6302117"/>
                </a:lnTo>
                <a:lnTo>
                  <a:pt x="1082697" y="6291886"/>
                </a:lnTo>
                <a:cubicBezTo>
                  <a:pt x="1057648" y="6285154"/>
                  <a:pt x="1035684" y="6260420"/>
                  <a:pt x="1004086" y="6271573"/>
                </a:cubicBezTo>
                <a:cubicBezTo>
                  <a:pt x="1011465" y="6258262"/>
                  <a:pt x="966910" y="6274591"/>
                  <a:pt x="958597" y="6262852"/>
                </a:cubicBezTo>
                <a:cubicBezTo>
                  <a:pt x="953810" y="6253162"/>
                  <a:pt x="939179" y="6255858"/>
                  <a:pt x="927065" y="6253548"/>
                </a:cubicBezTo>
                <a:cubicBezTo>
                  <a:pt x="916739" y="6244315"/>
                  <a:pt x="857833" y="6241901"/>
                  <a:pt x="838376" y="6245778"/>
                </a:cubicBezTo>
                <a:cubicBezTo>
                  <a:pt x="784876" y="6262719"/>
                  <a:pt x="730857" y="6227065"/>
                  <a:pt x="687848" y="6239552"/>
                </a:cubicBezTo>
                <a:cubicBezTo>
                  <a:pt x="670765" y="6238110"/>
                  <a:pt x="659514" y="6236097"/>
                  <a:pt x="651351" y="6234065"/>
                </a:cubicBezTo>
                <a:lnTo>
                  <a:pt x="636157" y="6229343"/>
                </a:lnTo>
                <a:lnTo>
                  <a:pt x="36670" y="6208408"/>
                </a:lnTo>
                <a:lnTo>
                  <a:pt x="36752" y="6206084"/>
                </a:lnTo>
                <a:lnTo>
                  <a:pt x="10323" y="6193998"/>
                </a:lnTo>
                <a:cubicBezTo>
                  <a:pt x="3640" y="6186831"/>
                  <a:pt x="-317" y="6177124"/>
                  <a:pt x="21" y="6166561"/>
                </a:cubicBezTo>
                <a:lnTo>
                  <a:pt x="109134" y="3041977"/>
                </a:lnTo>
                <a:lnTo>
                  <a:pt x="114183" y="3032927"/>
                </a:lnTo>
                <a:lnTo>
                  <a:pt x="109891" y="3021493"/>
                </a:lnTo>
                <a:close/>
              </a:path>
            </a:pathLst>
          </a:custGeom>
        </p:spPr>
      </p:pic>
      <p:cxnSp>
        <p:nvCxnSpPr>
          <p:cNvPr id="12" name="Straight Connector 11">
            <a:extLst>
              <a:ext uri="{FF2B5EF4-FFF2-40B4-BE49-F238E27FC236}">
                <a16:creationId xmlns:a16="http://schemas.microsoft.com/office/drawing/2014/main" id="{AC24D931-EAB0-47C7-8C33-C4095B9F392A}"/>
              </a:ext>
            </a:extLst>
          </p:cNvPr>
          <p:cNvCxnSpPr>
            <a:cxnSpLocks/>
          </p:cNvCxnSpPr>
          <p:nvPr/>
        </p:nvCxnSpPr>
        <p:spPr>
          <a:xfrm>
            <a:off x="-9279" y="8545880"/>
            <a:ext cx="12186227" cy="0"/>
          </a:xfrm>
          <a:prstGeom prst="line">
            <a:avLst/>
          </a:prstGeom>
          <a:ln w="508000">
            <a:solidFill>
              <a:srgbClr val="002060"/>
            </a:solidFill>
          </a:ln>
        </p:spPr>
        <p:style>
          <a:lnRef idx="1">
            <a:schemeClr val="accent1"/>
          </a:lnRef>
          <a:fillRef idx="0">
            <a:schemeClr val="accent1"/>
          </a:fillRef>
          <a:effectRef idx="0">
            <a:schemeClr val="accent1"/>
          </a:effectRef>
          <a:fontRef idx="minor">
            <a:schemeClr val="tx1"/>
          </a:fontRef>
        </p:style>
      </p:cxnSp>
      <p:sp>
        <p:nvSpPr>
          <p:cNvPr id="13" name="Title 2">
            <a:extLst>
              <a:ext uri="{FF2B5EF4-FFF2-40B4-BE49-F238E27FC236}">
                <a16:creationId xmlns:a16="http://schemas.microsoft.com/office/drawing/2014/main" id="{A4163FD0-0069-454A-8DF4-978F02463049}"/>
              </a:ext>
            </a:extLst>
          </p:cNvPr>
          <p:cNvSpPr txBox="1">
            <a:spLocks/>
          </p:cNvSpPr>
          <p:nvPr/>
        </p:nvSpPr>
        <p:spPr>
          <a:xfrm>
            <a:off x="9067800" y="228600"/>
            <a:ext cx="3016280" cy="514350"/>
          </a:xfrm>
          <a:prstGeom prst="rect">
            <a:avLst/>
          </a:prstGeom>
          <a:solidFill>
            <a:srgbClr val="002060"/>
          </a:solidFill>
          <a:ln w="635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18" name="Rectangle 17">
            <a:extLst>
              <a:ext uri="{FF2B5EF4-FFF2-40B4-BE49-F238E27FC236}">
                <a16:creationId xmlns:a16="http://schemas.microsoft.com/office/drawing/2014/main" id="{31BEEB90-7597-4769-AB1C-7A08AF233D8D}"/>
              </a:ext>
            </a:extLst>
          </p:cNvPr>
          <p:cNvSpPr/>
          <p:nvPr/>
        </p:nvSpPr>
        <p:spPr>
          <a:xfrm>
            <a:off x="-102147" y="1149281"/>
            <a:ext cx="12303426" cy="5576750"/>
          </a:xfrm>
          <a:prstGeom prst="rect">
            <a:avLst/>
          </a:prstGeom>
          <a:solidFill>
            <a:schemeClr val="bg1">
              <a:lumMod val="85000"/>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p:txBody>
      </p:sp>
      <p:sp>
        <p:nvSpPr>
          <p:cNvPr id="21" name="Rectangle 20">
            <a:extLst>
              <a:ext uri="{FF2B5EF4-FFF2-40B4-BE49-F238E27FC236}">
                <a16:creationId xmlns:a16="http://schemas.microsoft.com/office/drawing/2014/main" id="{A04F92F1-B4CA-4743-9C01-4E7D2D34F37C}"/>
              </a:ext>
            </a:extLst>
          </p:cNvPr>
          <p:cNvSpPr/>
          <p:nvPr/>
        </p:nvSpPr>
        <p:spPr>
          <a:xfrm>
            <a:off x="210867" y="229658"/>
            <a:ext cx="2532333" cy="512235"/>
          </a:xfrm>
          <a:prstGeom prst="rect">
            <a:avLst/>
          </a:prstGeom>
          <a:solidFill>
            <a:srgbClr val="002060"/>
          </a:solidFill>
          <a:ln w="6350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algn="l"/>
            <a:r>
              <a:rPr lang="en-US" sz="2800" b="1" dirty="0">
                <a:solidFill>
                  <a:schemeClr val="bg1"/>
                </a:solidFill>
                <a:latin typeface="Gotham Medium" panose="02000604030000020004"/>
              </a:rPr>
              <a:t>CONCLUSION:</a:t>
            </a:r>
            <a:endParaRPr lang="en-US" sz="2000" b="1" dirty="0">
              <a:solidFill>
                <a:schemeClr val="bg1"/>
              </a:solidFill>
              <a:latin typeface="Gotham Medium" panose="02000604030000020004"/>
            </a:endParaRPr>
          </a:p>
        </p:txBody>
      </p:sp>
      <p:cxnSp>
        <p:nvCxnSpPr>
          <p:cNvPr id="11" name="Straight Connector 10">
            <a:extLst>
              <a:ext uri="{FF2B5EF4-FFF2-40B4-BE49-F238E27FC236}">
                <a16:creationId xmlns:a16="http://schemas.microsoft.com/office/drawing/2014/main" id="{B7EDA904-44C9-4598-926B-43A7A13B4FC1}"/>
              </a:ext>
            </a:extLst>
          </p:cNvPr>
          <p:cNvCxnSpPr>
            <a:cxnSpLocks/>
          </p:cNvCxnSpPr>
          <p:nvPr/>
        </p:nvCxnSpPr>
        <p:spPr>
          <a:xfrm>
            <a:off x="-102147" y="1003099"/>
            <a:ext cx="12186227" cy="0"/>
          </a:xfrm>
          <a:prstGeom prst="line">
            <a:avLst/>
          </a:prstGeom>
          <a:ln w="190500">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2E8DD89A-46B3-3342-44AD-9F391424B450}"/>
              </a:ext>
            </a:extLst>
          </p:cNvPr>
          <p:cNvSpPr txBox="1">
            <a:spLocks/>
          </p:cNvSpPr>
          <p:nvPr/>
        </p:nvSpPr>
        <p:spPr>
          <a:xfrm>
            <a:off x="10677311" y="6335018"/>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rgbClr val="002060"/>
                </a:solidFill>
                <a:latin typeface="Arial Black" panose="020B0A04020102020204" pitchFamily="34" charset="0"/>
              </a:rPr>
              <a:pPr algn="r"/>
              <a:t>17</a:t>
            </a:fld>
            <a:endParaRPr lang="en-US" dirty="0">
              <a:solidFill>
                <a:srgbClr val="002060"/>
              </a:solidFill>
              <a:latin typeface="Arial Black" panose="020B0A04020102020204" pitchFamily="34" charset="0"/>
            </a:endParaRPr>
          </a:p>
        </p:txBody>
      </p:sp>
      <p:sp>
        <p:nvSpPr>
          <p:cNvPr id="16" name="Line 10">
            <a:extLst>
              <a:ext uri="{FF2B5EF4-FFF2-40B4-BE49-F238E27FC236}">
                <a16:creationId xmlns:a16="http://schemas.microsoft.com/office/drawing/2014/main" id="{291BD761-4788-473E-B4D5-337F7713CAC6}"/>
              </a:ext>
            </a:extLst>
          </p:cNvPr>
          <p:cNvSpPr>
            <a:spLocks noChangeShapeType="1"/>
          </p:cNvSpPr>
          <p:nvPr/>
        </p:nvSpPr>
        <p:spPr bwMode="auto">
          <a:xfrm>
            <a:off x="15052" y="6766576"/>
            <a:ext cx="12161520" cy="0"/>
          </a:xfrm>
          <a:prstGeom prst="line">
            <a:avLst/>
          </a:prstGeom>
          <a:ln w="174625">
            <a:solidFill>
              <a:srgbClr val="002060"/>
            </a:solidFill>
            <a:headEnd/>
            <a:tailEnd/>
          </a:ln>
          <a:scene3d>
            <a:camera prst="orthographicFront"/>
            <a:lightRig rig="threePt" dir="t"/>
          </a:scene3d>
          <a:sp3d>
            <a:bevelT prst="relaxedInset"/>
          </a:sp3d>
        </p:spPr>
        <p:style>
          <a:lnRef idx="3">
            <a:schemeClr val="dk1"/>
          </a:lnRef>
          <a:fillRef idx="0">
            <a:schemeClr val="dk1"/>
          </a:fillRef>
          <a:effectRef idx="2">
            <a:schemeClr val="dk1"/>
          </a:effectRef>
          <a:fontRef idx="minor">
            <a:schemeClr val="tx1"/>
          </a:fontRef>
        </p:style>
        <p:txBody>
          <a:bodyPr lIns="64291" tIns="32146" rIns="64291" bIns="32146"/>
          <a:lstStyle/>
          <a:p>
            <a:pPr algn="l"/>
            <a:endParaRPr lang="en-US" sz="1400" dirty="0">
              <a:solidFill>
                <a:srgbClr val="002060"/>
              </a:solidFill>
              <a:latin typeface="Gotham Medium" panose="02000604030000020004"/>
            </a:endParaRPr>
          </a:p>
        </p:txBody>
      </p:sp>
      <p:sp>
        <p:nvSpPr>
          <p:cNvPr id="5" name="TextBox 4">
            <a:extLst>
              <a:ext uri="{FF2B5EF4-FFF2-40B4-BE49-F238E27FC236}">
                <a16:creationId xmlns:a16="http://schemas.microsoft.com/office/drawing/2014/main" id="{8F5C46EA-8580-187A-2EDB-7170D855AB8D}"/>
              </a:ext>
            </a:extLst>
          </p:cNvPr>
          <p:cNvSpPr txBox="1"/>
          <p:nvPr/>
        </p:nvSpPr>
        <p:spPr>
          <a:xfrm>
            <a:off x="4846321" y="1722800"/>
            <a:ext cx="6477000" cy="2712281"/>
          </a:xfrm>
          <a:prstGeom prst="rect">
            <a:avLst/>
          </a:prstGeom>
          <a:noFill/>
        </p:spPr>
        <p:txBody>
          <a:bodyPr wrap="square">
            <a:spAutoFit/>
          </a:bodyPr>
          <a:lstStyle/>
          <a:p>
            <a:pPr lvl="1">
              <a:lnSpc>
                <a:spcPct val="107000"/>
              </a:lnSpc>
            </a:pPr>
            <a:r>
              <a:rPr lang="en-US" sz="2000" b="1" i="1" dirty="0">
                <a:solidFill>
                  <a:srgbClr val="002060"/>
                </a:solidFill>
                <a:effectLst/>
                <a:latin typeface="Gotham Medium" panose="02000604030000020004"/>
                <a:ea typeface="Calibri" panose="020F0502020204030204" pitchFamily="34" charset="0"/>
                <a:cs typeface="Calibri" panose="020F0502020204030204" pitchFamily="34" charset="0"/>
              </a:rPr>
              <a:t>Jesus,</a:t>
            </a:r>
          </a:p>
          <a:p>
            <a:pPr lvl="1">
              <a:lnSpc>
                <a:spcPct val="107000"/>
              </a:lnSpc>
            </a:pPr>
            <a:r>
              <a:rPr lang="en-US" sz="2000" b="1" i="1" dirty="0">
                <a:solidFill>
                  <a:srgbClr val="002060"/>
                </a:solidFill>
                <a:effectLst/>
                <a:latin typeface="Gotham Medium" panose="02000604030000020004"/>
                <a:ea typeface="Calibri" panose="020F0502020204030204" pitchFamily="34" charset="0"/>
                <a:cs typeface="Calibri" panose="020F0502020204030204" pitchFamily="34" charset="0"/>
              </a:rPr>
              <a:t>You called us to make disciples of all nations, and that can feel like a daunting task. Give us a vision for the way you have uniquely gifted us to be effective for Your kingdom. As we gather in worship and Bible study, help us to encourage one another as we partner together to make disciples of all nations. </a:t>
            </a:r>
          </a:p>
          <a:p>
            <a:pPr lvl="1" algn="r">
              <a:lnSpc>
                <a:spcPct val="107000"/>
              </a:lnSpc>
            </a:pPr>
            <a:r>
              <a:rPr lang="en-US" sz="2000" b="1" i="1" dirty="0">
                <a:solidFill>
                  <a:srgbClr val="002060"/>
                </a:solidFill>
                <a:effectLst/>
                <a:latin typeface="Gotham Medium" panose="02000604030000020004"/>
                <a:ea typeface="Calibri" panose="020F0502020204030204" pitchFamily="34" charset="0"/>
                <a:cs typeface="Calibri" panose="020F0502020204030204" pitchFamily="34" charset="0"/>
              </a:rPr>
              <a:t>Amen. </a:t>
            </a:r>
          </a:p>
        </p:txBody>
      </p:sp>
      <p:sp>
        <p:nvSpPr>
          <p:cNvPr id="7" name="TextBox 6">
            <a:extLst>
              <a:ext uri="{FF2B5EF4-FFF2-40B4-BE49-F238E27FC236}">
                <a16:creationId xmlns:a16="http://schemas.microsoft.com/office/drawing/2014/main" id="{AFFD2FDD-D8BF-B9D1-AC7E-234DFF68923F}"/>
              </a:ext>
            </a:extLst>
          </p:cNvPr>
          <p:cNvSpPr txBox="1"/>
          <p:nvPr/>
        </p:nvSpPr>
        <p:spPr>
          <a:xfrm>
            <a:off x="4701540" y="1038980"/>
            <a:ext cx="6385560" cy="658835"/>
          </a:xfrm>
          <a:prstGeom prst="rect">
            <a:avLst/>
          </a:prstGeom>
          <a:noFill/>
        </p:spPr>
        <p:txBody>
          <a:bodyPr wrap="square">
            <a:spAutoFit/>
          </a:bodyPr>
          <a:lstStyle/>
          <a:p>
            <a:pPr marL="0" lvl="1">
              <a:lnSpc>
                <a:spcPct val="107000"/>
              </a:lnSpc>
            </a:pPr>
            <a:r>
              <a:rPr lang="en-US" sz="3600" b="1" dirty="0">
                <a:ln w="25400">
                  <a:noFill/>
                </a:ln>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Prayer</a:t>
            </a:r>
            <a:endParaRPr lang="en-US" sz="3600" dirty="0">
              <a:ln w="25400">
                <a:noFill/>
              </a:ln>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297285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BCE7FF4-2B9A-F3BD-8BEA-9363221BBF6D}"/>
              </a:ext>
            </a:extLst>
          </p:cNvPr>
          <p:cNvPicPr>
            <a:picLocks noChangeAspect="1"/>
          </p:cNvPicPr>
          <p:nvPr/>
        </p:nvPicPr>
        <p:blipFill>
          <a:blip r:embed="rId3">
            <a:alphaModFix/>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l="1739" r="1739"/>
          <a:stretch/>
        </p:blipFill>
        <p:spPr>
          <a:xfrm>
            <a:off x="-259058" y="-123567"/>
            <a:ext cx="12192000" cy="7105134"/>
          </a:xfrm>
          <a:custGeom>
            <a:avLst/>
            <a:gdLst/>
            <a:ahLst/>
            <a:cxnLst/>
            <a:rect l="l" t="t" r="r" b="b"/>
            <a:pathLst>
              <a:path w="10676610" h="6579963">
                <a:moveTo>
                  <a:pt x="215405" y="0"/>
                </a:moveTo>
                <a:lnTo>
                  <a:pt x="10676610" y="0"/>
                </a:lnTo>
                <a:lnTo>
                  <a:pt x="10676610" y="6579963"/>
                </a:lnTo>
                <a:lnTo>
                  <a:pt x="7355966" y="6464004"/>
                </a:lnTo>
                <a:lnTo>
                  <a:pt x="4702794" y="6371353"/>
                </a:lnTo>
                <a:lnTo>
                  <a:pt x="4701194" y="6371562"/>
                </a:lnTo>
                <a:cubicBezTo>
                  <a:pt x="4637876" y="6376133"/>
                  <a:pt x="4462972" y="6371398"/>
                  <a:pt x="4471635" y="6363460"/>
                </a:cubicBezTo>
                <a:lnTo>
                  <a:pt x="4433861" y="6361962"/>
                </a:lnTo>
                <a:lnTo>
                  <a:pt x="3961112" y="6345453"/>
                </a:lnTo>
                <a:lnTo>
                  <a:pt x="3243372" y="6320389"/>
                </a:lnTo>
                <a:lnTo>
                  <a:pt x="2413092" y="6291395"/>
                </a:lnTo>
                <a:lnTo>
                  <a:pt x="2393154" y="6292495"/>
                </a:lnTo>
                <a:lnTo>
                  <a:pt x="2315360" y="6300887"/>
                </a:lnTo>
                <a:lnTo>
                  <a:pt x="2298611" y="6306534"/>
                </a:lnTo>
                <a:lnTo>
                  <a:pt x="2279503" y="6300544"/>
                </a:lnTo>
                <a:cubicBezTo>
                  <a:pt x="2277186" y="6298895"/>
                  <a:pt x="2275315" y="6297068"/>
                  <a:pt x="2273947" y="6295128"/>
                </a:cubicBezTo>
                <a:lnTo>
                  <a:pt x="2212012" y="6303334"/>
                </a:lnTo>
                <a:lnTo>
                  <a:pt x="2204556" y="6303364"/>
                </a:lnTo>
                <a:lnTo>
                  <a:pt x="2153281" y="6300107"/>
                </a:lnTo>
                <a:lnTo>
                  <a:pt x="2077203" y="6289875"/>
                </a:lnTo>
                <a:lnTo>
                  <a:pt x="2053052" y="6278822"/>
                </a:lnTo>
                <a:lnTo>
                  <a:pt x="1767173" y="6268839"/>
                </a:lnTo>
                <a:lnTo>
                  <a:pt x="1759313" y="6270144"/>
                </a:lnTo>
                <a:cubicBezTo>
                  <a:pt x="1755431" y="6272141"/>
                  <a:pt x="1753270" y="6275527"/>
                  <a:pt x="1754015" y="6281083"/>
                </a:cubicBezTo>
                <a:cubicBezTo>
                  <a:pt x="1745153" y="6280220"/>
                  <a:pt x="1736444" y="6278451"/>
                  <a:pt x="1727673" y="6276451"/>
                </a:cubicBezTo>
                <a:lnTo>
                  <a:pt x="1723075" y="6275419"/>
                </a:lnTo>
                <a:lnTo>
                  <a:pt x="1705819" y="6276363"/>
                </a:lnTo>
                <a:lnTo>
                  <a:pt x="1699541" y="6270286"/>
                </a:lnTo>
                <a:lnTo>
                  <a:pt x="1641181" y="6270668"/>
                </a:lnTo>
                <a:cubicBezTo>
                  <a:pt x="1615727" y="6285700"/>
                  <a:pt x="1568880" y="6276769"/>
                  <a:pt x="1529578" y="6282433"/>
                </a:cubicBezTo>
                <a:lnTo>
                  <a:pt x="1512242" y="6288237"/>
                </a:lnTo>
                <a:lnTo>
                  <a:pt x="1398646" y="6294505"/>
                </a:lnTo>
                <a:lnTo>
                  <a:pt x="1320851" y="6302897"/>
                </a:lnTo>
                <a:lnTo>
                  <a:pt x="1304103" y="6308544"/>
                </a:lnTo>
                <a:lnTo>
                  <a:pt x="1284995" y="6302554"/>
                </a:lnTo>
                <a:cubicBezTo>
                  <a:pt x="1282678" y="6300906"/>
                  <a:pt x="1280807" y="6299080"/>
                  <a:pt x="1279438" y="6297138"/>
                </a:cubicBezTo>
                <a:lnTo>
                  <a:pt x="1217504" y="6305344"/>
                </a:lnTo>
                <a:lnTo>
                  <a:pt x="1210048" y="6305374"/>
                </a:lnTo>
                <a:lnTo>
                  <a:pt x="1158774" y="6302117"/>
                </a:lnTo>
                <a:lnTo>
                  <a:pt x="1082697" y="6291886"/>
                </a:lnTo>
                <a:cubicBezTo>
                  <a:pt x="1057648" y="6285154"/>
                  <a:pt x="1035684" y="6260420"/>
                  <a:pt x="1004086" y="6271573"/>
                </a:cubicBezTo>
                <a:cubicBezTo>
                  <a:pt x="1011465" y="6258262"/>
                  <a:pt x="966910" y="6274591"/>
                  <a:pt x="958597" y="6262852"/>
                </a:cubicBezTo>
                <a:cubicBezTo>
                  <a:pt x="953810" y="6253162"/>
                  <a:pt x="939179" y="6255858"/>
                  <a:pt x="927065" y="6253548"/>
                </a:cubicBezTo>
                <a:cubicBezTo>
                  <a:pt x="916739" y="6244315"/>
                  <a:pt x="857833" y="6241901"/>
                  <a:pt x="838376" y="6245778"/>
                </a:cubicBezTo>
                <a:cubicBezTo>
                  <a:pt x="784876" y="6262719"/>
                  <a:pt x="730857" y="6227065"/>
                  <a:pt x="687848" y="6239552"/>
                </a:cubicBezTo>
                <a:cubicBezTo>
                  <a:pt x="670765" y="6238110"/>
                  <a:pt x="659514" y="6236097"/>
                  <a:pt x="651351" y="6234065"/>
                </a:cubicBezTo>
                <a:lnTo>
                  <a:pt x="636157" y="6229343"/>
                </a:lnTo>
                <a:lnTo>
                  <a:pt x="36670" y="6208408"/>
                </a:lnTo>
                <a:lnTo>
                  <a:pt x="36752" y="6206084"/>
                </a:lnTo>
                <a:lnTo>
                  <a:pt x="10323" y="6193998"/>
                </a:lnTo>
                <a:cubicBezTo>
                  <a:pt x="3640" y="6186831"/>
                  <a:pt x="-317" y="6177124"/>
                  <a:pt x="21" y="6166561"/>
                </a:cubicBezTo>
                <a:lnTo>
                  <a:pt x="109134" y="3041977"/>
                </a:lnTo>
                <a:lnTo>
                  <a:pt x="114183" y="3032927"/>
                </a:lnTo>
                <a:lnTo>
                  <a:pt x="109891" y="3021493"/>
                </a:lnTo>
                <a:close/>
              </a:path>
            </a:pathLst>
          </a:custGeom>
        </p:spPr>
      </p:pic>
      <p:sp>
        <p:nvSpPr>
          <p:cNvPr id="14" name="TextBox 13">
            <a:extLst>
              <a:ext uri="{FF2B5EF4-FFF2-40B4-BE49-F238E27FC236}">
                <a16:creationId xmlns:a16="http://schemas.microsoft.com/office/drawing/2014/main" id="{F8D0999E-4264-487C-93ED-24210A5668CA}"/>
              </a:ext>
            </a:extLst>
          </p:cNvPr>
          <p:cNvSpPr txBox="1"/>
          <p:nvPr/>
        </p:nvSpPr>
        <p:spPr>
          <a:xfrm>
            <a:off x="1752600" y="1438045"/>
            <a:ext cx="9372600" cy="3293209"/>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182880" lvl="1" indent="-457200"/>
            <a:r>
              <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The Lord bless thee, and keep thee:</a:t>
            </a:r>
          </a:p>
          <a:p>
            <a:pPr marL="182880" lvl="1" indent="-457200"/>
            <a:r>
              <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The Lord make his face shine upon thee, and be gracious unto thee:</a:t>
            </a:r>
          </a:p>
          <a:p>
            <a:pPr marL="182880" lvl="1" indent="-457200"/>
            <a:endPar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endParaRPr>
          </a:p>
          <a:p>
            <a:pPr marL="182880" lvl="1" indent="-457200"/>
            <a:r>
              <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The Lord lift up his countenance upon thee and give thee peace.  </a:t>
            </a:r>
          </a:p>
          <a:p>
            <a:pPr marL="182880" lvl="1" indent="-457200" algn="r"/>
            <a:r>
              <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 Numbers 6:24-26</a:t>
            </a:r>
            <a:r>
              <a:rPr lang="en-US" sz="40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 </a:t>
            </a:r>
            <a:endParaRPr lang="en-US" sz="44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endParaRPr>
          </a:p>
        </p:txBody>
      </p:sp>
      <p:sp>
        <p:nvSpPr>
          <p:cNvPr id="12" name="TextBox 11">
            <a:extLst>
              <a:ext uri="{FF2B5EF4-FFF2-40B4-BE49-F238E27FC236}">
                <a16:creationId xmlns:a16="http://schemas.microsoft.com/office/drawing/2014/main" id="{23F08298-F5E3-4123-BDAC-1FA06E9A9854}"/>
              </a:ext>
            </a:extLst>
          </p:cNvPr>
          <p:cNvSpPr txBox="1"/>
          <p:nvPr/>
        </p:nvSpPr>
        <p:spPr>
          <a:xfrm>
            <a:off x="5577636" y="454058"/>
            <a:ext cx="1723270" cy="769441"/>
          </a:xfrm>
          <a:prstGeom prst="rect">
            <a:avLst/>
          </a:prstGeom>
          <a:solidFill>
            <a:schemeClr val="bg1"/>
          </a:solidFill>
          <a:ln w="3810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buFont typeface="Arial" pitchFamily="34" charset="0"/>
              <a:buNone/>
            </a:pPr>
            <a:r>
              <a:rPr lang="en-US" sz="4400" i="1" cap="small" dirty="0">
                <a:solidFill>
                  <a:srgbClr val="002060"/>
                </a:solidFill>
                <a:effectLst>
                  <a:outerShdw blurRad="38100" dist="38100" dir="2700000" algn="tl">
                    <a:srgbClr val="000000">
                      <a:alpha val="43137"/>
                    </a:srgbClr>
                  </a:outerShdw>
                </a:effectLst>
                <a:latin typeface="Arial Black" panose="020B0A04020102020204" pitchFamily="34" charset="0"/>
              </a:rPr>
              <a:t>End</a:t>
            </a:r>
          </a:p>
        </p:txBody>
      </p:sp>
      <p:grpSp>
        <p:nvGrpSpPr>
          <p:cNvPr id="15" name="Group 14">
            <a:extLst>
              <a:ext uri="{FF2B5EF4-FFF2-40B4-BE49-F238E27FC236}">
                <a16:creationId xmlns:a16="http://schemas.microsoft.com/office/drawing/2014/main" id="{646F9C33-39F9-4540-9D57-0F2370573649}"/>
              </a:ext>
            </a:extLst>
          </p:cNvPr>
          <p:cNvGrpSpPr/>
          <p:nvPr/>
        </p:nvGrpSpPr>
        <p:grpSpPr>
          <a:xfrm>
            <a:off x="7620000" y="5853030"/>
            <a:ext cx="4513457" cy="827585"/>
            <a:chOff x="1449360" y="8289089"/>
            <a:chExt cx="8020643" cy="1164959"/>
          </a:xfrm>
        </p:grpSpPr>
        <p:grpSp>
          <p:nvGrpSpPr>
            <p:cNvPr id="16" name="Group 15">
              <a:extLst>
                <a:ext uri="{FF2B5EF4-FFF2-40B4-BE49-F238E27FC236}">
                  <a16:creationId xmlns:a16="http://schemas.microsoft.com/office/drawing/2014/main" id="{081415B6-3D04-4060-BDDA-F15B67BAAC98}"/>
                </a:ext>
              </a:extLst>
            </p:cNvPr>
            <p:cNvGrpSpPr/>
            <p:nvPr/>
          </p:nvGrpSpPr>
          <p:grpSpPr>
            <a:xfrm>
              <a:off x="2399144" y="8289089"/>
              <a:ext cx="6121074" cy="926714"/>
              <a:chOff x="3142974" y="5750426"/>
              <a:chExt cx="6718852" cy="2056274"/>
            </a:xfrm>
          </p:grpSpPr>
          <p:sp>
            <p:nvSpPr>
              <p:cNvPr id="18" name="Rectangle: Rounded Corners 17">
                <a:extLst>
                  <a:ext uri="{FF2B5EF4-FFF2-40B4-BE49-F238E27FC236}">
                    <a16:creationId xmlns:a16="http://schemas.microsoft.com/office/drawing/2014/main" id="{4A0D09FA-450F-431F-823F-4DDF7652BE57}"/>
                  </a:ext>
                </a:extLst>
              </p:cNvPr>
              <p:cNvSpPr/>
              <p:nvPr/>
            </p:nvSpPr>
            <p:spPr>
              <a:xfrm>
                <a:off x="3142974" y="5750426"/>
                <a:ext cx="6718852" cy="2056274"/>
              </a:xfrm>
              <a:prstGeom prst="roundRect">
                <a:avLst/>
              </a:prstGeom>
              <a:blipFill rotWithShape="1">
                <a:blip r:embed="rId5"/>
                <a:srcRect/>
                <a:tile tx="0" ty="0" sx="100000" sy="100000" flip="none" algn="tl"/>
              </a:blip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4572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002060"/>
                  </a:solidFill>
                  <a:effectLst>
                    <a:outerShdw blurRad="63500" dist="25400" dir="2700000" rotWithShape="0">
                      <a:srgbClr val="000000">
                        <a:alpha val="70000"/>
                      </a:srgbClr>
                    </a:outerShdw>
                  </a:effectLst>
                  <a:uFillTx/>
                  <a:latin typeface="+mn-lt"/>
                  <a:ea typeface="+mn-ea"/>
                  <a:cs typeface="+mn-cs"/>
                  <a:sym typeface="Chalkduster"/>
                </a:endParaRPr>
              </a:p>
            </p:txBody>
          </p:sp>
          <p:grpSp>
            <p:nvGrpSpPr>
              <p:cNvPr id="19" name="Group 18">
                <a:extLst>
                  <a:ext uri="{FF2B5EF4-FFF2-40B4-BE49-F238E27FC236}">
                    <a16:creationId xmlns:a16="http://schemas.microsoft.com/office/drawing/2014/main" id="{D41B1569-9084-42E4-A95C-21548FC0CF56}"/>
                  </a:ext>
                </a:extLst>
              </p:cNvPr>
              <p:cNvGrpSpPr/>
              <p:nvPr/>
            </p:nvGrpSpPr>
            <p:grpSpPr>
              <a:xfrm>
                <a:off x="3521476" y="6271325"/>
                <a:ext cx="5961849" cy="1014475"/>
                <a:chOff x="3385351" y="6315919"/>
                <a:chExt cx="5961849" cy="1014475"/>
              </a:xfrm>
              <a:scene3d>
                <a:camera prst="orthographicFront">
                  <a:rot lat="0" lon="0" rev="0"/>
                </a:camera>
                <a:lightRig rig="balanced" dir="t">
                  <a:rot lat="0" lon="0" rev="8700000"/>
                </a:lightRig>
              </a:scene3d>
            </p:grpSpPr>
            <p:pic>
              <p:nvPicPr>
                <p:cNvPr id="20" name="Picture 19" descr="A picture containing drawing, room&#10;&#10;Description automatically generated">
                  <a:extLst>
                    <a:ext uri="{FF2B5EF4-FFF2-40B4-BE49-F238E27FC236}">
                      <a16:creationId xmlns:a16="http://schemas.microsoft.com/office/drawing/2014/main" id="{CA02177C-78B0-40BE-B796-A9843F81C734}"/>
                    </a:ext>
                  </a:extLst>
                </p:cNvPr>
                <p:cNvPicPr>
                  <a:picLocks noChangeAspect="1"/>
                </p:cNvPicPr>
                <p:nvPr/>
              </p:nvPicPr>
              <p:blipFill>
                <a:blip r:embed="rId6"/>
                <a:stretch>
                  <a:fillRect/>
                </a:stretch>
              </p:blipFill>
              <p:spPr>
                <a:xfrm>
                  <a:off x="3385351" y="6570342"/>
                  <a:ext cx="2184451" cy="622569"/>
                </a:xfrm>
                <a:prstGeom prst="rect">
                  <a:avLst/>
                </a:prstGeom>
                <a:ln>
                  <a:noFill/>
                </a:ln>
                <a:effectLst>
                  <a:outerShdw blurRad="44450" dist="27940" dir="5400000" algn="ctr">
                    <a:srgbClr val="000000">
                      <a:alpha val="32000"/>
                    </a:srgbClr>
                  </a:outerShdw>
                </a:effectLst>
                <a:sp3d>
                  <a:bevelT w="190500" h="38100"/>
                </a:sp3d>
              </p:spPr>
            </p:pic>
            <p:pic>
              <p:nvPicPr>
                <p:cNvPr id="21" name="Picture 20" descr="A close up of a logo&#10;&#10;Description automatically generated">
                  <a:extLst>
                    <a:ext uri="{FF2B5EF4-FFF2-40B4-BE49-F238E27FC236}">
                      <a16:creationId xmlns:a16="http://schemas.microsoft.com/office/drawing/2014/main" id="{CFB1EF78-8E51-400F-A99C-7259A0078F7D}"/>
                    </a:ext>
                  </a:extLst>
                </p:cNvPr>
                <p:cNvPicPr>
                  <a:picLocks noChangeAspect="1"/>
                </p:cNvPicPr>
                <p:nvPr/>
              </p:nvPicPr>
              <p:blipFill>
                <a:blip r:embed="rId7"/>
                <a:stretch>
                  <a:fillRect/>
                </a:stretch>
              </p:blipFill>
              <p:spPr>
                <a:xfrm>
                  <a:off x="5746205" y="6315919"/>
                  <a:ext cx="1107143" cy="1014475"/>
                </a:xfrm>
                <a:prstGeom prst="rect">
                  <a:avLst/>
                </a:prstGeom>
                <a:ln>
                  <a:noFill/>
                </a:ln>
                <a:effectLst>
                  <a:outerShdw blurRad="44450" dist="27940" dir="5400000" algn="ctr">
                    <a:srgbClr val="000000">
                      <a:alpha val="32000"/>
                    </a:srgbClr>
                  </a:outerShdw>
                </a:effectLst>
                <a:sp3d>
                  <a:bevelT w="190500" h="38100"/>
                </a:sp3d>
              </p:spPr>
            </p:pic>
            <p:pic>
              <p:nvPicPr>
                <p:cNvPr id="22" name="Picture 21">
                  <a:extLst>
                    <a:ext uri="{FF2B5EF4-FFF2-40B4-BE49-F238E27FC236}">
                      <a16:creationId xmlns:a16="http://schemas.microsoft.com/office/drawing/2014/main" id="{CB9AF6D5-8C8F-4B5A-B013-E463BA0C876A}"/>
                    </a:ext>
                  </a:extLst>
                </p:cNvPr>
                <p:cNvPicPr>
                  <a:picLocks noChangeAspect="1"/>
                </p:cNvPicPr>
                <p:nvPr/>
              </p:nvPicPr>
              <p:blipFill>
                <a:blip r:embed="rId8"/>
                <a:stretch>
                  <a:fillRect/>
                </a:stretch>
              </p:blipFill>
              <p:spPr>
                <a:xfrm>
                  <a:off x="7162749" y="6605486"/>
                  <a:ext cx="2184451" cy="322374"/>
                </a:xfrm>
                <a:prstGeom prst="rect">
                  <a:avLst/>
                </a:prstGeom>
                <a:ln>
                  <a:noFill/>
                </a:ln>
                <a:effectLst>
                  <a:outerShdw blurRad="44450" dist="27940" dir="5400000" algn="ctr">
                    <a:srgbClr val="000000">
                      <a:alpha val="32000"/>
                    </a:srgbClr>
                  </a:outerShdw>
                </a:effectLst>
                <a:sp3d>
                  <a:bevelT w="190500" h="38100"/>
                </a:sp3d>
              </p:spPr>
            </p:pic>
          </p:grpSp>
        </p:grpSp>
        <p:sp>
          <p:nvSpPr>
            <p:cNvPr id="17" name="Rectangle 16">
              <a:extLst>
                <a:ext uri="{FF2B5EF4-FFF2-40B4-BE49-F238E27FC236}">
                  <a16:creationId xmlns:a16="http://schemas.microsoft.com/office/drawing/2014/main" id="{6C4A0132-C4FF-4147-B145-A9671B7EB120}"/>
                </a:ext>
              </a:extLst>
            </p:cNvPr>
            <p:cNvSpPr/>
            <p:nvPr/>
          </p:nvSpPr>
          <p:spPr>
            <a:xfrm>
              <a:off x="1449360" y="9020802"/>
              <a:ext cx="8020643" cy="433246"/>
            </a:xfrm>
            <a:prstGeom prst="rect">
              <a:avLst/>
            </a:prstGeom>
            <a:solidFill>
              <a:schemeClr val="bg1"/>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l"/>
              <a:r>
                <a:rPr lang="en-US" sz="700" b="1" dirty="0">
                  <a:solidFill>
                    <a:srgbClr val="002060"/>
                  </a:solidFill>
                  <a:latin typeface="Gotham Medium" panose="02000604030000020004"/>
                  <a:cs typeface="Lucida Sans Unicode" panose="020B0602030504020204" pitchFamily="34" charset="0"/>
                </a:rPr>
                <a:t>Material adapted by Stanford W. Bowman Jr. from Echoes® Adult and Bible-in-Life® Adult Spring 2026 quarter with permission,  © David C Cook, https://davidccook.org. May not be further reproduced. All rights reserved.</a:t>
              </a:r>
            </a:p>
          </p:txBody>
        </p:sp>
      </p:grpSp>
    </p:spTree>
    <p:extLst>
      <p:ext uri="{BB962C8B-B14F-4D97-AF65-F5344CB8AC3E}">
        <p14:creationId xmlns:p14="http://schemas.microsoft.com/office/powerpoint/2010/main" val="32298845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E44261-B0DC-D064-4187-CFB3C42CEEE7}"/>
              </a:ext>
            </a:extLst>
          </p:cNvPr>
          <p:cNvPicPr>
            <a:picLocks noChangeAspect="1"/>
          </p:cNvPicPr>
          <p:nvPr/>
        </p:nvPicPr>
        <p:blipFill>
          <a:blip r:embed="rId3">
            <a:alphaModFix amt="50000"/>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rcRect/>
          <a:stretch/>
        </p:blipFill>
        <p:spPr>
          <a:xfrm>
            <a:off x="0" y="10"/>
            <a:ext cx="12191980" cy="6857990"/>
          </a:xfrm>
          <a:prstGeom prst="rect">
            <a:avLst/>
          </a:prstGeom>
        </p:spPr>
      </p:pic>
      <p:cxnSp>
        <p:nvCxnSpPr>
          <p:cNvPr id="13" name="Straight Connector 12">
            <a:extLst>
              <a:ext uri="{FF2B5EF4-FFF2-40B4-BE49-F238E27FC236}">
                <a16:creationId xmlns:a16="http://schemas.microsoft.com/office/drawing/2014/main" id="{9B61E99A-71EB-4D31-A4F3-EA91AD0AA5D9}"/>
              </a:ext>
            </a:extLst>
          </p:cNvPr>
          <p:cNvCxnSpPr>
            <a:cxnSpLocks/>
          </p:cNvCxnSpPr>
          <p:nvPr/>
        </p:nvCxnSpPr>
        <p:spPr>
          <a:xfrm>
            <a:off x="-304800" y="670648"/>
            <a:ext cx="12801600"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9815E7F2-3E69-4096-ADEB-0A3EDF7CAF0F}"/>
              </a:ext>
            </a:extLst>
          </p:cNvPr>
          <p:cNvSpPr/>
          <p:nvPr/>
        </p:nvSpPr>
        <p:spPr>
          <a:xfrm>
            <a:off x="300725" y="1341295"/>
            <a:ext cx="11779696" cy="5514040"/>
          </a:xfrm>
          <a:prstGeom prst="rect">
            <a:avLst/>
          </a:prstGeom>
          <a:solidFill>
            <a:srgbClr val="002060">
              <a:alpha val="40000"/>
            </a:srgbClr>
          </a:solidFill>
          <a:ln w="635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endParaRPr lang="en-US" sz="1200" b="1" dirty="0">
              <a:ln>
                <a:solidFill>
                  <a:schemeClr val="bg1"/>
                </a:solidFill>
              </a:ln>
              <a:solidFill>
                <a:schemeClr val="bg1"/>
              </a:solidFill>
              <a:latin typeface="Gotham Medium" panose="02000604030000020004"/>
              <a:cs typeface="Times New Roman" panose="02020603050405020304" pitchFamily="18" charset="0"/>
            </a:endParaRPr>
          </a:p>
          <a:p>
            <a:pPr marL="0" marR="0">
              <a:lnSpc>
                <a:spcPct val="107000"/>
              </a:lnSpc>
              <a:spcBef>
                <a:spcPts val="0"/>
              </a:spcBef>
              <a:spcAft>
                <a:spcPts val="0"/>
              </a:spcAft>
            </a:pPr>
            <a:r>
              <a:rPr lang="en-US" sz="2400" b="1" dirty="0">
                <a:ln>
                  <a:solidFill>
                    <a:schemeClr val="bg1"/>
                  </a:solidFill>
                </a:ln>
                <a:solidFill>
                  <a:schemeClr val="bg1"/>
                </a:solidFill>
                <a:latin typeface="Gotham Medium" panose="02000604030000020004"/>
                <a:cs typeface="Times New Roman" panose="02020603050405020304" pitchFamily="18" charset="0"/>
              </a:rPr>
              <a:t>1 What is the significance of Jesus’ claim to authority?</a:t>
            </a: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r>
              <a:rPr lang="en-US" sz="2400" b="1" dirty="0">
                <a:ln>
                  <a:solidFill>
                    <a:schemeClr val="bg1"/>
                  </a:solidFill>
                </a:ln>
                <a:solidFill>
                  <a:schemeClr val="bg1"/>
                </a:solidFill>
                <a:latin typeface="Gotham Medium" panose="02000604030000020004"/>
                <a:cs typeface="Times New Roman" panose="02020603050405020304" pitchFamily="18" charset="0"/>
              </a:rPr>
              <a:t>2 In what ways do Christians experience God’s kingdom on earth?</a:t>
            </a: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16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16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r>
              <a:rPr lang="en-US" sz="2400" b="1" dirty="0">
                <a:ln>
                  <a:solidFill>
                    <a:schemeClr val="bg1"/>
                  </a:solidFill>
                </a:ln>
                <a:solidFill>
                  <a:schemeClr val="bg1"/>
                </a:solidFill>
                <a:latin typeface="Gotham Medium" panose="02000604030000020004"/>
                <a:cs typeface="Times New Roman" panose="02020603050405020304" pitchFamily="18" charset="0"/>
              </a:rPr>
              <a:t>3 What does the Christian community look like in these verses?</a:t>
            </a: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marL="0" marR="0">
              <a:lnSpc>
                <a:spcPct val="107000"/>
              </a:lnSpc>
              <a:spcBef>
                <a:spcPts val="0"/>
              </a:spcBef>
              <a:spcAft>
                <a:spcPts val="0"/>
              </a:spcAft>
            </a:pPr>
            <a:endParaRPr lang="en-US" sz="2400" b="1" dirty="0">
              <a:ln>
                <a:solidFill>
                  <a:schemeClr val="bg1"/>
                </a:solidFill>
              </a:ln>
              <a:solidFill>
                <a:schemeClr val="bg1"/>
              </a:solidFill>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2400" b="1" dirty="0">
              <a:ln>
                <a:solidFill>
                  <a:schemeClr val="bg1"/>
                </a:solidFill>
              </a:ln>
              <a:solidFill>
                <a:schemeClr val="bg1"/>
              </a:solidFill>
              <a:latin typeface="Gotham Medium" panose="02000604030000020004"/>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26C10FE7-E243-4C24-8423-5F595FFDBF66}"/>
              </a:ext>
            </a:extLst>
          </p:cNvPr>
          <p:cNvSpPr/>
          <p:nvPr/>
        </p:nvSpPr>
        <p:spPr>
          <a:xfrm>
            <a:off x="1111169" y="1991714"/>
            <a:ext cx="10780105" cy="644502"/>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64291" tIns="32146" rIns="64291" bIns="32146">
            <a:spAutoFit/>
          </a:bodyPr>
          <a:lstStyle/>
          <a:p>
            <a:pPr>
              <a:lnSpc>
                <a:spcPct val="107000"/>
              </a:lnSpc>
            </a:pPr>
            <a:r>
              <a:rPr lang="en-US" b="1" dirty="0">
                <a:ln>
                  <a:solidFill>
                    <a:schemeClr val="bg1"/>
                  </a:solidFill>
                </a:ln>
                <a:solidFill>
                  <a:schemeClr val="bg1"/>
                </a:solidFill>
                <a:latin typeface="Gotham Medium" panose="02000604030000020004"/>
                <a:ea typeface="Calibri" panose="020F0502020204030204" pitchFamily="34" charset="0"/>
                <a:cs typeface="Calibri" panose="020F0502020204030204" pitchFamily="34" charset="0"/>
              </a:rPr>
              <a:t>Jesus has died and risen to new life; and in doing so, He has proven Himself to be king over all of creation. The kingdom of God has drawn near, and this broken world will be renewed. </a:t>
            </a:r>
          </a:p>
        </p:txBody>
      </p:sp>
      <p:sp>
        <p:nvSpPr>
          <p:cNvPr id="17" name="Title 2">
            <a:extLst>
              <a:ext uri="{FF2B5EF4-FFF2-40B4-BE49-F238E27FC236}">
                <a16:creationId xmlns:a16="http://schemas.microsoft.com/office/drawing/2014/main" id="{6FEED4C8-8AB2-427F-8463-36B6B70974D4}"/>
              </a:ext>
            </a:extLst>
          </p:cNvPr>
          <p:cNvSpPr txBox="1">
            <a:spLocks/>
          </p:cNvSpPr>
          <p:nvPr/>
        </p:nvSpPr>
        <p:spPr>
          <a:xfrm>
            <a:off x="7454900" y="759956"/>
            <a:ext cx="4625521" cy="473632"/>
          </a:xfrm>
          <a:prstGeom prst="rect">
            <a:avLst/>
          </a:prstGeom>
          <a:solidFill>
            <a:srgbClr val="002060"/>
          </a:solidFill>
          <a:ln w="4445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marL="0" marR="0">
              <a:lnSpc>
                <a:spcPct val="107000"/>
              </a:lnSpc>
              <a:spcBef>
                <a:spcPts val="0"/>
              </a:spcBef>
              <a:spcAft>
                <a:spcPts val="0"/>
              </a:spcAft>
            </a:pPr>
            <a:r>
              <a:rPr lang="en-US" sz="3200" b="1" dirty="0">
                <a:solidFill>
                  <a:schemeClr val="bg1"/>
                </a:solidFill>
                <a:effectLst/>
                <a:latin typeface="Gotham Medium" panose="02000604030000020004"/>
                <a:ea typeface="Calibri" panose="020F0502020204030204" pitchFamily="34" charset="0"/>
                <a:cs typeface="Calibri" panose="020F0502020204030204" pitchFamily="34" charset="0"/>
              </a:rPr>
              <a:t>Christ’s Great Commission </a:t>
            </a:r>
          </a:p>
        </p:txBody>
      </p:sp>
      <p:sp>
        <p:nvSpPr>
          <p:cNvPr id="18" name="Rectangle 17">
            <a:extLst>
              <a:ext uri="{FF2B5EF4-FFF2-40B4-BE49-F238E27FC236}">
                <a16:creationId xmlns:a16="http://schemas.microsoft.com/office/drawing/2014/main" id="{92C113D8-F8EF-4DFE-9BE5-E5F0D1E72215}"/>
              </a:ext>
            </a:extLst>
          </p:cNvPr>
          <p:cNvSpPr/>
          <p:nvPr/>
        </p:nvSpPr>
        <p:spPr>
          <a:xfrm>
            <a:off x="1111169" y="3134332"/>
            <a:ext cx="10780105" cy="1237228"/>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64291" tIns="32146" rIns="64291" bIns="32146">
            <a:spAutoFit/>
          </a:bodyPr>
          <a:lstStyle/>
          <a:p>
            <a:pPr>
              <a:lnSpc>
                <a:spcPct val="107000"/>
              </a:lnSpc>
            </a:pPr>
            <a:r>
              <a:rPr lang="en-US" b="1" dirty="0">
                <a:ln>
                  <a:solidFill>
                    <a:schemeClr val="bg1"/>
                  </a:solidFill>
                </a:ln>
                <a:solidFill>
                  <a:schemeClr val="bg1"/>
                </a:solidFill>
                <a:latin typeface="Gotham Medium" panose="02000604030000020004"/>
                <a:ea typeface="Calibri" panose="020F0502020204030204" pitchFamily="34" charset="0"/>
                <a:cs typeface="Calibri" panose="020F0502020204030204" pitchFamily="34" charset="0"/>
              </a:rPr>
              <a:t>Christians are able to actively participate in God’s kingdom, even now, while awaiting the future renewed heavens and earth. Christians experience God’s kingdom when they live as a people freed from the constraints of sin and death.  When we build up one another and worship God through every aspect of our lives, we are living out the kingdom life. </a:t>
            </a:r>
          </a:p>
        </p:txBody>
      </p:sp>
      <p:sp>
        <p:nvSpPr>
          <p:cNvPr id="19" name="Title 2">
            <a:extLst>
              <a:ext uri="{FF2B5EF4-FFF2-40B4-BE49-F238E27FC236}">
                <a16:creationId xmlns:a16="http://schemas.microsoft.com/office/drawing/2014/main" id="{DC35E360-F2C8-4E9C-99F8-1841E0C8B5BD}"/>
              </a:ext>
            </a:extLst>
          </p:cNvPr>
          <p:cNvSpPr txBox="1">
            <a:spLocks/>
          </p:cNvSpPr>
          <p:nvPr/>
        </p:nvSpPr>
        <p:spPr>
          <a:xfrm>
            <a:off x="9175720" y="62762"/>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23" name="Title 2">
            <a:extLst>
              <a:ext uri="{FF2B5EF4-FFF2-40B4-BE49-F238E27FC236}">
                <a16:creationId xmlns:a16="http://schemas.microsoft.com/office/drawing/2014/main" id="{5969DC95-2DC2-4108-894A-E0D642E6A836}"/>
              </a:ext>
            </a:extLst>
          </p:cNvPr>
          <p:cNvSpPr txBox="1">
            <a:spLocks/>
          </p:cNvSpPr>
          <p:nvPr/>
        </p:nvSpPr>
        <p:spPr>
          <a:xfrm>
            <a:off x="300725" y="157191"/>
            <a:ext cx="4423675" cy="32549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algn="l"/>
            <a:r>
              <a:rPr lang="en-US" sz="3600" b="1" dirty="0">
                <a:solidFill>
                  <a:schemeClr val="bg1"/>
                </a:solidFill>
                <a:latin typeface="Gotham Medium" panose="02000604030000020004"/>
              </a:rPr>
              <a:t>QUESTION &amp; ANSWER</a:t>
            </a:r>
          </a:p>
        </p:txBody>
      </p:sp>
      <p:sp>
        <p:nvSpPr>
          <p:cNvPr id="2" name="Slide Number Placeholder 1">
            <a:extLst>
              <a:ext uri="{FF2B5EF4-FFF2-40B4-BE49-F238E27FC236}">
                <a16:creationId xmlns:a16="http://schemas.microsoft.com/office/drawing/2014/main" id="{32E1C971-CDD4-164C-13B9-1C1E31EA03F4}"/>
              </a:ext>
            </a:extLst>
          </p:cNvPr>
          <p:cNvSpPr txBox="1">
            <a:spLocks/>
          </p:cNvSpPr>
          <p:nvPr/>
        </p:nvSpPr>
        <p:spPr>
          <a:xfrm>
            <a:off x="11447362" y="6316997"/>
            <a:ext cx="580858" cy="391013"/>
          </a:xfrm>
          <a:prstGeom prst="rect">
            <a:avLst/>
          </a:prstGeom>
          <a:noFill/>
          <a:ln>
            <a:noFill/>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19</a:t>
            </a:fld>
            <a:endParaRPr lang="en-US" dirty="0">
              <a:solidFill>
                <a:schemeClr val="bg1"/>
              </a:solidFill>
              <a:latin typeface="Arial Black" panose="020B0A04020102020204" pitchFamily="34" charset="0"/>
            </a:endParaRPr>
          </a:p>
        </p:txBody>
      </p:sp>
      <p:sp>
        <p:nvSpPr>
          <p:cNvPr id="4" name="Rectangle 3">
            <a:extLst>
              <a:ext uri="{FF2B5EF4-FFF2-40B4-BE49-F238E27FC236}">
                <a16:creationId xmlns:a16="http://schemas.microsoft.com/office/drawing/2014/main" id="{74ECF91E-3F3F-AF50-39E1-95441FABF045}"/>
              </a:ext>
            </a:extLst>
          </p:cNvPr>
          <p:cNvSpPr/>
          <p:nvPr/>
        </p:nvSpPr>
        <p:spPr>
          <a:xfrm>
            <a:off x="1111169" y="4769336"/>
            <a:ext cx="10780105" cy="1829955"/>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64291" tIns="32146" rIns="64291" bIns="32146">
            <a:spAutoFit/>
          </a:bodyPr>
          <a:lstStyle/>
          <a:p>
            <a:pPr>
              <a:lnSpc>
                <a:spcPct val="107000"/>
              </a:lnSpc>
            </a:pPr>
            <a:r>
              <a:rPr lang="en-US" b="1" dirty="0">
                <a:ln>
                  <a:solidFill>
                    <a:schemeClr val="bg1"/>
                  </a:solidFill>
                </a:ln>
                <a:solidFill>
                  <a:schemeClr val="bg1"/>
                </a:solidFill>
                <a:latin typeface="Gotham Medium" panose="02000604030000020004"/>
                <a:ea typeface="Calibri" panose="020F0502020204030204" pitchFamily="34" charset="0"/>
                <a:cs typeface="Calibri" panose="020F0502020204030204" pitchFamily="34" charset="0"/>
              </a:rPr>
              <a:t>Many people in today’s cultures struggle with loneliness.  Imagine moving to a new city for a new job. Where would you go to find a community? These verses describe a Christian community that is challenging and uplifting. To follow all that God has commanded us, to be a disciple, to make disciples—none of these tasks are particularly easy. But in obedience, we build one another up to become more like Christ. Even in our little Christian communities, we are not alone. There is a wider church that stretches across time and space. And Jesus, as He reminds us, is with us until the end.</a:t>
            </a:r>
          </a:p>
        </p:txBody>
      </p:sp>
    </p:spTree>
    <p:extLst>
      <p:ext uri="{BB962C8B-B14F-4D97-AF65-F5344CB8AC3E}">
        <p14:creationId xmlns:p14="http://schemas.microsoft.com/office/powerpoint/2010/main" val="40734566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10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10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4AC17-445A-E289-F410-563B60640F6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7AE178B-71A7-A463-E63C-AC5829D17B56}"/>
              </a:ext>
            </a:extLst>
          </p:cNvPr>
          <p:cNvPicPr>
            <a:picLocks noChangeAspect="1"/>
          </p:cNvPicPr>
          <p:nvPr/>
        </p:nvPicPr>
        <p:blipFill>
          <a:blip r:embed="rId3">
            <a:alphaModFix amt="50000"/>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rcRect/>
          <a:stretch/>
        </p:blipFill>
        <p:spPr>
          <a:xfrm>
            <a:off x="20" y="172431"/>
            <a:ext cx="12191980" cy="6857990"/>
          </a:xfrm>
          <a:prstGeom prst="rect">
            <a:avLst/>
          </a:prstGeom>
        </p:spPr>
      </p:pic>
      <p:cxnSp>
        <p:nvCxnSpPr>
          <p:cNvPr id="13" name="Straight Connector 12">
            <a:extLst>
              <a:ext uri="{FF2B5EF4-FFF2-40B4-BE49-F238E27FC236}">
                <a16:creationId xmlns:a16="http://schemas.microsoft.com/office/drawing/2014/main" id="{C82FB0FA-4EB2-5737-9045-A569318569B8}"/>
              </a:ext>
            </a:extLst>
          </p:cNvPr>
          <p:cNvCxnSpPr>
            <a:cxnSpLocks/>
          </p:cNvCxnSpPr>
          <p:nvPr/>
        </p:nvCxnSpPr>
        <p:spPr>
          <a:xfrm>
            <a:off x="-304800" y="670648"/>
            <a:ext cx="12801600"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2D64A61-6D48-3314-0DBB-1507E01355BB}"/>
              </a:ext>
            </a:extLst>
          </p:cNvPr>
          <p:cNvSpPr/>
          <p:nvPr/>
        </p:nvSpPr>
        <p:spPr>
          <a:xfrm>
            <a:off x="300725" y="1341295"/>
            <a:ext cx="11779696" cy="5909148"/>
          </a:xfrm>
          <a:prstGeom prst="rect">
            <a:avLst/>
          </a:prstGeom>
          <a:solidFill>
            <a:srgbClr val="002060">
              <a:alpha val="40000"/>
            </a:srgbClr>
          </a:solidFill>
          <a:ln w="635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endParaRPr lang="en-US" sz="1200" b="1" dirty="0">
              <a:ln>
                <a:solidFill>
                  <a:schemeClr val="bg1"/>
                </a:solidFill>
              </a:ln>
              <a:solidFill>
                <a:schemeClr val="bg1"/>
              </a:solidFill>
              <a:latin typeface="Gotham Medium" panose="02000604030000020004"/>
              <a:cs typeface="Times New Roman" panose="02020603050405020304" pitchFamily="18" charset="0"/>
            </a:endParaRPr>
          </a:p>
          <a:p>
            <a:pPr marL="0" marR="0">
              <a:lnSpc>
                <a:spcPct val="107000"/>
              </a:lnSpc>
              <a:spcBef>
                <a:spcPts val="0"/>
              </a:spcBef>
              <a:spcAft>
                <a:spcPts val="0"/>
              </a:spcAft>
            </a:pPr>
            <a:r>
              <a:rPr lang="en-US" sz="2400" b="1" dirty="0">
                <a:ln>
                  <a:solidFill>
                    <a:schemeClr val="bg1"/>
                  </a:solidFill>
                </a:ln>
                <a:solidFill>
                  <a:schemeClr val="bg1"/>
                </a:solidFill>
                <a:latin typeface="Gotham Medium" panose="02000604030000020004"/>
                <a:cs typeface="Times New Roman" panose="02020603050405020304" pitchFamily="18" charset="0"/>
              </a:rPr>
              <a:t>1 What makes it possible for us to draw near to God in faith?</a:t>
            </a: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r>
              <a:rPr lang="en-US" sz="2400" b="1" dirty="0">
                <a:ln>
                  <a:solidFill>
                    <a:schemeClr val="bg1"/>
                  </a:solidFill>
                </a:ln>
                <a:solidFill>
                  <a:schemeClr val="bg1"/>
                </a:solidFill>
                <a:latin typeface="Gotham Medium" panose="02000604030000020004"/>
                <a:cs typeface="Times New Roman" panose="02020603050405020304" pitchFamily="18" charset="0"/>
              </a:rPr>
              <a:t>2 On what basis can Christians hold unswervingly to hope, even in the face of persecution?</a:t>
            </a:r>
          </a:p>
          <a:p>
            <a:pPr>
              <a:lnSpc>
                <a:spcPct val="107000"/>
              </a:lnSpc>
            </a:pPr>
            <a:endParaRPr lang="en-US"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16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16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r>
              <a:rPr lang="en-US" sz="2400" b="1" dirty="0">
                <a:ln>
                  <a:solidFill>
                    <a:schemeClr val="bg1"/>
                  </a:solidFill>
                </a:ln>
                <a:solidFill>
                  <a:schemeClr val="bg1"/>
                </a:solidFill>
                <a:latin typeface="Gotham Medium" panose="02000604030000020004"/>
                <a:cs typeface="Times New Roman" panose="02020603050405020304" pitchFamily="18" charset="0"/>
              </a:rPr>
              <a:t>3 Why is steady participation in Christian community important?</a:t>
            </a: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marL="0" marR="0">
              <a:lnSpc>
                <a:spcPct val="107000"/>
              </a:lnSpc>
              <a:spcBef>
                <a:spcPts val="0"/>
              </a:spcBef>
              <a:spcAft>
                <a:spcPts val="0"/>
              </a:spcAft>
            </a:pPr>
            <a:endParaRPr lang="en-US" sz="2400" b="1" dirty="0">
              <a:ln>
                <a:solidFill>
                  <a:schemeClr val="bg1"/>
                </a:solidFill>
              </a:ln>
              <a:solidFill>
                <a:schemeClr val="bg1"/>
              </a:solidFill>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2400" b="1" dirty="0">
              <a:ln>
                <a:solidFill>
                  <a:schemeClr val="bg1"/>
                </a:solidFill>
              </a:ln>
              <a:solidFill>
                <a:schemeClr val="bg1"/>
              </a:solidFill>
              <a:latin typeface="Gotham Medium" panose="02000604030000020004"/>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97726D6D-B5CF-F61B-52AC-11434116B4CA}"/>
              </a:ext>
            </a:extLst>
          </p:cNvPr>
          <p:cNvSpPr/>
          <p:nvPr/>
        </p:nvSpPr>
        <p:spPr>
          <a:xfrm>
            <a:off x="1111169" y="1991714"/>
            <a:ext cx="10780105" cy="940865"/>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64291" tIns="32146" rIns="64291" bIns="32146">
            <a:spAutoFit/>
          </a:bodyPr>
          <a:lstStyle/>
          <a:p>
            <a:pPr>
              <a:lnSpc>
                <a:spcPct val="107000"/>
              </a:lnSpc>
            </a:pPr>
            <a:r>
              <a:rPr lang="en-US" b="1" dirty="0">
                <a:ln>
                  <a:solidFill>
                    <a:schemeClr val="bg1"/>
                  </a:solidFill>
                </a:ln>
                <a:solidFill>
                  <a:schemeClr val="bg1"/>
                </a:solidFill>
                <a:latin typeface="Gotham Medium" panose="02000604030000020004"/>
                <a:ea typeface="Calibri" panose="020F0502020204030204" pitchFamily="34" charset="0"/>
                <a:cs typeface="Calibri" panose="020F0502020204030204" pitchFamily="34" charset="0"/>
              </a:rPr>
              <a:t>Jesus was the ultimate sacrifice for our forgiveness. He has demolished the sins once serving as a barrier, preventing people from drawing near to the Creator. But now, those who believe are able to come to God with confidence, knowing that they have been washed clean. </a:t>
            </a:r>
          </a:p>
        </p:txBody>
      </p:sp>
      <p:sp>
        <p:nvSpPr>
          <p:cNvPr id="17" name="Title 2">
            <a:extLst>
              <a:ext uri="{FF2B5EF4-FFF2-40B4-BE49-F238E27FC236}">
                <a16:creationId xmlns:a16="http://schemas.microsoft.com/office/drawing/2014/main" id="{046B0CC5-CADC-ADEF-8B13-C47D6F1FAC39}"/>
              </a:ext>
            </a:extLst>
          </p:cNvPr>
          <p:cNvSpPr txBox="1">
            <a:spLocks/>
          </p:cNvSpPr>
          <p:nvPr/>
        </p:nvSpPr>
        <p:spPr>
          <a:xfrm>
            <a:off x="7454900" y="759956"/>
            <a:ext cx="4625521" cy="473632"/>
          </a:xfrm>
          <a:prstGeom prst="rect">
            <a:avLst/>
          </a:prstGeom>
          <a:solidFill>
            <a:srgbClr val="002060"/>
          </a:solidFill>
          <a:ln w="4445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marL="0" marR="0">
              <a:lnSpc>
                <a:spcPct val="107000"/>
              </a:lnSpc>
              <a:spcBef>
                <a:spcPts val="0"/>
              </a:spcBef>
              <a:spcAft>
                <a:spcPts val="0"/>
              </a:spcAft>
            </a:pPr>
            <a:r>
              <a:rPr lang="en-US" sz="3200" b="1" dirty="0">
                <a:solidFill>
                  <a:schemeClr val="bg1"/>
                </a:solidFill>
                <a:effectLst/>
                <a:latin typeface="Gotham Medium" panose="02000604030000020004"/>
                <a:ea typeface="Calibri" panose="020F0502020204030204" pitchFamily="34" charset="0"/>
                <a:cs typeface="Calibri" panose="020F0502020204030204" pitchFamily="34" charset="0"/>
              </a:rPr>
              <a:t>Christ’s Great Commission </a:t>
            </a:r>
          </a:p>
        </p:txBody>
      </p:sp>
      <p:sp>
        <p:nvSpPr>
          <p:cNvPr id="18" name="Rectangle 17">
            <a:extLst>
              <a:ext uri="{FF2B5EF4-FFF2-40B4-BE49-F238E27FC236}">
                <a16:creationId xmlns:a16="http://schemas.microsoft.com/office/drawing/2014/main" id="{2E6E0C84-6BE0-3A71-1E7A-EFD40AC3EBE6}"/>
              </a:ext>
            </a:extLst>
          </p:cNvPr>
          <p:cNvSpPr/>
          <p:nvPr/>
        </p:nvSpPr>
        <p:spPr>
          <a:xfrm>
            <a:off x="1111167" y="3777828"/>
            <a:ext cx="10780105" cy="644502"/>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64291" tIns="32146" rIns="64291" bIns="32146">
            <a:spAutoFit/>
          </a:bodyPr>
          <a:lstStyle/>
          <a:p>
            <a:pPr>
              <a:lnSpc>
                <a:spcPct val="107000"/>
              </a:lnSpc>
            </a:pPr>
            <a:r>
              <a:rPr lang="en-US" b="1" dirty="0">
                <a:ln>
                  <a:solidFill>
                    <a:schemeClr val="bg1"/>
                  </a:solidFill>
                </a:ln>
                <a:solidFill>
                  <a:schemeClr val="bg1"/>
                </a:solidFill>
                <a:latin typeface="Gotham Medium" panose="02000604030000020004"/>
                <a:ea typeface="Calibri" panose="020F0502020204030204" pitchFamily="34" charset="0"/>
                <a:cs typeface="Calibri" panose="020F0502020204030204" pitchFamily="34" charset="0"/>
              </a:rPr>
              <a:t>Jesus is the strong foundation of our hope. He has fulfilled God’s covenant promises, and He is faithful. Jesus is with us always, no matter what harms we face. </a:t>
            </a:r>
          </a:p>
        </p:txBody>
      </p:sp>
      <p:sp>
        <p:nvSpPr>
          <p:cNvPr id="19" name="Title 2">
            <a:extLst>
              <a:ext uri="{FF2B5EF4-FFF2-40B4-BE49-F238E27FC236}">
                <a16:creationId xmlns:a16="http://schemas.microsoft.com/office/drawing/2014/main" id="{BFD724D4-5E61-DF59-2C8B-960D140012EA}"/>
              </a:ext>
            </a:extLst>
          </p:cNvPr>
          <p:cNvSpPr txBox="1">
            <a:spLocks/>
          </p:cNvSpPr>
          <p:nvPr/>
        </p:nvSpPr>
        <p:spPr>
          <a:xfrm>
            <a:off x="9175720" y="62762"/>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23" name="Title 2">
            <a:extLst>
              <a:ext uri="{FF2B5EF4-FFF2-40B4-BE49-F238E27FC236}">
                <a16:creationId xmlns:a16="http://schemas.microsoft.com/office/drawing/2014/main" id="{A37F70CB-B761-8519-8376-CC238BCB49A7}"/>
              </a:ext>
            </a:extLst>
          </p:cNvPr>
          <p:cNvSpPr txBox="1">
            <a:spLocks/>
          </p:cNvSpPr>
          <p:nvPr/>
        </p:nvSpPr>
        <p:spPr>
          <a:xfrm>
            <a:off x="300725" y="157191"/>
            <a:ext cx="4423675" cy="32549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algn="l"/>
            <a:r>
              <a:rPr lang="en-US" sz="3600" b="1" dirty="0">
                <a:solidFill>
                  <a:schemeClr val="bg1"/>
                </a:solidFill>
                <a:latin typeface="Gotham Medium" panose="02000604030000020004"/>
              </a:rPr>
              <a:t>QUESTION &amp; ANSWER</a:t>
            </a:r>
          </a:p>
        </p:txBody>
      </p:sp>
      <p:sp>
        <p:nvSpPr>
          <p:cNvPr id="2" name="Slide Number Placeholder 1">
            <a:extLst>
              <a:ext uri="{FF2B5EF4-FFF2-40B4-BE49-F238E27FC236}">
                <a16:creationId xmlns:a16="http://schemas.microsoft.com/office/drawing/2014/main" id="{EAD9E463-7644-89C6-DA28-02D2BD0965F7}"/>
              </a:ext>
            </a:extLst>
          </p:cNvPr>
          <p:cNvSpPr txBox="1">
            <a:spLocks/>
          </p:cNvSpPr>
          <p:nvPr/>
        </p:nvSpPr>
        <p:spPr>
          <a:xfrm>
            <a:off x="11447362" y="6316997"/>
            <a:ext cx="580858" cy="391013"/>
          </a:xfrm>
          <a:prstGeom prst="rect">
            <a:avLst/>
          </a:prstGeom>
          <a:noFill/>
          <a:ln>
            <a:noFill/>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20</a:t>
            </a:fld>
            <a:endParaRPr lang="en-US" dirty="0">
              <a:solidFill>
                <a:schemeClr val="bg1"/>
              </a:solidFill>
              <a:latin typeface="Arial Black" panose="020B0A04020102020204" pitchFamily="34" charset="0"/>
            </a:endParaRPr>
          </a:p>
        </p:txBody>
      </p:sp>
      <p:sp>
        <p:nvSpPr>
          <p:cNvPr id="4" name="Rectangle 3">
            <a:extLst>
              <a:ext uri="{FF2B5EF4-FFF2-40B4-BE49-F238E27FC236}">
                <a16:creationId xmlns:a16="http://schemas.microsoft.com/office/drawing/2014/main" id="{A466510A-D5FB-CCCD-C63A-7C146EE94334}"/>
              </a:ext>
            </a:extLst>
          </p:cNvPr>
          <p:cNvSpPr/>
          <p:nvPr/>
        </p:nvSpPr>
        <p:spPr>
          <a:xfrm>
            <a:off x="1111167" y="5332909"/>
            <a:ext cx="10780105" cy="940865"/>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64291" tIns="32146" rIns="64291" bIns="32146">
            <a:spAutoFit/>
          </a:bodyPr>
          <a:lstStyle/>
          <a:p>
            <a:pPr>
              <a:lnSpc>
                <a:spcPct val="107000"/>
              </a:lnSpc>
            </a:pPr>
            <a:r>
              <a:rPr lang="en-US" b="1" dirty="0">
                <a:ln>
                  <a:solidFill>
                    <a:schemeClr val="bg1"/>
                  </a:solidFill>
                </a:ln>
                <a:solidFill>
                  <a:schemeClr val="bg1"/>
                </a:solidFill>
                <a:latin typeface="Gotham Medium" panose="02000604030000020004"/>
                <a:ea typeface="Calibri" panose="020F0502020204030204" pitchFamily="34" charset="0"/>
                <a:cs typeface="Calibri" panose="020F0502020204030204" pitchFamily="34" charset="0"/>
              </a:rPr>
              <a:t>Followers of Jesus flourish in community with other believers.  Together, we spur one another on toward love and good deeds, encouraging and equipping one another to find ways to live out the mission Jesus gave His disciples. </a:t>
            </a:r>
          </a:p>
        </p:txBody>
      </p:sp>
    </p:spTree>
    <p:extLst>
      <p:ext uri="{BB962C8B-B14F-4D97-AF65-F5344CB8AC3E}">
        <p14:creationId xmlns:p14="http://schemas.microsoft.com/office/powerpoint/2010/main" val="41968792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10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10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ADC9FB-56EC-092F-B126-C0014EADB20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E1D7885-FA16-682F-6DF0-8E932A143ADE}"/>
              </a:ext>
            </a:extLst>
          </p:cNvPr>
          <p:cNvPicPr>
            <a:picLocks noChangeAspect="1"/>
          </p:cNvPicPr>
          <p:nvPr/>
        </p:nvPicPr>
        <p:blipFill>
          <a:blip r:embed="rId3">
            <a:alphaModFix/>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l="1739" r="1739"/>
          <a:stretch/>
        </p:blipFill>
        <p:spPr>
          <a:xfrm>
            <a:off x="-259058" y="-123567"/>
            <a:ext cx="12192000" cy="7105134"/>
          </a:xfrm>
          <a:custGeom>
            <a:avLst/>
            <a:gdLst/>
            <a:ahLst/>
            <a:cxnLst/>
            <a:rect l="l" t="t" r="r" b="b"/>
            <a:pathLst>
              <a:path w="10676610" h="6579963">
                <a:moveTo>
                  <a:pt x="215405" y="0"/>
                </a:moveTo>
                <a:lnTo>
                  <a:pt x="10676610" y="0"/>
                </a:lnTo>
                <a:lnTo>
                  <a:pt x="10676610" y="6579963"/>
                </a:lnTo>
                <a:lnTo>
                  <a:pt x="7355966" y="6464004"/>
                </a:lnTo>
                <a:lnTo>
                  <a:pt x="4702794" y="6371353"/>
                </a:lnTo>
                <a:lnTo>
                  <a:pt x="4701194" y="6371562"/>
                </a:lnTo>
                <a:cubicBezTo>
                  <a:pt x="4637876" y="6376133"/>
                  <a:pt x="4462972" y="6371398"/>
                  <a:pt x="4471635" y="6363460"/>
                </a:cubicBezTo>
                <a:lnTo>
                  <a:pt x="4433861" y="6361962"/>
                </a:lnTo>
                <a:lnTo>
                  <a:pt x="3961112" y="6345453"/>
                </a:lnTo>
                <a:lnTo>
                  <a:pt x="3243372" y="6320389"/>
                </a:lnTo>
                <a:lnTo>
                  <a:pt x="2413092" y="6291395"/>
                </a:lnTo>
                <a:lnTo>
                  <a:pt x="2393154" y="6292495"/>
                </a:lnTo>
                <a:lnTo>
                  <a:pt x="2315360" y="6300887"/>
                </a:lnTo>
                <a:lnTo>
                  <a:pt x="2298611" y="6306534"/>
                </a:lnTo>
                <a:lnTo>
                  <a:pt x="2279503" y="6300544"/>
                </a:lnTo>
                <a:cubicBezTo>
                  <a:pt x="2277186" y="6298895"/>
                  <a:pt x="2275315" y="6297068"/>
                  <a:pt x="2273947" y="6295128"/>
                </a:cubicBezTo>
                <a:lnTo>
                  <a:pt x="2212012" y="6303334"/>
                </a:lnTo>
                <a:lnTo>
                  <a:pt x="2204556" y="6303364"/>
                </a:lnTo>
                <a:lnTo>
                  <a:pt x="2153281" y="6300107"/>
                </a:lnTo>
                <a:lnTo>
                  <a:pt x="2077203" y="6289875"/>
                </a:lnTo>
                <a:lnTo>
                  <a:pt x="2053052" y="6278822"/>
                </a:lnTo>
                <a:lnTo>
                  <a:pt x="1767173" y="6268839"/>
                </a:lnTo>
                <a:lnTo>
                  <a:pt x="1759313" y="6270144"/>
                </a:lnTo>
                <a:cubicBezTo>
                  <a:pt x="1755431" y="6272141"/>
                  <a:pt x="1753270" y="6275527"/>
                  <a:pt x="1754015" y="6281083"/>
                </a:cubicBezTo>
                <a:cubicBezTo>
                  <a:pt x="1745153" y="6280220"/>
                  <a:pt x="1736444" y="6278451"/>
                  <a:pt x="1727673" y="6276451"/>
                </a:cubicBezTo>
                <a:lnTo>
                  <a:pt x="1723075" y="6275419"/>
                </a:lnTo>
                <a:lnTo>
                  <a:pt x="1705819" y="6276363"/>
                </a:lnTo>
                <a:lnTo>
                  <a:pt x="1699541" y="6270286"/>
                </a:lnTo>
                <a:lnTo>
                  <a:pt x="1641181" y="6270668"/>
                </a:lnTo>
                <a:cubicBezTo>
                  <a:pt x="1615727" y="6285700"/>
                  <a:pt x="1568880" y="6276769"/>
                  <a:pt x="1529578" y="6282433"/>
                </a:cubicBezTo>
                <a:lnTo>
                  <a:pt x="1512242" y="6288237"/>
                </a:lnTo>
                <a:lnTo>
                  <a:pt x="1398646" y="6294505"/>
                </a:lnTo>
                <a:lnTo>
                  <a:pt x="1320851" y="6302897"/>
                </a:lnTo>
                <a:lnTo>
                  <a:pt x="1304103" y="6308544"/>
                </a:lnTo>
                <a:lnTo>
                  <a:pt x="1284995" y="6302554"/>
                </a:lnTo>
                <a:cubicBezTo>
                  <a:pt x="1282678" y="6300906"/>
                  <a:pt x="1280807" y="6299080"/>
                  <a:pt x="1279438" y="6297138"/>
                </a:cubicBezTo>
                <a:lnTo>
                  <a:pt x="1217504" y="6305344"/>
                </a:lnTo>
                <a:lnTo>
                  <a:pt x="1210048" y="6305374"/>
                </a:lnTo>
                <a:lnTo>
                  <a:pt x="1158774" y="6302117"/>
                </a:lnTo>
                <a:lnTo>
                  <a:pt x="1082697" y="6291886"/>
                </a:lnTo>
                <a:cubicBezTo>
                  <a:pt x="1057648" y="6285154"/>
                  <a:pt x="1035684" y="6260420"/>
                  <a:pt x="1004086" y="6271573"/>
                </a:cubicBezTo>
                <a:cubicBezTo>
                  <a:pt x="1011465" y="6258262"/>
                  <a:pt x="966910" y="6274591"/>
                  <a:pt x="958597" y="6262852"/>
                </a:cubicBezTo>
                <a:cubicBezTo>
                  <a:pt x="953810" y="6253162"/>
                  <a:pt x="939179" y="6255858"/>
                  <a:pt x="927065" y="6253548"/>
                </a:cubicBezTo>
                <a:cubicBezTo>
                  <a:pt x="916739" y="6244315"/>
                  <a:pt x="857833" y="6241901"/>
                  <a:pt x="838376" y="6245778"/>
                </a:cubicBezTo>
                <a:cubicBezTo>
                  <a:pt x="784876" y="6262719"/>
                  <a:pt x="730857" y="6227065"/>
                  <a:pt x="687848" y="6239552"/>
                </a:cubicBezTo>
                <a:cubicBezTo>
                  <a:pt x="670765" y="6238110"/>
                  <a:pt x="659514" y="6236097"/>
                  <a:pt x="651351" y="6234065"/>
                </a:cubicBezTo>
                <a:lnTo>
                  <a:pt x="636157" y="6229343"/>
                </a:lnTo>
                <a:lnTo>
                  <a:pt x="36670" y="6208408"/>
                </a:lnTo>
                <a:lnTo>
                  <a:pt x="36752" y="6206084"/>
                </a:lnTo>
                <a:lnTo>
                  <a:pt x="10323" y="6193998"/>
                </a:lnTo>
                <a:cubicBezTo>
                  <a:pt x="3640" y="6186831"/>
                  <a:pt x="-317" y="6177124"/>
                  <a:pt x="21" y="6166561"/>
                </a:cubicBezTo>
                <a:lnTo>
                  <a:pt x="109134" y="3041977"/>
                </a:lnTo>
                <a:lnTo>
                  <a:pt x="114183" y="3032927"/>
                </a:lnTo>
                <a:lnTo>
                  <a:pt x="109891" y="3021493"/>
                </a:lnTo>
                <a:close/>
              </a:path>
            </a:pathLst>
          </a:custGeom>
        </p:spPr>
      </p:pic>
      <p:sp>
        <p:nvSpPr>
          <p:cNvPr id="14" name="TextBox 13">
            <a:extLst>
              <a:ext uri="{FF2B5EF4-FFF2-40B4-BE49-F238E27FC236}">
                <a16:creationId xmlns:a16="http://schemas.microsoft.com/office/drawing/2014/main" id="{0F9B1A35-953E-38BD-94F3-A659FC943D19}"/>
              </a:ext>
            </a:extLst>
          </p:cNvPr>
          <p:cNvSpPr txBox="1"/>
          <p:nvPr/>
        </p:nvSpPr>
        <p:spPr>
          <a:xfrm>
            <a:off x="1752600" y="1438045"/>
            <a:ext cx="9372600" cy="3293209"/>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182880" lvl="1" indent="-457200"/>
            <a:r>
              <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The Lord bless thee, and keep thee:</a:t>
            </a:r>
          </a:p>
          <a:p>
            <a:pPr marL="182880" lvl="1" indent="-457200"/>
            <a:r>
              <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The Lord make his face shine upon thee, and be gracious unto thee:</a:t>
            </a:r>
          </a:p>
          <a:p>
            <a:pPr marL="182880" lvl="1" indent="-457200"/>
            <a:endPar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endParaRPr>
          </a:p>
          <a:p>
            <a:pPr marL="182880" lvl="1" indent="-457200"/>
            <a:r>
              <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The Lord lift up his countenance upon thee and give thee peace.  </a:t>
            </a:r>
          </a:p>
          <a:p>
            <a:pPr marL="182880" lvl="1" indent="-457200" algn="r"/>
            <a:r>
              <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 Numbers 6:24-26</a:t>
            </a:r>
            <a:r>
              <a:rPr lang="en-US" sz="40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 </a:t>
            </a:r>
            <a:endParaRPr lang="en-US" sz="44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endParaRPr>
          </a:p>
        </p:txBody>
      </p:sp>
      <p:sp>
        <p:nvSpPr>
          <p:cNvPr id="12" name="TextBox 11">
            <a:extLst>
              <a:ext uri="{FF2B5EF4-FFF2-40B4-BE49-F238E27FC236}">
                <a16:creationId xmlns:a16="http://schemas.microsoft.com/office/drawing/2014/main" id="{F04E23CF-4286-E736-3C1D-FF66EF60857C}"/>
              </a:ext>
            </a:extLst>
          </p:cNvPr>
          <p:cNvSpPr txBox="1"/>
          <p:nvPr/>
        </p:nvSpPr>
        <p:spPr>
          <a:xfrm>
            <a:off x="5577636" y="454058"/>
            <a:ext cx="1723270" cy="769441"/>
          </a:xfrm>
          <a:prstGeom prst="rect">
            <a:avLst/>
          </a:prstGeom>
          <a:solidFill>
            <a:schemeClr val="bg1"/>
          </a:solidFill>
          <a:ln w="3810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buFont typeface="Arial" pitchFamily="34" charset="0"/>
              <a:buNone/>
            </a:pPr>
            <a:r>
              <a:rPr lang="en-US" sz="4400" i="1" cap="small" dirty="0">
                <a:solidFill>
                  <a:srgbClr val="002060"/>
                </a:solidFill>
                <a:effectLst>
                  <a:outerShdw blurRad="38100" dist="38100" dir="2700000" algn="tl">
                    <a:srgbClr val="000000">
                      <a:alpha val="43137"/>
                    </a:srgbClr>
                  </a:outerShdw>
                </a:effectLst>
                <a:latin typeface="Arial Black" panose="020B0A04020102020204" pitchFamily="34" charset="0"/>
              </a:rPr>
              <a:t>End</a:t>
            </a:r>
          </a:p>
        </p:txBody>
      </p:sp>
      <p:grpSp>
        <p:nvGrpSpPr>
          <p:cNvPr id="15" name="Group 14">
            <a:extLst>
              <a:ext uri="{FF2B5EF4-FFF2-40B4-BE49-F238E27FC236}">
                <a16:creationId xmlns:a16="http://schemas.microsoft.com/office/drawing/2014/main" id="{5629D880-993A-1425-F3C6-FC0D3B60E303}"/>
              </a:ext>
            </a:extLst>
          </p:cNvPr>
          <p:cNvGrpSpPr/>
          <p:nvPr/>
        </p:nvGrpSpPr>
        <p:grpSpPr>
          <a:xfrm>
            <a:off x="7620000" y="5853030"/>
            <a:ext cx="4513457" cy="827585"/>
            <a:chOff x="1449360" y="8289089"/>
            <a:chExt cx="8020643" cy="1164959"/>
          </a:xfrm>
        </p:grpSpPr>
        <p:grpSp>
          <p:nvGrpSpPr>
            <p:cNvPr id="16" name="Group 15">
              <a:extLst>
                <a:ext uri="{FF2B5EF4-FFF2-40B4-BE49-F238E27FC236}">
                  <a16:creationId xmlns:a16="http://schemas.microsoft.com/office/drawing/2014/main" id="{658B3441-1469-B376-6A02-2AF89F36EC08}"/>
                </a:ext>
              </a:extLst>
            </p:cNvPr>
            <p:cNvGrpSpPr/>
            <p:nvPr/>
          </p:nvGrpSpPr>
          <p:grpSpPr>
            <a:xfrm>
              <a:off x="2399144" y="8289089"/>
              <a:ext cx="6121074" cy="926714"/>
              <a:chOff x="3142974" y="5750426"/>
              <a:chExt cx="6718852" cy="2056274"/>
            </a:xfrm>
          </p:grpSpPr>
          <p:sp>
            <p:nvSpPr>
              <p:cNvPr id="18" name="Rectangle: Rounded Corners 17">
                <a:extLst>
                  <a:ext uri="{FF2B5EF4-FFF2-40B4-BE49-F238E27FC236}">
                    <a16:creationId xmlns:a16="http://schemas.microsoft.com/office/drawing/2014/main" id="{A1B5A6F0-7148-7839-EEEB-964CA23F435D}"/>
                  </a:ext>
                </a:extLst>
              </p:cNvPr>
              <p:cNvSpPr/>
              <p:nvPr/>
            </p:nvSpPr>
            <p:spPr>
              <a:xfrm>
                <a:off x="3142974" y="5750426"/>
                <a:ext cx="6718852" cy="2056274"/>
              </a:xfrm>
              <a:prstGeom prst="roundRect">
                <a:avLst/>
              </a:prstGeom>
              <a:blipFill rotWithShape="1">
                <a:blip r:embed="rId5"/>
                <a:srcRect/>
                <a:tile tx="0" ty="0" sx="100000" sy="100000" flip="none" algn="tl"/>
              </a:blip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4572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002060"/>
                  </a:solidFill>
                  <a:effectLst>
                    <a:outerShdw blurRad="63500" dist="25400" dir="2700000" rotWithShape="0">
                      <a:srgbClr val="000000">
                        <a:alpha val="70000"/>
                      </a:srgbClr>
                    </a:outerShdw>
                  </a:effectLst>
                  <a:uFillTx/>
                  <a:latin typeface="+mn-lt"/>
                  <a:ea typeface="+mn-ea"/>
                  <a:cs typeface="+mn-cs"/>
                  <a:sym typeface="Chalkduster"/>
                </a:endParaRPr>
              </a:p>
            </p:txBody>
          </p:sp>
          <p:grpSp>
            <p:nvGrpSpPr>
              <p:cNvPr id="19" name="Group 18">
                <a:extLst>
                  <a:ext uri="{FF2B5EF4-FFF2-40B4-BE49-F238E27FC236}">
                    <a16:creationId xmlns:a16="http://schemas.microsoft.com/office/drawing/2014/main" id="{B1A60BD4-D016-F88C-9B17-90538591A3CD}"/>
                  </a:ext>
                </a:extLst>
              </p:cNvPr>
              <p:cNvGrpSpPr/>
              <p:nvPr/>
            </p:nvGrpSpPr>
            <p:grpSpPr>
              <a:xfrm>
                <a:off x="3521476" y="6271325"/>
                <a:ext cx="5961849" cy="1014475"/>
                <a:chOff x="3385351" y="6315919"/>
                <a:chExt cx="5961849" cy="1014475"/>
              </a:xfrm>
              <a:scene3d>
                <a:camera prst="orthographicFront">
                  <a:rot lat="0" lon="0" rev="0"/>
                </a:camera>
                <a:lightRig rig="balanced" dir="t">
                  <a:rot lat="0" lon="0" rev="8700000"/>
                </a:lightRig>
              </a:scene3d>
            </p:grpSpPr>
            <p:pic>
              <p:nvPicPr>
                <p:cNvPr id="20" name="Picture 19" descr="A picture containing drawing, room&#10;&#10;Description automatically generated">
                  <a:extLst>
                    <a:ext uri="{FF2B5EF4-FFF2-40B4-BE49-F238E27FC236}">
                      <a16:creationId xmlns:a16="http://schemas.microsoft.com/office/drawing/2014/main" id="{F8C13FEF-728B-121E-26DA-E1DA90D4A56A}"/>
                    </a:ext>
                  </a:extLst>
                </p:cNvPr>
                <p:cNvPicPr>
                  <a:picLocks noChangeAspect="1"/>
                </p:cNvPicPr>
                <p:nvPr/>
              </p:nvPicPr>
              <p:blipFill>
                <a:blip r:embed="rId6"/>
                <a:stretch>
                  <a:fillRect/>
                </a:stretch>
              </p:blipFill>
              <p:spPr>
                <a:xfrm>
                  <a:off x="3385351" y="6570342"/>
                  <a:ext cx="2184451" cy="622569"/>
                </a:xfrm>
                <a:prstGeom prst="rect">
                  <a:avLst/>
                </a:prstGeom>
                <a:ln>
                  <a:noFill/>
                </a:ln>
                <a:effectLst>
                  <a:outerShdw blurRad="44450" dist="27940" dir="5400000" algn="ctr">
                    <a:srgbClr val="000000">
                      <a:alpha val="32000"/>
                    </a:srgbClr>
                  </a:outerShdw>
                </a:effectLst>
                <a:sp3d>
                  <a:bevelT w="190500" h="38100"/>
                </a:sp3d>
              </p:spPr>
            </p:pic>
            <p:pic>
              <p:nvPicPr>
                <p:cNvPr id="21" name="Picture 20" descr="A close up of a logo&#10;&#10;Description automatically generated">
                  <a:extLst>
                    <a:ext uri="{FF2B5EF4-FFF2-40B4-BE49-F238E27FC236}">
                      <a16:creationId xmlns:a16="http://schemas.microsoft.com/office/drawing/2014/main" id="{8106A3C6-3E2D-D0B2-A4A8-5AA6953591DA}"/>
                    </a:ext>
                  </a:extLst>
                </p:cNvPr>
                <p:cNvPicPr>
                  <a:picLocks noChangeAspect="1"/>
                </p:cNvPicPr>
                <p:nvPr/>
              </p:nvPicPr>
              <p:blipFill>
                <a:blip r:embed="rId7"/>
                <a:stretch>
                  <a:fillRect/>
                </a:stretch>
              </p:blipFill>
              <p:spPr>
                <a:xfrm>
                  <a:off x="5746205" y="6315919"/>
                  <a:ext cx="1107143" cy="1014475"/>
                </a:xfrm>
                <a:prstGeom prst="rect">
                  <a:avLst/>
                </a:prstGeom>
                <a:ln>
                  <a:noFill/>
                </a:ln>
                <a:effectLst>
                  <a:outerShdw blurRad="44450" dist="27940" dir="5400000" algn="ctr">
                    <a:srgbClr val="000000">
                      <a:alpha val="32000"/>
                    </a:srgbClr>
                  </a:outerShdw>
                </a:effectLst>
                <a:sp3d>
                  <a:bevelT w="190500" h="38100"/>
                </a:sp3d>
              </p:spPr>
            </p:pic>
            <p:pic>
              <p:nvPicPr>
                <p:cNvPr id="22" name="Picture 21">
                  <a:extLst>
                    <a:ext uri="{FF2B5EF4-FFF2-40B4-BE49-F238E27FC236}">
                      <a16:creationId xmlns:a16="http://schemas.microsoft.com/office/drawing/2014/main" id="{470F2670-CCE7-6F8C-0A65-2F5FD44019D6}"/>
                    </a:ext>
                  </a:extLst>
                </p:cNvPr>
                <p:cNvPicPr>
                  <a:picLocks noChangeAspect="1"/>
                </p:cNvPicPr>
                <p:nvPr/>
              </p:nvPicPr>
              <p:blipFill>
                <a:blip r:embed="rId8"/>
                <a:stretch>
                  <a:fillRect/>
                </a:stretch>
              </p:blipFill>
              <p:spPr>
                <a:xfrm>
                  <a:off x="7162749" y="6605486"/>
                  <a:ext cx="2184451" cy="322374"/>
                </a:xfrm>
                <a:prstGeom prst="rect">
                  <a:avLst/>
                </a:prstGeom>
                <a:ln>
                  <a:noFill/>
                </a:ln>
                <a:effectLst>
                  <a:outerShdw blurRad="44450" dist="27940" dir="5400000" algn="ctr">
                    <a:srgbClr val="000000">
                      <a:alpha val="32000"/>
                    </a:srgbClr>
                  </a:outerShdw>
                </a:effectLst>
                <a:sp3d>
                  <a:bevelT w="190500" h="38100"/>
                </a:sp3d>
              </p:spPr>
            </p:pic>
          </p:grpSp>
        </p:grpSp>
        <p:sp>
          <p:nvSpPr>
            <p:cNvPr id="17" name="Rectangle 16">
              <a:extLst>
                <a:ext uri="{FF2B5EF4-FFF2-40B4-BE49-F238E27FC236}">
                  <a16:creationId xmlns:a16="http://schemas.microsoft.com/office/drawing/2014/main" id="{3068DB24-9B16-2DC3-F7E6-627A5C6ADD41}"/>
                </a:ext>
              </a:extLst>
            </p:cNvPr>
            <p:cNvSpPr/>
            <p:nvPr/>
          </p:nvSpPr>
          <p:spPr>
            <a:xfrm>
              <a:off x="1449360" y="9020802"/>
              <a:ext cx="8020643" cy="433246"/>
            </a:xfrm>
            <a:prstGeom prst="rect">
              <a:avLst/>
            </a:prstGeom>
            <a:solidFill>
              <a:schemeClr val="bg1"/>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l"/>
              <a:r>
                <a:rPr lang="en-US" sz="700" b="1" dirty="0">
                  <a:solidFill>
                    <a:srgbClr val="002060"/>
                  </a:solidFill>
                  <a:latin typeface="Gotham Medium" panose="02000604030000020004"/>
                  <a:cs typeface="Lucida Sans Unicode" panose="020B0602030504020204" pitchFamily="34" charset="0"/>
                </a:rPr>
                <a:t>Material adapted by Stanford W. Bowman Jr. from Echoes® Adult and Bible-in-Life® Adult Spring 2026 quarter with permission,  © David C Cook, https://davidccook.org. May not be further reproduced. All rights reserved.</a:t>
              </a:r>
            </a:p>
          </p:txBody>
        </p:sp>
      </p:grpSp>
    </p:spTree>
    <p:extLst>
      <p:ext uri="{BB962C8B-B14F-4D97-AF65-F5344CB8AC3E}">
        <p14:creationId xmlns:p14="http://schemas.microsoft.com/office/powerpoint/2010/main" val="15391876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11939</Words>
  <Application>Microsoft Office PowerPoint</Application>
  <PresentationFormat>Widescreen</PresentationFormat>
  <Paragraphs>527</Paragraphs>
  <Slides>21</Slides>
  <Notes>21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Gotham Book</vt:lpstr>
      <vt:lpstr>Gotham Medium</vt:lpstr>
      <vt:lpstr>Helvetica Neue</vt:lpstr>
      <vt:lpstr>Aptos</vt:lpstr>
      <vt:lpstr>Arial</vt:lpstr>
      <vt:lpstr>Arial Black</vt:lpstr>
      <vt:lpstr>Calibri</vt:lpstr>
      <vt:lpstr>Calibri Light</vt:lpstr>
      <vt:lpstr>Wingdings</vt:lpstr>
      <vt:lpstr>Office Theme</vt:lpstr>
      <vt:lpstr>LIVING IN CHRISTIAN COMMUNITY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Stanford Bowman</dc:creator>
  <cp:lastModifiedBy>Stanford Bowman</cp:lastModifiedBy>
  <cp:revision>2</cp:revision>
  <cp:lastPrinted>2026-05-23T22:41:55Z</cp:lastPrinted>
  <dcterms:created xsi:type="dcterms:W3CDTF">2023-10-23T11:42:57Z</dcterms:created>
  <dcterms:modified xsi:type="dcterms:W3CDTF">2026-05-25T23:46:25Z</dcterms:modified>
</cp:coreProperties>
</file>