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1"/>
  </p:notesMasterIdLst>
  <p:sldIdLst>
    <p:sldId id="498" r:id="rId2"/>
    <p:sldId id="481" r:id="rId3"/>
    <p:sldId id="259" r:id="rId4"/>
    <p:sldId id="260" r:id="rId5"/>
    <p:sldId id="505" r:id="rId6"/>
    <p:sldId id="474" r:id="rId7"/>
    <p:sldId id="506" r:id="rId8"/>
    <p:sldId id="482" r:id="rId9"/>
    <p:sldId id="290" r:id="rId10"/>
    <p:sldId id="453" r:id="rId11"/>
    <p:sldId id="500" r:id="rId12"/>
    <p:sldId id="507" r:id="rId13"/>
    <p:sldId id="292" r:id="rId14"/>
    <p:sldId id="421" r:id="rId15"/>
    <p:sldId id="497" r:id="rId16"/>
    <p:sldId id="422" r:id="rId17"/>
    <p:sldId id="458" r:id="rId18"/>
    <p:sldId id="503" r:id="rId19"/>
    <p:sldId id="49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02E8E-4FB2-48A9-A481-36B8E2A103DE}" v="6" dt="2024-10-15T14:52:39.062"/>
    <p1510:client id="{96AEC098-2133-403A-ABC5-BCC510E0D63E}" v="6" dt="2024-10-16T00:29:2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67081" autoAdjust="0"/>
  </p:normalViewPr>
  <p:slideViewPr>
    <p:cSldViewPr snapToGrid="0">
      <p:cViewPr varScale="1">
        <p:scale>
          <a:sx n="58" d="100"/>
          <a:sy n="58" d="100"/>
        </p:scale>
        <p:origin x="1788" y="60"/>
      </p:cViewPr>
      <p:guideLst/>
    </p:cSldViewPr>
  </p:slideViewPr>
  <p:outlineViewPr>
    <p:cViewPr>
      <p:scale>
        <a:sx n="33" d="100"/>
        <a:sy n="33" d="100"/>
      </p:scale>
      <p:origin x="0" y="-5016"/>
    </p:cViewPr>
  </p:outlineViewPr>
  <p:notesTextViewPr>
    <p:cViewPr>
      <p:scale>
        <a:sx n="3" d="2"/>
        <a:sy n="3" d="2"/>
      </p:scale>
      <p:origin x="0" y="0"/>
    </p:cViewPr>
  </p:notesTextViewPr>
  <p:sorterViewPr>
    <p:cViewPr>
      <p:scale>
        <a:sx n="100" d="100"/>
        <a:sy n="100" d="100"/>
      </p:scale>
      <p:origin x="0" y="-426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20B02E8E-4FB2-48A9-A481-36B8E2A103DE}"/>
    <pc:docChg chg="undo custSel modSld">
      <pc:chgData name="Stanford Bowman" userId="6ede3e4e1afbea80" providerId="LiveId" clId="{20B02E8E-4FB2-48A9-A481-36B8E2A103DE}" dt="2024-10-15T14:53:02.169" v="21" actId="20577"/>
      <pc:docMkLst>
        <pc:docMk/>
      </pc:docMkLst>
      <pc:sldChg chg="modNotes modNotesTx">
        <pc:chgData name="Stanford Bowman" userId="6ede3e4e1afbea80" providerId="LiveId" clId="{20B02E8E-4FB2-48A9-A481-36B8E2A103DE}" dt="2024-10-15T14:53:02.169" v="21" actId="20577"/>
        <pc:sldMkLst>
          <pc:docMk/>
          <pc:sldMk cId="847725026" sldId="260"/>
        </pc:sldMkLst>
      </pc:sldChg>
      <pc:sldChg chg="modNotes">
        <pc:chgData name="Stanford Bowman" userId="6ede3e4e1afbea80" providerId="LiveId" clId="{20B02E8E-4FB2-48A9-A481-36B8E2A103DE}" dt="2024-10-15T14:51:04.253" v="5" actId="27636"/>
        <pc:sldMkLst>
          <pc:docMk/>
          <pc:sldMk cId="3452085809" sldId="421"/>
        </pc:sldMkLst>
      </pc:sldChg>
      <pc:sldChg chg="modNotes">
        <pc:chgData name="Stanford Bowman" userId="6ede3e4e1afbea80" providerId="LiveId" clId="{20B02E8E-4FB2-48A9-A481-36B8E2A103DE}" dt="2024-10-15T14:52:39.062" v="15"/>
        <pc:sldMkLst>
          <pc:docMk/>
          <pc:sldMk cId="1145517130" sldId="431"/>
        </pc:sldMkLst>
      </pc:sldChg>
      <pc:sldChg chg="addSp modSp mod modNotesTx">
        <pc:chgData name="Stanford Bowman" userId="6ede3e4e1afbea80" providerId="LiveId" clId="{20B02E8E-4FB2-48A9-A481-36B8E2A103DE}" dt="2024-10-15T14:51:32.578" v="13" actId="108"/>
        <pc:sldMkLst>
          <pc:docMk/>
          <pc:sldMk cId="2229889855" sldId="481"/>
        </pc:sldMkLst>
        <pc:spChg chg="mod">
          <ac:chgData name="Stanford Bowman" userId="6ede3e4e1afbea80" providerId="LiveId" clId="{20B02E8E-4FB2-48A9-A481-36B8E2A103DE}" dt="2024-10-15T14:51:32.578" v="13" actId="108"/>
          <ac:spMkLst>
            <pc:docMk/>
            <pc:sldMk cId="2229889855" sldId="481"/>
            <ac:spMk id="2" creationId="{BC0BB60E-8441-4A72-E985-53B6D5B7D6EE}"/>
          </ac:spMkLst>
        </pc:spChg>
        <pc:spChg chg="add mod">
          <ac:chgData name="Stanford Bowman" userId="6ede3e4e1afbea80" providerId="LiveId" clId="{20B02E8E-4FB2-48A9-A481-36B8E2A103DE}" dt="2024-10-15T14:51:04.227" v="4"/>
          <ac:spMkLst>
            <pc:docMk/>
            <pc:sldMk cId="2229889855" sldId="481"/>
            <ac:spMk id="6" creationId="{57E3F2E6-4828-03DB-7976-8AA559D1696E}"/>
          </ac:spMkLst>
        </pc:spChg>
        <pc:spChg chg="add mod">
          <ac:chgData name="Stanford Bowman" userId="6ede3e4e1afbea80" providerId="LiveId" clId="{20B02E8E-4FB2-48A9-A481-36B8E2A103DE}" dt="2024-10-15T14:51:00.912" v="1"/>
          <ac:spMkLst>
            <pc:docMk/>
            <pc:sldMk cId="2229889855" sldId="481"/>
            <ac:spMk id="8" creationId="{C1DC835B-F525-37F1-382F-15504E1F41EC}"/>
          </ac:spMkLst>
        </pc:spChg>
        <pc:spChg chg="add mod">
          <ac:chgData name="Stanford Bowman" userId="6ede3e4e1afbea80" providerId="LiveId" clId="{20B02E8E-4FB2-48A9-A481-36B8E2A103DE}" dt="2024-10-15T14:51:00.912" v="1"/>
          <ac:spMkLst>
            <pc:docMk/>
            <pc:sldMk cId="2229889855" sldId="481"/>
            <ac:spMk id="10" creationId="{B7186377-C659-2577-FDCA-CFD8941D2379}"/>
          </ac:spMkLst>
        </pc:spChg>
        <pc:spChg chg="add mod">
          <ac:chgData name="Stanford Bowman" userId="6ede3e4e1afbea80" providerId="LiveId" clId="{20B02E8E-4FB2-48A9-A481-36B8E2A103DE}" dt="2024-10-15T14:51:09.362" v="7"/>
          <ac:spMkLst>
            <pc:docMk/>
            <pc:sldMk cId="2229889855" sldId="481"/>
            <ac:spMk id="11" creationId="{E956B2E7-5C8D-E179-366E-D2B3B08EAAEC}"/>
          </ac:spMkLst>
        </pc:spChg>
        <pc:spChg chg="add mod">
          <ac:chgData name="Stanford Bowman" userId="6ede3e4e1afbea80" providerId="LiveId" clId="{20B02E8E-4FB2-48A9-A481-36B8E2A103DE}" dt="2024-10-15T14:51:06.476" v="6"/>
          <ac:spMkLst>
            <pc:docMk/>
            <pc:sldMk cId="2229889855" sldId="481"/>
            <ac:spMk id="12" creationId="{B969FB95-9776-29E4-42D8-EAB242CAD951}"/>
          </ac:spMkLst>
        </pc:spChg>
        <pc:spChg chg="add mod">
          <ac:chgData name="Stanford Bowman" userId="6ede3e4e1afbea80" providerId="LiveId" clId="{20B02E8E-4FB2-48A9-A481-36B8E2A103DE}" dt="2024-10-15T14:51:06.476" v="6"/>
          <ac:spMkLst>
            <pc:docMk/>
            <pc:sldMk cId="2229889855" sldId="481"/>
            <ac:spMk id="13" creationId="{4F5E1B45-5443-335E-B400-69619E7834B0}"/>
          </ac:spMkLst>
        </pc:spChg>
      </pc:sldChg>
    </pc:docChg>
  </pc:docChgLst>
  <pc:docChgLst>
    <pc:chgData name="Stanford Bowman" userId="6ede3e4e1afbea80" providerId="LiveId" clId="{C2E0BF02-6936-4FB2-B3C4-E94A525ABBCD}"/>
    <pc:docChg chg="custSel modSld">
      <pc:chgData name="Stanford Bowman" userId="6ede3e4e1afbea80" providerId="LiveId" clId="{C2E0BF02-6936-4FB2-B3C4-E94A525ABBCD}" dt="2024-10-12T01:15:22.568" v="26" actId="6549"/>
      <pc:docMkLst>
        <pc:docMk/>
      </pc:docMkLst>
      <pc:sldChg chg="modNotesTx">
        <pc:chgData name="Stanford Bowman" userId="6ede3e4e1afbea80" providerId="LiveId" clId="{C2E0BF02-6936-4FB2-B3C4-E94A525ABBCD}" dt="2024-10-12T01:13:30.635" v="8" actId="6549"/>
        <pc:sldMkLst>
          <pc:docMk/>
          <pc:sldMk cId="2139203408" sldId="259"/>
        </pc:sldMkLst>
      </pc:sldChg>
      <pc:sldChg chg="modSp modNotesTx">
        <pc:chgData name="Stanford Bowman" userId="6ede3e4e1afbea80" providerId="LiveId" clId="{C2E0BF02-6936-4FB2-B3C4-E94A525ABBCD}" dt="2024-10-12T01:13:38.357" v="9" actId="6549"/>
        <pc:sldMkLst>
          <pc:docMk/>
          <pc:sldMk cId="847725026" sldId="260"/>
        </pc:sldMkLst>
        <pc:spChg chg="mod">
          <ac:chgData name="Stanford Bowman" userId="6ede3e4e1afbea80" providerId="LiveId" clId="{C2E0BF02-6936-4FB2-B3C4-E94A525ABBCD}" dt="2024-10-12T01:13:11.387" v="0"/>
          <ac:spMkLst>
            <pc:docMk/>
            <pc:sldMk cId="847725026" sldId="260"/>
            <ac:spMk id="6" creationId="{37446C5A-3B6E-4241-B71A-6331FAF47B12}"/>
          </ac:spMkLst>
        </pc:spChg>
      </pc:sldChg>
      <pc:sldChg chg="modSp modNotes modNotesTx">
        <pc:chgData name="Stanford Bowman" userId="6ede3e4e1afbea80" providerId="LiveId" clId="{C2E0BF02-6936-4FB2-B3C4-E94A525ABBCD}" dt="2024-10-12T01:13:47.678" v="11" actId="6549"/>
        <pc:sldMkLst>
          <pc:docMk/>
          <pc:sldMk cId="77023992" sldId="280"/>
        </pc:sldMkLst>
        <pc:spChg chg="mod">
          <ac:chgData name="Stanford Bowman" userId="6ede3e4e1afbea80" providerId="LiveId" clId="{C2E0BF02-6936-4FB2-B3C4-E94A525ABBCD}" dt="2024-10-12T01:13:11.387" v="0"/>
          <ac:spMkLst>
            <pc:docMk/>
            <pc:sldMk cId="77023992" sldId="280"/>
            <ac:spMk id="4" creationId="{A3EDCA11-7D46-4DEB-B86A-158E6EABD961}"/>
          </ac:spMkLst>
        </pc:spChg>
      </pc:sldChg>
      <pc:sldChg chg="modSp modNotesTx">
        <pc:chgData name="Stanford Bowman" userId="6ede3e4e1afbea80" providerId="LiveId" clId="{C2E0BF02-6936-4FB2-B3C4-E94A525ABBCD}" dt="2024-10-12T01:14:33.313" v="19" actId="6549"/>
        <pc:sldMkLst>
          <pc:docMk/>
          <pc:sldMk cId="302755266" sldId="290"/>
        </pc:sldMkLst>
        <pc:spChg chg="mod">
          <ac:chgData name="Stanford Bowman" userId="6ede3e4e1afbea80" providerId="LiveId" clId="{C2E0BF02-6936-4FB2-B3C4-E94A525ABBCD}" dt="2024-10-12T01:13:11.387" v="0"/>
          <ac:spMkLst>
            <pc:docMk/>
            <pc:sldMk cId="302755266" sldId="290"/>
            <ac:spMk id="9" creationId="{57144AEB-4F5C-4496-9C1A-5AA661E879D2}"/>
          </ac:spMkLst>
        </pc:spChg>
      </pc:sldChg>
      <pc:sldChg chg="modSp modNotesTx">
        <pc:chgData name="Stanford Bowman" userId="6ede3e4e1afbea80" providerId="LiveId" clId="{C2E0BF02-6936-4FB2-B3C4-E94A525ABBCD}" dt="2024-10-12T01:14:37.276" v="20" actId="6549"/>
        <pc:sldMkLst>
          <pc:docMk/>
          <pc:sldMk cId="3749501681" sldId="292"/>
        </pc:sldMkLst>
        <pc:spChg chg="mod">
          <ac:chgData name="Stanford Bowman" userId="6ede3e4e1afbea80" providerId="LiveId" clId="{C2E0BF02-6936-4FB2-B3C4-E94A525ABBCD}" dt="2024-10-12T01:13:11.387" v="0"/>
          <ac:spMkLst>
            <pc:docMk/>
            <pc:sldMk cId="3749501681" sldId="292"/>
            <ac:spMk id="9" creationId="{2C62986F-FDD9-407A-B81D-62943E97555F}"/>
          </ac:spMkLst>
        </pc:spChg>
      </pc:sldChg>
      <pc:sldChg chg="modSp modNotes modNotesTx">
        <pc:chgData name="Stanford Bowman" userId="6ede3e4e1afbea80" providerId="LiveId" clId="{C2E0BF02-6936-4FB2-B3C4-E94A525ABBCD}" dt="2024-10-12T01:15:01.316" v="23" actId="6549"/>
        <pc:sldMkLst>
          <pc:docMk/>
          <pc:sldMk cId="3452085809" sldId="421"/>
        </pc:sldMkLst>
        <pc:spChg chg="mod">
          <ac:chgData name="Stanford Bowman" userId="6ede3e4e1afbea80" providerId="LiveId" clId="{C2E0BF02-6936-4FB2-B3C4-E94A525ABBCD}" dt="2024-10-12T01:13:11.387" v="0"/>
          <ac:spMkLst>
            <pc:docMk/>
            <pc:sldMk cId="3452085809" sldId="421"/>
            <ac:spMk id="11" creationId="{DDF5F6B1-304A-4C50-9F53-57755C9208D3}"/>
          </ac:spMkLst>
        </pc:spChg>
        <pc:spChg chg="mod">
          <ac:chgData name="Stanford Bowman" userId="6ede3e4e1afbea80" providerId="LiveId" clId="{C2E0BF02-6936-4FB2-B3C4-E94A525ABBCD}" dt="2024-10-12T01:13:11.387" v="0"/>
          <ac:spMkLst>
            <pc:docMk/>
            <pc:sldMk cId="3452085809" sldId="421"/>
            <ac:spMk id="12" creationId="{67D75771-0A2D-40E1-AA29-B4681B34E4E2}"/>
          </ac:spMkLst>
        </pc:spChg>
      </pc:sldChg>
      <pc:sldChg chg="modSp modNotesTx">
        <pc:chgData name="Stanford Bowman" userId="6ede3e4e1afbea80" providerId="LiveId" clId="{C2E0BF02-6936-4FB2-B3C4-E94A525ABBCD}" dt="2024-10-12T01:14:56.913" v="22" actId="6549"/>
        <pc:sldMkLst>
          <pc:docMk/>
          <pc:sldMk cId="1145517130" sldId="431"/>
        </pc:sldMkLst>
        <pc:spChg chg="mod">
          <ac:chgData name="Stanford Bowman" userId="6ede3e4e1afbea80" providerId="LiveId" clId="{C2E0BF02-6936-4FB2-B3C4-E94A525ABBCD}" dt="2024-10-12T01:13:11.387" v="0"/>
          <ac:spMkLst>
            <pc:docMk/>
            <pc:sldMk cId="1145517130" sldId="431"/>
            <ac:spMk id="2" creationId="{FF04471D-54AA-E04A-4DFF-E5AE99644850}"/>
          </ac:spMkLst>
        </pc:spChg>
      </pc:sldChg>
      <pc:sldChg chg="modSp modNotes modNotesTx">
        <pc:chgData name="Stanford Bowman" userId="6ede3e4e1afbea80" providerId="LiveId" clId="{C2E0BF02-6936-4FB2-B3C4-E94A525ABBCD}" dt="2024-10-12T01:13:52.012" v="12" actId="6549"/>
        <pc:sldMkLst>
          <pc:docMk/>
          <pc:sldMk cId="998796097" sldId="453"/>
        </pc:sldMkLst>
        <pc:spChg chg="mod">
          <ac:chgData name="Stanford Bowman" userId="6ede3e4e1afbea80" providerId="LiveId" clId="{C2E0BF02-6936-4FB2-B3C4-E94A525ABBCD}" dt="2024-10-12T01:13:11.387" v="0"/>
          <ac:spMkLst>
            <pc:docMk/>
            <pc:sldMk cId="998796097" sldId="453"/>
            <ac:spMk id="5" creationId="{9CBF2DF6-BE6A-4808-A788-56DC94952066}"/>
          </ac:spMkLst>
        </pc:spChg>
      </pc:sldChg>
      <pc:sldChg chg="modNotesTx">
        <pc:chgData name="Stanford Bowman" userId="6ede3e4e1afbea80" providerId="LiveId" clId="{C2E0BF02-6936-4FB2-B3C4-E94A525ABBCD}" dt="2024-10-12T01:15:17.861" v="25" actId="6549"/>
        <pc:sldMkLst>
          <pc:docMk/>
          <pc:sldMk cId="938802995" sldId="458"/>
        </pc:sldMkLst>
      </pc:sldChg>
      <pc:sldChg chg="modSp modNotesTx">
        <pc:chgData name="Stanford Bowman" userId="6ede3e4e1afbea80" providerId="LiveId" clId="{C2E0BF02-6936-4FB2-B3C4-E94A525ABBCD}" dt="2024-10-12T01:13:42.960" v="10" actId="6549"/>
        <pc:sldMkLst>
          <pc:docMk/>
          <pc:sldMk cId="3295816466" sldId="474"/>
        </pc:sldMkLst>
        <pc:spChg chg="mod">
          <ac:chgData name="Stanford Bowman" userId="6ede3e4e1afbea80" providerId="LiveId" clId="{C2E0BF02-6936-4FB2-B3C4-E94A525ABBCD}" dt="2024-10-12T01:13:11.387" v="0"/>
          <ac:spMkLst>
            <pc:docMk/>
            <pc:sldMk cId="3295816466" sldId="474"/>
            <ac:spMk id="4" creationId="{A3EDCA11-7D46-4DEB-B86A-158E6EABD961}"/>
          </ac:spMkLst>
        </pc:spChg>
      </pc:sldChg>
      <pc:sldChg chg="modSp modNotesTx">
        <pc:chgData name="Stanford Bowman" userId="6ede3e4e1afbea80" providerId="LiveId" clId="{C2E0BF02-6936-4FB2-B3C4-E94A525ABBCD}" dt="2024-10-12T01:13:56.350" v="13" actId="6549"/>
        <pc:sldMkLst>
          <pc:docMk/>
          <pc:sldMk cId="503586353" sldId="476"/>
        </pc:sldMkLst>
        <pc:spChg chg="mod">
          <ac:chgData name="Stanford Bowman" userId="6ede3e4e1afbea80" providerId="LiveId" clId="{C2E0BF02-6936-4FB2-B3C4-E94A525ABBCD}" dt="2024-10-12T01:13:11.387" v="0"/>
          <ac:spMkLst>
            <pc:docMk/>
            <pc:sldMk cId="503586353" sldId="476"/>
            <ac:spMk id="9" creationId="{E254EE40-D275-484D-B0FD-C951ED3524DB}"/>
          </ac:spMkLst>
        </pc:spChg>
      </pc:sldChg>
      <pc:sldChg chg="modSp modNotes modNotesTx">
        <pc:chgData name="Stanford Bowman" userId="6ede3e4e1afbea80" providerId="LiveId" clId="{C2E0BF02-6936-4FB2-B3C4-E94A525ABBCD}" dt="2024-10-12T01:14:08.912" v="14" actId="6549"/>
        <pc:sldMkLst>
          <pc:docMk/>
          <pc:sldMk cId="3231419742" sldId="477"/>
        </pc:sldMkLst>
        <pc:spChg chg="mod">
          <ac:chgData name="Stanford Bowman" userId="6ede3e4e1afbea80" providerId="LiveId" clId="{C2E0BF02-6936-4FB2-B3C4-E94A525ABBCD}" dt="2024-10-12T01:13:11.387" v="0"/>
          <ac:spMkLst>
            <pc:docMk/>
            <pc:sldMk cId="3231419742" sldId="477"/>
            <ac:spMk id="4" creationId="{A3EDCA11-7D46-4DEB-B86A-158E6EABD961}"/>
          </ac:spMkLst>
        </pc:spChg>
      </pc:sldChg>
      <pc:sldChg chg="modNotesTx">
        <pc:chgData name="Stanford Bowman" userId="6ede3e4e1afbea80" providerId="LiveId" clId="{C2E0BF02-6936-4FB2-B3C4-E94A525ABBCD}" dt="2024-10-12T01:13:25.554" v="7" actId="6549"/>
        <pc:sldMkLst>
          <pc:docMk/>
          <pc:sldMk cId="2229889855" sldId="481"/>
        </pc:sldMkLst>
      </pc:sldChg>
      <pc:sldChg chg="modSp modNotesTx">
        <pc:chgData name="Stanford Bowman" userId="6ede3e4e1afbea80" providerId="LiveId" clId="{C2E0BF02-6936-4FB2-B3C4-E94A525ABBCD}" dt="2024-10-12T01:14:24.407" v="18" actId="6549"/>
        <pc:sldMkLst>
          <pc:docMk/>
          <pc:sldMk cId="1899292702" sldId="482"/>
        </pc:sldMkLst>
        <pc:spChg chg="mod">
          <ac:chgData name="Stanford Bowman" userId="6ede3e4e1afbea80" providerId="LiveId" clId="{C2E0BF02-6936-4FB2-B3C4-E94A525ABBCD}" dt="2024-10-12T01:13:11.387" v="0"/>
          <ac:spMkLst>
            <pc:docMk/>
            <pc:sldMk cId="1899292702" sldId="482"/>
            <ac:spMk id="4" creationId="{6B23B896-0450-1478-E8C2-3F855299224E}"/>
          </ac:spMkLst>
        </pc:spChg>
        <pc:spChg chg="mod">
          <ac:chgData name="Stanford Bowman" userId="6ede3e4e1afbea80" providerId="LiveId" clId="{C2E0BF02-6936-4FB2-B3C4-E94A525ABBCD}" dt="2024-10-12T01:13:11.387" v="0"/>
          <ac:spMkLst>
            <pc:docMk/>
            <pc:sldMk cId="1899292702" sldId="482"/>
            <ac:spMk id="9" creationId="{57144AEB-4F5C-4496-9C1A-5AA661E879D2}"/>
          </ac:spMkLst>
        </pc:spChg>
      </pc:sldChg>
      <pc:sldChg chg="modSp modNotes modNotesTx">
        <pc:chgData name="Stanford Bowman" userId="6ede3e4e1afbea80" providerId="LiveId" clId="{C2E0BF02-6936-4FB2-B3C4-E94A525ABBCD}" dt="2024-10-12T01:14:12.704" v="15" actId="6549"/>
        <pc:sldMkLst>
          <pc:docMk/>
          <pc:sldMk cId="229721806" sldId="490"/>
        </pc:sldMkLst>
        <pc:spChg chg="mod">
          <ac:chgData name="Stanford Bowman" userId="6ede3e4e1afbea80" providerId="LiveId" clId="{C2E0BF02-6936-4FB2-B3C4-E94A525ABBCD}" dt="2024-10-12T01:13:11.387" v="0"/>
          <ac:spMkLst>
            <pc:docMk/>
            <pc:sldMk cId="229721806" sldId="490"/>
            <ac:spMk id="4" creationId="{A3EDCA11-7D46-4DEB-B86A-158E6EABD961}"/>
          </ac:spMkLst>
        </pc:spChg>
      </pc:sldChg>
      <pc:sldChg chg="modSp modNotes modNotesTx">
        <pc:chgData name="Stanford Bowman" userId="6ede3e4e1afbea80" providerId="LiveId" clId="{C2E0BF02-6936-4FB2-B3C4-E94A525ABBCD}" dt="2024-10-12T01:14:16.305" v="16" actId="6549"/>
        <pc:sldMkLst>
          <pc:docMk/>
          <pc:sldMk cId="1706572503" sldId="492"/>
        </pc:sldMkLst>
        <pc:spChg chg="mod">
          <ac:chgData name="Stanford Bowman" userId="6ede3e4e1afbea80" providerId="LiveId" clId="{C2E0BF02-6936-4FB2-B3C4-E94A525ABBCD}" dt="2024-10-12T01:13:11.387" v="0"/>
          <ac:spMkLst>
            <pc:docMk/>
            <pc:sldMk cId="1706572503" sldId="492"/>
            <ac:spMk id="4" creationId="{A3EDCA11-7D46-4DEB-B86A-158E6EABD961}"/>
          </ac:spMkLst>
        </pc:spChg>
      </pc:sldChg>
      <pc:sldChg chg="modSp modNotesTx">
        <pc:chgData name="Stanford Bowman" userId="6ede3e4e1afbea80" providerId="LiveId" clId="{C2E0BF02-6936-4FB2-B3C4-E94A525ABBCD}" dt="2024-10-12T01:14:20.848" v="17" actId="6549"/>
        <pc:sldMkLst>
          <pc:docMk/>
          <pc:sldMk cId="1364114909" sldId="493"/>
        </pc:sldMkLst>
        <pc:spChg chg="mod">
          <ac:chgData name="Stanford Bowman" userId="6ede3e4e1afbea80" providerId="LiveId" clId="{C2E0BF02-6936-4FB2-B3C4-E94A525ABBCD}" dt="2024-10-12T01:13:11.387" v="0"/>
          <ac:spMkLst>
            <pc:docMk/>
            <pc:sldMk cId="1364114909" sldId="493"/>
            <ac:spMk id="4" creationId="{A3EDCA11-7D46-4DEB-B86A-158E6EABD961}"/>
          </ac:spMkLst>
        </pc:spChg>
      </pc:sldChg>
      <pc:sldChg chg="modSp modNotesTx">
        <pc:chgData name="Stanford Bowman" userId="6ede3e4e1afbea80" providerId="LiveId" clId="{C2E0BF02-6936-4FB2-B3C4-E94A525ABBCD}" dt="2024-10-12T01:14:44.695" v="21" actId="6549"/>
        <pc:sldMkLst>
          <pc:docMk/>
          <pc:sldMk cId="1062910636" sldId="494"/>
        </pc:sldMkLst>
        <pc:spChg chg="mod">
          <ac:chgData name="Stanford Bowman" userId="6ede3e4e1afbea80" providerId="LiveId" clId="{C2E0BF02-6936-4FB2-B3C4-E94A525ABBCD}" dt="2024-10-12T01:13:11.387" v="0"/>
          <ac:spMkLst>
            <pc:docMk/>
            <pc:sldMk cId="1062910636" sldId="494"/>
            <ac:spMk id="9" creationId="{2C62986F-FDD9-407A-B81D-62943E97555F}"/>
          </ac:spMkLst>
        </pc:spChg>
      </pc:sldChg>
      <pc:sldChg chg="modNotesTx">
        <pc:chgData name="Stanford Bowman" userId="6ede3e4e1afbea80" providerId="LiveId" clId="{C2E0BF02-6936-4FB2-B3C4-E94A525ABBCD}" dt="2024-10-12T01:15:22.568" v="26" actId="6549"/>
        <pc:sldMkLst>
          <pc:docMk/>
          <pc:sldMk cId="186642840" sldId="496"/>
        </pc:sldMkLst>
      </pc:sldChg>
      <pc:sldChg chg="modNotesTx">
        <pc:chgData name="Stanford Bowman" userId="6ede3e4e1afbea80" providerId="LiveId" clId="{C2E0BF02-6936-4FB2-B3C4-E94A525ABBCD}" dt="2024-10-12T01:15:05.170" v="24" actId="6549"/>
        <pc:sldMkLst>
          <pc:docMk/>
          <pc:sldMk cId="160944001" sldId="497"/>
        </pc:sldMkLst>
      </pc:sldChg>
      <pc:sldChg chg="modSp modNotesTx">
        <pc:chgData name="Stanford Bowman" userId="6ede3e4e1afbea80" providerId="LiveId" clId="{C2E0BF02-6936-4FB2-B3C4-E94A525ABBCD}" dt="2024-10-12T01:13:20.573" v="6" actId="6549"/>
        <pc:sldMkLst>
          <pc:docMk/>
          <pc:sldMk cId="2976363324" sldId="498"/>
        </pc:sldMkLst>
        <pc:spChg chg="mod">
          <ac:chgData name="Stanford Bowman" userId="6ede3e4e1afbea80" providerId="LiveId" clId="{C2E0BF02-6936-4FB2-B3C4-E94A525ABBCD}" dt="2024-10-12T01:13:11.387" v="0"/>
          <ac:spMkLst>
            <pc:docMk/>
            <pc:sldMk cId="2976363324" sldId="498"/>
            <ac:spMk id="12" creationId="{86926ABA-E67D-4379-9F8D-00DB4CFB2819}"/>
          </ac:spMkLst>
        </pc:spChg>
      </pc:sldChg>
    </pc:docChg>
  </pc:docChgLst>
  <pc:docChgLst>
    <pc:chgData name="Stanford Bowman" userId="6ede3e4e1afbea80" providerId="LiveId" clId="{96AEC098-2133-403A-ABC5-BCC510E0D63E}"/>
    <pc:docChg chg="undo custSel addSld delSld modSld sldOrd">
      <pc:chgData name="Stanford Bowman" userId="6ede3e4e1afbea80" providerId="LiveId" clId="{96AEC098-2133-403A-ABC5-BCC510E0D63E}" dt="2024-10-16T00:33:00.848" v="1314" actId="6549"/>
      <pc:docMkLst>
        <pc:docMk/>
      </pc:docMkLst>
      <pc:sldChg chg="modSp mod modNotesTx">
        <pc:chgData name="Stanford Bowman" userId="6ede3e4e1afbea80" providerId="LiveId" clId="{96AEC098-2133-403A-ABC5-BCC510E0D63E}" dt="2024-10-15T23:33:42.714" v="1252" actId="13926"/>
        <pc:sldMkLst>
          <pc:docMk/>
          <pc:sldMk cId="2139203408" sldId="259"/>
        </pc:sldMkLst>
        <pc:spChg chg="mod">
          <ac:chgData name="Stanford Bowman" userId="6ede3e4e1afbea80" providerId="LiveId" clId="{96AEC098-2133-403A-ABC5-BCC510E0D63E}" dt="2024-10-12T13:54:04.233" v="32"/>
          <ac:spMkLst>
            <pc:docMk/>
            <pc:sldMk cId="2139203408" sldId="259"/>
            <ac:spMk id="5" creationId="{B1287DED-06E3-4317-4565-7C1DAD471D33}"/>
          </ac:spMkLst>
        </pc:spChg>
        <pc:spChg chg="mod">
          <ac:chgData name="Stanford Bowman" userId="6ede3e4e1afbea80" providerId="LiveId" clId="{96AEC098-2133-403A-ABC5-BCC510E0D63E}" dt="2024-10-12T13:52:22.429" v="28" actId="121"/>
          <ac:spMkLst>
            <pc:docMk/>
            <pc:sldMk cId="2139203408" sldId="259"/>
            <ac:spMk id="8" creationId="{143BE764-A303-F010-B591-63BECC8E9675}"/>
          </ac:spMkLst>
        </pc:spChg>
        <pc:cxnChg chg="mod">
          <ac:chgData name="Stanford Bowman" userId="6ede3e4e1afbea80" providerId="LiveId" clId="{96AEC098-2133-403A-ABC5-BCC510E0D63E}" dt="2024-10-12T13:54:10.843" v="51" actId="1035"/>
          <ac:cxnSpMkLst>
            <pc:docMk/>
            <pc:sldMk cId="2139203408" sldId="259"/>
            <ac:cxnSpMk id="10" creationId="{FB860F08-084D-7E5D-7F36-BA582F1D3C2F}"/>
          </ac:cxnSpMkLst>
        </pc:cxnChg>
      </pc:sldChg>
      <pc:sldChg chg="modSp mod modNotesTx">
        <pc:chgData name="Stanford Bowman" userId="6ede3e4e1afbea80" providerId="LiveId" clId="{96AEC098-2133-403A-ABC5-BCC510E0D63E}" dt="2024-10-15T22:53:15.322" v="757" actId="113"/>
        <pc:sldMkLst>
          <pc:docMk/>
          <pc:sldMk cId="847725026" sldId="260"/>
        </pc:sldMkLst>
        <pc:spChg chg="mod">
          <ac:chgData name="Stanford Bowman" userId="6ede3e4e1afbea80" providerId="LiveId" clId="{96AEC098-2133-403A-ABC5-BCC510E0D63E}" dt="2024-10-12T13:56:51.736" v="124" actId="115"/>
          <ac:spMkLst>
            <pc:docMk/>
            <pc:sldMk cId="847725026" sldId="260"/>
            <ac:spMk id="2" creationId="{DD63C7A7-5849-B6EA-47D3-31587FF66AEA}"/>
          </ac:spMkLst>
        </pc:spChg>
        <pc:spChg chg="mod">
          <ac:chgData name="Stanford Bowman" userId="6ede3e4e1afbea80" providerId="LiveId" clId="{96AEC098-2133-403A-ABC5-BCC510E0D63E}" dt="2024-10-12T13:56:51.736" v="124" actId="115"/>
          <ac:spMkLst>
            <pc:docMk/>
            <pc:sldMk cId="847725026" sldId="260"/>
            <ac:spMk id="3" creationId="{234ED835-031F-0843-FAF4-B5EEC522385F}"/>
          </ac:spMkLst>
        </pc:spChg>
      </pc:sldChg>
      <pc:sldChg chg="del modNotes">
        <pc:chgData name="Stanford Bowman" userId="6ede3e4e1afbea80" providerId="LiveId" clId="{96AEC098-2133-403A-ABC5-BCC510E0D63E}" dt="2024-10-12T14:05:31.049" v="169" actId="47"/>
        <pc:sldMkLst>
          <pc:docMk/>
          <pc:sldMk cId="77023992" sldId="280"/>
        </pc:sldMkLst>
      </pc:sldChg>
      <pc:sldChg chg="modSp mod modNotesTx">
        <pc:chgData name="Stanford Bowman" userId="6ede3e4e1afbea80" providerId="LiveId" clId="{96AEC098-2133-403A-ABC5-BCC510E0D63E}" dt="2024-10-15T23:01:09.711" v="1033" actId="113"/>
        <pc:sldMkLst>
          <pc:docMk/>
          <pc:sldMk cId="302755266" sldId="290"/>
        </pc:sldMkLst>
        <pc:spChg chg="mod">
          <ac:chgData name="Stanford Bowman" userId="6ede3e4e1afbea80" providerId="LiveId" clId="{96AEC098-2133-403A-ABC5-BCC510E0D63E}" dt="2024-10-12T14:28:03.103" v="338"/>
          <ac:spMkLst>
            <pc:docMk/>
            <pc:sldMk cId="302755266" sldId="290"/>
            <ac:spMk id="3" creationId="{BD90AFB3-CDB8-ABB3-27B0-DD2B8D724A92}"/>
          </ac:spMkLst>
        </pc:spChg>
        <pc:spChg chg="mod">
          <ac:chgData name="Stanford Bowman" userId="6ede3e4e1afbea80" providerId="LiveId" clId="{96AEC098-2133-403A-ABC5-BCC510E0D63E}" dt="2024-10-12T14:29:03.409" v="367" actId="14100"/>
          <ac:spMkLst>
            <pc:docMk/>
            <pc:sldMk cId="302755266" sldId="290"/>
            <ac:spMk id="4" creationId="{6B23B896-0450-1478-E8C2-3F855299224E}"/>
          </ac:spMkLst>
        </pc:spChg>
        <pc:spChg chg="mod">
          <ac:chgData name="Stanford Bowman" userId="6ede3e4e1afbea80" providerId="LiveId" clId="{96AEC098-2133-403A-ABC5-BCC510E0D63E}" dt="2024-10-12T16:26:01.867" v="644"/>
          <ac:spMkLst>
            <pc:docMk/>
            <pc:sldMk cId="302755266" sldId="290"/>
            <ac:spMk id="5" creationId="{30C654AB-A098-10F8-E65C-363BA0977DBC}"/>
          </ac:spMkLst>
        </pc:spChg>
        <pc:cxnChg chg="mod">
          <ac:chgData name="Stanford Bowman" userId="6ede3e4e1afbea80" providerId="LiveId" clId="{96AEC098-2133-403A-ABC5-BCC510E0D63E}" dt="2024-10-12T14:29:12.718" v="390" actId="1037"/>
          <ac:cxnSpMkLst>
            <pc:docMk/>
            <pc:sldMk cId="302755266" sldId="290"/>
            <ac:cxnSpMk id="8" creationId="{99F1AB1B-1F03-88BA-CCB9-D0A094652344}"/>
          </ac:cxnSpMkLst>
        </pc:cxnChg>
      </pc:sldChg>
      <pc:sldChg chg="modSp mod modNotesTx">
        <pc:chgData name="Stanford Bowman" userId="6ede3e4e1afbea80" providerId="LiveId" clId="{96AEC098-2133-403A-ABC5-BCC510E0D63E}" dt="2024-10-12T14:37:41.355" v="489" actId="20577"/>
        <pc:sldMkLst>
          <pc:docMk/>
          <pc:sldMk cId="3749501681" sldId="292"/>
        </pc:sldMkLst>
        <pc:spChg chg="mod">
          <ac:chgData name="Stanford Bowman" userId="6ede3e4e1afbea80" providerId="LiveId" clId="{96AEC098-2133-403A-ABC5-BCC510E0D63E}" dt="2024-10-12T14:32:33.496" v="404"/>
          <ac:spMkLst>
            <pc:docMk/>
            <pc:sldMk cId="3749501681" sldId="292"/>
            <ac:spMk id="8" creationId="{B00D1B18-554F-60BC-6CBB-EE1865BE88B8}"/>
          </ac:spMkLst>
        </pc:spChg>
        <pc:spChg chg="mod">
          <ac:chgData name="Stanford Bowman" userId="6ede3e4e1afbea80" providerId="LiveId" clId="{96AEC098-2133-403A-ABC5-BCC510E0D63E}" dt="2024-10-12T14:34:38.434" v="413" actId="255"/>
          <ac:spMkLst>
            <pc:docMk/>
            <pc:sldMk cId="3749501681" sldId="292"/>
            <ac:spMk id="25" creationId="{CD653B91-CA79-309E-20E9-1E82F3788D15}"/>
          </ac:spMkLst>
        </pc:spChg>
        <pc:picChg chg="mod">
          <ac:chgData name="Stanford Bowman" userId="6ede3e4e1afbea80" providerId="LiveId" clId="{96AEC098-2133-403A-ABC5-BCC510E0D63E}" dt="2024-10-12T14:33:37.869" v="408" actId="1076"/>
          <ac:picMkLst>
            <pc:docMk/>
            <pc:sldMk cId="3749501681" sldId="292"/>
            <ac:picMk id="14" creationId="{21BCC8B6-3ED7-4A6F-96EB-E769539E92A2}"/>
          </ac:picMkLst>
        </pc:picChg>
      </pc:sldChg>
      <pc:sldChg chg="modSp mod modNotes modNotesTx">
        <pc:chgData name="Stanford Bowman" userId="6ede3e4e1afbea80" providerId="LiveId" clId="{96AEC098-2133-403A-ABC5-BCC510E0D63E}" dt="2024-10-16T00:29:28.518" v="1307" actId="27636"/>
        <pc:sldMkLst>
          <pc:docMk/>
          <pc:sldMk cId="3452085809" sldId="421"/>
        </pc:sldMkLst>
        <pc:spChg chg="mod">
          <ac:chgData name="Stanford Bowman" userId="6ede3e4e1afbea80" providerId="LiveId" clId="{96AEC098-2133-403A-ABC5-BCC510E0D63E}" dt="2024-10-12T14:44:52.371" v="551" actId="255"/>
          <ac:spMkLst>
            <pc:docMk/>
            <pc:sldMk cId="3452085809" sldId="421"/>
            <ac:spMk id="11" creationId="{DDF5F6B1-304A-4C50-9F53-57755C9208D3}"/>
          </ac:spMkLst>
        </pc:spChg>
        <pc:spChg chg="mod">
          <ac:chgData name="Stanford Bowman" userId="6ede3e4e1afbea80" providerId="LiveId" clId="{96AEC098-2133-403A-ABC5-BCC510E0D63E}" dt="2024-10-12T14:48:59.137" v="554" actId="14100"/>
          <ac:spMkLst>
            <pc:docMk/>
            <pc:sldMk cId="3452085809" sldId="421"/>
            <ac:spMk id="14" creationId="{6D940EB7-81B1-4BB7-AF40-55F8D8B40C06}"/>
          </ac:spMkLst>
        </pc:spChg>
        <pc:spChg chg="mod">
          <ac:chgData name="Stanford Bowman" userId="6ede3e4e1afbea80" providerId="LiveId" clId="{96AEC098-2133-403A-ABC5-BCC510E0D63E}" dt="2024-10-12T14:43:24.206" v="543" actId="14100"/>
          <ac:spMkLst>
            <pc:docMk/>
            <pc:sldMk cId="3452085809" sldId="421"/>
            <ac:spMk id="15" creationId="{19D84E3C-EC1C-40A8-9BE4-CB83B851C0AC}"/>
          </ac:spMkLst>
        </pc:spChg>
        <pc:spChg chg="mod">
          <ac:chgData name="Stanford Bowman" userId="6ede3e4e1afbea80" providerId="LiveId" clId="{96AEC098-2133-403A-ABC5-BCC510E0D63E}" dt="2024-10-12T14:44:52.371" v="551" actId="255"/>
          <ac:spMkLst>
            <pc:docMk/>
            <pc:sldMk cId="3452085809" sldId="421"/>
            <ac:spMk id="16" creationId="{F458977A-D61D-4781-A330-C460143E239E}"/>
          </ac:spMkLst>
        </pc:spChg>
        <pc:spChg chg="mod">
          <ac:chgData name="Stanford Bowman" userId="6ede3e4e1afbea80" providerId="LiveId" clId="{96AEC098-2133-403A-ABC5-BCC510E0D63E}" dt="2024-10-12T14:44:12.863" v="547" actId="14100"/>
          <ac:spMkLst>
            <pc:docMk/>
            <pc:sldMk cId="3452085809" sldId="421"/>
            <ac:spMk id="17" creationId="{FA587F66-BEFF-4D6C-AEF0-FA091908B866}"/>
          </ac:spMkLst>
        </pc:spChg>
      </pc:sldChg>
      <pc:sldChg chg="modSp mod modNotes modNotesTx">
        <pc:chgData name="Stanford Bowman" userId="6ede3e4e1afbea80" providerId="LiveId" clId="{96AEC098-2133-403A-ABC5-BCC510E0D63E}" dt="2024-10-15T23:07:05.238" v="1249" actId="1035"/>
        <pc:sldMkLst>
          <pc:docMk/>
          <pc:sldMk cId="1145517130" sldId="431"/>
        </pc:sldMkLst>
        <pc:grpChg chg="mod">
          <ac:chgData name="Stanford Bowman" userId="6ede3e4e1afbea80" providerId="LiveId" clId="{96AEC098-2133-403A-ABC5-BCC510E0D63E}" dt="2024-10-15T23:06:42.777" v="1247" actId="1076"/>
          <ac:grpSpMkLst>
            <pc:docMk/>
            <pc:sldMk cId="1145517130" sldId="431"/>
            <ac:grpSpMk id="9" creationId="{27823738-A69F-3179-76C8-4A6EBB2BC3AD}"/>
          </ac:grpSpMkLst>
        </pc:grpChg>
        <pc:graphicFrameChg chg="mod">
          <ac:chgData name="Stanford Bowman" userId="6ede3e4e1afbea80" providerId="LiveId" clId="{96AEC098-2133-403A-ABC5-BCC510E0D63E}" dt="2024-10-15T23:07:05.238" v="1249" actId="1035"/>
          <ac:graphicFrameMkLst>
            <pc:docMk/>
            <pc:sldMk cId="1145517130" sldId="431"/>
            <ac:graphicFrameMk id="12" creationId="{95518BAA-62C1-0315-8892-BDF52A6B4927}"/>
          </ac:graphicFrameMkLst>
        </pc:graphicFrameChg>
      </pc:sldChg>
      <pc:sldChg chg="modSp mod modNotes modNotesTx">
        <pc:chgData name="Stanford Bowman" userId="6ede3e4e1afbea80" providerId="LiveId" clId="{96AEC098-2133-403A-ABC5-BCC510E0D63E}" dt="2024-10-15T22:58:18.937" v="853" actId="113"/>
        <pc:sldMkLst>
          <pc:docMk/>
          <pc:sldMk cId="998796097" sldId="453"/>
        </pc:sldMkLst>
        <pc:spChg chg="mod">
          <ac:chgData name="Stanford Bowman" userId="6ede3e4e1afbea80" providerId="LiveId" clId="{96AEC098-2133-403A-ABC5-BCC510E0D63E}" dt="2024-10-12T14:08:27.596" v="185" actId="14100"/>
          <ac:spMkLst>
            <pc:docMk/>
            <pc:sldMk cId="998796097" sldId="453"/>
            <ac:spMk id="8" creationId="{BC88A060-5798-8824-06AF-76E44CEDC8F3}"/>
          </ac:spMkLst>
        </pc:spChg>
      </pc:sldChg>
      <pc:sldChg chg="delSp modSp mod delAnim modNotes modNotesTx">
        <pc:chgData name="Stanford Bowman" userId="6ede3e4e1afbea80" providerId="LiveId" clId="{96AEC098-2133-403A-ABC5-BCC510E0D63E}" dt="2024-10-12T16:26:02.041" v="652" actId="27636"/>
        <pc:sldMkLst>
          <pc:docMk/>
          <pc:sldMk cId="938802995" sldId="458"/>
        </pc:sldMkLst>
        <pc:spChg chg="mod">
          <ac:chgData name="Stanford Bowman" userId="6ede3e4e1afbea80" providerId="LiveId" clId="{96AEC098-2133-403A-ABC5-BCC510E0D63E}" dt="2024-10-12T15:39:41.021" v="567" actId="403"/>
          <ac:spMkLst>
            <pc:docMk/>
            <pc:sldMk cId="938802995" sldId="458"/>
            <ac:spMk id="3" creationId="{C173528E-EDC8-4FBE-9BE9-878B206B957E}"/>
          </ac:spMkLst>
        </pc:spChg>
        <pc:spChg chg="del">
          <ac:chgData name="Stanford Bowman" userId="6ede3e4e1afbea80" providerId="LiveId" clId="{96AEC098-2133-403A-ABC5-BCC510E0D63E}" dt="2024-10-12T15:39:33.548" v="566" actId="478"/>
          <ac:spMkLst>
            <pc:docMk/>
            <pc:sldMk cId="938802995" sldId="458"/>
            <ac:spMk id="5" creationId="{DCF43D07-452B-C8F1-F4F1-470CCF1D81A7}"/>
          </ac:spMkLst>
        </pc:spChg>
        <pc:spChg chg="mod">
          <ac:chgData name="Stanford Bowman" userId="6ede3e4e1afbea80" providerId="LiveId" clId="{96AEC098-2133-403A-ABC5-BCC510E0D63E}" dt="2024-10-12T15:40:45.533" v="583" actId="14100"/>
          <ac:spMkLst>
            <pc:docMk/>
            <pc:sldMk cId="938802995" sldId="458"/>
            <ac:spMk id="12" creationId="{43E01BC6-A475-427E-AAE4-EABF933AD3A0}"/>
          </ac:spMkLst>
        </pc:spChg>
        <pc:spChg chg="mod">
          <ac:chgData name="Stanford Bowman" userId="6ede3e4e1afbea80" providerId="LiveId" clId="{96AEC098-2133-403A-ABC5-BCC510E0D63E}" dt="2024-10-12T15:40:45.533" v="583" actId="14100"/>
          <ac:spMkLst>
            <pc:docMk/>
            <pc:sldMk cId="938802995" sldId="458"/>
            <ac:spMk id="21" creationId="{D5CA7739-1376-4613-8ADE-73CDD8360891}"/>
          </ac:spMkLst>
        </pc:spChg>
        <pc:spChg chg="mod">
          <ac:chgData name="Stanford Bowman" userId="6ede3e4e1afbea80" providerId="LiveId" clId="{96AEC098-2133-403A-ABC5-BCC510E0D63E}" dt="2024-10-12T15:38:02.074" v="559" actId="27636"/>
          <ac:spMkLst>
            <pc:docMk/>
            <pc:sldMk cId="938802995" sldId="458"/>
            <ac:spMk id="23" creationId="{4AE1B342-E6EE-45AE-83D4-7797DFEF110B}"/>
          </ac:spMkLst>
        </pc:spChg>
      </pc:sldChg>
      <pc:sldChg chg="modSp modNotes modNotesTx">
        <pc:chgData name="Stanford Bowman" userId="6ede3e4e1afbea80" providerId="LiveId" clId="{96AEC098-2133-403A-ABC5-BCC510E0D63E}" dt="2024-10-15T22:54:38.487" v="760" actId="113"/>
        <pc:sldMkLst>
          <pc:docMk/>
          <pc:sldMk cId="3295816466" sldId="474"/>
        </pc:sldMkLst>
        <pc:graphicFrameChg chg="mod">
          <ac:chgData name="Stanford Bowman" userId="6ede3e4e1afbea80" providerId="LiveId" clId="{96AEC098-2133-403A-ABC5-BCC510E0D63E}" dt="2024-10-12T13:59:33.510" v="135"/>
          <ac:graphicFrameMkLst>
            <pc:docMk/>
            <pc:sldMk cId="3295816466" sldId="474"/>
            <ac:graphicFrameMk id="12" creationId="{95518BAA-62C1-0315-8892-BDF52A6B4927}"/>
          </ac:graphicFrameMkLst>
        </pc:graphicFrameChg>
      </pc:sldChg>
      <pc:sldChg chg="modSp mod modNotesTx">
        <pc:chgData name="Stanford Bowman" userId="6ede3e4e1afbea80" providerId="LiveId" clId="{96AEC098-2133-403A-ABC5-BCC510E0D63E}" dt="2024-10-16T00:33:00.848" v="1314" actId="6549"/>
        <pc:sldMkLst>
          <pc:docMk/>
          <pc:sldMk cId="503586353" sldId="476"/>
        </pc:sldMkLst>
        <pc:spChg chg="mod">
          <ac:chgData name="Stanford Bowman" userId="6ede3e4e1afbea80" providerId="LiveId" clId="{96AEC098-2133-403A-ABC5-BCC510E0D63E}" dt="2024-10-14T22:02:47.913" v="699" actId="1038"/>
          <ac:spMkLst>
            <pc:docMk/>
            <pc:sldMk cId="503586353" sldId="476"/>
            <ac:spMk id="9" creationId="{E254EE40-D275-484D-B0FD-C951ED3524DB}"/>
          </ac:spMkLst>
        </pc:spChg>
        <pc:graphicFrameChg chg="mod modGraphic">
          <ac:chgData name="Stanford Bowman" userId="6ede3e4e1afbea80" providerId="LiveId" clId="{96AEC098-2133-403A-ABC5-BCC510E0D63E}" dt="2024-10-14T22:00:20.423" v="694" actId="14100"/>
          <ac:graphicFrameMkLst>
            <pc:docMk/>
            <pc:sldMk cId="503586353" sldId="476"/>
            <ac:graphicFrameMk id="8" creationId="{242B4EE1-F97A-4D97-82FE-864653058872}"/>
          </ac:graphicFrameMkLst>
        </pc:graphicFrameChg>
        <pc:cxnChg chg="mod">
          <ac:chgData name="Stanford Bowman" userId="6ede3e4e1afbea80" providerId="LiveId" clId="{96AEC098-2133-403A-ABC5-BCC510E0D63E}" dt="2024-10-14T22:01:46.147" v="696" actId="1076"/>
          <ac:cxnSpMkLst>
            <pc:docMk/>
            <pc:sldMk cId="503586353" sldId="476"/>
            <ac:cxnSpMk id="16" creationId="{73BAAAEE-EC65-42E5-A40C-3BB2B4DEDC1C}"/>
          </ac:cxnSpMkLst>
        </pc:cxnChg>
      </pc:sldChg>
      <pc:sldChg chg="modSp modNotes modNotesTx">
        <pc:chgData name="Stanford Bowman" userId="6ede3e4e1afbea80" providerId="LiveId" clId="{96AEC098-2133-403A-ABC5-BCC510E0D63E}" dt="2024-10-12T16:26:01.991" v="649" actId="27636"/>
        <pc:sldMkLst>
          <pc:docMk/>
          <pc:sldMk cId="3231419742" sldId="477"/>
        </pc:sldMkLst>
        <pc:graphicFrameChg chg="mod">
          <ac:chgData name="Stanford Bowman" userId="6ede3e4e1afbea80" providerId="LiveId" clId="{96AEC098-2133-403A-ABC5-BCC510E0D63E}" dt="2024-10-12T14:23:07.359" v="290"/>
          <ac:graphicFrameMkLst>
            <pc:docMk/>
            <pc:sldMk cId="3231419742" sldId="477"/>
            <ac:graphicFrameMk id="12" creationId="{95518BAA-62C1-0315-8892-BDF52A6B4927}"/>
          </ac:graphicFrameMkLst>
        </pc:graphicFrameChg>
      </pc:sldChg>
      <pc:sldChg chg="modSp mod">
        <pc:chgData name="Stanford Bowman" userId="6ede3e4e1afbea80" providerId="LiveId" clId="{96AEC098-2133-403A-ABC5-BCC510E0D63E}" dt="2024-10-12T13:54:31.200" v="68" actId="1035"/>
        <pc:sldMkLst>
          <pc:docMk/>
          <pc:sldMk cId="2229889855" sldId="481"/>
        </pc:sldMkLst>
        <pc:spChg chg="mod">
          <ac:chgData name="Stanford Bowman" userId="6ede3e4e1afbea80" providerId="LiveId" clId="{96AEC098-2133-403A-ABC5-BCC510E0D63E}" dt="2024-10-12T13:50:47.582" v="23"/>
          <ac:spMkLst>
            <pc:docMk/>
            <pc:sldMk cId="2229889855" sldId="481"/>
            <ac:spMk id="3" creationId="{03D7AAC8-C1E7-6313-1CE0-BBBBCFC90064}"/>
          </ac:spMkLst>
        </pc:spChg>
        <pc:spChg chg="mod">
          <ac:chgData name="Stanford Bowman" userId="6ede3e4e1afbea80" providerId="LiveId" clId="{96AEC098-2133-403A-ABC5-BCC510E0D63E}" dt="2024-10-12T13:51:27.029" v="25" actId="27636"/>
          <ac:spMkLst>
            <pc:docMk/>
            <pc:sldMk cId="2229889855" sldId="481"/>
            <ac:spMk id="5" creationId="{8440C3F4-DD89-48E5-497E-4BCDC41DD7C6}"/>
          </ac:spMkLst>
        </pc:spChg>
        <pc:cxnChg chg="mod">
          <ac:chgData name="Stanford Bowman" userId="6ede3e4e1afbea80" providerId="LiveId" clId="{96AEC098-2133-403A-ABC5-BCC510E0D63E}" dt="2024-10-12T13:54:31.200" v="68" actId="1035"/>
          <ac:cxnSpMkLst>
            <pc:docMk/>
            <pc:sldMk cId="2229889855" sldId="481"/>
            <ac:cxnSpMk id="9" creationId="{F805EF57-3B00-95E0-D565-1F95B40E9676}"/>
          </ac:cxnSpMkLst>
        </pc:cxnChg>
      </pc:sldChg>
      <pc:sldChg chg="modSp mod modNotesTx">
        <pc:chgData name="Stanford Bowman" userId="6ede3e4e1afbea80" providerId="LiveId" clId="{96AEC098-2133-403A-ABC5-BCC510E0D63E}" dt="2024-10-15T22:59:34.539" v="945" actId="6549"/>
        <pc:sldMkLst>
          <pc:docMk/>
          <pc:sldMk cId="1899292702" sldId="482"/>
        </pc:sldMkLst>
        <pc:spChg chg="mod">
          <ac:chgData name="Stanford Bowman" userId="6ede3e4e1afbea80" providerId="LiveId" clId="{96AEC098-2133-403A-ABC5-BCC510E0D63E}" dt="2024-10-12T14:25:26.570" v="304"/>
          <ac:spMkLst>
            <pc:docMk/>
            <pc:sldMk cId="1899292702" sldId="482"/>
            <ac:spMk id="3" creationId="{BD90AFB3-CDB8-ABB3-27B0-DD2B8D724A92}"/>
          </ac:spMkLst>
        </pc:spChg>
        <pc:spChg chg="mod">
          <ac:chgData name="Stanford Bowman" userId="6ede3e4e1afbea80" providerId="LiveId" clId="{96AEC098-2133-403A-ABC5-BCC510E0D63E}" dt="2024-10-12T14:26:36.145" v="333" actId="14100"/>
          <ac:spMkLst>
            <pc:docMk/>
            <pc:sldMk cId="1899292702" sldId="482"/>
            <ac:spMk id="4" creationId="{6B23B896-0450-1478-E8C2-3F855299224E}"/>
          </ac:spMkLst>
        </pc:spChg>
        <pc:spChg chg="mod">
          <ac:chgData name="Stanford Bowman" userId="6ede3e4e1afbea80" providerId="LiveId" clId="{96AEC098-2133-403A-ABC5-BCC510E0D63E}" dt="2024-10-12T16:26:01.867" v="644"/>
          <ac:spMkLst>
            <pc:docMk/>
            <pc:sldMk cId="1899292702" sldId="482"/>
            <ac:spMk id="5" creationId="{30C654AB-A098-10F8-E65C-363BA0977DBC}"/>
          </ac:spMkLst>
        </pc:spChg>
        <pc:cxnChg chg="mod">
          <ac:chgData name="Stanford Bowman" userId="6ede3e4e1afbea80" providerId="LiveId" clId="{96AEC098-2133-403A-ABC5-BCC510E0D63E}" dt="2024-10-12T14:26:30.801" v="332" actId="1038"/>
          <ac:cxnSpMkLst>
            <pc:docMk/>
            <pc:sldMk cId="1899292702" sldId="482"/>
            <ac:cxnSpMk id="8" creationId="{99F1AB1B-1F03-88BA-CCB9-D0A094652344}"/>
          </ac:cxnSpMkLst>
        </pc:cxnChg>
      </pc:sldChg>
      <pc:sldChg chg="del modNotes">
        <pc:chgData name="Stanford Bowman" userId="6ede3e4e1afbea80" providerId="LiveId" clId="{96AEC098-2133-403A-ABC5-BCC510E0D63E}" dt="2024-10-12T14:24:00.880" v="299" actId="47"/>
        <pc:sldMkLst>
          <pc:docMk/>
          <pc:sldMk cId="229721806" sldId="490"/>
        </pc:sldMkLst>
      </pc:sldChg>
      <pc:sldChg chg="del modNotes">
        <pc:chgData name="Stanford Bowman" userId="6ede3e4e1afbea80" providerId="LiveId" clId="{96AEC098-2133-403A-ABC5-BCC510E0D63E}" dt="2024-10-12T14:24:08.851" v="300" actId="47"/>
        <pc:sldMkLst>
          <pc:docMk/>
          <pc:sldMk cId="1706572503" sldId="492"/>
        </pc:sldMkLst>
      </pc:sldChg>
      <pc:sldChg chg="del modNotes">
        <pc:chgData name="Stanford Bowman" userId="6ede3e4e1afbea80" providerId="LiveId" clId="{96AEC098-2133-403A-ABC5-BCC510E0D63E}" dt="2024-10-12T14:24:15.213" v="301" actId="47"/>
        <pc:sldMkLst>
          <pc:docMk/>
          <pc:sldMk cId="1364114909" sldId="493"/>
        </pc:sldMkLst>
      </pc:sldChg>
      <pc:sldChg chg="del">
        <pc:chgData name="Stanford Bowman" userId="6ede3e4e1afbea80" providerId="LiveId" clId="{96AEC098-2133-403A-ABC5-BCC510E0D63E}" dt="2024-10-12T14:35:16.214" v="415" actId="47"/>
        <pc:sldMkLst>
          <pc:docMk/>
          <pc:sldMk cId="1062910636" sldId="494"/>
        </pc:sldMkLst>
      </pc:sldChg>
      <pc:sldChg chg="del modNotes">
        <pc:chgData name="Stanford Bowman" userId="6ede3e4e1afbea80" providerId="LiveId" clId="{96AEC098-2133-403A-ABC5-BCC510E0D63E}" dt="2024-10-12T15:40:53.657" v="584" actId="47"/>
        <pc:sldMkLst>
          <pc:docMk/>
          <pc:sldMk cId="186642840" sldId="496"/>
        </pc:sldMkLst>
      </pc:sldChg>
      <pc:sldChg chg="modSp mod modNotesTx">
        <pc:chgData name="Stanford Bowman" userId="6ede3e4e1afbea80" providerId="LiveId" clId="{96AEC098-2133-403A-ABC5-BCC510E0D63E}" dt="2024-10-15T22:51:17.368" v="711" actId="20577"/>
        <pc:sldMkLst>
          <pc:docMk/>
          <pc:sldMk cId="160944001" sldId="497"/>
        </pc:sldMkLst>
        <pc:spChg chg="mod">
          <ac:chgData name="Stanford Bowman" userId="6ede3e4e1afbea80" providerId="LiveId" clId="{96AEC098-2133-403A-ABC5-BCC510E0D63E}" dt="2024-10-15T22:51:17.368" v="711" actId="20577"/>
          <ac:spMkLst>
            <pc:docMk/>
            <pc:sldMk cId="160944001" sldId="497"/>
            <ac:spMk id="3" creationId="{03D7AAC8-C1E7-6313-1CE0-BBBBCFC90064}"/>
          </ac:spMkLst>
        </pc:spChg>
      </pc:sldChg>
      <pc:sldChg chg="delSp modSp mod">
        <pc:chgData name="Stanford Bowman" userId="6ede3e4e1afbea80" providerId="LiveId" clId="{96AEC098-2133-403A-ABC5-BCC510E0D63E}" dt="2024-10-12T13:49:58.907" v="22" actId="478"/>
        <pc:sldMkLst>
          <pc:docMk/>
          <pc:sldMk cId="2976363324" sldId="498"/>
        </pc:sldMkLst>
        <pc:spChg chg="mod">
          <ac:chgData name="Stanford Bowman" userId="6ede3e4e1afbea80" providerId="LiveId" clId="{96AEC098-2133-403A-ABC5-BCC510E0D63E}" dt="2024-10-12T13:43:45.706" v="6" actId="403"/>
          <ac:spMkLst>
            <pc:docMk/>
            <pc:sldMk cId="2976363324" sldId="498"/>
            <ac:spMk id="13" creationId="{5FBEF3E0-3D33-49BE-B0F6-06038D3A0AED}"/>
          </ac:spMkLst>
        </pc:spChg>
        <pc:spChg chg="mod">
          <ac:chgData name="Stanford Bowman" userId="6ede3e4e1afbea80" providerId="LiveId" clId="{96AEC098-2133-403A-ABC5-BCC510E0D63E}" dt="2024-10-12T13:42:38.322" v="1" actId="14100"/>
          <ac:spMkLst>
            <pc:docMk/>
            <pc:sldMk cId="2976363324" sldId="498"/>
            <ac:spMk id="14" creationId="{CCC008D2-9B8F-450C-980E-676AD29E9CED}"/>
          </ac:spMkLst>
        </pc:spChg>
        <pc:picChg chg="del mod">
          <ac:chgData name="Stanford Bowman" userId="6ede3e4e1afbea80" providerId="LiveId" clId="{96AEC098-2133-403A-ABC5-BCC510E0D63E}" dt="2024-10-12T13:49:58.907" v="22" actId="478"/>
          <ac:picMkLst>
            <pc:docMk/>
            <pc:sldMk cId="2976363324" sldId="498"/>
            <ac:picMk id="11" creationId="{08E0776B-EC55-433E-BBE4-3FC3B6F65DB8}"/>
          </ac:picMkLst>
        </pc:picChg>
      </pc:sldChg>
      <pc:sldChg chg="modSp add modNotes modNotesTx">
        <pc:chgData name="Stanford Bowman" userId="6ede3e4e1afbea80" providerId="LiveId" clId="{96AEC098-2133-403A-ABC5-BCC510E0D63E}" dt="2024-10-15T22:56:27.671" v="765" actId="113"/>
        <pc:sldMkLst>
          <pc:docMk/>
          <pc:sldMk cId="4033743679" sldId="499"/>
        </pc:sldMkLst>
        <pc:graphicFrameChg chg="mod">
          <ac:chgData name="Stanford Bowman" userId="6ede3e4e1afbea80" providerId="LiveId" clId="{96AEC098-2133-403A-ABC5-BCC510E0D63E}" dt="2024-10-12T14:01:34.772" v="148"/>
          <ac:graphicFrameMkLst>
            <pc:docMk/>
            <pc:sldMk cId="4033743679" sldId="499"/>
            <ac:graphicFrameMk id="12" creationId="{4A8B320E-C749-9E7A-87FC-104B65C76BAB}"/>
          </ac:graphicFrameMkLst>
        </pc:graphicFrameChg>
      </pc:sldChg>
      <pc:sldChg chg="modSp add mod ord modNotes modNotesTx">
        <pc:chgData name="Stanford Bowman" userId="6ede3e4e1afbea80" providerId="LiveId" clId="{96AEC098-2133-403A-ABC5-BCC510E0D63E}" dt="2024-10-12T16:26:01.981" v="648" actId="27636"/>
        <pc:sldMkLst>
          <pc:docMk/>
          <pc:sldMk cId="1733454824" sldId="500"/>
        </pc:sldMkLst>
        <pc:graphicFrameChg chg="mod modGraphic">
          <ac:chgData name="Stanford Bowman" userId="6ede3e4e1afbea80" providerId="LiveId" clId="{96AEC098-2133-403A-ABC5-BCC510E0D63E}" dt="2024-10-12T14:20:53.835" v="275" actId="1076"/>
          <ac:graphicFrameMkLst>
            <pc:docMk/>
            <pc:sldMk cId="1733454824" sldId="500"/>
            <ac:graphicFrameMk id="12" creationId="{FE1F68DF-EFD1-2527-055B-BB4ABBBD64F9}"/>
          </ac:graphicFrameMkLst>
        </pc:graphicFrameChg>
      </pc:sldChg>
      <pc:sldChg chg="modSp add mod modNotesTx">
        <pc:chgData name="Stanford Bowman" userId="6ede3e4e1afbea80" providerId="LiveId" clId="{96AEC098-2133-403A-ABC5-BCC510E0D63E}" dt="2024-10-15T23:02:56.849" v="1109" actId="113"/>
        <pc:sldMkLst>
          <pc:docMk/>
          <pc:sldMk cId="1743265388" sldId="501"/>
        </pc:sldMkLst>
        <pc:spChg chg="mod">
          <ac:chgData name="Stanford Bowman" userId="6ede3e4e1afbea80" providerId="LiveId" clId="{96AEC098-2133-403A-ABC5-BCC510E0D63E}" dt="2024-10-12T14:31:12.666" v="399"/>
          <ac:spMkLst>
            <pc:docMk/>
            <pc:sldMk cId="1743265388" sldId="501"/>
            <ac:spMk id="3" creationId="{4114CAB7-8C4E-D364-7F0C-226312FC0A14}"/>
          </ac:spMkLst>
        </pc:spChg>
        <pc:spChg chg="mod">
          <ac:chgData name="Stanford Bowman" userId="6ede3e4e1afbea80" providerId="LiveId" clId="{96AEC098-2133-403A-ABC5-BCC510E0D63E}" dt="2024-10-12T14:31:31.486" v="401" actId="20577"/>
          <ac:spMkLst>
            <pc:docMk/>
            <pc:sldMk cId="1743265388" sldId="501"/>
            <ac:spMk id="4" creationId="{7E2509F8-5AD8-6835-B5D7-95E28170AAA6}"/>
          </ac:spMkLst>
        </pc:spChg>
        <pc:spChg chg="mod">
          <ac:chgData name="Stanford Bowman" userId="6ede3e4e1afbea80" providerId="LiveId" clId="{96AEC098-2133-403A-ABC5-BCC510E0D63E}" dt="2024-10-12T16:26:01.867" v="644"/>
          <ac:spMkLst>
            <pc:docMk/>
            <pc:sldMk cId="1743265388" sldId="501"/>
            <ac:spMk id="5" creationId="{04AEEA1A-7232-13D1-57A4-325F347AD8FA}"/>
          </ac:spMkLst>
        </pc:spChg>
      </pc:sldChg>
      <pc:sldChg chg="modSp add mod modNotesTx">
        <pc:chgData name="Stanford Bowman" userId="6ede3e4e1afbea80" providerId="LiveId" clId="{96AEC098-2133-403A-ABC5-BCC510E0D63E}" dt="2024-10-12T14:36:52.157" v="436" actId="20577"/>
        <pc:sldMkLst>
          <pc:docMk/>
          <pc:sldMk cId="1635439439" sldId="502"/>
        </pc:sldMkLst>
        <pc:spChg chg="mod">
          <ac:chgData name="Stanford Bowman" userId="6ede3e4e1afbea80" providerId="LiveId" clId="{96AEC098-2133-403A-ABC5-BCC510E0D63E}" dt="2024-10-12T14:36:52.157" v="436" actId="20577"/>
          <ac:spMkLst>
            <pc:docMk/>
            <pc:sldMk cId="1635439439" sldId="502"/>
            <ac:spMk id="25" creationId="{DB628A72-4319-E8CD-9414-051346F465B1}"/>
          </ac:spMkLst>
        </pc:spChg>
      </pc:sldChg>
      <pc:sldChg chg="modSp add mod modNotes modNotesTx">
        <pc:chgData name="Stanford Bowman" userId="6ede3e4e1afbea80" providerId="LiveId" clId="{96AEC098-2133-403A-ABC5-BCC510E0D63E}" dt="2024-10-12T16:26:02.113" v="653" actId="27636"/>
        <pc:sldMkLst>
          <pc:docMk/>
          <pc:sldMk cId="3707341238" sldId="503"/>
        </pc:sldMkLst>
        <pc:spChg chg="mod">
          <ac:chgData name="Stanford Bowman" userId="6ede3e4e1afbea80" providerId="LiveId" clId="{96AEC098-2133-403A-ABC5-BCC510E0D63E}" dt="2024-10-12T15:42:53.480" v="594"/>
          <ac:spMkLst>
            <pc:docMk/>
            <pc:sldMk cId="3707341238" sldId="503"/>
            <ac:spMk id="3" creationId="{F2679EEC-EA3C-7960-5035-E17013A20251}"/>
          </ac:spMkLst>
        </pc:spChg>
        <pc:spChg chg="mod">
          <ac:chgData name="Stanford Bowman" userId="6ede3e4e1afbea80" providerId="LiveId" clId="{96AEC098-2133-403A-ABC5-BCC510E0D63E}" dt="2024-10-12T15:43:19.474" v="595"/>
          <ac:spMkLst>
            <pc:docMk/>
            <pc:sldMk cId="3707341238" sldId="503"/>
            <ac:spMk id="12" creationId="{9A23C03C-71F4-A38A-790F-E930DBFA1C2B}"/>
          </ac:spMkLst>
        </pc:spChg>
        <pc:spChg chg="mod">
          <ac:chgData name="Stanford Bowman" userId="6ede3e4e1afbea80" providerId="LiveId" clId="{96AEC098-2133-403A-ABC5-BCC510E0D63E}" dt="2024-10-12T15:42:25.973" v="593"/>
          <ac:spMkLst>
            <pc:docMk/>
            <pc:sldMk cId="3707341238" sldId="503"/>
            <ac:spMk id="21" creationId="{A1E34671-0545-EDBA-D3AD-B31C9ED94EEC}"/>
          </ac:spMkLst>
        </pc:spChg>
        <pc:spChg chg="mod">
          <ac:chgData name="Stanford Bowman" userId="6ede3e4e1afbea80" providerId="LiveId" clId="{96AEC098-2133-403A-ABC5-BCC510E0D63E}" dt="2024-10-12T15:41:53.133" v="591" actId="14100"/>
          <ac:spMkLst>
            <pc:docMk/>
            <pc:sldMk cId="3707341238" sldId="503"/>
            <ac:spMk id="23" creationId="{F223B3DC-87C6-4AD9-939D-DC214FCC1A53}"/>
          </ac:spMkLst>
        </pc:spChg>
      </pc:sldChg>
      <pc:sldChg chg="modSp add mod modAnim modNotes modNotesTx">
        <pc:chgData name="Stanford Bowman" userId="6ede3e4e1afbea80" providerId="LiveId" clId="{96AEC098-2133-403A-ABC5-BCC510E0D63E}" dt="2024-10-12T16:26:02.125" v="654" actId="27636"/>
        <pc:sldMkLst>
          <pc:docMk/>
          <pc:sldMk cId="3175502732" sldId="504"/>
        </pc:sldMkLst>
        <pc:spChg chg="mod">
          <ac:chgData name="Stanford Bowman" userId="6ede3e4e1afbea80" providerId="LiveId" clId="{96AEC098-2133-403A-ABC5-BCC510E0D63E}" dt="2024-10-12T15:46:30.490" v="606"/>
          <ac:spMkLst>
            <pc:docMk/>
            <pc:sldMk cId="3175502732" sldId="504"/>
            <ac:spMk id="3" creationId="{A77F1736-4291-1BBA-E70B-6121F46F7336}"/>
          </ac:spMkLst>
        </pc:spChg>
        <pc:spChg chg="mod">
          <ac:chgData name="Stanford Bowman" userId="6ede3e4e1afbea80" providerId="LiveId" clId="{96AEC098-2133-403A-ABC5-BCC510E0D63E}" dt="2024-10-12T15:46:52.356" v="607"/>
          <ac:spMkLst>
            <pc:docMk/>
            <pc:sldMk cId="3175502732" sldId="504"/>
            <ac:spMk id="12" creationId="{055CBD25-BB2B-1A99-18A4-41926658786E}"/>
          </ac:spMkLst>
        </pc:spChg>
        <pc:spChg chg="mod">
          <ac:chgData name="Stanford Bowman" userId="6ede3e4e1afbea80" providerId="LiveId" clId="{96AEC098-2133-403A-ABC5-BCC510E0D63E}" dt="2024-10-12T15:46:06.701" v="605"/>
          <ac:spMkLst>
            <pc:docMk/>
            <pc:sldMk cId="3175502732" sldId="504"/>
            <ac:spMk id="21" creationId="{30F1C703-C790-1BD6-C5D3-78263A04D007}"/>
          </ac:spMkLst>
        </pc:spChg>
        <pc:spChg chg="mod">
          <ac:chgData name="Stanford Bowman" userId="6ede3e4e1afbea80" providerId="LiveId" clId="{96AEC098-2133-403A-ABC5-BCC510E0D63E}" dt="2024-10-12T15:44:23.186" v="601" actId="27636"/>
          <ac:spMkLst>
            <pc:docMk/>
            <pc:sldMk cId="3175502732" sldId="504"/>
            <ac:spMk id="23" creationId="{F651C1ED-5D7D-3EB9-E47B-A6E2BD3DBE9F}"/>
          </ac:spMkLst>
        </pc:spChg>
      </pc:sldChg>
      <pc:sldChg chg="add del ord">
        <pc:chgData name="Stanford Bowman" userId="6ede3e4e1afbea80" providerId="LiveId" clId="{96AEC098-2133-403A-ABC5-BCC510E0D63E}" dt="2024-10-15T22:49:41.192" v="703" actId="47"/>
        <pc:sldMkLst>
          <pc:docMk/>
          <pc:sldMk cId="3104136346" sldId="5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EDEF83D-182B-4CF4-95CE-AD4ADE63DF28}">
      <dgm:prSet custT="1"/>
      <dgm:spPr>
        <a:solidFill>
          <a:srgbClr val="002060"/>
        </a:solidFill>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Two Tablets of Exodus 20</a:t>
          </a:r>
          <a:r>
            <a:rPr lang="en-US" sz="18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7172470A-29A6-469B-945E-AE7EA9E06DD7}" type="parTrans" cxnId="{EDBB0292-1B18-4FC3-89C1-CA95646C3EF8}">
      <dgm:prSet/>
      <dgm:spPr/>
      <dgm:t>
        <a:bodyPr/>
        <a:lstStyle/>
        <a:p>
          <a:endParaRPr lang="en-US"/>
        </a:p>
      </dgm:t>
    </dgm:pt>
    <dgm:pt modelId="{A5A61C8D-F6A3-4FA7-A73A-E84207AEAEF5}" type="sibTrans" cxnId="{EDBB0292-1B18-4FC3-89C1-CA95646C3EF8}">
      <dgm:prSet/>
      <dgm:spPr/>
      <dgm:t>
        <a:bodyPr/>
        <a:lstStyle/>
        <a:p>
          <a:endParaRPr lang="en-US"/>
        </a:p>
      </dgm:t>
    </dgm:pt>
    <dgm:pt modelId="{9EB789F7-87A9-4238-8474-7B88CEE67503}">
      <dgm:prSet custT="1"/>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When Jesus later summarizes the whole meaning of the Law and Prophets as love of God and love of neighbor (Matt. 22:39–40), some think that He is not only alluding to Leviticus 19:18 but also to a way of reading the Ten Commandments (Ex. 20:1–17; Deut. 5:6–21). If the commandments are equally divided into two halves—Exodus 34:1 mentions “two stone tablets”—the first half tells how to worship God (no other gods, no idols, no misuse of God’s name, remember the Sabbath). That is the vertical dimension to love and obedience. In contrast, the second half focuses on relationships with others (honor parents; no murder, adultery, stealing, false testimony, or coveting).  This is the horizontal dimension to love and obedience. </a:t>
          </a:r>
        </a:p>
      </dgm:t>
    </dgm:pt>
    <dgm:pt modelId="{8974B23C-982B-4F38-A70D-4DEF9D64481F}" type="parTrans" cxnId="{0614D66A-B7A0-4052-8D10-E493BB575860}">
      <dgm:prSet/>
      <dgm:spPr/>
      <dgm:t>
        <a:bodyPr/>
        <a:lstStyle/>
        <a:p>
          <a:endParaRPr lang="en-US"/>
        </a:p>
      </dgm:t>
    </dgm:pt>
    <dgm:pt modelId="{6C0CC560-4F2D-4DFC-A53C-B7CD693AC0DE}" type="sibTrans" cxnId="{0614D66A-B7A0-4052-8D10-E493BB575860}">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99A6A08-9CD8-4FDF-A21C-DC589BCF4443}" type="pres">
      <dgm:prSet presAssocID="{FEDEF83D-182B-4CF4-95CE-AD4ADE63DF28}" presName="parentText" presStyleLbl="node1" presStyleIdx="0" presStyleCnt="1" custAng="10800000" custFlipVert="1" custScaleY="35578" custLinFactNeighborX="-307" custLinFactNeighborY="-64511">
        <dgm:presLayoutVars>
          <dgm:chMax val="0"/>
          <dgm:bulletEnabled val="1"/>
        </dgm:presLayoutVars>
      </dgm:prSet>
      <dgm:spPr/>
    </dgm:pt>
    <dgm:pt modelId="{2F0B5F70-B634-46CE-9B1E-BD2A2F366D71}" type="pres">
      <dgm:prSet presAssocID="{FEDEF83D-182B-4CF4-95CE-AD4ADE63DF28}" presName="childText" presStyleLbl="revTx" presStyleIdx="0" presStyleCnt="1" custLinFactY="-3826" custLinFactNeighborX="-307" custLinFactNeighborY="-100000">
        <dgm:presLayoutVars>
          <dgm:bulletEnabled val="1"/>
        </dgm:presLayoutVars>
      </dgm:prSet>
      <dgm:spPr/>
    </dgm:pt>
  </dgm:ptLst>
  <dgm:cxnLst>
    <dgm:cxn modelId="{453E7001-5F0B-42AF-AAF2-DC00E7256F21}" type="presOf" srcId="{FEDEF83D-182B-4CF4-95CE-AD4ADE63DF28}" destId="{599A6A08-9CD8-4FDF-A21C-DC589BCF4443}"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0614D66A-B7A0-4052-8D10-E493BB575860}" srcId="{FEDEF83D-182B-4CF4-95CE-AD4ADE63DF28}" destId="{9EB789F7-87A9-4238-8474-7B88CEE67503}" srcOrd="0" destOrd="0" parTransId="{8974B23C-982B-4F38-A70D-4DEF9D64481F}" sibTransId="{6C0CC560-4F2D-4DFC-A53C-B7CD693AC0DE}"/>
    <dgm:cxn modelId="{93728355-A5B2-411B-8C8C-6E02251D140B}" type="presOf" srcId="{9EB789F7-87A9-4238-8474-7B88CEE67503}" destId="{2F0B5F70-B634-46CE-9B1E-BD2A2F366D71}" srcOrd="0" destOrd="0" presId="urn:microsoft.com/office/officeart/2005/8/layout/vList2"/>
    <dgm:cxn modelId="{EDBB0292-1B18-4FC3-89C1-CA95646C3EF8}" srcId="{BFFC02B3-0AC4-4704-9C97-235C3C19ABDA}" destId="{FEDEF83D-182B-4CF4-95CE-AD4ADE63DF28}" srcOrd="0" destOrd="0" parTransId="{7172470A-29A6-469B-945E-AE7EA9E06DD7}" sibTransId="{A5A61C8D-F6A3-4FA7-A73A-E84207AEAEF5}"/>
    <dgm:cxn modelId="{1BDBAEEB-4583-4E59-B952-EE4CD41BF1A1}" type="presParOf" srcId="{BA297CE5-BE5D-4F08-9245-5AAF0B6B5DDE}" destId="{599A6A08-9CD8-4FDF-A21C-DC589BCF4443}" srcOrd="0" destOrd="0" presId="urn:microsoft.com/office/officeart/2005/8/layout/vList2"/>
    <dgm:cxn modelId="{B991C4C5-1ADA-4492-BAF5-B51DAA721338}" type="presParOf" srcId="{BA297CE5-BE5D-4F08-9245-5AAF0B6B5DDE}" destId="{2F0B5F70-B634-46CE-9B1E-BD2A2F366D71}"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EDEF83D-182B-4CF4-95CE-AD4ADE63DF28}">
      <dgm:prSet custT="1"/>
      <dgm:spPr>
        <a:solidFill>
          <a:srgbClr val="002060"/>
        </a:solidFill>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Is Marriage for Everyone?</a:t>
          </a:r>
          <a:r>
            <a:rPr lang="en-US" sz="18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7172470A-29A6-469B-945E-AE7EA9E06DD7}" type="parTrans" cxnId="{EDBB0292-1B18-4FC3-89C1-CA95646C3EF8}">
      <dgm:prSet/>
      <dgm:spPr/>
      <dgm:t>
        <a:bodyPr/>
        <a:lstStyle/>
        <a:p>
          <a:endParaRPr lang="en-US"/>
        </a:p>
      </dgm:t>
    </dgm:pt>
    <dgm:pt modelId="{A5A61C8D-F6A3-4FA7-A73A-E84207AEAEF5}" type="sibTrans" cxnId="{EDBB0292-1B18-4FC3-89C1-CA95646C3EF8}">
      <dgm:prSet/>
      <dgm:spPr/>
      <dgm:t>
        <a:bodyPr/>
        <a:lstStyle/>
        <a:p>
          <a:endParaRPr lang="en-US"/>
        </a:p>
      </dgm:t>
    </dgm:pt>
    <dgm:pt modelId="{991F1D4F-6B09-4C4A-8631-1A0C19FFA5C7}">
      <dgm:prSet custT="1"/>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Some Christians have taught that marriage is the most natural state for all people, since it is a context where so many learn to practice selfless love. This view is defended by Martin Luther, who reacted strongly against the abuses of celibacy by priests and nuns in his context. </a:t>
          </a:r>
        </a:p>
      </dgm:t>
    </dgm:pt>
    <dgm:pt modelId="{47D85330-7990-4D55-BFF8-02E2A78426CF}" type="parTrans" cxnId="{B3421F52-912F-48BB-890E-D5D8902675FE}">
      <dgm:prSet/>
      <dgm:spPr/>
      <dgm:t>
        <a:bodyPr/>
        <a:lstStyle/>
        <a:p>
          <a:endParaRPr lang="en-US"/>
        </a:p>
      </dgm:t>
    </dgm:pt>
    <dgm:pt modelId="{A382CA1A-DF02-48CC-948B-92E9E0C644C7}" type="sibTrans" cxnId="{B3421F52-912F-48BB-890E-D5D8902675FE}">
      <dgm:prSet/>
      <dgm:spPr/>
      <dgm:t>
        <a:bodyPr/>
        <a:lstStyle/>
        <a:p>
          <a:endParaRPr lang="en-US"/>
        </a:p>
      </dgm:t>
    </dgm:pt>
    <dgm:pt modelId="{A67215CE-1A63-4551-9951-2B8994970EFB}">
      <dgm:prSet custT="1"/>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 However, nowhere does Scripture ever say that marriage is for everyone. In fact, it is easier to find advice that recommends singleness in Scripture (see 1 Cor. 7:8, 28).  Jesus was never married, and it would be odd to see an unmarried person as inherently lacking maturity. Paul remained deliberately unmarried so that his mission for Christ would be unhindered (1 Cor. 7:32–35). Christians might need to be less directive about marriage, more inclusive of unmarried people, and more deliberately open to “family” relationships we find in a local church. </a:t>
          </a:r>
        </a:p>
      </dgm:t>
    </dgm:pt>
    <dgm:pt modelId="{9103F7DF-0AB2-4B3E-A6DC-8DFC1FA0D7DF}" type="parTrans" cxnId="{D7EE9F43-696A-4963-8CB2-1D86F8CE8B6E}">
      <dgm:prSet/>
      <dgm:spPr/>
      <dgm:t>
        <a:bodyPr/>
        <a:lstStyle/>
        <a:p>
          <a:endParaRPr lang="en-US"/>
        </a:p>
      </dgm:t>
    </dgm:pt>
    <dgm:pt modelId="{BC36839E-76C0-4B6A-9EF7-49218BB2A40B}" type="sibTrans" cxnId="{D7EE9F43-696A-4963-8CB2-1D86F8CE8B6E}">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99A6A08-9CD8-4FDF-A21C-DC589BCF4443}" type="pres">
      <dgm:prSet presAssocID="{FEDEF83D-182B-4CF4-95CE-AD4ADE63DF28}" presName="parentText" presStyleLbl="node1" presStyleIdx="0" presStyleCnt="1" custAng="10800000" custFlipVert="1" custScaleY="35578" custLinFactNeighborX="684" custLinFactNeighborY="-43068">
        <dgm:presLayoutVars>
          <dgm:chMax val="0"/>
          <dgm:bulletEnabled val="1"/>
        </dgm:presLayoutVars>
      </dgm:prSet>
      <dgm:spPr/>
    </dgm:pt>
    <dgm:pt modelId="{2F0B5F70-B634-46CE-9B1E-BD2A2F366D71}" type="pres">
      <dgm:prSet presAssocID="{FEDEF83D-182B-4CF4-95CE-AD4ADE63DF28}" presName="childText" presStyleLbl="revTx" presStyleIdx="0" presStyleCnt="1" custLinFactNeighborY="-79642">
        <dgm:presLayoutVars>
          <dgm:bulletEnabled val="1"/>
        </dgm:presLayoutVars>
      </dgm:prSet>
      <dgm:spPr/>
    </dgm:pt>
  </dgm:ptLst>
  <dgm:cxnLst>
    <dgm:cxn modelId="{453E7001-5F0B-42AF-AAF2-DC00E7256F21}" type="presOf" srcId="{FEDEF83D-182B-4CF4-95CE-AD4ADE63DF28}" destId="{599A6A08-9CD8-4FDF-A21C-DC589BCF4443}" srcOrd="0" destOrd="0" presId="urn:microsoft.com/office/officeart/2005/8/layout/vList2"/>
    <dgm:cxn modelId="{0DCBAB24-7348-4A3F-9102-808632EBE526}" type="presOf" srcId="{A67215CE-1A63-4551-9951-2B8994970EFB}" destId="{2F0B5F70-B634-46CE-9B1E-BD2A2F366D71}" srcOrd="0" destOrd="1" presId="urn:microsoft.com/office/officeart/2005/8/layout/vList2"/>
    <dgm:cxn modelId="{4956FC2D-C2DF-4024-BE27-7C68A53EB7AB}" type="presOf" srcId="{BFFC02B3-0AC4-4704-9C97-235C3C19ABDA}" destId="{BA297CE5-BE5D-4F08-9245-5AAF0B6B5DDE}" srcOrd="0" destOrd="0" presId="urn:microsoft.com/office/officeart/2005/8/layout/vList2"/>
    <dgm:cxn modelId="{9866DF39-5413-402E-AD6D-6BA4EE4D5DE7}" type="presOf" srcId="{991F1D4F-6B09-4C4A-8631-1A0C19FFA5C7}" destId="{2F0B5F70-B634-46CE-9B1E-BD2A2F366D71}" srcOrd="0" destOrd="0" presId="urn:microsoft.com/office/officeart/2005/8/layout/vList2"/>
    <dgm:cxn modelId="{D7EE9F43-696A-4963-8CB2-1D86F8CE8B6E}" srcId="{FEDEF83D-182B-4CF4-95CE-AD4ADE63DF28}" destId="{A67215CE-1A63-4551-9951-2B8994970EFB}" srcOrd="1" destOrd="0" parTransId="{9103F7DF-0AB2-4B3E-A6DC-8DFC1FA0D7DF}" sibTransId="{BC36839E-76C0-4B6A-9EF7-49218BB2A40B}"/>
    <dgm:cxn modelId="{B3421F52-912F-48BB-890E-D5D8902675FE}" srcId="{FEDEF83D-182B-4CF4-95CE-AD4ADE63DF28}" destId="{991F1D4F-6B09-4C4A-8631-1A0C19FFA5C7}" srcOrd="0" destOrd="0" parTransId="{47D85330-7990-4D55-BFF8-02E2A78426CF}" sibTransId="{A382CA1A-DF02-48CC-948B-92E9E0C644C7}"/>
    <dgm:cxn modelId="{EDBB0292-1B18-4FC3-89C1-CA95646C3EF8}" srcId="{BFFC02B3-0AC4-4704-9C97-235C3C19ABDA}" destId="{FEDEF83D-182B-4CF4-95CE-AD4ADE63DF28}" srcOrd="0" destOrd="0" parTransId="{7172470A-29A6-469B-945E-AE7EA9E06DD7}" sibTransId="{A5A61C8D-F6A3-4FA7-A73A-E84207AEAEF5}"/>
    <dgm:cxn modelId="{1BDBAEEB-4583-4E59-B952-EE4CD41BF1A1}" type="presParOf" srcId="{BA297CE5-BE5D-4F08-9245-5AAF0B6B5DDE}" destId="{599A6A08-9CD8-4FDF-A21C-DC589BCF4443}" srcOrd="0" destOrd="0" presId="urn:microsoft.com/office/officeart/2005/8/layout/vList2"/>
    <dgm:cxn modelId="{B991C4C5-1ADA-4492-BAF5-B51DAA721338}" type="presParOf" srcId="{BA297CE5-BE5D-4F08-9245-5AAF0B6B5DDE}" destId="{2F0B5F70-B634-46CE-9B1E-BD2A2F366D71}" srcOrd="1"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EDEF83D-182B-4CF4-95CE-AD4ADE63DF28}">
      <dgm:prSet custT="1"/>
      <dgm:spPr>
        <a:solidFill>
          <a:srgbClr val="002060"/>
        </a:solidFill>
      </dgm:spPr>
      <dgm:t>
        <a:bodyPr/>
        <a:lstStyle/>
        <a:p>
          <a:r>
            <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Jesus Reframes the Meaning of Moses’ Words</a:t>
          </a:r>
          <a:r>
            <a:rPr lang="en-US" sz="20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7172470A-29A6-469B-945E-AE7EA9E06DD7}" type="parTrans" cxnId="{EDBB0292-1B18-4FC3-89C1-CA95646C3EF8}">
      <dgm:prSet/>
      <dgm:spPr/>
      <dgm:t>
        <a:bodyPr/>
        <a:lstStyle/>
        <a:p>
          <a:endParaRPr lang="en-US"/>
        </a:p>
      </dgm:t>
    </dgm:pt>
    <dgm:pt modelId="{A5A61C8D-F6A3-4FA7-A73A-E84207AEAEF5}" type="sibTrans" cxnId="{EDBB0292-1B18-4FC3-89C1-CA95646C3EF8}">
      <dgm:prSet/>
      <dgm:spPr/>
      <dgm:t>
        <a:bodyPr/>
        <a:lstStyle/>
        <a:p>
          <a:endParaRPr lang="en-US"/>
        </a:p>
      </dgm:t>
    </dgm:pt>
    <dgm:pt modelId="{0B7842C4-FCDF-452C-9825-EB870DD924C9}">
      <dgm:prSet custT="1"/>
      <dgm:spPr/>
      <dgm:t>
        <a:bodyPr/>
        <a:lstStyle/>
        <a:p>
          <a:r>
            <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There are many times in the Gospels that Jesus heightens or expands upon the Law of Moses, calling His followers to greater holiness. Here Jesus does not elaborate on the Deuteronomy 24:1 regulation of divorce. Neither does He alter or overturn the idea that divorce is permitted in cases of adultery. But Jesus uses Scripture to interpret Scripture.  The creation narrative is the more important context to examine God’s desires for marriage. Notice that Jesus treats marriage relationships as sealed before God, which is one reason that the traditional Christian wedding ceremony includes vows. </a:t>
          </a:r>
          <a:endParaRPr lang="en-US" sz="20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dgm:t>
    </dgm:pt>
    <dgm:pt modelId="{2701FBB6-5572-41AA-B537-ED9F4AAA34D8}" type="parTrans" cxnId="{983C95A7-9E0A-471C-A66C-FBEDDC5F1FA0}">
      <dgm:prSet/>
      <dgm:spPr/>
      <dgm:t>
        <a:bodyPr/>
        <a:lstStyle/>
        <a:p>
          <a:endParaRPr lang="en-US"/>
        </a:p>
      </dgm:t>
    </dgm:pt>
    <dgm:pt modelId="{48BA3782-7B10-41E3-85A4-E96D82E6D968}" type="sibTrans" cxnId="{983C95A7-9E0A-471C-A66C-FBEDDC5F1FA0}">
      <dgm:prSet/>
      <dgm:spPr/>
      <dgm:t>
        <a:bodyPr/>
        <a:lstStyle/>
        <a:p>
          <a:endParaRPr lang="en-US"/>
        </a:p>
      </dgm:t>
    </dgm:pt>
    <dgm:pt modelId="{406D7A01-05CA-4314-B669-0342EB7079C0}">
      <dgm:prSet custT="1"/>
      <dgm:spPr/>
      <dgm:t>
        <a:bodyPr/>
        <a:lstStyle/>
        <a:p>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63E108F8-C0B5-46A9-9CBC-D5BF3BF4B016}" type="parTrans" cxnId="{F87CAE7F-2E67-47DA-BA7D-757B8A586C29}">
      <dgm:prSet/>
      <dgm:spPr/>
      <dgm:t>
        <a:bodyPr/>
        <a:lstStyle/>
        <a:p>
          <a:endParaRPr lang="en-US"/>
        </a:p>
      </dgm:t>
    </dgm:pt>
    <dgm:pt modelId="{5700BD1F-1BFC-4D0C-8995-BD4A2E65484B}" type="sibTrans" cxnId="{F87CAE7F-2E67-47DA-BA7D-757B8A586C29}">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99A6A08-9CD8-4FDF-A21C-DC589BCF4443}" type="pres">
      <dgm:prSet presAssocID="{FEDEF83D-182B-4CF4-95CE-AD4ADE63DF28}" presName="parentText" presStyleLbl="node1" presStyleIdx="0" presStyleCnt="1" custAng="10800000" custFlipVert="1" custScaleY="35578" custLinFactNeighborX="-307" custLinFactNeighborY="-37736">
        <dgm:presLayoutVars>
          <dgm:chMax val="0"/>
          <dgm:bulletEnabled val="1"/>
        </dgm:presLayoutVars>
      </dgm:prSet>
      <dgm:spPr/>
    </dgm:pt>
    <dgm:pt modelId="{2F0B5F70-B634-46CE-9B1E-BD2A2F366D71}" type="pres">
      <dgm:prSet presAssocID="{FEDEF83D-182B-4CF4-95CE-AD4ADE63DF28}" presName="childText" presStyleLbl="revTx" presStyleIdx="0" presStyleCnt="1" custLinFactNeighborX="-1001" custLinFactNeighborY="-77280">
        <dgm:presLayoutVars>
          <dgm:bulletEnabled val="1"/>
        </dgm:presLayoutVars>
      </dgm:prSet>
      <dgm:spPr/>
    </dgm:pt>
  </dgm:ptLst>
  <dgm:cxnLst>
    <dgm:cxn modelId="{453E7001-5F0B-42AF-AAF2-DC00E7256F21}" type="presOf" srcId="{FEDEF83D-182B-4CF4-95CE-AD4ADE63DF28}" destId="{599A6A08-9CD8-4FDF-A21C-DC589BCF4443}"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F87CAE7F-2E67-47DA-BA7D-757B8A586C29}" srcId="{FEDEF83D-182B-4CF4-95CE-AD4ADE63DF28}" destId="{406D7A01-05CA-4314-B669-0342EB7079C0}" srcOrd="1" destOrd="0" parTransId="{63E108F8-C0B5-46A9-9CBC-D5BF3BF4B016}" sibTransId="{5700BD1F-1BFC-4D0C-8995-BD4A2E65484B}"/>
    <dgm:cxn modelId="{EDBB0292-1B18-4FC3-89C1-CA95646C3EF8}" srcId="{BFFC02B3-0AC4-4704-9C97-235C3C19ABDA}" destId="{FEDEF83D-182B-4CF4-95CE-AD4ADE63DF28}" srcOrd="0" destOrd="0" parTransId="{7172470A-29A6-469B-945E-AE7EA9E06DD7}" sibTransId="{A5A61C8D-F6A3-4FA7-A73A-E84207AEAEF5}"/>
    <dgm:cxn modelId="{983C95A7-9E0A-471C-A66C-FBEDDC5F1FA0}" srcId="{FEDEF83D-182B-4CF4-95CE-AD4ADE63DF28}" destId="{0B7842C4-FCDF-452C-9825-EB870DD924C9}" srcOrd="0" destOrd="0" parTransId="{2701FBB6-5572-41AA-B537-ED9F4AAA34D8}" sibTransId="{48BA3782-7B10-41E3-85A4-E96D82E6D968}"/>
    <dgm:cxn modelId="{416793B8-94ED-4980-A256-EB83F543FB27}" type="presOf" srcId="{0B7842C4-FCDF-452C-9825-EB870DD924C9}" destId="{2F0B5F70-B634-46CE-9B1E-BD2A2F366D71}" srcOrd="0" destOrd="0" presId="urn:microsoft.com/office/officeart/2005/8/layout/vList2"/>
    <dgm:cxn modelId="{AA3086BF-A573-4942-8BA2-9B8D7CE341DD}" type="presOf" srcId="{406D7A01-05CA-4314-B669-0342EB7079C0}" destId="{2F0B5F70-B634-46CE-9B1E-BD2A2F366D71}" srcOrd="0" destOrd="1" presId="urn:microsoft.com/office/officeart/2005/8/layout/vList2"/>
    <dgm:cxn modelId="{1BDBAEEB-4583-4E59-B952-EE4CD41BF1A1}" type="presParOf" srcId="{BA297CE5-BE5D-4F08-9245-5AAF0B6B5DDE}" destId="{599A6A08-9CD8-4FDF-A21C-DC589BCF4443}" srcOrd="0" destOrd="0" presId="urn:microsoft.com/office/officeart/2005/8/layout/vList2"/>
    <dgm:cxn modelId="{B991C4C5-1ADA-4492-BAF5-B51DAA721338}" type="presParOf" srcId="{BA297CE5-BE5D-4F08-9245-5AAF0B6B5DDE}" destId="{2F0B5F70-B634-46CE-9B1E-BD2A2F366D71}"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effectLst/>
              <a:latin typeface="Gotham Medium" panose="02000604030000020004"/>
              <a:ea typeface="Calibri" panose="020F0502020204030204" pitchFamily="34" charset="0"/>
              <a:cs typeface="Times New Roman" panose="02020603050405020304" pitchFamily="18" charset="0"/>
            </a:rPr>
            <a:t> </a:t>
          </a:r>
          <a:endParaRPr lang="en-US" sz="24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FlipVert="0" custScaleY="17891" custLinFactY="-100000" custLinFactNeighborY="-13744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dirty="0">
              <a:effectLst/>
              <a:latin typeface="Gotham Medium" panose="02000604030000020004"/>
              <a:cs typeface="Times New Roman" panose="02020603050405020304" pitchFamily="18" charset="0"/>
            </a:rPr>
            <a:t>Walking the Walk</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75321D0-09C9-4AD0-9D83-A72FC24B1D34}">
      <dgm:prSet custT="1"/>
      <dgm:spPr/>
      <dgm:t>
        <a:bodyPr/>
        <a:lstStyle/>
        <a:p>
          <a:r>
            <a:rPr lang="en-US" sz="2000" b="1" dirty="0">
              <a:effectLst/>
              <a:latin typeface="Gotham Medium" panose="02000604030000020004"/>
              <a:cs typeface="Times New Roman" panose="02020603050405020304" pitchFamily="18" charset="0"/>
            </a:rPr>
            <a:t> It is not just in matters of marriage that one’s love for God can be displayed, however. The commandment “thou shalt love the Lord thy God” can and should manifest in every decision and action in the life of a Christian. Love for God can look like obeying God’s wishes for human life as expressed in the Bible and especially in the person of Jesus Christ, the incarnation of God Himself. </a:t>
          </a:r>
        </a:p>
      </dgm:t>
    </dgm:pt>
    <dgm:pt modelId="{E062657E-BC98-4947-A9EB-DBBCC061E1B6}" type="parTrans" cxnId="{08EBED21-EEA0-450B-9B27-BEAC95E61B0A}">
      <dgm:prSet/>
      <dgm:spPr/>
      <dgm:t>
        <a:bodyPr/>
        <a:lstStyle/>
        <a:p>
          <a:endParaRPr lang="en-US"/>
        </a:p>
      </dgm:t>
    </dgm:pt>
    <dgm:pt modelId="{0C07CBBD-6A8B-4208-911E-FBB56A12D0E4}" type="sibTrans" cxnId="{08EBED21-EEA0-450B-9B27-BEAC95E61B0A}">
      <dgm:prSet/>
      <dgm:spPr/>
      <dgm:t>
        <a:bodyPr/>
        <a:lstStyle/>
        <a:p>
          <a:endParaRPr lang="en-US"/>
        </a:p>
      </dgm:t>
    </dgm:pt>
    <dgm:pt modelId="{C80D7D4F-0B86-4DE9-AF1B-11DA1A613232}">
      <dgm:prSet custT="1"/>
      <dgm:spPr/>
      <dgm:t>
        <a:bodyPr/>
        <a:lstStyle/>
        <a:p>
          <a:r>
            <a:rPr lang="en-US" sz="2000" b="1" dirty="0">
              <a:effectLst/>
              <a:latin typeface="Gotham Medium" panose="02000604030000020004"/>
              <a:cs typeface="Times New Roman" panose="02020603050405020304" pitchFamily="18" charset="0"/>
            </a:rPr>
            <a:t> As we faithfully receive and live out God’s law, we must remember that it is not for us alone. We are to spur one another on and instruct younger believers growing up in the faith (Hebrews 10:24). Human nature inclines away from God and toward its own desires. We must receive God’s law—and establish external reminders of this commitment so as to combat human forgetfulness —so that it dwells in our hearts and forms our actions to live in alignment with it. </a:t>
          </a:r>
        </a:p>
      </dgm:t>
    </dgm:pt>
    <dgm:pt modelId="{58065B35-2C00-42C0-BEA8-F6BF713D8B9D}" type="parTrans" cxnId="{0D0C4642-F515-4F7B-BA5F-59A91F66868F}">
      <dgm:prSet/>
      <dgm:spPr/>
      <dgm:t>
        <a:bodyPr/>
        <a:lstStyle/>
        <a:p>
          <a:endParaRPr lang="en-US"/>
        </a:p>
      </dgm:t>
    </dgm:pt>
    <dgm:pt modelId="{1BB1B02F-8F90-46C3-8DF7-3CAA5FE6B255}" type="sibTrans" cxnId="{0D0C4642-F515-4F7B-BA5F-59A91F66868F}">
      <dgm:prSet/>
      <dgm:spPr/>
      <dgm:t>
        <a:bodyPr/>
        <a:lstStyle/>
        <a:p>
          <a:endParaRPr lang="en-US"/>
        </a:p>
      </dgm:t>
    </dgm:pt>
    <dgm:pt modelId="{EB6054C3-37D5-4A9C-9264-66433F77BED1}">
      <dgm:prSet custT="1"/>
      <dgm:spPr/>
      <dgm:t>
        <a:bodyPr/>
        <a:lstStyle/>
        <a:p>
          <a:r>
            <a:rPr lang="en-US" sz="2000" b="1" dirty="0">
              <a:effectLst/>
              <a:latin typeface="Gotham Medium" panose="02000604030000020004"/>
              <a:cs typeface="Times New Roman" panose="02020603050405020304" pitchFamily="18" charset="0"/>
            </a:rPr>
            <a:t>Christians are called to receive and apply God’s will. If we are to be distinct in the world—as families and as individuals—we must be marked by faithful obedience. Central to this is acknowledging that a whole-person love of God is the most fundamental part of the Christian life, even as it was to believers under the old covenant. It should undergird all thoughts and animate every action that a believer takes. One example of exhibiting such love for God is to submit to His desires as they relate to marriage. </a:t>
          </a:r>
        </a:p>
      </dgm:t>
    </dgm:pt>
    <dgm:pt modelId="{D609DBD8-7E02-47D9-9420-B4BA51A4B0FC}" type="sibTrans" cxnId="{DC68BD2D-41D2-4737-B250-231836AE25BA}">
      <dgm:prSet/>
      <dgm:spPr/>
      <dgm:t>
        <a:bodyPr/>
        <a:lstStyle/>
        <a:p>
          <a:endParaRPr lang="en-US"/>
        </a:p>
      </dgm:t>
    </dgm:pt>
    <dgm:pt modelId="{F6BF6F8C-8616-4BBA-8472-8FE898859ACE}" type="parTrans" cxnId="{DC68BD2D-41D2-4737-B250-231836AE25BA}">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8161" custLinFactNeighborX="382" custLinFactNeighborY="-12961">
        <dgm:presLayoutVars>
          <dgm:chMax val="0"/>
          <dgm:bulletEnabled val="1"/>
        </dgm:presLayoutVars>
      </dgm:prSet>
      <dgm:spPr/>
    </dgm:pt>
    <dgm:pt modelId="{944C6150-775D-46D6-BB40-7A4C5BA1AD84}" type="pres">
      <dgm:prSet presAssocID="{786FD7C7-0AD8-4C64-AD37-E9E2F0A122C3}" presName="childText" presStyleLbl="revTx" presStyleIdx="0" presStyleCnt="1" custLinFactNeighborX="874" custLinFactNeighborY="5150">
        <dgm:presLayoutVars>
          <dgm:bulletEnabled val="1"/>
        </dgm:presLayoutVars>
      </dgm:prSet>
      <dgm:spPr/>
    </dgm:pt>
  </dgm:ptLst>
  <dgm:cxnLst>
    <dgm:cxn modelId="{30791215-B748-4E41-A656-8F27390C36CC}" type="presOf" srcId="{EB6054C3-37D5-4A9C-9264-66433F77BED1}" destId="{944C6150-775D-46D6-BB40-7A4C5BA1AD84}" srcOrd="0" destOrd="0" presId="urn:microsoft.com/office/officeart/2005/8/layout/vList2"/>
    <dgm:cxn modelId="{08EBED21-EEA0-450B-9B27-BEAC95E61B0A}" srcId="{786FD7C7-0AD8-4C64-AD37-E9E2F0A122C3}" destId="{B75321D0-09C9-4AD0-9D83-A72FC24B1D34}" srcOrd="1" destOrd="0" parTransId="{E062657E-BC98-4947-A9EB-DBBCC061E1B6}" sibTransId="{0C07CBBD-6A8B-4208-911E-FBB56A12D0E4}"/>
    <dgm:cxn modelId="{DC68BD2D-41D2-4737-B250-231836AE25BA}" srcId="{786FD7C7-0AD8-4C64-AD37-E9E2F0A122C3}" destId="{EB6054C3-37D5-4A9C-9264-66433F77BED1}" srcOrd="0" destOrd="0" parTransId="{F6BF6F8C-8616-4BBA-8472-8FE898859ACE}" sibTransId="{D609DBD8-7E02-47D9-9420-B4BA51A4B0FC}"/>
    <dgm:cxn modelId="{4956FC2D-C2DF-4024-BE27-7C68A53EB7AB}" type="presOf" srcId="{BFFC02B3-0AC4-4704-9C97-235C3C19ABDA}" destId="{BA297CE5-BE5D-4F08-9245-5AAF0B6B5DDE}" srcOrd="0" destOrd="0" presId="urn:microsoft.com/office/officeart/2005/8/layout/vList2"/>
    <dgm:cxn modelId="{0D0C4642-F515-4F7B-BA5F-59A91F66868F}" srcId="{786FD7C7-0AD8-4C64-AD37-E9E2F0A122C3}" destId="{C80D7D4F-0B86-4DE9-AF1B-11DA1A613232}" srcOrd="2" destOrd="0" parTransId="{58065B35-2C00-42C0-BEA8-F6BF713D8B9D}" sibTransId="{1BB1B02F-8F90-46C3-8DF7-3CAA5FE6B255}"/>
    <dgm:cxn modelId="{5944468D-CA8D-41B6-8AF3-D439160DDBE2}" srcId="{BFFC02B3-0AC4-4704-9C97-235C3C19ABDA}" destId="{786FD7C7-0AD8-4C64-AD37-E9E2F0A122C3}" srcOrd="0" destOrd="0" parTransId="{78F48D11-8F07-486E-AF08-CFF26BEE561F}" sibTransId="{28092426-74BC-4FB7-8DC0-927A5C61FD43}"/>
    <dgm:cxn modelId="{5E37DCBA-713B-4276-A340-90ADBF600ED3}" type="presOf" srcId="{B75321D0-09C9-4AD0-9D83-A72FC24B1D34}" destId="{944C6150-775D-46D6-BB40-7A4C5BA1AD84}" srcOrd="0" destOrd="1" presId="urn:microsoft.com/office/officeart/2005/8/layout/vList2"/>
    <dgm:cxn modelId="{41511DC8-9861-4C0D-8FCF-D620123ED287}" type="presOf" srcId="{C80D7D4F-0B86-4DE9-AF1B-11DA1A613232}" destId="{944C6150-775D-46D6-BB40-7A4C5BA1AD84}" srcOrd="0" destOrd="2" presId="urn:microsoft.com/office/officeart/2005/8/layout/vList2"/>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C4427E75-C0D9-4CCD-95B9-1CC97661377C}" type="presParOf" srcId="{BA297CE5-BE5D-4F08-9245-5AAF0B6B5DDE}" destId="{944C6150-775D-46D6-BB40-7A4C5BA1AD84}"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6A08-9CD8-4FDF-A21C-DC589BCF4443}">
      <dsp:nvSpPr>
        <dsp:cNvPr id="0" name=""/>
        <dsp:cNvSpPr/>
      </dsp:nvSpPr>
      <dsp:spPr>
        <a:xfrm rot="10800000" flipV="1">
          <a:off x="0" y="96106"/>
          <a:ext cx="9969292" cy="43291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Two Tablets of Exodus 20</a:t>
          </a:r>
          <a:r>
            <a:rPr lang="en-US" sz="18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rot="-10800000">
        <a:off x="21133" y="117239"/>
        <a:ext cx="9927026" cy="390647"/>
      </dsp:txXfrm>
    </dsp:sp>
    <dsp:sp modelId="{2F0B5F70-B634-46CE-9B1E-BD2A2F366D71}">
      <dsp:nvSpPr>
        <dsp:cNvPr id="0" name=""/>
        <dsp:cNvSpPr/>
      </dsp:nvSpPr>
      <dsp:spPr>
        <a:xfrm>
          <a:off x="0" y="577820"/>
          <a:ext cx="9969292" cy="208552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65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When Jesus later summarizes the whole meaning of the Law and Prophets as love of God and love of neighbor (Matt. 22:39–40), some think that He is not only alluding to Leviticus 19:18 but also to a way of reading the Ten Commandments (Ex. 20:1–17; Deut. 5:6–21). If the commandments are equally divided into two halves—Exodus 34:1 mentions “two stone tablets”—the first half tells how to worship God (no other gods, no idols, no misuse of God’s name, remember the Sabbath). That is the vertical dimension to love and obedience. In contrast, the second half focuses on relationships with others (honor parents; no murder, adultery, stealing, false testimony, or coveting).  This is the horizontal dimension to love and obedience. </a:t>
          </a:r>
        </a:p>
      </dsp:txBody>
      <dsp:txXfrm>
        <a:off x="0" y="577820"/>
        <a:ext cx="9969292" cy="2085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6A08-9CD8-4FDF-A21C-DC589BCF4443}">
      <dsp:nvSpPr>
        <dsp:cNvPr id="0" name=""/>
        <dsp:cNvSpPr/>
      </dsp:nvSpPr>
      <dsp:spPr>
        <a:xfrm rot="10800000" flipV="1">
          <a:off x="0" y="230248"/>
          <a:ext cx="9969292" cy="43291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Is Marriage for Everyone?</a:t>
          </a:r>
          <a:r>
            <a:rPr lang="en-US" sz="18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rot="-10800000">
        <a:off x="21133" y="251381"/>
        <a:ext cx="9927026" cy="390647"/>
      </dsp:txXfrm>
    </dsp:sp>
    <dsp:sp modelId="{2F0B5F70-B634-46CE-9B1E-BD2A2F366D71}">
      <dsp:nvSpPr>
        <dsp:cNvPr id="0" name=""/>
        <dsp:cNvSpPr/>
      </dsp:nvSpPr>
      <dsp:spPr>
        <a:xfrm>
          <a:off x="0" y="737141"/>
          <a:ext cx="9969292" cy="24219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65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Some Christians have taught that marriage is the most natural state for all people, since it is a context where so many learn to practice selfless love. This view is defended by Martin Luther, who reacted strongly against the abuses of celibacy by priests and nuns in his context. </a:t>
          </a:r>
        </a:p>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 However, nowhere does Scripture ever say that marriage is for everyone. In fact, it is easier to find advice that recommends singleness in Scripture (see 1 Cor. 7:8, 28).  Jesus was never married, and it would be odd to see an unmarried person as inherently lacking maturity. Paul remained deliberately unmarried so that his mission for Christ would be unhindered (1 Cor. 7:32–35). Christians might need to be less directive about marriage, more inclusive of unmarried people, and more deliberately open to “family” relationships we find in a local church. </a:t>
          </a:r>
        </a:p>
      </dsp:txBody>
      <dsp:txXfrm>
        <a:off x="0" y="737141"/>
        <a:ext cx="9969292" cy="2421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6A08-9CD8-4FDF-A21C-DC589BCF4443}">
      <dsp:nvSpPr>
        <dsp:cNvPr id="0" name=""/>
        <dsp:cNvSpPr/>
      </dsp:nvSpPr>
      <dsp:spPr>
        <a:xfrm rot="10800000" flipV="1">
          <a:off x="0" y="162938"/>
          <a:ext cx="9969292" cy="426252"/>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Jesus Reframes the Meaning of Moses’ Words</a:t>
          </a:r>
          <a:r>
            <a:rPr lang="en-US" sz="20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rot="-10800000">
        <a:off x="20808" y="183746"/>
        <a:ext cx="9927676" cy="384636"/>
      </dsp:txXfrm>
    </dsp:sp>
    <dsp:sp modelId="{2F0B5F70-B634-46CE-9B1E-BD2A2F366D71}">
      <dsp:nvSpPr>
        <dsp:cNvPr id="0" name=""/>
        <dsp:cNvSpPr/>
      </dsp:nvSpPr>
      <dsp:spPr>
        <a:xfrm>
          <a:off x="0" y="663168"/>
          <a:ext cx="9969292" cy="26496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65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There are many times in the Gospels that Jesus heightens or expands upon the Law of Moses, calling His followers to greater holiness. Here Jesus does not elaborate on the Deuteronomy 24:1 regulation of divorce. Neither does He alter or overturn the idea that divorce is permitted in cases of adultery. But Jesus uses Scripture to interpret Scripture.  The creation narrative is the more important context to examine God’s desires for marriage. Notice that Jesus treats marriage relationships as sealed before God, which is one reason that the traditional Christian wedding ceremony includes vows. </a:t>
          </a:r>
          <a:endParaRPr lang="en-US" sz="20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en-US" sz="20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sp:txBody>
      <dsp:txXfrm>
        <a:off x="0" y="663168"/>
        <a:ext cx="9969292" cy="2649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100316"/>
          <a:ext cx="11687045" cy="21434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latin typeface="Gotham Medium" panose="02000604030000020004"/>
              <a:ea typeface="Calibri" panose="020F0502020204030204" pitchFamily="34" charset="0"/>
              <a:cs typeface="Times New Roman" panose="02020603050405020304" pitchFamily="18" charset="0"/>
            </a:rPr>
            <a:t> </a:t>
          </a:r>
          <a:endParaRPr lang="en-US" sz="24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10464" y="110780"/>
        <a:ext cx="11666117" cy="193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10373201" cy="43576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Gotham Medium" panose="02000604030000020004"/>
              <a:cs typeface="Times New Roman" panose="02020603050405020304" pitchFamily="18" charset="0"/>
            </a:rPr>
            <a:t>Walking the Walk</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272" y="21272"/>
        <a:ext cx="10330657" cy="393224"/>
      </dsp:txXfrm>
    </dsp:sp>
    <dsp:sp modelId="{944C6150-775D-46D6-BB40-7A4C5BA1AD84}">
      <dsp:nvSpPr>
        <dsp:cNvPr id="0" name=""/>
        <dsp:cNvSpPr/>
      </dsp:nvSpPr>
      <dsp:spPr>
        <a:xfrm>
          <a:off x="0" y="476906"/>
          <a:ext cx="10373201" cy="49245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9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Christians are called to receive and apply God’s will. If we are to be distinct in the world—as families and as individuals—we must be marked by faithful obedience. Central to this is acknowledging that a whole-person love of God is the most fundamental part of the Christian life, even as it was to believers under the old covenant. It should undergird all thoughts and animate every action that a believer takes. One example of exhibiting such love for God is to submit to His desires as they relate to marriage.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 It is not just in matters of marriage that one’s love for God can be displayed, however. The commandment “thou shalt love the Lord thy God” can and should manifest in every decision and action in the life of a Christian. Love for God can look like obeying God’s wishes for human life as expressed in the Bible and especially in the person of Jesus Christ, the incarnation of God Himself.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 As we faithfully receive and live out God’s law, we must remember that it is not for us alone. We are to spur one another on and instruct younger believers growing up in the faith (Hebrews 10:24). Human nature inclines away from God and toward its own desires. We must receive God’s law—and establish external reminders of this commitment so as to combat human forgetfulness —so that it dwells in our hearts and forms our actions to live in alignment with it. </a:t>
          </a:r>
        </a:p>
      </dsp:txBody>
      <dsp:txXfrm>
        <a:off x="0" y="476906"/>
        <a:ext cx="10373201" cy="4924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13C00-C0D3-4296-91CB-11D4ADE90025}"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56324-E343-46AB-99F5-944028561EA3}" type="slidenum">
              <a:rPr lang="en-US" smtClean="0"/>
              <a:t>‹#›</a:t>
            </a:fld>
            <a:endParaRPr lang="en-US"/>
          </a:p>
        </p:txBody>
      </p:sp>
    </p:spTree>
    <p:extLst>
      <p:ext uri="{BB962C8B-B14F-4D97-AF65-F5344CB8AC3E}">
        <p14:creationId xmlns:p14="http://schemas.microsoft.com/office/powerpoint/2010/main" val="34061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2400" b="1"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1</a:t>
            </a:fld>
            <a:endParaRPr lang="en-US"/>
          </a:p>
        </p:txBody>
      </p:sp>
    </p:spTree>
    <p:extLst>
      <p:ext uri="{BB962C8B-B14F-4D97-AF65-F5344CB8AC3E}">
        <p14:creationId xmlns:p14="http://schemas.microsoft.com/office/powerpoint/2010/main" val="416650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 Bible, One Story — The Family of Israel</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plan of redemption expands His family from one nation to all people through Jesus Christ. </a:t>
            </a:r>
            <a:r>
              <a:rPr lang="en-US" sz="1200" b="0" kern="1200" dirty="0">
                <a:solidFill>
                  <a:schemeClr val="tx1"/>
                </a:solidFill>
                <a:effectLst/>
                <a:latin typeface="+mn-lt"/>
                <a:ea typeface="+mn-ea"/>
                <a:cs typeface="+mn-cs"/>
              </a:rPr>
              <a:t>God’s redemptive story begins with Abraham’s family and continues through Israel, even amid failure and exile. Through Jesus Christ, this family is no longer limited by heritage but is expanded to include all who believe. God’s promise becomes global, bringing people from every nation into His family.</a:t>
            </a:r>
          </a:p>
          <a:p>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Through Jesus, we are not just followers—we are adopted into God’s family, called to live in unity and reflect His love to the world. </a:t>
            </a:r>
            <a:r>
              <a:rPr lang="en-US" sz="1200" b="0" kern="1200" dirty="0">
                <a:solidFill>
                  <a:schemeClr val="tx1"/>
                </a:solidFill>
                <a:effectLst/>
                <a:latin typeface="+mn-lt"/>
                <a:ea typeface="+mn-ea"/>
                <a:cs typeface="+mn-cs"/>
              </a:rPr>
              <a:t>The Bible tells one unified story of God building a family for Himself. What began with Abraham is fulfilled in Christ, who opens the door for all people to become children of God.</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covenant began with Abraham and his descendants (Genesis 12:1–3).</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Israel’s history shows both God’s faithfulness and human failure.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fulfills the promise and expands God’s family through adoption (Romans 8:15).</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promises remain faithful despite human shortcomings (2 Timothy 2:13).</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Our identity in God’s family comes through faith, not lineage (Galatians 3:26).</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plan includes all people, calling us to unity in Christ (Revelation 7:9).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329876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EE30-723C-61BB-193B-3715F5C22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8E136-3CA2-08C7-E024-B879ED941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365F5-9503-05CB-9321-4C80E5AF749C}"/>
              </a:ext>
            </a:extLst>
          </p:cNvPr>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Walking the Walk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love for God is demonstrated through consistent obedience that shapes every area of life.</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Christians are called to live out their faith through obedience to God’s will. Loving God fully should guide every action, not just specific areas like marriage. Believers must also encourage one another and actively pass down faith, using intentional practices to remain faithful despite human tendencies to drift. </a:t>
            </a:r>
            <a:r>
              <a:rPr lang="en-US" sz="1200" b="1" kern="1200" dirty="0">
                <a:solidFill>
                  <a:schemeClr val="tx1"/>
                </a:solidFill>
                <a:effectLst/>
                <a:latin typeface="+mn-lt"/>
                <a:ea typeface="+mn-ea"/>
                <a:cs typeface="+mn-cs"/>
              </a:rPr>
              <a:t>Christian living is not merely about knowing God’s Word but applying it faithfully. Love for God must be visible in how we live, relate, and lead others. </a:t>
            </a:r>
            <a:r>
              <a:rPr lang="en-US" sz="1200" b="0" kern="1200" dirty="0">
                <a:solidFill>
                  <a:schemeClr val="tx1"/>
                </a:solidFill>
                <a:effectLst/>
                <a:latin typeface="+mn-lt"/>
                <a:ea typeface="+mn-ea"/>
                <a:cs typeface="+mn-cs"/>
              </a:rPr>
              <a:t>When we truly love God, our lives will consistently reflect His will, and we will help others grow in that same faithful obedience.</a:t>
            </a:r>
          </a:p>
          <a:p>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Love for God must govern every thought and action.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Obedience to God reflects true devotion, not just belief.</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is lived in community through encouragement and teaching.</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must be practiced daily, not just professed (James 1:22).</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need accountability and encouragement to remain faithful (Hebrews 10:24–25).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Intentional habits help guard against spiritual forgetfulness (Deuteronomy 6:8–9).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passage emphasizes that Christian faith is demonstrated through obedient living. Love for God is not theoretical but practical, shaping every thought, decision, and action. Whole-person devotion—heart, mind, and will—drives submission to God’s design, including areas like marriage and daily conduct. It also highlights the communal nature of faith: believers are responsible for encouraging one another and teaching the next generation. Because human nature drifts from God, intentional reminders and discipline are necessary to remain aligned with His Word.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D9BA4E1-C771-8DE5-33D1-0FEBEA25A0CD}"/>
              </a:ext>
            </a:extLst>
          </p:cNvPr>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340532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3DD8-84DD-330B-7DE3-597B877EF127}"/>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E6FAF72B-5DE2-8B24-E338-D8ECF395487F}"/>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235B4F21-7473-3DB7-E361-A535A6D09E38}"/>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It Begins at Home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Spiritual growth and love for God are first learned and practiced in the home through intentional example and daily living. </a:t>
            </a:r>
            <a:r>
              <a:rPr lang="en-US" sz="1200" b="0" kern="1200" dirty="0">
                <a:solidFill>
                  <a:schemeClr val="tx1"/>
                </a:solidFill>
                <a:effectLst/>
                <a:latin typeface="+mn-lt"/>
                <a:ea typeface="+mn-ea"/>
                <a:cs typeface="+mn-cs"/>
              </a:rPr>
              <a:t>Faith is best taught through consistent modeling in the home. Through prayer, Scripture, generosity, and everyday moments, children learn what it means to love and trust God. Though imperfect, a God-centered home builds lasting faith and character.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When God is honored in the home, His truth is naturally passed to the next generation, shaping lives for His glory. </a:t>
            </a:r>
            <a:r>
              <a:rPr lang="en-US" sz="1200" b="0" kern="1200" dirty="0">
                <a:solidFill>
                  <a:schemeClr val="tx1"/>
                </a:solidFill>
                <a:effectLst/>
                <a:latin typeface="+mn-lt"/>
                <a:ea typeface="+mn-ea"/>
                <a:cs typeface="+mn-cs"/>
              </a:rPr>
              <a:t>God designed the home to be the first place where faith is nurtured, practiced, and passed on. Through consistent example, intentional teaching, and shared life experiences, families grow together in their relationship with God.</a:t>
            </a:r>
          </a:p>
          <a:p>
            <a:endParaRPr lang="en-US" sz="1200" b="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Parents must model a genuine relationship with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teaching should be woven into everyday life.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Generosity and faith are learned through example.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Children learn more from what we do than what we say (Proverbs 20:7).</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must be lived daily, not just taught occasionally (Deut. 6:7).</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Trusting God and giving to others builds lasting spiritual character (Luke 6:38).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testimony illustrates Deuteronomy 6 lived out in daily family life. Spiritual formation begins in the home through modeling, consistency, and intentional teaching. The parents demonstrate that loving God is not confined to church but expressed through daily habits—prayer, Scripture, generosity, and shared experiences. Imperfection is acknowledged, yet growth and faithfulness remain central. The home becomes the primary environment where children learn relationship with God, conflict resolution, and trust in His provision.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6096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It Begins at Home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What are some habits you would hope to see in a family of believers?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might want to see families who share unconditional love, forgiving hearts, patience, and trust. Loving families learn what each person needs most and work to celebrate one another. Perhaps you want to see families learn to make God a normal topic of conversation.</a:t>
            </a:r>
          </a:p>
          <a:p>
            <a:r>
              <a:rPr lang="en-US" sz="1200" b="1" kern="1200" dirty="0">
                <a:solidFill>
                  <a:schemeClr val="tx1"/>
                </a:solidFill>
                <a:effectLst/>
                <a:latin typeface="+mn-lt"/>
                <a:ea typeface="+mn-ea"/>
                <a:cs typeface="+mn-cs"/>
              </a:rPr>
              <a:t>2 Why is it necessary to have a covenant relationship with God before making one with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experience God’s unconditional love for ourselves, we can love others unconditionally. Placing God at the center is our way of obeying the words of Deuteronomy 6:5, loving God “with all your heart and with all your soul and with all your strength.”</a:t>
            </a:r>
          </a:p>
          <a:p>
            <a:r>
              <a:rPr lang="en-US" sz="1200" b="1" kern="1200" dirty="0">
                <a:solidFill>
                  <a:schemeClr val="tx1"/>
                </a:solidFill>
                <a:effectLst/>
                <a:latin typeface="+mn-lt"/>
                <a:ea typeface="+mn-ea"/>
                <a:cs typeface="+mn-cs"/>
              </a:rPr>
              <a:t>3 If you have a covenant relationship with God, how does family make it easier, or harder?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loving family can inspire and spur us on to endure in the faith. Maybe we are more patient and loving with family members than other people. But family life is also a context that exposes our weaknesses and failings (just think of the way siblings can fight). We might become aware of selfish habits and thoughts in the time we spend with family. But that, too, can help us grow.</a:t>
            </a:r>
          </a:p>
        </p:txBody>
      </p:sp>
    </p:spTree>
    <p:extLst>
      <p:ext uri="{BB962C8B-B14F-4D97-AF65-F5344CB8AC3E}">
        <p14:creationId xmlns:p14="http://schemas.microsoft.com/office/powerpoint/2010/main" val="247872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Live It Out: Bless God for Relatives Who Urge Us to Love Jesus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uses family relationships and everyday moments to shape faith and draw us closer to Christ.</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Faith is often developed through simple, daily interactions within the family. Relatives and spiritual mentors play a vital role in encouraging love for Jesus by using everyday opportunities to teach and model truth. </a:t>
            </a:r>
            <a:r>
              <a:rPr lang="en-US" sz="1200" b="1" kern="1200" dirty="0">
                <a:solidFill>
                  <a:schemeClr val="tx1"/>
                </a:solidFill>
                <a:effectLst/>
                <a:latin typeface="+mn-lt"/>
                <a:ea typeface="+mn-ea"/>
                <a:cs typeface="+mn-cs"/>
              </a:rPr>
              <a:t>God works through families and relationships to nurture faith, using both planned and unplanned moments to reveal His truth.</a:t>
            </a:r>
            <a:r>
              <a:rPr lang="en-US" sz="1200" b="0" kern="1200" dirty="0">
                <a:solidFill>
                  <a:schemeClr val="tx1"/>
                </a:solidFill>
                <a:effectLst/>
                <a:latin typeface="+mn-lt"/>
                <a:ea typeface="+mn-ea"/>
                <a:cs typeface="+mn-cs"/>
              </a:rPr>
              <a:t> When we recognize and embrace everyday opportunities to speak about God, we help build a lasting legacy of faith in those around us.</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Family members are key influencers in spiritual growth.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Everyday moments provide opportunities to teach faith.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conversations shape lifelong beliefs.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should honor and thank God for those who guide us spiritually (2 Timothy 1:5).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is built through consistent, everyday teaching (Deuteronomy 6:7).</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be intentional in sharing God’s truth with the next generation (Psalm 78:4).</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emphasizes the role of family and spiritual influences in nurturing faith. God often uses everyday moments and relationships to shape belief and devotion. Parents and relatives serve as instruments of discipleship, guiding children toward Christ through intentional and spontaneous teaching. These interactions are not accidental but divinely appointed opportunities for spiritual formation.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156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Heavenly Father,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bless Your name, for You alone are God. Teach us to love You with all our heart, soul, and might, and write Your Word upon our hearts that it may guide our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Thank You for those who spoke truth into our lives and pointed us to Christ. Help us to do the same—being faithful to teach, to model, and to speak of You in everyday moments.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Strengthen our families, Lord. Let our homes honor You, reflecting love, unity, and faithfulness according to Your design. Guard our hearts from hardness, and lead us in obedience to Your Word.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 we live on earth, remind us that our citizenship is in heaven, and use our lives to point others to You.</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Jesus’ name, Amen.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15</a:t>
            </a:fld>
            <a:endParaRPr lang="en-US"/>
          </a:p>
        </p:txBody>
      </p:sp>
    </p:spTree>
    <p:extLst>
      <p:ext uri="{BB962C8B-B14F-4D97-AF65-F5344CB8AC3E}">
        <p14:creationId xmlns:p14="http://schemas.microsoft.com/office/powerpoint/2010/main" val="119130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nn-NO" sz="24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God </a:t>
            </a:r>
          </a:p>
          <a:p>
            <a:r>
              <a:rPr lang="en-US" sz="2400" b="1" kern="1200" dirty="0">
                <a:solidFill>
                  <a:schemeClr val="tx1"/>
                </a:solidFill>
                <a:effectLst/>
                <a:latin typeface="+mn-lt"/>
                <a:ea typeface="+mn-ea"/>
                <a:cs typeface="+mn-cs"/>
              </a:rPr>
              <a:t>1 Why does Moses preach before Israel enters the promised land?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Moses will not be joining this new generation who enters the land of promise. Because of the stubbornness of their parents, God waited a generation before bringing them to the River Jordan. Moses urges the people to look after the memory of God’s mighty deeds and the blessings of the covenant, so that their children might live in abundance in the land. </a:t>
            </a:r>
          </a:p>
          <a:p>
            <a:r>
              <a:rPr lang="en-US" sz="2400" b="1" kern="1200" dirty="0">
                <a:solidFill>
                  <a:schemeClr val="tx1"/>
                </a:solidFill>
                <a:effectLst/>
                <a:latin typeface="+mn-lt"/>
                <a:ea typeface="+mn-ea"/>
                <a:cs typeface="+mn-cs"/>
              </a:rPr>
              <a:t>2 What makes loving God the first and greatest commandment?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might also love ourselves, our family, and others. But loving God doesn’t compete with those. In fact, devoting our entire lives to God will fill us with a greater capacity to love our families and to be a role-model and leader. </a:t>
            </a:r>
          </a:p>
          <a:p>
            <a:r>
              <a:rPr lang="en-US" sz="2400" b="1" kern="1200" dirty="0">
                <a:solidFill>
                  <a:schemeClr val="tx1"/>
                </a:solidFill>
                <a:effectLst/>
                <a:latin typeface="+mn-lt"/>
                <a:ea typeface="+mn-ea"/>
                <a:cs typeface="+mn-cs"/>
              </a:rPr>
              <a:t>3 What might be some modern equivalents of reminders on gates and doorframes?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could get literal and talk about writing verses on notecards to leave around in the places we frequent. That has its place. Maybe we have learned the trick for </a:t>
            </a:r>
            <a:r>
              <a:rPr lang="en-US" sz="2400" kern="1200" dirty="0" err="1">
                <a:solidFill>
                  <a:schemeClr val="tx1"/>
                </a:solidFill>
                <a:effectLst/>
                <a:latin typeface="+mn-lt"/>
                <a:ea typeface="+mn-ea"/>
                <a:cs typeface="+mn-cs"/>
              </a:rPr>
              <a:t>studing</a:t>
            </a:r>
            <a:r>
              <a:rPr lang="en-US" sz="2400" kern="1200" dirty="0">
                <a:solidFill>
                  <a:schemeClr val="tx1"/>
                </a:solidFill>
                <a:effectLst/>
                <a:latin typeface="+mn-lt"/>
                <a:ea typeface="+mn-ea"/>
                <a:cs typeface="+mn-cs"/>
              </a:rPr>
              <a:t> memory verses by posting them on the lockscreen of a phone. Or perhaps we surround ourselves with God’s Word in another creative way.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203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1302-0D88-3FD0-E940-A3DDC6960BB7}"/>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3E6CA8C7-08BA-2763-CACB-8489F0D1B2B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1D2FB40D-0851-365A-09E3-1D41ED7527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One Another </a:t>
            </a:r>
          </a:p>
          <a:p>
            <a:r>
              <a:rPr lang="en-US" sz="2400" b="1" kern="1200" dirty="0">
                <a:solidFill>
                  <a:schemeClr val="tx1"/>
                </a:solidFill>
                <a:effectLst/>
                <a:latin typeface="+mn-lt"/>
                <a:ea typeface="+mn-ea"/>
                <a:cs typeface="+mn-cs"/>
              </a:rPr>
              <a:t>1 In the time of Jesus, what made some people think that divorce for any reason was permissible?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misreading of Deuteronomy 24:1–4 led to the popular idea that a husband could initiate a divorce for any reason at all. It meant that, in a patriarchal culture, women were at a profound disadvantage and risk. </a:t>
            </a:r>
          </a:p>
          <a:p>
            <a:r>
              <a:rPr lang="en-US" sz="2400" b="1" kern="1200" dirty="0">
                <a:solidFill>
                  <a:schemeClr val="tx1"/>
                </a:solidFill>
                <a:effectLst/>
                <a:latin typeface="+mn-lt"/>
                <a:ea typeface="+mn-ea"/>
                <a:cs typeface="+mn-cs"/>
              </a:rPr>
              <a:t>2 Why does Jesus point back to the creation of male and female?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created a single pair: male and female. This demonstrates that God does not want serial marriage and divorce.  God designed people who are partnered in marriage to be inseparable, and it is only through hardness of heart that we would seek to break this bond—or imagine that God’s call to </a:t>
            </a:r>
            <a:r>
              <a:rPr lang="en-US" sz="2400" i="1" kern="1200" dirty="0">
                <a:solidFill>
                  <a:schemeClr val="tx1"/>
                </a:solidFill>
                <a:effectLst/>
                <a:latin typeface="+mn-lt"/>
                <a:ea typeface="+mn-ea"/>
                <a:cs typeface="+mn-cs"/>
              </a:rPr>
              <a:t>love one another </a:t>
            </a:r>
            <a:r>
              <a:rPr lang="en-US" sz="2400" kern="1200" dirty="0">
                <a:solidFill>
                  <a:schemeClr val="tx1"/>
                </a:solidFill>
                <a:effectLst/>
                <a:latin typeface="+mn-lt"/>
                <a:ea typeface="+mn-ea"/>
                <a:cs typeface="+mn-cs"/>
              </a:rPr>
              <a:t>was not applicable to this central relationship. </a:t>
            </a:r>
          </a:p>
          <a:p>
            <a:r>
              <a:rPr lang="en-US" sz="2400" b="1" kern="1200" dirty="0">
                <a:solidFill>
                  <a:schemeClr val="tx1"/>
                </a:solidFill>
                <a:effectLst/>
                <a:latin typeface="+mn-lt"/>
                <a:ea typeface="+mn-ea"/>
                <a:cs typeface="+mn-cs"/>
              </a:rPr>
              <a:t>3 Is it easier or harder for family members to demonstrate sacrificial love for one another? Why?</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This it not a straightforward question. We might say it is easier to love family, but are we persistently demonstrating this love? Those who are closest to us can also wound us deeply, making it a challenge to forgive. </a:t>
            </a:r>
          </a:p>
        </p:txBody>
      </p:sp>
    </p:spTree>
    <p:extLst>
      <p:ext uri="{BB962C8B-B14F-4D97-AF65-F5344CB8AC3E}">
        <p14:creationId xmlns:p14="http://schemas.microsoft.com/office/powerpoint/2010/main" val="21570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124735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God of Moses and Jesus, help us to love You with all our hearts, all our souls, and all our might. Help us to love You in our homes and outside of our homes. Help us to love You with all our words and in all our deeds. In Jesus’ name we pray.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Love God in and through everything you do. </a:t>
            </a:r>
          </a:p>
        </p:txBody>
      </p:sp>
      <p:sp>
        <p:nvSpPr>
          <p:cNvPr id="4" name="Slide Number Placeholder 3"/>
          <p:cNvSpPr>
            <a:spLocks noGrp="1"/>
          </p:cNvSpPr>
          <p:nvPr>
            <p:ph type="sldNum" sz="quarter" idx="5"/>
          </p:nvPr>
        </p:nvSpPr>
        <p:spPr/>
        <p:txBody>
          <a:bodyPr/>
          <a:lstStyle/>
          <a:p>
            <a:fld id="{0ED2E8F4-7A0F-46E2-BFF8-723D7B4CE024}" type="slidenum">
              <a:rPr lang="en-US" smtClean="0"/>
              <a:t>2</a:t>
            </a:fld>
            <a:endParaRPr lang="en-US"/>
          </a:p>
        </p:txBody>
      </p:sp>
    </p:spTree>
    <p:extLst>
      <p:ext uri="{BB962C8B-B14F-4D97-AF65-F5344CB8AC3E}">
        <p14:creationId xmlns:p14="http://schemas.microsoft.com/office/powerpoint/2010/main" val="7744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Love God - Deuteronomy 6:3–9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Love One Another - Matthew 19:3–9 NIV</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200" b="1" kern="1200" dirty="0">
                <a:solidFill>
                  <a:schemeClr val="tx1"/>
                </a:solidFill>
                <a:effectLst/>
                <a:latin typeface="+mn-lt"/>
                <a:ea typeface="+mn-ea"/>
                <a:cs typeface="+mn-cs"/>
              </a:rPr>
              <a:t>God’s design for life and relationships begins with wholehearted devotion to Him and flows into faithful living with others. In , we are reminded that returning to God begins with the heart—loving Him fully and living out His Word daily. Deuteronomy teaches that faith must be deeply rooted and intentionally passed on, while Jesus in Matthew restores God’s original design for relationships, emphasizing covenant faithfulness over human compromise.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Together, these passages reveal that when God is honored at the center of life, both our devotion to Him and our relationships with others are strengthened according to His perfect will.</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Deuteronomy 6:3–9 — Analysis, Summary,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Moses calls Israel to hear, obey, and love the Lord with total devotion—heart, soul, and might. God’s commands are to be internalized, not merely practiced outwardly. The instruction extends to teaching children diligently, speaking of God continually, and making His Word central in daily life. This passage establishes a covenant lifestyle where faith is lived, taught, and remembered through intentional habits.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commands His people to love Him completely and to keep His Word at the center of life. Faith is to be passed from generation to generation through consistent teaching and daily conversation.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text reveals that true faith is relational and continuous. Love for God is not occasional but all-encompassing. The home becomes the primary place of discipleship, emphasizing responsibility for spiritual formation. It teaches that obedience flows from love, and lasting faith requires intentional transmission. God’s truth must govern both private devotion and public living.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Matthew 19:3–9 — Analysis, Summary,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addresses the Pharisees’ question on divorce by returning to God’s original design in creation. He affirms that marriage is a divine union—“one flesh”—instituted by God, not merely a human contract. Moses permitted divorce due to hardness of heart, but this was not God’s ideal. Jesus restores the standard of covenant faithfulness and permanence in marriage.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teaches that marriage is a sacred, lifelong union established by God, and divorce is a concession due to human sin, not God’s original intent.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 elevates marriage from legal debate to divine purpose. The emphasis is on covenant, unity, and faithfulness. This passage confronts human tendency to justify sin while calling believers back to God’s design. It highlights that spiritual hardness leads to relational breakdown, while obedience preserves God’s order. Marriage reflects God’s authority and covenant nature.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 life’s crossroads of competing beliefs, God’s Word provides the clear and authoritative direction for how His people are to live. </a:t>
            </a:r>
            <a:r>
              <a:rPr lang="en-US" sz="1200" b="0" kern="1200" dirty="0">
                <a:solidFill>
                  <a:schemeClr val="tx1"/>
                </a:solidFill>
                <a:effectLst/>
                <a:latin typeface="+mn-lt"/>
                <a:ea typeface="+mn-ea"/>
                <a:cs typeface="+mn-cs"/>
              </a:rPr>
              <a:t>Life presents many voices and philosophies, each offering a different way to live. Yet, for the believer, the answer is not found in human opinion but in God’s revealed truth. Just as Israel faced a defining moment before entering the promised land, Deuteronomy provided God’s guidance for faithful living. Likewise, believers today must look to God’s Word to navigate life’s choices and remain aligned with His will.</a:t>
            </a: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Life is filled with competing beliefs and philosophies.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 person must answer how they will live.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Word provides the true and authoritative answer.</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choose God’s truth over worldly opinions (Joshua 24:15).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direction comes from Scripture, not culture (Psalm 119:105).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 decision in life should reflect obedience to God’s will (Deuteronomy 6:5).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presents life as a spiritual crossroads shaped by exposure to diverse beliefs. The author moves from personal experience to a universal question: </a:t>
            </a:r>
            <a:r>
              <a:rPr lang="en-US" sz="1200" b="1" i="1" kern="1200" dirty="0">
                <a:solidFill>
                  <a:schemeClr val="tx1"/>
                </a:solidFill>
                <a:effectLst/>
                <a:latin typeface="+mn-lt"/>
                <a:ea typeface="+mn-ea"/>
                <a:cs typeface="+mn-cs"/>
              </a:rPr>
              <a:t>How should a person live?</a:t>
            </a:r>
            <a:r>
              <a:rPr lang="en-US" sz="1200" b="1" kern="1200" dirty="0">
                <a:solidFill>
                  <a:schemeClr val="tx1"/>
                </a:solidFill>
                <a:effectLst/>
                <a:latin typeface="+mn-lt"/>
                <a:ea typeface="+mn-ea"/>
                <a:cs typeface="+mn-cs"/>
              </a:rPr>
              <a:t> While the world offers many conflicting answers, Scripture provides a clear, authoritative response. Deuteronomy is introduced as God’s covenant answer, guiding His people in righteous living. The focus shifts from human philosophy to divine instruction, emphasizing that God—not culture—defines the path of life for His followers.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4</a:t>
            </a:fld>
            <a:endParaRPr lang="en-US"/>
          </a:p>
        </p:txBody>
      </p:sp>
    </p:spTree>
    <p:extLst>
      <p:ext uri="{BB962C8B-B14F-4D97-AF65-F5344CB8AC3E}">
        <p14:creationId xmlns:p14="http://schemas.microsoft.com/office/powerpoint/2010/main" val="25112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dirty="0">
                <a:solidFill>
                  <a:schemeClr val="tx1"/>
                </a:solidFill>
                <a:effectLst/>
                <a:latin typeface="+mn-lt"/>
                <a:ea typeface="+mn-ea"/>
                <a:cs typeface="+mn-cs"/>
              </a:rPr>
              <a:t>God calls us to live as faithful witnesses—serving, praying, and influencing the world—while trusting His sovereignty and remembering that our true citizenship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Jeremiah 29:3–7 — Seek the Welfare of the City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instructs exiled Israel to settle in Babylon and actively seek the peace and prosperity of the city. Though in a foreign land, they are not to withdraw but to engage, build, and pray for its well-being.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are called to live faithfully in difficult environments, contributing positively and praying for the places where God has positioned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God’s people are not isolated from society but placed within it for influence. Even in exile, their mission continues. This teaches submission to God’s providence and active engagement for His glory.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Peter 2:4–12 — God’s Own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are described as living stones built into a spiritual house, chosen by God to proclaim His praises. They are called to holy living among unbelievers.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Christians are a distinct people, set apart to reflect God’s glory through righteous conduct.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Identity shapes behavior. As God’s chosen people, believers must live honorably so that even unbelievers may glorify God. Holiness is both personal and public witness.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Timothy 2:1–8 — Pray for Those in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Paul urges prayer for all people, especially leaders, so that believers may live peaceful and godly lives. God desires all to be saved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Prayer for leaders is essential to maintaining order and advancing God’s saving purposes.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Intercession reflects trust in God’s sovereignty over authority. Rather than resisting through fleshly means, believers engage spiritually, seeking peace and salvation for all.</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33:10–22 — God Is Sovereign over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frustrates the plans of nations and establishes His own purposes. True security is not in military strength but in the Lord’s watchful care over those who trust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rules over all nations, and those who trust Him are secure under His sovereign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Human power is limited; divine authority is absolute. This passage calls believers to place confidence in God rather than earthly systems or strength.</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Philippians 3:17–21 — Our Citizenship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Paul contrasts earthly-minded people with believers whose citizenship is in heaven. Christians await Christ, who will transform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live on earth but belong to heaven, shaping their values and conduct.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Heavenly citizenship demands a different lifestyle. The believer’s hope is not in this world but in Christ’s return, producing faithful and disciplined living.</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Jonah 3:1–5 — A Season of National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Jonah proclaims God’s warning to Nineveh, and the people respond with repentance, fasting, and belief in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When confronted with God’s truth, even a sinful nation can turn and seek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God’s grace extends beyond Israel to all nations. True repentance begins with hearing and believing God’s Word, leading to transformation.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B6D10C-846E-4CB6-BE40-0BF493260E86}" type="slidenum">
              <a:rPr lang="en-US" smtClean="0"/>
              <a:t>5</a:t>
            </a:fld>
            <a:endParaRPr lang="en-US"/>
          </a:p>
        </p:txBody>
      </p:sp>
    </p:spTree>
    <p:extLst>
      <p:ext uri="{BB962C8B-B14F-4D97-AF65-F5344CB8AC3E}">
        <p14:creationId xmlns:p14="http://schemas.microsoft.com/office/powerpoint/2010/main" val="49976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Two Tablets of Exodus 20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Law calls for complete love expressed both toward Him (vertical) and toward others (horizontal). </a:t>
            </a:r>
            <a:r>
              <a:rPr lang="en-US" sz="1200" b="0" kern="1200" dirty="0">
                <a:solidFill>
                  <a:schemeClr val="tx1"/>
                </a:solidFill>
                <a:effectLst/>
                <a:latin typeface="+mn-lt"/>
                <a:ea typeface="+mn-ea"/>
                <a:cs typeface="+mn-cs"/>
              </a:rPr>
              <a:t>The Ten Commandments teach that true obedience is twofold: honoring God in worship and treating others with righteousness. Jesus confirms that all Scripture is fulfilled through love—first toward God, then toward people.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first commandments govern our relationship with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latter commandments govern our relationships with others.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Love is the foundation that fulfills all God’s law.</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love God fully before we can love others rightly (Deut. 6:5).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Our treatment of others reflects our relationship with God (1 John 4:20).</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Obedience is not ritual—it is love in action (Matthew 22:40).</a:t>
            </a:r>
          </a:p>
          <a:p>
            <a:pPr lvl="0"/>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explains that the Ten Commandments are divided into two parts: duties toward God (vertical) and duties toward others (horizontal). Jesus affirms this structure by summarizing the Law as love for God and neighbor (Matthew 22:39–40). The first commandments establish proper worship and reverence for God, while the latter govern human relationships. Together, they form a complete picture of obedience rooted in love.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Is Marriage for Everyone?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Marriage is honorable, but singleness is also a God-ordained and valuable calling.</a:t>
            </a:r>
            <a:r>
              <a:rPr lang="en-US" sz="1200" b="0" kern="1200" dirty="0">
                <a:solidFill>
                  <a:schemeClr val="tx1"/>
                </a:solidFill>
                <a:effectLst/>
                <a:latin typeface="+mn-lt"/>
                <a:ea typeface="+mn-ea"/>
                <a:cs typeface="+mn-cs"/>
              </a:rPr>
              <a:t> Scripture does not require marriage for all believers. Both marriage and singleness are gifts from God, and each provides unique opportunities to serve Him faithfully.</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Marriage is not commanded for every believer.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and Paul modeled faithful singleness.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church should value all believers equally, married or single.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Our identity is found in Christ, not marital status (Galatians 3:28).</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Singleness can provide greater focus for serving God (1 Cor. 7:32).</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church must embrace spiritual family beyond biological ties (Mark 3:35).</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challenges the assumption that marriage is required for all believers. While marriage is honorable, Scripture affirms singleness as a valid and sometimes preferable calling. Jesus and Paul exemplify unmarried lives devoted fully to God’s mission. The passage emphasizes that spiritual maturity is not dependent on marital status.</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C15B-856F-B994-CE44-F2715B232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E7E85-38E4-85A6-218B-3E301AAD8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C2C79-F2CD-4AD4-06BB-C883D5A2AD43}"/>
              </a:ext>
            </a:extLst>
          </p:cNvPr>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Reframes the Meaning of Moses’ Words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restores God’s original design for marriage as a sacred, lifelong covenant. </a:t>
            </a:r>
            <a:r>
              <a:rPr lang="en-US" sz="1200" b="0" kern="1200" dirty="0">
                <a:solidFill>
                  <a:schemeClr val="tx1"/>
                </a:solidFill>
                <a:effectLst/>
                <a:latin typeface="+mn-lt"/>
                <a:ea typeface="+mn-ea"/>
                <a:cs typeface="+mn-cs"/>
              </a:rPr>
              <a:t>Jesus teaches that marriage is not merely a legal arrangement but a divine union. Though allowances were made because of sin, God’s true intention is lifelong faithfulness.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Scripture must be interpreted in light of God’s original design.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Marriage is a covenant established by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Human sin led to concessions, not God’s ideal.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design is higher than human compromise (Genesis 2:24).</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Marriage requires commitment and faithfulness before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seek God’s intent, not just permissible actions (Matthew 5:8).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interprets the Law by pointing back to God’s original design in creation. While Moses permitted divorce due to human hardness, Jesus emphasizes that marriage is a sacred covenant established by God. He elevates the standard by focusing on God’s intent rather than human concession.</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F93594D-32C2-23F8-9D66-C9374E3A08AA}"/>
              </a:ext>
            </a:extLst>
          </p:cNvPr>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368209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Love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reflects on God’s deliverance of Israel and their failure to trust Him in the wilderness. A new generation stands ready to enter the promised land, receiving Moses’ final instruction. At the center is the command that “the Lord is one,” calling for exclusive worship and wholehearted love. This love is not abstract but practical—expressed through constant remembrance, teaching, and daily conversation. God’s commands are to shape every aspect of life, making devotion continuous and visible.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Loving God with all our heart is the central command that must guide every part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rescued Israel and brought them to the edge of promise, but their success depended on loving Him fully. Moses teaches that devotion to God must be constant—taught to children, spoken daily, and remembered in every setting. Loving God is not occasional but the foundation for all relationships and actions.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alone is worthy of worship and devotion (Deut. 6:4).</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for God must be wholehearted and intentional (Deut. 6:5).</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Word must be continually taught and remembered (Deut. 6:7–9).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must remember God’s past faithfulness to remain faithful today (Psalm 103:2).</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Loving God requires daily commitment, not occasional practice (Luke 9:23).</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are responsible for passing faith to the next generation (Proverbs 22:6).</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Unified Spiritual Insight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greatest command is not merely to know Him, but to love Him completely—with heart, mind, and life. This love is demonstrated through obedience, remembrance, and intentional teaching.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When God becomes the center of our lives, every conversation, relationship, and decision reflects our love for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Love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did something dramatic, miraculous, and unparalleled when He rescued His people from a life of slavery in Egypt. But for a generation, the tribes of Israel wandered in the wilderness, often grumbling that God’s provision was not enough, that God’s promises were not sufficient. The generation that came out of Egypt passed away, as a result of this hardheartedness.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after forty years, Moses finally brought the people to the edge of the promised land. Moses himself would soon die on the border.  So there, east of the Jordan River, a young community assembles to listen to his parting words—the last sermon of a wise and aged preacher. Moses will look back upon the covenant with God, sharing the most essential things for them to remember. He wants his people to walk faithfully with their Creator to receive the blessings that God has for them, not the shame that comes from abandoning these 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center of the relationship between Israel and her God are the requirements of covenant, the Ten Commandments (Ex. 20:1–17).  The first of these Moses interprets for his listeners: “The Lord is one” (Deut. 6:4; compare Ex. 20:2–3). They must understand and operate as if God alone is worthy of worship. It is the central instruction of the Law, what Jesus would later call the first and greatest commandment: love God with undivided attention, with clarity of purpose, and with intensity of effort (Deut. 6:5; compare Matt. 22:37).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command to love God interprets every relationship, every situation, and every task that God’s people shall do. Moses makes a short list of times and places when instruction from God should be on the peoples’ lips. If you have the attention of children, Moses says, use the opportunity! Tell what God has done and what it means to serve Him. Make it ordinary conversation for travel times, meal times, and when you rise (v. 7). In other words, always.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Moses says to put reminders of the commands of God in all the places you pass, as a constant prompt (v. 9). Even more personally, Moses says to place reminders on hands and heads. Whenever people look at one another, they shall remember that loving God is the central imperative for all of life together.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8</a:t>
            </a:fld>
            <a:endParaRPr lang="en-US"/>
          </a:p>
        </p:txBody>
      </p:sp>
    </p:spTree>
    <p:extLst>
      <p:ext uri="{BB962C8B-B14F-4D97-AF65-F5344CB8AC3E}">
        <p14:creationId xmlns:p14="http://schemas.microsoft.com/office/powerpoint/2010/main" val="132452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NIV </a:t>
            </a:r>
            <a:r>
              <a:rPr lang="en-US" sz="1200" kern="1200" dirty="0">
                <a:solidFill>
                  <a:schemeClr val="tx1"/>
                </a:solidFill>
                <a:effectLst/>
                <a:latin typeface="+mn-lt"/>
                <a:ea typeface="+mn-ea"/>
                <a:cs typeface="+mn-cs"/>
              </a:rPr>
              <a:t>Matthew 19:3–9</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Love One Another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command to love God is central—the first and greatest commandment— then family relationships are an ideal context to practice this imperative. For the people we encounter on a daily basis, we should be visible reminders of what it means to worship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during the era of Jesus’ ministry, experts in the Law of Moses disagreed about the interpretation of Deuteronomy 24:1–4. In the same sermon where Moses had taught the love of God, Moses contemplates circumstances when a husband discovers “something indecent” about his wife and seeks a divorce (v. 1). For some Jewish teachers, this provided a universal excuse for a husband to turn his wife out “for any and every reason” (Matt. 19:3).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Pharisees test Jesus with this thorny topic, hoping to catch Him in an inconsistency that they might use against Him. But Jesus, the Word of God made flesh (John 1:14), responds to a question about marriage by pointing back to the creation of men and women. Since God created two genders, “male and female,” Jesus says this should tell us everything we need to know about </a:t>
            </a:r>
            <a:r>
              <a:rPr lang="en-US" sz="1200" i="1" kern="1200" dirty="0">
                <a:solidFill>
                  <a:schemeClr val="tx1"/>
                </a:solidFill>
                <a:effectLst/>
                <a:latin typeface="+mn-lt"/>
                <a:ea typeface="+mn-ea"/>
                <a:cs typeface="+mn-cs"/>
              </a:rPr>
              <a:t>how many </a:t>
            </a:r>
            <a:r>
              <a:rPr lang="en-US" sz="1200" kern="1200" dirty="0">
                <a:solidFill>
                  <a:schemeClr val="tx1"/>
                </a:solidFill>
                <a:effectLst/>
                <a:latin typeface="+mn-lt"/>
                <a:ea typeface="+mn-ea"/>
                <a:cs typeface="+mn-cs"/>
              </a:rPr>
              <a:t>marriage partners to seek (Matt. 19:4). Serial divorce and remarriage—exchanging one partner for another on a whim—is inconsistent with the design of God. Jesus says, “What God has joined together, let no one separate” (v. 6). He reconciles this prerogative with the Law of Moses by explaining that Moses’ permitting of divorce was an accommodation, not a sweeping loophole for husbands (or wives) to depart from the central task of </a:t>
            </a:r>
            <a:r>
              <a:rPr lang="en-US" sz="1200" i="1" kern="1200" dirty="0">
                <a:solidFill>
                  <a:schemeClr val="tx1"/>
                </a:solidFill>
                <a:effectLst/>
                <a:latin typeface="+mn-lt"/>
                <a:ea typeface="+mn-ea"/>
                <a:cs typeface="+mn-cs"/>
              </a:rPr>
              <a:t>loving God </a:t>
            </a:r>
            <a:r>
              <a:rPr lang="en-US" sz="1200" kern="1200" dirty="0">
                <a:solidFill>
                  <a:schemeClr val="tx1"/>
                </a:solidFill>
                <a:effectLst/>
                <a:latin typeface="+mn-lt"/>
                <a:ea typeface="+mn-ea"/>
                <a:cs typeface="+mn-cs"/>
              </a:rPr>
              <a:t>through their relationships.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firm stance that Jesus takes against divorce is a compassionate call to be merciful and forgiving of one another, to seek reconciliation.  Jesus teaches that “Love your neighbor as yourself” is like the command to love God, together summarizing all of the Law and Prophets (Matt. 22:39–40). The relationships between husbands and wives are not an exception to the general pattern. Family life becomes an ideal place to face our own inadequacies and need for God.  When we put God at the center of all that we do, shared life with others is where we must practice what we preach, making faithfulness to God a habit and visible sign to others. </a:t>
            </a:r>
          </a:p>
          <a:p>
            <a:r>
              <a:rPr lang="en-US" sz="1200" kern="1200" dirty="0">
                <a:solidFill>
                  <a:schemeClr val="tx1"/>
                </a:solidFill>
                <a:effectLst/>
                <a:latin typeface="+mn-lt"/>
                <a:ea typeface="+mn-ea"/>
                <a:cs typeface="+mn-cs"/>
              </a:rPr>
              <a:t> </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Love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recalls God’s mighty deliverance of Israel and contrasts it with their wilderness unbelief. A new generation now stands at the threshold of promise, receiving Moses’ final charge. Central is the declaration, “The Lord our God is one Lord,” demanding exclusive devotion. Love for God is not emotional alone but covenantal—expressed through obedience, remembrance, and continual instruction. God’s Word is to permeate daily life, shaping identity, behavior, and community, ensuring that devotion to Him is constant and visible.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Wholehearted love for the one true God is the foundation that governs every area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redeemed Israel and prepared them to enter His promise, but their success depended on faithful love and obedience. Moses teaches that loving God must be intentional, consistent, and passed on through daily living and teaching. Devotion to God is not confined to moments of worship but must shape every aspect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uniqueness demands exclusive worship (Deut. 6:4).</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for God requires total commitment—heart, soul, and strength (Deut. 6:5).</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Word must be integrated into everyday life and teaching (Deut. 6:7–9).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Spiritual failure often begins with forgetting God’s works (Deut. 8:11–14).</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Consistent devotion requires intentional daily discipline (Luke 9:23).</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Faith must be modeled and taught, not assumed (2 Timothy 1:5).</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Unified Spiritual Insight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command to love Him is not partial but total—it encompasses heart, mind, and life. This love is demonstrated through obedience, continual remembrance, and faithful teaching to others. As seen in Israel’s history, forgetting God leads to failure, but loving Him fully leads to blessing and stability.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When love for God becomes the controlling priority of life, it shapes our thoughts, directs our actions, and influences every relationship we have.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Matthew 19:3–9, and note the following: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9</a:t>
            </a:fld>
            <a:endParaRPr lang="en-US"/>
          </a:p>
        </p:txBody>
      </p:sp>
    </p:spTree>
    <p:extLst>
      <p:ext uri="{BB962C8B-B14F-4D97-AF65-F5344CB8AC3E}">
        <p14:creationId xmlns:p14="http://schemas.microsoft.com/office/powerpoint/2010/main" val="11215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4/20/2026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277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4/20/2026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1092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4/20/2026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384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391890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61415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4/20/2026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2221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4/20/2026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2564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4/20/2026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062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4/20/2026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599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4/20/2026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5224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4/20/2026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5472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4/20/2026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485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4/20/2026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395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sharpenSoften amount="87000"/>
                    </a14:imgEffect>
                    <a14:imgEffect>
                      <a14:colorTemperature colorTemp="5250"/>
                    </a14:imgEffect>
                    <a14:imgEffect>
                      <a14:saturation sat="400000"/>
                    </a14:imgEffect>
                    <a14:imgEffect>
                      <a14:brightnessContrast bright="55000" contrast="-4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4/20/2026</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00119781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86" r:id="rId6"/>
    <p:sldLayoutId id="2147483791" r:id="rId7"/>
    <p:sldLayoutId id="2147483787" r:id="rId8"/>
    <p:sldLayoutId id="2147483788" r:id="rId9"/>
    <p:sldLayoutId id="2147483789" r:id="rId10"/>
    <p:sldLayoutId id="2147483790" r:id="rId11"/>
    <p:sldLayoutId id="2147483798" r:id="rId12"/>
    <p:sldLayoutId id="2147483799" r:id="rId13"/>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926ABA-E67D-4379-9F8D-00DB4CFB2819}"/>
              </a:ext>
            </a:extLst>
          </p:cNvPr>
          <p:cNvSpPr txBox="1">
            <a:spLocks/>
          </p:cNvSpPr>
          <p:nvPr/>
        </p:nvSpPr>
        <p:spPr>
          <a:xfrm>
            <a:off x="1362221" y="1110750"/>
            <a:ext cx="9467557" cy="238760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r>
              <a:rPr lang="en-US" sz="8000" b="1" i="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FAMILY: </a:t>
            </a:r>
          </a:p>
          <a:p>
            <a:pPr algn="ctr"/>
            <a:r>
              <a:rPr lang="en-US" sz="8000" b="1" i="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DISTINCT AND OBEDIENT</a:t>
            </a:r>
            <a:endParaRPr lang="en-US" sz="8000" b="1" cap="small"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3" name="Subtitle 2">
            <a:extLst>
              <a:ext uri="{FF2B5EF4-FFF2-40B4-BE49-F238E27FC236}">
                <a16:creationId xmlns:a16="http://schemas.microsoft.com/office/drawing/2014/main" id="{5FBEF3E0-3D33-49BE-B0F6-06038D3A0AED}"/>
              </a:ext>
            </a:extLst>
          </p:cNvPr>
          <p:cNvSpPr txBox="1">
            <a:spLocks/>
          </p:cNvSpPr>
          <p:nvPr/>
        </p:nvSpPr>
        <p:spPr>
          <a:xfrm>
            <a:off x="2891743" y="3602038"/>
            <a:ext cx="6458556" cy="165576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These commandments that I give you today are to be on your hearts. Impress them on your children. Talk about them when you sit at home and when you walk along the road, when you lie down and when you get up.  </a:t>
            </a:r>
          </a:p>
          <a:p>
            <a:pPr algn="r"/>
            <a:r>
              <a:rPr lang="en-US" b="1" i="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—Deuteronomy 6:6–7 NIV</a:t>
            </a:r>
          </a:p>
          <a:p>
            <a:endParaRPr lang="en-US" b="1" i="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CC008D2-9B8F-450C-980E-676AD29E9CED}"/>
              </a:ext>
            </a:extLst>
          </p:cNvPr>
          <p:cNvSpPr txBox="1"/>
          <p:nvPr/>
        </p:nvSpPr>
        <p:spPr>
          <a:xfrm>
            <a:off x="9797143" y="6389116"/>
            <a:ext cx="2269414" cy="312586"/>
          </a:xfrm>
          <a:prstGeom prst="rect">
            <a:avLst/>
          </a:prstGeom>
          <a:noFill/>
        </p:spPr>
        <p:txBody>
          <a:bodyPr wrap="square">
            <a:spAutoFit/>
          </a:bodyPr>
          <a:lstStyle/>
          <a:p>
            <a:pPr marL="0" marR="0">
              <a:lnSpc>
                <a:spcPct val="107000"/>
              </a:lnSpc>
              <a:spcBef>
                <a:spcPts val="0"/>
              </a:spcBef>
              <a:spcAft>
                <a:spcPts val="800"/>
              </a:spcAft>
            </a:pPr>
            <a:r>
              <a:rPr lang="en-US" sz="1400" i="1"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Week of April 26</a:t>
            </a:r>
            <a:endParaRPr lang="en-US" sz="1400"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36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27947F93-5988-470C-92E2-D6DD1F4C181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974863277"/>
              </p:ext>
            </p:extLst>
          </p:nvPr>
        </p:nvGraphicFramePr>
        <p:xfrm>
          <a:off x="418505" y="691573"/>
          <a:ext cx="11687045" cy="610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2">
            <a:extLst>
              <a:ext uri="{FF2B5EF4-FFF2-40B4-BE49-F238E27FC236}">
                <a16:creationId xmlns:a16="http://schemas.microsoft.com/office/drawing/2014/main" id="{9CBF2DF6-BE6A-4808-A788-56DC94952066}"/>
              </a:ext>
            </a:extLst>
          </p:cNvPr>
          <p:cNvSpPr txBox="1">
            <a:spLocks/>
          </p:cNvSpPr>
          <p:nvPr/>
        </p:nvSpPr>
        <p:spPr>
          <a:xfrm>
            <a:off x="4126097" y="6122516"/>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6" name="Straight Connector 5">
            <a:extLst>
              <a:ext uri="{FF2B5EF4-FFF2-40B4-BE49-F238E27FC236}">
                <a16:creationId xmlns:a16="http://schemas.microsoft.com/office/drawing/2014/main" id="{06F39CC5-651A-44EA-A01A-5D82130E676D}"/>
              </a:ext>
            </a:extLst>
          </p:cNvPr>
          <p:cNvCxnSpPr>
            <a:cxnSpLocks/>
          </p:cNvCxnSpPr>
          <p:nvPr/>
        </p:nvCxnSpPr>
        <p:spPr>
          <a:xfrm>
            <a:off x="9458178"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05E786-1140-4B08-B6C8-72DB8B08D328}"/>
              </a:ext>
            </a:extLst>
          </p:cNvPr>
          <p:cNvCxnSpPr>
            <a:cxnSpLocks/>
          </p:cNvCxnSpPr>
          <p:nvPr/>
        </p:nvCxnSpPr>
        <p:spPr>
          <a:xfrm>
            <a:off x="781437"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D7CF8F4-F6CE-49D2-94EC-FCF52AF529D0}"/>
              </a:ext>
            </a:extLst>
          </p:cNvPr>
          <p:cNvSpPr txBox="1">
            <a:spLocks/>
          </p:cNvSpPr>
          <p:nvPr/>
        </p:nvSpPr>
        <p:spPr>
          <a:xfrm>
            <a:off x="30029" y="111757"/>
            <a:ext cx="7682318" cy="65563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rgbClr val="002060"/>
                </a:solidFill>
                <a:latin typeface="Gotham Medium" panose="02000604030000020004"/>
                <a:ea typeface="Calibri" panose="020F0502020204030204" pitchFamily="34" charset="0"/>
                <a:cs typeface="Times New Roman" panose="02020603050405020304" pitchFamily="18" charset="0"/>
              </a:rPr>
              <a:t>One Bible, One Story</a:t>
            </a:r>
          </a:p>
        </p:txBody>
      </p:sp>
      <p:sp>
        <p:nvSpPr>
          <p:cNvPr id="17" name="Slide Number Placeholder 1">
            <a:extLst>
              <a:ext uri="{FF2B5EF4-FFF2-40B4-BE49-F238E27FC236}">
                <a16:creationId xmlns:a16="http://schemas.microsoft.com/office/drawing/2014/main" id="{99C45ABC-CFA4-402F-B27A-C583A3025AEE}"/>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10</a:t>
            </a:fld>
            <a:endParaRPr lang="en-US" dirty="0">
              <a:solidFill>
                <a:srgbClr val="002060"/>
              </a:solidFill>
              <a:latin typeface="Arial Black" panose="020B0A04020102020204" pitchFamily="34" charset="0"/>
            </a:endParaRPr>
          </a:p>
        </p:txBody>
      </p:sp>
      <p:sp>
        <p:nvSpPr>
          <p:cNvPr id="8" name="TextBox 7">
            <a:extLst>
              <a:ext uri="{FF2B5EF4-FFF2-40B4-BE49-F238E27FC236}">
                <a16:creationId xmlns:a16="http://schemas.microsoft.com/office/drawing/2014/main" id="{BC88A060-5798-8824-06AF-76E44CEDC8F3}"/>
              </a:ext>
            </a:extLst>
          </p:cNvPr>
          <p:cNvSpPr txBox="1"/>
          <p:nvPr/>
        </p:nvSpPr>
        <p:spPr>
          <a:xfrm>
            <a:off x="418504" y="975720"/>
            <a:ext cx="11536935" cy="5442580"/>
          </a:xfrm>
          <a:prstGeom prst="rect">
            <a:avLst/>
          </a:prstGeom>
          <a:noFill/>
        </p:spPr>
        <p:txBody>
          <a:bodyPr wrap="square">
            <a:spAutoFit/>
          </a:bodyPr>
          <a:lstStyle/>
          <a:p>
            <a:pPr marL="0" marR="0">
              <a:lnSpc>
                <a:spcPct val="107000"/>
              </a:lnSpc>
              <a:spcBef>
                <a:spcPts val="0"/>
              </a:spcBef>
              <a:spcAft>
                <a:spcPts val="0"/>
              </a:spcAft>
            </a:pPr>
            <a:r>
              <a:rPr lang="en-US" sz="2800" b="1" u="heavy" kern="0" cap="small"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Family of Israel</a:t>
            </a:r>
          </a:p>
          <a:p>
            <a:pPr marL="0" marR="0">
              <a:lnSpc>
                <a:spcPct val="107000"/>
              </a:lnSpc>
              <a:spcBef>
                <a:spcPts val="0"/>
              </a:spcBef>
              <a:spcAft>
                <a:spcPts val="0"/>
              </a:spcAft>
            </a:pPr>
            <a:r>
              <a:rPr lang="en-US" sz="24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You could say that God’s plan of worldwide redemption is all about family. Throughout the narratives of Scripture, God refers to descendants of a single family, since it is from Abraham that God brings forth many nations (his very name means “father of nations”). Children of Abraham’s grandson, Israel, are the twelve tribes that first settle in Canaan.</a:t>
            </a: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24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after war, disobedience, and disaster, God’s people are exiled from the land. Only the people of Judah return from exile, which would seem to diminish and narrow the family line even more.</a:t>
            </a: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24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Something new happens when Jesus—“the Messiah the Son of David, son of Abraham” (Matt. 1:1)—dies for the nation, His family (see John 11:50), and rises to new life. Instead of narrowing the family, Jesus expands it through adoption (Rom. 8:14–17). The family of God is open to all, so that all of His children from every nation may come together in worship. </a:t>
            </a:r>
          </a:p>
        </p:txBody>
      </p:sp>
    </p:spTree>
    <p:extLst>
      <p:ext uri="{BB962C8B-B14F-4D97-AF65-F5344CB8AC3E}">
        <p14:creationId xmlns:p14="http://schemas.microsoft.com/office/powerpoint/2010/main" val="99879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BC5DF-0949-611D-823B-CB26B7A52A52}"/>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1D18D457-9633-71D9-AB89-794086E2247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FE1F68DF-EFD1-2527-055B-BB4ABBBD64F9}"/>
              </a:ext>
            </a:extLst>
          </p:cNvPr>
          <p:cNvGraphicFramePr/>
          <p:nvPr>
            <p:extLst>
              <p:ext uri="{D42A27DB-BD31-4B8C-83A1-F6EECF244321}">
                <p14:modId xmlns:p14="http://schemas.microsoft.com/office/powerpoint/2010/main" val="2348151045"/>
              </p:ext>
            </p:extLst>
          </p:nvPr>
        </p:nvGraphicFramePr>
        <p:xfrm>
          <a:off x="1340287" y="1086297"/>
          <a:ext cx="10373201" cy="540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255ABD83-4B07-1E90-3621-E785E59CB801}"/>
              </a:ext>
            </a:extLst>
          </p:cNvPr>
          <p:cNvCxnSpPr>
            <a:cxnSpLocks/>
          </p:cNvCxnSpPr>
          <p:nvPr/>
        </p:nvCxnSpPr>
        <p:spPr>
          <a:xfrm>
            <a:off x="1086881" y="887972"/>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F8D212F7-F5D5-27BD-5AE6-34360FB3D3FE}"/>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5" name="Straight Connector 4">
            <a:extLst>
              <a:ext uri="{FF2B5EF4-FFF2-40B4-BE49-F238E27FC236}">
                <a16:creationId xmlns:a16="http://schemas.microsoft.com/office/drawing/2014/main" id="{2ADD75F0-47DA-40E0-A6C1-BA5C7C9FAF48}"/>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EED1E2-731C-E7C4-E195-CB8EFC1506FE}"/>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CB09C839-3C2C-590A-F702-04832575403E}"/>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11</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ABD75189-4445-5714-3AF8-E945441B1C9C}"/>
              </a:ext>
            </a:extLst>
          </p:cNvPr>
          <p:cNvSpPr txBox="1"/>
          <p:nvPr/>
        </p:nvSpPr>
        <p:spPr>
          <a:xfrm>
            <a:off x="1595717" y="196568"/>
            <a:ext cx="6096000" cy="658835"/>
          </a:xfrm>
          <a:prstGeom prst="rect">
            <a:avLst/>
          </a:prstGeom>
          <a:noFill/>
        </p:spPr>
        <p:txBody>
          <a:bodyPr wrap="square">
            <a:spAutoFit/>
          </a:bodyPr>
          <a:lstStyle/>
          <a:p>
            <a:pPr defTabSz="914400">
              <a:lnSpc>
                <a:spcPct val="107000"/>
              </a:lnSpc>
            </a:pPr>
            <a:r>
              <a:rPr lang="en-US" sz="3600" b="1" cap="all" spc="400" dirty="0">
                <a:solidFill>
                  <a:srgbClr val="002060"/>
                </a:solidFill>
                <a:latin typeface="Gotham Medium" panose="02000604030000020004"/>
                <a:ea typeface="Calibri" panose="020F0502020204030204" pitchFamily="34" charset="0"/>
                <a:cs typeface="Times New Roman" panose="02020603050405020304" pitchFamily="18" charset="0"/>
              </a:rPr>
              <a:t>Conclusion</a:t>
            </a:r>
          </a:p>
        </p:txBody>
      </p:sp>
    </p:spTree>
    <p:extLst>
      <p:ext uri="{BB962C8B-B14F-4D97-AF65-F5344CB8AC3E}">
        <p14:creationId xmlns:p14="http://schemas.microsoft.com/office/powerpoint/2010/main" val="173345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8000-5F47-0668-E223-146823B9D0DD}"/>
            </a:ext>
          </a:extLst>
        </p:cNvPr>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55F00854-9C58-79BB-A84E-57298550E16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226014"/>
            <a:ext cx="12192000" cy="6858000"/>
          </a:xfrm>
          <a:prstGeom prst="rect">
            <a:avLst/>
          </a:prstGeom>
        </p:spPr>
      </p:pic>
      <p:sp>
        <p:nvSpPr>
          <p:cNvPr id="33" name="TextBox 32">
            <a:extLst>
              <a:ext uri="{FF2B5EF4-FFF2-40B4-BE49-F238E27FC236}">
                <a16:creationId xmlns:a16="http://schemas.microsoft.com/office/drawing/2014/main" id="{536A0E2D-3A57-0199-581E-04A13848904F}"/>
              </a:ext>
            </a:extLst>
          </p:cNvPr>
          <p:cNvSpPr txBox="1"/>
          <p:nvPr/>
        </p:nvSpPr>
        <p:spPr>
          <a:xfrm>
            <a:off x="832139" y="114146"/>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cxnSp>
        <p:nvCxnSpPr>
          <p:cNvPr id="7" name="Straight Connector 6">
            <a:extLst>
              <a:ext uri="{FF2B5EF4-FFF2-40B4-BE49-F238E27FC236}">
                <a16:creationId xmlns:a16="http://schemas.microsoft.com/office/drawing/2014/main" id="{5EFBB5BC-FC8E-3CF5-00B1-45A4FEEAE487}"/>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923DED-55FB-8FAB-C435-3AF7178958DC}"/>
              </a:ext>
            </a:extLst>
          </p:cNvPr>
          <p:cNvSpPr txBox="1"/>
          <p:nvPr/>
        </p:nvSpPr>
        <p:spPr>
          <a:xfrm>
            <a:off x="3711187" y="198871"/>
            <a:ext cx="8479082"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all are shaped by our family of origin. </a:t>
            </a:r>
          </a:p>
        </p:txBody>
      </p:sp>
      <p:sp>
        <p:nvSpPr>
          <p:cNvPr id="25" name="Rectangle 24">
            <a:extLst>
              <a:ext uri="{FF2B5EF4-FFF2-40B4-BE49-F238E27FC236}">
                <a16:creationId xmlns:a16="http://schemas.microsoft.com/office/drawing/2014/main" id="{F6989893-70A3-1767-FA15-88D948FEE547}"/>
              </a:ext>
            </a:extLst>
          </p:cNvPr>
          <p:cNvSpPr/>
          <p:nvPr/>
        </p:nvSpPr>
        <p:spPr>
          <a:xfrm>
            <a:off x="958425" y="752208"/>
            <a:ext cx="11231844" cy="56952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Begins at Home</a:t>
            </a: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daughter often gets asked, “What was it like, being a pastor’s kid?” I’m sure the curiosity comes from stereotypes of “very religious” families. I happen to think my husband and I were just doing our job, like any set of parents are called to do.</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First, as her parents, we modeled what it means to love God first and have a personal relationship with God. Our children watched us as we prioritized time with God, reading and praying.  They knew we had a nonnegotiable commitment with the heavenly Father.</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embraced the concept of “writing Scripture on the doorpost” through regular family time, reading God’s Word and challenging one another to memorize it too. We impressed God’s Word on our children’s hearts in random moments of the day. For instance, the way to school was for prayer, thanking God daily for delivering us to our destination safely and with everything that we needed.</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home wasn’t perfect. As parents, we could have done a better job of settling disagreements in front of the children, instead of in private.  Learning to resolve conflicts is part of being a family. But I’m proud that we modeled giving.  Despite our limited finances, our family prayed for those in need and gave generously toward their needs, as God provided. Our children learned to share the same spirit of generosity and to trust that God would meet all their needs.  For a time, we expanded our family by allowing another couple to stay with us. As we told the kids, “It isn’t all about us!”</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forty years of a covenant relationship with God, we still have opportunities for growth as a family. But we continue to draw strength from one another. God put us together for a reason, and we are so thankful. </a:t>
            </a:r>
          </a:p>
        </p:txBody>
      </p:sp>
      <p:sp>
        <p:nvSpPr>
          <p:cNvPr id="9" name="Title 2">
            <a:extLst>
              <a:ext uri="{FF2B5EF4-FFF2-40B4-BE49-F238E27FC236}">
                <a16:creationId xmlns:a16="http://schemas.microsoft.com/office/drawing/2014/main" id="{4AC5FC95-5461-FAE8-8282-F155491E7473}"/>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10" name="Straight Connector 9">
            <a:extLst>
              <a:ext uri="{FF2B5EF4-FFF2-40B4-BE49-F238E27FC236}">
                <a16:creationId xmlns:a16="http://schemas.microsoft.com/office/drawing/2014/main" id="{E0428378-1818-E21D-68EE-DD53F645587D}"/>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4A6B98-EDFE-8D20-7A97-F45B3B48C6ED}"/>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EFB95D1F-EB06-117E-8B74-41FB35E728D3}"/>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12</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798874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21BCC8B6-3ED7-4A6F-96EB-E769539E92A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226014"/>
            <a:ext cx="12192000" cy="6858000"/>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832139" y="114146"/>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3711187" y="198871"/>
            <a:ext cx="8479082"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all are shaped by our family of origin. </a:t>
            </a:r>
          </a:p>
        </p:txBody>
      </p:sp>
      <p:sp>
        <p:nvSpPr>
          <p:cNvPr id="25" name="Rectangle 24">
            <a:extLst>
              <a:ext uri="{FF2B5EF4-FFF2-40B4-BE49-F238E27FC236}">
                <a16:creationId xmlns:a16="http://schemas.microsoft.com/office/drawing/2014/main" id="{CD653B91-CA79-309E-20E9-1E82F3788D15}"/>
              </a:ext>
            </a:extLst>
          </p:cNvPr>
          <p:cNvSpPr/>
          <p:nvPr/>
        </p:nvSpPr>
        <p:spPr>
          <a:xfrm>
            <a:off x="958425" y="752208"/>
            <a:ext cx="11231844" cy="36366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Begins at Home</a:t>
            </a: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are some habits you would hope to see in a family of believers?</a:t>
            </a: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Why is it necessary to have a covenant relationship with God before making one with others?</a:t>
            </a: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If you have a covenant relationship with God, how does family make it easier, or harder?</a:t>
            </a:r>
          </a:p>
          <a:p>
            <a:pPr>
              <a:lnSpc>
                <a:spcPct val="107000"/>
              </a:lnSpc>
            </a:pPr>
            <a:endPar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9" name="Title 2">
            <a:extLst>
              <a:ext uri="{FF2B5EF4-FFF2-40B4-BE49-F238E27FC236}">
                <a16:creationId xmlns:a16="http://schemas.microsoft.com/office/drawing/2014/main" id="{2C62986F-FDD9-407A-B81D-62943E97555F}"/>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10" name="Straight Connector 9">
            <a:extLst>
              <a:ext uri="{FF2B5EF4-FFF2-40B4-BE49-F238E27FC236}">
                <a16:creationId xmlns:a16="http://schemas.microsoft.com/office/drawing/2014/main" id="{CAB002D8-238E-401A-80BF-04F4C750BE89}"/>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182B4-5B95-48C0-8721-0AA74031D5D6}"/>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2AB97E40-3939-4B30-9D90-257EB97A390E}"/>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4950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6D940EB7-81B1-4BB7-AF40-55F8D8B40C06}"/>
              </a:ext>
            </a:extLst>
          </p:cNvPr>
          <p:cNvSpPr txBox="1"/>
          <p:nvPr/>
        </p:nvSpPr>
        <p:spPr>
          <a:xfrm>
            <a:off x="310826" y="934324"/>
            <a:ext cx="10140979" cy="321417"/>
          </a:xfrm>
          <a:prstGeom prst="rect">
            <a:avLst/>
          </a:prstGeom>
          <a:solidFill>
            <a:schemeClr val="accent6">
              <a:lumMod val="40000"/>
              <a:lumOff val="60000"/>
              <a:alpha val="40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800" b="1" cap="small" dirty="0">
                <a:solidFill>
                  <a:srgbClr val="002060"/>
                </a:solidFill>
                <a:effectLst>
                  <a:outerShdw blurRad="38100" dist="38100" dir="2700000" algn="tl">
                    <a:srgbClr val="000000">
                      <a:alpha val="43137"/>
                    </a:srgbClr>
                  </a:outerShdw>
                </a:effectLst>
                <a:latin typeface="Gotham Medium" panose="02000604030000020004"/>
              </a:rPr>
              <a:t>Bless God for relatives who urge us to love Jesus.</a:t>
            </a: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p:spPr>
        <p:txBody>
          <a:bodyPr wrap="square" lIns="64291" tIns="32146" rIns="64291" bIns="32146" rtlCol="0">
            <a:spAutoFit/>
          </a:bodyPr>
          <a:lstStyle/>
          <a:p>
            <a:pPr algn="l"/>
            <a:r>
              <a:rPr lang="en-US" sz="34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5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717278"/>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F5F6B1-304A-4C50-9F53-57755C9208D3}"/>
              </a:ext>
            </a:extLst>
          </p:cNvPr>
          <p:cNvSpPr/>
          <p:nvPr/>
        </p:nvSpPr>
        <p:spPr>
          <a:xfrm>
            <a:off x="1042762" y="2465679"/>
            <a:ext cx="8611601" cy="1888561"/>
          </a:xfrm>
          <a:prstGeom prst="rect">
            <a:avLst/>
          </a:prstGeom>
          <a:solidFill>
            <a:schemeClr val="accent6">
              <a:lumMod val="40000"/>
              <a:lumOff val="6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the midst of everyday life, God often creates moments for parents (or spiritual parents) to impart truths to their children. These moments can have profound impact on the formation of young believers. </a:t>
            </a:r>
          </a:p>
        </p:txBody>
      </p:sp>
      <p:sp>
        <p:nvSpPr>
          <p:cNvPr id="12" name="Title 2">
            <a:extLst>
              <a:ext uri="{FF2B5EF4-FFF2-40B4-BE49-F238E27FC236}">
                <a16:creationId xmlns:a16="http://schemas.microsoft.com/office/drawing/2014/main" id="{67D75771-0A2D-40E1-AA29-B4681B34E4E2}"/>
              </a:ext>
            </a:extLst>
          </p:cNvPr>
          <p:cNvSpPr txBox="1">
            <a:spLocks/>
          </p:cNvSpPr>
          <p:nvPr/>
        </p:nvSpPr>
        <p:spPr>
          <a:xfrm>
            <a:off x="7805076" y="0"/>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13" name="Slide Number Placeholder 1">
            <a:extLst>
              <a:ext uri="{FF2B5EF4-FFF2-40B4-BE49-F238E27FC236}">
                <a16:creationId xmlns:a16="http://schemas.microsoft.com/office/drawing/2014/main" id="{967719D9-8006-4D2A-9953-08D9D0B6A2C4}"/>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7B5C2B27-E75C-823C-5AE8-FDE74087395A}"/>
              </a:ext>
            </a:extLst>
          </p:cNvPr>
          <p:cNvSpPr txBox="1"/>
          <p:nvPr/>
        </p:nvSpPr>
        <p:spPr>
          <a:xfrm>
            <a:off x="1042762" y="2113009"/>
            <a:ext cx="556145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Family Faith Conversations</a:t>
            </a:r>
            <a:endParaRPr lang="en-US"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850555" y="423760"/>
            <a:ext cx="10026650" cy="655637"/>
          </a:xfrm>
        </p:spPr>
        <p:txBody>
          <a:bodyPr>
            <a:normAutofit/>
          </a:bodyPr>
          <a:lstStyle/>
          <a:p>
            <a:pPr marL="0" marR="0">
              <a:lnSpc>
                <a:spcPct val="107000"/>
              </a:lnSpc>
              <a:spcBef>
                <a:spcPts val="0"/>
              </a:spcBef>
              <a:spcAft>
                <a:spcPts val="0"/>
              </a:spcAft>
            </a:pPr>
            <a:r>
              <a:rPr lang="en-US" sz="3600" b="1" cap="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1288112" y="1079397"/>
            <a:ext cx="10439648" cy="5082863"/>
          </a:xfrm>
          <a:noFill/>
        </p:spPr>
        <p:txBody>
          <a:bodyPr>
            <a:normAutofit/>
          </a:bodyPr>
          <a:lstStyle/>
          <a:p>
            <a:pPr marL="0" marR="0" indent="0">
              <a:lnSpc>
                <a:spcPct val="107000"/>
              </a:lnSpc>
              <a:spcBef>
                <a:spcPts val="0"/>
              </a:spcBef>
              <a:spcAft>
                <a:spcPts val="0"/>
              </a:spcAft>
              <a:buNone/>
            </a:pPr>
            <a:r>
              <a:rPr lang="en-US" sz="3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Heavenly Father,</a:t>
            </a:r>
            <a:endParaRPr lang="en-US" sz="2800" b="1" i="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b="1" i="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Thank You for the people You placed in our lives who spoke truths of the faith to us at the critical moments in our spiritual upbringing. Help us to be attentive to the moments You set before us, to do likewise—whether for our children or other young believers. Thank You for the family relationships You’ve placed us in, and help us to live out those relationships in ways that honor You.</a:t>
            </a:r>
          </a:p>
          <a:p>
            <a:pPr marL="0" marR="0" indent="0" algn="r">
              <a:lnSpc>
                <a:spcPct val="107000"/>
              </a:lnSpc>
              <a:spcBef>
                <a:spcPts val="0"/>
              </a:spcBef>
              <a:spcAft>
                <a:spcPts val="0"/>
              </a:spcAft>
              <a:buNone/>
            </a:pPr>
            <a:r>
              <a:rPr lang="en-US" sz="3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Amen. </a:t>
            </a:r>
          </a:p>
        </p:txBody>
      </p:sp>
      <p:sp>
        <p:nvSpPr>
          <p:cNvPr id="6" name="Slide Number Placeholder 1">
            <a:extLst>
              <a:ext uri="{FF2B5EF4-FFF2-40B4-BE49-F238E27FC236}">
                <a16:creationId xmlns:a16="http://schemas.microsoft.com/office/drawing/2014/main" id="{30B85FF6-F1E7-5726-5614-02AA8CF48277}"/>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60944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2" name="Group 1">
            <a:extLst>
              <a:ext uri="{FF2B5EF4-FFF2-40B4-BE49-F238E27FC236}">
                <a16:creationId xmlns:a16="http://schemas.microsoft.com/office/drawing/2014/main" id="{700FA55D-F56E-6587-5A6F-9692DAE09F7D}"/>
              </a:ext>
            </a:extLst>
          </p:cNvPr>
          <p:cNvGrpSpPr/>
          <p:nvPr/>
        </p:nvGrpSpPr>
        <p:grpSpPr>
          <a:xfrm>
            <a:off x="8248650" y="6077245"/>
            <a:ext cx="3295235" cy="571545"/>
            <a:chOff x="2514600" y="5649894"/>
            <a:chExt cx="5048626" cy="872047"/>
          </a:xfrm>
        </p:grpSpPr>
        <p:grpSp>
          <p:nvGrpSpPr>
            <p:cNvPr id="3" name="Group 2">
              <a:extLst>
                <a:ext uri="{FF2B5EF4-FFF2-40B4-BE49-F238E27FC236}">
                  <a16:creationId xmlns:a16="http://schemas.microsoft.com/office/drawing/2014/main" id="{8C9F6054-431C-D2A3-CF53-0CA27A8D874E}"/>
                </a:ext>
              </a:extLst>
            </p:cNvPr>
            <p:cNvGrpSpPr/>
            <p:nvPr/>
          </p:nvGrpSpPr>
          <p:grpSpPr>
            <a:xfrm>
              <a:off x="3200400" y="5649894"/>
              <a:ext cx="3659864" cy="452610"/>
              <a:chOff x="3142974" y="6271325"/>
              <a:chExt cx="6718852" cy="1014475"/>
            </a:xfrm>
          </p:grpSpPr>
          <p:sp>
            <p:nvSpPr>
              <p:cNvPr id="6" name="Rectangle: Rounded Corners 5">
                <a:extLst>
                  <a:ext uri="{FF2B5EF4-FFF2-40B4-BE49-F238E27FC236}">
                    <a16:creationId xmlns:a16="http://schemas.microsoft.com/office/drawing/2014/main" id="{765FBBEF-FC5B-1974-BE1E-4A76992F7B4C}"/>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7" name="Group 13">
                <a:extLst>
                  <a:ext uri="{FF2B5EF4-FFF2-40B4-BE49-F238E27FC236}">
                    <a16:creationId xmlns:a16="http://schemas.microsoft.com/office/drawing/2014/main" id="{E37F0E46-CB55-8D3F-A06F-727B8E300189}"/>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8" name="Picture 7" descr="A picture containing drawing, room&#10;&#10;Description automatically generated">
                  <a:extLst>
                    <a:ext uri="{FF2B5EF4-FFF2-40B4-BE49-F238E27FC236}">
                      <a16:creationId xmlns:a16="http://schemas.microsoft.com/office/drawing/2014/main" id="{5C70FD0B-DD2D-26CB-783B-44A3DCB31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1B9841C3-E4FC-3E53-563A-A1B229829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C23C5D43-2ED0-DDE7-EF7D-243D295008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5" name="Rectangle 4">
              <a:extLst>
                <a:ext uri="{FF2B5EF4-FFF2-40B4-BE49-F238E27FC236}">
                  <a16:creationId xmlns:a16="http://schemas.microsoft.com/office/drawing/2014/main" id="{3A672CCF-00FA-559B-2576-89B9550696AE}"/>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4613" y="36914"/>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6265882"/>
          </a:xfrm>
          <a:prstGeom prst="rect">
            <a:avLst/>
          </a:prstGeom>
          <a:noFill/>
          <a:ln w="53975">
            <a:noFill/>
          </a:ln>
        </p:spPr>
        <p:txBody>
          <a:bodyPr wrap="square">
            <a:spAutoFit/>
          </a:bodyPr>
          <a:lstStyle/>
          <a:p>
            <a:pPr>
              <a:lnSpc>
                <a:spcPct val="107000"/>
              </a:lnSpc>
            </a:pPr>
            <a:r>
              <a:rPr lang="en-US" sz="2400" b="1" dirty="0">
                <a:latin typeface="Gotham Medium" panose="02000604030000020004"/>
                <a:ea typeface="Calibri" panose="020F0502020204030204" pitchFamily="34" charset="0"/>
                <a:cs typeface="Times New Roman" panose="02020603050405020304" pitchFamily="18" charset="0"/>
              </a:rPr>
              <a:t>1 Why does Moses preach before Israel enters the promised land?</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latin typeface="Gotham Medium" panose="02000604030000020004"/>
                <a:ea typeface="Calibri" panose="020F0502020204030204" pitchFamily="34" charset="0"/>
                <a:cs typeface="Times New Roman" panose="02020603050405020304" pitchFamily="18" charset="0"/>
              </a:rPr>
              <a:t>2 What makes loving God the first and greatest commandment?</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latin typeface="Gotham Medium" panose="02000604030000020004"/>
                <a:ea typeface="Calibri" panose="020F0502020204030204" pitchFamily="34" charset="0"/>
                <a:cs typeface="Times New Roman" panose="02020603050405020304" pitchFamily="18" charset="0"/>
              </a:rPr>
              <a:t>3 What might be some modern equivalents of reminders on gates and doorframes?</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888279" y="169551"/>
            <a:ext cx="1998922"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lnSpc>
                <a:spcPct val="107000"/>
              </a:lnSpc>
            </a:pPr>
            <a:r>
              <a:rPr lang="en-US" sz="5100" b="1" cap="small" dirty="0">
                <a:latin typeface="Gotham Medium" panose="02000604030000020004"/>
                <a:ea typeface="Calibri" panose="020F0502020204030204" pitchFamily="34" charset="0"/>
                <a:cs typeface="Times New Roman" panose="02020603050405020304" pitchFamily="18" charset="0"/>
              </a:rPr>
              <a:t>Love God </a:t>
            </a:r>
          </a:p>
        </p:txBody>
      </p:sp>
      <p:sp>
        <p:nvSpPr>
          <p:cNvPr id="21" name="Rectangle 20">
            <a:extLst>
              <a:ext uri="{FF2B5EF4-FFF2-40B4-BE49-F238E27FC236}">
                <a16:creationId xmlns:a16="http://schemas.microsoft.com/office/drawing/2014/main" id="{D5CA7739-1376-4613-8ADE-73CDD8360891}"/>
              </a:ext>
            </a:extLst>
          </p:cNvPr>
          <p:cNvSpPr/>
          <p:nvPr/>
        </p:nvSpPr>
        <p:spPr>
          <a:xfrm>
            <a:off x="777267" y="1742392"/>
            <a:ext cx="10929688" cy="1264642"/>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Moses will not be joining this new generation who enters the land of promise. Because of the stubbornness of their parents, God waited a generation before bringing them to the River Jordan. Moses urges the people to look after the memory of God’s mighty deeds and the blessings of the covenant, so that their children might live in abundance in the land.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6" y="3566292"/>
            <a:ext cx="10929688" cy="63985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We might also love ourselves, our family, and others. But loving God doesn’t compete with those. In fact, devoting our entire lives to God will fill us with a greater capacity to love our families and to be a role-model and leader</a:t>
            </a: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17</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BF1213DB-62E2-BA2C-8F36-ED5E46DCCDCD}"/>
              </a:ext>
            </a:extLst>
          </p:cNvPr>
          <p:cNvSpPr/>
          <p:nvPr/>
        </p:nvSpPr>
        <p:spPr>
          <a:xfrm>
            <a:off x="777266" y="4859327"/>
            <a:ext cx="10929688" cy="1199752"/>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We could get literal and talk about writing verses on notecards to leave around in the places we frequent. That has its place. Maybe we have learned the trick for </a:t>
            </a:r>
            <a:r>
              <a:rPr lang="en-US" sz="1700" b="1" dirty="0" err="1">
                <a:latin typeface="Gotham Medium" panose="02000604030000020004"/>
                <a:ea typeface="Calibri" panose="020F0502020204030204" pitchFamily="34" charset="0"/>
                <a:cs typeface="Times New Roman" panose="02020603050405020304" pitchFamily="18" charset="0"/>
              </a:rPr>
              <a:t>studing</a:t>
            </a:r>
            <a:r>
              <a:rPr lang="en-US" sz="1700" b="1" dirty="0">
                <a:latin typeface="Gotham Medium" panose="02000604030000020004"/>
                <a:ea typeface="Calibri" panose="020F0502020204030204" pitchFamily="34" charset="0"/>
                <a:cs typeface="Times New Roman" panose="02020603050405020304" pitchFamily="18" charset="0"/>
              </a:rPr>
              <a:t> memory verses by posting them on the lockscreen of a phone. Or perhaps we surround ourselves with God’s Word in another creative way. </a:t>
            </a:r>
          </a:p>
          <a:p>
            <a:pPr>
              <a:lnSpc>
                <a:spcPct val="107000"/>
              </a:lnSpc>
            </a:pPr>
            <a:endParaRPr lang="en-US" sz="1700" b="1" dirty="0">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80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82FE9-9AEB-29EC-BC00-90FCFE620874}"/>
            </a:ext>
          </a:extLst>
        </p:cNvPr>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F375E15B-E5F6-5C5A-38A9-3478815A6386}"/>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a:extLst>
              <a:ext uri="{FF2B5EF4-FFF2-40B4-BE49-F238E27FC236}">
                <a16:creationId xmlns:a16="http://schemas.microsoft.com/office/drawing/2014/main" id="{654B54A5-2580-7343-5A0D-2C965680FB37}"/>
              </a:ext>
            </a:extLst>
          </p:cNvPr>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a:extLst>
              <a:ext uri="{FF2B5EF4-FFF2-40B4-BE49-F238E27FC236}">
                <a16:creationId xmlns:a16="http://schemas.microsoft.com/office/drawing/2014/main" id="{300AE6F3-0A93-A1B8-7026-9CCA774FFC14}"/>
              </a:ext>
            </a:extLst>
          </p:cNvPr>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F82C2389-FFF9-6FB8-90C0-2896EA1F8101}"/>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29B56095-77F5-A4D5-C269-D4A29B46CC79}"/>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2679EEC-EA3C-7960-5035-E17013A20251}"/>
              </a:ext>
            </a:extLst>
          </p:cNvPr>
          <p:cNvSpPr/>
          <p:nvPr/>
        </p:nvSpPr>
        <p:spPr>
          <a:xfrm>
            <a:off x="485045" y="1168930"/>
            <a:ext cx="11212684" cy="5673220"/>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1 In the time of Jesus, what made some people think that divorce for any reason was permissible?</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2 Why does Jesus point back to the creation of male and female?</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3 Is it easier or harder for family members to demonstrate sacrificial love for one another? Why?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F223B3DC-87C6-4AD9-939D-DC214FCC1A53}"/>
              </a:ext>
            </a:extLst>
          </p:cNvPr>
          <p:cNvSpPr txBox="1">
            <a:spLocks/>
          </p:cNvSpPr>
          <p:nvPr/>
        </p:nvSpPr>
        <p:spPr>
          <a:xfrm>
            <a:off x="8715375" y="169551"/>
            <a:ext cx="3171826"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lnSpc>
                <a:spcPct val="107000"/>
              </a:lnSpc>
            </a:pPr>
            <a:r>
              <a:rPr lang="en-US" sz="5100" b="1" cap="small" dirty="0">
                <a:latin typeface="Gotham Medium" panose="02000604030000020004"/>
                <a:ea typeface="Calibri" panose="020F0502020204030204" pitchFamily="34" charset="0"/>
                <a:cs typeface="Times New Roman" panose="02020603050405020304" pitchFamily="18" charset="0"/>
              </a:rPr>
              <a:t>Love One Another </a:t>
            </a:r>
          </a:p>
        </p:txBody>
      </p:sp>
      <p:sp>
        <p:nvSpPr>
          <p:cNvPr id="21" name="Rectangle 20">
            <a:extLst>
              <a:ext uri="{FF2B5EF4-FFF2-40B4-BE49-F238E27FC236}">
                <a16:creationId xmlns:a16="http://schemas.microsoft.com/office/drawing/2014/main" id="{A1E34671-0545-EDBA-D3AD-B31C9ED94EEC}"/>
              </a:ext>
            </a:extLst>
          </p:cNvPr>
          <p:cNvSpPr/>
          <p:nvPr/>
        </p:nvSpPr>
        <p:spPr>
          <a:xfrm>
            <a:off x="777267" y="1742392"/>
            <a:ext cx="10631469" cy="67191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A misreading of Deuteronomy 24:1–4 led to the popular idea that a husband could initiate a divorce for any reason at all. It meant that, in a patriarchal culture, women were at a profound disadvantage and risk. </a:t>
            </a:r>
          </a:p>
        </p:txBody>
      </p:sp>
      <p:sp>
        <p:nvSpPr>
          <p:cNvPr id="18" name="Title 2">
            <a:extLst>
              <a:ext uri="{FF2B5EF4-FFF2-40B4-BE49-F238E27FC236}">
                <a16:creationId xmlns:a16="http://schemas.microsoft.com/office/drawing/2014/main" id="{104B8086-9F02-927E-9109-DF411D318A98}"/>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9A23C03C-71F4-A38A-790F-E930DBFA1C2B}"/>
              </a:ext>
            </a:extLst>
          </p:cNvPr>
          <p:cNvSpPr/>
          <p:nvPr/>
        </p:nvSpPr>
        <p:spPr>
          <a:xfrm>
            <a:off x="777266" y="3109074"/>
            <a:ext cx="10631469" cy="1199752"/>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God created a single pair: male and female. This demonstrates that God does not want serial marriage and divorce.  God designed people who are partnered in marriage to be inseparable, and it is only through hardness of heart that we would seek to break this bond—or imagine that God’s call to love one another was not applicable to this central relationship. </a:t>
            </a:r>
          </a:p>
        </p:txBody>
      </p:sp>
      <p:sp>
        <p:nvSpPr>
          <p:cNvPr id="13" name="Slide Number Placeholder 1">
            <a:extLst>
              <a:ext uri="{FF2B5EF4-FFF2-40B4-BE49-F238E27FC236}">
                <a16:creationId xmlns:a16="http://schemas.microsoft.com/office/drawing/2014/main" id="{4E578D71-E289-97BA-0303-93A83AD1E8AA}"/>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18</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DB8B4438-892E-767D-F169-A964EC340ADE}"/>
              </a:ext>
            </a:extLst>
          </p:cNvPr>
          <p:cNvSpPr/>
          <p:nvPr/>
        </p:nvSpPr>
        <p:spPr>
          <a:xfrm>
            <a:off x="777266" y="5148758"/>
            <a:ext cx="10631469" cy="63985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This it not a straightforward question. We might say it is easier to love family, but are we persistently demonstrating this love? Those who are closest to us can also wound us deeply, making it a challenge to forgive.</a:t>
            </a:r>
          </a:p>
        </p:txBody>
      </p:sp>
    </p:spTree>
    <p:extLst>
      <p:ext uri="{BB962C8B-B14F-4D97-AF65-F5344CB8AC3E}">
        <p14:creationId xmlns:p14="http://schemas.microsoft.com/office/powerpoint/2010/main" val="370734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8248650" y="6077245"/>
            <a:ext cx="3295235"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518988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492746" y="932644"/>
            <a:ext cx="10026650" cy="655637"/>
          </a:xfrm>
        </p:spPr>
        <p:txBody>
          <a:bodyPr>
            <a:normAutofit/>
          </a:bodyPr>
          <a:lstStyle/>
          <a:p>
            <a:pPr>
              <a:lnSpc>
                <a:spcPct val="107000"/>
              </a:lnSpc>
              <a:spcBef>
                <a:spcPts val="0"/>
              </a:spcBef>
            </a:pPr>
            <a:r>
              <a:rPr lang="en-US" sz="3200" b="1" u="sng" cap="all" spc="4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1037231" y="1588282"/>
            <a:ext cx="10691578" cy="3346574"/>
          </a:xfrm>
          <a:noFill/>
        </p:spPr>
        <p:txBody>
          <a:bodyPr>
            <a:normAutofit/>
          </a:bodyPr>
          <a:lstStyle/>
          <a:p>
            <a:pPr marL="0" marR="0" indent="0">
              <a:lnSpc>
                <a:spcPct val="107000"/>
              </a:lnSpc>
              <a:spcBef>
                <a:spcPts val="0"/>
              </a:spcBef>
              <a:spcAft>
                <a:spcPts val="0"/>
              </a:spcAft>
              <a:buNone/>
            </a:pPr>
            <a:r>
              <a:rPr lang="en-US" sz="2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Heavenly Father, God of Moses and Jesus, help us to love You with all our hearts, all our souls, and all our might. Help us to love You in our homes and outside of our homes. Help us to love You with all our words and in all our deeds. In Jesus’ name we pray. Amen. </a:t>
            </a:r>
          </a:p>
        </p:txBody>
      </p:sp>
      <p:sp>
        <p:nvSpPr>
          <p:cNvPr id="4" name="Title 1">
            <a:extLst>
              <a:ext uri="{FF2B5EF4-FFF2-40B4-BE49-F238E27FC236}">
                <a16:creationId xmlns:a16="http://schemas.microsoft.com/office/drawing/2014/main" id="{ADFE4E28-7984-4561-9D9C-D3C2770ECE1F}"/>
              </a:ext>
            </a:extLst>
          </p:cNvPr>
          <p:cNvSpPr txBox="1">
            <a:spLocks/>
          </p:cNvSpPr>
          <p:nvPr/>
        </p:nvSpPr>
        <p:spPr>
          <a:xfrm>
            <a:off x="1702159" y="4896182"/>
            <a:ext cx="10026650"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a:lnSpc>
                <a:spcPct val="107000"/>
              </a:lnSpc>
              <a:spcBef>
                <a:spcPts val="0"/>
              </a:spcBef>
              <a:spcAft>
                <a:spcPts val="0"/>
              </a:spcAft>
            </a:pPr>
            <a:r>
              <a:rPr lang="en-US" sz="32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Thought to Remember</a:t>
            </a:r>
          </a:p>
        </p:txBody>
      </p:sp>
      <p:sp>
        <p:nvSpPr>
          <p:cNvPr id="5" name="Content Placeholder 2">
            <a:extLst>
              <a:ext uri="{FF2B5EF4-FFF2-40B4-BE49-F238E27FC236}">
                <a16:creationId xmlns:a16="http://schemas.microsoft.com/office/drawing/2014/main" id="{8440C3F4-DD89-48E5-497E-4BCDC41DD7C6}"/>
              </a:ext>
            </a:extLst>
          </p:cNvPr>
          <p:cNvSpPr txBox="1">
            <a:spLocks/>
          </p:cNvSpPr>
          <p:nvPr/>
        </p:nvSpPr>
        <p:spPr>
          <a:xfrm>
            <a:off x="2500603" y="5459364"/>
            <a:ext cx="7800393" cy="579486"/>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32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God in and through everything you do. </a:t>
            </a:r>
          </a:p>
        </p:txBody>
      </p:sp>
      <p:cxnSp>
        <p:nvCxnSpPr>
          <p:cNvPr id="9" name="Straight Connector 8">
            <a:extLst>
              <a:ext uri="{FF2B5EF4-FFF2-40B4-BE49-F238E27FC236}">
                <a16:creationId xmlns:a16="http://schemas.microsoft.com/office/drawing/2014/main" id="{F805EF57-3B00-95E0-D565-1F95B40E9676}"/>
              </a:ext>
            </a:extLst>
          </p:cNvPr>
          <p:cNvCxnSpPr>
            <a:cxnSpLocks/>
          </p:cNvCxnSpPr>
          <p:nvPr/>
        </p:nvCxnSpPr>
        <p:spPr>
          <a:xfrm>
            <a:off x="492746" y="4270975"/>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8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35514CED-2458-4530-A662-FCAE6E52E74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a:extLst>
              <a:ext uri="{FF2B5EF4-FFF2-40B4-BE49-F238E27FC236}">
                <a16:creationId xmlns:a16="http://schemas.microsoft.com/office/drawing/2014/main" id="{B1287DED-06E3-4317-4565-7C1DAD471D33}"/>
              </a:ext>
            </a:extLst>
          </p:cNvPr>
          <p:cNvSpPr txBox="1"/>
          <p:nvPr/>
        </p:nvSpPr>
        <p:spPr>
          <a:xfrm>
            <a:off x="0" y="51796"/>
            <a:ext cx="12192000" cy="7666651"/>
          </a:xfrm>
          <a:prstGeom prst="rect">
            <a:avLst/>
          </a:prstGeom>
          <a:solidFill>
            <a:schemeClr val="tx2">
              <a:lumMod val="25000"/>
              <a:lumOff val="75000"/>
              <a:alpha val="30000"/>
            </a:schemeClr>
          </a:solidFill>
          <a:ln>
            <a:solidFill>
              <a:srgbClr val="002060"/>
            </a:solidFill>
          </a:ln>
        </p:spPr>
        <p:txBody>
          <a:bodyPr wrap="square">
            <a:spAutoFit/>
          </a:bodyPr>
          <a:lstStyle/>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spcBef>
                <a:spcPts val="1200"/>
              </a:spcBef>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Love God - Deuteronomy 6:3–9 NIV</a:t>
            </a: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Love One Another - Matthew 19:3–9 NIV</a:t>
            </a: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Question &amp; Answers</a:t>
            </a:r>
          </a:p>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792480" y="2959332"/>
            <a:ext cx="10607040"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5063318" y="574243"/>
            <a:ext cx="6826395" cy="1744960"/>
          </a:xfrm>
          <a:prstGeom prst="rect">
            <a:avLst/>
          </a:prstGeom>
          <a:blipFill>
            <a:blip r:embed="rId5">
              <a:extLst>
                <a:ext uri="{28A0092B-C50C-407E-A947-70E740481C1C}">
                  <a14:useLocalDpi xmlns:a14="http://schemas.microsoft.com/office/drawing/2010/main" val="0"/>
                </a:ext>
              </a:extLst>
            </a:blip>
            <a:stretch>
              <a:fillRect/>
            </a:stretch>
          </a:blip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lvl="1"/>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These commandments that I give you today are to be on your hearts. Impress them on your children. Talk about them when you sit at home and when you walk along the road, when you lie down and when you get up.  </a:t>
            </a:r>
          </a:p>
          <a:p>
            <a:pPr marL="182880" lvl="1"/>
            <a:endParaRPr lang="en-US" sz="160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marL="182880" lvl="1" algn="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—Deuteronomy 6:6–7 NIV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792480" y="4627669"/>
            <a:ext cx="10607040"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BCADD-D661-4F5D-AF86-24F6D3551153}"/>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3</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BD8E4AC2-D657-499D-8E58-CA40FAB4D04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609599" y="774887"/>
            <a:ext cx="10026650" cy="655637"/>
          </a:xfrm>
        </p:spPr>
        <p:txBody>
          <a:bodyPr>
            <a:normAutofit/>
          </a:bodyPr>
          <a:lstStyle/>
          <a:p>
            <a:pPr>
              <a:lnSpc>
                <a:spcPct val="107000"/>
              </a:lnSpc>
              <a:spcBef>
                <a:spcPts val="0"/>
              </a:spcBef>
            </a:pPr>
            <a:r>
              <a:rPr lang="en-US" sz="36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Crossroads of Life </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609600" y="1526134"/>
            <a:ext cx="10854520"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Born and raised in the middle of scenic nowhere, North Dakota, the greatest degree of religious and philosophical variety I encountered growing up was the difference between Protestants and Roman Catholics. When I lived in Chicago for three years, I encountered a great diversity of ideas. I interacted with Muslims, Mormons, Christians of various denominations, and countless secular philosophies. This experience forced me to ask one fundamental question: “How should a person live?”</a:t>
            </a: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Across history, this question has been answered in as many ways as there are people. Myriad philosophies, religions, and walks of life from thousands of years past are on offer, and the internet allows anyone access. But in the cacophony of all these ideas, the question stands: How should the follower of God live? This is just the question that the book of Deuteronomy answered for the Israelites when God renewed His covenant with them, and they prepared to enter the promised land. </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599" y="148466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7446C5A-3B6E-4241-B71A-6331FAF47B12}"/>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7" name="Slide Number Placeholder 1">
            <a:extLst>
              <a:ext uri="{FF2B5EF4-FFF2-40B4-BE49-F238E27FC236}">
                <a16:creationId xmlns:a16="http://schemas.microsoft.com/office/drawing/2014/main" id="{D388BDEC-DFA8-434B-B115-5C4C818CAAFB}"/>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4</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84772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CCF3-7E22-CD7A-0E91-243398B065C8}"/>
              </a:ext>
            </a:extLst>
          </p:cNvPr>
          <p:cNvSpPr>
            <a:spLocks noGrp="1"/>
          </p:cNvSpPr>
          <p:nvPr>
            <p:ph type="title"/>
          </p:nvPr>
        </p:nvSpPr>
        <p:spPr>
          <a:xfrm>
            <a:off x="581192" y="228600"/>
            <a:ext cx="11029616" cy="1094362"/>
          </a:xfrm>
        </p:spPr>
        <p:txBody>
          <a:bodyPr>
            <a:normAutofit/>
          </a:bodyPr>
          <a:lstStyle/>
          <a:p>
            <a:r>
              <a:rPr lang="en-US" sz="3600" kern="100" dirty="0">
                <a:solidFill>
                  <a:srgbClr val="002060"/>
                </a:solidFill>
                <a:effectLst/>
                <a:latin typeface="Arial Black" panose="020B0A04020102020204" pitchFamily="34" charset="0"/>
                <a:ea typeface="Aptos" panose="020B0004020202020204" pitchFamily="34" charset="0"/>
                <a:cs typeface="Times New Roman" panose="02020603050405020304" pitchFamily="18" charset="0"/>
              </a:rPr>
              <a:t>FAMILY: DISTINCT AND OBEDIENT</a:t>
            </a:r>
          </a:p>
        </p:txBody>
      </p:sp>
      <p:sp>
        <p:nvSpPr>
          <p:cNvPr id="3" name="Content Placeholder 2">
            <a:extLst>
              <a:ext uri="{FF2B5EF4-FFF2-40B4-BE49-F238E27FC236}">
                <a16:creationId xmlns:a16="http://schemas.microsoft.com/office/drawing/2014/main" id="{929B93EE-348C-1986-3928-484C6D638BAF}"/>
              </a:ext>
            </a:extLst>
          </p:cNvPr>
          <p:cNvSpPr>
            <a:spLocks noGrp="1"/>
          </p:cNvSpPr>
          <p:nvPr>
            <p:ph idx="1"/>
          </p:nvPr>
        </p:nvSpPr>
        <p:spPr>
          <a:xfrm>
            <a:off x="457200" y="2105289"/>
            <a:ext cx="10657497" cy="2039696"/>
          </a:xfrm>
        </p:spPr>
        <p:txBody>
          <a:bodyPr>
            <a:noAutofit/>
          </a:bodyPr>
          <a:lstStyle/>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Jeremiah 29:3–7—Seek the Welfare of the City.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1 Peter 2:4–12—God’s Own People.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1 Timothy 2:1–8—Pray for Those in Authority.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Psalm 33:10–22—God Is Sovereign over the Nations.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Philippians 3:17–21—Our Citizenship Is in Heaven.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Jonah 3:1–5—A Season of National Repentance. </a:t>
            </a:r>
          </a:p>
        </p:txBody>
      </p:sp>
      <p:sp>
        <p:nvSpPr>
          <p:cNvPr id="4" name="Subtitle 2">
            <a:extLst>
              <a:ext uri="{FF2B5EF4-FFF2-40B4-BE49-F238E27FC236}">
                <a16:creationId xmlns:a16="http://schemas.microsoft.com/office/drawing/2014/main" id="{6BAC06B5-AA3E-DC2C-F657-F43E8D0EEA20}"/>
              </a:ext>
            </a:extLst>
          </p:cNvPr>
          <p:cNvSpPr txBox="1">
            <a:spLocks/>
          </p:cNvSpPr>
          <p:nvPr/>
        </p:nvSpPr>
        <p:spPr>
          <a:xfrm>
            <a:off x="625737" y="1485220"/>
            <a:ext cx="5656322" cy="62080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spcAft>
                <a:spcPts val="0"/>
              </a:spcAft>
              <a:buNone/>
            </a:pPr>
            <a:r>
              <a:rPr lang="en-US" sz="2400" b="1" dirty="0">
                <a:solidFill>
                  <a:srgbClr val="002060"/>
                </a:solidFill>
                <a:latin typeface="Gotham Medium" panose="02000604030000020004"/>
              </a:rPr>
              <a:t>Daily Bible Readings</a:t>
            </a:r>
          </a:p>
          <a:p>
            <a:pPr marL="0" indent="0">
              <a:lnSpc>
                <a:spcPct val="100000"/>
              </a:lnSpc>
              <a:spcBef>
                <a:spcPts val="0"/>
              </a:spcBef>
              <a:spcAft>
                <a:spcPts val="0"/>
              </a:spcAft>
              <a:buNone/>
            </a:pPr>
            <a:r>
              <a:rPr lang="en-US" sz="2400" dirty="0">
                <a:solidFill>
                  <a:srgbClr val="002060"/>
                </a:solidFill>
                <a:latin typeface="Gotham Medium" panose="02000604030000020004"/>
              </a:rPr>
              <a:t>Week of April 27 through May 2</a:t>
            </a:r>
          </a:p>
        </p:txBody>
      </p:sp>
      <p:sp>
        <p:nvSpPr>
          <p:cNvPr id="5" name="Slide Number Placeholder 1">
            <a:extLst>
              <a:ext uri="{FF2B5EF4-FFF2-40B4-BE49-F238E27FC236}">
                <a16:creationId xmlns:a16="http://schemas.microsoft.com/office/drawing/2014/main" id="{29A2B5EE-797F-476E-157D-A17CF5797425}"/>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5</a:t>
            </a:fld>
            <a:endParaRPr lang="en-US" sz="1800" dirty="0">
              <a:solidFill>
                <a:srgbClr val="002060"/>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A6258A34-A664-4963-161C-190CB34CEB89}"/>
              </a:ext>
            </a:extLst>
          </p:cNvPr>
          <p:cNvSpPr txBox="1">
            <a:spLocks/>
          </p:cNvSpPr>
          <p:nvPr/>
        </p:nvSpPr>
        <p:spPr>
          <a:xfrm>
            <a:off x="304801" y="4589704"/>
            <a:ext cx="11306008" cy="203969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nSpc>
                <a:spcPct val="100000"/>
              </a:lnSpc>
              <a:spcBef>
                <a:spcPts val="0"/>
              </a:spcBef>
              <a:spcAft>
                <a:spcPts val="0"/>
              </a:spcAft>
              <a:buNone/>
            </a:pPr>
            <a:r>
              <a:rPr lang="en-US" sz="2400"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These scriptures reveal that God’s people bear a dual responsibility: faithfully engaging the world while belonging to a higher kingdom. Believers are called to influence society through righteous living, prayer, and seeking the well-being of others, all while trusting in God’s sovereign rule over all nations. Simultaneously, their ultimate identity resides in heaven, shaping their hope and conduct.</a:t>
            </a:r>
          </a:p>
        </p:txBody>
      </p:sp>
      <p:cxnSp>
        <p:nvCxnSpPr>
          <p:cNvPr id="7" name="Straight Connector 6">
            <a:extLst>
              <a:ext uri="{FF2B5EF4-FFF2-40B4-BE49-F238E27FC236}">
                <a16:creationId xmlns:a16="http://schemas.microsoft.com/office/drawing/2014/main" id="{4AE7AD9F-17C5-B089-A239-91D2E775D6BF}"/>
              </a:ext>
            </a:extLst>
          </p:cNvPr>
          <p:cNvCxnSpPr>
            <a:cxnSpLocks/>
          </p:cNvCxnSpPr>
          <p:nvPr/>
        </p:nvCxnSpPr>
        <p:spPr>
          <a:xfrm>
            <a:off x="792480" y="1296136"/>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Line 10">
            <a:extLst>
              <a:ext uri="{FF2B5EF4-FFF2-40B4-BE49-F238E27FC236}">
                <a16:creationId xmlns:a16="http://schemas.microsoft.com/office/drawing/2014/main" id="{A1BC265B-6827-93AC-1705-08C0C2973ED8}"/>
              </a:ext>
            </a:extLst>
          </p:cNvPr>
          <p:cNvSpPr>
            <a:spLocks noChangeShapeType="1"/>
          </p:cNvSpPr>
          <p:nvPr/>
        </p:nvSpPr>
        <p:spPr bwMode="auto">
          <a:xfrm flipV="1">
            <a:off x="-76200" y="44314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Tree>
    <p:extLst>
      <p:ext uri="{BB962C8B-B14F-4D97-AF65-F5344CB8AC3E}">
        <p14:creationId xmlns:p14="http://schemas.microsoft.com/office/powerpoint/2010/main" val="75836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D7738E9B-232D-4722-89D8-1A7145AF9EE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477484582"/>
              </p:ext>
            </p:extLst>
          </p:nvPr>
        </p:nvGraphicFramePr>
        <p:xfrm>
          <a:off x="1719121" y="629119"/>
          <a:ext cx="9969292" cy="540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B2011B5E-DC01-A7C1-17DA-223C9540105E}"/>
              </a:ext>
            </a:extLst>
          </p:cNvPr>
          <p:cNvGraphicFramePr/>
          <p:nvPr>
            <p:extLst>
              <p:ext uri="{D42A27DB-BD31-4B8C-83A1-F6EECF244321}">
                <p14:modId xmlns:p14="http://schemas.microsoft.com/office/powerpoint/2010/main" val="3083302456"/>
              </p:ext>
            </p:extLst>
          </p:nvPr>
        </p:nvGraphicFramePr>
        <p:xfrm>
          <a:off x="1688545" y="3429000"/>
          <a:ext cx="9969292" cy="54014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4B58-56E1-F5CB-7017-C7A6214B9B66}"/>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80824DE6-85D4-AA7E-BA75-9F4EEFAF717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6717B2FC-78B3-310F-120F-A36CE1F36D78}"/>
              </a:ext>
            </a:extLst>
          </p:cNvPr>
          <p:cNvGraphicFramePr/>
          <p:nvPr>
            <p:extLst>
              <p:ext uri="{D42A27DB-BD31-4B8C-83A1-F6EECF244321}">
                <p14:modId xmlns:p14="http://schemas.microsoft.com/office/powerpoint/2010/main" val="400214845"/>
              </p:ext>
            </p:extLst>
          </p:nvPr>
        </p:nvGraphicFramePr>
        <p:xfrm>
          <a:off x="1653542" y="1320038"/>
          <a:ext cx="9969292" cy="540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AA8D0469-F902-38A4-B2ED-AF25B2228DBD}"/>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36BAFB5E-B49B-C90E-452D-87B61EF7F350}"/>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5" name="Straight Connector 4">
            <a:extLst>
              <a:ext uri="{FF2B5EF4-FFF2-40B4-BE49-F238E27FC236}">
                <a16:creationId xmlns:a16="http://schemas.microsoft.com/office/drawing/2014/main" id="{63FF470A-EDC0-440F-360D-70798E73C4AD}"/>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BF5322-A9D2-856E-84D5-E23167909FA7}"/>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EE206FBD-FAE1-8228-5BB7-B7892C28ADC7}"/>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7</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4404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1CB9BA78-634D-4706-B3B7-658901C8D263}"/>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nn-NO" sz="32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God - Deuteronomy 6:3–9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452910" y="1140758"/>
            <a:ext cx="7958831" cy="5400675"/>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Hear, Israel, and be careful to obey so that it may go well with you and that you may increase greatly in a land flowing with milk and honey, just as the Lord, the God of your ancestors, promised you.  </a:t>
            </a:r>
          </a:p>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Hear, O Israel: The Lord our God, the Lord is one. </a:t>
            </a:r>
          </a:p>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Love the Lord your God with all your heart and with all your soul and with all your strength.  </a:t>
            </a:r>
          </a:p>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These commandments that I give you today are to be on your hearts.  </a:t>
            </a:r>
          </a:p>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Impress them on your children. Talk about them when you sit at home and when you walk along the road, when you lie down and when you get up.  </a:t>
            </a:r>
          </a:p>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Tie them as symbols on your hands and bind them on your foreheads.  </a:t>
            </a:r>
          </a:p>
          <a:p>
            <a:pPr marL="0" marR="0" indent="0">
              <a:lnSpc>
                <a:spcPct val="107000"/>
              </a:lnSpc>
              <a:spcBef>
                <a:spcPts val="0"/>
              </a:spcBef>
              <a:spcAft>
                <a:spcPts val="0"/>
              </a:spcAft>
              <a:buNone/>
            </a:pPr>
            <a:r>
              <a:rPr lang="en-US" sz="20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Write them on the doorframes of your houses and on your gates.</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8420102" y="1104899"/>
            <a:ext cx="3278260"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Moses first rehearses what God had done (Deut. 1–4).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generation is eager to enter the land of promise.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Through obedience, God’s people will be blessed.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alone should be worshiped.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covenant message is for all future generations.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Everyday moments as a family are the perfect occasions to talk about God.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8394412" y="901533"/>
            <a:ext cx="0" cy="557784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5956467"/>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10" name="Slide Number Placeholder 1">
            <a:extLst>
              <a:ext uri="{FF2B5EF4-FFF2-40B4-BE49-F238E27FC236}">
                <a16:creationId xmlns:a16="http://schemas.microsoft.com/office/drawing/2014/main" id="{4883448D-E6CA-49EF-96EE-563541ACA42D}"/>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8</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9929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light in the clouds&#10;&#10;Description automatically generated">
            <a:extLst>
              <a:ext uri="{FF2B5EF4-FFF2-40B4-BE49-F238E27FC236}">
                <a16:creationId xmlns:a16="http://schemas.microsoft.com/office/drawing/2014/main" id="{8AD19AD0-3196-421B-BD8A-E07203C2486E}"/>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One Another - Matthew 19:3–9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104900"/>
            <a:ext cx="7165918" cy="5400675"/>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Some Pharisees came to him to test him. They asked, “Is it lawful for a man to divorce his wife for any and every reason?”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“Haven’t you read,” he replied, “that at the beginning the Creator ‘made them male and female,’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and said, ‘For this reason a man will leave his father and mother and be united to his wife, and the two will become one flesh’?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So they are no longer two, but one flesh. Therefore what God has joined together, let no one separate. ”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“Why then,” they asked, “did Moses command that a man give his wife a certificate of divorce and send her away?”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Jesus replied, “Moses permitted you to divorce your wives because your hearts were hard. But it was not this way from the beginning.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I tell you that anyone who divorces his wife, except for sexual immorality, and marries another woman commits adultery.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921056" y="1104899"/>
            <a:ext cx="3777306"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Love for God and others should be evident in our relationships with family.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Pharisees challenge Jesus to interpret Moses’ words about divorce.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looks back to God’s creation of the first male and female.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If God designed a man and woman to be united in marriage, serial divorce and remarriage is off the table.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Divorce was only regulated by Moses because of human callousness.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7872087" y="901533"/>
            <a:ext cx="0" cy="4694066"/>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5956467"/>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23" name="Slide Number Placeholder 1">
            <a:extLst>
              <a:ext uri="{FF2B5EF4-FFF2-40B4-BE49-F238E27FC236}">
                <a16:creationId xmlns:a16="http://schemas.microsoft.com/office/drawing/2014/main" id="{5C6873E8-67E5-4DA3-98FD-C3435E3A9166}"/>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9</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2204</TotalTime>
  <Words>8718</Words>
  <Application>Microsoft Office PowerPoint</Application>
  <PresentationFormat>Widescreen</PresentationFormat>
  <Paragraphs>531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Arial Black</vt:lpstr>
      <vt:lpstr>Avenir Next LT Pro</vt:lpstr>
      <vt:lpstr>Calibri</vt:lpstr>
      <vt:lpstr>Gotham Book</vt:lpstr>
      <vt:lpstr>Gotham Medium</vt:lpstr>
      <vt:lpstr>Posterama</vt:lpstr>
      <vt:lpstr>Wingdings</vt:lpstr>
      <vt:lpstr>SplashVTI</vt:lpstr>
      <vt:lpstr>PowerPoint Presentation</vt:lpstr>
      <vt:lpstr>Prayer</vt:lpstr>
      <vt:lpstr>PowerPoint Presentation</vt:lpstr>
      <vt:lpstr>The Crossroads of Life </vt:lpstr>
      <vt:lpstr>FAMILY: DISTINCT AND OBEDIENT</vt:lpstr>
      <vt:lpstr>PowerPoint Presentation</vt:lpstr>
      <vt:lpstr>PowerPoint Presentation</vt:lpstr>
      <vt:lpstr>Love God - Deuteronomy 6:3–9 NIV</vt:lpstr>
      <vt:lpstr>Love One Another - Matthew 19:3–9 NIV</vt:lpstr>
      <vt:lpstr>PowerPoint Presentation</vt:lpstr>
      <vt:lpstr>PowerPoint Presentation</vt:lpstr>
      <vt:lpstr>PowerPoint Presentation</vt:lpstr>
      <vt:lpstr>PowerPoint Presentation</vt:lpstr>
      <vt:lpstr>PowerPoint Presentation</vt:lpstr>
      <vt:lpstr>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8</cp:revision>
  <dcterms:created xsi:type="dcterms:W3CDTF">2023-08-10T12:00:54Z</dcterms:created>
  <dcterms:modified xsi:type="dcterms:W3CDTF">2026-04-20T16:12:53Z</dcterms:modified>
</cp:coreProperties>
</file>