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3" r:id="rId2"/>
    <p:sldId id="308" r:id="rId3"/>
    <p:sldId id="307" r:id="rId4"/>
    <p:sldId id="313" r:id="rId5"/>
    <p:sldId id="513" r:id="rId6"/>
    <p:sldId id="257" r:id="rId7"/>
    <p:sldId id="303" r:id="rId8"/>
    <p:sldId id="501" r:id="rId9"/>
    <p:sldId id="290" r:id="rId10"/>
    <p:sldId id="510" r:id="rId11"/>
    <p:sldId id="464" r:id="rId12"/>
    <p:sldId id="511" r:id="rId13"/>
    <p:sldId id="432" r:id="rId14"/>
    <p:sldId id="505" r:id="rId15"/>
    <p:sldId id="490" r:id="rId16"/>
    <p:sldId id="504" r:id="rId17"/>
    <p:sldId id="51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99"/>
    <a:srgbClr val="00FF00"/>
    <a:srgbClr val="CCCC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D6C00-C49D-42FF-BC23-1321AB5182A4}" v="5" dt="2025-08-05T14:37:01.059"/>
    <p1510:client id="{6D240CDA-FD45-41BB-8F9C-DE936F66FD1D}" v="327" dt="2025-08-05T14:08:03.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69" autoAdjust="0"/>
  </p:normalViewPr>
  <p:slideViewPr>
    <p:cSldViewPr snapToGrid="0" snapToObjects="1">
      <p:cViewPr>
        <p:scale>
          <a:sx n="60" d="100"/>
          <a:sy n="60" d="100"/>
        </p:scale>
        <p:origin x="1686" y="2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017D6C00-C49D-42FF-BC23-1321AB5182A4}"/>
    <pc:docChg chg="undo custSel addSld modSld">
      <pc:chgData name="Stanford Bowman" userId="6ede3e4e1afbea80" providerId="LiveId" clId="{017D6C00-C49D-42FF-BC23-1321AB5182A4}" dt="2025-08-05T14:40:20.696" v="141" actId="207"/>
      <pc:docMkLst>
        <pc:docMk/>
      </pc:docMkLst>
      <pc:sldChg chg="modSp mod">
        <pc:chgData name="Stanford Bowman" userId="6ede3e4e1afbea80" providerId="LiveId" clId="{017D6C00-C49D-42FF-BC23-1321AB5182A4}" dt="2025-08-05T14:18:53.781" v="14" actId="27636"/>
        <pc:sldMkLst>
          <pc:docMk/>
          <pc:sldMk cId="3200626889" sldId="263"/>
        </pc:sldMkLst>
        <pc:spChg chg="mod">
          <ac:chgData name="Stanford Bowman" userId="6ede3e4e1afbea80" providerId="LiveId" clId="{017D6C00-C49D-42FF-BC23-1321AB5182A4}" dt="2025-08-05T14:18:53.781" v="14" actId="27636"/>
          <ac:spMkLst>
            <pc:docMk/>
            <pc:sldMk cId="3200626889" sldId="263"/>
            <ac:spMk id="3" creationId="{F5A0FAEC-80DD-4C2B-B6A3-B9CD37EB0F6D}"/>
          </ac:spMkLst>
        </pc:spChg>
      </pc:sldChg>
      <pc:sldChg chg="modSp mod modNotesTx">
        <pc:chgData name="Stanford Bowman" userId="6ede3e4e1afbea80" providerId="LiveId" clId="{017D6C00-C49D-42FF-BC23-1321AB5182A4}" dt="2025-08-05T14:21:06.863" v="25" actId="6549"/>
        <pc:sldMkLst>
          <pc:docMk/>
          <pc:sldMk cId="302755266" sldId="290"/>
        </pc:sldMkLst>
        <pc:spChg chg="mod">
          <ac:chgData name="Stanford Bowman" userId="6ede3e4e1afbea80" providerId="LiveId" clId="{017D6C00-C49D-42FF-BC23-1321AB5182A4}" dt="2025-08-05T14:20:48.446" v="24" actId="404"/>
          <ac:spMkLst>
            <pc:docMk/>
            <pc:sldMk cId="302755266" sldId="290"/>
            <ac:spMk id="4" creationId="{6B23B896-0450-1478-E8C2-3F855299224E}"/>
          </ac:spMkLst>
        </pc:spChg>
      </pc:sldChg>
      <pc:sldChg chg="modSp mod">
        <pc:chgData name="Stanford Bowman" userId="6ede3e4e1afbea80" providerId="LiveId" clId="{017D6C00-C49D-42FF-BC23-1321AB5182A4}" dt="2025-08-05T14:19:41.177" v="17" actId="255"/>
        <pc:sldMkLst>
          <pc:docMk/>
          <pc:sldMk cId="1613598062" sldId="307"/>
        </pc:sldMkLst>
        <pc:spChg chg="mod">
          <ac:chgData name="Stanford Bowman" userId="6ede3e4e1afbea80" providerId="LiveId" clId="{017D6C00-C49D-42FF-BC23-1321AB5182A4}" dt="2025-08-05T14:19:41.177" v="17" actId="255"/>
          <ac:spMkLst>
            <pc:docMk/>
            <pc:sldMk cId="1613598062" sldId="307"/>
            <ac:spMk id="11" creationId="{4C482057-5E68-4F5C-A743-EEEFF37166C5}"/>
          </ac:spMkLst>
        </pc:spChg>
      </pc:sldChg>
      <pc:sldChg chg="modSp mod">
        <pc:chgData name="Stanford Bowman" userId="6ede3e4e1afbea80" providerId="LiveId" clId="{017D6C00-C49D-42FF-BC23-1321AB5182A4}" dt="2025-08-05T14:39:57.300" v="136" actId="208"/>
        <pc:sldMkLst>
          <pc:docMk/>
          <pc:sldMk cId="2270028676" sldId="313"/>
        </pc:sldMkLst>
        <pc:spChg chg="mod">
          <ac:chgData name="Stanford Bowman" userId="6ede3e4e1afbea80" providerId="LiveId" clId="{017D6C00-C49D-42FF-BC23-1321AB5182A4}" dt="2025-08-05T14:39:47.463" v="134" actId="207"/>
          <ac:spMkLst>
            <pc:docMk/>
            <pc:sldMk cId="2270028676" sldId="313"/>
            <ac:spMk id="2" creationId="{80F287FE-1EFA-4C15-BFDD-1EE3F2D37BF1}"/>
          </ac:spMkLst>
        </pc:spChg>
        <pc:spChg chg="mod">
          <ac:chgData name="Stanford Bowman" userId="6ede3e4e1afbea80" providerId="LiveId" clId="{017D6C00-C49D-42FF-BC23-1321AB5182A4}" dt="2025-08-05T14:29:34.926" v="82" actId="1076"/>
          <ac:spMkLst>
            <pc:docMk/>
            <pc:sldMk cId="2270028676" sldId="313"/>
            <ac:spMk id="5" creationId="{38DE476D-C50D-3BF0-F71F-176CC71DA0B9}"/>
          </ac:spMkLst>
        </pc:spChg>
        <pc:spChg chg="mod">
          <ac:chgData name="Stanford Bowman" userId="6ede3e4e1afbea80" providerId="LiveId" clId="{017D6C00-C49D-42FF-BC23-1321AB5182A4}" dt="2025-08-05T14:39:57.300" v="136" actId="208"/>
          <ac:spMkLst>
            <pc:docMk/>
            <pc:sldMk cId="2270028676" sldId="313"/>
            <ac:spMk id="16" creationId="{EB5E3721-9101-4978-9D7C-0498B6F49D18}"/>
          </ac:spMkLst>
        </pc:spChg>
        <pc:spChg chg="mod">
          <ac:chgData name="Stanford Bowman" userId="6ede3e4e1afbea80" providerId="LiveId" clId="{017D6C00-C49D-42FF-BC23-1321AB5182A4}" dt="2025-08-05T14:29:30.586" v="81" actId="404"/>
          <ac:spMkLst>
            <pc:docMk/>
            <pc:sldMk cId="2270028676" sldId="313"/>
            <ac:spMk id="22" creationId="{3B941D59-0812-4FA5-ACD2-C6292795C75E}"/>
          </ac:spMkLst>
        </pc:spChg>
        <pc:cxnChg chg="mod">
          <ac:chgData name="Stanford Bowman" userId="6ede3e4e1afbea80" providerId="LiveId" clId="{017D6C00-C49D-42FF-BC23-1321AB5182A4}" dt="2025-08-05T14:39:57.300" v="136" actId="208"/>
          <ac:cxnSpMkLst>
            <pc:docMk/>
            <pc:sldMk cId="2270028676" sldId="313"/>
            <ac:cxnSpMk id="15" creationId="{77181FAD-1A1F-4D7A-B060-844BAEDEC459}"/>
          </ac:cxnSpMkLst>
        </pc:cxnChg>
        <pc:cxnChg chg="mod">
          <ac:chgData name="Stanford Bowman" userId="6ede3e4e1afbea80" providerId="LiveId" clId="{017D6C00-C49D-42FF-BC23-1321AB5182A4}" dt="2025-08-05T14:39:57.300" v="136" actId="208"/>
          <ac:cxnSpMkLst>
            <pc:docMk/>
            <pc:sldMk cId="2270028676" sldId="313"/>
            <ac:cxnSpMk id="17" creationId="{81A6713C-1B4C-441E-B513-95BF60A2E4BA}"/>
          </ac:cxnSpMkLst>
        </pc:cxnChg>
        <pc:cxnChg chg="mod">
          <ac:chgData name="Stanford Bowman" userId="6ede3e4e1afbea80" providerId="LiveId" clId="{017D6C00-C49D-42FF-BC23-1321AB5182A4}" dt="2025-08-05T14:39:57.300" v="136" actId="208"/>
          <ac:cxnSpMkLst>
            <pc:docMk/>
            <pc:sldMk cId="2270028676" sldId="313"/>
            <ac:cxnSpMk id="18" creationId="{5F3A4D33-248F-48A9-855D-ED2A13876ABD}"/>
          </ac:cxnSpMkLst>
        </pc:cxnChg>
      </pc:sldChg>
      <pc:sldChg chg="modSp mod">
        <pc:chgData name="Stanford Bowman" userId="6ede3e4e1afbea80" providerId="LiveId" clId="{017D6C00-C49D-42FF-BC23-1321AB5182A4}" dt="2025-08-05T14:24:08.627" v="60" actId="404"/>
        <pc:sldMkLst>
          <pc:docMk/>
          <pc:sldMk cId="2157037829" sldId="510"/>
        </pc:sldMkLst>
        <pc:spChg chg="mod">
          <ac:chgData name="Stanford Bowman" userId="6ede3e4e1afbea80" providerId="LiveId" clId="{017D6C00-C49D-42FF-BC23-1321AB5182A4}" dt="2025-08-05T14:24:08.627" v="60" actId="404"/>
          <ac:spMkLst>
            <pc:docMk/>
            <pc:sldMk cId="2157037829" sldId="510"/>
            <ac:spMk id="4" creationId="{36485CC3-8571-7C69-A386-C70E83D10997}"/>
          </ac:spMkLst>
        </pc:spChg>
      </pc:sldChg>
      <pc:sldChg chg="modSp mod modNotesTx">
        <pc:chgData name="Stanford Bowman" userId="6ede3e4e1afbea80" providerId="LiveId" clId="{017D6C00-C49D-42FF-BC23-1321AB5182A4}" dt="2025-08-05T14:26:26.203" v="75" actId="20577"/>
        <pc:sldMkLst>
          <pc:docMk/>
          <pc:sldMk cId="2304153213" sldId="511"/>
        </pc:sldMkLst>
        <pc:spChg chg="mod">
          <ac:chgData name="Stanford Bowman" userId="6ede3e4e1afbea80" providerId="LiveId" clId="{017D6C00-C49D-42FF-BC23-1321AB5182A4}" dt="2025-08-05T14:25:56.543" v="72" actId="6549"/>
          <ac:spMkLst>
            <pc:docMk/>
            <pc:sldMk cId="2304153213" sldId="511"/>
            <ac:spMk id="25" creationId="{7252D977-61BC-3558-0E5B-C4B119CCF36F}"/>
          </ac:spMkLst>
        </pc:spChg>
        <pc:cxnChg chg="mod">
          <ac:chgData name="Stanford Bowman" userId="6ede3e4e1afbea80" providerId="LiveId" clId="{017D6C00-C49D-42FF-BC23-1321AB5182A4}" dt="2025-08-05T14:26:05.516" v="73" actId="208"/>
          <ac:cxnSpMkLst>
            <pc:docMk/>
            <pc:sldMk cId="2304153213" sldId="511"/>
            <ac:cxnSpMk id="15" creationId="{6374753B-295D-35AF-BE8A-EB5226EDB7AF}"/>
          </ac:cxnSpMkLst>
        </pc:cxnChg>
      </pc:sldChg>
      <pc:sldChg chg="delSp modSp add mod modNotesTx">
        <pc:chgData name="Stanford Bowman" userId="6ede3e4e1afbea80" providerId="LiveId" clId="{017D6C00-C49D-42FF-BC23-1321AB5182A4}" dt="2025-08-05T14:40:20.696" v="141" actId="207"/>
        <pc:sldMkLst>
          <pc:docMk/>
          <pc:sldMk cId="3494693391" sldId="513"/>
        </pc:sldMkLst>
        <pc:spChg chg="mod">
          <ac:chgData name="Stanford Bowman" userId="6ede3e4e1afbea80" providerId="LiveId" clId="{017D6C00-C49D-42FF-BC23-1321AB5182A4}" dt="2025-08-05T14:40:20.696" v="141" actId="207"/>
          <ac:spMkLst>
            <pc:docMk/>
            <pc:sldMk cId="3494693391" sldId="513"/>
            <ac:spMk id="2" creationId="{EEE8F84F-BA98-C2FB-0E7E-2E7D13095474}"/>
          </ac:spMkLst>
        </pc:spChg>
        <pc:spChg chg="del mod">
          <ac:chgData name="Stanford Bowman" userId="6ede3e4e1afbea80" providerId="LiveId" clId="{017D6C00-C49D-42FF-BC23-1321AB5182A4}" dt="2025-08-05T14:31:36.030" v="87" actId="478"/>
          <ac:spMkLst>
            <pc:docMk/>
            <pc:sldMk cId="3494693391" sldId="513"/>
            <ac:spMk id="5" creationId="{DCD4118A-7D98-8C5B-5D31-6AAAA7143A15}"/>
          </ac:spMkLst>
        </pc:spChg>
        <pc:spChg chg="mod">
          <ac:chgData name="Stanford Bowman" userId="6ede3e4e1afbea80" providerId="LiveId" clId="{017D6C00-C49D-42FF-BC23-1321AB5182A4}" dt="2025-08-05T14:40:09.541" v="138" actId="208"/>
          <ac:spMkLst>
            <pc:docMk/>
            <pc:sldMk cId="3494693391" sldId="513"/>
            <ac:spMk id="16" creationId="{7F90D486-432C-E53D-CEC0-42DBC86EB2CB}"/>
          </ac:spMkLst>
        </pc:spChg>
        <pc:spChg chg="mod">
          <ac:chgData name="Stanford Bowman" userId="6ede3e4e1afbea80" providerId="LiveId" clId="{017D6C00-C49D-42FF-BC23-1321AB5182A4}" dt="2025-08-05T14:34:56.336" v="103" actId="14100"/>
          <ac:spMkLst>
            <pc:docMk/>
            <pc:sldMk cId="3494693391" sldId="513"/>
            <ac:spMk id="22" creationId="{61FA8BE4-B233-DC95-AE36-20F66A57E949}"/>
          </ac:spMkLst>
        </pc:spChg>
        <pc:picChg chg="mod">
          <ac:chgData name="Stanford Bowman" userId="6ede3e4e1afbea80" providerId="LiveId" clId="{017D6C00-C49D-42FF-BC23-1321AB5182A4}" dt="2025-08-05T14:32:52.195" v="102" actId="1076"/>
          <ac:picMkLst>
            <pc:docMk/>
            <pc:sldMk cId="3494693391" sldId="513"/>
            <ac:picMk id="4" creationId="{8D695F97-012E-218B-73A0-FA07F72148F1}"/>
          </ac:picMkLst>
        </pc:picChg>
        <pc:cxnChg chg="mod">
          <ac:chgData name="Stanford Bowman" userId="6ede3e4e1afbea80" providerId="LiveId" clId="{017D6C00-C49D-42FF-BC23-1321AB5182A4}" dt="2025-08-05T14:40:09.541" v="138" actId="208"/>
          <ac:cxnSpMkLst>
            <pc:docMk/>
            <pc:sldMk cId="3494693391" sldId="513"/>
            <ac:cxnSpMk id="15" creationId="{AC02B1B5-BB4A-B0D0-BCD2-2351482516B6}"/>
          </ac:cxnSpMkLst>
        </pc:cxnChg>
        <pc:cxnChg chg="mod">
          <ac:chgData name="Stanford Bowman" userId="6ede3e4e1afbea80" providerId="LiveId" clId="{017D6C00-C49D-42FF-BC23-1321AB5182A4}" dt="2025-08-05T14:40:09.541" v="138" actId="208"/>
          <ac:cxnSpMkLst>
            <pc:docMk/>
            <pc:sldMk cId="3494693391" sldId="513"/>
            <ac:cxnSpMk id="17" creationId="{617A5FC3-B1AA-12B1-E773-A5F80A0FB268}"/>
          </ac:cxnSpMkLst>
        </pc:cxnChg>
        <pc:cxnChg chg="mod">
          <ac:chgData name="Stanford Bowman" userId="6ede3e4e1afbea80" providerId="LiveId" clId="{017D6C00-C49D-42FF-BC23-1321AB5182A4}" dt="2025-08-05T14:40:09.541" v="138" actId="208"/>
          <ac:cxnSpMkLst>
            <pc:docMk/>
            <pc:sldMk cId="3494693391" sldId="513"/>
            <ac:cxnSpMk id="18" creationId="{B243C329-3F03-6166-46B5-6555A20E86B2}"/>
          </ac:cxnSpMkLst>
        </pc:cxnChg>
      </pc:sldChg>
    </pc:docChg>
  </pc:docChgLst>
  <pc:docChgLst>
    <pc:chgData name="Stanford Bowman" userId="6ede3e4e1afbea80" providerId="LiveId" clId="{6D240CDA-FD45-41BB-8F9C-DE936F66FD1D}"/>
    <pc:docChg chg="undo redo custSel addSld delSld modSld sldOrd modMainMaster">
      <pc:chgData name="Stanford Bowman" userId="6ede3e4e1afbea80" providerId="LiveId" clId="{6D240CDA-FD45-41BB-8F9C-DE936F66FD1D}" dt="2025-08-05T14:12:29.562" v="1756" actId="207"/>
      <pc:docMkLst>
        <pc:docMk/>
      </pc:docMkLst>
      <pc:sldChg chg="modSp del mod">
        <pc:chgData name="Stanford Bowman" userId="6ede3e4e1afbea80" providerId="LiveId" clId="{6D240CDA-FD45-41BB-8F9C-DE936F66FD1D}" dt="2025-08-04T15:46:21.040" v="52" actId="47"/>
        <pc:sldMkLst>
          <pc:docMk/>
          <pc:sldMk cId="0" sldId="256"/>
        </pc:sldMkLst>
        <pc:spChg chg="mod">
          <ac:chgData name="Stanford Bowman" userId="6ede3e4e1afbea80" providerId="LiveId" clId="{6D240CDA-FD45-41BB-8F9C-DE936F66FD1D}" dt="2025-08-04T15:39:50.526" v="11"/>
          <ac:spMkLst>
            <pc:docMk/>
            <pc:sldMk cId="0" sldId="256"/>
            <ac:spMk id="2" creationId="{00000000-0000-0000-0000-000000000000}"/>
          </ac:spMkLst>
        </pc:spChg>
      </pc:sldChg>
      <pc:sldChg chg="addSp delSp modSp mod setBg delAnim modAnim">
        <pc:chgData name="Stanford Bowman" userId="6ede3e4e1afbea80" providerId="LiveId" clId="{6D240CDA-FD45-41BB-8F9C-DE936F66FD1D}" dt="2025-08-05T13:52:52.901" v="1617" actId="207"/>
        <pc:sldMkLst>
          <pc:docMk/>
          <pc:sldMk cId="0" sldId="257"/>
        </pc:sldMkLst>
        <pc:spChg chg="del mod">
          <ac:chgData name="Stanford Bowman" userId="6ede3e4e1afbea80" providerId="LiveId" clId="{6D240CDA-FD45-41BB-8F9C-DE936F66FD1D}" dt="2025-08-04T16:15:14.869" v="403" actId="478"/>
          <ac:spMkLst>
            <pc:docMk/>
            <pc:sldMk cId="0" sldId="257"/>
            <ac:spMk id="2" creationId="{00000000-0000-0000-0000-000000000000}"/>
          </ac:spMkLst>
        </pc:spChg>
        <pc:spChg chg="del mod">
          <ac:chgData name="Stanford Bowman" userId="6ede3e4e1afbea80" providerId="LiveId" clId="{6D240CDA-FD45-41BB-8F9C-DE936F66FD1D}" dt="2025-08-04T16:36:17.087" v="628" actId="21"/>
          <ac:spMkLst>
            <pc:docMk/>
            <pc:sldMk cId="0" sldId="257"/>
            <ac:spMk id="3" creationId="{00000000-0000-0000-0000-000000000000}"/>
          </ac:spMkLst>
        </pc:spChg>
        <pc:spChg chg="add mod">
          <ac:chgData name="Stanford Bowman" userId="6ede3e4e1afbea80" providerId="LiveId" clId="{6D240CDA-FD45-41BB-8F9C-DE936F66FD1D}" dt="2025-08-05T13:51:20.806" v="1606" actId="207"/>
          <ac:spMkLst>
            <pc:docMk/>
            <pc:sldMk cId="0" sldId="257"/>
            <ac:spMk id="4" creationId="{5586EF22-6B0D-6266-C4A6-5885DE2B616B}"/>
          </ac:spMkLst>
        </pc:spChg>
        <pc:spChg chg="mod">
          <ac:chgData name="Stanford Bowman" userId="6ede3e4e1afbea80" providerId="LiveId" clId="{6D240CDA-FD45-41BB-8F9C-DE936F66FD1D}" dt="2025-08-05T13:51:39.342" v="1610" actId="208"/>
          <ac:spMkLst>
            <pc:docMk/>
            <pc:sldMk cId="0" sldId="257"/>
            <ac:spMk id="7" creationId="{49F99405-5324-7361-3262-880392E7D986}"/>
          </ac:spMkLst>
        </pc:spChg>
        <pc:spChg chg="add del mod">
          <ac:chgData name="Stanford Bowman" userId="6ede3e4e1afbea80" providerId="LiveId" clId="{6D240CDA-FD45-41BB-8F9C-DE936F66FD1D}" dt="2025-08-04T16:24:51.261" v="429" actId="478"/>
          <ac:spMkLst>
            <pc:docMk/>
            <pc:sldMk cId="0" sldId="257"/>
            <ac:spMk id="10" creationId="{00000000-0000-0000-0000-000000000000}"/>
          </ac:spMkLst>
        </pc:spChg>
        <pc:spChg chg="add del mod">
          <ac:chgData name="Stanford Bowman" userId="6ede3e4e1afbea80" providerId="LiveId" clId="{6D240CDA-FD45-41BB-8F9C-DE936F66FD1D}" dt="2025-08-04T16:36:58.417" v="635" actId="21"/>
          <ac:spMkLst>
            <pc:docMk/>
            <pc:sldMk cId="0" sldId="257"/>
            <ac:spMk id="11" creationId="{00000000-0000-0000-0000-000000000000}"/>
          </ac:spMkLst>
        </pc:spChg>
        <pc:spChg chg="add mod">
          <ac:chgData name="Stanford Bowman" userId="6ede3e4e1afbea80" providerId="LiveId" clId="{6D240CDA-FD45-41BB-8F9C-DE936F66FD1D}" dt="2025-08-04T16:25:58.272" v="442" actId="21"/>
          <ac:spMkLst>
            <pc:docMk/>
            <pc:sldMk cId="0" sldId="257"/>
            <ac:spMk id="12" creationId="{00000000-0000-0000-0000-000000000000}"/>
          </ac:spMkLst>
        </pc:spChg>
        <pc:spChg chg="add del mod">
          <ac:chgData name="Stanford Bowman" userId="6ede3e4e1afbea80" providerId="LiveId" clId="{6D240CDA-FD45-41BB-8F9C-DE936F66FD1D}" dt="2025-08-04T16:37:22.966" v="641" actId="21"/>
          <ac:spMkLst>
            <pc:docMk/>
            <pc:sldMk cId="0" sldId="257"/>
            <ac:spMk id="13" creationId="{00000000-0000-0000-0000-000000000000}"/>
          </ac:spMkLst>
        </pc:spChg>
        <pc:spChg chg="add mod">
          <ac:chgData name="Stanford Bowman" userId="6ede3e4e1afbea80" providerId="LiveId" clId="{6D240CDA-FD45-41BB-8F9C-DE936F66FD1D}" dt="2025-08-04T16:26:49.997" v="455" actId="21"/>
          <ac:spMkLst>
            <pc:docMk/>
            <pc:sldMk cId="0" sldId="257"/>
            <ac:spMk id="14" creationId="{00000000-0000-0000-0000-000000000000}"/>
          </ac:spMkLst>
        </pc:spChg>
        <pc:spChg chg="add del mod">
          <ac:chgData name="Stanford Bowman" userId="6ede3e4e1afbea80" providerId="LiveId" clId="{6D240CDA-FD45-41BB-8F9C-DE936F66FD1D}" dt="2025-08-04T16:36:43.186" v="632" actId="21"/>
          <ac:spMkLst>
            <pc:docMk/>
            <pc:sldMk cId="0" sldId="257"/>
            <ac:spMk id="15" creationId="{00000000-0000-0000-0000-000000000000}"/>
          </ac:spMkLst>
        </pc:spChg>
        <pc:spChg chg="add mod">
          <ac:chgData name="Stanford Bowman" userId="6ede3e4e1afbea80" providerId="LiveId" clId="{6D240CDA-FD45-41BB-8F9C-DE936F66FD1D}" dt="2025-08-04T16:27:27.599" v="465" actId="21"/>
          <ac:spMkLst>
            <pc:docMk/>
            <pc:sldMk cId="0" sldId="257"/>
            <ac:spMk id="16" creationId="{00000000-0000-0000-0000-000000000000}"/>
          </ac:spMkLst>
        </pc:spChg>
        <pc:spChg chg="add del mod">
          <ac:chgData name="Stanford Bowman" userId="6ede3e4e1afbea80" providerId="LiveId" clId="{6D240CDA-FD45-41BB-8F9C-DE936F66FD1D}" dt="2025-08-04T16:37:09.427" v="638" actId="21"/>
          <ac:spMkLst>
            <pc:docMk/>
            <pc:sldMk cId="0" sldId="257"/>
            <ac:spMk id="17" creationId="{00000000-0000-0000-0000-000000000000}"/>
          </ac:spMkLst>
        </pc:spChg>
        <pc:spChg chg="add del mod">
          <ac:chgData name="Stanford Bowman" userId="6ede3e4e1afbea80" providerId="LiveId" clId="{6D240CDA-FD45-41BB-8F9C-DE936F66FD1D}" dt="2025-08-04T16:28:10.145" v="480" actId="478"/>
          <ac:spMkLst>
            <pc:docMk/>
            <pc:sldMk cId="0" sldId="257"/>
            <ac:spMk id="18" creationId="{00000000-0000-0000-0000-000000000000}"/>
          </ac:spMkLst>
        </pc:spChg>
        <pc:spChg chg="add del mod">
          <ac:chgData name="Stanford Bowman" userId="6ede3e4e1afbea80" providerId="LiveId" clId="{6D240CDA-FD45-41BB-8F9C-DE936F66FD1D}" dt="2025-08-04T16:37:33.426" v="644" actId="21"/>
          <ac:spMkLst>
            <pc:docMk/>
            <pc:sldMk cId="0" sldId="257"/>
            <ac:spMk id="19" creationId="{00000000-0000-0000-0000-000000000000}"/>
          </ac:spMkLst>
        </pc:spChg>
        <pc:spChg chg="add del mod">
          <ac:chgData name="Stanford Bowman" userId="6ede3e4e1afbea80" providerId="LiveId" clId="{6D240CDA-FD45-41BB-8F9C-DE936F66FD1D}" dt="2025-08-04T16:23:32.622" v="415" actId="478"/>
          <ac:spMkLst>
            <pc:docMk/>
            <pc:sldMk cId="0" sldId="257"/>
            <ac:spMk id="21" creationId="{BC510E2A-7AD2-A6DB-05F4-F3A55153D428}"/>
          </ac:spMkLst>
        </pc:spChg>
        <pc:spChg chg="add del mod">
          <ac:chgData name="Stanford Bowman" userId="6ede3e4e1afbea80" providerId="LiveId" clId="{6D240CDA-FD45-41BB-8F9C-DE936F66FD1D}" dt="2025-08-04T16:36:22.983" v="629" actId="478"/>
          <ac:spMkLst>
            <pc:docMk/>
            <pc:sldMk cId="0" sldId="257"/>
            <ac:spMk id="23" creationId="{AFB58CFC-72A5-1AD7-26C8-99476DB109A1}"/>
          </ac:spMkLst>
        </pc:spChg>
        <pc:grpChg chg="add mod">
          <ac:chgData name="Stanford Bowman" userId="6ede3e4e1afbea80" providerId="LiveId" clId="{6D240CDA-FD45-41BB-8F9C-DE936F66FD1D}" dt="2025-08-04T16:14:05.104" v="392" actId="1076"/>
          <ac:grpSpMkLst>
            <pc:docMk/>
            <pc:sldMk cId="0" sldId="257"/>
            <ac:grpSpMk id="5" creationId="{F4B2C944-72F1-923D-DC9F-0591220578A8}"/>
          </ac:grpSpMkLst>
        </pc:grpChg>
        <pc:picChg chg="add mod">
          <ac:chgData name="Stanford Bowman" userId="6ede3e4e1afbea80" providerId="LiveId" clId="{6D240CDA-FD45-41BB-8F9C-DE936F66FD1D}" dt="2025-08-05T13:52:43.356" v="1615" actId="207"/>
          <ac:picMkLst>
            <pc:docMk/>
            <pc:sldMk cId="0" sldId="257"/>
            <ac:picMk id="24" creationId="{BDC9DD39-FB98-77BF-8A33-6527A03EBE17}"/>
          </ac:picMkLst>
        </pc:picChg>
        <pc:picChg chg="add mod">
          <ac:chgData name="Stanford Bowman" userId="6ede3e4e1afbea80" providerId="LiveId" clId="{6D240CDA-FD45-41BB-8F9C-DE936F66FD1D}" dt="2025-08-04T16:43:26.380" v="677" actId="552"/>
          <ac:picMkLst>
            <pc:docMk/>
            <pc:sldMk cId="0" sldId="257"/>
            <ac:picMk id="25" creationId="{E11BF4B4-0522-2D9D-322F-B7C29BC3EB13}"/>
          </ac:picMkLst>
        </pc:picChg>
        <pc:picChg chg="add mod">
          <ac:chgData name="Stanford Bowman" userId="6ede3e4e1afbea80" providerId="LiveId" clId="{6D240CDA-FD45-41BB-8F9C-DE936F66FD1D}" dt="2025-08-04T16:43:02.626" v="674" actId="339"/>
          <ac:picMkLst>
            <pc:docMk/>
            <pc:sldMk cId="0" sldId="257"/>
            <ac:picMk id="26" creationId="{F34AFC87-1888-105E-02E8-A3152537049B}"/>
          </ac:picMkLst>
        </pc:picChg>
        <pc:picChg chg="add mod">
          <ac:chgData name="Stanford Bowman" userId="6ede3e4e1afbea80" providerId="LiveId" clId="{6D240CDA-FD45-41BB-8F9C-DE936F66FD1D}" dt="2025-08-05T13:52:52.901" v="1617" actId="207"/>
          <ac:picMkLst>
            <pc:docMk/>
            <pc:sldMk cId="0" sldId="257"/>
            <ac:picMk id="27" creationId="{81E825D5-10B8-6530-A7BF-7E3C6C4727EE}"/>
          </ac:picMkLst>
        </pc:picChg>
        <pc:picChg chg="add mod">
          <ac:chgData name="Stanford Bowman" userId="6ede3e4e1afbea80" providerId="LiveId" clId="{6D240CDA-FD45-41BB-8F9C-DE936F66FD1D}" dt="2025-08-05T13:52:47.671" v="1616" actId="207"/>
          <ac:picMkLst>
            <pc:docMk/>
            <pc:sldMk cId="0" sldId="257"/>
            <ac:picMk id="28" creationId="{C541FAD4-0A48-BE79-B04D-415E19666463}"/>
          </ac:picMkLst>
        </pc:picChg>
        <pc:picChg chg="add mod">
          <ac:chgData name="Stanford Bowman" userId="6ede3e4e1afbea80" providerId="LiveId" clId="{6D240CDA-FD45-41BB-8F9C-DE936F66FD1D}" dt="2025-08-04T16:43:26.380" v="677" actId="552"/>
          <ac:picMkLst>
            <pc:docMk/>
            <pc:sldMk cId="0" sldId="257"/>
            <ac:picMk id="29" creationId="{95A3DB99-DEB5-DB1C-EC4D-1F273CE8F341}"/>
          </ac:picMkLst>
        </pc:picChg>
        <pc:cxnChg chg="mod">
          <ac:chgData name="Stanford Bowman" userId="6ede3e4e1afbea80" providerId="LiveId" clId="{6D240CDA-FD45-41BB-8F9C-DE936F66FD1D}" dt="2025-08-05T13:51:39.342" v="1610" actId="208"/>
          <ac:cxnSpMkLst>
            <pc:docMk/>
            <pc:sldMk cId="0" sldId="257"/>
            <ac:cxnSpMk id="6" creationId="{0856024F-7CC4-4080-5462-57C074C4A848}"/>
          </ac:cxnSpMkLst>
        </pc:cxnChg>
        <pc:cxnChg chg="mod">
          <ac:chgData name="Stanford Bowman" userId="6ede3e4e1afbea80" providerId="LiveId" clId="{6D240CDA-FD45-41BB-8F9C-DE936F66FD1D}" dt="2025-08-05T13:51:39.342" v="1610" actId="208"/>
          <ac:cxnSpMkLst>
            <pc:docMk/>
            <pc:sldMk cId="0" sldId="257"/>
            <ac:cxnSpMk id="8" creationId="{12B2FFEB-22D7-326C-F181-3AEE41716D1F}"/>
          </ac:cxnSpMkLst>
        </pc:cxnChg>
        <pc:cxnChg chg="mod">
          <ac:chgData name="Stanford Bowman" userId="6ede3e4e1afbea80" providerId="LiveId" clId="{6D240CDA-FD45-41BB-8F9C-DE936F66FD1D}" dt="2025-08-05T13:51:39.342" v="1610" actId="208"/>
          <ac:cxnSpMkLst>
            <pc:docMk/>
            <pc:sldMk cId="0" sldId="257"/>
            <ac:cxnSpMk id="9" creationId="{463697C2-2A7D-5C30-F77F-34E6F6F5FE6A}"/>
          </ac:cxnSpMkLst>
        </pc:cxnChg>
      </pc:sldChg>
      <pc:sldChg chg="addSp delSp modSp del mod">
        <pc:chgData name="Stanford Bowman" userId="6ede3e4e1afbea80" providerId="LiveId" clId="{6D240CDA-FD45-41BB-8F9C-DE936F66FD1D}" dt="2025-08-04T16:04:24.400" v="303" actId="47"/>
        <pc:sldMkLst>
          <pc:docMk/>
          <pc:sldMk cId="0" sldId="258"/>
        </pc:sldMkLst>
        <pc:spChg chg="del">
          <ac:chgData name="Stanford Bowman" userId="6ede3e4e1afbea80" providerId="LiveId" clId="{6D240CDA-FD45-41BB-8F9C-DE936F66FD1D}" dt="2025-08-04T16:01:49.213" v="280" actId="21"/>
          <ac:spMkLst>
            <pc:docMk/>
            <pc:sldMk cId="0" sldId="258"/>
            <ac:spMk id="2" creationId="{00000000-0000-0000-0000-000000000000}"/>
          </ac:spMkLst>
        </pc:spChg>
        <pc:spChg chg="del">
          <ac:chgData name="Stanford Bowman" userId="6ede3e4e1afbea80" providerId="LiveId" clId="{6D240CDA-FD45-41BB-8F9C-DE936F66FD1D}" dt="2025-08-04T16:01:49.213" v="280" actId="21"/>
          <ac:spMkLst>
            <pc:docMk/>
            <pc:sldMk cId="0" sldId="258"/>
            <ac:spMk id="3" creationId="{00000000-0000-0000-0000-000000000000}"/>
          </ac:spMkLst>
        </pc:spChg>
        <pc:spChg chg="add mod">
          <ac:chgData name="Stanford Bowman" userId="6ede3e4e1afbea80" providerId="LiveId" clId="{6D240CDA-FD45-41BB-8F9C-DE936F66FD1D}" dt="2025-08-04T16:01:49.213" v="280" actId="21"/>
          <ac:spMkLst>
            <pc:docMk/>
            <pc:sldMk cId="0" sldId="258"/>
            <ac:spMk id="5" creationId="{5F7749BF-DD90-380E-5B16-7E71D67FF342}"/>
          </ac:spMkLst>
        </pc:spChg>
        <pc:spChg chg="add mod">
          <ac:chgData name="Stanford Bowman" userId="6ede3e4e1afbea80" providerId="LiveId" clId="{6D240CDA-FD45-41BB-8F9C-DE936F66FD1D}" dt="2025-08-04T16:01:49.213" v="280" actId="21"/>
          <ac:spMkLst>
            <pc:docMk/>
            <pc:sldMk cId="0" sldId="258"/>
            <ac:spMk id="7" creationId="{751D2EC3-BD96-59C3-EB7C-6D64F70B0504}"/>
          </ac:spMkLst>
        </pc:spChg>
      </pc:sldChg>
      <pc:sldChg chg="addSp delSp modSp del mod">
        <pc:chgData name="Stanford Bowman" userId="6ede3e4e1afbea80" providerId="LiveId" clId="{6D240CDA-FD45-41BB-8F9C-DE936F66FD1D}" dt="2025-08-04T16:07:41.019" v="330" actId="47"/>
        <pc:sldMkLst>
          <pc:docMk/>
          <pc:sldMk cId="0" sldId="259"/>
        </pc:sldMkLst>
        <pc:spChg chg="del">
          <ac:chgData name="Stanford Bowman" userId="6ede3e4e1afbea80" providerId="LiveId" clId="{6D240CDA-FD45-41BB-8F9C-DE936F66FD1D}" dt="2025-08-04T16:04:34.194" v="304" actId="21"/>
          <ac:spMkLst>
            <pc:docMk/>
            <pc:sldMk cId="0" sldId="259"/>
            <ac:spMk id="2" creationId="{00000000-0000-0000-0000-000000000000}"/>
          </ac:spMkLst>
        </pc:spChg>
        <pc:spChg chg="del">
          <ac:chgData name="Stanford Bowman" userId="6ede3e4e1afbea80" providerId="LiveId" clId="{6D240CDA-FD45-41BB-8F9C-DE936F66FD1D}" dt="2025-08-04T16:04:34.194" v="304" actId="21"/>
          <ac:spMkLst>
            <pc:docMk/>
            <pc:sldMk cId="0" sldId="259"/>
            <ac:spMk id="3" creationId="{00000000-0000-0000-0000-000000000000}"/>
          </ac:spMkLst>
        </pc:spChg>
        <pc:spChg chg="add mod">
          <ac:chgData name="Stanford Bowman" userId="6ede3e4e1afbea80" providerId="LiveId" clId="{6D240CDA-FD45-41BB-8F9C-DE936F66FD1D}" dt="2025-08-04T16:04:34.194" v="304" actId="21"/>
          <ac:spMkLst>
            <pc:docMk/>
            <pc:sldMk cId="0" sldId="259"/>
            <ac:spMk id="5" creationId="{FCC4950B-6D55-A0AF-1906-26B7A8E8CA10}"/>
          </ac:spMkLst>
        </pc:spChg>
        <pc:spChg chg="add mod">
          <ac:chgData name="Stanford Bowman" userId="6ede3e4e1afbea80" providerId="LiveId" clId="{6D240CDA-FD45-41BB-8F9C-DE936F66FD1D}" dt="2025-08-04T16:04:34.194" v="304" actId="21"/>
          <ac:spMkLst>
            <pc:docMk/>
            <pc:sldMk cId="0" sldId="259"/>
            <ac:spMk id="7" creationId="{AA0961FD-F5B0-6A1B-3E8B-CA9356D5055E}"/>
          </ac:spMkLst>
        </pc:spChg>
      </pc:sldChg>
      <pc:sldChg chg="addSp delSp modSp del mod">
        <pc:chgData name="Stanford Bowman" userId="6ede3e4e1afbea80" providerId="LiveId" clId="{6D240CDA-FD45-41BB-8F9C-DE936F66FD1D}" dt="2025-08-04T16:39:51.853" v="660" actId="47"/>
        <pc:sldMkLst>
          <pc:docMk/>
          <pc:sldMk cId="0" sldId="260"/>
        </pc:sldMkLst>
        <pc:spChg chg="del mod">
          <ac:chgData name="Stanford Bowman" userId="6ede3e4e1afbea80" providerId="LiveId" clId="{6D240CDA-FD45-41BB-8F9C-DE936F66FD1D}" dt="2025-08-04T16:13:32.549" v="386" actId="21"/>
          <ac:spMkLst>
            <pc:docMk/>
            <pc:sldMk cId="0" sldId="260"/>
            <ac:spMk id="2" creationId="{00000000-0000-0000-0000-000000000000}"/>
          </ac:spMkLst>
        </pc:spChg>
        <pc:spChg chg="del mod">
          <ac:chgData name="Stanford Bowman" userId="6ede3e4e1afbea80" providerId="LiveId" clId="{6D240CDA-FD45-41BB-8F9C-DE936F66FD1D}" dt="2025-08-04T16:13:32.549" v="386" actId="21"/>
          <ac:spMkLst>
            <pc:docMk/>
            <pc:sldMk cId="0" sldId="260"/>
            <ac:spMk id="3" creationId="{00000000-0000-0000-0000-000000000000}"/>
          </ac:spMkLst>
        </pc:spChg>
        <pc:spChg chg="add del mod">
          <ac:chgData name="Stanford Bowman" userId="6ede3e4e1afbea80" providerId="LiveId" clId="{6D240CDA-FD45-41BB-8F9C-DE936F66FD1D}" dt="2025-08-04T16:13:32.549" v="386" actId="21"/>
          <ac:spMkLst>
            <pc:docMk/>
            <pc:sldMk cId="0" sldId="260"/>
            <ac:spMk id="4" creationId="{00000000-0000-0000-0000-000000000000}"/>
          </ac:spMkLst>
        </pc:spChg>
        <pc:spChg chg="add del mod">
          <ac:chgData name="Stanford Bowman" userId="6ede3e4e1afbea80" providerId="LiveId" clId="{6D240CDA-FD45-41BB-8F9C-DE936F66FD1D}" dt="2025-08-04T16:13:32.549" v="386" actId="21"/>
          <ac:spMkLst>
            <pc:docMk/>
            <pc:sldMk cId="0" sldId="260"/>
            <ac:spMk id="5" creationId="{00000000-0000-0000-0000-000000000000}"/>
          </ac:spMkLst>
        </pc:spChg>
        <pc:spChg chg="add del mod">
          <ac:chgData name="Stanford Bowman" userId="6ede3e4e1afbea80" providerId="LiveId" clId="{6D240CDA-FD45-41BB-8F9C-DE936F66FD1D}" dt="2025-08-04T16:13:32.549" v="386" actId="21"/>
          <ac:spMkLst>
            <pc:docMk/>
            <pc:sldMk cId="0" sldId="260"/>
            <ac:spMk id="6" creationId="{00000000-0000-0000-0000-000000000000}"/>
          </ac:spMkLst>
        </pc:spChg>
        <pc:spChg chg="add del mod">
          <ac:chgData name="Stanford Bowman" userId="6ede3e4e1afbea80" providerId="LiveId" clId="{6D240CDA-FD45-41BB-8F9C-DE936F66FD1D}" dt="2025-08-04T16:13:32.549" v="386" actId="21"/>
          <ac:spMkLst>
            <pc:docMk/>
            <pc:sldMk cId="0" sldId="260"/>
            <ac:spMk id="7" creationId="{00000000-0000-0000-0000-000000000000}"/>
          </ac:spMkLst>
        </pc:spChg>
        <pc:spChg chg="add mod">
          <ac:chgData name="Stanford Bowman" userId="6ede3e4e1afbea80" providerId="LiveId" clId="{6D240CDA-FD45-41BB-8F9C-DE936F66FD1D}" dt="2025-08-04T16:13:32.549" v="386" actId="21"/>
          <ac:spMkLst>
            <pc:docMk/>
            <pc:sldMk cId="0" sldId="260"/>
            <ac:spMk id="9" creationId="{AB80CEAE-EEA7-2642-1405-DE0C6F79D29C}"/>
          </ac:spMkLst>
        </pc:spChg>
        <pc:spChg chg="add mod">
          <ac:chgData name="Stanford Bowman" userId="6ede3e4e1afbea80" providerId="LiveId" clId="{6D240CDA-FD45-41BB-8F9C-DE936F66FD1D}" dt="2025-08-04T16:13:32.549" v="386" actId="21"/>
          <ac:spMkLst>
            <pc:docMk/>
            <pc:sldMk cId="0" sldId="260"/>
            <ac:spMk id="11" creationId="{B1F105BA-5331-79C6-688B-0D9DFB4D985C}"/>
          </ac:spMkLst>
        </pc:spChg>
      </pc:sldChg>
      <pc:sldChg chg="addSp delSp modSp del mod">
        <pc:chgData name="Stanford Bowman" userId="6ede3e4e1afbea80" providerId="LiveId" clId="{6D240CDA-FD45-41BB-8F9C-DE936F66FD1D}" dt="2025-08-04T16:39:51.853" v="660" actId="47"/>
        <pc:sldMkLst>
          <pc:docMk/>
          <pc:sldMk cId="0" sldId="261"/>
        </pc:sldMkLst>
        <pc:spChg chg="del">
          <ac:chgData name="Stanford Bowman" userId="6ede3e4e1afbea80" providerId="LiveId" clId="{6D240CDA-FD45-41BB-8F9C-DE936F66FD1D}" dt="2025-08-04T16:08:46.809" v="339" actId="21"/>
          <ac:spMkLst>
            <pc:docMk/>
            <pc:sldMk cId="0" sldId="261"/>
            <ac:spMk id="2" creationId="{00000000-0000-0000-0000-000000000000}"/>
          </ac:spMkLst>
        </pc:spChg>
        <pc:spChg chg="del">
          <ac:chgData name="Stanford Bowman" userId="6ede3e4e1afbea80" providerId="LiveId" clId="{6D240CDA-FD45-41BB-8F9C-DE936F66FD1D}" dt="2025-08-04T16:08:46.809" v="339" actId="21"/>
          <ac:spMkLst>
            <pc:docMk/>
            <pc:sldMk cId="0" sldId="261"/>
            <ac:spMk id="3" creationId="{00000000-0000-0000-0000-000000000000}"/>
          </ac:spMkLst>
        </pc:spChg>
        <pc:spChg chg="add mod">
          <ac:chgData name="Stanford Bowman" userId="6ede3e4e1afbea80" providerId="LiveId" clId="{6D240CDA-FD45-41BB-8F9C-DE936F66FD1D}" dt="2025-08-04T16:08:46.809" v="339" actId="21"/>
          <ac:spMkLst>
            <pc:docMk/>
            <pc:sldMk cId="0" sldId="261"/>
            <ac:spMk id="5" creationId="{B32CFBFC-71AA-E5E7-9A45-55E7C3D513A7}"/>
          </ac:spMkLst>
        </pc:spChg>
        <pc:spChg chg="add mod">
          <ac:chgData name="Stanford Bowman" userId="6ede3e4e1afbea80" providerId="LiveId" clId="{6D240CDA-FD45-41BB-8F9C-DE936F66FD1D}" dt="2025-08-04T16:08:46.809" v="339" actId="21"/>
          <ac:spMkLst>
            <pc:docMk/>
            <pc:sldMk cId="0" sldId="261"/>
            <ac:spMk id="7" creationId="{BC96C862-085C-D95C-2DEB-0629752A056C}"/>
          </ac:spMkLst>
        </pc:spChg>
      </pc:sldChg>
      <pc:sldChg chg="addSp delSp modSp del mod">
        <pc:chgData name="Stanford Bowman" userId="6ede3e4e1afbea80" providerId="LiveId" clId="{6D240CDA-FD45-41BB-8F9C-DE936F66FD1D}" dt="2025-08-04T16:39:51.853" v="660" actId="47"/>
        <pc:sldMkLst>
          <pc:docMk/>
          <pc:sldMk cId="0" sldId="262"/>
        </pc:sldMkLst>
        <pc:spChg chg="del mod">
          <ac:chgData name="Stanford Bowman" userId="6ede3e4e1afbea80" providerId="LiveId" clId="{6D240CDA-FD45-41BB-8F9C-DE936F66FD1D}" dt="2025-08-04T16:10:42.025" v="361" actId="21"/>
          <ac:spMkLst>
            <pc:docMk/>
            <pc:sldMk cId="0" sldId="262"/>
            <ac:spMk id="2" creationId="{00000000-0000-0000-0000-000000000000}"/>
          </ac:spMkLst>
        </pc:spChg>
        <pc:spChg chg="del mod">
          <ac:chgData name="Stanford Bowman" userId="6ede3e4e1afbea80" providerId="LiveId" clId="{6D240CDA-FD45-41BB-8F9C-DE936F66FD1D}" dt="2025-08-04T16:10:42.025" v="361" actId="21"/>
          <ac:spMkLst>
            <pc:docMk/>
            <pc:sldMk cId="0" sldId="262"/>
            <ac:spMk id="3" creationId="{00000000-0000-0000-0000-000000000000}"/>
          </ac:spMkLst>
        </pc:spChg>
        <pc:spChg chg="add mod">
          <ac:chgData name="Stanford Bowman" userId="6ede3e4e1afbea80" providerId="LiveId" clId="{6D240CDA-FD45-41BB-8F9C-DE936F66FD1D}" dt="2025-08-04T16:10:42.025" v="361" actId="21"/>
          <ac:spMkLst>
            <pc:docMk/>
            <pc:sldMk cId="0" sldId="262"/>
            <ac:spMk id="5" creationId="{F2B6E5EE-ADF5-6949-5B3D-C29AAE128B48}"/>
          </ac:spMkLst>
        </pc:spChg>
        <pc:spChg chg="add mod">
          <ac:chgData name="Stanford Bowman" userId="6ede3e4e1afbea80" providerId="LiveId" clId="{6D240CDA-FD45-41BB-8F9C-DE936F66FD1D}" dt="2025-08-04T16:10:42.025" v="361" actId="21"/>
          <ac:spMkLst>
            <pc:docMk/>
            <pc:sldMk cId="0" sldId="262"/>
            <ac:spMk id="7" creationId="{50DAC731-C8C2-E920-20AA-F4986A2F896F}"/>
          </ac:spMkLst>
        </pc:spChg>
      </pc:sldChg>
      <pc:sldChg chg="addSp delSp modSp add mod ord setBg setClrOvrMap">
        <pc:chgData name="Stanford Bowman" userId="6ede3e4e1afbea80" providerId="LiveId" clId="{6D240CDA-FD45-41BB-8F9C-DE936F66FD1D}" dt="2025-08-05T13:46:39.238" v="1576"/>
        <pc:sldMkLst>
          <pc:docMk/>
          <pc:sldMk cId="3200626889" sldId="263"/>
        </pc:sldMkLst>
        <pc:spChg chg="mod">
          <ac:chgData name="Stanford Bowman" userId="6ede3e4e1afbea80" providerId="LiveId" clId="{6D240CDA-FD45-41BB-8F9C-DE936F66FD1D}" dt="2025-08-04T15:48:19.818" v="61"/>
          <ac:spMkLst>
            <pc:docMk/>
            <pc:sldMk cId="3200626889" sldId="263"/>
            <ac:spMk id="2" creationId="{213E2637-4C28-4354-AB8B-932F24596E7C}"/>
          </ac:spMkLst>
        </pc:spChg>
        <pc:spChg chg="mod">
          <ac:chgData name="Stanford Bowman" userId="6ede3e4e1afbea80" providerId="LiveId" clId="{6D240CDA-FD45-41BB-8F9C-DE936F66FD1D}" dt="2025-08-05T13:46:06.897" v="1556" actId="14100"/>
          <ac:spMkLst>
            <pc:docMk/>
            <pc:sldMk cId="3200626889" sldId="263"/>
            <ac:spMk id="3" creationId="{F5A0FAEC-80DD-4C2B-B6A3-B9CD37EB0F6D}"/>
          </ac:spMkLst>
        </pc:spChg>
        <pc:spChg chg="mod">
          <ac:chgData name="Stanford Bowman" userId="6ede3e4e1afbea80" providerId="LiveId" clId="{6D240CDA-FD45-41BB-8F9C-DE936F66FD1D}" dt="2025-08-04T15:46:05.952" v="51" actId="12"/>
          <ac:spMkLst>
            <pc:docMk/>
            <pc:sldMk cId="3200626889" sldId="263"/>
            <ac:spMk id="5" creationId="{B0D194DB-25C8-436E-B1D6-CD9689FE1098}"/>
          </ac:spMkLst>
        </pc:spChg>
        <pc:spChg chg="add">
          <ac:chgData name="Stanford Bowman" userId="6ede3e4e1afbea80" providerId="LiveId" clId="{6D240CDA-FD45-41BB-8F9C-DE936F66FD1D}" dt="2025-08-04T15:40:32.887" v="15" actId="26606"/>
          <ac:spMkLst>
            <pc:docMk/>
            <pc:sldMk cId="3200626889" sldId="263"/>
            <ac:spMk id="10" creationId="{1DE7243B-5109-444B-8FAF-7437C66BC0E9}"/>
          </ac:spMkLst>
        </pc:spChg>
        <pc:spChg chg="add">
          <ac:chgData name="Stanford Bowman" userId="6ede3e4e1afbea80" providerId="LiveId" clId="{6D240CDA-FD45-41BB-8F9C-DE936F66FD1D}" dt="2025-08-04T15:40:32.887" v="15" actId="26606"/>
          <ac:spMkLst>
            <pc:docMk/>
            <pc:sldMk cId="3200626889" sldId="263"/>
            <ac:spMk id="12" creationId="{4C5D6221-DA7B-4611-AA26-7D8E349FDE96}"/>
          </ac:spMkLst>
        </pc:spChg>
        <pc:picChg chg="del mod">
          <ac:chgData name="Stanford Bowman" userId="6ede3e4e1afbea80" providerId="LiveId" clId="{6D240CDA-FD45-41BB-8F9C-DE936F66FD1D}" dt="2025-08-04T15:40:24.542" v="14" actId="478"/>
          <ac:picMkLst>
            <pc:docMk/>
            <pc:sldMk cId="3200626889" sldId="263"/>
            <ac:picMk id="6" creationId="{440BC301-A5EA-A076-503C-EAEAB8C2AA4B}"/>
          </ac:picMkLst>
        </pc:picChg>
      </pc:sldChg>
      <pc:sldChg chg="modSp add del mod ord">
        <pc:chgData name="Stanford Bowman" userId="6ede3e4e1afbea80" providerId="LiveId" clId="{6D240CDA-FD45-41BB-8F9C-DE936F66FD1D}" dt="2025-08-04T19:47:17.546" v="1374" actId="47"/>
        <pc:sldMkLst>
          <pc:docMk/>
          <pc:sldMk cId="1289981395" sldId="284"/>
        </pc:sldMkLst>
        <pc:spChg chg="mod">
          <ac:chgData name="Stanford Bowman" userId="6ede3e4e1afbea80" providerId="LiveId" clId="{6D240CDA-FD45-41BB-8F9C-DE936F66FD1D}" dt="2025-08-04T15:48:20.030" v="69" actId="27636"/>
          <ac:spMkLst>
            <pc:docMk/>
            <pc:sldMk cId="1289981395" sldId="284"/>
            <ac:spMk id="13" creationId="{7922DA03-4AA7-4C33-BB3C-C9CE1EAEBC7F}"/>
          </ac:spMkLst>
        </pc:spChg>
      </pc:sldChg>
      <pc:sldChg chg="addSp delSp modSp add mod modNotesTx">
        <pc:chgData name="Stanford Bowman" userId="6ede3e4e1afbea80" providerId="LiveId" clId="{6D240CDA-FD45-41BB-8F9C-DE936F66FD1D}" dt="2025-08-05T14:01:08.717" v="1689" actId="1076"/>
        <pc:sldMkLst>
          <pc:docMk/>
          <pc:sldMk cId="302755266" sldId="290"/>
        </pc:sldMkLst>
        <pc:spChg chg="mod">
          <ac:chgData name="Stanford Bowman" userId="6ede3e4e1afbea80" providerId="LiveId" clId="{6D240CDA-FD45-41BB-8F9C-DE936F66FD1D}" dt="2025-08-05T13:59:07.263" v="1661" actId="207"/>
          <ac:spMkLst>
            <pc:docMk/>
            <pc:sldMk cId="302755266" sldId="290"/>
            <ac:spMk id="3" creationId="{BD90AFB3-CDB8-ABB3-27B0-DD2B8D724A92}"/>
          </ac:spMkLst>
        </pc:spChg>
        <pc:spChg chg="mod">
          <ac:chgData name="Stanford Bowman" userId="6ede3e4e1afbea80" providerId="LiveId" clId="{6D240CDA-FD45-41BB-8F9C-DE936F66FD1D}" dt="2025-08-05T14:01:08.717" v="1689" actId="1076"/>
          <ac:spMkLst>
            <pc:docMk/>
            <pc:sldMk cId="302755266" sldId="290"/>
            <ac:spMk id="4" creationId="{6B23B896-0450-1478-E8C2-3F855299224E}"/>
          </ac:spMkLst>
        </pc:spChg>
        <pc:spChg chg="mod">
          <ac:chgData name="Stanford Bowman" userId="6ede3e4e1afbea80" providerId="LiveId" clId="{6D240CDA-FD45-41BB-8F9C-DE936F66FD1D}" dt="2025-08-05T14:00:31.148" v="1687" actId="207"/>
          <ac:spMkLst>
            <pc:docMk/>
            <pc:sldMk cId="302755266" sldId="290"/>
            <ac:spMk id="5" creationId="{30C654AB-A098-10F8-E65C-363BA0977DBC}"/>
          </ac:spMkLst>
        </pc:spChg>
        <pc:spChg chg="mod">
          <ac:chgData name="Stanford Bowman" userId="6ede3e4e1afbea80" providerId="LiveId" clId="{6D240CDA-FD45-41BB-8F9C-DE936F66FD1D}" dt="2025-08-05T13:59:18.534" v="1663" actId="208"/>
          <ac:spMkLst>
            <pc:docMk/>
            <pc:sldMk cId="302755266" sldId="290"/>
            <ac:spMk id="6" creationId="{A0671547-CD94-CEC5-CC74-8CEDAB88583F}"/>
          </ac:spMkLst>
        </pc:spChg>
        <pc:spChg chg="mod">
          <ac:chgData name="Stanford Bowman" userId="6ede3e4e1afbea80" providerId="LiveId" clId="{6D240CDA-FD45-41BB-8F9C-DE936F66FD1D}" dt="2025-08-04T19:05:03.193" v="1050" actId="1036"/>
          <ac:spMkLst>
            <pc:docMk/>
            <pc:sldMk cId="302755266" sldId="290"/>
            <ac:spMk id="10" creationId="{62F298D1-7E63-498C-9FDC-6BABB06F2BA6}"/>
          </ac:spMkLst>
        </pc:spChg>
        <pc:picChg chg="add mod ord">
          <ac:chgData name="Stanford Bowman" userId="6ede3e4e1afbea80" providerId="LiveId" clId="{6D240CDA-FD45-41BB-8F9C-DE936F66FD1D}" dt="2025-08-05T13:58:55.318" v="1660" actId="167"/>
          <ac:picMkLst>
            <pc:docMk/>
            <pc:sldMk cId="302755266" sldId="290"/>
            <ac:picMk id="7" creationId="{03249165-3E0C-D3B2-77DF-5CC1C0541E19}"/>
          </ac:picMkLst>
        </pc:picChg>
        <pc:picChg chg="del">
          <ac:chgData name="Stanford Bowman" userId="6ede3e4e1afbea80" providerId="LiveId" clId="{6D240CDA-FD45-41BB-8F9C-DE936F66FD1D}" dt="2025-08-04T18:58:38.687" v="938" actId="478"/>
          <ac:picMkLst>
            <pc:docMk/>
            <pc:sldMk cId="302755266" sldId="290"/>
            <ac:picMk id="7" creationId="{BB05C875-0B86-4F58-8A94-C946EF7C25B1}"/>
          </ac:picMkLst>
        </pc:picChg>
        <pc:cxnChg chg="mod">
          <ac:chgData name="Stanford Bowman" userId="6ede3e4e1afbea80" providerId="LiveId" clId="{6D240CDA-FD45-41BB-8F9C-DE936F66FD1D}" dt="2025-08-05T13:59:18.534" v="1663" actId="208"/>
          <ac:cxnSpMkLst>
            <pc:docMk/>
            <pc:sldMk cId="302755266" sldId="290"/>
            <ac:cxnSpMk id="9" creationId="{54FFE301-C26F-9262-CCB8-88228BBE875E}"/>
          </ac:cxnSpMkLst>
        </pc:cxnChg>
        <pc:cxnChg chg="mod">
          <ac:chgData name="Stanford Bowman" userId="6ede3e4e1afbea80" providerId="LiveId" clId="{6D240CDA-FD45-41BB-8F9C-DE936F66FD1D}" dt="2025-08-05T13:59:18.534" v="1663" actId="208"/>
          <ac:cxnSpMkLst>
            <pc:docMk/>
            <pc:sldMk cId="302755266" sldId="290"/>
            <ac:cxnSpMk id="11" creationId="{E3A27209-192F-3BAA-0113-4ED7836E392A}"/>
          </ac:cxnSpMkLst>
        </pc:cxnChg>
        <pc:cxnChg chg="mod">
          <ac:chgData name="Stanford Bowman" userId="6ede3e4e1afbea80" providerId="LiveId" clId="{6D240CDA-FD45-41BB-8F9C-DE936F66FD1D}" dt="2025-08-05T13:59:18.534" v="1663" actId="208"/>
          <ac:cxnSpMkLst>
            <pc:docMk/>
            <pc:sldMk cId="302755266" sldId="290"/>
            <ac:cxnSpMk id="13" creationId="{A2086246-AB3E-4865-A8F1-DCAE40851722}"/>
          </ac:cxnSpMkLst>
        </pc:cxnChg>
      </pc:sldChg>
      <pc:sldChg chg="addSp delSp modSp add mod modNotesTx">
        <pc:chgData name="Stanford Bowman" userId="6ede3e4e1afbea80" providerId="LiveId" clId="{6D240CDA-FD45-41BB-8F9C-DE936F66FD1D}" dt="2025-08-05T13:55:12.696" v="1629" actId="207"/>
        <pc:sldMkLst>
          <pc:docMk/>
          <pc:sldMk cId="3159288639" sldId="303"/>
        </pc:sldMkLst>
        <pc:spChg chg="del mod topLvl">
          <ac:chgData name="Stanford Bowman" userId="6ede3e4e1afbea80" providerId="LiveId" clId="{6D240CDA-FD45-41BB-8F9C-DE936F66FD1D}" dt="2025-08-04T18:32:15.693" v="751" actId="478"/>
          <ac:spMkLst>
            <pc:docMk/>
            <pc:sldMk cId="3159288639" sldId="303"/>
            <ac:spMk id="3" creationId="{7BF18645-651F-EC2E-EB2D-082BBA403011}"/>
          </ac:spMkLst>
        </pc:spChg>
        <pc:spChg chg="mod">
          <ac:chgData name="Stanford Bowman" userId="6ede3e4e1afbea80" providerId="LiveId" clId="{6D240CDA-FD45-41BB-8F9C-DE936F66FD1D}" dt="2025-08-04T18:38:15.905" v="835" actId="1076"/>
          <ac:spMkLst>
            <pc:docMk/>
            <pc:sldMk cId="3159288639" sldId="303"/>
            <ac:spMk id="6" creationId="{AB55FF1C-3CBD-419A-9DE4-7A8AA6371B6A}"/>
          </ac:spMkLst>
        </pc:spChg>
        <pc:spChg chg="del topLvl">
          <ac:chgData name="Stanford Bowman" userId="6ede3e4e1afbea80" providerId="LiveId" clId="{6D240CDA-FD45-41BB-8F9C-DE936F66FD1D}" dt="2025-08-04T18:32:47.340" v="754" actId="478"/>
          <ac:spMkLst>
            <pc:docMk/>
            <pc:sldMk cId="3159288639" sldId="303"/>
            <ac:spMk id="7" creationId="{1744606F-8131-B5CB-57CB-7E1FBE02581B}"/>
          </ac:spMkLst>
        </pc:spChg>
        <pc:spChg chg="mod">
          <ac:chgData name="Stanford Bowman" userId="6ede3e4e1afbea80" providerId="LiveId" clId="{6D240CDA-FD45-41BB-8F9C-DE936F66FD1D}" dt="2025-08-05T13:54:33.595" v="1626" actId="207"/>
          <ac:spMkLst>
            <pc:docMk/>
            <pc:sldMk cId="3159288639" sldId="303"/>
            <ac:spMk id="9" creationId="{D7FC8CD1-408E-4146-94C5-2737697D80BE}"/>
          </ac:spMkLst>
        </pc:spChg>
        <pc:spChg chg="del">
          <ac:chgData name="Stanford Bowman" userId="6ede3e4e1afbea80" providerId="LiveId" clId="{6D240CDA-FD45-41BB-8F9C-DE936F66FD1D}" dt="2025-08-04T18:32:19.567" v="752" actId="478"/>
          <ac:spMkLst>
            <pc:docMk/>
            <pc:sldMk cId="3159288639" sldId="303"/>
            <ac:spMk id="14" creationId="{4896514E-C331-A208-C7C5-78FFF3AE11B9}"/>
          </ac:spMkLst>
        </pc:spChg>
        <pc:spChg chg="mod">
          <ac:chgData name="Stanford Bowman" userId="6ede3e4e1afbea80" providerId="LiveId" clId="{6D240CDA-FD45-41BB-8F9C-DE936F66FD1D}" dt="2025-08-05T13:55:12.696" v="1629" actId="207"/>
          <ac:spMkLst>
            <pc:docMk/>
            <pc:sldMk cId="3159288639" sldId="303"/>
            <ac:spMk id="16" creationId="{CA164D59-6240-2AFA-10E0-4B6D22C4223B}"/>
          </ac:spMkLst>
        </pc:spChg>
        <pc:spChg chg="add mod">
          <ac:chgData name="Stanford Bowman" userId="6ede3e4e1afbea80" providerId="LiveId" clId="{6D240CDA-FD45-41BB-8F9C-DE936F66FD1D}" dt="2025-08-04T18:34:44.838" v="811"/>
          <ac:spMkLst>
            <pc:docMk/>
            <pc:sldMk cId="3159288639" sldId="303"/>
            <ac:spMk id="19" creationId="{ED583013-7225-9182-D7CA-F4038A49742E}"/>
          </ac:spMkLst>
        </pc:spChg>
        <pc:spChg chg="add mod">
          <ac:chgData name="Stanford Bowman" userId="6ede3e4e1afbea80" providerId="LiveId" clId="{6D240CDA-FD45-41BB-8F9C-DE936F66FD1D}" dt="2025-08-04T18:34:44.838" v="811"/>
          <ac:spMkLst>
            <pc:docMk/>
            <pc:sldMk cId="3159288639" sldId="303"/>
            <ac:spMk id="20" creationId="{6C04676D-ABB0-811B-3768-D7A9962627FD}"/>
          </ac:spMkLst>
        </pc:spChg>
        <pc:spChg chg="add mod">
          <ac:chgData name="Stanford Bowman" userId="6ede3e4e1afbea80" providerId="LiveId" clId="{6D240CDA-FD45-41BB-8F9C-DE936F66FD1D}" dt="2025-08-04T18:34:44.838" v="811"/>
          <ac:spMkLst>
            <pc:docMk/>
            <pc:sldMk cId="3159288639" sldId="303"/>
            <ac:spMk id="21" creationId="{658CA16C-0968-C08F-8569-A31AE4B5FE07}"/>
          </ac:spMkLst>
        </pc:spChg>
        <pc:spChg chg="add mod">
          <ac:chgData name="Stanford Bowman" userId="6ede3e4e1afbea80" providerId="LiveId" clId="{6D240CDA-FD45-41BB-8F9C-DE936F66FD1D}" dt="2025-08-04T18:34:44.838" v="811"/>
          <ac:spMkLst>
            <pc:docMk/>
            <pc:sldMk cId="3159288639" sldId="303"/>
            <ac:spMk id="22" creationId="{7DC59FCF-BE00-C2EE-2AD8-5B64ED73CD4D}"/>
          </ac:spMkLst>
        </pc:spChg>
        <pc:spChg chg="add mod">
          <ac:chgData name="Stanford Bowman" userId="6ede3e4e1afbea80" providerId="LiveId" clId="{6D240CDA-FD45-41BB-8F9C-DE936F66FD1D}" dt="2025-08-04T18:34:44.838" v="811"/>
          <ac:spMkLst>
            <pc:docMk/>
            <pc:sldMk cId="3159288639" sldId="303"/>
            <ac:spMk id="23" creationId="{9BCFD616-A342-E66F-92A9-BE6CC3CC8735}"/>
          </ac:spMkLst>
        </pc:spChg>
        <pc:spChg chg="add mod">
          <ac:chgData name="Stanford Bowman" userId="6ede3e4e1afbea80" providerId="LiveId" clId="{6D240CDA-FD45-41BB-8F9C-DE936F66FD1D}" dt="2025-08-04T18:34:44.838" v="811"/>
          <ac:spMkLst>
            <pc:docMk/>
            <pc:sldMk cId="3159288639" sldId="303"/>
            <ac:spMk id="24" creationId="{CDEE72E6-5624-09D1-8C43-67A20321E7C4}"/>
          </ac:spMkLst>
        </pc:spChg>
        <pc:spChg chg="add mod">
          <ac:chgData name="Stanford Bowman" userId="6ede3e4e1afbea80" providerId="LiveId" clId="{6D240CDA-FD45-41BB-8F9C-DE936F66FD1D}" dt="2025-08-04T18:34:44.838" v="811"/>
          <ac:spMkLst>
            <pc:docMk/>
            <pc:sldMk cId="3159288639" sldId="303"/>
            <ac:spMk id="25" creationId="{7DE9CC94-99AD-1A76-0E9D-FCF9019821A3}"/>
          </ac:spMkLst>
        </pc:spChg>
        <pc:spChg chg="add mod">
          <ac:chgData name="Stanford Bowman" userId="6ede3e4e1afbea80" providerId="LiveId" clId="{6D240CDA-FD45-41BB-8F9C-DE936F66FD1D}" dt="2025-08-04T18:34:44.838" v="811"/>
          <ac:spMkLst>
            <pc:docMk/>
            <pc:sldMk cId="3159288639" sldId="303"/>
            <ac:spMk id="26" creationId="{E0DF8DB4-8FA4-0C06-5E68-96ABAA83711C}"/>
          </ac:spMkLst>
        </pc:spChg>
        <pc:spChg chg="add mod">
          <ac:chgData name="Stanford Bowman" userId="6ede3e4e1afbea80" providerId="LiveId" clId="{6D240CDA-FD45-41BB-8F9C-DE936F66FD1D}" dt="2025-08-04T18:34:44.838" v="811"/>
          <ac:spMkLst>
            <pc:docMk/>
            <pc:sldMk cId="3159288639" sldId="303"/>
            <ac:spMk id="27" creationId="{CCDDB05A-2C6E-EE1C-E44C-34CF956D919B}"/>
          </ac:spMkLst>
        </pc:spChg>
        <pc:spChg chg="add mod">
          <ac:chgData name="Stanford Bowman" userId="6ede3e4e1afbea80" providerId="LiveId" clId="{6D240CDA-FD45-41BB-8F9C-DE936F66FD1D}" dt="2025-08-04T18:34:44.838" v="811"/>
          <ac:spMkLst>
            <pc:docMk/>
            <pc:sldMk cId="3159288639" sldId="303"/>
            <ac:spMk id="28" creationId="{2250FA5E-733E-D67F-3E0C-2284E4CC35F0}"/>
          </ac:spMkLst>
        </pc:spChg>
        <pc:spChg chg="add mod">
          <ac:chgData name="Stanford Bowman" userId="6ede3e4e1afbea80" providerId="LiveId" clId="{6D240CDA-FD45-41BB-8F9C-DE936F66FD1D}" dt="2025-08-04T18:40:52.985" v="854" actId="2711"/>
          <ac:spMkLst>
            <pc:docMk/>
            <pc:sldMk cId="3159288639" sldId="303"/>
            <ac:spMk id="30" creationId="{CE681792-1F37-B672-EC75-381D68618EF3}"/>
          </ac:spMkLst>
        </pc:spChg>
        <pc:spChg chg="add mod">
          <ac:chgData name="Stanford Bowman" userId="6ede3e4e1afbea80" providerId="LiveId" clId="{6D240CDA-FD45-41BB-8F9C-DE936F66FD1D}" dt="2025-08-04T18:40:52.985" v="854" actId="2711"/>
          <ac:spMkLst>
            <pc:docMk/>
            <pc:sldMk cId="3159288639" sldId="303"/>
            <ac:spMk id="32" creationId="{72055C62-795E-FD3A-E44E-9E7BE7C134CB}"/>
          </ac:spMkLst>
        </pc:spChg>
        <pc:spChg chg="add mod">
          <ac:chgData name="Stanford Bowman" userId="6ede3e4e1afbea80" providerId="LiveId" clId="{6D240CDA-FD45-41BB-8F9C-DE936F66FD1D}" dt="2025-08-04T18:40:52.985" v="854" actId="2711"/>
          <ac:spMkLst>
            <pc:docMk/>
            <pc:sldMk cId="3159288639" sldId="303"/>
            <ac:spMk id="34" creationId="{CC1B9E41-544F-781F-5D2F-C1D821FA362A}"/>
          </ac:spMkLst>
        </pc:spChg>
        <pc:grpChg chg="mod">
          <ac:chgData name="Stanford Bowman" userId="6ede3e4e1afbea80" providerId="LiveId" clId="{6D240CDA-FD45-41BB-8F9C-DE936F66FD1D}" dt="2025-08-04T16:49:08.591" v="709" actId="14100"/>
          <ac:grpSpMkLst>
            <pc:docMk/>
            <pc:sldMk cId="3159288639" sldId="303"/>
            <ac:grpSpMk id="2" creationId="{91B75E6D-DD3F-4ED8-9EE6-2B6AADF51746}"/>
          </ac:grpSpMkLst>
        </pc:grpChg>
        <pc:grpChg chg="mod">
          <ac:chgData name="Stanford Bowman" userId="6ede3e4e1afbea80" providerId="LiveId" clId="{6D240CDA-FD45-41BB-8F9C-DE936F66FD1D}" dt="2025-08-04T18:34:44.016" v="810" actId="1076"/>
          <ac:grpSpMkLst>
            <pc:docMk/>
            <pc:sldMk cId="3159288639" sldId="303"/>
            <ac:grpSpMk id="4" creationId="{47889E08-BFC9-C439-D4D3-D70ACF274244}"/>
          </ac:grpSpMkLst>
        </pc:grpChg>
        <pc:grpChg chg="mod">
          <ac:chgData name="Stanford Bowman" userId="6ede3e4e1afbea80" providerId="LiveId" clId="{6D240CDA-FD45-41BB-8F9C-DE936F66FD1D}" dt="2025-08-04T18:34:44.016" v="810" actId="1076"/>
          <ac:grpSpMkLst>
            <pc:docMk/>
            <pc:sldMk cId="3159288639" sldId="303"/>
            <ac:grpSpMk id="5" creationId="{A481C6C9-A440-A123-9E42-EE5DB8431CEB}"/>
          </ac:grpSpMkLst>
        </pc:grpChg>
        <pc:grpChg chg="mod">
          <ac:chgData name="Stanford Bowman" userId="6ede3e4e1afbea80" providerId="LiveId" clId="{6D240CDA-FD45-41BB-8F9C-DE936F66FD1D}" dt="2025-08-04T18:34:44.016" v="810" actId="1076"/>
          <ac:grpSpMkLst>
            <pc:docMk/>
            <pc:sldMk cId="3159288639" sldId="303"/>
            <ac:grpSpMk id="13" creationId="{7B070FEA-80BE-2E6A-E43C-8FC08743F16E}"/>
          </ac:grpSpMkLst>
        </pc:grpChg>
        <pc:grpChg chg="del">
          <ac:chgData name="Stanford Bowman" userId="6ede3e4e1afbea80" providerId="LiveId" clId="{6D240CDA-FD45-41BB-8F9C-DE936F66FD1D}" dt="2025-08-04T18:32:15.693" v="751" actId="478"/>
          <ac:grpSpMkLst>
            <pc:docMk/>
            <pc:sldMk cId="3159288639" sldId="303"/>
            <ac:grpSpMk id="15" creationId="{D99369DF-F9BC-5B30-7EC7-36290EE657FB}"/>
          </ac:grpSpMkLst>
        </pc:grpChg>
        <pc:grpChg chg="mod">
          <ac:chgData name="Stanford Bowman" userId="6ede3e4e1afbea80" providerId="LiveId" clId="{6D240CDA-FD45-41BB-8F9C-DE936F66FD1D}" dt="2025-08-04T18:34:44.016" v="810" actId="1076"/>
          <ac:grpSpMkLst>
            <pc:docMk/>
            <pc:sldMk cId="3159288639" sldId="303"/>
            <ac:grpSpMk id="17" creationId="{5749C026-2A4E-A846-EDBC-E61BF3F85C02}"/>
          </ac:grpSpMkLst>
        </pc:grpChg>
        <pc:grpChg chg="mod">
          <ac:chgData name="Stanford Bowman" userId="6ede3e4e1afbea80" providerId="LiveId" clId="{6D240CDA-FD45-41BB-8F9C-DE936F66FD1D}" dt="2025-08-04T18:34:44.016" v="810" actId="1076"/>
          <ac:grpSpMkLst>
            <pc:docMk/>
            <pc:sldMk cId="3159288639" sldId="303"/>
            <ac:grpSpMk id="18" creationId="{DA0B11E1-54D7-F9F0-B07E-22FF588E38BF}"/>
          </ac:grpSpMkLst>
        </pc:grpChg>
        <pc:graphicFrameChg chg="del mod">
          <ac:chgData name="Stanford Bowman" userId="6ede3e4e1afbea80" providerId="LiveId" clId="{6D240CDA-FD45-41BB-8F9C-DE936F66FD1D}" dt="2025-08-04T18:34:28.032" v="807" actId="478"/>
          <ac:graphicFrameMkLst>
            <pc:docMk/>
            <pc:sldMk cId="3159288639" sldId="303"/>
            <ac:graphicFrameMk id="11" creationId="{503F7713-8E67-1421-2A8A-400A0F3D2CE1}"/>
          </ac:graphicFrameMkLst>
        </pc:graphicFrameChg>
        <pc:picChg chg="del mod">
          <ac:chgData name="Stanford Bowman" userId="6ede3e4e1afbea80" providerId="LiveId" clId="{6D240CDA-FD45-41BB-8F9C-DE936F66FD1D}" dt="2025-08-04T16:49:22.526" v="712" actId="478"/>
          <ac:picMkLst>
            <pc:docMk/>
            <pc:sldMk cId="3159288639" sldId="303"/>
            <ac:picMk id="4" creationId="{18368B51-9334-4DE2-8E9A-FE7E72E566DC}"/>
          </ac:picMkLst>
        </pc:picChg>
        <pc:picChg chg="add mod ord">
          <ac:chgData name="Stanford Bowman" userId="6ede3e4e1afbea80" providerId="LiveId" clId="{6D240CDA-FD45-41BB-8F9C-DE936F66FD1D}" dt="2025-08-05T13:55:01.551" v="1628" actId="29295"/>
          <ac:picMkLst>
            <pc:docMk/>
            <pc:sldMk cId="3159288639" sldId="303"/>
            <ac:picMk id="4" creationId="{5856A365-8327-DCCB-6B2A-79C200BE58EF}"/>
          </ac:picMkLst>
        </pc:picChg>
        <pc:cxnChg chg="mod">
          <ac:chgData name="Stanford Bowman" userId="6ede3e4e1afbea80" providerId="LiveId" clId="{6D240CDA-FD45-41BB-8F9C-DE936F66FD1D}" dt="2025-08-05T13:54:33.595" v="1626" actId="207"/>
          <ac:cxnSpMkLst>
            <pc:docMk/>
            <pc:sldMk cId="3159288639" sldId="303"/>
            <ac:cxnSpMk id="8" creationId="{6B4C1740-1802-4C5A-A7EF-499332B34CE5}"/>
          </ac:cxnSpMkLst>
        </pc:cxnChg>
        <pc:cxnChg chg="mod">
          <ac:chgData name="Stanford Bowman" userId="6ede3e4e1afbea80" providerId="LiveId" clId="{6D240CDA-FD45-41BB-8F9C-DE936F66FD1D}" dt="2025-08-05T13:54:33.595" v="1626" actId="207"/>
          <ac:cxnSpMkLst>
            <pc:docMk/>
            <pc:sldMk cId="3159288639" sldId="303"/>
            <ac:cxnSpMk id="10" creationId="{03AE2B84-76CE-484C-ACBD-E726AA9B4644}"/>
          </ac:cxnSpMkLst>
        </pc:cxnChg>
        <pc:cxnChg chg="mod">
          <ac:chgData name="Stanford Bowman" userId="6ede3e4e1afbea80" providerId="LiveId" clId="{6D240CDA-FD45-41BB-8F9C-DE936F66FD1D}" dt="2025-08-05T13:54:33.595" v="1626" actId="207"/>
          <ac:cxnSpMkLst>
            <pc:docMk/>
            <pc:sldMk cId="3159288639" sldId="303"/>
            <ac:cxnSpMk id="12" creationId="{6358391B-1C42-4FAC-B25F-EA1F02AD3D50}"/>
          </ac:cxnSpMkLst>
        </pc:cxnChg>
      </pc:sldChg>
      <pc:sldChg chg="delSp modSp add mod ord modNotes modNotesTx">
        <pc:chgData name="Stanford Bowman" userId="6ede3e4e1afbea80" providerId="LiveId" clId="{6D240CDA-FD45-41BB-8F9C-DE936F66FD1D}" dt="2025-08-05T13:49:30.094" v="1592" actId="1076"/>
        <pc:sldMkLst>
          <pc:docMk/>
          <pc:sldMk cId="1613598062" sldId="307"/>
        </pc:sldMkLst>
        <pc:spChg chg="mod">
          <ac:chgData name="Stanford Bowman" userId="6ede3e4e1afbea80" providerId="LiveId" clId="{6D240CDA-FD45-41BB-8F9C-DE936F66FD1D}" dt="2025-08-04T15:51:09.064" v="122" actId="207"/>
          <ac:spMkLst>
            <pc:docMk/>
            <pc:sldMk cId="1613598062" sldId="307"/>
            <ac:spMk id="2" creationId="{A35AB39C-0BB4-59FD-B882-7E7F84877A58}"/>
          </ac:spMkLst>
        </pc:spChg>
        <pc:spChg chg="mod">
          <ac:chgData name="Stanford Bowman" userId="6ede3e4e1afbea80" providerId="LiveId" clId="{6D240CDA-FD45-41BB-8F9C-DE936F66FD1D}" dt="2025-08-04T15:51:09.064" v="122" actId="207"/>
          <ac:spMkLst>
            <pc:docMk/>
            <pc:sldMk cId="1613598062" sldId="307"/>
            <ac:spMk id="3" creationId="{1DDBBC93-70DF-4E4E-98E3-08124185AB18}"/>
          </ac:spMkLst>
        </pc:spChg>
        <pc:spChg chg="mod">
          <ac:chgData name="Stanford Bowman" userId="6ede3e4e1afbea80" providerId="LiveId" clId="{6D240CDA-FD45-41BB-8F9C-DE936F66FD1D}" dt="2025-08-04T15:56:00.540" v="154" actId="108"/>
          <ac:spMkLst>
            <pc:docMk/>
            <pc:sldMk cId="1613598062" sldId="307"/>
            <ac:spMk id="4" creationId="{65DE74E9-AA78-46C1-845A-0B72FA8AF35E}"/>
          </ac:spMkLst>
        </pc:spChg>
        <pc:spChg chg="mod">
          <ac:chgData name="Stanford Bowman" userId="6ede3e4e1afbea80" providerId="LiveId" clId="{6D240CDA-FD45-41BB-8F9C-DE936F66FD1D}" dt="2025-08-04T15:53:39.726" v="139" actId="14100"/>
          <ac:spMkLst>
            <pc:docMk/>
            <pc:sldMk cId="1613598062" sldId="307"/>
            <ac:spMk id="11" creationId="{4C482057-5E68-4F5C-A743-EEEFF37166C5}"/>
          </ac:spMkLst>
        </pc:spChg>
        <pc:spChg chg="mod topLvl">
          <ac:chgData name="Stanford Bowman" userId="6ede3e4e1afbea80" providerId="LiveId" clId="{6D240CDA-FD45-41BB-8F9C-DE936F66FD1D}" dt="2025-08-05T13:49:26.904" v="1591" actId="478"/>
          <ac:spMkLst>
            <pc:docMk/>
            <pc:sldMk cId="1613598062" sldId="307"/>
            <ac:spMk id="19" creationId="{1F41264E-6AAC-4CF5-A1AE-FA355D1BB31F}"/>
          </ac:spMkLst>
        </pc:spChg>
        <pc:grpChg chg="del mod">
          <ac:chgData name="Stanford Bowman" userId="6ede3e4e1afbea80" providerId="LiveId" clId="{6D240CDA-FD45-41BB-8F9C-DE936F66FD1D}" dt="2025-08-05T13:49:26.904" v="1591" actId="478"/>
          <ac:grpSpMkLst>
            <pc:docMk/>
            <pc:sldMk cId="1613598062" sldId="307"/>
            <ac:grpSpMk id="16" creationId="{5B257856-EFD7-418C-8E4F-FE5D7BA20E7C}"/>
          </ac:grpSpMkLst>
        </pc:grpChg>
        <pc:picChg chg="mod">
          <ac:chgData name="Stanford Bowman" userId="6ede3e4e1afbea80" providerId="LiveId" clId="{6D240CDA-FD45-41BB-8F9C-DE936F66FD1D}" dt="2025-08-05T13:49:30.094" v="1592" actId="1076"/>
          <ac:picMkLst>
            <pc:docMk/>
            <pc:sldMk cId="1613598062" sldId="307"/>
            <ac:picMk id="6" creationId="{A8291800-76D4-49B1-A697-956DB55ABD0B}"/>
          </ac:picMkLst>
        </pc:picChg>
        <pc:cxnChg chg="del mod topLvl">
          <ac:chgData name="Stanford Bowman" userId="6ede3e4e1afbea80" providerId="LiveId" clId="{6D240CDA-FD45-41BB-8F9C-DE936F66FD1D}" dt="2025-08-05T13:49:26.904" v="1591" actId="478"/>
          <ac:cxnSpMkLst>
            <pc:docMk/>
            <pc:sldMk cId="1613598062" sldId="307"/>
            <ac:cxnSpMk id="20" creationId="{34A4EAED-6AC4-40D4-BC0E-4E977841DD17}"/>
          </ac:cxnSpMkLst>
        </pc:cxnChg>
      </pc:sldChg>
      <pc:sldChg chg="modSp add mod ord setBg modNotesTx">
        <pc:chgData name="Stanford Bowman" userId="6ede3e4e1afbea80" providerId="LiveId" clId="{6D240CDA-FD45-41BB-8F9C-DE936F66FD1D}" dt="2025-08-05T13:47:08.690" v="1581" actId="1076"/>
        <pc:sldMkLst>
          <pc:docMk/>
          <pc:sldMk cId="365334912" sldId="308"/>
        </pc:sldMkLst>
        <pc:spChg chg="mod">
          <ac:chgData name="Stanford Bowman" userId="6ede3e4e1afbea80" providerId="LiveId" clId="{6D240CDA-FD45-41BB-8F9C-DE936F66FD1D}" dt="2025-08-05T13:47:05.608" v="1580" actId="14100"/>
          <ac:spMkLst>
            <pc:docMk/>
            <pc:sldMk cId="365334912" sldId="308"/>
            <ac:spMk id="4" creationId="{B0881FA9-F3B0-4912-B0E1-352094195C30}"/>
          </ac:spMkLst>
        </pc:spChg>
        <pc:spChg chg="mod">
          <ac:chgData name="Stanford Bowman" userId="6ede3e4e1afbea80" providerId="LiveId" clId="{6D240CDA-FD45-41BB-8F9C-DE936F66FD1D}" dt="2025-08-04T15:49:37.002" v="114" actId="14100"/>
          <ac:spMkLst>
            <pc:docMk/>
            <pc:sldMk cId="365334912" sldId="308"/>
            <ac:spMk id="10" creationId="{A8C7C3A0-5E78-49C8-B8D4-F3DF62B2BC93}"/>
          </ac:spMkLst>
        </pc:spChg>
        <pc:spChg chg="mod">
          <ac:chgData name="Stanford Bowman" userId="6ede3e4e1afbea80" providerId="LiveId" clId="{6D240CDA-FD45-41BB-8F9C-DE936F66FD1D}" dt="2025-08-04T15:49:46.359" v="115" actId="1076"/>
          <ac:spMkLst>
            <pc:docMk/>
            <pc:sldMk cId="365334912" sldId="308"/>
            <ac:spMk id="11" creationId="{56AE2454-CE9A-4A6B-AB5A-349E0D967654}"/>
          </ac:spMkLst>
        </pc:spChg>
        <pc:picChg chg="mod">
          <ac:chgData name="Stanford Bowman" userId="6ede3e4e1afbea80" providerId="LiveId" clId="{6D240CDA-FD45-41BB-8F9C-DE936F66FD1D}" dt="2025-08-05T13:47:08.690" v="1581" actId="1076"/>
          <ac:picMkLst>
            <pc:docMk/>
            <pc:sldMk cId="365334912" sldId="308"/>
            <ac:picMk id="5" creationId="{0A13A8C1-8113-43FA-AADF-5344FFB5E508}"/>
          </ac:picMkLst>
        </pc:picChg>
      </pc:sldChg>
      <pc:sldChg chg="addSp delSp modSp add mod ord">
        <pc:chgData name="Stanford Bowman" userId="6ede3e4e1afbea80" providerId="LiveId" clId="{6D240CDA-FD45-41BB-8F9C-DE936F66FD1D}" dt="2025-08-05T13:50:05.526" v="1597" actId="14100"/>
        <pc:sldMkLst>
          <pc:docMk/>
          <pc:sldMk cId="2270028676" sldId="313"/>
        </pc:sldMkLst>
        <pc:spChg chg="mod">
          <ac:chgData name="Stanford Bowman" userId="6ede3e4e1afbea80" providerId="LiveId" clId="{6D240CDA-FD45-41BB-8F9C-DE936F66FD1D}" dt="2025-08-04T16:45:55.920" v="690" actId="1076"/>
          <ac:spMkLst>
            <pc:docMk/>
            <pc:sldMk cId="2270028676" sldId="313"/>
            <ac:spMk id="2" creationId="{80F287FE-1EFA-4C15-BFDD-1EE3F2D37BF1}"/>
          </ac:spMkLst>
        </pc:spChg>
        <pc:spChg chg="mod">
          <ac:chgData name="Stanford Bowman" userId="6ede3e4e1afbea80" providerId="LiveId" clId="{6D240CDA-FD45-41BB-8F9C-DE936F66FD1D}" dt="2025-08-04T16:47:13.560" v="695" actId="1076"/>
          <ac:spMkLst>
            <pc:docMk/>
            <pc:sldMk cId="2270028676" sldId="313"/>
            <ac:spMk id="5" creationId="{38DE476D-C50D-3BF0-F71F-176CC71DA0B9}"/>
          </ac:spMkLst>
        </pc:spChg>
        <pc:spChg chg="mod">
          <ac:chgData name="Stanford Bowman" userId="6ede3e4e1afbea80" providerId="LiveId" clId="{6D240CDA-FD45-41BB-8F9C-DE936F66FD1D}" dt="2025-08-04T16:45:24.929" v="681" actId="1076"/>
          <ac:spMkLst>
            <pc:docMk/>
            <pc:sldMk cId="2270028676" sldId="313"/>
            <ac:spMk id="6" creationId="{8DE31DF2-0419-4016-924C-21929AC1EBFC}"/>
          </ac:spMkLst>
        </pc:spChg>
        <pc:spChg chg="mod">
          <ac:chgData name="Stanford Bowman" userId="6ede3e4e1afbea80" providerId="LiveId" clId="{6D240CDA-FD45-41BB-8F9C-DE936F66FD1D}" dt="2025-08-04T15:48:19.960" v="64" actId="27636"/>
          <ac:spMkLst>
            <pc:docMk/>
            <pc:sldMk cId="2270028676" sldId="313"/>
            <ac:spMk id="16" creationId="{EB5E3721-9101-4978-9D7C-0498B6F49D18}"/>
          </ac:spMkLst>
        </pc:spChg>
        <pc:spChg chg="mod">
          <ac:chgData name="Stanford Bowman" userId="6ede3e4e1afbea80" providerId="LiveId" clId="{6D240CDA-FD45-41BB-8F9C-DE936F66FD1D}" dt="2025-08-04T16:46:27.813" v="692"/>
          <ac:spMkLst>
            <pc:docMk/>
            <pc:sldMk cId="2270028676" sldId="313"/>
            <ac:spMk id="22" creationId="{3B941D59-0812-4FA5-ACD2-C6292795C75E}"/>
          </ac:spMkLst>
        </pc:spChg>
        <pc:grpChg chg="mod">
          <ac:chgData name="Stanford Bowman" userId="6ede3e4e1afbea80" providerId="LiveId" clId="{6D240CDA-FD45-41BB-8F9C-DE936F66FD1D}" dt="2025-08-04T16:48:14.783" v="706" actId="14100"/>
          <ac:grpSpMkLst>
            <pc:docMk/>
            <pc:sldMk cId="2270028676" sldId="313"/>
            <ac:grpSpMk id="13" creationId="{37D6C932-7F20-4CBC-A7DF-93F9E3F0A4ED}"/>
          </ac:grpSpMkLst>
        </pc:grpChg>
        <pc:picChg chg="add mod">
          <ac:chgData name="Stanford Bowman" userId="6ede3e4e1afbea80" providerId="LiveId" clId="{6D240CDA-FD45-41BB-8F9C-DE936F66FD1D}" dt="2025-08-05T13:50:05.526" v="1597" actId="14100"/>
          <ac:picMkLst>
            <pc:docMk/>
            <pc:sldMk cId="2270028676" sldId="313"/>
            <ac:picMk id="4" creationId="{FEDA6F20-0C9D-FBE7-C1CF-5DB2BFA13389}"/>
          </ac:picMkLst>
        </pc:picChg>
        <pc:picChg chg="del">
          <ac:chgData name="Stanford Bowman" userId="6ede3e4e1afbea80" providerId="LiveId" clId="{6D240CDA-FD45-41BB-8F9C-DE936F66FD1D}" dt="2025-08-04T16:44:33.155" v="680" actId="478"/>
          <ac:picMkLst>
            <pc:docMk/>
            <pc:sldMk cId="2270028676" sldId="313"/>
            <ac:picMk id="7" creationId="{516488E3-8A34-467C-A089-EC12C29797CB}"/>
          </ac:picMkLst>
        </pc:picChg>
        <pc:cxnChg chg="mod">
          <ac:chgData name="Stanford Bowman" userId="6ede3e4e1afbea80" providerId="LiveId" clId="{6D240CDA-FD45-41BB-8F9C-DE936F66FD1D}" dt="2025-08-04T16:47:59.636" v="705" actId="1035"/>
          <ac:cxnSpMkLst>
            <pc:docMk/>
            <pc:sldMk cId="2270028676" sldId="313"/>
            <ac:cxnSpMk id="15" creationId="{77181FAD-1A1F-4D7A-B060-844BAEDEC459}"/>
          </ac:cxnSpMkLst>
        </pc:cxnChg>
      </pc:sldChg>
      <pc:sldChg chg="modSp add del mod modNotes">
        <pc:chgData name="Stanford Bowman" userId="6ede3e4e1afbea80" providerId="LiveId" clId="{6D240CDA-FD45-41BB-8F9C-DE936F66FD1D}" dt="2025-08-04T19:34:10.002" v="1357" actId="47"/>
        <pc:sldMkLst>
          <pc:docMk/>
          <pc:sldMk cId="1145517130" sldId="431"/>
        </pc:sldMkLst>
        <pc:spChg chg="mod">
          <ac:chgData name="Stanford Bowman" userId="6ede3e4e1afbea80" providerId="LiveId" clId="{6D240CDA-FD45-41BB-8F9C-DE936F66FD1D}" dt="2025-08-04T15:48:20.129" v="75" actId="27636"/>
          <ac:spMkLst>
            <pc:docMk/>
            <pc:sldMk cId="1145517130" sldId="431"/>
            <ac:spMk id="5" creationId="{85E16FA0-9C9C-EC07-7D05-796CDC145CC7}"/>
          </ac:spMkLst>
        </pc:spChg>
      </pc:sldChg>
      <pc:sldChg chg="addSp delSp modSp add mod modNotes modNotesTx">
        <pc:chgData name="Stanford Bowman" userId="6ede3e4e1afbea80" providerId="LiveId" clId="{6D240CDA-FD45-41BB-8F9C-DE936F66FD1D}" dt="2025-08-05T14:05:13.764" v="1717" actId="208"/>
        <pc:sldMkLst>
          <pc:docMk/>
          <pc:sldMk cId="0" sldId="432"/>
        </pc:sldMkLst>
        <pc:spChg chg="mod">
          <ac:chgData name="Stanford Bowman" userId="6ede3e4e1afbea80" providerId="LiveId" clId="{6D240CDA-FD45-41BB-8F9C-DE936F66FD1D}" dt="2025-08-04T19:48:36.070" v="1426" actId="1076"/>
          <ac:spMkLst>
            <pc:docMk/>
            <pc:sldMk cId="0" sldId="432"/>
            <ac:spMk id="2" creationId="{EC950801-FEB9-9FC7-93D0-E4F8D6AE0C64}"/>
          </ac:spMkLst>
        </pc:spChg>
        <pc:spChg chg="mod">
          <ac:chgData name="Stanford Bowman" userId="6ede3e4e1afbea80" providerId="LiveId" clId="{6D240CDA-FD45-41BB-8F9C-DE936F66FD1D}" dt="2025-08-05T14:05:06.712" v="1716" actId="207"/>
          <ac:spMkLst>
            <pc:docMk/>
            <pc:sldMk cId="0" sldId="432"/>
            <ac:spMk id="4" creationId="{9EB30079-520E-93E2-58D0-F0513139987E}"/>
          </ac:spMkLst>
        </pc:spChg>
        <pc:spChg chg="add del mod">
          <ac:chgData name="Stanford Bowman" userId="6ede3e4e1afbea80" providerId="LiveId" clId="{6D240CDA-FD45-41BB-8F9C-DE936F66FD1D}" dt="2025-08-04T19:49:01.520" v="1428" actId="478"/>
          <ac:spMkLst>
            <pc:docMk/>
            <pc:sldMk cId="0" sldId="432"/>
            <ac:spMk id="5" creationId="{359B7A78-D2D2-805A-61E4-C37CAF556E54}"/>
          </ac:spMkLst>
        </pc:spChg>
        <pc:spChg chg="mod">
          <ac:chgData name="Stanford Bowman" userId="6ede3e4e1afbea80" providerId="LiveId" clId="{6D240CDA-FD45-41BB-8F9C-DE936F66FD1D}" dt="2025-08-05T14:04:42.031" v="1715" actId="207"/>
          <ac:spMkLst>
            <pc:docMk/>
            <pc:sldMk cId="0" sldId="432"/>
            <ac:spMk id="6" creationId="{82C01810-1B81-4DB7-803B-568937633E50}"/>
          </ac:spMkLst>
        </pc:spChg>
        <pc:spChg chg="add mod">
          <ac:chgData name="Stanford Bowman" userId="6ede3e4e1afbea80" providerId="LiveId" clId="{6D240CDA-FD45-41BB-8F9C-DE936F66FD1D}" dt="2025-08-04T19:48:36.070" v="1426" actId="1076"/>
          <ac:spMkLst>
            <pc:docMk/>
            <pc:sldMk cId="0" sldId="432"/>
            <ac:spMk id="7" creationId="{487BB75A-0468-EBE4-E9DA-ABF094E272CD}"/>
          </ac:spMkLst>
        </pc:spChg>
        <pc:spChg chg="mod">
          <ac:chgData name="Stanford Bowman" userId="6ede3e4e1afbea80" providerId="LiveId" clId="{6D240CDA-FD45-41BB-8F9C-DE936F66FD1D}" dt="2025-08-05T14:04:36.579" v="1713" actId="207"/>
          <ac:spMkLst>
            <pc:docMk/>
            <pc:sldMk cId="0" sldId="432"/>
            <ac:spMk id="12" creationId="{3E001B44-E7BD-77BC-9425-71DDB2C4470E}"/>
          </ac:spMkLst>
        </pc:spChg>
        <pc:spChg chg="mod">
          <ac:chgData name="Stanford Bowman" userId="6ede3e4e1afbea80" providerId="LiveId" clId="{6D240CDA-FD45-41BB-8F9C-DE936F66FD1D}" dt="2025-08-04T19:48:36.070" v="1426" actId="1076"/>
          <ac:spMkLst>
            <pc:docMk/>
            <pc:sldMk cId="0" sldId="432"/>
            <ac:spMk id="15" creationId="{B378EF2D-0FE3-87DA-93CB-0D4FF316A144}"/>
          </ac:spMkLst>
        </pc:spChg>
        <pc:spChg chg="mod">
          <ac:chgData name="Stanford Bowman" userId="6ede3e4e1afbea80" providerId="LiveId" clId="{6D240CDA-FD45-41BB-8F9C-DE936F66FD1D}" dt="2025-08-04T19:48:36.070" v="1426" actId="1076"/>
          <ac:spMkLst>
            <pc:docMk/>
            <pc:sldMk cId="0" sldId="432"/>
            <ac:spMk id="18" creationId="{370B83D8-16B9-4C85-B4E6-CCA2BA9E88D8}"/>
          </ac:spMkLst>
        </pc:spChg>
        <pc:spChg chg="mod">
          <ac:chgData name="Stanford Bowman" userId="6ede3e4e1afbea80" providerId="LiveId" clId="{6D240CDA-FD45-41BB-8F9C-DE936F66FD1D}" dt="2025-08-04T19:48:36.070" v="1426" actId="1076"/>
          <ac:spMkLst>
            <pc:docMk/>
            <pc:sldMk cId="0" sldId="432"/>
            <ac:spMk id="36868" creationId="{00000000-0000-0000-0000-000000000000}"/>
          </ac:spMkLst>
        </pc:spChg>
        <pc:spChg chg="mod">
          <ac:chgData name="Stanford Bowman" userId="6ede3e4e1afbea80" providerId="LiveId" clId="{6D240CDA-FD45-41BB-8F9C-DE936F66FD1D}" dt="2025-08-04T19:48:36.070" v="1426" actId="1076"/>
          <ac:spMkLst>
            <pc:docMk/>
            <pc:sldMk cId="0" sldId="432"/>
            <ac:spMk id="36869" creationId="{00000000-0000-0000-0000-000000000000}"/>
          </ac:spMkLst>
        </pc:spChg>
        <pc:picChg chg="add mod ord modCrop">
          <ac:chgData name="Stanford Bowman" userId="6ede3e4e1afbea80" providerId="LiveId" clId="{6D240CDA-FD45-41BB-8F9C-DE936F66FD1D}" dt="2025-08-05T14:04:24.810" v="1711" actId="14100"/>
          <ac:picMkLst>
            <pc:docMk/>
            <pc:sldMk cId="0" sldId="432"/>
            <ac:picMk id="8" creationId="{B831FE46-A95F-2146-9F49-FAD30A7FD899}"/>
          </ac:picMkLst>
        </pc:picChg>
        <pc:cxnChg chg="mod">
          <ac:chgData name="Stanford Bowman" userId="6ede3e4e1afbea80" providerId="LiveId" clId="{6D240CDA-FD45-41BB-8F9C-DE936F66FD1D}" dt="2025-08-05T14:05:13.764" v="1717" actId="208"/>
          <ac:cxnSpMkLst>
            <pc:docMk/>
            <pc:sldMk cId="0" sldId="432"/>
            <ac:cxnSpMk id="14" creationId="{B7EDBB6C-AF9A-45C1-8EB8-2BDB4D6AE501}"/>
          </ac:cxnSpMkLst>
        </pc:cxnChg>
      </pc:sldChg>
      <pc:sldChg chg="addSp delSp modSp add mod modNotes modNotesTx">
        <pc:chgData name="Stanford Bowman" userId="6ede3e4e1afbea80" providerId="LiveId" clId="{6D240CDA-FD45-41BB-8F9C-DE936F66FD1D}" dt="2025-08-05T14:02:48.095" v="1699" actId="207"/>
        <pc:sldMkLst>
          <pc:docMk/>
          <pc:sldMk cId="2204509585" sldId="464"/>
        </pc:sldMkLst>
        <pc:spChg chg="mod">
          <ac:chgData name="Stanford Bowman" userId="6ede3e4e1afbea80" providerId="LiveId" clId="{6D240CDA-FD45-41BB-8F9C-DE936F66FD1D}" dt="2025-08-04T19:33:41.875" v="1352" actId="207"/>
          <ac:spMkLst>
            <pc:docMk/>
            <pc:sldMk cId="2204509585" sldId="464"/>
            <ac:spMk id="2" creationId="{FEF07B89-09C9-F1CA-A2FD-337D92B62350}"/>
          </ac:spMkLst>
        </pc:spChg>
        <pc:spChg chg="mod">
          <ac:chgData name="Stanford Bowman" userId="6ede3e4e1afbea80" providerId="LiveId" clId="{6D240CDA-FD45-41BB-8F9C-DE936F66FD1D}" dt="2025-08-04T19:33:25.350" v="1350" actId="207"/>
          <ac:spMkLst>
            <pc:docMk/>
            <pc:sldMk cId="2204509585" sldId="464"/>
            <ac:spMk id="3" creationId="{7E0D9D10-E826-1EE8-FDDF-C71FE6C1CC2D}"/>
          </ac:spMkLst>
        </pc:spChg>
        <pc:spChg chg="del">
          <ac:chgData name="Stanford Bowman" userId="6ede3e4e1afbea80" providerId="LiveId" clId="{6D240CDA-FD45-41BB-8F9C-DE936F66FD1D}" dt="2025-08-04T19:20:59.262" v="1252" actId="478"/>
          <ac:spMkLst>
            <pc:docMk/>
            <pc:sldMk cId="2204509585" sldId="464"/>
            <ac:spMk id="4" creationId="{7D3233C9-7801-C31B-9449-0A4DB928ECDA}"/>
          </ac:spMkLst>
        </pc:spChg>
        <pc:spChg chg="add">
          <ac:chgData name="Stanford Bowman" userId="6ede3e4e1afbea80" providerId="LiveId" clId="{6D240CDA-FD45-41BB-8F9C-DE936F66FD1D}" dt="2025-08-04T19:36:08.300" v="1359"/>
          <ac:spMkLst>
            <pc:docMk/>
            <pc:sldMk cId="2204509585" sldId="464"/>
            <ac:spMk id="5" creationId="{D871890A-03BD-33C6-AC97-D39AF515E650}"/>
          </ac:spMkLst>
        </pc:spChg>
        <pc:spChg chg="add">
          <ac:chgData name="Stanford Bowman" userId="6ede3e4e1afbea80" providerId="LiveId" clId="{6D240CDA-FD45-41BB-8F9C-DE936F66FD1D}" dt="2025-08-04T19:36:08.300" v="1359"/>
          <ac:spMkLst>
            <pc:docMk/>
            <pc:sldMk cId="2204509585" sldId="464"/>
            <ac:spMk id="6" creationId="{8C563E88-8ACB-954E-A456-DA82884B938A}"/>
          </ac:spMkLst>
        </pc:spChg>
        <pc:spChg chg="add">
          <ac:chgData name="Stanford Bowman" userId="6ede3e4e1afbea80" providerId="LiveId" clId="{6D240CDA-FD45-41BB-8F9C-DE936F66FD1D}" dt="2025-08-04T19:36:08.300" v="1359"/>
          <ac:spMkLst>
            <pc:docMk/>
            <pc:sldMk cId="2204509585" sldId="464"/>
            <ac:spMk id="7" creationId="{3AB7F2AB-9F6D-C29A-99A3-7E3A00AB5592}"/>
          </ac:spMkLst>
        </pc:spChg>
        <pc:spChg chg="add">
          <ac:chgData name="Stanford Bowman" userId="6ede3e4e1afbea80" providerId="LiveId" clId="{6D240CDA-FD45-41BB-8F9C-DE936F66FD1D}" dt="2025-08-04T19:36:08.300" v="1359"/>
          <ac:spMkLst>
            <pc:docMk/>
            <pc:sldMk cId="2204509585" sldId="464"/>
            <ac:spMk id="8" creationId="{4435FE16-B24B-0486-3003-407ADA505DDC}"/>
          </ac:spMkLst>
        </pc:spChg>
        <pc:spChg chg="mod">
          <ac:chgData name="Stanford Bowman" userId="6ede3e4e1afbea80" providerId="LiveId" clId="{6D240CDA-FD45-41BB-8F9C-DE936F66FD1D}" dt="2025-08-04T19:33:50.161" v="1354" actId="1038"/>
          <ac:spMkLst>
            <pc:docMk/>
            <pc:sldMk cId="2204509585" sldId="464"/>
            <ac:spMk id="9" creationId="{F50B0E01-39A1-6C4C-6CB7-107DC9AB70B3}"/>
          </ac:spMkLst>
        </pc:spChg>
        <pc:spChg chg="add">
          <ac:chgData name="Stanford Bowman" userId="6ede3e4e1afbea80" providerId="LiveId" clId="{6D240CDA-FD45-41BB-8F9C-DE936F66FD1D}" dt="2025-08-04T19:36:08.300" v="1359"/>
          <ac:spMkLst>
            <pc:docMk/>
            <pc:sldMk cId="2204509585" sldId="464"/>
            <ac:spMk id="10" creationId="{36A1F2BB-02A4-F156-01A0-C512125B66A7}"/>
          </ac:spMkLst>
        </pc:spChg>
        <pc:spChg chg="mod">
          <ac:chgData name="Stanford Bowman" userId="6ede3e4e1afbea80" providerId="LiveId" clId="{6D240CDA-FD45-41BB-8F9C-DE936F66FD1D}" dt="2025-08-04T19:31:50.568" v="1306" actId="1076"/>
          <ac:spMkLst>
            <pc:docMk/>
            <pc:sldMk cId="2204509585" sldId="464"/>
            <ac:spMk id="14" creationId="{11A4C87B-8A2F-49EF-80B5-E3E113E961AB}"/>
          </ac:spMkLst>
        </pc:spChg>
        <pc:spChg chg="add">
          <ac:chgData name="Stanford Bowman" userId="6ede3e4e1afbea80" providerId="LiveId" clId="{6D240CDA-FD45-41BB-8F9C-DE936F66FD1D}" dt="2025-08-04T19:36:08.300" v="1359"/>
          <ac:spMkLst>
            <pc:docMk/>
            <pc:sldMk cId="2204509585" sldId="464"/>
            <ac:spMk id="18" creationId="{30BB78DD-F893-07E7-414A-E3F4929C725E}"/>
          </ac:spMkLst>
        </pc:spChg>
        <pc:spChg chg="add">
          <ac:chgData name="Stanford Bowman" userId="6ede3e4e1afbea80" providerId="LiveId" clId="{6D240CDA-FD45-41BB-8F9C-DE936F66FD1D}" dt="2025-08-04T19:36:08.300" v="1359"/>
          <ac:spMkLst>
            <pc:docMk/>
            <pc:sldMk cId="2204509585" sldId="464"/>
            <ac:spMk id="19" creationId="{C33B1B01-5BCC-7068-6D2A-80B6E9EE1019}"/>
          </ac:spMkLst>
        </pc:spChg>
        <pc:spChg chg="mod">
          <ac:chgData name="Stanford Bowman" userId="6ede3e4e1afbea80" providerId="LiveId" clId="{6D240CDA-FD45-41BB-8F9C-DE936F66FD1D}" dt="2025-08-05T14:02:48.095" v="1699" actId="207"/>
          <ac:spMkLst>
            <pc:docMk/>
            <pc:sldMk cId="2204509585" sldId="464"/>
            <ac:spMk id="25" creationId="{CD653B91-CA79-309E-20E9-1E82F3788D15}"/>
          </ac:spMkLst>
        </pc:spChg>
        <pc:cxnChg chg="mod">
          <ac:chgData name="Stanford Bowman" userId="6ede3e4e1afbea80" providerId="LiveId" clId="{6D240CDA-FD45-41BB-8F9C-DE936F66FD1D}" dt="2025-08-04T19:31:27.889" v="1304" actId="1076"/>
          <ac:cxnSpMkLst>
            <pc:docMk/>
            <pc:sldMk cId="2204509585" sldId="464"/>
            <ac:cxnSpMk id="11" creationId="{8205F3D2-74E4-43F6-9C35-0D96E177EA41}"/>
          </ac:cxnSpMkLst>
        </pc:cxnChg>
        <pc:cxnChg chg="mod">
          <ac:chgData name="Stanford Bowman" userId="6ede3e4e1afbea80" providerId="LiveId" clId="{6D240CDA-FD45-41BB-8F9C-DE936F66FD1D}" dt="2025-08-04T19:21:30.497" v="1256" actId="1076"/>
          <ac:cxnSpMkLst>
            <pc:docMk/>
            <pc:sldMk cId="2204509585" sldId="464"/>
            <ac:cxnSpMk id="12" creationId="{1FD6A716-F56E-4994-BA78-6F50258CD936}"/>
          </ac:cxnSpMkLst>
        </pc:cxnChg>
        <pc:cxnChg chg="mod">
          <ac:chgData name="Stanford Bowman" userId="6ede3e4e1afbea80" providerId="LiveId" clId="{6D240CDA-FD45-41BB-8F9C-DE936F66FD1D}" dt="2025-08-04T19:31:20.717" v="1303" actId="1076"/>
          <ac:cxnSpMkLst>
            <pc:docMk/>
            <pc:sldMk cId="2204509585" sldId="464"/>
            <ac:cxnSpMk id="15" creationId="{D4717762-2D96-452E-8426-62BA23B50147}"/>
          </ac:cxnSpMkLst>
        </pc:cxnChg>
        <pc:cxnChg chg="mod">
          <ac:chgData name="Stanford Bowman" userId="6ede3e4e1afbea80" providerId="LiveId" clId="{6D240CDA-FD45-41BB-8F9C-DE936F66FD1D}" dt="2025-08-04T19:21:09.141" v="1253" actId="1076"/>
          <ac:cxnSpMkLst>
            <pc:docMk/>
            <pc:sldMk cId="2204509585" sldId="464"/>
            <ac:cxnSpMk id="16" creationId="{24BD3F9A-8D04-454E-995A-42B826C1255A}"/>
          </ac:cxnSpMkLst>
        </pc:cxnChg>
        <pc:cxnChg chg="mod">
          <ac:chgData name="Stanford Bowman" userId="6ede3e4e1afbea80" providerId="LiveId" clId="{6D240CDA-FD45-41BB-8F9C-DE936F66FD1D}" dt="2025-08-04T19:33:31.255" v="1351" actId="208"/>
          <ac:cxnSpMkLst>
            <pc:docMk/>
            <pc:sldMk cId="2204509585" sldId="464"/>
            <ac:cxnSpMk id="17" creationId="{A496D954-7CA5-4776-A34E-B8254F58574B}"/>
          </ac:cxnSpMkLst>
        </pc:cxnChg>
      </pc:sldChg>
      <pc:sldChg chg="delSp modSp add del mod ord">
        <pc:chgData name="Stanford Bowman" userId="6ede3e4e1afbea80" providerId="LiveId" clId="{6D240CDA-FD45-41BB-8F9C-DE936F66FD1D}" dt="2025-08-04T19:47:12.826" v="1372" actId="47"/>
        <pc:sldMkLst>
          <pc:docMk/>
          <pc:sldMk cId="2054530254" sldId="471"/>
        </pc:sldMkLst>
        <pc:spChg chg="mod">
          <ac:chgData name="Stanford Bowman" userId="6ede3e4e1afbea80" providerId="LiveId" clId="{6D240CDA-FD45-41BB-8F9C-DE936F66FD1D}" dt="2025-08-04T15:48:19.992" v="67" actId="27636"/>
          <ac:spMkLst>
            <pc:docMk/>
            <pc:sldMk cId="2054530254" sldId="471"/>
            <ac:spMk id="24" creationId="{5772E13B-5B02-4A65-A227-1CFFB5014C1D}"/>
          </ac:spMkLst>
        </pc:spChg>
        <pc:graphicFrameChg chg="mod">
          <ac:chgData name="Stanford Bowman" userId="6ede3e4e1afbea80" providerId="LiveId" clId="{6D240CDA-FD45-41BB-8F9C-DE936F66FD1D}" dt="2025-08-04T19:34:16.051" v="1358"/>
          <ac:graphicFrameMkLst>
            <pc:docMk/>
            <pc:sldMk cId="2054530254" sldId="471"/>
            <ac:graphicFrameMk id="11" creationId="{503F7713-8E67-1421-2A8A-400A0F3D2CE1}"/>
          </ac:graphicFrameMkLst>
        </pc:graphicFrameChg>
        <pc:picChg chg="del">
          <ac:chgData name="Stanford Bowman" userId="6ede3e4e1afbea80" providerId="LiveId" clId="{6D240CDA-FD45-41BB-8F9C-DE936F66FD1D}" dt="2025-08-04T19:47:00.734" v="1371" actId="478"/>
          <ac:picMkLst>
            <pc:docMk/>
            <pc:sldMk cId="2054530254" sldId="471"/>
            <ac:picMk id="4" creationId="{F1159D22-BDE8-450F-B006-0E99931EDD73}"/>
          </ac:picMkLst>
        </pc:picChg>
      </pc:sldChg>
      <pc:sldChg chg="modSp add del mod ord">
        <pc:chgData name="Stanford Bowman" userId="6ede3e4e1afbea80" providerId="LiveId" clId="{6D240CDA-FD45-41BB-8F9C-DE936F66FD1D}" dt="2025-08-04T19:47:15.501" v="1373" actId="47"/>
        <pc:sldMkLst>
          <pc:docMk/>
          <pc:sldMk cId="1644004683" sldId="472"/>
        </pc:sldMkLst>
        <pc:spChg chg="mod">
          <ac:chgData name="Stanford Bowman" userId="6ede3e4e1afbea80" providerId="LiveId" clId="{6D240CDA-FD45-41BB-8F9C-DE936F66FD1D}" dt="2025-08-04T15:48:20.023" v="68" actId="27636"/>
          <ac:spMkLst>
            <pc:docMk/>
            <pc:sldMk cId="1644004683" sldId="472"/>
            <ac:spMk id="9" creationId="{D7FC8CD1-408E-4146-94C5-2737697D80BE}"/>
          </ac:spMkLst>
        </pc:spChg>
      </pc:sldChg>
      <pc:sldChg chg="modSp add del ord">
        <pc:chgData name="Stanford Bowman" userId="6ede3e4e1afbea80" providerId="LiveId" clId="{6D240CDA-FD45-41BB-8F9C-DE936F66FD1D}" dt="2025-08-04T19:47:19.617" v="1375" actId="47"/>
        <pc:sldMkLst>
          <pc:docMk/>
          <pc:sldMk cId="3763552399" sldId="485"/>
        </pc:sldMkLst>
        <pc:spChg chg="mod">
          <ac:chgData name="Stanford Bowman" userId="6ede3e4e1afbea80" providerId="LiveId" clId="{6D240CDA-FD45-41BB-8F9C-DE936F66FD1D}" dt="2025-08-04T15:48:19.818" v="61"/>
          <ac:spMkLst>
            <pc:docMk/>
            <pc:sldMk cId="3763552399" sldId="485"/>
            <ac:spMk id="9" creationId="{D7FC8CD1-408E-4146-94C5-2737697D80BE}"/>
          </ac:spMkLst>
        </pc:spChg>
      </pc:sldChg>
      <pc:sldChg chg="addSp modSp add mod modAnim modNotes modNotesTx">
        <pc:chgData name="Stanford Bowman" userId="6ede3e4e1afbea80" providerId="LiveId" clId="{6D240CDA-FD45-41BB-8F9C-DE936F66FD1D}" dt="2025-08-05T14:12:06.169" v="1752" actId="207"/>
        <pc:sldMkLst>
          <pc:docMk/>
          <pc:sldMk cId="2164291554" sldId="490"/>
        </pc:sldMkLst>
        <pc:spChg chg="add mod">
          <ac:chgData name="Stanford Bowman" userId="6ede3e4e1afbea80" providerId="LiveId" clId="{6D240CDA-FD45-41BB-8F9C-DE936F66FD1D}" dt="2025-08-04T20:01:34.668" v="1518" actId="108"/>
          <ac:spMkLst>
            <pc:docMk/>
            <pc:sldMk cId="2164291554" sldId="490"/>
            <ac:spMk id="2" creationId="{0986FDCB-D430-6839-F600-B8EA98E92294}"/>
          </ac:spMkLst>
        </pc:spChg>
        <pc:spChg chg="mod">
          <ac:chgData name="Stanford Bowman" userId="6ede3e4e1afbea80" providerId="LiveId" clId="{6D240CDA-FD45-41BB-8F9C-DE936F66FD1D}" dt="2025-08-05T14:12:06.169" v="1752" actId="207"/>
          <ac:spMkLst>
            <pc:docMk/>
            <pc:sldMk cId="2164291554" sldId="490"/>
            <ac:spMk id="3" creationId="{C173528E-EDC8-4FBE-9BE9-878B206B957E}"/>
          </ac:spMkLst>
        </pc:spChg>
        <pc:spChg chg="mod">
          <ac:chgData name="Stanford Bowman" userId="6ede3e4e1afbea80" providerId="LiveId" clId="{6D240CDA-FD45-41BB-8F9C-DE936F66FD1D}" dt="2025-08-05T14:11:51.348" v="1750" actId="208"/>
          <ac:spMkLst>
            <pc:docMk/>
            <pc:sldMk cId="2164291554" sldId="490"/>
            <ac:spMk id="5" creationId="{A1EEE892-ADC6-47E7-0D57-2605C27E8EAE}"/>
          </ac:spMkLst>
        </pc:spChg>
        <pc:spChg chg="mod">
          <ac:chgData name="Stanford Bowman" userId="6ede3e4e1afbea80" providerId="LiveId" clId="{6D240CDA-FD45-41BB-8F9C-DE936F66FD1D}" dt="2025-08-04T20:00:25.254" v="1508"/>
          <ac:spMkLst>
            <pc:docMk/>
            <pc:sldMk cId="2164291554" sldId="490"/>
            <ac:spMk id="17" creationId="{14AC41A1-33C5-4C7C-B422-50039177CC54}"/>
          </ac:spMkLst>
        </pc:spChg>
        <pc:spChg chg="mod">
          <ac:chgData name="Stanford Bowman" userId="6ede3e4e1afbea80" providerId="LiveId" clId="{6D240CDA-FD45-41BB-8F9C-DE936F66FD1D}" dt="2025-08-05T14:11:32.077" v="1748" actId="207"/>
          <ac:spMkLst>
            <pc:docMk/>
            <pc:sldMk cId="2164291554" sldId="490"/>
            <ac:spMk id="18" creationId="{8D284436-DACD-56FE-3A1E-471E5FEDF884}"/>
          </ac:spMkLst>
        </pc:spChg>
        <pc:spChg chg="mod">
          <ac:chgData name="Stanford Bowman" userId="6ede3e4e1afbea80" providerId="LiveId" clId="{6D240CDA-FD45-41BB-8F9C-DE936F66FD1D}" dt="2025-08-04T19:59:38.615" v="1503" actId="1076"/>
          <ac:spMkLst>
            <pc:docMk/>
            <pc:sldMk cId="2164291554" sldId="490"/>
            <ac:spMk id="21" creationId="{D5CA7739-1376-4613-8ADE-73CDD8360891}"/>
          </ac:spMkLst>
        </pc:spChg>
        <pc:spChg chg="mod">
          <ac:chgData name="Stanford Bowman" userId="6ede3e4e1afbea80" providerId="LiveId" clId="{6D240CDA-FD45-41BB-8F9C-DE936F66FD1D}" dt="2025-08-05T14:11:51.348" v="1750" actId="208"/>
          <ac:spMkLst>
            <pc:docMk/>
            <pc:sldMk cId="2164291554" sldId="490"/>
            <ac:spMk id="23" creationId="{4AE1B342-E6EE-45AE-83D4-7797DFEF110B}"/>
          </ac:spMkLst>
        </pc:spChg>
        <pc:cxnChg chg="mod">
          <ac:chgData name="Stanford Bowman" userId="6ede3e4e1afbea80" providerId="LiveId" clId="{6D240CDA-FD45-41BB-8F9C-DE936F66FD1D}" dt="2025-08-05T14:11:51.348" v="1750" actId="208"/>
          <ac:cxnSpMkLst>
            <pc:docMk/>
            <pc:sldMk cId="2164291554" sldId="490"/>
            <ac:cxnSpMk id="13" creationId="{5EB81FC9-034E-4D33-9DF6-859A895411A3}"/>
          </ac:cxnSpMkLst>
        </pc:cxnChg>
        <pc:cxnChg chg="mod">
          <ac:chgData name="Stanford Bowman" userId="6ede3e4e1afbea80" providerId="LiveId" clId="{6D240CDA-FD45-41BB-8F9C-DE936F66FD1D}" dt="2025-08-05T14:11:51.348" v="1750" actId="208"/>
          <ac:cxnSpMkLst>
            <pc:docMk/>
            <pc:sldMk cId="2164291554" sldId="490"/>
            <ac:cxnSpMk id="14" creationId="{DE3E155D-39F2-490F-8BE8-BE7CABF8C47E}"/>
          </ac:cxnSpMkLst>
        </pc:cxnChg>
        <pc:cxnChg chg="mod">
          <ac:chgData name="Stanford Bowman" userId="6ede3e4e1afbea80" providerId="LiveId" clId="{6D240CDA-FD45-41BB-8F9C-DE936F66FD1D}" dt="2025-08-05T14:11:56.520" v="1751" actId="208"/>
          <ac:cxnSpMkLst>
            <pc:docMk/>
            <pc:sldMk cId="2164291554" sldId="490"/>
            <ac:cxnSpMk id="15" creationId="{99BCCC14-0342-4F10-8F04-0DEC5C57B218}"/>
          </ac:cxnSpMkLst>
        </pc:cxnChg>
      </pc:sldChg>
      <pc:sldChg chg="delSp modSp add mod modNotesTx">
        <pc:chgData name="Stanford Bowman" userId="6ede3e4e1afbea80" providerId="LiveId" clId="{6D240CDA-FD45-41BB-8F9C-DE936F66FD1D}" dt="2025-08-05T13:58:03.154" v="1655" actId="207"/>
        <pc:sldMkLst>
          <pc:docMk/>
          <pc:sldMk cId="2355448589" sldId="501"/>
        </pc:sldMkLst>
        <pc:spChg chg="mod">
          <ac:chgData name="Stanford Bowman" userId="6ede3e4e1afbea80" providerId="LiveId" clId="{6D240CDA-FD45-41BB-8F9C-DE936F66FD1D}" dt="2025-08-05T13:56:18.857" v="1633" actId="1076"/>
          <ac:spMkLst>
            <pc:docMk/>
            <pc:sldMk cId="2355448589" sldId="501"/>
            <ac:spMk id="2" creationId="{80F287FE-1EFA-4C15-BFDD-1EE3F2D37BF1}"/>
          </ac:spMkLst>
        </pc:spChg>
        <pc:spChg chg="del">
          <ac:chgData name="Stanford Bowman" userId="6ede3e4e1afbea80" providerId="LiveId" clId="{6D240CDA-FD45-41BB-8F9C-DE936F66FD1D}" dt="2025-08-04T18:43:35.275" v="902" actId="478"/>
          <ac:spMkLst>
            <pc:docMk/>
            <pc:sldMk cId="2355448589" sldId="501"/>
            <ac:spMk id="3" creationId="{73F7E2B0-A1A3-65A5-9CFF-C2AAB986DEBB}"/>
          </ac:spMkLst>
        </pc:spChg>
        <pc:spChg chg="del mod">
          <ac:chgData name="Stanford Bowman" userId="6ede3e4e1afbea80" providerId="LiveId" clId="{6D240CDA-FD45-41BB-8F9C-DE936F66FD1D}" dt="2025-08-05T13:56:11.475" v="1632" actId="478"/>
          <ac:spMkLst>
            <pc:docMk/>
            <pc:sldMk cId="2355448589" sldId="501"/>
            <ac:spMk id="6" creationId="{8DE31DF2-0419-4016-924C-21929AC1EBFC}"/>
          </ac:spMkLst>
        </pc:spChg>
        <pc:spChg chg="del">
          <ac:chgData name="Stanford Bowman" userId="6ede3e4e1afbea80" providerId="LiveId" clId="{6D240CDA-FD45-41BB-8F9C-DE936F66FD1D}" dt="2025-08-04T18:43:35.275" v="902" actId="478"/>
          <ac:spMkLst>
            <pc:docMk/>
            <pc:sldMk cId="2355448589" sldId="501"/>
            <ac:spMk id="8" creationId="{872F144F-2281-9216-3038-EC3F88BBE31D}"/>
          </ac:spMkLst>
        </pc:spChg>
        <pc:spChg chg="mod">
          <ac:chgData name="Stanford Bowman" userId="6ede3e4e1afbea80" providerId="LiveId" clId="{6D240CDA-FD45-41BB-8F9C-DE936F66FD1D}" dt="2025-08-05T13:56:37.302" v="1635" actId="208"/>
          <ac:spMkLst>
            <pc:docMk/>
            <pc:sldMk cId="2355448589" sldId="501"/>
            <ac:spMk id="16" creationId="{EB5E3721-9101-4978-9D7C-0498B6F49D18}"/>
          </ac:spMkLst>
        </pc:spChg>
        <pc:spChg chg="mod">
          <ac:chgData name="Stanford Bowman" userId="6ede3e4e1afbea80" providerId="LiveId" clId="{6D240CDA-FD45-41BB-8F9C-DE936F66FD1D}" dt="2025-08-05T13:58:03.154" v="1655" actId="207"/>
          <ac:spMkLst>
            <pc:docMk/>
            <pc:sldMk cId="2355448589" sldId="501"/>
            <ac:spMk id="22" creationId="{3B941D59-0812-4FA5-ACD2-C6292795C75E}"/>
          </ac:spMkLst>
        </pc:spChg>
        <pc:cxnChg chg="del mod">
          <ac:chgData name="Stanford Bowman" userId="6ede3e4e1afbea80" providerId="LiveId" clId="{6D240CDA-FD45-41BB-8F9C-DE936F66FD1D}" dt="2025-08-05T13:56:42.014" v="1636" actId="478"/>
          <ac:cxnSpMkLst>
            <pc:docMk/>
            <pc:sldMk cId="2355448589" sldId="501"/>
            <ac:cxnSpMk id="12" creationId="{9D1E0AD0-39D6-41F7-9DFA-51505DF1E24E}"/>
          </ac:cxnSpMkLst>
        </pc:cxnChg>
        <pc:cxnChg chg="mod">
          <ac:chgData name="Stanford Bowman" userId="6ede3e4e1afbea80" providerId="LiveId" clId="{6D240CDA-FD45-41BB-8F9C-DE936F66FD1D}" dt="2025-08-05T13:56:37.302" v="1635" actId="208"/>
          <ac:cxnSpMkLst>
            <pc:docMk/>
            <pc:sldMk cId="2355448589" sldId="501"/>
            <ac:cxnSpMk id="15" creationId="{77181FAD-1A1F-4D7A-B060-844BAEDEC459}"/>
          </ac:cxnSpMkLst>
        </pc:cxnChg>
        <pc:cxnChg chg="mod">
          <ac:chgData name="Stanford Bowman" userId="6ede3e4e1afbea80" providerId="LiveId" clId="{6D240CDA-FD45-41BB-8F9C-DE936F66FD1D}" dt="2025-08-05T13:56:37.302" v="1635" actId="208"/>
          <ac:cxnSpMkLst>
            <pc:docMk/>
            <pc:sldMk cId="2355448589" sldId="501"/>
            <ac:cxnSpMk id="17" creationId="{81A6713C-1B4C-441E-B513-95BF60A2E4BA}"/>
          </ac:cxnSpMkLst>
        </pc:cxnChg>
        <pc:cxnChg chg="mod">
          <ac:chgData name="Stanford Bowman" userId="6ede3e4e1afbea80" providerId="LiveId" clId="{6D240CDA-FD45-41BB-8F9C-DE936F66FD1D}" dt="2025-08-05T13:56:37.302" v="1635" actId="208"/>
          <ac:cxnSpMkLst>
            <pc:docMk/>
            <pc:sldMk cId="2355448589" sldId="501"/>
            <ac:cxnSpMk id="18" creationId="{5F3A4D33-248F-48A9-855D-ED2A13876ABD}"/>
          </ac:cxnSpMkLst>
        </pc:cxnChg>
      </pc:sldChg>
      <pc:sldChg chg="modSp add del mod">
        <pc:chgData name="Stanford Bowman" userId="6ede3e4e1afbea80" providerId="LiveId" clId="{6D240CDA-FD45-41BB-8F9C-DE936F66FD1D}" dt="2025-08-04T19:07:08.659" v="1161" actId="47"/>
        <pc:sldMkLst>
          <pc:docMk/>
          <pc:sldMk cId="2241347876" sldId="502"/>
        </pc:sldMkLst>
        <pc:spChg chg="mod">
          <ac:chgData name="Stanford Bowman" userId="6ede3e4e1afbea80" providerId="LiveId" clId="{6D240CDA-FD45-41BB-8F9C-DE936F66FD1D}" dt="2025-08-04T15:48:20.098" v="72" actId="27636"/>
          <ac:spMkLst>
            <pc:docMk/>
            <pc:sldMk cId="2241347876" sldId="502"/>
            <ac:spMk id="6" creationId="{A0671547-CD94-CEC5-CC74-8CEDAB88583F}"/>
          </ac:spMkLst>
        </pc:spChg>
      </pc:sldChg>
      <pc:sldChg chg="modSp add mod modAnim modNotes modNotesTx">
        <pc:chgData name="Stanford Bowman" userId="6ede3e4e1afbea80" providerId="LiveId" clId="{6D240CDA-FD45-41BB-8F9C-DE936F66FD1D}" dt="2025-08-05T14:12:29.562" v="1756" actId="207"/>
        <pc:sldMkLst>
          <pc:docMk/>
          <pc:sldMk cId="3408781321" sldId="504"/>
        </pc:sldMkLst>
        <pc:spChg chg="mod">
          <ac:chgData name="Stanford Bowman" userId="6ede3e4e1afbea80" providerId="LiveId" clId="{6D240CDA-FD45-41BB-8F9C-DE936F66FD1D}" dt="2025-08-05T14:12:29.562" v="1756" actId="207"/>
          <ac:spMkLst>
            <pc:docMk/>
            <pc:sldMk cId="3408781321" sldId="504"/>
            <ac:spMk id="3" creationId="{C173528E-EDC8-4FBE-9BE9-878B206B957E}"/>
          </ac:spMkLst>
        </pc:spChg>
        <pc:spChg chg="mod">
          <ac:chgData name="Stanford Bowman" userId="6ede3e4e1afbea80" providerId="LiveId" clId="{6D240CDA-FD45-41BB-8F9C-DE936F66FD1D}" dt="2025-08-05T14:12:26.743" v="1755" actId="207"/>
          <ac:spMkLst>
            <pc:docMk/>
            <pc:sldMk cId="3408781321" sldId="504"/>
            <ac:spMk id="5" creationId="{A1EEE892-ADC6-47E7-0D57-2605C27E8EAE}"/>
          </ac:spMkLst>
        </pc:spChg>
        <pc:spChg chg="mod">
          <ac:chgData name="Stanford Bowman" userId="6ede3e4e1afbea80" providerId="LiveId" clId="{6D240CDA-FD45-41BB-8F9C-DE936F66FD1D}" dt="2025-08-04T20:11:51.629" v="1547" actId="1076"/>
          <ac:spMkLst>
            <pc:docMk/>
            <pc:sldMk cId="3408781321" sldId="504"/>
            <ac:spMk id="17" creationId="{14AC41A1-33C5-4C7C-B422-50039177CC54}"/>
          </ac:spMkLst>
        </pc:spChg>
        <pc:spChg chg="mod">
          <ac:chgData name="Stanford Bowman" userId="6ede3e4e1afbea80" providerId="LiveId" clId="{6D240CDA-FD45-41BB-8F9C-DE936F66FD1D}" dt="2025-08-05T14:12:16.754" v="1753" actId="207"/>
          <ac:spMkLst>
            <pc:docMk/>
            <pc:sldMk cId="3408781321" sldId="504"/>
            <ac:spMk id="18" creationId="{8D284436-DACD-56FE-3A1E-471E5FEDF884}"/>
          </ac:spMkLst>
        </pc:spChg>
        <pc:spChg chg="mod">
          <ac:chgData name="Stanford Bowman" userId="6ede3e4e1afbea80" providerId="LiveId" clId="{6D240CDA-FD45-41BB-8F9C-DE936F66FD1D}" dt="2025-08-04T20:11:56.458" v="1548" actId="1076"/>
          <ac:spMkLst>
            <pc:docMk/>
            <pc:sldMk cId="3408781321" sldId="504"/>
            <ac:spMk id="19" creationId="{A4790069-3926-4E2F-88BC-83AD742323DE}"/>
          </ac:spMkLst>
        </pc:spChg>
        <pc:spChg chg="mod">
          <ac:chgData name="Stanford Bowman" userId="6ede3e4e1afbea80" providerId="LiveId" clId="{6D240CDA-FD45-41BB-8F9C-DE936F66FD1D}" dt="2025-08-04T20:11:44.597" v="1546" actId="403"/>
          <ac:spMkLst>
            <pc:docMk/>
            <pc:sldMk cId="3408781321" sldId="504"/>
            <ac:spMk id="21" creationId="{D5CA7739-1376-4613-8ADE-73CDD8360891}"/>
          </ac:spMkLst>
        </pc:spChg>
        <pc:spChg chg="mod">
          <ac:chgData name="Stanford Bowman" userId="6ede3e4e1afbea80" providerId="LiveId" clId="{6D240CDA-FD45-41BB-8F9C-DE936F66FD1D}" dt="2025-08-05T14:12:26.743" v="1755" actId="207"/>
          <ac:spMkLst>
            <pc:docMk/>
            <pc:sldMk cId="3408781321" sldId="504"/>
            <ac:spMk id="23" creationId="{4AE1B342-E6EE-45AE-83D4-7797DFEF110B}"/>
          </ac:spMkLst>
        </pc:spChg>
        <pc:cxnChg chg="mod">
          <ac:chgData name="Stanford Bowman" userId="6ede3e4e1afbea80" providerId="LiveId" clId="{6D240CDA-FD45-41BB-8F9C-DE936F66FD1D}" dt="2025-08-05T14:12:26.028" v="1754" actId="208"/>
          <ac:cxnSpMkLst>
            <pc:docMk/>
            <pc:sldMk cId="3408781321" sldId="504"/>
            <ac:cxnSpMk id="13" creationId="{5EB81FC9-034E-4D33-9DF6-859A895411A3}"/>
          </ac:cxnSpMkLst>
        </pc:cxnChg>
        <pc:cxnChg chg="mod">
          <ac:chgData name="Stanford Bowman" userId="6ede3e4e1afbea80" providerId="LiveId" clId="{6D240CDA-FD45-41BB-8F9C-DE936F66FD1D}" dt="2025-08-05T14:12:26.028" v="1754" actId="208"/>
          <ac:cxnSpMkLst>
            <pc:docMk/>
            <pc:sldMk cId="3408781321" sldId="504"/>
            <ac:cxnSpMk id="14" creationId="{DE3E155D-39F2-490F-8BE8-BE7CABF8C47E}"/>
          </ac:cxnSpMkLst>
        </pc:cxnChg>
        <pc:cxnChg chg="mod">
          <ac:chgData name="Stanford Bowman" userId="6ede3e4e1afbea80" providerId="LiveId" clId="{6D240CDA-FD45-41BB-8F9C-DE936F66FD1D}" dt="2025-08-05T14:12:26.028" v="1754" actId="208"/>
          <ac:cxnSpMkLst>
            <pc:docMk/>
            <pc:sldMk cId="3408781321" sldId="504"/>
            <ac:cxnSpMk id="15" creationId="{99BCCC14-0342-4F10-8F04-0DEC5C57B218}"/>
          </ac:cxnSpMkLst>
        </pc:cxnChg>
      </pc:sldChg>
      <pc:sldChg chg="delSp modSp add del mod setBg">
        <pc:chgData name="Stanford Bowman" userId="6ede3e4e1afbea80" providerId="LiveId" clId="{6D240CDA-FD45-41BB-8F9C-DE936F66FD1D}" dt="2025-08-05T14:09:06.979" v="1742" actId="2696"/>
        <pc:sldMkLst>
          <pc:docMk/>
          <pc:sldMk cId="3745654297" sldId="505"/>
        </pc:sldMkLst>
        <pc:spChg chg="mod">
          <ac:chgData name="Stanford Bowman" userId="6ede3e4e1afbea80" providerId="LiveId" clId="{6D240CDA-FD45-41BB-8F9C-DE936F66FD1D}" dt="2025-08-05T14:08:33.547" v="1740" actId="14100"/>
          <ac:spMkLst>
            <pc:docMk/>
            <pc:sldMk cId="3745654297" sldId="505"/>
            <ac:spMk id="4" creationId="{AED00701-B42A-E1E8-42DC-0914BA385DDA}"/>
          </ac:spMkLst>
        </pc:spChg>
        <pc:spChg chg="mod">
          <ac:chgData name="Stanford Bowman" userId="6ede3e4e1afbea80" providerId="LiveId" clId="{6D240CDA-FD45-41BB-8F9C-DE936F66FD1D}" dt="2025-08-05T14:05:58.827" v="1719" actId="207"/>
          <ac:spMkLst>
            <pc:docMk/>
            <pc:sldMk cId="3745654297" sldId="505"/>
            <ac:spMk id="17" creationId="{0B97BC34-B14C-E80E-291B-F0B7B39F89DC}"/>
          </ac:spMkLst>
        </pc:spChg>
        <pc:picChg chg="del mod">
          <ac:chgData name="Stanford Bowman" userId="6ede3e4e1afbea80" providerId="LiveId" clId="{6D240CDA-FD45-41BB-8F9C-DE936F66FD1D}" dt="2025-08-05T14:07:57.179" v="1727" actId="21"/>
          <ac:picMkLst>
            <pc:docMk/>
            <pc:sldMk cId="3745654297" sldId="505"/>
            <ac:picMk id="14" creationId="{72FA774E-8886-098A-2AFC-149195EF55F2}"/>
          </ac:picMkLst>
        </pc:picChg>
      </pc:sldChg>
      <pc:sldChg chg="modSp add del mod ord">
        <pc:chgData name="Stanford Bowman" userId="6ede3e4e1afbea80" providerId="LiveId" clId="{6D240CDA-FD45-41BB-8F9C-DE936F66FD1D}" dt="2025-08-04T19:47:21.395" v="1376" actId="47"/>
        <pc:sldMkLst>
          <pc:docMk/>
          <pc:sldMk cId="3897776622" sldId="507"/>
        </pc:sldMkLst>
        <pc:spChg chg="mod">
          <ac:chgData name="Stanford Bowman" userId="6ede3e4e1afbea80" providerId="LiveId" clId="{6D240CDA-FD45-41BB-8F9C-DE936F66FD1D}" dt="2025-08-04T15:48:20.039" v="70" actId="27636"/>
          <ac:spMkLst>
            <pc:docMk/>
            <pc:sldMk cId="3897776622" sldId="507"/>
            <ac:spMk id="9" creationId="{8C4FD165-0E4B-7DDE-CB8E-231797A9490F}"/>
          </ac:spMkLst>
        </pc:spChg>
      </pc:sldChg>
      <pc:sldChg chg="modSp add del mod modNotes">
        <pc:chgData name="Stanford Bowman" userId="6ede3e4e1afbea80" providerId="LiveId" clId="{6D240CDA-FD45-41BB-8F9C-DE936F66FD1D}" dt="2025-08-04T19:34:02.790" v="1356" actId="47"/>
        <pc:sldMkLst>
          <pc:docMk/>
          <pc:sldMk cId="3818405442" sldId="508"/>
        </pc:sldMkLst>
        <pc:spChg chg="mod">
          <ac:chgData name="Stanford Bowman" userId="6ede3e4e1afbea80" providerId="LiveId" clId="{6D240CDA-FD45-41BB-8F9C-DE936F66FD1D}" dt="2025-08-04T15:48:20.102" v="74" actId="27636"/>
          <ac:spMkLst>
            <pc:docMk/>
            <pc:sldMk cId="3818405442" sldId="508"/>
            <ac:spMk id="3" creationId="{B31AE83E-239C-A3CC-4A68-29C9328C6B0E}"/>
          </ac:spMkLst>
        </pc:spChg>
      </pc:sldChg>
      <pc:sldChg chg="add del">
        <pc:chgData name="Stanford Bowman" userId="6ede3e4e1afbea80" providerId="LiveId" clId="{6D240CDA-FD45-41BB-8F9C-DE936F66FD1D}" dt="2025-08-05T14:09:26.030" v="1746" actId="47"/>
        <pc:sldMkLst>
          <pc:docMk/>
          <pc:sldMk cId="2804952923" sldId="509"/>
        </pc:sldMkLst>
      </pc:sldChg>
      <pc:sldChg chg="addSp modSp add mod modNotesTx">
        <pc:chgData name="Stanford Bowman" userId="6ede3e4e1afbea80" providerId="LiveId" clId="{6D240CDA-FD45-41BB-8F9C-DE936F66FD1D}" dt="2025-08-05T14:02:21.714" v="1698" actId="1036"/>
        <pc:sldMkLst>
          <pc:docMk/>
          <pc:sldMk cId="2157037829" sldId="510"/>
        </pc:sldMkLst>
        <pc:spChg chg="mod">
          <ac:chgData name="Stanford Bowman" userId="6ede3e4e1afbea80" providerId="LiveId" clId="{6D240CDA-FD45-41BB-8F9C-DE936F66FD1D}" dt="2025-08-05T14:01:41.117" v="1693" actId="207"/>
          <ac:spMkLst>
            <pc:docMk/>
            <pc:sldMk cId="2157037829" sldId="510"/>
            <ac:spMk id="3" creationId="{CE110134-BEF4-779D-B5EC-C90288CCC9E8}"/>
          </ac:spMkLst>
        </pc:spChg>
        <pc:spChg chg="mod">
          <ac:chgData name="Stanford Bowman" userId="6ede3e4e1afbea80" providerId="LiveId" clId="{6D240CDA-FD45-41BB-8F9C-DE936F66FD1D}" dt="2025-08-05T14:01:54.023" v="1695" actId="207"/>
          <ac:spMkLst>
            <pc:docMk/>
            <pc:sldMk cId="2157037829" sldId="510"/>
            <ac:spMk id="4" creationId="{36485CC3-8571-7C69-A386-C70E83D10997}"/>
          </ac:spMkLst>
        </pc:spChg>
        <pc:spChg chg="mod">
          <ac:chgData name="Stanford Bowman" userId="6ede3e4e1afbea80" providerId="LiveId" clId="{6D240CDA-FD45-41BB-8F9C-DE936F66FD1D}" dt="2025-08-05T14:01:54.023" v="1695" actId="207"/>
          <ac:spMkLst>
            <pc:docMk/>
            <pc:sldMk cId="2157037829" sldId="510"/>
            <ac:spMk id="5" creationId="{F219C2A8-391F-7ED5-5D66-A6E72011E99B}"/>
          </ac:spMkLst>
        </pc:spChg>
        <pc:spChg chg="mod">
          <ac:chgData name="Stanford Bowman" userId="6ede3e4e1afbea80" providerId="LiveId" clId="{6D240CDA-FD45-41BB-8F9C-DE936F66FD1D}" dt="2025-08-05T14:02:21.714" v="1698" actId="1036"/>
          <ac:spMkLst>
            <pc:docMk/>
            <pc:sldMk cId="2157037829" sldId="510"/>
            <ac:spMk id="6" creationId="{09186DE3-BF2D-5F3A-1AC9-548CE07DD8F1}"/>
          </ac:spMkLst>
        </pc:spChg>
        <pc:picChg chg="add mod ord">
          <ac:chgData name="Stanford Bowman" userId="6ede3e4e1afbea80" providerId="LiveId" clId="{6D240CDA-FD45-41BB-8F9C-DE936F66FD1D}" dt="2025-08-05T14:01:29.895" v="1692" actId="167"/>
          <ac:picMkLst>
            <pc:docMk/>
            <pc:sldMk cId="2157037829" sldId="510"/>
            <ac:picMk id="2" creationId="{6D43C228-B10A-B8E9-47BD-310E49F9DCC3}"/>
          </ac:picMkLst>
        </pc:picChg>
        <pc:cxnChg chg="mod">
          <ac:chgData name="Stanford Bowman" userId="6ede3e4e1afbea80" providerId="LiveId" clId="{6D240CDA-FD45-41BB-8F9C-DE936F66FD1D}" dt="2025-08-05T14:02:21.714" v="1698" actId="1036"/>
          <ac:cxnSpMkLst>
            <pc:docMk/>
            <pc:sldMk cId="2157037829" sldId="510"/>
            <ac:cxnSpMk id="9" creationId="{84566A8B-F2D4-8D44-3760-685D0E4361E2}"/>
          </ac:cxnSpMkLst>
        </pc:cxnChg>
        <pc:cxnChg chg="mod">
          <ac:chgData name="Stanford Bowman" userId="6ede3e4e1afbea80" providerId="LiveId" clId="{6D240CDA-FD45-41BB-8F9C-DE936F66FD1D}" dt="2025-08-05T14:02:21.714" v="1698" actId="1036"/>
          <ac:cxnSpMkLst>
            <pc:docMk/>
            <pc:sldMk cId="2157037829" sldId="510"/>
            <ac:cxnSpMk id="11" creationId="{633033A7-AB53-4008-EC20-56DE2A9167A0}"/>
          </ac:cxnSpMkLst>
        </pc:cxnChg>
        <pc:cxnChg chg="mod">
          <ac:chgData name="Stanford Bowman" userId="6ede3e4e1afbea80" providerId="LiveId" clId="{6D240CDA-FD45-41BB-8F9C-DE936F66FD1D}" dt="2025-08-05T14:02:21.714" v="1698" actId="1036"/>
          <ac:cxnSpMkLst>
            <pc:docMk/>
            <pc:sldMk cId="2157037829" sldId="510"/>
            <ac:cxnSpMk id="13" creationId="{672A9BAE-C9BB-21E5-E5C2-56317B105CBB}"/>
          </ac:cxnSpMkLst>
        </pc:cxnChg>
      </pc:sldChg>
      <pc:sldChg chg="modSp add mod modNotesTx">
        <pc:chgData name="Stanford Bowman" userId="6ede3e4e1afbea80" providerId="LiveId" clId="{6D240CDA-FD45-41BB-8F9C-DE936F66FD1D}" dt="2025-08-05T14:02:56.808" v="1700" actId="207"/>
        <pc:sldMkLst>
          <pc:docMk/>
          <pc:sldMk cId="2304153213" sldId="511"/>
        </pc:sldMkLst>
        <pc:spChg chg="mod">
          <ac:chgData name="Stanford Bowman" userId="6ede3e4e1afbea80" providerId="LiveId" clId="{6D240CDA-FD45-41BB-8F9C-DE936F66FD1D}" dt="2025-08-05T14:02:56.808" v="1700" actId="207"/>
          <ac:spMkLst>
            <pc:docMk/>
            <pc:sldMk cId="2304153213" sldId="511"/>
            <ac:spMk id="25" creationId="{7252D977-61BC-3558-0E5B-C4B119CCF36F}"/>
          </ac:spMkLst>
        </pc:spChg>
      </pc:sldChg>
      <pc:sldChg chg="add ord">
        <pc:chgData name="Stanford Bowman" userId="6ede3e4e1afbea80" providerId="LiveId" clId="{6D240CDA-FD45-41BB-8F9C-DE936F66FD1D}" dt="2025-08-05T14:09:23.719" v="1745"/>
        <pc:sldMkLst>
          <pc:docMk/>
          <pc:sldMk cId="4085762119" sldId="512"/>
        </pc:sldMkLst>
      </pc:sldChg>
      <pc:sldMasterChg chg="setBg modSldLayout">
        <pc:chgData name="Stanford Bowman" userId="6ede3e4e1afbea80" providerId="LiveId" clId="{6D240CDA-FD45-41BB-8F9C-DE936F66FD1D}" dt="2025-08-04T15:48:58.690" v="111"/>
        <pc:sldMasterMkLst>
          <pc:docMk/>
          <pc:sldMasterMk cId="2209977519" sldId="2147483648"/>
        </pc:sldMasterMkLst>
        <pc:sldLayoutChg chg="setBg">
          <pc:chgData name="Stanford Bowman" userId="6ede3e4e1afbea80" providerId="LiveId" clId="{6D240CDA-FD45-41BB-8F9C-DE936F66FD1D}" dt="2025-08-04T15:48:58.690" v="111"/>
          <pc:sldLayoutMkLst>
            <pc:docMk/>
            <pc:sldMasterMk cId="2209977519" sldId="2147483648"/>
            <pc:sldLayoutMk cId="3168075583" sldId="2147483649"/>
          </pc:sldLayoutMkLst>
        </pc:sldLayoutChg>
        <pc:sldLayoutChg chg="setBg">
          <pc:chgData name="Stanford Bowman" userId="6ede3e4e1afbea80" providerId="LiveId" clId="{6D240CDA-FD45-41BB-8F9C-DE936F66FD1D}" dt="2025-08-04T15:48:58.690" v="111"/>
          <pc:sldLayoutMkLst>
            <pc:docMk/>
            <pc:sldMasterMk cId="2209977519" sldId="2147483648"/>
            <pc:sldLayoutMk cId="2614314258" sldId="2147483650"/>
          </pc:sldLayoutMkLst>
        </pc:sldLayoutChg>
        <pc:sldLayoutChg chg="setBg">
          <pc:chgData name="Stanford Bowman" userId="6ede3e4e1afbea80" providerId="LiveId" clId="{6D240CDA-FD45-41BB-8F9C-DE936F66FD1D}" dt="2025-08-04T15:48:58.690" v="111"/>
          <pc:sldLayoutMkLst>
            <pc:docMk/>
            <pc:sldMasterMk cId="2209977519" sldId="2147483648"/>
            <pc:sldLayoutMk cId="960648375" sldId="2147483651"/>
          </pc:sldLayoutMkLst>
        </pc:sldLayoutChg>
        <pc:sldLayoutChg chg="setBg">
          <pc:chgData name="Stanford Bowman" userId="6ede3e4e1afbea80" providerId="LiveId" clId="{6D240CDA-FD45-41BB-8F9C-DE936F66FD1D}" dt="2025-08-04T15:48:58.690" v="111"/>
          <pc:sldLayoutMkLst>
            <pc:docMk/>
            <pc:sldMasterMk cId="2209977519" sldId="2147483648"/>
            <pc:sldLayoutMk cId="2782244947" sldId="2147483652"/>
          </pc:sldLayoutMkLst>
        </pc:sldLayoutChg>
        <pc:sldLayoutChg chg="setBg">
          <pc:chgData name="Stanford Bowman" userId="6ede3e4e1afbea80" providerId="LiveId" clId="{6D240CDA-FD45-41BB-8F9C-DE936F66FD1D}" dt="2025-08-04T15:48:58.690" v="111"/>
          <pc:sldLayoutMkLst>
            <pc:docMk/>
            <pc:sldMasterMk cId="2209977519" sldId="2147483648"/>
            <pc:sldLayoutMk cId="990158736" sldId="2147483653"/>
          </pc:sldLayoutMkLst>
        </pc:sldLayoutChg>
        <pc:sldLayoutChg chg="setBg">
          <pc:chgData name="Stanford Bowman" userId="6ede3e4e1afbea80" providerId="LiveId" clId="{6D240CDA-FD45-41BB-8F9C-DE936F66FD1D}" dt="2025-08-04T15:48:58.690" v="111"/>
          <pc:sldLayoutMkLst>
            <pc:docMk/>
            <pc:sldMasterMk cId="2209977519" sldId="2147483648"/>
            <pc:sldLayoutMk cId="727027711" sldId="2147483654"/>
          </pc:sldLayoutMkLst>
        </pc:sldLayoutChg>
        <pc:sldLayoutChg chg="setBg">
          <pc:chgData name="Stanford Bowman" userId="6ede3e4e1afbea80" providerId="LiveId" clId="{6D240CDA-FD45-41BB-8F9C-DE936F66FD1D}" dt="2025-08-04T15:48:58.690" v="111"/>
          <pc:sldLayoutMkLst>
            <pc:docMk/>
            <pc:sldMasterMk cId="2209977519" sldId="2147483648"/>
            <pc:sldLayoutMk cId="1212999818" sldId="2147483655"/>
          </pc:sldLayoutMkLst>
        </pc:sldLayoutChg>
        <pc:sldLayoutChg chg="setBg">
          <pc:chgData name="Stanford Bowman" userId="6ede3e4e1afbea80" providerId="LiveId" clId="{6D240CDA-FD45-41BB-8F9C-DE936F66FD1D}" dt="2025-08-04T15:48:58.690" v="111"/>
          <pc:sldLayoutMkLst>
            <pc:docMk/>
            <pc:sldMasterMk cId="2209977519" sldId="2147483648"/>
            <pc:sldLayoutMk cId="1840726560" sldId="2147483656"/>
          </pc:sldLayoutMkLst>
        </pc:sldLayoutChg>
        <pc:sldLayoutChg chg="setBg">
          <pc:chgData name="Stanford Bowman" userId="6ede3e4e1afbea80" providerId="LiveId" clId="{6D240CDA-FD45-41BB-8F9C-DE936F66FD1D}" dt="2025-08-04T15:48:58.690" v="111"/>
          <pc:sldLayoutMkLst>
            <pc:docMk/>
            <pc:sldMasterMk cId="2209977519" sldId="2147483648"/>
            <pc:sldLayoutMk cId="3889236939" sldId="2147483657"/>
          </pc:sldLayoutMkLst>
        </pc:sldLayoutChg>
        <pc:sldLayoutChg chg="setBg">
          <pc:chgData name="Stanford Bowman" userId="6ede3e4e1afbea80" providerId="LiveId" clId="{6D240CDA-FD45-41BB-8F9C-DE936F66FD1D}" dt="2025-08-04T15:48:58.690" v="111"/>
          <pc:sldLayoutMkLst>
            <pc:docMk/>
            <pc:sldMasterMk cId="2209977519" sldId="2147483648"/>
            <pc:sldLayoutMk cId="2910927964" sldId="2147483658"/>
          </pc:sldLayoutMkLst>
        </pc:sldLayoutChg>
        <pc:sldLayoutChg chg="setBg">
          <pc:chgData name="Stanford Bowman" userId="6ede3e4e1afbea80" providerId="LiveId" clId="{6D240CDA-FD45-41BB-8F9C-DE936F66FD1D}" dt="2025-08-04T15:48:58.690" v="111"/>
          <pc:sldLayoutMkLst>
            <pc:docMk/>
            <pc:sldMasterMk cId="2209977519" sldId="2147483648"/>
            <pc:sldLayoutMk cId="3612223792" sldId="2147483659"/>
          </pc:sldLayoutMkLst>
        </pc:sldLayoutChg>
        <pc:sldLayoutChg chg="setBg">
          <pc:chgData name="Stanford Bowman" userId="6ede3e4e1afbea80" providerId="LiveId" clId="{6D240CDA-FD45-41BB-8F9C-DE936F66FD1D}" dt="2025-08-04T15:48:58.690" v="111"/>
          <pc:sldLayoutMkLst>
            <pc:docMk/>
            <pc:sldMasterMk cId="2209977519" sldId="2147483648"/>
            <pc:sldLayoutMk cId="3770011025" sldId="2147483660"/>
          </pc:sldLayoutMkLst>
        </pc:sldLayoutChg>
        <pc:sldLayoutChg chg="setBg">
          <pc:chgData name="Stanford Bowman" userId="6ede3e4e1afbea80" providerId="LiveId" clId="{6D240CDA-FD45-41BB-8F9C-DE936F66FD1D}" dt="2025-08-04T15:48:58.690" v="111"/>
          <pc:sldLayoutMkLst>
            <pc:docMk/>
            <pc:sldMasterMk cId="2209977519" sldId="2147483648"/>
            <pc:sldLayoutMk cId="4068789988" sldId="2147483661"/>
          </pc:sldLayoutMkLst>
        </pc:sldLayoutChg>
        <pc:sldLayoutChg chg="setBg">
          <pc:chgData name="Stanford Bowman" userId="6ede3e4e1afbea80" providerId="LiveId" clId="{6D240CDA-FD45-41BB-8F9C-DE936F66FD1D}" dt="2025-08-04T15:48:58.690" v="111"/>
          <pc:sldLayoutMkLst>
            <pc:docMk/>
            <pc:sldMasterMk cId="2209977519" sldId="2147483648"/>
            <pc:sldLayoutMk cId="4023926422"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29384-1DBF-441B-B559-B50E7DBAD98A}" type="datetimeFigureOut">
              <a:rPr lang="en-US" smtClean="0"/>
              <a:t>8/5/2025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D05A7-BD45-498B-95B3-9C14E853EF70}" type="slidenum">
              <a:rPr lang="en-US" smtClean="0"/>
              <a:t>‹#›</a:t>
            </a:fld>
            <a:endParaRPr lang="en-US"/>
          </a:p>
        </p:txBody>
      </p:sp>
    </p:spTree>
    <p:extLst>
      <p:ext uri="{BB962C8B-B14F-4D97-AF65-F5344CB8AC3E}">
        <p14:creationId xmlns:p14="http://schemas.microsoft.com/office/powerpoint/2010/main" val="161297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Recommended Background Color</a:t>
            </a:r>
          </a:p>
          <a:p>
            <a:r>
              <a:rPr lang="en-US" b="1" dirty="0"/>
              <a:t>Soft Royal Purple</a:t>
            </a:r>
            <a:endParaRPr lang="en-US" dirty="0"/>
          </a:p>
          <a:p>
            <a:r>
              <a:rPr lang="en-US" b="1" dirty="0"/>
              <a:t>Hex:</a:t>
            </a:r>
            <a:r>
              <a:rPr lang="en-US" dirty="0"/>
              <a:t> #6B5B95</a:t>
            </a:r>
          </a:p>
          <a:p>
            <a:r>
              <a:rPr lang="en-US" b="1" dirty="0"/>
              <a:t>Symbolism:</a:t>
            </a:r>
            <a:r>
              <a:rPr lang="en-US" dirty="0"/>
              <a:t> Purple historically symbolizes royalty, holiness, and spiritual authority. It conveys reverence without being harsh, making it fitting for a lesson about honoring God with our bodies.</a:t>
            </a:r>
          </a:p>
          <a:p>
            <a:r>
              <a:rPr lang="en-US" b="1" dirty="0"/>
              <a:t>🔄 Alternative Options:</a:t>
            </a:r>
          </a:p>
          <a:p>
            <a:r>
              <a:rPr lang="en-US" b="1" dirty="0"/>
              <a:t>Light Gold (#F7E7CE):</a:t>
            </a:r>
            <a:r>
              <a:rPr lang="en-US" dirty="0"/>
              <a:t> Represents God’s glory and our value as temples.</a:t>
            </a:r>
          </a:p>
          <a:p>
            <a:r>
              <a:rPr lang="en-US" b="1" dirty="0"/>
              <a:t>Soft White (#F9F9F9):</a:t>
            </a:r>
            <a:r>
              <a:rPr lang="en-US" dirty="0"/>
              <a:t> Emphasizes purity and clarity, good for slides heavy in scripture.</a:t>
            </a:r>
          </a:p>
          <a:p>
            <a:r>
              <a:rPr lang="en-US" b="1" dirty="0"/>
              <a:t>Gentle Teal (#4CA1AF):</a:t>
            </a:r>
            <a:r>
              <a:rPr lang="en-US" dirty="0"/>
              <a:t> Suggests renewal and spiritual calm—good for “transformation” themes.</a:t>
            </a:r>
          </a:p>
          <a:p>
            <a:endParaRPr lang="en-US" dirty="0"/>
          </a:p>
        </p:txBody>
      </p:sp>
      <p:sp>
        <p:nvSpPr>
          <p:cNvPr id="4" name="Slide Number Placeholder 3"/>
          <p:cNvSpPr>
            <a:spLocks noGrp="1"/>
          </p:cNvSpPr>
          <p:nvPr>
            <p:ph type="sldNum" sz="quarter" idx="5"/>
          </p:nvPr>
        </p:nvSpPr>
        <p:spPr/>
        <p:txBody>
          <a:bodyPr/>
          <a:lstStyle/>
          <a:p>
            <a:fld id="{876D05A7-BD45-498B-95B3-9C14E853EF70}" type="slidenum">
              <a:rPr lang="en-US" smtClean="0"/>
              <a:t>1</a:t>
            </a:fld>
            <a:endParaRPr lang="en-US"/>
          </a:p>
        </p:txBody>
      </p:sp>
    </p:spTree>
    <p:extLst>
      <p:ext uri="{BB962C8B-B14F-4D97-AF65-F5344CB8AC3E}">
        <p14:creationId xmlns:p14="http://schemas.microsoft.com/office/powerpoint/2010/main" val="404690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5249863" y="2968625"/>
            <a:ext cx="19796126" cy="14846300"/>
          </a:xfrm>
        </p:spPr>
      </p:sp>
      <p:sp>
        <p:nvSpPr>
          <p:cNvPr id="17411" name="Rectangle 2"/>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**A NEW, TRUE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**Analysis &amp; Summary:**</a:t>
            </a:r>
          </a:p>
          <a:p>
            <a:r>
              <a:rPr lang="en-US" sz="1200" kern="1200" dirty="0">
                <a:solidFill>
                  <a:schemeClr val="tx1"/>
                </a:solidFill>
                <a:effectLst/>
                <a:latin typeface="+mn-lt"/>
                <a:ea typeface="+mn-ea"/>
                <a:cs typeface="+mn-cs"/>
              </a:rPr>
              <a:t>This reflection speaks honestly about the internal struggle between pleasing people and honoring God. The writer confesses that a desire to fit in led to compromises that dishonored God. They later discovered that true freedom comes from giving one’s whole self—body and spirit—to God’s purposes, not the world’s expectations. Shame is rejected, and God’s grace and calling are embraced.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**Q10: Has the desire to “go along to get along” ever hindered your availability to be wholly transformed by God? When?**</a:t>
            </a:r>
          </a:p>
          <a:p>
            <a:r>
              <a:rPr lang="en-US" sz="1200" kern="1200" dirty="0">
                <a:solidFill>
                  <a:schemeClr val="tx1"/>
                </a:solidFill>
                <a:effectLst/>
                <a:latin typeface="+mn-lt"/>
                <a:ea typeface="+mn-ea"/>
                <a:cs typeface="+mn-cs"/>
              </a:rPr>
              <a:t>Yes. Wanting to fit in caused the writer to hide their faith and make choices that didn’t align with God’s will. This fear of rejection led to spiritual setbacks.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**Q11: Why do people, even believers, sometimes resist committing to using their bodies for God?**</a:t>
            </a:r>
          </a:p>
          <a:p>
            <a:r>
              <a:rPr lang="en-US" sz="1200" kern="1200" dirty="0">
                <a:solidFill>
                  <a:schemeClr val="tx1"/>
                </a:solidFill>
                <a:effectLst/>
                <a:latin typeface="+mn-lt"/>
                <a:ea typeface="+mn-ea"/>
                <a:cs typeface="+mn-cs"/>
              </a:rPr>
              <a:t>They fear standing out, being judged, or losing comfort. Culture often values pleasure and acceptance over sacrifice, making it hard to live set apart.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**Q12: Why is it important to challenge—even set aside—many of our innate desires?**</a:t>
            </a:r>
          </a:p>
          <a:p>
            <a:r>
              <a:rPr lang="en-US" sz="1200" kern="1200" dirty="0">
                <a:solidFill>
                  <a:schemeClr val="tx1"/>
                </a:solidFill>
                <a:effectLst/>
                <a:latin typeface="+mn-lt"/>
                <a:ea typeface="+mn-ea"/>
                <a:cs typeface="+mn-cs"/>
              </a:rPr>
              <a:t>Because not all desires honor God. Real freedom comes from surrendering to God’s design, not indulging every urge. True transformation requires discipline and trust.</a:t>
            </a:r>
          </a:p>
        </p:txBody>
      </p:sp>
    </p:spTree>
    <p:extLst>
      <p:ext uri="{BB962C8B-B14F-4D97-AF65-F5344CB8AC3E}">
        <p14:creationId xmlns:p14="http://schemas.microsoft.com/office/powerpoint/2010/main" val="362788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1B72E-EE0F-F510-E07E-1F9105B46A9C}"/>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B5AEEBCC-3F94-4425-98D0-67420CBFB211}"/>
              </a:ext>
            </a:extLst>
          </p:cNvPr>
          <p:cNvSpPr>
            <a:spLocks noGrp="1" noRot="1" noChangeAspect="1" noChangeArrowheads="1" noTextEdit="1"/>
          </p:cNvSpPr>
          <p:nvPr>
            <p:ph type="sldImg"/>
          </p:nvPr>
        </p:nvSpPr>
        <p:spPr>
          <a:xfrm>
            <a:off x="-5249863" y="2968625"/>
            <a:ext cx="19796126" cy="14846300"/>
          </a:xfrm>
        </p:spPr>
      </p:sp>
      <p:sp>
        <p:nvSpPr>
          <p:cNvPr id="17411" name="Rectangle 2">
            <a:extLst>
              <a:ext uri="{FF2B5EF4-FFF2-40B4-BE49-F238E27FC236}">
                <a16:creationId xmlns:a16="http://schemas.microsoft.com/office/drawing/2014/main" id="{DAD45576-48FF-9C3B-333E-BB31DC6DB00E}"/>
              </a:ext>
            </a:extLst>
          </p:cNvPr>
          <p:cNvSpPr>
            <a:spLocks noGrp="1" noChangeArrowheads="1"/>
          </p:cNvSpPr>
          <p:nvPr>
            <p:ph type="body" idx="1"/>
          </p:nvPr>
        </p:nvSpPr>
        <p:spPr>
          <a:noFill/>
          <a:ln w="9525"/>
        </p:spPr>
        <p:txBody>
          <a:bodyPr/>
          <a:lstStyle/>
          <a:p>
            <a:r>
              <a:rPr lang="en-US" b="1" dirty="0"/>
              <a:t>Q10: Has the desire to “go along to get along” ever hindered your availability to be wholly transformed by God? When?</a:t>
            </a:r>
            <a:br>
              <a:rPr lang="en-US" dirty="0"/>
            </a:br>
            <a:r>
              <a:rPr lang="en-US" dirty="0"/>
              <a:t>Yes. Wanting to fit in caused the writer to hide their faith and make choices that didn’t align with God’s will. This fear of rejection led to spiritual setbacks.</a:t>
            </a:r>
          </a:p>
          <a:p>
            <a:endParaRPr lang="en-US" b="1" dirty="0"/>
          </a:p>
          <a:p>
            <a:r>
              <a:rPr lang="en-US" b="1" dirty="0"/>
              <a:t>Q11: Why do people, even believers, sometimes resist committing to using their bodies for God?</a:t>
            </a:r>
            <a:br>
              <a:rPr lang="en-US" dirty="0"/>
            </a:br>
            <a:r>
              <a:rPr lang="en-US" dirty="0"/>
              <a:t>They fear standing out, being judged, or losing comfort. Culture often values pleasure and acceptance over sacrifice, making it hard to live set apart.</a:t>
            </a:r>
          </a:p>
          <a:p>
            <a:endParaRPr lang="en-US" b="1" dirty="0"/>
          </a:p>
          <a:p>
            <a:r>
              <a:rPr lang="en-US" b="1" dirty="0"/>
              <a:t>Q12: Why is it important to challenge—even set aside—many of our innate desires?</a:t>
            </a:r>
            <a:br>
              <a:rPr lang="en-US" dirty="0"/>
            </a:br>
            <a:r>
              <a:rPr lang="en-US" dirty="0"/>
              <a:t>Because not all desires honor God. Real freedom comes from surrendering to God’s design, not indulging every urge. True transformation requires discipline and trust.</a:t>
            </a:r>
          </a:p>
        </p:txBody>
      </p:sp>
    </p:spTree>
    <p:extLst>
      <p:ext uri="{BB962C8B-B14F-4D97-AF65-F5344CB8AC3E}">
        <p14:creationId xmlns:p14="http://schemas.microsoft.com/office/powerpoint/2010/main" val="140486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5249863" y="2968625"/>
            <a:ext cx="19796126"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kern="1200" dirty="0">
                <a:solidFill>
                  <a:schemeClr val="tx1"/>
                </a:solidFill>
                <a:effectLst/>
                <a:latin typeface="+mn-lt"/>
                <a:ea typeface="+mn-ea"/>
                <a:cs typeface="+mn-cs"/>
              </a:rPr>
              <a:t> </a:t>
            </a:r>
            <a:r>
              <a:rPr lang="en-US" b="1" dirty="0"/>
              <a:t>📖 1 CORINTHIANS 6:12–20 – HONORING GOD WITH YOUR BODY</a:t>
            </a:r>
            <a:endParaRPr lang="en-US" dirty="0"/>
          </a:p>
          <a:p>
            <a:r>
              <a:rPr lang="en-US" b="1" dirty="0"/>
              <a:t>✅ 5 Key Lessons for Believers Today</a:t>
            </a:r>
          </a:p>
          <a:p>
            <a:pPr marL="685800" lvl="1" indent="-228600">
              <a:buFont typeface="+mj-lt"/>
              <a:buAutoNum type="arabicPeriod"/>
            </a:pPr>
            <a:r>
              <a:rPr lang="en-US" b="1" dirty="0"/>
              <a:t>Christian Freedom Has Limits</a:t>
            </a:r>
            <a:r>
              <a:rPr lang="en-US" dirty="0"/>
              <a:t> – Just because something is “permissible” doesn’t mean it’s good or wise (v. 12).</a:t>
            </a:r>
          </a:p>
          <a:p>
            <a:pPr marL="685800" lvl="1" indent="-228600">
              <a:buFont typeface="+mj-lt"/>
              <a:buAutoNum type="arabicPeriod"/>
            </a:pPr>
            <a:r>
              <a:rPr lang="en-US" b="1" dirty="0"/>
              <a:t>Your Body Belongs to the Lord</a:t>
            </a:r>
            <a:r>
              <a:rPr lang="en-US" dirty="0"/>
              <a:t> – God created it with purpose; it’s not meant for selfish or immoral use (v. 13).</a:t>
            </a:r>
          </a:p>
          <a:p>
            <a:pPr marL="685800" lvl="1" indent="-228600">
              <a:buFont typeface="+mj-lt"/>
              <a:buAutoNum type="arabicPeriod"/>
            </a:pPr>
            <a:r>
              <a:rPr lang="en-US" b="1" dirty="0"/>
              <a:t>You Are United with Christ</a:t>
            </a:r>
            <a:r>
              <a:rPr lang="en-US" dirty="0"/>
              <a:t> – What you do with your body reflects on Christ, because you are joined to Him (vv. 15–17).</a:t>
            </a:r>
          </a:p>
          <a:p>
            <a:pPr marL="685800" lvl="1" indent="-228600">
              <a:buFont typeface="+mj-lt"/>
              <a:buAutoNum type="arabicPeriod"/>
            </a:pPr>
            <a:r>
              <a:rPr lang="en-US" b="1" dirty="0"/>
              <a:t>Sexual Sin Is Unique and Destructive</a:t>
            </a:r>
            <a:r>
              <a:rPr lang="en-US" dirty="0"/>
              <a:t> – It affects your whole self—physically, spiritually, emotionally (v. 18).</a:t>
            </a:r>
          </a:p>
          <a:p>
            <a:pPr marL="685800" lvl="1" indent="-228600">
              <a:buFont typeface="+mj-lt"/>
              <a:buAutoNum type="arabicPeriod"/>
            </a:pPr>
            <a:r>
              <a:rPr lang="en-US" b="1" dirty="0"/>
              <a:t>You Were Bought with a Price</a:t>
            </a:r>
            <a:r>
              <a:rPr lang="en-US" dirty="0"/>
              <a:t> – Jesus paid for you with His life. Therefore, honor God with your body (vv. 19–20).</a:t>
            </a:r>
          </a:p>
          <a:p>
            <a:r>
              <a:rPr lang="en-US" b="1" dirty="0"/>
              <a:t>🔍 Analysis</a:t>
            </a:r>
          </a:p>
          <a:p>
            <a:pPr lvl="1"/>
            <a:r>
              <a:rPr lang="en-US" dirty="0"/>
              <a:t>Paul addresses the Corinthian church’s misuse of Christian liberty, especially regarding sexual immorality. He dismantles the false notion that the body is unimportant, emphasizing its spiritual significance as a temple of the Holy Spirit. Through union with Christ, every believer is called to live a life of integrity, purity, and godly purpose.</a:t>
            </a:r>
          </a:p>
          <a:p>
            <a:r>
              <a:rPr lang="en-US" b="1" dirty="0"/>
              <a:t>💡 Main Idea</a:t>
            </a:r>
          </a:p>
          <a:p>
            <a:pPr lvl="1"/>
            <a:r>
              <a:rPr lang="en-US" dirty="0"/>
              <a:t>Your body is not your own—it was created by God, redeemed by Christ, and indwelt by the Holy Spirit. Therefore, it must be used to glorify God, not to serve personal desires.</a:t>
            </a:r>
          </a:p>
          <a:p>
            <a:r>
              <a:rPr lang="en-US" b="1" dirty="0"/>
              <a:t>📌 Three Key Points</a:t>
            </a:r>
          </a:p>
          <a:p>
            <a:pPr marL="685800" lvl="1" indent="-228600">
              <a:buFont typeface="+mj-lt"/>
              <a:buAutoNum type="arabicPeriod"/>
            </a:pPr>
            <a:r>
              <a:rPr lang="en-US" b="1" dirty="0"/>
              <a:t>Freedom Must Not Lead to Slavery</a:t>
            </a:r>
            <a:r>
              <a:rPr lang="en-US" dirty="0"/>
              <a:t> – Believers must not allow liberty to become bondage to sin (v. 12).</a:t>
            </a:r>
          </a:p>
          <a:p>
            <a:pPr marL="685800" lvl="1" indent="-228600">
              <a:buFont typeface="+mj-lt"/>
              <a:buAutoNum type="arabicPeriod"/>
            </a:pPr>
            <a:r>
              <a:rPr lang="en-US" b="1" dirty="0"/>
              <a:t>Union with Christ Affects the Body</a:t>
            </a:r>
            <a:r>
              <a:rPr lang="en-US" dirty="0"/>
              <a:t> – Every action, including sexual activity, involves Christ when we are His (vv. 15–17).</a:t>
            </a:r>
          </a:p>
          <a:p>
            <a:pPr marL="685800" lvl="1" indent="-228600">
              <a:buFont typeface="+mj-lt"/>
              <a:buAutoNum type="arabicPeriod"/>
            </a:pPr>
            <a:r>
              <a:rPr lang="en-US" b="1" dirty="0"/>
              <a:t>The Body is Sacred</a:t>
            </a:r>
            <a:r>
              <a:rPr lang="en-US" dirty="0"/>
              <a:t> – It is the dwelling place of the Spirit and must reflect God's holiness (vv. 19–20).</a:t>
            </a:r>
          </a:p>
          <a:p>
            <a:r>
              <a:rPr lang="en-US" b="1" dirty="0"/>
              <a:t>✍️ Summary</a:t>
            </a:r>
          </a:p>
          <a:p>
            <a:pPr lvl="1"/>
            <a:r>
              <a:rPr lang="en-US" dirty="0"/>
              <a:t>Paul calls believers to flee sexual sin and to reject the culture’s casual view of the body. He reveals a higher truth: our bodies are sacred, purchased by Christ, and inhabited by the Spirit. True freedom in Christ means choosing what is beneficial and glorifying to God, especially in how we treat our physical selves.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Father, we desire to become the people You have chosen us to be. We desire to be temples of Your Holy Spirit. Help us to see that this is already true, that You are always inviting us to come to You and to surrender our whole selves. We acknowledge that we are Yours, and that because of Jesus we are not slaves to our desires. We pray in His name. </a:t>
            </a:r>
            <a:r>
              <a:rPr lang="en-US" sz="1200" b="1" i="1" kern="1200" dirty="0">
                <a:solidFill>
                  <a:schemeClr val="tx1"/>
                </a:solidFill>
                <a:effectLst/>
                <a:latin typeface="+mn-lt"/>
                <a:ea typeface="+mn-ea"/>
                <a:cs typeface="+mn-cs"/>
              </a:rPr>
              <a:t>Amen</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7893BD-152F-46A7-951C-B1D0890E2115}" type="slidenum">
              <a:rPr lang="en-US" smtClean="0"/>
              <a:t>14</a:t>
            </a:fld>
            <a:endParaRPr lang="en-US"/>
          </a:p>
        </p:txBody>
      </p:sp>
    </p:spTree>
    <p:extLst>
      <p:ext uri="{BB962C8B-B14F-4D97-AF65-F5344CB8AC3E}">
        <p14:creationId xmlns:p14="http://schemas.microsoft.com/office/powerpoint/2010/main" val="386105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Members of Christ </a:t>
            </a:r>
            <a:r>
              <a:rPr lang="en-US" sz="2400" b="1" kern="1200" dirty="0">
                <a:solidFill>
                  <a:schemeClr val="tx1"/>
                </a:solidFill>
                <a:effectLst/>
                <a:latin typeface="+mn-lt"/>
                <a:ea typeface="+mn-ea"/>
                <a:cs typeface="+mn-cs"/>
              </a:rPr>
              <a:t>4. How does Paul tell his audience to use (or not use) their freedom in Christ? </a:t>
            </a:r>
          </a:p>
          <a:p>
            <a:r>
              <a:rPr lang="en-US" sz="2400" kern="1200" dirty="0">
                <a:solidFill>
                  <a:schemeClr val="tx1"/>
                </a:solidFill>
                <a:effectLst/>
                <a:latin typeface="+mn-lt"/>
                <a:ea typeface="+mn-ea"/>
                <a:cs typeface="+mn-cs"/>
              </a:rPr>
              <a:t>Paul </a:t>
            </a:r>
            <a:r>
              <a:rPr lang="en-US" sz="2400" kern="1200" dirty="0" err="1">
                <a:solidFill>
                  <a:schemeClr val="tx1"/>
                </a:solidFill>
                <a:effectLst/>
                <a:latin typeface="+mn-lt"/>
                <a:ea typeface="+mn-ea"/>
                <a:cs typeface="+mn-cs"/>
              </a:rPr>
              <a:t>urg</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es them not to use their freedom to do things that would harm the church or enslave themselves. Why should they engage in a sinful pattern that treats their bodies with no dignity? </a:t>
            </a:r>
          </a:p>
          <a:p>
            <a:r>
              <a:rPr lang="en-US" sz="2400" kern="1200" dirty="0">
                <a:solidFill>
                  <a:schemeClr val="tx1"/>
                </a:solidFill>
                <a:effectLst/>
                <a:latin typeface="+mn-lt"/>
                <a:ea typeface="+mn-ea"/>
                <a:cs typeface="+mn-cs"/>
              </a:rPr>
              <a:t> </a:t>
            </a:r>
          </a:p>
          <a:p>
            <a:pPr lvl="0"/>
            <a:r>
              <a:rPr lang="en-US" sz="2400" b="1" kern="1200" dirty="0">
                <a:solidFill>
                  <a:schemeClr val="tx1"/>
                </a:solidFill>
                <a:effectLst/>
                <a:latin typeface="+mn-lt"/>
                <a:ea typeface="+mn-ea"/>
                <a:cs typeface="+mn-cs"/>
              </a:rPr>
              <a:t>5. What is Paul’s correction of the analogy of food and the stomach (v. 13)?</a:t>
            </a:r>
          </a:p>
          <a:p>
            <a:r>
              <a:rPr lang="en-US" sz="2400" kern="1200" dirty="0">
                <a:solidFill>
                  <a:schemeClr val="tx1"/>
                </a:solidFill>
                <a:effectLst/>
                <a:latin typeface="+mn-lt"/>
                <a:ea typeface="+mn-ea"/>
                <a:cs typeface="+mn-cs"/>
              </a:rPr>
              <a:t>Unlike the relationship between food and the stomach, the body is not “meant” for improper sexual use. The stomach is really only able to do one thing—digest food. The body is meant for the Lord’s purposes.</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pPr lvl="0"/>
            <a:r>
              <a:rPr lang="en-US" sz="2400" kern="1200" dirty="0">
                <a:solidFill>
                  <a:schemeClr val="tx1"/>
                </a:solidFill>
                <a:effectLst/>
                <a:latin typeface="+mn-lt"/>
                <a:ea typeface="+mn-ea"/>
                <a:cs typeface="+mn-cs"/>
              </a:rPr>
              <a:t>6. Why would a believer’s sex with a prostitute dishonor Christ?</a:t>
            </a:r>
          </a:p>
          <a:p>
            <a:r>
              <a:rPr lang="en-US" sz="2400" kern="1200" dirty="0">
                <a:solidFill>
                  <a:schemeClr val="tx1"/>
                </a:solidFill>
                <a:effectLst/>
                <a:latin typeface="+mn-lt"/>
                <a:ea typeface="+mn-ea"/>
                <a:cs typeface="+mn-cs"/>
              </a:rPr>
              <a:t>Believers are members of Christ’s body, and having sex makes two people into one flesh. Paul is treating sex as having a real bodily significance, when his Corinthian readers were not.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01779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THE TEMPLE OF GOD</a:t>
            </a:r>
          </a:p>
          <a:p>
            <a:r>
              <a:rPr lang="en-US" sz="2400" kern="1200" dirty="0">
                <a:solidFill>
                  <a:schemeClr val="tx1"/>
                </a:solidFill>
                <a:effectLst/>
                <a:latin typeface="+mn-lt"/>
                <a:ea typeface="+mn-ea"/>
                <a:cs typeface="+mn-cs"/>
              </a:rPr>
              <a:t>7. </a:t>
            </a:r>
            <a:r>
              <a:rPr lang="en-US" sz="2400" b="1" i="1" kern="1200" dirty="0">
                <a:solidFill>
                  <a:schemeClr val="tx1"/>
                </a:solidFill>
                <a:effectLst/>
                <a:latin typeface="+mn-lt"/>
                <a:ea typeface="+mn-ea"/>
                <a:cs typeface="+mn-cs"/>
              </a:rPr>
              <a:t>What makes sexual immorality unlike other sins?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Paul says that sexual sin is actually a sin against one’s own body, while other sins are not.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8. </a:t>
            </a:r>
            <a:r>
              <a:rPr lang="en-US" sz="2400" b="1" i="1" kern="1200" dirty="0">
                <a:solidFill>
                  <a:schemeClr val="tx1"/>
                </a:solidFill>
                <a:effectLst/>
                <a:latin typeface="+mn-lt"/>
                <a:ea typeface="+mn-ea"/>
                <a:cs typeface="+mn-cs"/>
              </a:rPr>
              <a:t>Why does Paul call the individual believers a “temple?”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Holy Spirit, God’s presence, lives in individual believers. That means the body functions identically to the physical temples around the Corinthians. Temples are built to house the presences of gods and goddesses.</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9. </a:t>
            </a:r>
            <a:r>
              <a:rPr lang="en-US" sz="2400" b="1" i="1" kern="1200" dirty="0">
                <a:solidFill>
                  <a:schemeClr val="tx1"/>
                </a:solidFill>
                <a:effectLst/>
                <a:latin typeface="+mn-lt"/>
                <a:ea typeface="+mn-ea"/>
                <a:cs typeface="+mn-cs"/>
              </a:rPr>
              <a:t>What might Paul mean by, “You were bought at a price” (v. 20)?</a:t>
            </a:r>
            <a:endParaRPr lang="en-US" sz="2400" kern="1200" dirty="0">
              <a:solidFill>
                <a:schemeClr val="tx1"/>
              </a:solidFill>
              <a:effectLst/>
              <a:latin typeface="+mn-lt"/>
              <a:ea typeface="+mn-ea"/>
              <a:cs typeface="+mn-cs"/>
            </a:endParaRPr>
          </a:p>
          <a:p>
            <a:r>
              <a:rPr lang="en-US" sz="2400" i="1" kern="1200" dirty="0">
                <a:solidFill>
                  <a:schemeClr val="tx1"/>
                </a:solidFill>
                <a:effectLst/>
                <a:latin typeface="+mn-lt"/>
                <a:ea typeface="+mn-ea"/>
                <a:cs typeface="+mn-cs"/>
              </a:rPr>
              <a:t>Christ is the owner and master of believers, so they do not have the right to do whatever they want. They need to carry out the will of the God, who has redeemed them from slavery to sin.</a:t>
            </a:r>
            <a:endParaRPr lang="en-US" sz="2400" kern="1200" dirty="0">
              <a:solidFill>
                <a:schemeClr val="tx1"/>
              </a:solidFill>
              <a:effectLst/>
              <a:latin typeface="+mn-lt"/>
              <a:ea typeface="+mn-ea"/>
              <a:cs typeface="+mn-cs"/>
            </a:endParaRPr>
          </a:p>
          <a:p>
            <a:r>
              <a:rPr lang="en-US" sz="2400"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i="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28477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4782-FBD6-4D46-58FE-457BE025C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69C6D-3313-FEDC-1C45-99B71195F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30055-0DD7-0E64-02A1-EB46B4D5E2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370C58-404A-7349-322E-98E00E6C0CBD}"/>
              </a:ext>
            </a:extLst>
          </p:cNvPr>
          <p:cNvSpPr>
            <a:spLocks noGrp="1"/>
          </p:cNvSpPr>
          <p:nvPr>
            <p:ph type="sldNum" sz="quarter" idx="5"/>
          </p:nvPr>
        </p:nvSpPr>
        <p:spPr/>
        <p:txBody>
          <a:bodyPr/>
          <a:lstStyle/>
          <a:p>
            <a:fld id="{6D7893BD-152F-46A7-951C-B1D0890E2115}" type="slidenum">
              <a:rPr lang="en-US" smtClean="0"/>
              <a:t>17</a:t>
            </a:fld>
            <a:endParaRPr lang="en-US"/>
          </a:p>
        </p:txBody>
      </p:sp>
    </p:spTree>
    <p:extLst>
      <p:ext uri="{BB962C8B-B14F-4D97-AF65-F5344CB8AC3E}">
        <p14:creationId xmlns:p14="http://schemas.microsoft.com/office/powerpoint/2010/main" val="92370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Father God, thank You for making us part of Your Son Jesus Christ’s body, the </a:t>
            </a:r>
            <a:r>
              <a:rPr lang="en-US" sz="1200" b="0" i="0" u="none" strike="noStrike" kern="1200" baseline="0" dirty="0" err="1">
                <a:solidFill>
                  <a:schemeClr val="tx1"/>
                </a:solidFill>
                <a:latin typeface="+mn-lt"/>
                <a:ea typeface="+mn-ea"/>
                <a:cs typeface="+mn-cs"/>
              </a:rPr>
              <a:t>church.Lead</a:t>
            </a:r>
            <a:r>
              <a:rPr lang="en-US" sz="1200" b="0" i="0" u="none" strike="noStrike" kern="1200" baseline="0" dirty="0">
                <a:solidFill>
                  <a:schemeClr val="tx1"/>
                </a:solidFill>
                <a:latin typeface="+mn-lt"/>
                <a:ea typeface="+mn-ea"/>
                <a:cs typeface="+mn-cs"/>
              </a:rPr>
              <a:t> us to respect our individual bodies as belonging to You. In Jesus’ name, Amen.</a:t>
            </a:r>
          </a:p>
          <a:p>
            <a:r>
              <a:rPr lang="en-US" sz="1200" b="1" i="0" u="none" strike="noStrike" kern="1200" baseline="0" dirty="0">
                <a:solidFill>
                  <a:schemeClr val="tx1"/>
                </a:solidFill>
                <a:latin typeface="+mn-lt"/>
                <a:ea typeface="+mn-ea"/>
                <a:cs typeface="+mn-cs"/>
              </a:rPr>
              <a:t>C. Thought to Remember</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Glorify God with your body.</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MEMBERS OF CHRIST (1 Corinthians 6:12–17)</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says just because something is allowed doesn’t mean it’s good for us. Christians belong to Christ, and our bodies are a part of Him. That’s why using our bodies in sinful ways, like sleeping with a prostitute, disrespects Jesus. We should use our freedom to honor God, not to do whatever we want.</a:t>
            </a:r>
          </a:p>
          <a:p>
            <a:r>
              <a:rPr lang="en-US" sz="1200" b="1" kern="1200" dirty="0">
                <a:solidFill>
                  <a:schemeClr val="tx1"/>
                </a:solidFill>
                <a:effectLst/>
                <a:latin typeface="+mn-lt"/>
                <a:ea typeface="+mn-ea"/>
                <a:cs typeface="+mn-cs"/>
              </a:rPr>
              <a:t>Key Lesson: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believers, we are connected to Christ, so we must honor Him with our bodies and reject choices that dishonor that spiritual bond.</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THE TEMPLE OF GOD (1 Corinthians 6:18–20)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says to run from sexual sin because it hurts your own body. Your body is where God’s Spirit lives—like a holy temple. God bought you with Jesus’ life, so you don’t belong to yourself. You belong to Him and should use your body to honor Him.</a:t>
            </a:r>
          </a:p>
          <a:p>
            <a:r>
              <a:rPr lang="en-US" sz="1200" b="1" kern="1200" dirty="0">
                <a:solidFill>
                  <a:schemeClr val="tx1"/>
                </a:solidFill>
                <a:effectLst/>
                <a:latin typeface="+mn-lt"/>
                <a:ea typeface="+mn-ea"/>
                <a:cs typeface="+mn-cs"/>
              </a:rPr>
              <a:t>Key Lesson: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lives in us, so we must treat our bodies like holy places, avoiding sin and living in ways that show we belong to Him.</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MEMBERS OF CHRIST (1 Corinthians 6:12–17)</a:t>
            </a:r>
          </a:p>
          <a:p>
            <a:r>
              <a:rPr lang="en-US" sz="1200" b="1" kern="1200" dirty="0">
                <a:solidFill>
                  <a:schemeClr val="tx1"/>
                </a:solidFill>
                <a:effectLst/>
                <a:latin typeface="+mn-lt"/>
                <a:ea typeface="+mn-ea"/>
                <a:cs typeface="+mn-cs"/>
              </a:rPr>
              <a:t>Main Idea: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corrects the Corinthians’ misuse of Christian liberty, emphasizing that believers’ bodies are not for immorality but for the Lord. Sexual sin distorts the unity believers share with Christ and misuses the body, which is a member of Christ Himself.</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Christian freedom is not a license to indulge in sin—believers must not be mastered by sinful desires.</a:t>
            </a:r>
          </a:p>
          <a:p>
            <a:pPr lvl="0"/>
            <a:r>
              <a:rPr lang="en-US" sz="1200" kern="1200" dirty="0">
                <a:solidFill>
                  <a:schemeClr val="tx1"/>
                </a:solidFill>
                <a:effectLst/>
                <a:latin typeface="+mn-lt"/>
                <a:ea typeface="+mn-ea"/>
                <a:cs typeface="+mn-cs"/>
              </a:rPr>
              <a:t>The body is meant for the Lord, not for sexual immorality or self-gratification.</a:t>
            </a:r>
          </a:p>
          <a:p>
            <a:pPr lvl="0"/>
            <a:r>
              <a:rPr lang="en-US" sz="1200" kern="1200" dirty="0">
                <a:solidFill>
                  <a:schemeClr val="tx1"/>
                </a:solidFill>
                <a:effectLst/>
                <a:latin typeface="+mn-lt"/>
                <a:ea typeface="+mn-ea"/>
                <a:cs typeface="+mn-cs"/>
              </a:rPr>
              <a:t>Sexual union joins two into one flesh; when a Christian does this with a prostitute, it dishonors the union with Christ.</a:t>
            </a:r>
          </a:p>
          <a:p>
            <a:r>
              <a:rPr lang="en-US" sz="1200" b="1" kern="1200" dirty="0">
                <a:solidFill>
                  <a:schemeClr val="tx1"/>
                </a:solidFill>
                <a:effectLst/>
                <a:latin typeface="+mn-lt"/>
                <a:ea typeface="+mn-ea"/>
                <a:cs typeface="+mn-cs"/>
              </a:rPr>
              <a:t>Summary (≤100 words):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addresses a Corinthian misunderstanding of freedom, warning that not all permissible actions are beneficial. He rebukes the notion that the body’s desires (like food or sex) justify indulgence. Instead, our bodies are meant for the Lord. Through faith, believers become part of Christ’s body. Therefore, joining oneself to a prostitute makes Christ one with sin—an unthinkable act. This teaching reminds us that sexual acts carry spiritual significance, especially for those united with Christ.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THE TEMPLE OF GOD (1 Corinthians 6:18–20)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commands believers to flee sexual immorality because it is a sin against their own bodies, which are temples of the Holy Spirit. Since God owns them, they must glorify Him with their bodies.</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Sexual sin is uniquely self-harming, as it desecrates the believer’s own body.</a:t>
            </a:r>
          </a:p>
          <a:p>
            <a:pPr lvl="0"/>
            <a:r>
              <a:rPr lang="en-US" sz="1200" kern="1200" dirty="0">
                <a:solidFill>
                  <a:schemeClr val="tx1"/>
                </a:solidFill>
                <a:effectLst/>
                <a:latin typeface="+mn-lt"/>
                <a:ea typeface="+mn-ea"/>
                <a:cs typeface="+mn-cs"/>
              </a:rPr>
              <a:t>Every Christian’s body is a temple where the Holy Spirit lives.</a:t>
            </a:r>
          </a:p>
          <a:p>
            <a:pPr lvl="0"/>
            <a:r>
              <a:rPr lang="en-US" sz="1200" kern="1200" dirty="0">
                <a:solidFill>
                  <a:schemeClr val="tx1"/>
                </a:solidFill>
                <a:effectLst/>
                <a:latin typeface="+mn-lt"/>
                <a:ea typeface="+mn-ea"/>
                <a:cs typeface="+mn-cs"/>
              </a:rPr>
              <a:t>Believers have been bought at a great price and must honor God physically and spiritually.</a:t>
            </a:r>
          </a:p>
          <a:p>
            <a:r>
              <a:rPr lang="en-US" sz="1200" b="1" kern="1200" dirty="0">
                <a:solidFill>
                  <a:schemeClr val="tx1"/>
                </a:solidFill>
                <a:effectLst/>
                <a:latin typeface="+mn-lt"/>
                <a:ea typeface="+mn-ea"/>
                <a:cs typeface="+mn-cs"/>
              </a:rPr>
              <a:t>Summary (≤100 words):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urges believers to flee from sexual sin because it uniquely damages their own bodies—the very place where God's Spirit lives. This isn’t just about physical harm but spiritual dishonor. Paul reminds them that they are not their own; they were bought by Christ’s sacrifice. Their bodies no longer belong to them, but to God, and should be used to glorify Him. Paul’s metaphor of the body as a temple stresses the sacredness of our physical selves in Christian life.</a:t>
            </a:r>
          </a:p>
          <a:p>
            <a:r>
              <a:rPr lang="en-US" sz="1200" b="1" kern="1200" dirty="0">
                <a:solidFill>
                  <a:schemeClr val="tx1"/>
                </a:solidFill>
                <a:effectLst/>
                <a:latin typeface="+mn-lt"/>
                <a:ea typeface="+mn-ea"/>
                <a:cs typeface="+mn-cs"/>
              </a:rPr>
              <a:t>Restated (9th grade level):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says to run from sexual sin because it hurts your own body. Your body is where God’s Spirit lives—like a holy temple. God bought you with Jesus’ life, so you don’t belong to yourself. You belong to Him and should use your body to honor Him.</a:t>
            </a:r>
          </a:p>
          <a:p>
            <a:r>
              <a:rPr lang="en-US" sz="1200" b="1" kern="1200" dirty="0">
                <a:solidFill>
                  <a:schemeClr val="tx1"/>
                </a:solidFill>
                <a:effectLst/>
                <a:latin typeface="+mn-lt"/>
                <a:ea typeface="+mn-ea"/>
                <a:cs typeface="+mn-cs"/>
              </a:rPr>
              <a:t>Key Lesson: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lives in us, so we must treat our bodies like holy places, avoiding sin and living in ways that show we belong to Him.</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b="1" dirty="0">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Bodies Joined and Torn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My best friend from the first day of high school was </a:t>
            </a:r>
            <a:r>
              <a:rPr lang="en-US" sz="1200" b="0" i="0" u="none" strike="noStrike" kern="1200" baseline="0" dirty="0" err="1">
                <a:solidFill>
                  <a:schemeClr val="tx1"/>
                </a:solidFill>
                <a:latin typeface="+mn-lt"/>
                <a:ea typeface="+mn-ea"/>
                <a:cs typeface="+mn-cs"/>
              </a:rPr>
              <a:t>Tony.We</a:t>
            </a:r>
            <a:r>
              <a:rPr lang="en-US" sz="1200" b="0" i="0" u="none" strike="noStrike" kern="1200" baseline="0" dirty="0">
                <a:solidFill>
                  <a:schemeClr val="tx1"/>
                </a:solidFill>
                <a:latin typeface="+mn-lt"/>
                <a:ea typeface="+mn-ea"/>
                <a:cs typeface="+mn-cs"/>
              </a:rPr>
              <a:t> shared a vibrant </a:t>
            </a:r>
            <a:r>
              <a:rPr lang="en-US" sz="1200" b="0" i="0" u="none" strike="noStrike" kern="1200" baseline="0" dirty="0" err="1">
                <a:solidFill>
                  <a:schemeClr val="tx1"/>
                </a:solidFill>
                <a:latin typeface="+mn-lt"/>
                <a:ea typeface="+mn-ea"/>
                <a:cs typeface="+mn-cs"/>
              </a:rPr>
              <a:t>faith.We</a:t>
            </a:r>
            <a:r>
              <a:rPr lang="en-US" sz="1200" b="0" i="0" u="none" strike="noStrike" kern="1200" baseline="0" dirty="0">
                <a:solidFill>
                  <a:schemeClr val="tx1"/>
                </a:solidFill>
                <a:latin typeface="+mn-lt"/>
                <a:ea typeface="+mn-ea"/>
                <a:cs typeface="+mn-cs"/>
              </a:rPr>
              <a:t> led Bible studies together and even started a </a:t>
            </a:r>
            <a:r>
              <a:rPr lang="en-US" sz="1200" b="0" i="0" u="none" strike="noStrike" kern="1200" baseline="0" dirty="0" err="1">
                <a:solidFill>
                  <a:schemeClr val="tx1"/>
                </a:solidFill>
                <a:latin typeface="+mn-lt"/>
                <a:ea typeface="+mn-ea"/>
                <a:cs typeface="+mn-cs"/>
              </a:rPr>
              <a:t>band.His</a:t>
            </a:r>
            <a:r>
              <a:rPr lang="en-US" sz="1200" b="0" i="0" u="none" strike="noStrike" kern="1200" baseline="0" dirty="0">
                <a:solidFill>
                  <a:schemeClr val="tx1"/>
                </a:solidFill>
                <a:latin typeface="+mn-lt"/>
                <a:ea typeface="+mn-ea"/>
                <a:cs typeface="+mn-cs"/>
              </a:rPr>
              <a:t> father was the minister of a large church in our area and a highly respected member of the community.</a:t>
            </a:r>
          </a:p>
          <a:p>
            <a:r>
              <a:rPr lang="en-US" sz="1200" b="0" i="0" u="none" strike="noStrike" kern="1200" baseline="0" dirty="0">
                <a:solidFill>
                  <a:schemeClr val="tx1"/>
                </a:solidFill>
                <a:latin typeface="+mn-lt"/>
                <a:ea typeface="+mn-ea"/>
                <a:cs typeface="+mn-cs"/>
              </a:rPr>
              <a:t>The summer before our senior year, Tony’s personality began to </a:t>
            </a:r>
            <a:r>
              <a:rPr lang="en-US" sz="1200" b="0" i="0" u="none" strike="noStrike" kern="1200" baseline="0" dirty="0" err="1">
                <a:solidFill>
                  <a:schemeClr val="tx1"/>
                </a:solidFill>
                <a:latin typeface="+mn-lt"/>
                <a:ea typeface="+mn-ea"/>
                <a:cs typeface="+mn-cs"/>
              </a:rPr>
              <a:t>shift.He</a:t>
            </a:r>
            <a:r>
              <a:rPr lang="en-US" sz="1200" b="0" i="0" u="none" strike="noStrike" kern="1200" baseline="0" dirty="0">
                <a:solidFill>
                  <a:schemeClr val="tx1"/>
                </a:solidFill>
                <a:latin typeface="+mn-lt"/>
                <a:ea typeface="+mn-ea"/>
                <a:cs typeface="+mn-cs"/>
              </a:rPr>
              <a:t> became sullen and </a:t>
            </a:r>
            <a:r>
              <a:rPr lang="en-US" sz="1200" b="0" i="0" u="none" strike="noStrike" kern="1200" baseline="0" dirty="0" err="1">
                <a:solidFill>
                  <a:schemeClr val="tx1"/>
                </a:solidFill>
                <a:latin typeface="+mn-lt"/>
                <a:ea typeface="+mn-ea"/>
                <a:cs typeface="+mn-cs"/>
              </a:rPr>
              <a:t>isolated.He</a:t>
            </a:r>
            <a:r>
              <a:rPr lang="en-US" sz="1200" b="0" i="0" u="none" strike="noStrike" kern="1200" baseline="0" dirty="0">
                <a:solidFill>
                  <a:schemeClr val="tx1"/>
                </a:solidFill>
                <a:latin typeface="+mn-lt"/>
                <a:ea typeface="+mn-ea"/>
                <a:cs typeface="+mn-cs"/>
              </a:rPr>
              <a:t> abruptly quit the band, stopped attending our Bible studies, and didn’t return my </a:t>
            </a:r>
            <a:r>
              <a:rPr lang="en-US" sz="1200" b="0" i="0" u="none" strike="noStrike" kern="1200" baseline="0" dirty="0" err="1">
                <a:solidFill>
                  <a:schemeClr val="tx1"/>
                </a:solidFill>
                <a:latin typeface="+mn-lt"/>
                <a:ea typeface="+mn-ea"/>
                <a:cs typeface="+mn-cs"/>
              </a:rPr>
              <a:t>calls.After</a:t>
            </a:r>
            <a:r>
              <a:rPr lang="en-US" sz="1200" b="0" i="0" u="none" strike="noStrike" kern="1200" baseline="0" dirty="0">
                <a:solidFill>
                  <a:schemeClr val="tx1"/>
                </a:solidFill>
                <a:latin typeface="+mn-lt"/>
                <a:ea typeface="+mn-ea"/>
                <a:cs typeface="+mn-cs"/>
              </a:rPr>
              <a:t> weeks of being avoided, I drove to his </a:t>
            </a:r>
            <a:r>
              <a:rPr lang="en-US" sz="1200" b="0" i="0" u="none" strike="noStrike" kern="1200" baseline="0" dirty="0" err="1">
                <a:solidFill>
                  <a:schemeClr val="tx1"/>
                </a:solidFill>
                <a:latin typeface="+mn-lt"/>
                <a:ea typeface="+mn-ea"/>
                <a:cs typeface="+mn-cs"/>
              </a:rPr>
              <a:t>house.His</a:t>
            </a:r>
            <a:r>
              <a:rPr lang="en-US" sz="1200" b="0" i="0" u="none" strike="noStrike" kern="1200" baseline="0" dirty="0">
                <a:solidFill>
                  <a:schemeClr val="tx1"/>
                </a:solidFill>
                <a:latin typeface="+mn-lt"/>
                <a:ea typeface="+mn-ea"/>
                <a:cs typeface="+mn-cs"/>
              </a:rPr>
              <a:t> father answered the </a:t>
            </a:r>
            <a:r>
              <a:rPr lang="en-US" sz="1200" b="0" i="0" u="none" strike="noStrike" kern="1200" baseline="0" dirty="0" err="1">
                <a:solidFill>
                  <a:schemeClr val="tx1"/>
                </a:solidFill>
                <a:latin typeface="+mn-lt"/>
                <a:ea typeface="+mn-ea"/>
                <a:cs typeface="+mn-cs"/>
              </a:rPr>
              <a:t>door.A</a:t>
            </a:r>
            <a:r>
              <a:rPr lang="en-US" sz="1200" b="0" i="0" u="none" strike="noStrike" kern="1200" baseline="0" dirty="0">
                <a:solidFill>
                  <a:schemeClr val="tx1"/>
                </a:solidFill>
                <a:latin typeface="+mn-lt"/>
                <a:ea typeface="+mn-ea"/>
                <a:cs typeface="+mn-cs"/>
              </a:rPr>
              <a:t> woman stood next to him, with her hand on his </a:t>
            </a:r>
            <a:r>
              <a:rPr lang="en-US" sz="1200" b="0" i="0" u="none" strike="noStrike" kern="1200" baseline="0" dirty="0" err="1">
                <a:solidFill>
                  <a:schemeClr val="tx1"/>
                </a:solidFill>
                <a:latin typeface="+mn-lt"/>
                <a:ea typeface="+mn-ea"/>
                <a:cs typeface="+mn-cs"/>
              </a:rPr>
              <a:t>shoulder.She</a:t>
            </a:r>
            <a:r>
              <a:rPr lang="en-US" sz="1200" b="0" i="0" u="none" strike="noStrike" kern="1200" baseline="0" dirty="0">
                <a:solidFill>
                  <a:schemeClr val="tx1"/>
                </a:solidFill>
                <a:latin typeface="+mn-lt"/>
                <a:ea typeface="+mn-ea"/>
                <a:cs typeface="+mn-cs"/>
              </a:rPr>
              <a:t> was not Tony’s </a:t>
            </a:r>
            <a:r>
              <a:rPr lang="en-US" sz="1200" b="0" i="0" u="none" strike="noStrike" kern="1200" baseline="0" dirty="0" err="1">
                <a:solidFill>
                  <a:schemeClr val="tx1"/>
                </a:solidFill>
                <a:latin typeface="+mn-lt"/>
                <a:ea typeface="+mn-ea"/>
                <a:cs typeface="+mn-cs"/>
              </a:rPr>
              <a:t>mother.I</a:t>
            </a:r>
            <a:r>
              <a:rPr lang="en-US" sz="1200" b="0" i="0" u="none" strike="noStrike" kern="1200" baseline="0" dirty="0">
                <a:solidFill>
                  <a:schemeClr val="tx1"/>
                </a:solidFill>
                <a:latin typeface="+mn-lt"/>
                <a:ea typeface="+mn-ea"/>
                <a:cs typeface="+mn-cs"/>
              </a:rPr>
              <a:t> was told that Tony was staying with his </a:t>
            </a:r>
            <a:r>
              <a:rPr lang="en-US" sz="1200" b="0" i="0" u="none" strike="noStrike" kern="1200" baseline="0" dirty="0" err="1">
                <a:solidFill>
                  <a:schemeClr val="tx1"/>
                </a:solidFill>
                <a:latin typeface="+mn-lt"/>
                <a:ea typeface="+mn-ea"/>
                <a:cs typeface="+mn-cs"/>
              </a:rPr>
              <a:t>mother.Tony’s</a:t>
            </a:r>
            <a:r>
              <a:rPr lang="en-US" sz="1200" b="0" i="0" u="none" strike="noStrike" kern="1200" baseline="0" dirty="0">
                <a:solidFill>
                  <a:schemeClr val="tx1"/>
                </a:solidFill>
                <a:latin typeface="+mn-lt"/>
                <a:ea typeface="+mn-ea"/>
                <a:cs typeface="+mn-cs"/>
              </a:rPr>
              <a:t> dad quickly gave me the address and shut the door.</a:t>
            </a:r>
          </a:p>
          <a:p>
            <a:r>
              <a:rPr lang="en-US" sz="1200" b="0" i="0" u="none" strike="noStrike" kern="1200" baseline="0" dirty="0">
                <a:solidFill>
                  <a:schemeClr val="tx1"/>
                </a:solidFill>
                <a:latin typeface="+mn-lt"/>
                <a:ea typeface="+mn-ea"/>
                <a:cs typeface="+mn-cs"/>
              </a:rPr>
              <a:t>I went to the apartment building where Tony, his mother, and his siblings had </a:t>
            </a:r>
            <a:r>
              <a:rPr lang="en-US" sz="1200" b="0" i="0" u="none" strike="noStrike" kern="1200" baseline="0" dirty="0" err="1">
                <a:solidFill>
                  <a:schemeClr val="tx1"/>
                </a:solidFill>
                <a:latin typeface="+mn-lt"/>
                <a:ea typeface="+mn-ea"/>
                <a:cs typeface="+mn-cs"/>
              </a:rPr>
              <a:t>moved.Tony</a:t>
            </a:r>
            <a:r>
              <a:rPr lang="en-US" sz="1200" b="0" i="0" u="none" strike="noStrike" kern="1200" baseline="0" dirty="0">
                <a:solidFill>
                  <a:schemeClr val="tx1"/>
                </a:solidFill>
                <a:latin typeface="+mn-lt"/>
                <a:ea typeface="+mn-ea"/>
                <a:cs typeface="+mn-cs"/>
              </a:rPr>
              <a:t> answered my knock on the </a:t>
            </a:r>
            <a:r>
              <a:rPr lang="en-US" sz="1200" b="0" i="0" u="none" strike="noStrike" kern="1200" baseline="0" dirty="0" err="1">
                <a:solidFill>
                  <a:schemeClr val="tx1"/>
                </a:solidFill>
                <a:latin typeface="+mn-lt"/>
                <a:ea typeface="+mn-ea"/>
                <a:cs typeface="+mn-cs"/>
              </a:rPr>
              <a:t>door.When</a:t>
            </a:r>
            <a:r>
              <a:rPr lang="en-US" sz="1200" b="0" i="0" u="none" strike="noStrike" kern="1200" baseline="0" dirty="0">
                <a:solidFill>
                  <a:schemeClr val="tx1"/>
                </a:solidFill>
                <a:latin typeface="+mn-lt"/>
                <a:ea typeface="+mn-ea"/>
                <a:cs typeface="+mn-cs"/>
              </a:rPr>
              <a:t> he saw me, he burst into tears and threw himself into my </a:t>
            </a:r>
            <a:r>
              <a:rPr lang="en-US" sz="1200" b="0" i="0" u="none" strike="noStrike" kern="1200" baseline="0" dirty="0" err="1">
                <a:solidFill>
                  <a:schemeClr val="tx1"/>
                </a:solidFill>
                <a:latin typeface="+mn-lt"/>
                <a:ea typeface="+mn-ea"/>
                <a:cs typeface="+mn-cs"/>
              </a:rPr>
              <a:t>arms.I</a:t>
            </a:r>
            <a:r>
              <a:rPr lang="en-US" sz="1200" b="0" i="0" u="none" strike="noStrike" kern="1200" baseline="0" dirty="0">
                <a:solidFill>
                  <a:schemeClr val="tx1"/>
                </a:solidFill>
                <a:latin typeface="+mn-lt"/>
                <a:ea typeface="+mn-ea"/>
                <a:cs typeface="+mn-cs"/>
              </a:rPr>
              <a:t> held him as he </a:t>
            </a:r>
            <a:r>
              <a:rPr lang="en-US" sz="1200" b="0" i="0" u="none" strike="noStrike" kern="1200" baseline="0" dirty="0" err="1">
                <a:solidFill>
                  <a:schemeClr val="tx1"/>
                </a:solidFill>
                <a:latin typeface="+mn-lt"/>
                <a:ea typeface="+mn-ea"/>
                <a:cs typeface="+mn-cs"/>
              </a:rPr>
              <a:t>cried.We</a:t>
            </a:r>
            <a:r>
              <a:rPr lang="en-US" sz="1200" b="0" i="0" u="none" strike="noStrike" kern="1200" baseline="0" dirty="0">
                <a:solidFill>
                  <a:schemeClr val="tx1"/>
                </a:solidFill>
                <a:latin typeface="+mn-lt"/>
                <a:ea typeface="+mn-ea"/>
                <a:cs typeface="+mn-cs"/>
              </a:rPr>
              <a:t> sat at the kitchen table, and he told me </a:t>
            </a:r>
            <a:r>
              <a:rPr lang="en-US" sz="1200" b="0" i="0" u="none" strike="noStrike" kern="1200" baseline="0" dirty="0" err="1">
                <a:solidFill>
                  <a:schemeClr val="tx1"/>
                </a:solidFill>
                <a:latin typeface="+mn-lt"/>
                <a:ea typeface="+mn-ea"/>
                <a:cs typeface="+mn-cs"/>
              </a:rPr>
              <a:t>everything.His</a:t>
            </a:r>
            <a:r>
              <a:rPr lang="en-US" sz="1200" b="0" i="0" u="none" strike="noStrike" kern="1200" baseline="0" dirty="0">
                <a:solidFill>
                  <a:schemeClr val="tx1"/>
                </a:solidFill>
                <a:latin typeface="+mn-lt"/>
                <a:ea typeface="+mn-ea"/>
                <a:cs typeface="+mn-cs"/>
              </a:rPr>
              <a:t> father had met another woman online, invited her to live with him, and asked for a divorce from Tony’s </a:t>
            </a:r>
            <a:r>
              <a:rPr lang="en-US" sz="1200" b="0" i="0" u="none" strike="noStrike" kern="1200" baseline="0" dirty="0" err="1">
                <a:solidFill>
                  <a:schemeClr val="tx1"/>
                </a:solidFill>
                <a:latin typeface="+mn-lt"/>
                <a:ea typeface="+mn-ea"/>
                <a:cs typeface="+mn-cs"/>
              </a:rPr>
              <a:t>mother.The</a:t>
            </a:r>
            <a:r>
              <a:rPr lang="en-US" sz="1200" b="0" i="0" u="none" strike="noStrike" kern="1200" baseline="0" dirty="0">
                <a:solidFill>
                  <a:schemeClr val="tx1"/>
                </a:solidFill>
                <a:latin typeface="+mn-lt"/>
                <a:ea typeface="+mn-ea"/>
                <a:cs typeface="+mn-cs"/>
              </a:rPr>
              <a:t> children had sided with their mom, so their father told them all to leave.</a:t>
            </a:r>
          </a:p>
          <a:p>
            <a:r>
              <a:rPr lang="en-US" sz="1200" b="0" i="0" u="none" strike="noStrike" kern="1200" baseline="0" dirty="0">
                <a:solidFill>
                  <a:schemeClr val="tx1"/>
                </a:solidFill>
                <a:latin typeface="+mn-lt"/>
                <a:ea typeface="+mn-ea"/>
                <a:cs typeface="+mn-cs"/>
              </a:rPr>
              <a:t>For momentary pleasures, this man had destroyed his marriage, ruined his relationship with his children, and lost the goodwill of his church and the wider </a:t>
            </a:r>
            <a:r>
              <a:rPr lang="en-US" sz="1200" b="0" i="0" u="none" strike="noStrike" kern="1200" baseline="0" dirty="0" err="1">
                <a:solidFill>
                  <a:schemeClr val="tx1"/>
                </a:solidFill>
                <a:latin typeface="+mn-lt"/>
                <a:ea typeface="+mn-ea"/>
                <a:cs typeface="+mn-cs"/>
              </a:rPr>
              <a:t>community.Though</a:t>
            </a:r>
            <a:r>
              <a:rPr lang="en-US" sz="1200" b="0" i="0" u="none" strike="noStrike" kern="1200" baseline="0" dirty="0">
                <a:solidFill>
                  <a:schemeClr val="tx1"/>
                </a:solidFill>
                <a:latin typeface="+mn-lt"/>
                <a:ea typeface="+mn-ea"/>
                <a:cs typeface="+mn-cs"/>
              </a:rPr>
              <a:t> joined to his wife as one flesh, he had torn them apart.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9028-3512-DF30-276B-13BD72F07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4F2B8-5A66-DCD4-E37F-349C1640F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CC11-7064-C2AB-D59B-D5F0456C526B}"/>
              </a:ext>
            </a:extLst>
          </p:cNvPr>
          <p:cNvSpPr>
            <a:spLocks noGrp="1"/>
          </p:cNvSpPr>
          <p:nvPr>
            <p:ph type="body" idx="1"/>
          </p:nvPr>
        </p:nvSpPr>
        <p:spPr/>
        <p:txBody>
          <a:bodyPr/>
          <a:lstStyle/>
          <a:p>
            <a:r>
              <a:rPr lang="en-US" b="1" dirty="0"/>
              <a:t>Main Idea:</a:t>
            </a:r>
          </a:p>
          <a:p>
            <a:r>
              <a:rPr lang="en-US" dirty="0"/>
              <a:t>In the Greco-Roman world, prostitution was legal and socially accepted—even religiously celebrated—making Paul’s call to sexual purity in Corinth a radical challenge to cultural norms.</a:t>
            </a:r>
            <a:r>
              <a:rPr lang="en-US" b="1" dirty="0"/>
              <a:t> </a:t>
            </a:r>
            <a:r>
              <a:rPr lang="en-US" dirty="0"/>
              <a:t>Back then, many people thought prostitution was okay—even part of religion. Some Christians in Corinth may have still visited prostitutes, thinking it was normal. But Paul told them this dishonored Jesus, especially since their bodies now belonged to Him.</a:t>
            </a:r>
          </a:p>
          <a:p>
            <a:r>
              <a:rPr lang="en-US" b="1" dirty="0"/>
              <a:t>Key Lesson:</a:t>
            </a:r>
          </a:p>
          <a:p>
            <a:r>
              <a:rPr lang="en-US" dirty="0"/>
              <a:t>What’s accepted by culture isn’t always right with God. Christians must follow Christ’s standards—not the world’s—even when it's hard or unpopular.</a:t>
            </a:r>
          </a:p>
          <a:p>
            <a:endParaRPr lang="en-US" dirty="0"/>
          </a:p>
          <a:p>
            <a:r>
              <a:rPr lang="en-US" b="1" dirty="0"/>
              <a:t>Three Key Points:</a:t>
            </a:r>
          </a:p>
          <a:p>
            <a:pPr marL="685800" lvl="1" indent="-228600">
              <a:buFont typeface="+mj-lt"/>
              <a:buAutoNum type="arabicPeriod"/>
            </a:pPr>
            <a:r>
              <a:rPr lang="en-US" b="1" dirty="0"/>
              <a:t>Cultural Acceptance</a:t>
            </a:r>
            <a:r>
              <a:rPr lang="en-US" dirty="0"/>
              <a:t> – Prostitution was not only legal but seen as socially beneficial in ancient Greek and Roman societies.</a:t>
            </a:r>
          </a:p>
          <a:p>
            <a:pPr marL="685800" lvl="1" indent="-228600">
              <a:buFont typeface="+mj-lt"/>
              <a:buAutoNum type="arabicPeriod"/>
            </a:pPr>
            <a:r>
              <a:rPr lang="en-US" b="1" dirty="0"/>
              <a:t>Religious Practice</a:t>
            </a:r>
            <a:r>
              <a:rPr lang="en-US" dirty="0"/>
              <a:t> – Some prostitutes served in temples, where sex was part of pagan religious rituals and fertility rites.</a:t>
            </a:r>
          </a:p>
          <a:p>
            <a:pPr marL="685800" lvl="1" indent="-228600">
              <a:buFont typeface="+mj-lt"/>
              <a:buAutoNum type="arabicPeriod"/>
            </a:pPr>
            <a:r>
              <a:rPr lang="en-US" b="1" dirty="0"/>
              <a:t>Moral Challenge for Believers</a:t>
            </a:r>
            <a:r>
              <a:rPr lang="en-US" dirty="0"/>
              <a:t> – Corinthian Christians, shaped by this culture, may have continued these practices, unaware of how deeply they dishonored Christ.</a:t>
            </a:r>
          </a:p>
          <a:p>
            <a:r>
              <a:rPr lang="en-US" b="1" dirty="0"/>
              <a:t>Summary:</a:t>
            </a:r>
          </a:p>
          <a:p>
            <a:r>
              <a:rPr lang="en-US" dirty="0"/>
              <a:t>In the ancient Mediterranean world, prostitution was widely accepted and even tied to religious practices. While many prostitutes were abused and held low status, others were linked to temple worship. Paul’s command for sexual purity challenged both cultural norms and the church’s compromise, calling believers to honor Christ with their bodies.</a:t>
            </a:r>
          </a:p>
        </p:txBody>
      </p:sp>
      <p:sp>
        <p:nvSpPr>
          <p:cNvPr id="4" name="Slide Number Placeholder 3">
            <a:extLst>
              <a:ext uri="{FF2B5EF4-FFF2-40B4-BE49-F238E27FC236}">
                <a16:creationId xmlns:a16="http://schemas.microsoft.com/office/drawing/2014/main" id="{5EBBDB20-F58F-277C-CF8C-AA028489A790}"/>
              </a:ext>
            </a:extLst>
          </p:cNvPr>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397091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OUR BODIES BELONG TO GOD</a:t>
            </a:r>
            <a:endParaRPr lang="en-US" sz="1800" dirty="0"/>
          </a:p>
          <a:p>
            <a:r>
              <a:rPr lang="en-US" sz="1800" b="1" dirty="0"/>
              <a:t>Restated:</a:t>
            </a:r>
            <a:br>
              <a:rPr lang="en-US" sz="1800" dirty="0"/>
            </a:br>
            <a:r>
              <a:rPr lang="en-US" sz="1800" dirty="0"/>
              <a:t>Paul tells the Corinthians that their bodies aren't just for doing whatever they want. Even though they came from a sinful background, they’ve been cleaned by Jesus' blood. Now they belong to God and should use their bodies to honor Him. God made them for a purpose—not for sin, but for good.</a:t>
            </a:r>
          </a:p>
          <a:p>
            <a:r>
              <a:rPr lang="en-US" sz="1800" b="1" dirty="0"/>
              <a:t>Key Lesson:</a:t>
            </a:r>
            <a:br>
              <a:rPr lang="en-US" sz="1800" dirty="0"/>
            </a:br>
            <a:r>
              <a:rPr lang="en-US" sz="1800" dirty="0"/>
              <a:t>Your body belongs to God. You’ve been made new through Christ, so treat yourself like someone valuable—made by God, for God.</a:t>
            </a:r>
          </a:p>
          <a:p>
            <a:endParaRPr lang="en-US" sz="1800" b="1" dirty="0"/>
          </a:p>
          <a:p>
            <a:r>
              <a:rPr lang="en-US" sz="1800" b="1" dirty="0"/>
              <a:t>Main Idea:</a:t>
            </a:r>
            <a:br>
              <a:rPr lang="en-US" sz="1800" dirty="0"/>
            </a:br>
            <a:r>
              <a:rPr lang="en-US" sz="1800" dirty="0"/>
              <a:t>Paul confronts the Corinthian church’s misuse of their bodies and urges them to embrace a new identity in Christ—one that honors God with the body, recognizing it as His creation and temple.</a:t>
            </a:r>
          </a:p>
          <a:p>
            <a:r>
              <a:rPr lang="en-US" sz="1800" b="1" dirty="0"/>
              <a:t>Three Key Points:</a:t>
            </a:r>
            <a:endParaRPr lang="en-US" sz="1800" dirty="0"/>
          </a:p>
          <a:p>
            <a:r>
              <a:rPr lang="en-US" sz="1800" b="1" dirty="0"/>
              <a:t>Old Habits Die Hard</a:t>
            </a:r>
            <a:r>
              <a:rPr lang="en-US" sz="1800" dirty="0"/>
              <a:t> – Corinth was deeply immoral, and many believers carried those habits into their new faith. Paul called them to abandon those patterns and resist fleshly urges.</a:t>
            </a:r>
          </a:p>
          <a:p>
            <a:r>
              <a:rPr lang="en-US" sz="1800" b="1" dirty="0"/>
              <a:t>You’ve Been Washed</a:t>
            </a:r>
            <a:r>
              <a:rPr lang="en-US" sz="1800" dirty="0"/>
              <a:t> – Paul reminded them that they were cleansed by Christ's blood, setting them apart for God’s purpose. This transformation calls for a new way of living.</a:t>
            </a:r>
          </a:p>
          <a:p>
            <a:r>
              <a:rPr lang="en-US" sz="1800" b="1" dirty="0"/>
              <a:t>God’s Masterpiece</a:t>
            </a:r>
            <a:r>
              <a:rPr lang="en-US" sz="1800" dirty="0"/>
              <a:t> – Our bodies are not disposable or personal property—they are crafted by God, united with Christ, and intended for His glory.</a:t>
            </a:r>
          </a:p>
          <a:p>
            <a:r>
              <a:rPr lang="en-US" sz="1800" b="1" dirty="0"/>
              <a:t>Summary:</a:t>
            </a:r>
            <a:br>
              <a:rPr lang="en-US" sz="1800" dirty="0"/>
            </a:br>
            <a:r>
              <a:rPr lang="en-US" sz="1800" dirty="0"/>
              <a:t>Paul challenges the Corinthians to stop using their bodies for selfish pleasure and start living as people transformed by Christ. In a culture full of lust and pride, Paul reminds them they’ve been washed clean and made new. Now, their bodies are not for sin, but for service and worship. They are God’s masterpieces—meant to reflect His glory in every action.</a:t>
            </a: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MORALITY IN CORINTH VS. PAUL'S TEACHING</a:t>
            </a:r>
            <a:endParaRPr lang="en-US" dirty="0"/>
          </a:p>
          <a:p>
            <a:r>
              <a:rPr lang="en-US" b="1" dirty="0"/>
              <a:t>Restated:</a:t>
            </a:r>
            <a:br>
              <a:rPr lang="en-US" dirty="0"/>
            </a:br>
            <a:r>
              <a:rPr lang="en-US" dirty="0"/>
              <a:t>In Corinth, people thought it was okay for men to visit prostitutes, and many didn’t see it as wrong. Even some Christians started acting this way. But Paul said this kind of sin hurts the whole church, not just the person. He wanted them to live by God’s standards, not the culture’s.</a:t>
            </a:r>
          </a:p>
          <a:p>
            <a:r>
              <a:rPr lang="en-US" b="1" dirty="0"/>
              <a:t>Key Lesson:</a:t>
            </a:r>
            <a:br>
              <a:rPr lang="en-US" dirty="0"/>
            </a:br>
            <a:r>
              <a:rPr lang="en-US" dirty="0"/>
              <a:t>Following Jesus means living by His standards—not the world’s. When we ignore God’s truth about sex, we damage our witness and the unity of the church.</a:t>
            </a:r>
          </a:p>
          <a:p>
            <a:r>
              <a:rPr lang="en-US" b="1" dirty="0"/>
              <a:t>Main Idea:</a:t>
            </a:r>
            <a:br>
              <a:rPr lang="en-US" dirty="0"/>
            </a:br>
            <a:r>
              <a:rPr lang="en-US" dirty="0"/>
              <a:t>The Corinthian church existed in a culture with drastically different views on sexual behavior. Paul confronted these cultural norms, especially the acceptance of prostitution, to call the church back to God’s standard of purity and unity.</a:t>
            </a:r>
          </a:p>
          <a:p>
            <a:r>
              <a:rPr lang="en-US" b="1" dirty="0"/>
              <a:t>Three Key Points:</a:t>
            </a:r>
            <a:endParaRPr lang="en-US" dirty="0"/>
          </a:p>
          <a:p>
            <a:r>
              <a:rPr lang="en-US" b="1" dirty="0"/>
              <a:t>Cultural Clash</a:t>
            </a:r>
            <a:r>
              <a:rPr lang="en-US" dirty="0"/>
              <a:t> – In the Greco-Roman world, sexual double standards were normal. Prostitution was legal and culturally acceptable, especially for men.</a:t>
            </a:r>
          </a:p>
          <a:p>
            <a:r>
              <a:rPr lang="en-US" b="1" dirty="0"/>
              <a:t>Church Compromise</a:t>
            </a:r>
            <a:r>
              <a:rPr lang="en-US" dirty="0"/>
              <a:t> – Some believers at Corinth were engaging in behaviors even pagan Gentiles found shameful (1 Corinthians 5:1).</a:t>
            </a:r>
          </a:p>
          <a:p>
            <a:r>
              <a:rPr lang="en-US" b="1" dirty="0"/>
              <a:t>Paul’s Rebuke</a:t>
            </a:r>
            <a:r>
              <a:rPr lang="en-US" dirty="0"/>
              <a:t> – Paul saw sexual sin as more than a personal issue—it threatened the spiritual health, unity, and witness of the entire church.</a:t>
            </a:r>
          </a:p>
          <a:p>
            <a:r>
              <a:rPr lang="en-US" b="1" dirty="0"/>
              <a:t>Summary:</a:t>
            </a:r>
            <a:br>
              <a:rPr lang="en-US" dirty="0"/>
            </a:br>
            <a:r>
              <a:rPr lang="en-US" dirty="0"/>
              <a:t>Corinth’s moral landscape was permissive, especially for men, and prostitution was part of everyday social life. Even Christians had adopted some of these values. But Paul rejected these behaviors, insisting that sexual purity mattered because the church represented Christ. He emphasized that sexual sin defiled not only the individual but also the collective body of believers.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290745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p>
          <a:p>
            <a:r>
              <a:rPr lang="en-US" b="1" dirty="0"/>
              <a:t>CORRECTING A FALSE VIEW OF THE BODY</a:t>
            </a:r>
            <a:endParaRPr lang="en-US" dirty="0"/>
          </a:p>
          <a:p>
            <a:r>
              <a:rPr lang="en-US" b="1" dirty="0"/>
              <a:t>Restated:</a:t>
            </a:r>
            <a:br>
              <a:rPr lang="en-US" dirty="0"/>
            </a:br>
            <a:r>
              <a:rPr lang="en-US" dirty="0"/>
              <a:t>Some Corinthians thought being free in Christ meant they could do anything, even sleep with prostitutes. But Paul says that’s wrong. Our bodies belong to God and should honor Him. When we’re joined to Jesus, we can’t also join ourselves to sin without disrespecting Him.</a:t>
            </a:r>
          </a:p>
          <a:p>
            <a:r>
              <a:rPr lang="en-US" b="1" dirty="0"/>
              <a:t>Key Lesson:</a:t>
            </a:r>
            <a:br>
              <a:rPr lang="en-US" dirty="0"/>
            </a:br>
            <a:r>
              <a:rPr lang="en-US" dirty="0"/>
              <a:t>Freedom in Christ isn’t a reason to do whatever we want. Since we belong to Jesus, we must use our bodies in ways that honor Him—not in ways that damage our relationship with Him.</a:t>
            </a:r>
          </a:p>
          <a:p>
            <a:r>
              <a:rPr lang="en-US" b="1" dirty="0"/>
              <a:t>Main Idea:</a:t>
            </a:r>
            <a:br>
              <a:rPr lang="en-US" dirty="0"/>
            </a:br>
            <a:r>
              <a:rPr lang="en-US" dirty="0"/>
              <a:t>Paul confronts the Corinthians’ misbelief that Christian freedom justifies sexual immorality. He teaches that the body is not made for indulgence, but for honoring God, and that sexual sin has spiritual consequences because believers are united with Christ.</a:t>
            </a:r>
          </a:p>
          <a:p>
            <a:r>
              <a:rPr lang="en-US" b="1" dirty="0"/>
              <a:t>Three Key Points:</a:t>
            </a:r>
            <a:endParaRPr lang="en-US" dirty="0"/>
          </a:p>
          <a:p>
            <a:r>
              <a:rPr lang="en-US" b="1" dirty="0"/>
              <a:t>Misused Freedom Is Dangerous</a:t>
            </a:r>
            <a:r>
              <a:rPr lang="en-US" dirty="0"/>
              <a:t> – The Corinthians claimed, “all things are lawful,” but Paul insists not all things are beneficial. Christian liberty must never lead to bondage to sin.</a:t>
            </a:r>
          </a:p>
          <a:p>
            <a:r>
              <a:rPr lang="en-US" b="1" dirty="0"/>
              <a:t>Bodies Made for the Lord</a:t>
            </a:r>
            <a:r>
              <a:rPr lang="en-US" dirty="0"/>
              <a:t> – Paul rejects the comparison of sex to food, declaring that the body is meant for the Lord—not for fornication.</a:t>
            </a:r>
          </a:p>
          <a:p>
            <a:r>
              <a:rPr lang="en-US" b="1" dirty="0"/>
              <a:t>Union with Christ Is Real</a:t>
            </a:r>
            <a:r>
              <a:rPr lang="en-US" dirty="0"/>
              <a:t> – Believers are spiritually and bodily connected to Christ. Immoral sexual acts dishonor that sacred union.</a:t>
            </a:r>
          </a:p>
          <a:p>
            <a:r>
              <a:rPr lang="en-US" b="1" dirty="0"/>
              <a:t>Summary:</a:t>
            </a:r>
            <a:br>
              <a:rPr lang="en-US" dirty="0"/>
            </a:br>
            <a:r>
              <a:rPr lang="en-US" dirty="0"/>
              <a:t>The Corinthians misunderstood freedom in Christ, using it to justify sinful behavior. Paul pushes back, emphasizing that while believers are free, they are not free to harm themselves or dishonor Christ. He uses the metaphor of the body being united with Christ to explain that sexual sin is not just physical—it affects the entire spiritual relationship with the Lord.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30F4BB1-95CD-454C-BCEE-43EC4849194A}" type="slidenum">
              <a:rPr lang="en-US" smtClean="0"/>
              <a:t>9</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3D6A-C475-31BB-0C15-6501B0DD9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6203-12BA-00D2-8B4F-A6471B25F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2314C-7F64-C52D-6056-6FD1584CE090}"/>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r>
              <a:rPr lang="en-US" b="1" dirty="0"/>
              <a:t>FLEEING SEXUAL IMMORALITY AND HONORING GOD</a:t>
            </a:r>
            <a:endParaRPr lang="en-US" dirty="0"/>
          </a:p>
          <a:p>
            <a:r>
              <a:rPr lang="en-US" b="1" dirty="0"/>
              <a:t>Restated: </a:t>
            </a:r>
            <a:br>
              <a:rPr lang="en-US" dirty="0"/>
            </a:br>
            <a:r>
              <a:rPr lang="en-US" dirty="0"/>
              <a:t>Paul tells Christians to run away from sexual sin. It hurts our own bodies and disrespects God’s Spirit living in us. We don’t belong to ourselves anymore—Jesus paid for us with His life. So we should use our bodies to honor Him, not to please ourselves.</a:t>
            </a:r>
          </a:p>
          <a:p>
            <a:r>
              <a:rPr lang="en-US" b="1" dirty="0"/>
              <a:t>Key Lesson:</a:t>
            </a:r>
            <a:br>
              <a:rPr lang="en-US" dirty="0"/>
            </a:br>
            <a:r>
              <a:rPr lang="en-US" dirty="0"/>
              <a:t>Your body is not just yours—it’s God’s temple. Honor Him by staying pure, living like someone who belongs to </a:t>
            </a:r>
            <a:r>
              <a:rPr lang="en-US" dirty="0" err="1"/>
              <a:t>Jesus.</a:t>
            </a:r>
            <a:r>
              <a:rPr lang="en-US" b="1" dirty="0" err="1"/>
              <a:t>Main</a:t>
            </a:r>
            <a:r>
              <a:rPr lang="en-US" b="1" dirty="0"/>
              <a:t> Idea:</a:t>
            </a:r>
            <a:br>
              <a:rPr lang="en-US" dirty="0"/>
            </a:br>
            <a:r>
              <a:rPr lang="en-US" dirty="0"/>
              <a:t>Paul concludes his teaching by commanding believers to flee sexual immorality, reminding them that their bodies are God’s temple, purchased at a great price. This truth calls for lives marked by purity and devotion.</a:t>
            </a:r>
          </a:p>
          <a:p>
            <a:r>
              <a:rPr lang="en-US" b="1" dirty="0"/>
              <a:t>Three Key Points:</a:t>
            </a:r>
            <a:endParaRPr lang="en-US" dirty="0"/>
          </a:p>
          <a:p>
            <a:r>
              <a:rPr lang="en-US" b="1" dirty="0"/>
              <a:t>Run, Don’t Reason</a:t>
            </a:r>
            <a:r>
              <a:rPr lang="en-US" dirty="0"/>
              <a:t> – Sexual sin is uniquely harmful—it targets our own bodies and enslaves us. Paul says to flee, not flirt with temptation.</a:t>
            </a:r>
          </a:p>
          <a:p>
            <a:r>
              <a:rPr lang="en-US" b="1" dirty="0"/>
              <a:t>Your Body Is a Temple</a:t>
            </a:r>
            <a:r>
              <a:rPr lang="en-US" dirty="0"/>
              <a:t> – Every believer houses the Holy Spirit. Sexual sin is not just personal; it desecrates what belongs to God.</a:t>
            </a:r>
          </a:p>
          <a:p>
            <a:r>
              <a:rPr lang="en-US" b="1" dirty="0"/>
              <a:t>Bought at a Price</a:t>
            </a:r>
            <a:r>
              <a:rPr lang="en-US" dirty="0"/>
              <a:t> – Christians are not their own. Christ’s sacrifice claims our whole lives—body and spirit—for God’s glory.</a:t>
            </a:r>
          </a:p>
          <a:p>
            <a:r>
              <a:rPr lang="en-US" b="1" dirty="0"/>
              <a:t>Summary:</a:t>
            </a:r>
            <a:br>
              <a:rPr lang="en-US" dirty="0"/>
            </a:br>
            <a:r>
              <a:rPr lang="en-US" dirty="0"/>
              <a:t>Paul urges believers to actively flee from sexual sin, which not only corrupts the soul but also dishonors the sacred body where God’s Spirit dwells. He reminds them that they are not independent beings, but bought and owned by God. This truth demands a response: to glorify God with every part of who we are—especially our bodies.</a:t>
            </a:r>
          </a:p>
          <a:p>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1 Corinthians 6:18–20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18 Flee from sexual immorality. All other sins a person commits are outside the body, but whoever sins sexually, sins against their own body. 19 Do you not know that your bodies are temples of the Holy Spirit, who is in you, whom you have received from God? You are not your own; 20 you were bought at a price. Therefore honor God with your bodies.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0477B85-7FC3-FA78-4B19-26D8C63383BE}"/>
              </a:ext>
            </a:extLst>
          </p:cNvPr>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348739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5588974" y="1665520"/>
            <a:ext cx="320022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603504" y="1335024"/>
            <a:ext cx="4642866" cy="1179576"/>
          </a:xfrm>
        </p:spPr>
        <p:txBody>
          <a:bodyPr lIns="91440" tIns="45720" rIns="91440" bIns="45720" anchor="b"/>
          <a:lstStyle>
            <a:lvl1pPr>
              <a:defRPr sz="40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637794" y="2825496"/>
            <a:ext cx="4642866" cy="3346704"/>
          </a:xfrm>
        </p:spPr>
        <p:txBody>
          <a:bodyPr/>
          <a:lstStyle>
            <a:lvl1pPr marL="0" indent="0">
              <a:lnSpc>
                <a:spcPct val="110000"/>
              </a:lnSpc>
              <a:buNone/>
              <a:defRPr sz="1500"/>
            </a:lvl1pPr>
            <a:lvl2pPr marL="171450">
              <a:defRPr sz="1350"/>
            </a:lvl2pPr>
            <a:lvl3pPr marL="342900">
              <a:defRPr sz="1200"/>
            </a:lvl3pPr>
            <a:lvl4pPr marL="514350">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5973318" y="621793"/>
            <a:ext cx="30861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1" y="806470"/>
            <a:ext cx="5927792"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8461192" y="2070656"/>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sz="1350"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8226961" y="178001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377001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024824" y="2530059"/>
            <a:ext cx="2780979"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2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3902202" y="585216"/>
            <a:ext cx="4375404" cy="2276856"/>
          </a:xfrm>
        </p:spPr>
        <p:txBody>
          <a:bodyPr anchor="b"/>
          <a:lstStyle>
            <a:lvl1pPr algn="r">
              <a:defRPr sz="4500" b="1" cap="all" spc="3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493776" y="201169"/>
            <a:ext cx="20574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760095" y="1984169"/>
            <a:ext cx="2788920" cy="273844"/>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6457950" y="201169"/>
            <a:ext cx="20574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642086"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3902202" y="3127248"/>
            <a:ext cx="4375404" cy="3118104"/>
          </a:xfrm>
        </p:spPr>
        <p:txBody>
          <a:bodyPr/>
          <a:lstStyle>
            <a:lvl1pPr marL="0" indent="0" algn="r">
              <a:buNone/>
              <a:defRPr sz="135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3559045" y="2760277"/>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sz="1350"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3289961" y="253098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sz="1350"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252490" y="6031572"/>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406878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892970" y="2536031"/>
            <a:ext cx="7358063"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239264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99">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3E2637-4C28-4354-AB8B-932F24596E7C}"/>
              </a:ext>
            </a:extLst>
          </p:cNvPr>
          <p:cNvSpPr>
            <a:spLocks noGrp="1"/>
          </p:cNvSpPr>
          <p:nvPr>
            <p:ph type="ctrTitle"/>
          </p:nvPr>
        </p:nvSpPr>
        <p:spPr>
          <a:xfrm>
            <a:off x="231629" y="1412489"/>
            <a:ext cx="3013456" cy="2127124"/>
          </a:xfrm>
          <a:scene3d>
            <a:camera prst="orthographicFront">
              <a:rot lat="0" lon="0" rev="0"/>
            </a:camera>
            <a:lightRig rig="balanced" dir="t">
              <a:rot lat="0" lon="0" rev="8700000"/>
            </a:lightRig>
          </a:scene3d>
        </p:spPr>
        <p:txBody>
          <a:bodyPr vert="horz" lIns="91440" tIns="45720" rIns="91440" bIns="45720" rtlCol="0" anchor="t">
            <a:normAutofit fontScale="90000"/>
          </a:bodyPr>
          <a:lstStyle/>
          <a:p>
            <a:pPr algn="l" defTabSz="914400">
              <a:lnSpc>
                <a:spcPct val="90000"/>
              </a:lnSpc>
            </a:pPr>
            <a:r>
              <a:rPr lang="en-US" sz="4000" b="1" kern="1200" cap="small" dirty="0">
                <a:solidFill>
                  <a:schemeClr val="bg1"/>
                </a:solidFill>
                <a:latin typeface="Arial Black" panose="020B0A04020102020204" pitchFamily="34" charset="0"/>
              </a:rPr>
              <a:t>Our Bodies Belong to God</a:t>
            </a:r>
          </a:p>
        </p:txBody>
      </p:sp>
      <p:sp>
        <p:nvSpPr>
          <p:cNvPr id="3" name="Subtitle 2">
            <a:extLst>
              <a:ext uri="{FF2B5EF4-FFF2-40B4-BE49-F238E27FC236}">
                <a16:creationId xmlns:a16="http://schemas.microsoft.com/office/drawing/2014/main" id="{F5A0FAEC-80DD-4C2B-B6A3-B9CD37EB0F6D}"/>
              </a:ext>
            </a:extLst>
          </p:cNvPr>
          <p:cNvSpPr>
            <a:spLocks noGrp="1"/>
          </p:cNvSpPr>
          <p:nvPr>
            <p:ph type="subTitle" idx="1"/>
          </p:nvPr>
        </p:nvSpPr>
        <p:spPr>
          <a:xfrm>
            <a:off x="5528176" y="3539614"/>
            <a:ext cx="3371983" cy="1750844"/>
          </a:xfrm>
          <a:scene3d>
            <a:camera prst="orthographicFront">
              <a:rot lat="0" lon="0" rev="0"/>
            </a:camera>
            <a:lightRig rig="balanced" dir="t">
              <a:rot lat="0" lon="0" rev="8700000"/>
            </a:lightRig>
          </a:scene3d>
        </p:spPr>
        <p:txBody>
          <a:bodyPr vert="horz" lIns="91440" tIns="45720" rIns="91440" bIns="45720" rtlCol="0">
            <a:normAutofit fontScale="92500" lnSpcReduction="10000"/>
          </a:bodyPr>
          <a:lstStyle/>
          <a:p>
            <a:pPr algn="l" defTabSz="914400">
              <a:lnSpc>
                <a:spcPct val="90000"/>
              </a:lnSpc>
              <a:spcBef>
                <a:spcPts val="0"/>
              </a:spcBef>
              <a:spcAft>
                <a:spcPts val="600"/>
              </a:spcAft>
            </a:pPr>
            <a:r>
              <a:rPr lang="en-US" sz="1700" dirty="0">
                <a:solidFill>
                  <a:srgbClr val="002060"/>
                </a:solidFill>
                <a:latin typeface="Arial Black" panose="020B0A04020102020204" pitchFamily="34" charset="0"/>
              </a:rPr>
              <a:t>Do you not know that your bodies are temples of the Holy Spirit, who is in you, whom you have received from God? You are not your own.</a:t>
            </a:r>
            <a:r>
              <a:rPr lang="en-US" sz="200" dirty="0">
                <a:solidFill>
                  <a:srgbClr val="002060"/>
                </a:solidFill>
                <a:latin typeface="Arial Black" panose="020B0A04020102020204" pitchFamily="34" charset="0"/>
              </a:rPr>
              <a:t> </a:t>
            </a:r>
          </a:p>
          <a:p>
            <a:pPr algn="l" defTabSz="914400">
              <a:lnSpc>
                <a:spcPct val="90000"/>
              </a:lnSpc>
              <a:spcBef>
                <a:spcPts val="0"/>
              </a:spcBef>
              <a:spcAft>
                <a:spcPts val="600"/>
              </a:spcAft>
            </a:pPr>
            <a:endParaRPr lang="en-US" sz="200" dirty="0">
              <a:solidFill>
                <a:srgbClr val="002060"/>
              </a:solidFill>
              <a:latin typeface="Arial Black" panose="020B0A04020102020204" pitchFamily="34" charset="0"/>
            </a:endParaRPr>
          </a:p>
          <a:p>
            <a:pPr algn="r" defTabSz="914400">
              <a:lnSpc>
                <a:spcPct val="90000"/>
              </a:lnSpc>
              <a:spcBef>
                <a:spcPts val="0"/>
              </a:spcBef>
              <a:spcAft>
                <a:spcPts val="600"/>
              </a:spcAft>
            </a:pPr>
            <a:r>
              <a:rPr lang="en-US" sz="1700" dirty="0">
                <a:solidFill>
                  <a:srgbClr val="002060"/>
                </a:solidFill>
                <a:latin typeface="Arial Black" panose="020B0A04020102020204" pitchFamily="34" charset="0"/>
              </a:rPr>
              <a:t>—1 Corinthians 6:19 NIV</a:t>
            </a:r>
          </a:p>
        </p:txBody>
      </p:sp>
      <p:sp>
        <p:nvSpPr>
          <p:cNvPr id="5" name="TextBox 4">
            <a:extLst>
              <a:ext uri="{FF2B5EF4-FFF2-40B4-BE49-F238E27FC236}">
                <a16:creationId xmlns:a16="http://schemas.microsoft.com/office/drawing/2014/main" id="{B0D194DB-25C8-436E-B1D6-CD9689FE1098}"/>
              </a:ext>
            </a:extLst>
          </p:cNvPr>
          <p:cNvSpPr txBox="1"/>
          <p:nvPr/>
        </p:nvSpPr>
        <p:spPr>
          <a:xfrm>
            <a:off x="6319520" y="6328383"/>
            <a:ext cx="3371983" cy="260749"/>
          </a:xfrm>
          <a:prstGeom prst="rect">
            <a:avLst/>
          </a:prstGeom>
        </p:spPr>
        <p:txBody>
          <a:bodyPr vert="horz" lIns="91440" tIns="45720" rIns="91440" bIns="45720" rtlCol="0">
            <a:normAutofit fontScale="85000" lnSpcReduction="20000"/>
          </a:bodyPr>
          <a:lstStyle/>
          <a:p>
            <a:pPr defTabSz="914400">
              <a:lnSpc>
                <a:spcPct val="90000"/>
              </a:lnSpc>
              <a:spcAft>
                <a:spcPts val="600"/>
              </a:spcAft>
            </a:pPr>
            <a:r>
              <a:rPr lang="en-US" sz="1700" dirty="0">
                <a:solidFill>
                  <a:srgbClr val="002060"/>
                </a:solidFill>
                <a:latin typeface="Arial Black" panose="020B0A04020102020204" pitchFamily="34" charset="0"/>
              </a:rPr>
              <a:t>Week of August 10</a:t>
            </a:r>
          </a:p>
        </p:txBody>
      </p:sp>
    </p:spTree>
    <p:extLst>
      <p:ext uri="{BB962C8B-B14F-4D97-AF65-F5344CB8AC3E}">
        <p14:creationId xmlns:p14="http://schemas.microsoft.com/office/powerpoint/2010/main" val="32006268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EC935-A85D-CDB2-E177-6BA064EE2171}"/>
            </a:ext>
          </a:extLst>
        </p:cNvPr>
        <p:cNvGrpSpPr/>
        <p:nvPr/>
      </p:nvGrpSpPr>
      <p:grpSpPr>
        <a:xfrm>
          <a:off x="0" y="0"/>
          <a:ext cx="0" cy="0"/>
          <a:chOff x="0" y="0"/>
          <a:chExt cx="0" cy="0"/>
        </a:xfrm>
      </p:grpSpPr>
      <p:pic>
        <p:nvPicPr>
          <p:cNvPr id="2" name="Picture 1" descr="A colorful cross with many triangles&#10;&#10;AI-generated content may be incorrect.">
            <a:extLst>
              <a:ext uri="{FF2B5EF4-FFF2-40B4-BE49-F238E27FC236}">
                <a16:creationId xmlns:a16="http://schemas.microsoft.com/office/drawing/2014/main" id="{6D43C228-B10A-B8E9-47BD-310E49F9DC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8865" y="503260"/>
            <a:ext cx="9144000" cy="6096000"/>
          </a:xfrm>
          <a:prstGeom prst="rect">
            <a:avLst/>
          </a:prstGeom>
        </p:spPr>
      </p:pic>
      <p:sp>
        <p:nvSpPr>
          <p:cNvPr id="3" name="Title 1">
            <a:extLst>
              <a:ext uri="{FF2B5EF4-FFF2-40B4-BE49-F238E27FC236}">
                <a16:creationId xmlns:a16="http://schemas.microsoft.com/office/drawing/2014/main" id="{CE110134-BEF4-779D-B5EC-C90288CCC9E8}"/>
              </a:ext>
            </a:extLst>
          </p:cNvPr>
          <p:cNvSpPr>
            <a:spLocks noGrp="1"/>
          </p:cNvSpPr>
          <p:nvPr>
            <p:ph type="title"/>
          </p:nvPr>
        </p:nvSpPr>
        <p:spPr>
          <a:xfrm>
            <a:off x="634621" y="-7793"/>
            <a:ext cx="7830403" cy="491728"/>
          </a:xfrm>
        </p:spPr>
        <p:txBody>
          <a:bodyPr>
            <a:noAutofit/>
          </a:bodyPr>
          <a:lstStyle/>
          <a:p>
            <a:pPr>
              <a:lnSpc>
                <a:spcPct val="107000"/>
              </a:lnSpc>
              <a:spcBef>
                <a:spcPts val="0"/>
              </a:spcBef>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of God - 1 Corinthians 6:18–20 KJV</a:t>
            </a:r>
          </a:p>
        </p:txBody>
      </p:sp>
      <p:sp>
        <p:nvSpPr>
          <p:cNvPr id="4" name="Content Placeholder 2">
            <a:extLst>
              <a:ext uri="{FF2B5EF4-FFF2-40B4-BE49-F238E27FC236}">
                <a16:creationId xmlns:a16="http://schemas.microsoft.com/office/drawing/2014/main" id="{36485CC3-8571-7C69-A386-C70E83D10997}"/>
              </a:ext>
            </a:extLst>
          </p:cNvPr>
          <p:cNvSpPr txBox="1">
            <a:spLocks/>
          </p:cNvSpPr>
          <p:nvPr/>
        </p:nvSpPr>
        <p:spPr>
          <a:xfrm>
            <a:off x="492665" y="572713"/>
            <a:ext cx="4516064" cy="6225364"/>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Flee from sexual immorality. All other sins a person commits are outside the</a:t>
            </a: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body, but whoever sins sexually, sins against their own body. </a:t>
            </a:r>
          </a:p>
          <a:p>
            <a:pPr marL="0" indent="0">
              <a:lnSpc>
                <a:spcPct val="100000"/>
              </a:lnSpc>
              <a:spcBef>
                <a:spcPts val="450"/>
              </a:spcBef>
              <a:buNone/>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indent="0">
              <a:lnSpc>
                <a:spcPct val="100000"/>
              </a:lnSpc>
              <a:spcBef>
                <a:spcPts val="450"/>
              </a:spcBef>
              <a:buNone/>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Do you not know that your bodies are temples of the Holy Spirit, who is in you, whom you have received from God? You are not your own; </a:t>
            </a:r>
          </a:p>
          <a:p>
            <a:pPr marL="0" indent="0">
              <a:lnSpc>
                <a:spcPct val="100000"/>
              </a:lnSpc>
              <a:spcBef>
                <a:spcPts val="450"/>
              </a:spcBef>
              <a:buNone/>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indent="0">
              <a:lnSpc>
                <a:spcPct val="100000"/>
              </a:lnSpc>
              <a:spcBef>
                <a:spcPts val="450"/>
              </a:spcBef>
              <a:buNone/>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indent="0">
              <a:lnSpc>
                <a:spcPct val="100000"/>
              </a:lnSpc>
              <a:spcBef>
                <a:spcPts val="450"/>
              </a:spcBef>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20 you were bought at a price. Therefore honor God with your bodies.</a:t>
            </a:r>
          </a:p>
        </p:txBody>
      </p:sp>
      <p:sp>
        <p:nvSpPr>
          <p:cNvPr id="5" name="Content Placeholder 2">
            <a:extLst>
              <a:ext uri="{FF2B5EF4-FFF2-40B4-BE49-F238E27FC236}">
                <a16:creationId xmlns:a16="http://schemas.microsoft.com/office/drawing/2014/main" id="{F219C2A8-391F-7ED5-5D66-A6E72011E99B}"/>
              </a:ext>
            </a:extLst>
          </p:cNvPr>
          <p:cNvSpPr txBox="1">
            <a:spLocks/>
          </p:cNvSpPr>
          <p:nvPr/>
        </p:nvSpPr>
        <p:spPr>
          <a:xfrm>
            <a:off x="5008729" y="530549"/>
            <a:ext cx="3939273" cy="6281271"/>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continues to advocate that Christ’s followers must use their bodies properly.</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That means they must flee from any sexual sin. Stay away from 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Sexual sin isn’t treated as a category of wrongdoing that is worse that other sins. But sexual sin harms ourselves and is harder to escape.</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Believers’ individual bodies are temples of God’s Spirit.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Surrender to God means putting God in charge of our bodies.</a:t>
            </a:r>
          </a:p>
        </p:txBody>
      </p:sp>
      <p:cxnSp>
        <p:nvCxnSpPr>
          <p:cNvPr id="11" name="Straight Connector 10">
            <a:extLst>
              <a:ext uri="{FF2B5EF4-FFF2-40B4-BE49-F238E27FC236}">
                <a16:creationId xmlns:a16="http://schemas.microsoft.com/office/drawing/2014/main" id="{633033A7-AB53-4008-EC20-56DE2A9167A0}"/>
              </a:ext>
            </a:extLst>
          </p:cNvPr>
          <p:cNvCxnSpPr>
            <a:cxnSpLocks/>
          </p:cNvCxnSpPr>
          <p:nvPr/>
        </p:nvCxnSpPr>
        <p:spPr>
          <a:xfrm>
            <a:off x="536465" y="530273"/>
            <a:ext cx="83667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09186DE3-BF2D-5F3A-1AC9-548CE07DD8F1}"/>
              </a:ext>
            </a:extLst>
          </p:cNvPr>
          <p:cNvSpPr txBox="1">
            <a:spLocks/>
          </p:cNvSpPr>
          <p:nvPr/>
        </p:nvSpPr>
        <p:spPr>
          <a:xfrm rot="16200000">
            <a:off x="-643367" y="1268711"/>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Aptos Black" panose="020B0004020202020204" pitchFamily="34" charset="0"/>
              </a:rPr>
              <a:t>Our Bodies Belong to God</a:t>
            </a:r>
          </a:p>
        </p:txBody>
      </p:sp>
      <p:cxnSp>
        <p:nvCxnSpPr>
          <p:cNvPr id="9" name="Straight Connector 8">
            <a:extLst>
              <a:ext uri="{FF2B5EF4-FFF2-40B4-BE49-F238E27FC236}">
                <a16:creationId xmlns:a16="http://schemas.microsoft.com/office/drawing/2014/main" id="{84566A8B-F2D4-8D44-3760-685D0E4361E2}"/>
              </a:ext>
            </a:extLst>
          </p:cNvPr>
          <p:cNvCxnSpPr>
            <a:cxnSpLocks/>
          </p:cNvCxnSpPr>
          <p:nvPr/>
        </p:nvCxnSpPr>
        <p:spPr>
          <a:xfrm rot="16200000">
            <a:off x="-1232534" y="3922327"/>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EDADF568-55A5-5945-7680-C5CDD7C40050}"/>
              </a:ext>
            </a:extLst>
          </p:cNvPr>
          <p:cNvSpPr txBox="1">
            <a:spLocks/>
          </p:cNvSpPr>
          <p:nvPr/>
        </p:nvSpPr>
        <p:spPr>
          <a:xfrm>
            <a:off x="8293210" y="46168"/>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450"/>
              </a:spcAft>
            </a:pPr>
            <a:fld id="{D8DA9DAA-006C-4F4B-980E-E3DF019B24E2}" type="slidenum">
              <a:rPr lang="en-US" sz="1500" b="1" cap="all" spc="75">
                <a:solidFill>
                  <a:schemeClr val="bg1"/>
                </a:solidFill>
                <a:latin typeface="Arial Black" panose="020B0A04020102020204" pitchFamily="34" charset="0"/>
              </a:rPr>
              <a:pPr algn="r">
                <a:spcAft>
                  <a:spcPts val="450"/>
                </a:spcAft>
              </a:pPr>
              <a:t>10</a:t>
            </a:fld>
            <a:endParaRPr lang="en-US" sz="1350" b="1" cap="all" spc="75" dirty="0">
              <a:solidFill>
                <a:schemeClr val="bg1"/>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672A9BAE-C9BB-21E5-E5C2-56317B105CBB}"/>
              </a:ext>
            </a:extLst>
          </p:cNvPr>
          <p:cNvCxnSpPr>
            <a:cxnSpLocks/>
          </p:cNvCxnSpPr>
          <p:nvPr/>
        </p:nvCxnSpPr>
        <p:spPr>
          <a:xfrm rot="16200000">
            <a:off x="1793938" y="3681753"/>
            <a:ext cx="6309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037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614645" y="1163822"/>
            <a:ext cx="8152370" cy="487825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rPr>
              <a:t>A NEW, TRUE YOU</a:t>
            </a:r>
          </a:p>
          <a:p>
            <a:r>
              <a:rPr lang="en-US" sz="1600" b="1" dirty="0">
                <a:solidFill>
                  <a:schemeClr val="bg1"/>
                </a:solidFill>
                <a:latin typeface="Gotham Medium" panose="02000604030000020004"/>
              </a:rPr>
              <a:t>Looking back over my adolescence and young adulthood as a more mature Christian, I can see why, back then, I felt the need at times to stifle my Christianity or loyalty to God for the sake of “going along to get along.” I had this fear of seeming like someone who would not be any fun to be around or who would bring down the mood by talking about what Jesus would do. In a sense, I guess I did not feel free to be my Christian self.</a:t>
            </a:r>
            <a:endParaRPr lang="en-US" sz="500" b="1" dirty="0">
              <a:solidFill>
                <a:schemeClr val="bg1"/>
              </a:solidFill>
              <a:latin typeface="Gotham Medium" panose="02000604030000020004"/>
            </a:endParaRPr>
          </a:p>
          <a:p>
            <a:r>
              <a:rPr lang="en-US" sz="500" b="1" dirty="0">
                <a:solidFill>
                  <a:schemeClr val="bg1"/>
                </a:solidFill>
                <a:latin typeface="Gotham Medium" panose="02000604030000020004"/>
              </a:rPr>
              <a:t> </a:t>
            </a:r>
          </a:p>
          <a:p>
            <a:r>
              <a:rPr lang="en-US" sz="1600" b="1" dirty="0">
                <a:solidFill>
                  <a:schemeClr val="bg1"/>
                </a:solidFill>
                <a:latin typeface="Gotham Medium" panose="02000604030000020004"/>
              </a:rPr>
              <a:t>I also remember that, had I leaned more into my faith and meditated more on God’s Word, I would not have let my human desires put me in situations that left me feeling like a failure in God’s eyes. I know that there is no need to dwell on prior mistakes, and it is best to learn from the past, but it is human nature to wonder what could have been had I stayed firm in my faith.</a:t>
            </a:r>
            <a:endParaRPr lang="en-US" sz="500" b="1" dirty="0">
              <a:solidFill>
                <a:schemeClr val="bg1"/>
              </a:solidFill>
              <a:latin typeface="Gotham Medium" panose="02000604030000020004"/>
            </a:endParaRPr>
          </a:p>
          <a:p>
            <a:r>
              <a:rPr lang="en-US" sz="500" b="1" dirty="0">
                <a:solidFill>
                  <a:schemeClr val="bg1"/>
                </a:solidFill>
                <a:latin typeface="Gotham Medium" panose="02000604030000020004"/>
              </a:rPr>
              <a:t> </a:t>
            </a:r>
          </a:p>
          <a:p>
            <a:r>
              <a:rPr lang="en-US" sz="1600" b="1" dirty="0">
                <a:solidFill>
                  <a:schemeClr val="bg1"/>
                </a:solidFill>
                <a:latin typeface="Gotham Medium" panose="02000604030000020004"/>
              </a:rPr>
              <a:t>What more seasoned Christians know is that using our whole beings—the body included—for the glory of God far outweighs any satisfaction we get from using our bodies to honor and please ourselves. God understands our earthly desire to “go along to get along,” which is an age old story that has gotten many people in trouble.</a:t>
            </a:r>
            <a:endParaRPr lang="en-US" sz="500" b="1" dirty="0">
              <a:solidFill>
                <a:schemeClr val="bg1"/>
              </a:solidFill>
              <a:latin typeface="Gotham Medium" panose="02000604030000020004"/>
            </a:endParaRPr>
          </a:p>
          <a:p>
            <a:r>
              <a:rPr lang="en-US" sz="500" b="1" dirty="0">
                <a:solidFill>
                  <a:schemeClr val="bg1"/>
                </a:solidFill>
                <a:latin typeface="Gotham Medium" panose="02000604030000020004"/>
              </a:rPr>
              <a:t> </a:t>
            </a:r>
          </a:p>
          <a:p>
            <a:r>
              <a:rPr lang="en-US" sz="1600" b="1" dirty="0">
                <a:solidFill>
                  <a:schemeClr val="bg1"/>
                </a:solidFill>
                <a:latin typeface="Gotham Medium" panose="02000604030000020004"/>
              </a:rPr>
              <a:t>But I also want to help others see that shame does nothing but drive us deeper into the wrong patterns. God is not keeping count of my past mistakes. The love of God invites all believers to find the meaning of real freedom— freedom from being slaves to sin, slaves to our desires, or captive to what the world expects. I belong to God!</a:t>
            </a:r>
          </a:p>
        </p:txBody>
      </p:sp>
      <p:sp>
        <p:nvSpPr>
          <p:cNvPr id="2" name="TextBox 1">
            <a:extLst>
              <a:ext uri="{FF2B5EF4-FFF2-40B4-BE49-F238E27FC236}">
                <a16:creationId xmlns:a16="http://schemas.microsoft.com/office/drawing/2014/main" id="{FEF07B89-09C9-F1CA-A2FD-337D92B62350}"/>
              </a:ext>
            </a:extLst>
          </p:cNvPr>
          <p:cNvSpPr txBox="1"/>
          <p:nvPr/>
        </p:nvSpPr>
        <p:spPr>
          <a:xfrm>
            <a:off x="518634" y="93605"/>
            <a:ext cx="7894493" cy="470000"/>
          </a:xfrm>
          <a:prstGeom prst="rect">
            <a:avLst/>
          </a:prstGeom>
          <a:noFill/>
        </p:spPr>
        <p:txBody>
          <a:bodyPr wrap="square">
            <a:spAutoFit/>
          </a:bodyPr>
          <a:lstStyle/>
          <a:p>
            <a:pPr>
              <a:lnSpc>
                <a:spcPct val="107000"/>
              </a:lnSpc>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F50B0E01-39A1-6C4C-6CB7-107DC9AB70B3}"/>
              </a:ext>
            </a:extLst>
          </p:cNvPr>
          <p:cNvSpPr txBox="1"/>
          <p:nvPr/>
        </p:nvSpPr>
        <p:spPr>
          <a:xfrm>
            <a:off x="2706288" y="121314"/>
            <a:ext cx="5029200" cy="671915"/>
          </a:xfrm>
          <a:prstGeom prst="rect">
            <a:avLst/>
          </a:prstGeom>
          <a:noFill/>
        </p:spPr>
        <p:txBody>
          <a:bodyPr wrap="square">
            <a:spAutoFit/>
          </a:bodyPr>
          <a:lstStyle/>
          <a:p>
            <a:pPr>
              <a:lnSpc>
                <a:spcPct val="107000"/>
              </a:lnSpc>
            </a:pPr>
            <a:r>
              <a:rPr lang="en-US"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the way that God invites us to submit our bodies to His purposes.</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423384" y="627932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614645" y="962842"/>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8616687" y="6139861"/>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11</a:t>
            </a:fld>
            <a:endParaRPr lang="en-US" sz="1350"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D4717762-2D96-452E-8426-62BA23B50147}"/>
              </a:ext>
            </a:extLst>
          </p:cNvPr>
          <p:cNvCxnSpPr>
            <a:cxnSpLocks/>
          </p:cNvCxnSpPr>
          <p:nvPr/>
        </p:nvCxnSpPr>
        <p:spPr>
          <a:xfrm>
            <a:off x="457200" y="6427744"/>
            <a:ext cx="8229600" cy="0"/>
          </a:xfrm>
          <a:prstGeom prst="line">
            <a:avLst/>
          </a:prstGeom>
          <a:ln w="920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BD3F9A-8D04-454E-995A-42B826C1255A}"/>
              </a:ext>
            </a:extLst>
          </p:cNvPr>
          <p:cNvCxnSpPr>
            <a:cxnSpLocks/>
          </p:cNvCxnSpPr>
          <p:nvPr/>
        </p:nvCxnSpPr>
        <p:spPr>
          <a:xfrm>
            <a:off x="614645" y="914518"/>
            <a:ext cx="8229600" cy="0"/>
          </a:xfrm>
          <a:prstGeom prst="line">
            <a:avLst/>
          </a:prstGeom>
          <a:ln w="920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96D954-7CA5-4776-A34E-B8254F58574B}"/>
              </a:ext>
            </a:extLst>
          </p:cNvPr>
          <p:cNvCxnSpPr>
            <a:cxnSpLocks/>
          </p:cNvCxnSpPr>
          <p:nvPr/>
        </p:nvCxnSpPr>
        <p:spPr>
          <a:xfrm rot="16200000">
            <a:off x="-1222427" y="444674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DB9EB-DA36-7B67-0CB2-F392BC2A5F2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252D977-61BC-3558-0E5B-C4B119CCF36F}"/>
              </a:ext>
            </a:extLst>
          </p:cNvPr>
          <p:cNvSpPr/>
          <p:nvPr/>
        </p:nvSpPr>
        <p:spPr>
          <a:xfrm>
            <a:off x="534430" y="1163822"/>
            <a:ext cx="8152370" cy="415498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rPr>
              <a:t>A NEW, TRUE YOU</a:t>
            </a:r>
          </a:p>
          <a:p>
            <a:endParaRPr lang="en-US" sz="2400" b="1" dirty="0">
              <a:solidFill>
                <a:schemeClr val="bg1"/>
              </a:solidFill>
              <a:effectLst>
                <a:outerShdw blurRad="38100" dist="38100" dir="2700000" algn="tl">
                  <a:srgbClr val="000000">
                    <a:alpha val="43137"/>
                  </a:srgbClr>
                </a:outerShdw>
              </a:effectLst>
              <a:latin typeface="Gotham Medium" panose="02000604030000020004"/>
            </a:endParaRPr>
          </a:p>
          <a:p>
            <a:r>
              <a:rPr lang="en-US" sz="2400" b="1" dirty="0">
                <a:solidFill>
                  <a:schemeClr val="bg1"/>
                </a:solidFill>
                <a:effectLst>
                  <a:outerShdw blurRad="38100" dist="38100" dir="2700000" algn="tl">
                    <a:srgbClr val="000000">
                      <a:alpha val="43137"/>
                    </a:srgbClr>
                  </a:outerShdw>
                </a:effectLst>
                <a:latin typeface="Gotham Medium" panose="02000604030000020004"/>
              </a:rPr>
              <a:t>10. Has the desire to “go along to get along” ever hindered your availability to be wholly transformed by God? When?</a:t>
            </a:r>
          </a:p>
          <a:p>
            <a:r>
              <a:rPr lang="en-US" sz="2400" b="1" dirty="0">
                <a:solidFill>
                  <a:schemeClr val="bg1"/>
                </a:solidFill>
                <a:effectLst>
                  <a:outerShdw blurRad="38100" dist="38100" dir="2700000" algn="tl">
                    <a:srgbClr val="000000">
                      <a:alpha val="43137"/>
                    </a:srgbClr>
                  </a:outerShdw>
                </a:effectLst>
                <a:latin typeface="Gotham Medium" panose="02000604030000020004"/>
              </a:rPr>
              <a:t> </a:t>
            </a:r>
          </a:p>
          <a:p>
            <a:r>
              <a:rPr lang="en-US" sz="2400" b="1" dirty="0">
                <a:solidFill>
                  <a:schemeClr val="bg1"/>
                </a:solidFill>
                <a:effectLst>
                  <a:outerShdw blurRad="38100" dist="38100" dir="2700000" algn="tl">
                    <a:srgbClr val="000000">
                      <a:alpha val="43137"/>
                    </a:srgbClr>
                  </a:outerShdw>
                </a:effectLst>
                <a:latin typeface="Gotham Medium" panose="02000604030000020004"/>
              </a:rPr>
              <a:t> </a:t>
            </a:r>
          </a:p>
          <a:p>
            <a:r>
              <a:rPr lang="en-US" sz="2400" b="1" dirty="0">
                <a:solidFill>
                  <a:schemeClr val="bg1"/>
                </a:solidFill>
                <a:effectLst>
                  <a:outerShdw blurRad="38100" dist="38100" dir="2700000" algn="tl">
                    <a:srgbClr val="000000">
                      <a:alpha val="43137"/>
                    </a:srgbClr>
                  </a:outerShdw>
                </a:effectLst>
                <a:latin typeface="Gotham Medium" panose="02000604030000020004"/>
              </a:rPr>
              <a:t>11. Why do people, even believers, sometimes resist committing to using their bodies for God?</a:t>
            </a:r>
          </a:p>
          <a:p>
            <a:r>
              <a:rPr lang="en-US" sz="2400" b="1" dirty="0">
                <a:solidFill>
                  <a:schemeClr val="bg1"/>
                </a:solidFill>
                <a:effectLst>
                  <a:outerShdw blurRad="38100" dist="38100" dir="2700000" algn="tl">
                    <a:srgbClr val="000000">
                      <a:alpha val="43137"/>
                    </a:srgbClr>
                  </a:outerShdw>
                </a:effectLst>
                <a:latin typeface="Gotham Medium" panose="02000604030000020004"/>
              </a:rPr>
              <a:t> </a:t>
            </a:r>
          </a:p>
          <a:p>
            <a:r>
              <a:rPr lang="en-US" sz="2400" b="1" dirty="0">
                <a:solidFill>
                  <a:schemeClr val="bg1"/>
                </a:solidFill>
                <a:effectLst>
                  <a:outerShdw blurRad="38100" dist="38100" dir="2700000" algn="tl">
                    <a:srgbClr val="000000">
                      <a:alpha val="43137"/>
                    </a:srgbClr>
                  </a:outerShdw>
                </a:effectLst>
                <a:latin typeface="Gotham Medium" panose="02000604030000020004"/>
              </a:rPr>
              <a:t> 12. Why is it important to challenge—perhaps even set aside—many of our innate desires?</a:t>
            </a:r>
          </a:p>
        </p:txBody>
      </p:sp>
      <p:sp>
        <p:nvSpPr>
          <p:cNvPr id="2" name="TextBox 1">
            <a:extLst>
              <a:ext uri="{FF2B5EF4-FFF2-40B4-BE49-F238E27FC236}">
                <a16:creationId xmlns:a16="http://schemas.microsoft.com/office/drawing/2014/main" id="{0F0EB9A6-2064-D342-D1BC-BC1DEB79E11E}"/>
              </a:ext>
            </a:extLst>
          </p:cNvPr>
          <p:cNvSpPr txBox="1"/>
          <p:nvPr/>
        </p:nvSpPr>
        <p:spPr>
          <a:xfrm>
            <a:off x="518634" y="93605"/>
            <a:ext cx="7894493" cy="470000"/>
          </a:xfrm>
          <a:prstGeom prst="rect">
            <a:avLst/>
          </a:prstGeom>
          <a:noFill/>
        </p:spPr>
        <p:txBody>
          <a:bodyPr wrap="square">
            <a:spAutoFit/>
          </a:bodyPr>
          <a:lstStyle/>
          <a:p>
            <a:pPr>
              <a:lnSpc>
                <a:spcPct val="107000"/>
              </a:lnSpc>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45C45406-D2C6-E869-DEB0-80F6B355761F}"/>
              </a:ext>
            </a:extLst>
          </p:cNvPr>
          <p:cNvSpPr txBox="1"/>
          <p:nvPr/>
        </p:nvSpPr>
        <p:spPr>
          <a:xfrm>
            <a:off x="2706288" y="121314"/>
            <a:ext cx="5029200" cy="671915"/>
          </a:xfrm>
          <a:prstGeom prst="rect">
            <a:avLst/>
          </a:prstGeom>
          <a:noFill/>
        </p:spPr>
        <p:txBody>
          <a:bodyPr wrap="square">
            <a:spAutoFit/>
          </a:bodyPr>
          <a:lstStyle/>
          <a:p>
            <a:pPr>
              <a:lnSpc>
                <a:spcPct val="107000"/>
              </a:lnSpc>
            </a:pPr>
            <a:r>
              <a:rPr lang="en-US"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the way that God invites us to submit our bodies to His purposes.</a:t>
            </a:r>
          </a:p>
        </p:txBody>
      </p:sp>
      <p:sp>
        <p:nvSpPr>
          <p:cNvPr id="3" name="Footer Placeholder 9">
            <a:extLst>
              <a:ext uri="{FF2B5EF4-FFF2-40B4-BE49-F238E27FC236}">
                <a16:creationId xmlns:a16="http://schemas.microsoft.com/office/drawing/2014/main" id="{AE5FAA89-1A30-C464-206B-ED037993E6F2}"/>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11" name="Straight Connector 10">
            <a:extLst>
              <a:ext uri="{FF2B5EF4-FFF2-40B4-BE49-F238E27FC236}">
                <a16:creationId xmlns:a16="http://schemas.microsoft.com/office/drawing/2014/main" id="{66D799AB-580F-48EF-1544-375394FA4D88}"/>
              </a:ext>
            </a:extLst>
          </p:cNvPr>
          <p:cNvCxnSpPr>
            <a:cxnSpLocks/>
          </p:cNvCxnSpPr>
          <p:nvPr/>
        </p:nvCxnSpPr>
        <p:spPr>
          <a:xfrm>
            <a:off x="423384" y="627932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31C5AE-2A3B-C3A5-39BA-E98498394AA3}"/>
              </a:ext>
            </a:extLst>
          </p:cNvPr>
          <p:cNvCxnSpPr>
            <a:cxnSpLocks/>
          </p:cNvCxnSpPr>
          <p:nvPr/>
        </p:nvCxnSpPr>
        <p:spPr>
          <a:xfrm>
            <a:off x="614645" y="962842"/>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8F45D9-DF57-206E-8469-63125927F4F2}"/>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BBF0D634-A7D1-022E-5B43-2898DCA6A86A}"/>
              </a:ext>
            </a:extLst>
          </p:cNvPr>
          <p:cNvSpPr txBox="1">
            <a:spLocks/>
          </p:cNvSpPr>
          <p:nvPr/>
        </p:nvSpPr>
        <p:spPr>
          <a:xfrm>
            <a:off x="8616687" y="6139861"/>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12</a:t>
            </a:fld>
            <a:endParaRPr lang="en-US" sz="1350"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6374753B-295D-35AF-BE8A-EB5226EDB7AF}"/>
              </a:ext>
            </a:extLst>
          </p:cNvPr>
          <p:cNvCxnSpPr>
            <a:cxnSpLocks/>
          </p:cNvCxnSpPr>
          <p:nvPr/>
        </p:nvCxnSpPr>
        <p:spPr>
          <a:xfrm>
            <a:off x="457200" y="6427744"/>
            <a:ext cx="82296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5AD6D4-F421-950D-F0A7-4259CFEE37FD}"/>
              </a:ext>
            </a:extLst>
          </p:cNvPr>
          <p:cNvCxnSpPr>
            <a:cxnSpLocks/>
          </p:cNvCxnSpPr>
          <p:nvPr/>
        </p:nvCxnSpPr>
        <p:spPr>
          <a:xfrm>
            <a:off x="614645" y="914518"/>
            <a:ext cx="8229600" cy="0"/>
          </a:xfrm>
          <a:prstGeom prst="line">
            <a:avLst/>
          </a:prstGeom>
          <a:ln w="920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6A70EC-AF6F-DE77-8161-B2EFD47571BA}"/>
              </a:ext>
            </a:extLst>
          </p:cNvPr>
          <p:cNvCxnSpPr>
            <a:cxnSpLocks/>
          </p:cNvCxnSpPr>
          <p:nvPr/>
        </p:nvCxnSpPr>
        <p:spPr>
          <a:xfrm rot="16200000">
            <a:off x="-1222427" y="444674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153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cross on a purple background&#10;&#10;AI-generated content may be incorrect.">
            <a:extLst>
              <a:ext uri="{FF2B5EF4-FFF2-40B4-BE49-F238E27FC236}">
                <a16:creationId xmlns:a16="http://schemas.microsoft.com/office/drawing/2014/main" id="{B831FE46-A95F-2146-9F49-FAD30A7FD899}"/>
              </a:ext>
            </a:extLst>
          </p:cNvPr>
          <p:cNvPicPr>
            <a:picLocks noChangeAspect="1"/>
          </p:cNvPicPr>
          <p:nvPr/>
        </p:nvPicPr>
        <p:blipFill>
          <a:blip r:embed="rId3"/>
          <a:srcRect l="8955" r="7389"/>
          <a:stretch>
            <a:fillRect/>
          </a:stretch>
        </p:blipFill>
        <p:spPr>
          <a:xfrm>
            <a:off x="818856" y="1021137"/>
            <a:ext cx="7649525" cy="4625783"/>
          </a:xfrm>
          <a:prstGeom prst="rect">
            <a:avLst/>
          </a:prstGeom>
        </p:spPr>
      </p:pic>
      <p:sp>
        <p:nvSpPr>
          <p:cNvPr id="36868" name="Line 7"/>
          <p:cNvSpPr>
            <a:spLocks noChangeShapeType="1"/>
          </p:cNvSpPr>
          <p:nvPr/>
        </p:nvSpPr>
        <p:spPr bwMode="auto">
          <a:xfrm flipH="1" flipV="1">
            <a:off x="4070561" y="870757"/>
            <a:ext cx="1127820" cy="800993"/>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latin typeface="Gotham Medium" panose="02000604030000020004"/>
            </a:endParaRPr>
          </a:p>
        </p:txBody>
      </p:sp>
      <p:sp>
        <p:nvSpPr>
          <p:cNvPr id="36869" name="Line 8"/>
          <p:cNvSpPr>
            <a:spLocks noChangeShapeType="1"/>
          </p:cNvSpPr>
          <p:nvPr/>
        </p:nvSpPr>
        <p:spPr bwMode="auto">
          <a:xfrm flipV="1">
            <a:off x="4991239" y="1377579"/>
            <a:ext cx="3854054" cy="2886968"/>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latin typeface="Gotham Medium" panose="02000604030000020004"/>
            </a:endParaRPr>
          </a:p>
        </p:txBody>
      </p:sp>
      <p:sp>
        <p:nvSpPr>
          <p:cNvPr id="15" name="TextBox 14">
            <a:extLst>
              <a:ext uri="{FF2B5EF4-FFF2-40B4-BE49-F238E27FC236}">
                <a16:creationId xmlns:a16="http://schemas.microsoft.com/office/drawing/2014/main" id="{B378EF2D-0FE3-87DA-93CB-0D4FF316A144}"/>
              </a:ext>
            </a:extLst>
          </p:cNvPr>
          <p:cNvSpPr txBox="1"/>
          <p:nvPr/>
        </p:nvSpPr>
        <p:spPr>
          <a:xfrm>
            <a:off x="434490" y="323709"/>
            <a:ext cx="7317648" cy="461665"/>
          </a:xfrm>
          <a:prstGeom prst="rect">
            <a:avLst/>
          </a:prstGeom>
          <a:solidFill>
            <a:schemeClr val="bg1">
              <a:alpha val="50000"/>
            </a:schemeClr>
          </a:solidFill>
        </p:spPr>
        <p:txBody>
          <a:bodyPr wrap="square">
            <a:spAutoFit/>
          </a:bodyPr>
          <a:lstStyle/>
          <a:p>
            <a:r>
              <a:rPr lang="en-US" sz="2400" b="1" cap="small" dirty="0">
                <a:latin typeface="Gotham Medium" panose="02000604030000020004"/>
                <a:ea typeface="Calibri" panose="020F0502020204030204" pitchFamily="34" charset="0"/>
                <a:cs typeface="Times New Roman" panose="02020603050405020304" pitchFamily="18" charset="0"/>
              </a:rPr>
              <a:t>Life Response:</a:t>
            </a: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2C01810-1B81-4DB7-803B-568937633E50}"/>
              </a:ext>
            </a:extLst>
          </p:cNvPr>
          <p:cNvSpPr/>
          <p:nvPr/>
        </p:nvSpPr>
        <p:spPr>
          <a:xfrm>
            <a:off x="818857" y="2851026"/>
            <a:ext cx="7649524" cy="2795894"/>
          </a:xfrm>
          <a:prstGeom prst="rect">
            <a:avLst/>
          </a:prstGeom>
          <a:solidFill>
            <a:schemeClr val="bg1">
              <a:alpha val="35000"/>
            </a:schemeClr>
          </a:solidFill>
          <a:ln>
            <a:noFill/>
          </a:ln>
        </p:spPr>
        <p:txBody>
          <a:bodyPr wrap="square">
            <a:spAutoFit/>
          </a:bodyPr>
          <a:lstStyle/>
          <a:p>
            <a:pPr>
              <a:lnSpc>
                <a:spcPct val="107000"/>
              </a:lnSpc>
            </a:pPr>
            <a:r>
              <a:rPr lang="en-US" sz="2100" b="1" u="sng" cap="small" dirty="0">
                <a:latin typeface="Gotham Medium" panose="02000604030000020004"/>
                <a:ea typeface="Calibri" panose="020F0502020204030204" pitchFamily="34" charset="0"/>
                <a:cs typeface="Times New Roman" panose="02020603050405020304" pitchFamily="18" charset="0"/>
              </a:rPr>
              <a:t>Submitting Attitudes and Desires to God</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As we contemplate a lesson about holding our bodies as</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sacred for God’s presence—temples for the Holy Spirit—</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we may recognize that our attitudes and desires need to</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be reformed. Ask God to show you any unhelpful or </a:t>
            </a:r>
            <a:r>
              <a:rPr lang="en-US" b="1" dirty="0" err="1">
                <a:latin typeface="Gotham Medium" panose="02000604030000020004"/>
                <a:ea typeface="Calibri" panose="020F0502020204030204" pitchFamily="34" charset="0"/>
                <a:cs typeface="Times New Roman" panose="02020603050405020304" pitchFamily="18" charset="0"/>
              </a:rPr>
              <a:t>selfdestructive</a:t>
            </a: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patterns that God would ask you to bring to Him</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in prayer. Consider writing “food,” “sex,” “physical appearance,”</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or another related response in the blank below, as you</a:t>
            </a:r>
          </a:p>
          <a:p>
            <a:pPr lvl="1">
              <a:lnSpc>
                <a:spcPct val="107000"/>
              </a:lnSpc>
            </a:pPr>
            <a:r>
              <a:rPr lang="en-US" b="1" dirty="0">
                <a:latin typeface="Gotham Medium" panose="02000604030000020004"/>
                <a:ea typeface="Calibri" panose="020F0502020204030204" pitchFamily="34" charset="0"/>
                <a:cs typeface="Times New Roman" panose="02020603050405020304" pitchFamily="18" charset="0"/>
              </a:rPr>
              <a:t>offer a private prayer.</a:t>
            </a:r>
          </a:p>
        </p:txBody>
      </p:sp>
      <p:sp>
        <p:nvSpPr>
          <p:cNvPr id="12" name="TextBox 11">
            <a:extLst>
              <a:ext uri="{FF2B5EF4-FFF2-40B4-BE49-F238E27FC236}">
                <a16:creationId xmlns:a16="http://schemas.microsoft.com/office/drawing/2014/main" id="{3E001B44-E7BD-77BC-9425-71DDB2C4470E}"/>
              </a:ext>
            </a:extLst>
          </p:cNvPr>
          <p:cNvSpPr txBox="1"/>
          <p:nvPr/>
        </p:nvSpPr>
        <p:spPr>
          <a:xfrm>
            <a:off x="818857" y="967166"/>
            <a:ext cx="7649523" cy="1892826"/>
          </a:xfrm>
          <a:prstGeom prst="rect">
            <a:avLst/>
          </a:prstGeom>
          <a:solidFill>
            <a:schemeClr val="bg1">
              <a:alpha val="35000"/>
            </a:schemeClr>
          </a:solidFill>
        </p:spPr>
        <p:txBody>
          <a:bodyPr wrap="square">
            <a:spAutoFit/>
          </a:bodyPr>
          <a:lstStyle/>
          <a:p>
            <a:r>
              <a:rPr lang="en-US" sz="1950" b="1" dirty="0">
                <a:latin typeface="Gotham Medium" panose="02000604030000020004"/>
                <a:ea typeface="Calibri" panose="020F0502020204030204" pitchFamily="34" charset="0"/>
                <a:cs typeface="Times New Roman" panose="02020603050405020304" pitchFamily="18" charset="0"/>
              </a:rPr>
              <a:t>Paul did not write these words to put shame upon the Corinthians. Many of them had checkered histories and unhelpful patters of behavior. But Paul challenged them to look with new eyes at the reality that was accomplished when they received Christ and became a new creation. God wants us to be honest with Him about any unhelpful desires and attitudes.</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632261" y="943481"/>
            <a:ext cx="1859656" cy="273844"/>
          </a:xfrm>
          <a:prstGeom prst="rect">
            <a:avLst/>
          </a:prstGeom>
          <a:solidFill>
            <a:srgbClr val="002060"/>
          </a:solidFill>
          <a:ln w="12700" cap="flat" cmpd="sng" algn="ctr">
            <a:solidFill>
              <a:schemeClr val="accent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548525" y="6124616"/>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47507" y="92614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221428" y="3597098"/>
            <a:ext cx="301752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370B83D8-16B9-4C85-B4E6-CCA2BA9E88D8}"/>
              </a:ext>
            </a:extLst>
          </p:cNvPr>
          <p:cNvSpPr txBox="1">
            <a:spLocks/>
          </p:cNvSpPr>
          <p:nvPr/>
        </p:nvSpPr>
        <p:spPr>
          <a:xfrm>
            <a:off x="8427727" y="36248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3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13</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4" name="TextBox 3">
            <a:extLst>
              <a:ext uri="{FF2B5EF4-FFF2-40B4-BE49-F238E27FC236}">
                <a16:creationId xmlns:a16="http://schemas.microsoft.com/office/drawing/2014/main" id="{9EB30079-520E-93E2-58D0-F0513139987E}"/>
              </a:ext>
            </a:extLst>
          </p:cNvPr>
          <p:cNvSpPr txBox="1"/>
          <p:nvPr/>
        </p:nvSpPr>
        <p:spPr>
          <a:xfrm>
            <a:off x="2256751" y="438884"/>
            <a:ext cx="5495387" cy="300082"/>
          </a:xfrm>
          <a:prstGeom prst="rect">
            <a:avLst/>
          </a:prstGeom>
          <a:noFill/>
        </p:spPr>
        <p:txBody>
          <a:bodyPr wrap="square">
            <a:spAutoFit/>
          </a:bodyPr>
          <a:lstStyle/>
          <a:p>
            <a:r>
              <a:rPr lang="en-US" sz="135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Respond to God’s invitation to submit our attitudes and desires to Him.</a:t>
            </a:r>
          </a:p>
        </p:txBody>
      </p:sp>
      <p:cxnSp>
        <p:nvCxnSpPr>
          <p:cNvPr id="3" name="Straight Connector 2">
            <a:extLst>
              <a:ext uri="{FF2B5EF4-FFF2-40B4-BE49-F238E27FC236}">
                <a16:creationId xmlns:a16="http://schemas.microsoft.com/office/drawing/2014/main" id="{B5AE1718-4DAC-65C0-C398-2683D1E05936}"/>
              </a:ext>
            </a:extLst>
          </p:cNvPr>
          <p:cNvCxnSpPr>
            <a:cxnSpLocks/>
          </p:cNvCxnSpPr>
          <p:nvPr/>
        </p:nvCxnSpPr>
        <p:spPr>
          <a:xfrm rot="16200000">
            <a:off x="-3824020" y="6148830"/>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Footer Placeholder 9">
            <a:extLst>
              <a:ext uri="{FF2B5EF4-FFF2-40B4-BE49-F238E27FC236}">
                <a16:creationId xmlns:a16="http://schemas.microsoft.com/office/drawing/2014/main" id="{487BB75A-0468-EBE4-E9DA-ABF094E272CD}"/>
              </a:ext>
            </a:extLst>
          </p:cNvPr>
          <p:cNvSpPr txBox="1">
            <a:spLocks/>
          </p:cNvSpPr>
          <p:nvPr/>
        </p:nvSpPr>
        <p:spPr>
          <a:xfrm rot="16200000">
            <a:off x="-632262" y="970993"/>
            <a:ext cx="1859656" cy="273844"/>
          </a:xfrm>
          <a:prstGeom prst="rect">
            <a:avLst/>
          </a:prstGeom>
          <a:solidFill>
            <a:srgbClr val="002060"/>
          </a:solidFill>
          <a:ln w="12700" cap="flat" cmpd="sng" algn="ctr">
            <a:solidFill>
              <a:schemeClr val="accent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AED00701-B42A-E1E8-42DC-0914BA385DDA}"/>
              </a:ext>
            </a:extLst>
          </p:cNvPr>
          <p:cNvSpPr txBox="1">
            <a:spLocks/>
          </p:cNvSpPr>
          <p:nvPr/>
        </p:nvSpPr>
        <p:spPr>
          <a:xfrm>
            <a:off x="5209674" y="2514600"/>
            <a:ext cx="2725153" cy="2213811"/>
          </a:xfrm>
          <a:prstGeom prst="rect">
            <a:avLst/>
          </a:prstGeom>
          <a:ln w="190500">
            <a:noFill/>
          </a:ln>
        </p:spPr>
        <p:txBody>
          <a:bodyPr vert="horz" lIns="68580" tIns="34290" rIns="68580" bIns="34290" rtlCol="0" anchor="ct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18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r>
              <a:rPr lang="en-US" sz="1425"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Slide Number Placeholder 5">
            <a:extLst>
              <a:ext uri="{FF2B5EF4-FFF2-40B4-BE49-F238E27FC236}">
                <a16:creationId xmlns:a16="http://schemas.microsoft.com/office/drawing/2014/main" id="{DE3D19D8-FC85-0172-5293-ACD4E794A6C6}"/>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3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14</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grpSp>
        <p:nvGrpSpPr>
          <p:cNvPr id="15" name="Group 14">
            <a:extLst>
              <a:ext uri="{FF2B5EF4-FFF2-40B4-BE49-F238E27FC236}">
                <a16:creationId xmlns:a16="http://schemas.microsoft.com/office/drawing/2014/main" id="{886F7257-10A1-4EB5-C543-C0C986374183}"/>
              </a:ext>
            </a:extLst>
          </p:cNvPr>
          <p:cNvGrpSpPr/>
          <p:nvPr/>
        </p:nvGrpSpPr>
        <p:grpSpPr>
          <a:xfrm>
            <a:off x="5871321" y="5462713"/>
            <a:ext cx="2725153" cy="465250"/>
            <a:chOff x="2514600" y="5392901"/>
            <a:chExt cx="5048626" cy="1228523"/>
          </a:xfrm>
        </p:grpSpPr>
        <p:grpSp>
          <p:nvGrpSpPr>
            <p:cNvPr id="16" name="Group 15">
              <a:extLst>
                <a:ext uri="{FF2B5EF4-FFF2-40B4-BE49-F238E27FC236}">
                  <a16:creationId xmlns:a16="http://schemas.microsoft.com/office/drawing/2014/main" id="{F379E2EC-E29C-C4F6-08E4-88669965D25D}"/>
                </a:ext>
              </a:extLst>
            </p:cNvPr>
            <p:cNvGrpSpPr/>
            <p:nvPr/>
          </p:nvGrpSpPr>
          <p:grpSpPr>
            <a:xfrm>
              <a:off x="3200400" y="5392901"/>
              <a:ext cx="3659864" cy="966600"/>
              <a:chOff x="3142974" y="5695306"/>
              <a:chExt cx="6718852" cy="2166528"/>
            </a:xfrm>
          </p:grpSpPr>
          <p:sp>
            <p:nvSpPr>
              <p:cNvPr id="18" name="Rectangle: Rounded Corners 17">
                <a:extLst>
                  <a:ext uri="{FF2B5EF4-FFF2-40B4-BE49-F238E27FC236}">
                    <a16:creationId xmlns:a16="http://schemas.microsoft.com/office/drawing/2014/main" id="{C2DE5AF8-5A10-0385-1E4C-65A2F05CBC40}"/>
                  </a:ext>
                </a:extLst>
              </p:cNvPr>
              <p:cNvSpPr/>
              <p:nvPr/>
            </p:nvSpPr>
            <p:spPr>
              <a:xfrm>
                <a:off x="3142974" y="5695306"/>
                <a:ext cx="6718852" cy="2166528"/>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solidFill>
                    <a:schemeClr val="bg1"/>
                  </a:solidFill>
                  <a:effectLst>
                    <a:outerShdw blurRad="63500" dist="25400" dir="2700000" rotWithShape="0">
                      <a:srgbClr val="000000">
                        <a:alpha val="70000"/>
                      </a:srgbClr>
                    </a:outerShdw>
                  </a:effectLst>
                </a:endParaRPr>
              </a:p>
            </p:txBody>
          </p:sp>
          <p:grpSp>
            <p:nvGrpSpPr>
              <p:cNvPr id="19" name="Group 13">
                <a:extLst>
                  <a:ext uri="{FF2B5EF4-FFF2-40B4-BE49-F238E27FC236}">
                    <a16:creationId xmlns:a16="http://schemas.microsoft.com/office/drawing/2014/main" id="{60D83362-007C-65D5-115C-6B61000BAEC4}"/>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62C8E081-5420-2BDA-5771-8F6D34178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E1E52366-1F26-68BC-2345-15A56F583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CAB8D7ED-31C4-BAD4-D7C7-FC518C976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0B97BC34-B14C-E80E-291B-F0B7B39F89DC}"/>
                </a:ext>
              </a:extLst>
            </p:cNvPr>
            <p:cNvSpPr/>
            <p:nvPr/>
          </p:nvSpPr>
          <p:spPr>
            <a:xfrm>
              <a:off x="2514600" y="6188089"/>
              <a:ext cx="5048626" cy="433335"/>
            </a:xfrm>
            <a:prstGeom prst="rect">
              <a:avLst/>
            </a:prstGeom>
            <a:solidFill>
              <a:srgbClr val="002060"/>
            </a:solidFill>
          </p:spPr>
          <p:txBody>
            <a:bodyPr wrap="square" lIns="48218" tIns="24110" rIns="48218" bIns="24110">
              <a:spAutoFit/>
            </a:bodyPr>
            <a:lstStyle/>
            <a:p>
              <a:r>
                <a:rPr lang="en-US" sz="375"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374565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418355" y="2390863"/>
            <a:ext cx="6268641"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2504656" y="1854724"/>
            <a:ext cx="6268641" cy="2886968"/>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5286377" y="1815408"/>
            <a:ext cx="1127820"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42045" y="1632843"/>
            <a:ext cx="747522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587474" y="1873724"/>
            <a:ext cx="8153406" cy="4041684"/>
          </a:xfrm>
          <a:prstGeom prst="rect">
            <a:avLst/>
          </a:prstGeom>
          <a:blipFill>
            <a:blip r:embed="rId3">
              <a:alphaModFix amt="60000"/>
            </a:blip>
            <a:stretch>
              <a:fillRect/>
            </a:stretch>
          </a:blip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How does Paul tell his audience to use (or not use) their freedom in Christ? </a:t>
            </a: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What is Paul’s correction of the analogy of food and the stomach (v. 13)?</a:t>
            </a: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5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Why would a believer’s sex with a prostitute dishonor Christ?</a:t>
            </a: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5574891" y="1130582"/>
            <a:ext cx="2142374" cy="408618"/>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1800" b="1" dirty="0">
                <a:latin typeface="Calibri" panose="020F0502020204030204" pitchFamily="34" charset="0"/>
                <a:ea typeface="Calibri" panose="020F0502020204030204" pitchFamily="34" charset="0"/>
                <a:cs typeface="Calibri" panose="020F0502020204030204" pitchFamily="34" charset="0"/>
              </a:rPr>
              <a:t>MEMBERS OF CHRIST </a:t>
            </a:r>
          </a:p>
        </p:txBody>
      </p:sp>
      <p:sp>
        <p:nvSpPr>
          <p:cNvPr id="21" name="Rectangle 20">
            <a:extLst>
              <a:ext uri="{FF2B5EF4-FFF2-40B4-BE49-F238E27FC236}">
                <a16:creationId xmlns:a16="http://schemas.microsoft.com/office/drawing/2014/main" id="{D5CA7739-1376-4613-8ADE-73CDD8360891}"/>
              </a:ext>
            </a:extLst>
          </p:cNvPr>
          <p:cNvSpPr/>
          <p:nvPr/>
        </p:nvSpPr>
        <p:spPr>
          <a:xfrm>
            <a:off x="917600" y="2307340"/>
            <a:ext cx="7308800" cy="746358"/>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35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urges them not to use their freedom to do things that would harm the church or enslave themselves. Why should they engage in a sinful pattern that treats their bodies with no dignity?</a:t>
            </a:r>
            <a:endParaRPr lang="en-US" sz="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endParaRPr lang="en-US" sz="200" dirty="0"/>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711829" y="984413"/>
            <a:ext cx="3783067" cy="637556"/>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300"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7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232534" y="440936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651719" y="5889303"/>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611114" y="177626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15</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14AC41A1-33C5-4C7C-B422-50039177CC54}"/>
              </a:ext>
            </a:extLst>
          </p:cNvPr>
          <p:cNvSpPr/>
          <p:nvPr/>
        </p:nvSpPr>
        <p:spPr>
          <a:xfrm>
            <a:off x="970808" y="3510613"/>
            <a:ext cx="7308800" cy="749436"/>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Unlike the relationship between food and the stomach, the body is not “meant” for improper sexual use. The stomach is really only able to do one thing—digest food. The body is meant for the Lord’s purposes.</a:t>
            </a:r>
          </a:p>
        </p:txBody>
      </p:sp>
      <p:sp>
        <p:nvSpPr>
          <p:cNvPr id="2" name="Rectangle 1">
            <a:extLst>
              <a:ext uri="{FF2B5EF4-FFF2-40B4-BE49-F238E27FC236}">
                <a16:creationId xmlns:a16="http://schemas.microsoft.com/office/drawing/2014/main" id="{0986FDCB-D430-6839-F600-B8EA98E92294}"/>
              </a:ext>
            </a:extLst>
          </p:cNvPr>
          <p:cNvSpPr/>
          <p:nvPr/>
        </p:nvSpPr>
        <p:spPr>
          <a:xfrm>
            <a:off x="917600" y="4694965"/>
            <a:ext cx="7308800" cy="543162"/>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Believers are members of Christ’s body, and having sex makes two people into one flesh. Paul is treating sex as having a real bodily significance, when his Corinthian readers were not.</a:t>
            </a:r>
          </a:p>
        </p:txBody>
      </p:sp>
    </p:spTree>
    <p:extLst>
      <p:ext uri="{BB962C8B-B14F-4D97-AF65-F5344CB8AC3E}">
        <p14:creationId xmlns:p14="http://schemas.microsoft.com/office/powerpoint/2010/main" val="2164291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418355" y="2390863"/>
            <a:ext cx="6268641"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2504656" y="1854724"/>
            <a:ext cx="6268641" cy="2886968"/>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5286377" y="1815408"/>
            <a:ext cx="1127820" cy="800993"/>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4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42045" y="1632843"/>
            <a:ext cx="747522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611114" y="1873727"/>
            <a:ext cx="8153406" cy="4508350"/>
          </a:xfrm>
          <a:prstGeom prst="rect">
            <a:avLst/>
          </a:prstGeom>
          <a:blipFill>
            <a:blip r:embed="rId3">
              <a:alphaModFix amt="60000"/>
            </a:blip>
            <a:stretch>
              <a:fillRect/>
            </a:stretch>
          </a:blip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What makes sexual immorality unlike other sins?</a:t>
            </a: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Why does Paul call the individual believers a “temple?”</a:t>
            </a: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What might Paul mean by, “You were bought at a price” (v. 20)?</a:t>
            </a: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5574891" y="1130582"/>
            <a:ext cx="2142374" cy="408618"/>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1800" b="1" dirty="0">
                <a:latin typeface="Calibri" panose="020F0502020204030204" pitchFamily="34" charset="0"/>
                <a:ea typeface="Calibri" panose="020F0502020204030204" pitchFamily="34" charset="0"/>
                <a:cs typeface="Calibri" panose="020F0502020204030204" pitchFamily="34" charset="0"/>
              </a:rPr>
              <a:t>THE TEMPLE OF GOD</a:t>
            </a:r>
          </a:p>
        </p:txBody>
      </p:sp>
      <p:sp>
        <p:nvSpPr>
          <p:cNvPr id="21" name="Rectangle 20">
            <a:extLst>
              <a:ext uri="{FF2B5EF4-FFF2-40B4-BE49-F238E27FC236}">
                <a16:creationId xmlns:a16="http://schemas.microsoft.com/office/drawing/2014/main" id="{D5CA7739-1376-4613-8ADE-73CDD8360891}"/>
              </a:ext>
            </a:extLst>
          </p:cNvPr>
          <p:cNvSpPr/>
          <p:nvPr/>
        </p:nvSpPr>
        <p:spPr>
          <a:xfrm>
            <a:off x="917600" y="2222032"/>
            <a:ext cx="7308800" cy="281231"/>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says that sexual sin is actually a sin against one’s own body, while other sins are not.</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711829" y="984413"/>
            <a:ext cx="3783067" cy="637556"/>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300"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7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643367" y="1755748"/>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Our Bodies Belong to God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232534" y="4409365"/>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651719" y="5889303"/>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611114" y="177626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50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16</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14AC41A1-33C5-4C7C-B422-50039177CC54}"/>
              </a:ext>
            </a:extLst>
          </p:cNvPr>
          <p:cNvSpPr/>
          <p:nvPr/>
        </p:nvSpPr>
        <p:spPr>
          <a:xfrm>
            <a:off x="928233" y="3429000"/>
            <a:ext cx="7308800" cy="550535"/>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Holy Spirit, God’s presence, lives in individual believers. That means the body functions identically to the physical temples around the Corinthians. Temples are built to house the presences of gods and goddesses.</a:t>
            </a:r>
          </a:p>
          <a:p>
            <a:pPr>
              <a:lnSpc>
                <a:spcPct val="107000"/>
              </a:lnSpc>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19" name="Rectangle 18">
            <a:extLst>
              <a:ext uri="{FF2B5EF4-FFF2-40B4-BE49-F238E27FC236}">
                <a16:creationId xmlns:a16="http://schemas.microsoft.com/office/drawing/2014/main" id="{A4790069-3926-4E2F-88BC-83AD742323DE}"/>
              </a:ext>
            </a:extLst>
          </p:cNvPr>
          <p:cNvSpPr/>
          <p:nvPr/>
        </p:nvSpPr>
        <p:spPr>
          <a:xfrm>
            <a:off x="970808" y="4902656"/>
            <a:ext cx="7308800" cy="478849"/>
          </a:xfrm>
          <a:prstGeom prst="rect">
            <a:avLst/>
          </a:prstGeom>
          <a:solidFill>
            <a:schemeClr val="accent1">
              <a:lumMod val="75000"/>
              <a:alpha val="5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Christ is the owner and master of believers, so they do not have the right to do whatever they want. They need to carry out the will of the God, who has redeemed them from slavery to sin.</a:t>
            </a:r>
          </a:p>
        </p:txBody>
      </p:sp>
    </p:spTree>
    <p:extLst>
      <p:ext uri="{BB962C8B-B14F-4D97-AF65-F5344CB8AC3E}">
        <p14:creationId xmlns:p14="http://schemas.microsoft.com/office/powerpoint/2010/main" val="3408781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a:extLst>
            <a:ext uri="{FF2B5EF4-FFF2-40B4-BE49-F238E27FC236}">
              <a16:creationId xmlns:a16="http://schemas.microsoft.com/office/drawing/2014/main" id="{8BF91583-1078-AB31-9F94-1CA524C2999B}"/>
            </a:ext>
          </a:extLst>
        </p:cNvPr>
        <p:cNvGrpSpPr/>
        <p:nvPr/>
      </p:nvGrpSpPr>
      <p:grpSpPr>
        <a:xfrm>
          <a:off x="0" y="0"/>
          <a:ext cx="0" cy="0"/>
          <a:chOff x="0" y="0"/>
          <a:chExt cx="0" cy="0"/>
        </a:xfrm>
      </p:grpSpPr>
      <p:sp>
        <p:nvSpPr>
          <p:cNvPr id="4" name="Subtitle 7">
            <a:extLst>
              <a:ext uri="{FF2B5EF4-FFF2-40B4-BE49-F238E27FC236}">
                <a16:creationId xmlns:a16="http://schemas.microsoft.com/office/drawing/2014/main" id="{A0D2AA1C-6F91-FA3C-A550-378A98271723}"/>
              </a:ext>
            </a:extLst>
          </p:cNvPr>
          <p:cNvSpPr txBox="1">
            <a:spLocks/>
          </p:cNvSpPr>
          <p:nvPr/>
        </p:nvSpPr>
        <p:spPr>
          <a:xfrm>
            <a:off x="5209674" y="2514600"/>
            <a:ext cx="2725153" cy="2213811"/>
          </a:xfrm>
          <a:prstGeom prst="rect">
            <a:avLst/>
          </a:prstGeom>
          <a:ln w="190500">
            <a:noFill/>
          </a:ln>
        </p:spPr>
        <p:txBody>
          <a:bodyPr vert="horz" lIns="68580" tIns="34290" rIns="68580" bIns="34290" rtlCol="0" anchor="ct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18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257162" lvl="1" indent="-257162" defTabSz="685765">
              <a:spcBef>
                <a:spcPct val="20000"/>
              </a:spcBef>
              <a:buNone/>
            </a:pPr>
            <a:r>
              <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r>
              <a:rPr lang="en-US" sz="1425"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1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Slide Number Placeholder 5">
            <a:extLst>
              <a:ext uri="{FF2B5EF4-FFF2-40B4-BE49-F238E27FC236}">
                <a16:creationId xmlns:a16="http://schemas.microsoft.com/office/drawing/2014/main" id="{D48733BE-1B48-967A-F26E-58CC199BFBD3}"/>
              </a:ext>
            </a:extLst>
          </p:cNvPr>
          <p:cNvSpPr txBox="1">
            <a:spLocks/>
          </p:cNvSpPr>
          <p:nvPr/>
        </p:nvSpPr>
        <p:spPr>
          <a:xfrm>
            <a:off x="7967825" y="1297963"/>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3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17</a:t>
            </a:fld>
            <a:endParaRPr lang="en-US" sz="1350" b="1" cap="all" spc="75" dirty="0">
              <a:solidFill>
                <a:schemeClr val="bg1"/>
              </a:solidFill>
              <a:effectLst>
                <a:outerShdw blurRad="38100" dist="38100" dir="2700000" algn="tl">
                  <a:srgbClr val="000000">
                    <a:alpha val="43137"/>
                  </a:srgbClr>
                </a:outerShdw>
              </a:effectLst>
              <a:latin typeface="Gotham Medium" panose="02000604030000020004"/>
            </a:endParaRPr>
          </a:p>
        </p:txBody>
      </p:sp>
      <p:grpSp>
        <p:nvGrpSpPr>
          <p:cNvPr id="15" name="Group 14">
            <a:extLst>
              <a:ext uri="{FF2B5EF4-FFF2-40B4-BE49-F238E27FC236}">
                <a16:creationId xmlns:a16="http://schemas.microsoft.com/office/drawing/2014/main" id="{DE758FC5-C064-F9EB-043A-0AAF8DA34679}"/>
              </a:ext>
            </a:extLst>
          </p:cNvPr>
          <p:cNvGrpSpPr/>
          <p:nvPr/>
        </p:nvGrpSpPr>
        <p:grpSpPr>
          <a:xfrm>
            <a:off x="5871321" y="5462713"/>
            <a:ext cx="2725153" cy="465250"/>
            <a:chOff x="2514600" y="5392901"/>
            <a:chExt cx="5048626" cy="1228523"/>
          </a:xfrm>
        </p:grpSpPr>
        <p:grpSp>
          <p:nvGrpSpPr>
            <p:cNvPr id="16" name="Group 15">
              <a:extLst>
                <a:ext uri="{FF2B5EF4-FFF2-40B4-BE49-F238E27FC236}">
                  <a16:creationId xmlns:a16="http://schemas.microsoft.com/office/drawing/2014/main" id="{04525250-1306-597A-F2B9-1F9D3852FD3B}"/>
                </a:ext>
              </a:extLst>
            </p:cNvPr>
            <p:cNvGrpSpPr/>
            <p:nvPr/>
          </p:nvGrpSpPr>
          <p:grpSpPr>
            <a:xfrm>
              <a:off x="3200400" y="5392901"/>
              <a:ext cx="3659864" cy="966600"/>
              <a:chOff x="3142974" y="5695306"/>
              <a:chExt cx="6718852" cy="2166528"/>
            </a:xfrm>
          </p:grpSpPr>
          <p:sp>
            <p:nvSpPr>
              <p:cNvPr id="18" name="Rectangle: Rounded Corners 17">
                <a:extLst>
                  <a:ext uri="{FF2B5EF4-FFF2-40B4-BE49-F238E27FC236}">
                    <a16:creationId xmlns:a16="http://schemas.microsoft.com/office/drawing/2014/main" id="{E0BF89F6-6D7B-DF7E-8013-4D6D6BF47393}"/>
                  </a:ext>
                </a:extLst>
              </p:cNvPr>
              <p:cNvSpPr/>
              <p:nvPr/>
            </p:nvSpPr>
            <p:spPr>
              <a:xfrm>
                <a:off x="3142974" y="5695306"/>
                <a:ext cx="6718852" cy="2166528"/>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solidFill>
                    <a:schemeClr val="bg1"/>
                  </a:solidFill>
                  <a:effectLst>
                    <a:outerShdw blurRad="63500" dist="25400" dir="2700000" rotWithShape="0">
                      <a:srgbClr val="000000">
                        <a:alpha val="70000"/>
                      </a:srgbClr>
                    </a:outerShdw>
                  </a:effectLst>
                </a:endParaRPr>
              </a:p>
            </p:txBody>
          </p:sp>
          <p:grpSp>
            <p:nvGrpSpPr>
              <p:cNvPr id="19" name="Group 13">
                <a:extLst>
                  <a:ext uri="{FF2B5EF4-FFF2-40B4-BE49-F238E27FC236}">
                    <a16:creationId xmlns:a16="http://schemas.microsoft.com/office/drawing/2014/main" id="{5DD1F567-0DF9-5CFB-D8A3-D979956205A0}"/>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4CEDC29E-201A-6337-030F-8BFB0545F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6EA21BA0-7A9D-D326-7DCC-8D8D18DDA8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BCB7EBFA-589F-4F0C-A5CC-A5A7BB4987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99F229FC-44B3-B6CD-9BDE-C2425FC2F2A6}"/>
                </a:ext>
              </a:extLst>
            </p:cNvPr>
            <p:cNvSpPr/>
            <p:nvPr/>
          </p:nvSpPr>
          <p:spPr>
            <a:xfrm>
              <a:off x="2514600" y="6188089"/>
              <a:ext cx="5048626" cy="433335"/>
            </a:xfrm>
            <a:prstGeom prst="rect">
              <a:avLst/>
            </a:prstGeom>
            <a:solidFill>
              <a:srgbClr val="002060"/>
            </a:solidFill>
          </p:spPr>
          <p:txBody>
            <a:bodyPr wrap="square" lIns="48218" tIns="24110" rIns="48218" bIns="24110">
              <a:spAutoFit/>
            </a:bodyPr>
            <a:lstStyle/>
            <a:p>
              <a:r>
                <a:rPr lang="en-US" sz="375"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408576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486697" y="1329200"/>
            <a:ext cx="6939116" cy="762491"/>
          </a:xfrm>
        </p:spPr>
        <p:txBody>
          <a:bodyPr vert="horz" lIns="68580" tIns="34290" rIns="68580" bIns="34290" rtlCol="0" anchor="t">
            <a:normAutofit/>
          </a:bodyPr>
          <a:lstStyle/>
          <a:p>
            <a:r>
              <a:rPr lang="en-US" sz="3150" b="1" u="sng" cap="small" dirty="0">
                <a:effectLst>
                  <a:outerShdw blurRad="38100" dist="38100" dir="2700000" algn="tl">
                    <a:srgbClr val="000000">
                      <a:alpha val="43137"/>
                    </a:srgbClr>
                  </a:outerShdw>
                </a:effectLst>
                <a:latin typeface="Gotham Medium" panose="02000604030000020004"/>
              </a:rPr>
              <a:t>Prayer</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393055" y="146642"/>
            <a:ext cx="247861" cy="309290"/>
          </a:xfrm>
        </p:spPr>
        <p:txBody>
          <a:bodyPr vert="horz" lIns="68580" tIns="34290" rIns="68580" bIns="34290" rtlCol="0" anchor="b">
            <a:normAutofit/>
          </a:bodyPr>
          <a:lstStyle/>
          <a:p>
            <a:pPr defTabSz="685800">
              <a:spcAft>
                <a:spcPts val="450"/>
              </a:spcAft>
            </a:pPr>
            <a:fld id="{D8DA9DAA-006C-4F4B-980E-E3DF019B24E2}" type="slidenum">
              <a:rPr lang="en-US" sz="900" b="1">
                <a:solidFill>
                  <a:schemeClr val="tx1"/>
                </a:solidFill>
                <a:effectLst>
                  <a:outerShdw blurRad="38100" dist="38100" dir="2700000" algn="tl">
                    <a:srgbClr val="000000">
                      <a:alpha val="43137"/>
                    </a:srgbClr>
                  </a:outerShdw>
                </a:effectLst>
                <a:latin typeface="Arial Black" panose="020B0A04020102020204" pitchFamily="34" charset="0"/>
              </a:rPr>
              <a:pPr defTabSz="685800">
                <a:spcAft>
                  <a:spcPts val="450"/>
                </a:spcAft>
              </a:pPr>
              <a:t>2</a:t>
            </a:fld>
            <a:endParaRPr lang="en-US" sz="900"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50363" y="1826387"/>
            <a:ext cx="6115751" cy="3279913"/>
          </a:xfrm>
          <a:solidFill>
            <a:schemeClr val="bg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ormAutofit/>
          </a:bodyPr>
          <a:lstStyle/>
          <a:p>
            <a:r>
              <a:rPr lang="en-US" sz="2400" b="1" dirty="0">
                <a:effectLst>
                  <a:outerShdw blurRad="38100" dist="38100" dir="2700000" algn="tl">
                    <a:srgbClr val="000000">
                      <a:alpha val="43137"/>
                    </a:srgbClr>
                  </a:outerShdw>
                </a:effectLst>
                <a:latin typeface="Gotham Medium" panose="02000604030000020004"/>
              </a:rPr>
              <a:t>Father God, thank You for making us part of Your Son Jesus Christ’s body, the </a:t>
            </a:r>
            <a:r>
              <a:rPr lang="en-US" sz="2400" b="1" dirty="0" err="1">
                <a:effectLst>
                  <a:outerShdw blurRad="38100" dist="38100" dir="2700000" algn="tl">
                    <a:srgbClr val="000000">
                      <a:alpha val="43137"/>
                    </a:srgbClr>
                  </a:outerShdw>
                </a:effectLst>
                <a:latin typeface="Gotham Medium" panose="02000604030000020004"/>
              </a:rPr>
              <a:t>church.Lead</a:t>
            </a:r>
            <a:r>
              <a:rPr lang="en-US" sz="2400" b="1" dirty="0">
                <a:effectLst>
                  <a:outerShdw blurRad="38100" dist="38100" dir="2700000" algn="tl">
                    <a:srgbClr val="000000">
                      <a:alpha val="43137"/>
                    </a:srgbClr>
                  </a:outerShdw>
                </a:effectLst>
                <a:latin typeface="Gotham Medium" panose="02000604030000020004"/>
              </a:rPr>
              <a:t> us to respect our individual bodies as belonging to You. In Jesus’ name, Amen.</a:t>
            </a:r>
            <a:r>
              <a:rPr lang="en-US" sz="1800" b="1" dirty="0">
                <a:effectLst>
                  <a:outerShdw blurRad="38100" dist="38100" dir="2700000" algn="tl">
                    <a:srgbClr val="000000">
                      <a:alpha val="43137"/>
                    </a:srgbClr>
                  </a:outerShdw>
                </a:effectLst>
                <a:latin typeface="Gotham Medium" panose="02000604030000020004"/>
              </a:rPr>
              <a:t> </a:t>
            </a:r>
          </a:p>
          <a:p>
            <a:pPr marL="342900" lvl="3" indent="0">
              <a:buNone/>
            </a:pPr>
            <a:r>
              <a:rPr lang="en-US" sz="2800" b="1" u="sng" dirty="0">
                <a:effectLst>
                  <a:outerShdw blurRad="38100" dist="38100" dir="2700000" algn="tl">
                    <a:srgbClr val="000000">
                      <a:alpha val="43137"/>
                    </a:srgbClr>
                  </a:outerShdw>
                </a:effectLst>
                <a:latin typeface="Gotham Medium" panose="02000604030000020004"/>
              </a:rPr>
              <a:t>Thought to Remember </a:t>
            </a:r>
          </a:p>
          <a:p>
            <a:pPr marL="342900" lvl="3" indent="0">
              <a:buNone/>
            </a:pPr>
            <a:r>
              <a:rPr lang="en-US" sz="1800" b="1" dirty="0">
                <a:effectLst>
                  <a:outerShdw blurRad="38100" dist="38100" dir="2700000" algn="tl">
                    <a:srgbClr val="000000">
                      <a:alpha val="43137"/>
                    </a:srgbClr>
                  </a:outerShdw>
                </a:effectLst>
                <a:latin typeface="Gotham Medium" panose="02000604030000020004"/>
              </a:rPr>
              <a:t>Glorify God with your body.</a:t>
            </a:r>
          </a:p>
          <a:p>
            <a:pPr marL="342900" lvl="3" indent="0">
              <a:buNone/>
            </a:pPr>
            <a:r>
              <a:rPr lang="en-US" sz="1800" b="1" dirty="0">
                <a:effectLst>
                  <a:outerShdw blurRad="38100" dist="38100" dir="2700000" algn="tl">
                    <a:srgbClr val="000000">
                      <a:alpha val="43137"/>
                    </a:srgbClr>
                  </a:outerShdw>
                </a:effectLst>
                <a:latin typeface="Gotham Medium" panose="02000604030000020004"/>
              </a:rPr>
              <a:t>. </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477687" y="5528800"/>
            <a:ext cx="2550073" cy="323361"/>
          </a:xfrm>
          <a:gradFill>
            <a:gsLst>
              <a:gs pos="0">
                <a:schemeClr val="bg1">
                  <a:lumMod val="75000"/>
                </a:schemeClr>
              </a:gs>
              <a:gs pos="32000">
                <a:srgbClr val="92D050"/>
              </a:gs>
              <a:gs pos="93000">
                <a:schemeClr val="accent1">
                  <a:lumMod val="45000"/>
                  <a:lumOff val="55000"/>
                </a:schemeClr>
              </a:gs>
            </a:gsLst>
            <a:lin ang="5400000" scaled="1"/>
          </a:gradFill>
          <a:scene3d>
            <a:camera prst="orthographicFront">
              <a:rot lat="0" lon="0" rev="0"/>
            </a:camera>
            <a:lightRig rig="balanced" dir="t">
              <a:rot lat="0" lon="0" rev="8700000"/>
            </a:lightRig>
          </a:scene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b">
            <a:normAutofit fontScale="62500" lnSpcReduction="20000"/>
          </a:bodyPr>
          <a:lstStyle/>
          <a:p>
            <a:pPr defTabSz="685800">
              <a:spcAft>
                <a:spcPts val="450"/>
              </a:spcAft>
            </a:pPr>
            <a:r>
              <a:rPr lang="en-US" sz="2700" b="1" cap="small" dirty="0">
                <a:solidFill>
                  <a:schemeClr val="tx1"/>
                </a:solidFill>
                <a:effectLst>
                  <a:outerShdw blurRad="38100" dist="38100" dir="2700000" algn="tl">
                    <a:srgbClr val="000000">
                      <a:alpha val="43137"/>
                    </a:srgbClr>
                  </a:outerShdw>
                </a:effectLst>
                <a:latin typeface="Gotham Medium" panose="02000604030000020004"/>
              </a:rPr>
              <a:t>Our Bodies Belong to God</a:t>
            </a:r>
          </a:p>
        </p:txBody>
      </p:sp>
      <p:pic>
        <p:nvPicPr>
          <p:cNvPr id="5" name="Picture 4">
            <a:extLst>
              <a:ext uri="{FF2B5EF4-FFF2-40B4-BE49-F238E27FC236}">
                <a16:creationId xmlns:a16="http://schemas.microsoft.com/office/drawing/2014/main" id="{0A13A8C1-8113-43FA-AADF-5344FFB5E508}"/>
              </a:ext>
            </a:extLst>
          </p:cNvPr>
          <p:cNvPicPr>
            <a:picLocks noChangeAspect="1"/>
          </p:cNvPicPr>
          <p:nvPr/>
        </p:nvPicPr>
        <p:blipFill>
          <a:blip r:embed="rId3"/>
          <a:srcRect l="10393" r="10393"/>
          <a:stretch/>
        </p:blipFill>
        <p:spPr>
          <a:xfrm>
            <a:off x="4333197" y="3232605"/>
            <a:ext cx="4307719" cy="3625395"/>
          </a:xfrm>
          <a:prstGeom prst="roundRect">
            <a:avLst>
              <a:gd name="adj" fmla="val 3153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3486376" y="334966"/>
            <a:ext cx="4375404" cy="1707642"/>
          </a:xfrm>
        </p:spPr>
        <p:txBody>
          <a:bodyPr/>
          <a:lstStyle/>
          <a:p>
            <a:pPr algn="ctr"/>
            <a:r>
              <a:rPr lang="en-US" dirty="0">
                <a:solidFill>
                  <a:srgbClr val="002060"/>
                </a:solidFill>
                <a:effectLst>
                  <a:outerShdw blurRad="38100" dist="38100" dir="2700000" algn="tl">
                    <a:srgbClr val="000000">
                      <a:alpha val="43137"/>
                    </a:srgbClr>
                  </a:outerShdw>
                </a:effectLst>
                <a:latin typeface="Gotham Medium" panose="02000604030000020004"/>
              </a:rPr>
              <a:t>Agenda</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3060511" y="2064399"/>
            <a:ext cx="6083490" cy="3175279"/>
          </a:xfrm>
          <a:solidFill>
            <a:schemeClr val="accent1">
              <a:lumMod val="75000"/>
              <a:alpha val="20000"/>
            </a:schemeClr>
          </a:solidFill>
        </p:spPr>
        <p:txBody>
          <a:bodyPr>
            <a:noAutofit/>
          </a:bodyPr>
          <a:lstStyle/>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243013" lvl="3" indent="-342900">
              <a:spcBef>
                <a:spcPts val="0"/>
              </a:spcBef>
              <a:buClr>
                <a:schemeClr val="bg1"/>
              </a:buClr>
              <a:buFont typeface="Wingdings" panose="05000000000000000000" pitchFamily="2" charset="2"/>
              <a:buChar char="q"/>
              <a:defRPr/>
            </a:pPr>
            <a:endPar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00113" lvl="2" indent="-342900">
              <a:spcBef>
                <a:spcPts val="0"/>
              </a:spcBef>
              <a:buClr>
                <a:schemeClr val="bg1"/>
              </a:buClr>
              <a:buFont typeface="Wingdings" panose="05000000000000000000" pitchFamily="2" charset="2"/>
              <a:buChar char="q"/>
              <a:defRPr/>
            </a:pPr>
            <a:r>
              <a:rPr lang="en-US" sz="16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Members of Christ - 1 Corinthians 6:12–17 KJV</a:t>
            </a:r>
          </a:p>
          <a:p>
            <a:pPr marL="900113" lvl="2" indent="-342900">
              <a:spcBef>
                <a:spcPts val="0"/>
              </a:spcBef>
              <a:buClr>
                <a:schemeClr val="bg1"/>
              </a:buClr>
              <a:buFont typeface="Wingdings" panose="05000000000000000000" pitchFamily="2" charset="2"/>
              <a:buChar char="q"/>
              <a:defRPr/>
            </a:pPr>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of God - 1 Corinthians 6:18–20 KJV</a:t>
            </a:r>
          </a:p>
          <a:p>
            <a:pPr marL="900113" lvl="2" indent="-342900">
              <a:spcBef>
                <a:spcPts val="0"/>
              </a:spcBef>
              <a:buClr>
                <a:schemeClr val="bg1"/>
              </a:buClr>
              <a:buFont typeface="Wingdings" panose="05000000000000000000" pitchFamily="2" charset="2"/>
              <a:buChar char="q"/>
              <a:defRPr/>
            </a:pPr>
            <a:endParaRPr lang="en-US" sz="1500" b="1" cap="small" spc="38" dirty="0">
              <a:ln w="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669718" lvl="2" indent="-257175" hangingPunct="0">
              <a:spcBef>
                <a:spcPts val="900"/>
              </a:spcBef>
              <a:buClr>
                <a:schemeClr val="bg1"/>
              </a:buClr>
              <a:buFont typeface="Wingdings" panose="05000000000000000000" pitchFamily="2" charset="2"/>
              <a:buChar char="q"/>
              <a:tabLst>
                <a:tab pos="482186" algn="l"/>
              </a:tabLst>
              <a:defRPr/>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669718" lvl="2" indent="-257175" hangingPunct="0">
              <a:spcBef>
                <a:spcPts val="900"/>
              </a:spcBef>
              <a:buClr>
                <a:schemeClr val="bg1"/>
              </a:buClr>
              <a:buFont typeface="Wingdings" panose="05000000000000000000" pitchFamily="2" charset="2"/>
              <a:buChar char="q"/>
              <a:tabLst>
                <a:tab pos="482186" algn="l"/>
              </a:tabLst>
            </a:pPr>
            <a:r>
              <a:rPr lang="en-US" sz="1800" b="1" cap="small" spc="38"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740071" y="792481"/>
            <a:ext cx="2746305" cy="1144530"/>
          </a:xfrm>
          <a:prstGeom prst="rect">
            <a:avLst/>
          </a:prstGeom>
          <a:solidFill>
            <a:schemeClr val="accent1">
              <a:lumMod val="40000"/>
              <a:lumOff val="60000"/>
              <a:alpha val="20000"/>
            </a:schemeClr>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txBody>
          <a:bodyPr vert="horz" lIns="68580" tIns="34290" rIns="68580" bIns="3429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pPr>
            <a:r>
              <a:rPr lang="en-US" sz="13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Do you not know that your bodies are temples of the Holy Spirit, who is in you, whom you have received from God? You are not your own.</a:t>
            </a:r>
            <a:r>
              <a:rPr lang="en-US" sz="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gn="r">
              <a:lnSpc>
                <a:spcPct val="107000"/>
              </a:lnSpc>
            </a:pPr>
            <a:r>
              <a:rPr lang="en-US" sz="13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Corinthians 6:19 NIV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3813098" y="4313359"/>
            <a:ext cx="52806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3813098" y="3652511"/>
            <a:ext cx="52806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6150284" y="1278320"/>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2400">
                <a:solidFill>
                  <a:srgbClr val="002060"/>
                </a:solidFill>
                <a:effectLst>
                  <a:outerShdw blurRad="38100" dist="38100" dir="2700000" algn="tl">
                    <a:srgbClr val="000000">
                      <a:alpha val="43137"/>
                    </a:srgbClr>
                  </a:outerShdw>
                </a:effectLst>
                <a:latin typeface="Gotham Medium" panose="02000604030000020004"/>
              </a:rPr>
              <a:pPr/>
              <a:t>3</a:t>
            </a:fld>
            <a:endParaRPr lang="en-US" sz="2400"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15" name="Straight Connector 14">
            <a:extLst>
              <a:ext uri="{FF2B5EF4-FFF2-40B4-BE49-F238E27FC236}">
                <a16:creationId xmlns:a16="http://schemas.microsoft.com/office/drawing/2014/main" id="{137E650C-2946-4F77-9C12-012B1900A21D}"/>
              </a:ext>
            </a:extLst>
          </p:cNvPr>
          <p:cNvCxnSpPr>
            <a:cxnSpLocks/>
          </p:cNvCxnSpPr>
          <p:nvPr/>
        </p:nvCxnSpPr>
        <p:spPr>
          <a:xfrm>
            <a:off x="3813098" y="1937013"/>
            <a:ext cx="52806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Footer Placeholder 9">
            <a:extLst>
              <a:ext uri="{FF2B5EF4-FFF2-40B4-BE49-F238E27FC236}">
                <a16:creationId xmlns:a16="http://schemas.microsoft.com/office/drawing/2014/main" id="{1F41264E-6AAC-4CF5-A1AE-FA355D1BB31F}"/>
              </a:ext>
            </a:extLst>
          </p:cNvPr>
          <p:cNvSpPr txBox="1">
            <a:spLocks/>
          </p:cNvSpPr>
          <p:nvPr/>
        </p:nvSpPr>
        <p:spPr>
          <a:xfrm rot="16200000">
            <a:off x="-678235" y="1162739"/>
            <a:ext cx="2095290" cy="439741"/>
          </a:xfrm>
          <a:prstGeom prst="rect">
            <a:avLst/>
          </a:prstGeom>
          <a:solidFill>
            <a:srgbClr val="002060"/>
          </a:solidFill>
          <a:ln w="12700" cap="flat" cmpd="sng" algn="ctr">
            <a:solidFill>
              <a:schemeClr val="accent1">
                <a:lumMod val="75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050" cap="small" dirty="0">
                <a:latin typeface="Arial Black" panose="020B0A04020102020204" pitchFamily="34" charset="0"/>
              </a:rPr>
              <a:t>Our Bodies Belong to God</a:t>
            </a:r>
          </a:p>
        </p:txBody>
      </p:sp>
      <p:pic>
        <p:nvPicPr>
          <p:cNvPr id="6" name="Picture 5">
            <a:extLst>
              <a:ext uri="{FF2B5EF4-FFF2-40B4-BE49-F238E27FC236}">
                <a16:creationId xmlns:a16="http://schemas.microsoft.com/office/drawing/2014/main" id="{A8291800-76D4-49B1-A697-956DB55ABD0B}"/>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Lst>
          </a:blip>
          <a:srcRect l="5561" r="5561"/>
          <a:stretch/>
        </p:blipFill>
        <p:spPr>
          <a:xfrm>
            <a:off x="167320" y="3276600"/>
            <a:ext cx="2746305" cy="2641525"/>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628649" y="301550"/>
            <a:ext cx="7886700" cy="598171"/>
          </a:xfrm>
        </p:spPr>
        <p:txBody>
          <a:bodyPr>
            <a:normAutofit fontScale="90000"/>
          </a:bodyPr>
          <a:lstStyle/>
          <a:p>
            <a:pPr>
              <a:lnSpc>
                <a:spcPct val="107000"/>
              </a:lnSpc>
              <a:spcBef>
                <a:spcPts val="0"/>
              </a:spcBef>
            </a:pP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Bodies Joined and Torn</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368851" y="505402"/>
            <a:ext cx="512504" cy="273844"/>
          </a:xfrm>
        </p:spPr>
        <p:txBody>
          <a:bodyPr/>
          <a:lstStyle/>
          <a:p>
            <a:fld id="{D8DA9DAA-006C-4F4B-980E-E3DF019B24E2}" type="slidenum">
              <a:rPr lang="en-US">
                <a:solidFill>
                  <a:schemeClr val="bg1"/>
                </a:solidFill>
                <a:latin typeface="Arial Black" panose="020B0A04020102020204" pitchFamily="34" charset="0"/>
              </a:rPr>
              <a:pPr/>
              <a:t>4</a:t>
            </a:fld>
            <a:endParaRPr lang="en-US" dirty="0">
              <a:solidFill>
                <a:schemeClr val="bg1"/>
              </a:solidFill>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423383" y="7036974"/>
            <a:ext cx="500634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7D6C932-7F20-4CBC-A7DF-93F9E3F0A4ED}"/>
              </a:ext>
            </a:extLst>
          </p:cNvPr>
          <p:cNvGrpSpPr/>
          <p:nvPr/>
        </p:nvGrpSpPr>
        <p:grpSpPr>
          <a:xfrm>
            <a:off x="149538" y="198567"/>
            <a:ext cx="8624490" cy="6475825"/>
            <a:chOff x="199385" y="140789"/>
            <a:chExt cx="11499320" cy="6607557"/>
          </a:xfrm>
        </p:grpSpPr>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725905" y="98003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643379"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725905"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38DE476D-C50D-3BF0-F71F-176CC71DA0B9}"/>
              </a:ext>
            </a:extLst>
          </p:cNvPr>
          <p:cNvSpPr txBox="1"/>
          <p:nvPr/>
        </p:nvSpPr>
        <p:spPr>
          <a:xfrm>
            <a:off x="4867973" y="3025437"/>
            <a:ext cx="4013382" cy="3539815"/>
          </a:xfrm>
          <a:prstGeom prst="rect">
            <a:avLst/>
          </a:prstGeom>
          <a:solidFill>
            <a:schemeClr val="bg1">
              <a:alpha val="20000"/>
            </a:schemeClr>
          </a:solidFill>
        </p:spPr>
        <p:txBody>
          <a:bodyPr wrap="square">
            <a:spAutoFit/>
          </a:bodyPr>
          <a:lstStyle/>
          <a:p>
            <a:pPr>
              <a:lnSpc>
                <a:spcPct val="107000"/>
              </a:lnSpc>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went to the apartment building where Tony, his mother, and his siblings had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moved.Tony</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answered my knock on the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door.When</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he saw me, he burst into tears and threw himself into my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arms.I</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held him as he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cried.We</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sat at the kitchen table, and he told me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everything.His</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father had met another woman online, invited her to live with him, and asked for a divorce from Tony’s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mother.The</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children had sided with their mom, so their father told them all to leave.</a:t>
            </a:r>
          </a:p>
          <a:p>
            <a:pPr>
              <a:lnSpc>
                <a:spcPct val="107000"/>
              </a:lnSpc>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momentary pleasures, this man had destroyed his marriage, ruined his relationship with his children, and lost the goodwill of his church and the wider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community.Though</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joined to his wife as one flesh, he had torn them apart.</a:t>
            </a:r>
          </a:p>
        </p:txBody>
      </p:sp>
      <p:sp>
        <p:nvSpPr>
          <p:cNvPr id="22" name="TextBox 21">
            <a:extLst>
              <a:ext uri="{FF2B5EF4-FFF2-40B4-BE49-F238E27FC236}">
                <a16:creationId xmlns:a16="http://schemas.microsoft.com/office/drawing/2014/main" id="{3B941D59-0812-4FA5-ACD2-C6292795C75E}"/>
              </a:ext>
            </a:extLst>
          </p:cNvPr>
          <p:cNvSpPr txBox="1"/>
          <p:nvPr/>
        </p:nvSpPr>
        <p:spPr>
          <a:xfrm>
            <a:off x="544429" y="1099204"/>
            <a:ext cx="8450033" cy="1926233"/>
          </a:xfrm>
          <a:prstGeom prst="rect">
            <a:avLst/>
          </a:prstGeom>
          <a:solidFill>
            <a:schemeClr val="bg1">
              <a:alpha val="20000"/>
            </a:schemeClr>
          </a:solidFill>
        </p:spPr>
        <p:txBody>
          <a:bodyPr wrap="square">
            <a:spAutoFit/>
          </a:bodyPr>
          <a:lstStyle/>
          <a:p>
            <a:pPr>
              <a:lnSpc>
                <a:spcPct val="107000"/>
              </a:lnSpc>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My best friend from the first day of high school was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Tony.We</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shared a vibrant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faith.We</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led Bible studies together and even started a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band.His</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father was the minister of a large church in our area and a highly respected member of the community.</a:t>
            </a:r>
          </a:p>
          <a:p>
            <a:pPr>
              <a:lnSpc>
                <a:spcPct val="107000"/>
              </a:lnSpc>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summer before our senior year, Tony’s personality began to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shift.He</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became sullen and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isolated.He</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abruptly quit the band, stopped attending our Bible studies, and didn’t return my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calls.After</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weeks of being avoided, I drove to his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house.His</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father answered the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door.A</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woman stood next to him, with her hand on his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shoulder.She</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was not Tony’s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mother.I</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was told that Tony was staying with his </a:t>
            </a:r>
            <a:r>
              <a:rPr lang="en-US" sz="1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mother.Tony’s</a:t>
            </a: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dad quickly gave me the address and shut the door.</a:t>
            </a:r>
          </a:p>
        </p:txBody>
      </p:sp>
      <p:pic>
        <p:nvPicPr>
          <p:cNvPr id="4" name="Picture 3" descr="A blue cross on a purple background&#10;&#10;AI-generated content may be incorrect.">
            <a:extLst>
              <a:ext uri="{FF2B5EF4-FFF2-40B4-BE49-F238E27FC236}">
                <a16:creationId xmlns:a16="http://schemas.microsoft.com/office/drawing/2014/main" id="{FEDA6F20-0C9D-FBE7-C1CF-5DB2BFA13389}"/>
              </a:ext>
            </a:extLst>
          </p:cNvPr>
          <p:cNvPicPr>
            <a:picLocks noChangeAspect="1"/>
          </p:cNvPicPr>
          <p:nvPr/>
        </p:nvPicPr>
        <p:blipFill>
          <a:blip r:embed="rId3"/>
          <a:stretch>
            <a:fillRect/>
          </a:stretch>
        </p:blipFill>
        <p:spPr>
          <a:xfrm>
            <a:off x="628648" y="3258564"/>
            <a:ext cx="4199005" cy="3218436"/>
          </a:xfrm>
          <a:prstGeom prst="rect">
            <a:avLst/>
          </a:prstGeom>
        </p:spPr>
      </p:pic>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4B19-546A-A3AE-4C54-3D16A7549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8F84F-BA98-C2FB-0E7E-2E7D13095474}"/>
              </a:ext>
            </a:extLst>
          </p:cNvPr>
          <p:cNvSpPr>
            <a:spLocks noGrp="1"/>
          </p:cNvSpPr>
          <p:nvPr>
            <p:ph type="title"/>
          </p:nvPr>
        </p:nvSpPr>
        <p:spPr>
          <a:xfrm>
            <a:off x="628649" y="301550"/>
            <a:ext cx="7886700" cy="598171"/>
          </a:xfrm>
        </p:spPr>
        <p:txBody>
          <a:bodyPr>
            <a:normAutofit fontScale="90000"/>
          </a:bodyPr>
          <a:lstStyle/>
          <a:p>
            <a:pPr>
              <a:lnSpc>
                <a:spcPct val="107000"/>
              </a:lnSpc>
              <a:spcBef>
                <a:spcPts val="0"/>
              </a:spcBef>
            </a:pP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PROSTITUTION IN THE ANCIENT WORLD </a:t>
            </a:r>
          </a:p>
        </p:txBody>
      </p:sp>
      <p:sp>
        <p:nvSpPr>
          <p:cNvPr id="6" name="Slide Number Placeholder 5">
            <a:extLst>
              <a:ext uri="{FF2B5EF4-FFF2-40B4-BE49-F238E27FC236}">
                <a16:creationId xmlns:a16="http://schemas.microsoft.com/office/drawing/2014/main" id="{AC3E8C9D-8991-DBDE-8619-678AA820A128}"/>
              </a:ext>
            </a:extLst>
          </p:cNvPr>
          <p:cNvSpPr>
            <a:spLocks noGrp="1"/>
          </p:cNvSpPr>
          <p:nvPr>
            <p:ph type="sldNum" sz="quarter" idx="12"/>
          </p:nvPr>
        </p:nvSpPr>
        <p:spPr>
          <a:xfrm>
            <a:off x="8368851" y="505402"/>
            <a:ext cx="512504" cy="273844"/>
          </a:xfrm>
        </p:spPr>
        <p:txBody>
          <a:bodyPr/>
          <a:lstStyle/>
          <a:p>
            <a:fld id="{D8DA9DAA-006C-4F4B-980E-E3DF019B24E2}" type="slidenum">
              <a:rPr lang="en-US">
                <a:solidFill>
                  <a:schemeClr val="bg1"/>
                </a:solidFill>
                <a:latin typeface="Arial Black" panose="020B0A04020102020204" pitchFamily="34" charset="0"/>
              </a:rPr>
              <a:pPr/>
              <a:t>5</a:t>
            </a:fld>
            <a:endParaRPr lang="en-US" dirty="0">
              <a:solidFill>
                <a:schemeClr val="bg1"/>
              </a:solidFill>
              <a:latin typeface="Arial Black" panose="020B0A04020102020204" pitchFamily="34" charset="0"/>
            </a:endParaRPr>
          </a:p>
        </p:txBody>
      </p:sp>
      <p:cxnSp>
        <p:nvCxnSpPr>
          <p:cNvPr id="12" name="Straight Connector 11">
            <a:extLst>
              <a:ext uri="{FF2B5EF4-FFF2-40B4-BE49-F238E27FC236}">
                <a16:creationId xmlns:a16="http://schemas.microsoft.com/office/drawing/2014/main" id="{EF32FC68-151E-BEA9-7813-A1B870A9AEF3}"/>
              </a:ext>
            </a:extLst>
          </p:cNvPr>
          <p:cNvCxnSpPr>
            <a:cxnSpLocks/>
          </p:cNvCxnSpPr>
          <p:nvPr/>
        </p:nvCxnSpPr>
        <p:spPr>
          <a:xfrm rot="10800000">
            <a:off x="423383" y="7036974"/>
            <a:ext cx="500634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FD0C842-157B-F07C-064F-DBF9613244A6}"/>
              </a:ext>
            </a:extLst>
          </p:cNvPr>
          <p:cNvGrpSpPr/>
          <p:nvPr/>
        </p:nvGrpSpPr>
        <p:grpSpPr>
          <a:xfrm>
            <a:off x="149538" y="198567"/>
            <a:ext cx="8624490" cy="6475825"/>
            <a:chOff x="199385" y="140789"/>
            <a:chExt cx="11499320" cy="6607557"/>
          </a:xfrm>
        </p:grpSpPr>
        <p:cxnSp>
          <p:nvCxnSpPr>
            <p:cNvPr id="15" name="Straight Connector 14">
              <a:extLst>
                <a:ext uri="{FF2B5EF4-FFF2-40B4-BE49-F238E27FC236}">
                  <a16:creationId xmlns:a16="http://schemas.microsoft.com/office/drawing/2014/main" id="{AC02B1B5-BB4A-B0D0-BCD2-2351482516B6}"/>
                </a:ext>
              </a:extLst>
            </p:cNvPr>
            <p:cNvCxnSpPr>
              <a:cxnSpLocks/>
            </p:cNvCxnSpPr>
            <p:nvPr/>
          </p:nvCxnSpPr>
          <p:spPr>
            <a:xfrm>
              <a:off x="725905" y="98003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Footer Placeholder 9">
              <a:extLst>
                <a:ext uri="{FF2B5EF4-FFF2-40B4-BE49-F238E27FC236}">
                  <a16:creationId xmlns:a16="http://schemas.microsoft.com/office/drawing/2014/main" id="{7F90D486-432C-E53D-CEC0-42DBC86EB2CB}"/>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7" name="Straight Connector 16">
              <a:extLst>
                <a:ext uri="{FF2B5EF4-FFF2-40B4-BE49-F238E27FC236}">
                  <a16:creationId xmlns:a16="http://schemas.microsoft.com/office/drawing/2014/main" id="{617A5FC3-B1AA-12B1-E773-A5F80A0FB268}"/>
                </a:ext>
              </a:extLst>
            </p:cNvPr>
            <p:cNvCxnSpPr>
              <a:cxnSpLocks/>
            </p:cNvCxnSpPr>
            <p:nvPr/>
          </p:nvCxnSpPr>
          <p:spPr>
            <a:xfrm rot="16200000">
              <a:off x="-1643379"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43C329-3F03-6166-46B5-6555A20E86B2}"/>
                </a:ext>
              </a:extLst>
            </p:cNvPr>
            <p:cNvCxnSpPr>
              <a:cxnSpLocks/>
            </p:cNvCxnSpPr>
            <p:nvPr/>
          </p:nvCxnSpPr>
          <p:spPr>
            <a:xfrm>
              <a:off x="725905"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1FA8BE4-B233-DC95-AE36-20F66A57E949}"/>
              </a:ext>
            </a:extLst>
          </p:cNvPr>
          <p:cNvSpPr txBox="1"/>
          <p:nvPr/>
        </p:nvSpPr>
        <p:spPr>
          <a:xfrm>
            <a:off x="2438406" y="1099204"/>
            <a:ext cx="6705594" cy="5413726"/>
          </a:xfrm>
          <a:prstGeom prst="rect">
            <a:avLst/>
          </a:prstGeom>
          <a:solidFill>
            <a:schemeClr val="bg1">
              <a:alpha val="20000"/>
            </a:schemeClr>
          </a:solidFill>
        </p:spPr>
        <p:txBody>
          <a:bodyPr wrap="square">
            <a:spAutoFit/>
          </a:bodyPr>
          <a:lstStyle/>
          <a:p>
            <a:pPr>
              <a:lnSpc>
                <a:spcPct val="107000"/>
              </a:lnSpc>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Many modern Christians will have difficulty envisioning how widespread and accepted prostitution could be in the ancient Mediterranean world. Unlike the majority of the United States, where prostitution largely remains illegal, Greeks and Romans considered prostitution lawful, even helpful for the public good. In Greco-Roman contexts, having sex with a prostitute was viewed as morally wrong only if one visited too frequently, which showed a lack of self-control. Prostitutes generally had very low social status; some were slaves or former slaves and suffered frequent abuse. But there were also prostitutes involved in religious rituals in many ancient Greek temples. Sex with these “sacred” prostitutes was a fertility rite. The geographer and historian Strabo (first century BC) noted that such prostitution was especially common in Corinth, though his famous estimate of “thousands” of such women is thought to be an exaggeration. The Corinthian believers may have been visiting these kinds of “religious” prostitutes, which would only add another dimension to the sinfulness and dishonor of their actions as members of Christ’s body. </a:t>
            </a:r>
          </a:p>
        </p:txBody>
      </p:sp>
      <p:pic>
        <p:nvPicPr>
          <p:cNvPr id="4" name="Picture 3" descr="A blue cross on a purple background&#10;&#10;AI-generated content may be incorrect.">
            <a:extLst>
              <a:ext uri="{FF2B5EF4-FFF2-40B4-BE49-F238E27FC236}">
                <a16:creationId xmlns:a16="http://schemas.microsoft.com/office/drawing/2014/main" id="{8D695F97-012E-218B-73A0-FA07F72148F1}"/>
              </a:ext>
            </a:extLst>
          </p:cNvPr>
          <p:cNvPicPr>
            <a:picLocks noChangeAspect="1"/>
          </p:cNvPicPr>
          <p:nvPr/>
        </p:nvPicPr>
        <p:blipFill>
          <a:blip r:embed="rId3"/>
          <a:stretch>
            <a:fillRect/>
          </a:stretch>
        </p:blipFill>
        <p:spPr>
          <a:xfrm>
            <a:off x="544428" y="1219679"/>
            <a:ext cx="1930812" cy="1863916"/>
          </a:xfrm>
          <a:prstGeom prst="rect">
            <a:avLst/>
          </a:prstGeom>
        </p:spPr>
      </p:pic>
    </p:spTree>
    <p:extLst>
      <p:ext uri="{BB962C8B-B14F-4D97-AF65-F5344CB8AC3E}">
        <p14:creationId xmlns:p14="http://schemas.microsoft.com/office/powerpoint/2010/main" val="34946933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86EF22-6B0D-6266-C4A6-5885DE2B616B}"/>
              </a:ext>
            </a:extLst>
          </p:cNvPr>
          <p:cNvSpPr txBox="1">
            <a:spLocks/>
          </p:cNvSpPr>
          <p:nvPr/>
        </p:nvSpPr>
        <p:spPr>
          <a:xfrm>
            <a:off x="642298" y="127130"/>
            <a:ext cx="7886700" cy="373858"/>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cap="small" dirty="0">
                <a:solidFill>
                  <a:srgbClr val="002060"/>
                </a:solidFill>
                <a:effectLst>
                  <a:outerShdw blurRad="38100" dist="38100" dir="2700000" algn="tl">
                    <a:srgbClr val="000000">
                      <a:alpha val="43137"/>
                    </a:srgbClr>
                  </a:outerShdw>
                </a:effectLst>
                <a:latin typeface="Gotham Medium" panose="02000604030000020004"/>
              </a:rPr>
              <a:t>Key Points</a:t>
            </a:r>
          </a:p>
        </p:txBody>
      </p:sp>
      <p:grpSp>
        <p:nvGrpSpPr>
          <p:cNvPr id="5" name="Group 4">
            <a:extLst>
              <a:ext uri="{FF2B5EF4-FFF2-40B4-BE49-F238E27FC236}">
                <a16:creationId xmlns:a16="http://schemas.microsoft.com/office/drawing/2014/main" id="{F4B2C944-72F1-923D-DC9F-0591220578A8}"/>
              </a:ext>
            </a:extLst>
          </p:cNvPr>
          <p:cNvGrpSpPr/>
          <p:nvPr/>
        </p:nvGrpSpPr>
        <p:grpSpPr>
          <a:xfrm>
            <a:off x="220756" y="130328"/>
            <a:ext cx="8624490" cy="6379653"/>
            <a:chOff x="276144" y="140789"/>
            <a:chExt cx="11499320" cy="6607557"/>
          </a:xfrm>
        </p:grpSpPr>
        <p:cxnSp>
          <p:nvCxnSpPr>
            <p:cNvPr id="6" name="Straight Connector 5">
              <a:extLst>
                <a:ext uri="{FF2B5EF4-FFF2-40B4-BE49-F238E27FC236}">
                  <a16:creationId xmlns:a16="http://schemas.microsoft.com/office/drawing/2014/main" id="{0856024F-7CC4-4080-5462-57C074C4A848}"/>
                </a:ext>
              </a:extLst>
            </p:cNvPr>
            <p:cNvCxnSpPr>
              <a:cxnSpLocks/>
            </p:cNvCxnSpPr>
            <p:nvPr/>
          </p:nvCxnSpPr>
          <p:spPr>
            <a:xfrm>
              <a:off x="802664" y="702250"/>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Footer Placeholder 9">
              <a:extLst>
                <a:ext uri="{FF2B5EF4-FFF2-40B4-BE49-F238E27FC236}">
                  <a16:creationId xmlns:a16="http://schemas.microsoft.com/office/drawing/2014/main" id="{49F99405-5324-7361-3262-880392E7D986}"/>
                </a:ext>
              </a:extLst>
            </p:cNvPr>
            <p:cNvSpPr txBox="1">
              <a:spLocks/>
            </p:cNvSpPr>
            <p:nvPr/>
          </p:nvSpPr>
          <p:spPr>
            <a:xfrm rot="16200000">
              <a:off x="-781064"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8" name="Straight Connector 7">
              <a:extLst>
                <a:ext uri="{FF2B5EF4-FFF2-40B4-BE49-F238E27FC236}">
                  <a16:creationId xmlns:a16="http://schemas.microsoft.com/office/drawing/2014/main" id="{12B2FFEB-22D7-326C-F181-3AEE41716D1F}"/>
                </a:ext>
              </a:extLst>
            </p:cNvPr>
            <p:cNvCxnSpPr>
              <a:cxnSpLocks/>
            </p:cNvCxnSpPr>
            <p:nvPr/>
          </p:nvCxnSpPr>
          <p:spPr>
            <a:xfrm rot="16200000">
              <a:off x="-1566620"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3697C2-2A7D-5C30-F77F-34E6F6F5FE6A}"/>
                </a:ext>
              </a:extLst>
            </p:cNvPr>
            <p:cNvCxnSpPr>
              <a:cxnSpLocks/>
            </p:cNvCxnSpPr>
            <p:nvPr/>
          </p:nvCxnSpPr>
          <p:spPr>
            <a:xfrm>
              <a:off x="802664"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itle 1"/>
          <p:cNvSpPr txBox="1">
            <a:spLocks/>
          </p:cNvSpPr>
          <p:nvPr/>
        </p:nvSpPr>
        <p:spPr>
          <a:xfrm>
            <a:off x="558077" y="3129482"/>
            <a:ext cx="3840480" cy="5388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82880" indent="-347472" algn="l">
              <a:spcBef>
                <a:spcPct val="20000"/>
              </a:spcBef>
            </a:pPr>
            <a:endParaRPr lang="en-US" sz="1800" b="1" u="sng" cap="small" dirty="0">
              <a:solidFill>
                <a:srgbClr val="000000"/>
              </a:solidFill>
              <a:latin typeface="Arial Black" panose="020B0A04020102020204" pitchFamily="34" charset="0"/>
              <a:ea typeface="+mn-ea"/>
              <a:cs typeface="+mn-cs"/>
            </a:endParaRPr>
          </a:p>
        </p:txBody>
      </p:sp>
      <p:sp>
        <p:nvSpPr>
          <p:cNvPr id="14" name="Title 1"/>
          <p:cNvSpPr txBox="1">
            <a:spLocks/>
          </p:cNvSpPr>
          <p:nvPr/>
        </p:nvSpPr>
        <p:spPr>
          <a:xfrm>
            <a:off x="4745445" y="1870646"/>
            <a:ext cx="3840480" cy="46234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b="1" u="sng" cap="small" dirty="0">
              <a:solidFill>
                <a:srgbClr val="000000"/>
              </a:solidFill>
              <a:latin typeface="Arial Black" panose="020B0A04020102020204" pitchFamily="34" charset="0"/>
              <a:ea typeface="+mn-ea"/>
              <a:cs typeface="+mn-cs"/>
            </a:endParaRPr>
          </a:p>
        </p:txBody>
      </p:sp>
      <p:sp>
        <p:nvSpPr>
          <p:cNvPr id="16" name="Title 1"/>
          <p:cNvSpPr txBox="1">
            <a:spLocks/>
          </p:cNvSpPr>
          <p:nvPr/>
        </p:nvSpPr>
        <p:spPr>
          <a:xfrm>
            <a:off x="4745445" y="3287463"/>
            <a:ext cx="3840480" cy="435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b="1" u="sng" cap="small" dirty="0">
              <a:solidFill>
                <a:srgbClr val="000000"/>
              </a:solidFill>
              <a:latin typeface="Arial Black" panose="020B0A04020102020204" pitchFamily="34" charset="0"/>
              <a:ea typeface="+mn-ea"/>
              <a:cs typeface="+mn-cs"/>
            </a:endParaRPr>
          </a:p>
        </p:txBody>
      </p:sp>
      <p:pic>
        <p:nvPicPr>
          <p:cNvPr id="24" name="Picture 23">
            <a:extLst>
              <a:ext uri="{FF2B5EF4-FFF2-40B4-BE49-F238E27FC236}">
                <a16:creationId xmlns:a16="http://schemas.microsoft.com/office/drawing/2014/main" id="{BDC9DD39-FB98-77BF-8A33-6527A03EBE17}"/>
              </a:ext>
            </a:extLst>
          </p:cNvPr>
          <p:cNvPicPr>
            <a:picLocks noChangeAspect="1"/>
          </p:cNvPicPr>
          <p:nvPr/>
        </p:nvPicPr>
        <p:blipFill>
          <a:blip r:embed="rId3"/>
          <a:stretch>
            <a:fillRect/>
          </a:stretch>
        </p:blipFill>
        <p:spPr>
          <a:xfrm>
            <a:off x="608859" y="998389"/>
            <a:ext cx="3594605" cy="1420491"/>
          </a:xfrm>
          <a:prstGeom prst="rect">
            <a:avLst/>
          </a:prstGeom>
          <a:solidFill>
            <a:schemeClr val="accent4">
              <a:lumMod val="40000"/>
              <a:lumOff val="60000"/>
            </a:schemeClr>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5" name="Picture 24">
            <a:extLst>
              <a:ext uri="{FF2B5EF4-FFF2-40B4-BE49-F238E27FC236}">
                <a16:creationId xmlns:a16="http://schemas.microsoft.com/office/drawing/2014/main" id="{E11BF4B4-0522-2D9D-322F-B7C29BC3EB13}"/>
              </a:ext>
            </a:extLst>
          </p:cNvPr>
          <p:cNvPicPr>
            <a:picLocks noChangeAspect="1"/>
          </p:cNvPicPr>
          <p:nvPr/>
        </p:nvPicPr>
        <p:blipFill>
          <a:blip r:embed="rId4"/>
          <a:stretch>
            <a:fillRect/>
          </a:stretch>
        </p:blipFill>
        <p:spPr>
          <a:xfrm>
            <a:off x="4940537" y="1270904"/>
            <a:ext cx="4170025" cy="1182727"/>
          </a:xfrm>
          <a:prstGeom prst="rect">
            <a:avLst/>
          </a:prstGeom>
          <a:solidFill>
            <a:srgbClr val="FF99FF"/>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6" name="Picture 25">
            <a:extLst>
              <a:ext uri="{FF2B5EF4-FFF2-40B4-BE49-F238E27FC236}">
                <a16:creationId xmlns:a16="http://schemas.microsoft.com/office/drawing/2014/main" id="{F34AFC87-1888-105E-02E8-A3152537049B}"/>
              </a:ext>
            </a:extLst>
          </p:cNvPr>
          <p:cNvPicPr>
            <a:picLocks noChangeAspect="1"/>
          </p:cNvPicPr>
          <p:nvPr/>
        </p:nvPicPr>
        <p:blipFill>
          <a:blip r:embed="rId5"/>
          <a:stretch>
            <a:fillRect/>
          </a:stretch>
        </p:blipFill>
        <p:spPr>
          <a:xfrm>
            <a:off x="693079" y="2903695"/>
            <a:ext cx="4170025" cy="969348"/>
          </a:xfrm>
          <a:prstGeom prst="rect">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 name="Picture 26">
            <a:extLst>
              <a:ext uri="{FF2B5EF4-FFF2-40B4-BE49-F238E27FC236}">
                <a16:creationId xmlns:a16="http://schemas.microsoft.com/office/drawing/2014/main" id="{81E825D5-10B8-6530-A7BF-7E3C6C4727EE}"/>
              </a:ext>
            </a:extLst>
          </p:cNvPr>
          <p:cNvPicPr>
            <a:picLocks noChangeAspect="1"/>
          </p:cNvPicPr>
          <p:nvPr/>
        </p:nvPicPr>
        <p:blipFill>
          <a:blip r:embed="rId6"/>
          <a:stretch>
            <a:fillRect/>
          </a:stretch>
        </p:blipFill>
        <p:spPr>
          <a:xfrm>
            <a:off x="5390502" y="3064189"/>
            <a:ext cx="3720060" cy="1030313"/>
          </a:xfrm>
          <a:prstGeom prst="rect">
            <a:avLst/>
          </a:prstGeom>
          <a:solidFill>
            <a:schemeClr val="accent4">
              <a:lumMod val="40000"/>
              <a:lumOff val="60000"/>
            </a:schemeClr>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a:extLst>
              <a:ext uri="{FF2B5EF4-FFF2-40B4-BE49-F238E27FC236}">
                <a16:creationId xmlns:a16="http://schemas.microsoft.com/office/drawing/2014/main" id="{C541FAD4-0A48-BE79-B04D-415E19666463}"/>
              </a:ext>
            </a:extLst>
          </p:cNvPr>
          <p:cNvPicPr>
            <a:picLocks noChangeAspect="1"/>
          </p:cNvPicPr>
          <p:nvPr/>
        </p:nvPicPr>
        <p:blipFill>
          <a:blip r:embed="rId7"/>
          <a:stretch>
            <a:fillRect/>
          </a:stretch>
        </p:blipFill>
        <p:spPr>
          <a:xfrm>
            <a:off x="608860" y="4352498"/>
            <a:ext cx="4163928" cy="1196909"/>
          </a:xfrm>
          <a:prstGeom prst="rect">
            <a:avLst/>
          </a:prstGeom>
          <a:solidFill>
            <a:schemeClr val="accent4">
              <a:lumMod val="40000"/>
              <a:lumOff val="60000"/>
            </a:schemeClr>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 name="Picture 28">
            <a:extLst>
              <a:ext uri="{FF2B5EF4-FFF2-40B4-BE49-F238E27FC236}">
                <a16:creationId xmlns:a16="http://schemas.microsoft.com/office/drawing/2014/main" id="{95A3DB99-DEB5-DB1C-EC4D-1F273CE8F341}"/>
              </a:ext>
            </a:extLst>
          </p:cNvPr>
          <p:cNvPicPr>
            <a:picLocks noChangeAspect="1"/>
          </p:cNvPicPr>
          <p:nvPr/>
        </p:nvPicPr>
        <p:blipFill>
          <a:blip r:embed="rId8"/>
          <a:stretch>
            <a:fillRect/>
          </a:stretch>
        </p:blipFill>
        <p:spPr>
          <a:xfrm>
            <a:off x="4940537" y="4671624"/>
            <a:ext cx="3720060" cy="1196911"/>
          </a:xfrm>
          <a:prstGeom prst="rect">
            <a:avLst/>
          </a:prstGeom>
          <a:solidFill>
            <a:srgbClr val="FF99FF"/>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cross with many triangles&#10;&#10;AI-generated content may be incorrect.">
            <a:extLst>
              <a:ext uri="{FF2B5EF4-FFF2-40B4-BE49-F238E27FC236}">
                <a16:creationId xmlns:a16="http://schemas.microsoft.com/office/drawing/2014/main" id="{5856A365-8327-DCCB-6B2A-79C200BE58EF}"/>
              </a:ext>
            </a:extLst>
          </p:cNvPr>
          <p:cNvPicPr>
            <a:picLocks noChangeAspect="1"/>
          </p:cNvPicPr>
          <p:nvPr/>
        </p:nvPicPr>
        <p:blipFill>
          <a:blip r:embed="rId3">
            <a:alphaModFix amt="50000"/>
          </a:blip>
          <a:stretch>
            <a:fillRect/>
          </a:stretch>
        </p:blipFill>
        <p:spPr>
          <a:xfrm>
            <a:off x="0" y="2609926"/>
            <a:ext cx="9144000" cy="4248074"/>
          </a:xfrm>
          <a:prstGeom prst="rect">
            <a:avLst/>
          </a:prstGeom>
        </p:spPr>
      </p:pic>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541116" y="157891"/>
            <a:ext cx="7886700" cy="373858"/>
          </a:xfrm>
          <a:ln>
            <a:noFill/>
          </a:ln>
        </p:spPr>
        <p:txBody>
          <a:bodyPr>
            <a:normAutofit fontScale="90000"/>
          </a:bodyPr>
          <a:lstStyle/>
          <a:p>
            <a:pPr algn="l"/>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8427816" y="235641"/>
            <a:ext cx="512504" cy="273844"/>
          </a:xfrm>
        </p:spPr>
        <p:txBody>
          <a:bodyPr>
            <a:normAutofit/>
          </a:bodyPr>
          <a:lstStyle/>
          <a:p>
            <a:pPr>
              <a:spcAft>
                <a:spcPts val="450"/>
              </a:spcAft>
            </a:pPr>
            <a:fld id="{D8DA9DAA-006C-4F4B-980E-E3DF019B24E2}" type="slidenum">
              <a:rPr lang="en-US" sz="1050" b="1" cap="all" spc="75">
                <a:solidFill>
                  <a:schemeClr val="bg1"/>
                </a:solidFill>
                <a:latin typeface="Arial Black" panose="020B0A04020102020204" pitchFamily="34" charset="0"/>
              </a:rPr>
              <a:pPr>
                <a:spcAft>
                  <a:spcPts val="450"/>
                </a:spcAft>
              </a:pPr>
              <a:t>7</a:t>
            </a:fld>
            <a:endParaRPr lang="en-US" sz="1050" b="1" cap="all" spc="75" dirty="0">
              <a:solidFill>
                <a:schemeClr val="bg1"/>
              </a:solidFill>
              <a:latin typeface="Arial Black" panose="020B0A04020102020204" pitchFamily="34" charset="0"/>
            </a:endParaRPr>
          </a:p>
        </p:txBody>
      </p:sp>
      <p:grpSp>
        <p:nvGrpSpPr>
          <p:cNvPr id="2" name="Group 1">
            <a:extLst>
              <a:ext uri="{FF2B5EF4-FFF2-40B4-BE49-F238E27FC236}">
                <a16:creationId xmlns:a16="http://schemas.microsoft.com/office/drawing/2014/main" id="{91B75E6D-DD3F-4ED8-9EE6-2B6AADF51746}"/>
              </a:ext>
            </a:extLst>
          </p:cNvPr>
          <p:cNvGrpSpPr/>
          <p:nvPr/>
        </p:nvGrpSpPr>
        <p:grpSpPr>
          <a:xfrm>
            <a:off x="149539" y="0"/>
            <a:ext cx="8624490" cy="6596743"/>
            <a:chOff x="199385" y="140789"/>
            <a:chExt cx="11499320" cy="6607557"/>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725905" y="835600"/>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58391B-1C42-4FAC-B25F-EA1F02AD3D50}"/>
                </a:ext>
              </a:extLst>
            </p:cNvPr>
            <p:cNvCxnSpPr>
              <a:cxnSpLocks/>
            </p:cNvCxnSpPr>
            <p:nvPr/>
          </p:nvCxnSpPr>
          <p:spPr>
            <a:xfrm>
              <a:off x="725905" y="6748346"/>
              <a:ext cx="10972800" cy="0"/>
            </a:xfrm>
            <a:prstGeom prst="line">
              <a:avLst/>
            </a:prstGeom>
            <a:solidFill>
              <a:srgbClr val="002060"/>
            </a:solidFill>
            <a:ln w="920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CE681792-1F37-B672-EC75-381D68618EF3}"/>
              </a:ext>
            </a:extLst>
          </p:cNvPr>
          <p:cNvSpPr txBox="1"/>
          <p:nvPr/>
        </p:nvSpPr>
        <p:spPr>
          <a:xfrm>
            <a:off x="544430" y="855600"/>
            <a:ext cx="8323344" cy="175432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800" kern="1200" dirty="0">
                <a:solidFill>
                  <a:schemeClr val="bg1"/>
                </a:solidFill>
                <a:effectLst/>
                <a:latin typeface="Gotham Medium" panose="02000604030000020004"/>
              </a:rPr>
              <a:t>In Paul’s letter to the Corinthians, he tackled tough subjects. People in the congregation listened to their fleshly urges. I’m hungry; I eat. I have a sexual desire; I use whoever and whatever to obtain satisfaction. Sound familiar? However, God has mapped out a different perspective concerning this magnificent machine of the human body. He longs for His children to reflect Christ. Can you think of a better set of molding hands? He wants His children on the potter’s wheel, offering themselves for total transformation.</a:t>
            </a:r>
          </a:p>
        </p:txBody>
      </p:sp>
      <p:sp>
        <p:nvSpPr>
          <p:cNvPr id="32" name="TextBox 31">
            <a:extLst>
              <a:ext uri="{FF2B5EF4-FFF2-40B4-BE49-F238E27FC236}">
                <a16:creationId xmlns:a16="http://schemas.microsoft.com/office/drawing/2014/main" id="{72055C62-795E-FD3A-E44E-9E7BE7C134CB}"/>
              </a:ext>
            </a:extLst>
          </p:cNvPr>
          <p:cNvSpPr txBox="1"/>
          <p:nvPr/>
        </p:nvSpPr>
        <p:spPr>
          <a:xfrm>
            <a:off x="544429" y="2593121"/>
            <a:ext cx="8323343" cy="1446550"/>
          </a:xfrm>
          <a:prstGeom prst="rect">
            <a:avLst/>
          </a:prstGeom>
          <a:noFill/>
        </p:spPr>
        <p:txBody>
          <a:bodyPr wrap="square">
            <a:spAutoFit/>
          </a:bodyPr>
          <a:lstStyle/>
          <a:p>
            <a:r>
              <a:rPr lang="en-US" sz="1800" b="1" u="sng" kern="1200" cap="small" dirty="0">
                <a:solidFill>
                  <a:schemeClr val="tx1"/>
                </a:solidFill>
                <a:effectLst/>
                <a:latin typeface="Gotham Medium" panose="02000604030000020004"/>
              </a:rPr>
              <a:t>The bad—</a:t>
            </a:r>
          </a:p>
          <a:p>
            <a:pPr lvl="1"/>
            <a:r>
              <a:rPr lang="en-US" sz="1400" b="1" kern="1200" dirty="0">
                <a:solidFill>
                  <a:schemeClr val="tx1"/>
                </a:solidFill>
                <a:effectLst/>
                <a:latin typeface="Gotham Medium" panose="02000604030000020004"/>
              </a:rPr>
              <a:t>The city of Corinth stood out as a place of loose morals. Wealthy, selfish men often sued and took advantage of innocent victims. During this time, some purchased the services of prostitutes and considered it socially acceptable—even among the followers of Christ. Paul understood that most congregation members had been raised in an immoral lifestyle. Ungodly behaviors have rolled on for generations like a usual way of life. </a:t>
            </a:r>
            <a:endParaRPr lang="en-US" b="1" dirty="0">
              <a:latin typeface="Gotham Medium" panose="02000604030000020004"/>
            </a:endParaRPr>
          </a:p>
        </p:txBody>
      </p:sp>
      <p:sp>
        <p:nvSpPr>
          <p:cNvPr id="34" name="TextBox 33">
            <a:extLst>
              <a:ext uri="{FF2B5EF4-FFF2-40B4-BE49-F238E27FC236}">
                <a16:creationId xmlns:a16="http://schemas.microsoft.com/office/drawing/2014/main" id="{CC1B9E41-544F-781F-5D2F-C1D821FA362A}"/>
              </a:ext>
            </a:extLst>
          </p:cNvPr>
          <p:cNvSpPr txBox="1"/>
          <p:nvPr/>
        </p:nvSpPr>
        <p:spPr>
          <a:xfrm>
            <a:off x="589675" y="4039671"/>
            <a:ext cx="8350645" cy="2369880"/>
          </a:xfrm>
          <a:prstGeom prst="rect">
            <a:avLst/>
          </a:prstGeom>
          <a:noFill/>
        </p:spPr>
        <p:txBody>
          <a:bodyPr wrap="square">
            <a:spAutoFit/>
          </a:bodyPr>
          <a:lstStyle/>
          <a:p>
            <a:r>
              <a:rPr lang="en-US" b="1" u="sng" cap="small" dirty="0">
                <a:latin typeface="Gotham Medium" panose="02000604030000020004"/>
              </a:rPr>
              <a:t>The washing—</a:t>
            </a:r>
          </a:p>
          <a:p>
            <a:pPr lvl="1"/>
            <a:r>
              <a:rPr lang="en-US" sz="1400" b="1" kern="1200" dirty="0">
                <a:solidFill>
                  <a:schemeClr val="tx1"/>
                </a:solidFill>
                <a:effectLst/>
                <a:latin typeface="Gotham Medium" panose="02000604030000020004"/>
              </a:rPr>
              <a:t>Paul reminded the Corinthian church that a washing had taken place—not a simple bath, but “You’ve been washed in the blood.” After being cleansed in His blood, they are now ready to do God’s service; to shine for Him; and to refuse to operate out of old, corrupt, sinful habits. Christians today also need to examine their behaviors and strive for healthy relationships, better eating habits, and some exercise—maybe?</a:t>
            </a:r>
            <a:endParaRPr lang="en-US" sz="400" b="1" kern="1200" dirty="0">
              <a:solidFill>
                <a:schemeClr val="tx1"/>
              </a:solidFill>
              <a:effectLst/>
              <a:latin typeface="Gotham Medium" panose="02000604030000020004"/>
            </a:endParaRPr>
          </a:p>
          <a:p>
            <a:pPr lvl="1"/>
            <a:endParaRPr lang="en-US" sz="400" b="1" dirty="0">
              <a:latin typeface="Gotham Medium" panose="02000604030000020004"/>
            </a:endParaRPr>
          </a:p>
          <a:p>
            <a:pPr lvl="1"/>
            <a:r>
              <a:rPr lang="en-US" sz="1400" b="1" kern="1200" dirty="0">
                <a:solidFill>
                  <a:schemeClr val="tx1"/>
                </a:solidFill>
                <a:effectLst/>
                <a:latin typeface="Gotham Medium" panose="02000604030000020004"/>
              </a:rPr>
              <a:t>Paul encouraged them to see themselves with God’s eyes. God created their bodies. They are the result of His wise, skillful hands. He has a plan for each person’s body and a specific purpose. Each part of the body has been united with Christ! So, what do we do with this magnificent work of art God that has made? How is the body treated? Is it treated as God’s masterpiece, operating as God intended?</a:t>
            </a: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B941D59-0812-4FA5-ACD2-C6292795C75E}"/>
              </a:ext>
            </a:extLst>
          </p:cNvPr>
          <p:cNvSpPr txBox="1"/>
          <p:nvPr/>
        </p:nvSpPr>
        <p:spPr>
          <a:xfrm>
            <a:off x="489195" y="919691"/>
            <a:ext cx="8524478" cy="5018618"/>
          </a:xfrm>
          <a:prstGeom prst="rect">
            <a:avLst/>
          </a:prstGeom>
          <a:blipFill dpi="0" rotWithShape="1">
            <a:blip r:embed="rId3">
              <a:alphaModFix amt="60000"/>
            </a:blip>
            <a:srcRect/>
            <a:stretch>
              <a:fillRect/>
            </a:stretch>
          </a:blipFill>
          <a:ln>
            <a:solidFill>
              <a:schemeClr val="accent1">
                <a:lumMod val="75000"/>
              </a:schemeClr>
            </a:solidFill>
          </a:ln>
        </p:spPr>
        <p:txBody>
          <a:bodyPr wrap="square">
            <a:spAutoFit/>
          </a:bodyPr>
          <a:lstStyle/>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We’re now in our second lesson from 1 Corinthians, so the Lesson Context from last week’s study also applies here. The difference is that today’s lesson deals with the touchy subject of sexual immorality. For proper context, we need to be aware of how the standards of morality in the Greco-Roman culture of the first century AD differed from those of today.</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such difference was in how prostitution was viewed. In most American and Canadian cities today, prostitution is seen as illegal. However, the culture of the Mediterranean world of the first century did not see it this way. Expectations regarding marital fidelity were more for the wife than the husband—a double standard. Public parties might include prostitutes to entertain the men after the wives were excused from the banquet. The majority culture of the day considered this behavior acceptable.</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Shockingly, some members of the church at Corinth were engaging in illicit sexual activities that even the pagan Gentiles disapproved of (1 Corinthians 5:1)! Paul would not stand for this, for he saw sexual sin as a threat to the unity and purity of the entire body of Christ. By contrast, Paul taught a different view of what constituted sexual immorality—today’s lesson.</a:t>
            </a:r>
          </a:p>
        </p:txBody>
      </p: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710998" y="1022606"/>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Arial Black" panose="020B0A04020102020204" pitchFamily="34" charset="0"/>
              </a:rPr>
              <a:t>Our Bodies Belong to God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300166" y="3676222"/>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540388" y="6168005"/>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476798" y="825967"/>
            <a:ext cx="8229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522608" y="1100"/>
            <a:ext cx="7886700" cy="840614"/>
          </a:xfrm>
          <a:ln>
            <a:noFill/>
          </a:ln>
        </p:spPr>
        <p:txBody>
          <a:bodyPr>
            <a:normAutofit/>
          </a:bodyPr>
          <a:lstStyle/>
          <a:p>
            <a:pPr>
              <a:lnSpc>
                <a:spcPct val="107000"/>
              </a:lnSpc>
              <a:spcBef>
                <a:spcPts val="0"/>
              </a:spcBef>
            </a:pPr>
            <a:r>
              <a:rPr lang="en-US" sz="3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235544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cross with many triangles&#10;&#10;AI-generated content may be incorrect.">
            <a:extLst>
              <a:ext uri="{FF2B5EF4-FFF2-40B4-BE49-F238E27FC236}">
                <a16:creationId xmlns:a16="http://schemas.microsoft.com/office/drawing/2014/main" id="{03249165-3E0C-D3B2-77DF-5CC1C0541E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81000"/>
            <a:ext cx="9144000" cy="6096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34621" y="-7793"/>
            <a:ext cx="7830403" cy="491728"/>
          </a:xfrm>
        </p:spPr>
        <p:txBody>
          <a:bodyPr>
            <a:noAutofit/>
          </a:bodyPr>
          <a:lstStyle/>
          <a:p>
            <a:pPr>
              <a:lnSpc>
                <a:spcPct val="107000"/>
              </a:lnSpc>
              <a:spcBef>
                <a:spcPts val="0"/>
              </a:spcBef>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Members of Christ - 1 Corinthians 6:12–17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468780" y="574085"/>
            <a:ext cx="5169407" cy="6225364"/>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“I have the right to do anything,” you say—but not everything is beneficial. “I have the right to do anything”—but I will not be mastered by anything. </a:t>
            </a:r>
          </a:p>
          <a:p>
            <a:pPr marL="0" indent="0">
              <a:lnSpc>
                <a:spcPct val="100000"/>
              </a:lnSpc>
              <a:spcBef>
                <a:spcPts val="45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You say, “Food for the stomach and the stomach for food, and God will destroy them both.” The body, however, is not meant for sexual immorality but for the Lord, and the Lord for the body. </a:t>
            </a:r>
          </a:p>
          <a:p>
            <a:pPr marL="0" indent="0">
              <a:lnSpc>
                <a:spcPct val="100000"/>
              </a:lnSpc>
              <a:spcBef>
                <a:spcPts val="45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By his power God raised the Lord from the dead, and he will raise us also. </a:t>
            </a:r>
          </a:p>
          <a:p>
            <a:pPr marL="0" indent="0">
              <a:lnSpc>
                <a:spcPct val="100000"/>
              </a:lnSpc>
              <a:spcBef>
                <a:spcPts val="45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Do you not know that your bodies are members of Christ himself? Shall I then take the members of Christ and unite them with a prostitute? Never! </a:t>
            </a:r>
          </a:p>
          <a:p>
            <a:pPr marL="0" indent="0">
              <a:lnSpc>
                <a:spcPct val="100000"/>
              </a:lnSpc>
              <a:spcBef>
                <a:spcPts val="45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Do you not know that he who unites himself with a prostitute is one with her in body? For it is said, “The two will become one flesh.” </a:t>
            </a:r>
          </a:p>
          <a:p>
            <a:pPr marL="0" indent="0">
              <a:lnSpc>
                <a:spcPct val="100000"/>
              </a:lnSpc>
              <a:spcBef>
                <a:spcPts val="45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But whoever is united with the Lord is one with him in spirit.</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5740191" y="530549"/>
            <a:ext cx="3207811" cy="6281271"/>
          </a:xfrm>
          <a:prstGeom prst="rect">
            <a:avLst/>
          </a:prstGeom>
          <a:solidFill>
            <a:schemeClr val="accent5">
              <a:lumMod val="20000"/>
              <a:lumOff val="80000"/>
              <a:alpha val="50000"/>
            </a:schemeClr>
          </a:solidFill>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continues to advocate that Christ’s followers must use their bodies properly.</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That means they must flee from any sexual sin. Stay away from 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Sexual sin isn’t treated as a category of wrongdoing that is worse that other sins. But sexual sin harms ourselves and is harder to escape.</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Believers’ individual bodies are temples of God’s Spirit.</a:t>
            </a:r>
          </a:p>
          <a:p>
            <a:pPr marL="0">
              <a:lnSpc>
                <a:spcPct val="107000"/>
              </a:lnSpc>
              <a:spcBef>
                <a:spcPts val="0"/>
              </a:spcBef>
              <a:buClr>
                <a:schemeClr val="accent1">
                  <a:lumMod val="50000"/>
                </a:schemeClr>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Surrender to God means putting God in charge of our bodies.</a:t>
            </a:r>
          </a:p>
          <a:p>
            <a:pPr marL="0">
              <a:lnSpc>
                <a:spcPct val="107000"/>
              </a:lnSpc>
              <a:spcBef>
                <a:spcPts val="0"/>
              </a:spcBef>
              <a:buClr>
                <a:schemeClr val="accent1">
                  <a:lumMod val="50000"/>
                </a:schemeClr>
              </a:buClr>
              <a:buFont typeface="Wingdings" panose="05000000000000000000" pitchFamily="2" charset="2"/>
              <a:buChar char="q"/>
            </a:pPr>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536465" y="511223"/>
            <a:ext cx="83667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643367" y="1249661"/>
            <a:ext cx="1859656" cy="273844"/>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Aptos Black" panose="020B0004020202020204" pitchFamily="34" charset="0"/>
              </a:rPr>
              <a:t>Our Bodies Belong to God</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232534" y="3903277"/>
            <a:ext cx="3017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8293210" y="46168"/>
            <a:ext cx="628649" cy="57576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450"/>
              </a:spcAft>
            </a:pPr>
            <a:fld id="{D8DA9DAA-006C-4F4B-980E-E3DF019B24E2}" type="slidenum">
              <a:rPr lang="en-US" sz="1500" b="1" cap="all" spc="75">
                <a:solidFill>
                  <a:schemeClr val="bg1"/>
                </a:solidFill>
                <a:latin typeface="Arial Black" panose="020B0A04020102020204" pitchFamily="34" charset="0"/>
              </a:rPr>
              <a:pPr algn="r">
                <a:spcAft>
                  <a:spcPts val="450"/>
                </a:spcAft>
              </a:pPr>
              <a:t>9</a:t>
            </a:fld>
            <a:endParaRPr lang="en-US" sz="1350" b="1" cap="all" spc="75" dirty="0">
              <a:solidFill>
                <a:schemeClr val="bg1"/>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A2086246-AB3E-4865-A8F1-DCAE40851722}"/>
              </a:ext>
            </a:extLst>
          </p:cNvPr>
          <p:cNvCxnSpPr>
            <a:cxnSpLocks/>
          </p:cNvCxnSpPr>
          <p:nvPr/>
        </p:nvCxnSpPr>
        <p:spPr>
          <a:xfrm rot="16200000">
            <a:off x="2585511" y="3662703"/>
            <a:ext cx="6309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TotalTime>
  <Words>6765</Words>
  <Application>Microsoft Office PowerPoint</Application>
  <PresentationFormat>On-screen Show (4:3)</PresentationFormat>
  <Paragraphs>391</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 Black</vt:lpstr>
      <vt:lpstr>Arial</vt:lpstr>
      <vt:lpstr>Arial Black</vt:lpstr>
      <vt:lpstr>Calibri</vt:lpstr>
      <vt:lpstr>Gotham Book</vt:lpstr>
      <vt:lpstr>Gotham Medium</vt:lpstr>
      <vt:lpstr>Wingdings</vt:lpstr>
      <vt:lpstr>Office Theme</vt:lpstr>
      <vt:lpstr>Our Bodies Belong to God</vt:lpstr>
      <vt:lpstr>Prayer</vt:lpstr>
      <vt:lpstr>Agenda</vt:lpstr>
      <vt:lpstr>Bodies Joined and Torn</vt:lpstr>
      <vt:lpstr>PROSTITUTION IN THE ANCIENT WORLD </vt:lpstr>
      <vt:lpstr>PowerPoint Presentation</vt:lpstr>
      <vt:lpstr>Key Points </vt:lpstr>
      <vt:lpstr>LESSON CONTEXT</vt:lpstr>
      <vt:lpstr>Members of Christ - 1 Corinthians 6:12–17 KJV</vt:lpstr>
      <vt:lpstr>The Temple of God - 1 Corinthians 6:18–20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Stanford Bowman</cp:lastModifiedBy>
  <cp:revision>1</cp:revision>
  <dcterms:created xsi:type="dcterms:W3CDTF">2013-01-27T09:14:16Z</dcterms:created>
  <dcterms:modified xsi:type="dcterms:W3CDTF">2025-08-05T14:40:24Z</dcterms:modified>
  <cp:category/>
</cp:coreProperties>
</file>