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68" r:id="rId2"/>
    <p:sldId id="473" r:id="rId3"/>
    <p:sldId id="485" r:id="rId4"/>
    <p:sldId id="425" r:id="rId5"/>
    <p:sldId id="256" r:id="rId6"/>
    <p:sldId id="493" r:id="rId7"/>
    <p:sldId id="494" r:id="rId8"/>
    <p:sldId id="495" r:id="rId9"/>
    <p:sldId id="496" r:id="rId10"/>
    <p:sldId id="419" r:id="rId11"/>
    <p:sldId id="490" r:id="rId12"/>
    <p:sldId id="450" r:id="rId13"/>
    <p:sldId id="491" r:id="rId14"/>
    <p:sldId id="463" r:id="rId15"/>
    <p:sldId id="422" r:id="rId16"/>
    <p:sldId id="294" r:id="rId17"/>
    <p:sldId id="492" r:id="rId18"/>
    <p:sldId id="4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1ADE0-8B0B-4FA5-884C-E9149C509279}" v="173" dt="2025-08-11T18:40:38.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50973" autoAdjust="0"/>
  </p:normalViewPr>
  <p:slideViewPr>
    <p:cSldViewPr>
      <p:cViewPr varScale="1">
        <p:scale>
          <a:sx n="27" d="100"/>
          <a:sy n="27" d="100"/>
        </p:scale>
        <p:origin x="2424" y="258"/>
      </p:cViewPr>
      <p:guideLst>
        <p:guide orient="horz" pos="2160"/>
        <p:guide pos="3840"/>
      </p:guideLst>
    </p:cSldViewPr>
  </p:slideViewPr>
  <p:outlineViewPr>
    <p:cViewPr>
      <p:scale>
        <a:sx n="33" d="100"/>
        <a:sy n="33" d="100"/>
      </p:scale>
      <p:origin x="0" y="0"/>
    </p:cViewPr>
  </p:outlineViewPr>
  <p:notesTextViewPr>
    <p:cViewPr>
      <p:scale>
        <a:sx n="3" d="2"/>
        <a:sy n="3" d="2"/>
      </p:scale>
      <p:origin x="0" y="-1464"/>
    </p:cViewPr>
  </p:notesTextViewPr>
  <p:sorterViewPr>
    <p:cViewPr>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6C3EC626-0E14-40EF-9B39-ADD15EC542A2}"/>
    <pc:docChg chg="undo redo custSel addSld delSld modSld sldOrd">
      <pc:chgData name="Stanford Bowman" userId="6ede3e4e1afbea80" providerId="LiveId" clId="{6C3EC626-0E14-40EF-9B39-ADD15EC542A2}" dt="2025-07-01T23:02:56.148" v="1478" actId="6549"/>
      <pc:docMkLst>
        <pc:docMk/>
      </pc:docMkLst>
      <pc:sldChg chg="delSp modSp mod delAnim modNotes">
        <pc:chgData name="Stanford Bowman" userId="6ede3e4e1afbea80" providerId="LiveId" clId="{6C3EC626-0E14-40EF-9B39-ADD15EC542A2}" dt="2025-07-01T15:08:34.705" v="649"/>
        <pc:sldMkLst>
          <pc:docMk/>
          <pc:sldMk cId="2995943321" sldId="294"/>
        </pc:sldMkLst>
      </pc:sldChg>
      <pc:sldChg chg="modSp del mod modNotes modNotesTx">
        <pc:chgData name="Stanford Bowman" userId="6ede3e4e1afbea80" providerId="LiveId" clId="{6C3EC626-0E14-40EF-9B39-ADD15EC542A2}" dt="2025-07-01T15:37:42.020" v="719" actId="47"/>
        <pc:sldMkLst>
          <pc:docMk/>
          <pc:sldMk cId="321731928" sldId="327"/>
        </pc:sldMkLst>
      </pc:sldChg>
      <pc:sldChg chg="modSp mod modNotes modNotesTx">
        <pc:chgData name="Stanford Bowman" userId="6ede3e4e1afbea80" providerId="LiveId" clId="{6C3EC626-0E14-40EF-9B39-ADD15EC542A2}" dt="2025-07-01T22:53:07.594" v="1405" actId="27636"/>
        <pc:sldMkLst>
          <pc:docMk/>
          <pc:sldMk cId="3814557248" sldId="404"/>
        </pc:sldMkLst>
      </pc:sldChg>
      <pc:sldChg chg="modSp mod modNotes modNotesTx">
        <pc:chgData name="Stanford Bowman" userId="6ede3e4e1afbea80" providerId="LiveId" clId="{6C3EC626-0E14-40EF-9B39-ADD15EC542A2}" dt="2025-07-01T22:48:58.400" v="1383" actId="27636"/>
        <pc:sldMkLst>
          <pc:docMk/>
          <pc:sldMk cId="2195009415" sldId="419"/>
        </pc:sldMkLst>
      </pc:sldChg>
      <pc:sldChg chg="modSp mod modNotes">
        <pc:chgData name="Stanford Bowman" userId="6ede3e4e1afbea80" providerId="LiveId" clId="{6C3EC626-0E14-40EF-9B39-ADD15EC542A2}" dt="2025-07-01T15:04:20.312" v="626" actId="14826"/>
        <pc:sldMkLst>
          <pc:docMk/>
          <pc:sldMk cId="3907903736" sldId="422"/>
        </pc:sldMkLst>
      </pc:sldChg>
      <pc:sldChg chg="modSp mod modNotes modNotesTx">
        <pc:chgData name="Stanford Bowman" userId="6ede3e4e1afbea80" providerId="LiveId" clId="{6C3EC626-0E14-40EF-9B39-ADD15EC542A2}" dt="2025-07-01T17:03:30.970" v="804" actId="20577"/>
        <pc:sldMkLst>
          <pc:docMk/>
          <pc:sldMk cId="3721166068" sldId="425"/>
        </pc:sldMkLst>
      </pc:sldChg>
      <pc:sldChg chg="addSp modSp mod modNotes modNotesTx">
        <pc:chgData name="Stanford Bowman" userId="6ede3e4e1afbea80" providerId="LiveId" clId="{6C3EC626-0E14-40EF-9B39-ADD15EC542A2}" dt="2025-07-01T22:48:58.243" v="1382" actId="27636"/>
        <pc:sldMkLst>
          <pc:docMk/>
          <pc:sldMk cId="2218497232" sldId="433"/>
        </pc:sldMkLst>
      </pc:sldChg>
      <pc:sldChg chg="modSp mod modNotes modNotesTx">
        <pc:chgData name="Stanford Bowman" userId="6ede3e4e1afbea80" providerId="LiveId" clId="{6C3EC626-0E14-40EF-9B39-ADD15EC542A2}" dt="2025-07-01T22:48:58.728" v="1385" actId="27636"/>
        <pc:sldMkLst>
          <pc:docMk/>
          <pc:sldMk cId="3724803517" sldId="434"/>
        </pc:sldMkLst>
      </pc:sldChg>
      <pc:sldChg chg="del modNotes">
        <pc:chgData name="Stanford Bowman" userId="6ede3e4e1afbea80" providerId="LiveId" clId="{6C3EC626-0E14-40EF-9B39-ADD15EC542A2}" dt="2025-07-01T14:38:53.437" v="513" actId="47"/>
        <pc:sldMkLst>
          <pc:docMk/>
          <pc:sldMk cId="331854393" sldId="444"/>
        </pc:sldMkLst>
      </pc:sldChg>
      <pc:sldChg chg="modSp mod modNotes modNotesTx">
        <pc:chgData name="Stanford Bowman" userId="6ede3e4e1afbea80" providerId="LiveId" clId="{6C3EC626-0E14-40EF-9B39-ADD15EC542A2}" dt="2025-07-01T17:18:32.951" v="977" actId="6549"/>
        <pc:sldMkLst>
          <pc:docMk/>
          <pc:sldMk cId="4220308733" sldId="446"/>
        </pc:sldMkLst>
      </pc:sldChg>
      <pc:sldChg chg="modSp mod ord modNotes modNotesTx">
        <pc:chgData name="Stanford Bowman" userId="6ede3e4e1afbea80" providerId="LiveId" clId="{6C3EC626-0E14-40EF-9B39-ADD15EC542A2}" dt="2025-07-01T17:35:06.775" v="1240" actId="6549"/>
        <pc:sldMkLst>
          <pc:docMk/>
          <pc:sldMk cId="2742040889" sldId="450"/>
        </pc:sldMkLst>
      </pc:sldChg>
      <pc:sldChg chg="modSp mod modNotes modNotesTx">
        <pc:chgData name="Stanford Bowman" userId="6ede3e4e1afbea80" providerId="LiveId" clId="{6C3EC626-0E14-40EF-9B39-ADD15EC542A2}" dt="2025-07-01T22:48:58.001" v="1381" actId="27636"/>
        <pc:sldMkLst>
          <pc:docMk/>
          <pc:sldMk cId="1865061493" sldId="457"/>
        </pc:sldMkLst>
      </pc:sldChg>
      <pc:sldChg chg="modSp mod modNotes modNotesTx">
        <pc:chgData name="Stanford Bowman" userId="6ede3e4e1afbea80" providerId="LiveId" clId="{6C3EC626-0E14-40EF-9B39-ADD15EC542A2}" dt="2025-07-01T23:02:56.148" v="1478" actId="6549"/>
        <pc:sldMkLst>
          <pc:docMk/>
          <pc:sldMk cId="1886647092" sldId="458"/>
        </pc:sldMkLst>
      </pc:sldChg>
      <pc:sldChg chg="modSp mod modNotes modNotesTx">
        <pc:chgData name="Stanford Bowman" userId="6ede3e4e1afbea80" providerId="LiveId" clId="{6C3EC626-0E14-40EF-9B39-ADD15EC542A2}" dt="2025-07-01T17:23:15.282" v="1124" actId="20577"/>
        <pc:sldMkLst>
          <pc:docMk/>
          <pc:sldMk cId="3430688428" sldId="459"/>
        </pc:sldMkLst>
      </pc:sldChg>
      <pc:sldChg chg="modSp mod ord modNotes modNotesTx">
        <pc:chgData name="Stanford Bowman" userId="6ede3e4e1afbea80" providerId="LiveId" clId="{6C3EC626-0E14-40EF-9B39-ADD15EC542A2}" dt="2025-07-01T17:45:25.965" v="1357" actId="27636"/>
        <pc:sldMkLst>
          <pc:docMk/>
          <pc:sldMk cId="302993889" sldId="463"/>
        </pc:sldMkLst>
      </pc:sldChg>
      <pc:sldChg chg="addSp modSp mod">
        <pc:chgData name="Stanford Bowman" userId="6ede3e4e1afbea80" providerId="LiveId" clId="{6C3EC626-0E14-40EF-9B39-ADD15EC542A2}" dt="2025-07-01T03:49:00.893" v="150"/>
        <pc:sldMkLst>
          <pc:docMk/>
          <pc:sldMk cId="3830552976" sldId="468"/>
        </pc:sldMkLst>
      </pc:sldChg>
      <pc:sldChg chg="addSp modSp mod">
        <pc:chgData name="Stanford Bowman" userId="6ede3e4e1afbea80" providerId="LiveId" clId="{6C3EC626-0E14-40EF-9B39-ADD15EC542A2}" dt="2025-07-01T15:37:02.832" v="714"/>
        <pc:sldMkLst>
          <pc:docMk/>
          <pc:sldMk cId="3714743392" sldId="473"/>
        </pc:sldMkLst>
      </pc:sldChg>
      <pc:sldChg chg="del modNotes">
        <pc:chgData name="Stanford Bowman" userId="6ede3e4e1afbea80" providerId="LiveId" clId="{6C3EC626-0E14-40EF-9B39-ADD15EC542A2}" dt="2025-07-01T14:26:06.383" v="434" actId="47"/>
        <pc:sldMkLst>
          <pc:docMk/>
          <pc:sldMk cId="545418366" sldId="474"/>
        </pc:sldMkLst>
      </pc:sldChg>
      <pc:sldChg chg="del modNotes">
        <pc:chgData name="Stanford Bowman" userId="6ede3e4e1afbea80" providerId="LiveId" clId="{6C3EC626-0E14-40EF-9B39-ADD15EC542A2}" dt="2025-07-01T14:26:12.431" v="435" actId="47"/>
        <pc:sldMkLst>
          <pc:docMk/>
          <pc:sldMk cId="1800892560" sldId="475"/>
        </pc:sldMkLst>
      </pc:sldChg>
      <pc:sldChg chg="del modNotes">
        <pc:chgData name="Stanford Bowman" userId="6ede3e4e1afbea80" providerId="LiveId" clId="{6C3EC626-0E14-40EF-9B39-ADD15EC542A2}" dt="2025-07-01T14:38:56.325" v="514" actId="47"/>
        <pc:sldMkLst>
          <pc:docMk/>
          <pc:sldMk cId="2437050093" sldId="476"/>
        </pc:sldMkLst>
      </pc:sldChg>
      <pc:sldChg chg="modSp del ord modNotes">
        <pc:chgData name="Stanford Bowman" userId="6ede3e4e1afbea80" providerId="LiveId" clId="{6C3EC626-0E14-40EF-9B39-ADD15EC542A2}" dt="2025-07-01T15:15:55.628" v="676" actId="47"/>
        <pc:sldMkLst>
          <pc:docMk/>
          <pc:sldMk cId="699461688" sldId="477"/>
        </pc:sldMkLst>
      </pc:sldChg>
      <pc:sldChg chg="del">
        <pc:chgData name="Stanford Bowman" userId="6ede3e4e1afbea80" providerId="LiveId" clId="{6C3EC626-0E14-40EF-9B39-ADD15EC542A2}" dt="2025-07-01T15:04:34.031" v="630" actId="47"/>
        <pc:sldMkLst>
          <pc:docMk/>
          <pc:sldMk cId="986956775" sldId="478"/>
        </pc:sldMkLst>
      </pc:sldChg>
      <pc:sldChg chg="delSp modSp mod setBg delAnim modNotes">
        <pc:chgData name="Stanford Bowman" userId="6ede3e4e1afbea80" providerId="LiveId" clId="{6C3EC626-0E14-40EF-9B39-ADD15EC542A2}" dt="2025-07-01T15:14:57.053" v="674"/>
        <pc:sldMkLst>
          <pc:docMk/>
          <pc:sldMk cId="1166987723" sldId="479"/>
        </pc:sldMkLst>
      </pc:sldChg>
      <pc:sldChg chg="modSp add mod modNotes modNotesTx">
        <pc:chgData name="Stanford Bowman" userId="6ede3e4e1afbea80" providerId="LiveId" clId="{6C3EC626-0E14-40EF-9B39-ADD15EC542A2}" dt="2025-07-01T22:56:56.672" v="1472" actId="20577"/>
        <pc:sldMkLst>
          <pc:docMk/>
          <pc:sldMk cId="3438424503" sldId="480"/>
        </pc:sldMkLst>
      </pc:sldChg>
      <pc:sldChg chg="modSp add mod modNotes modNotesTx">
        <pc:chgData name="Stanford Bowman" userId="6ede3e4e1afbea80" providerId="LiveId" clId="{6C3EC626-0E14-40EF-9B39-ADD15EC542A2}" dt="2025-07-01T22:48:58.558" v="1384" actId="27636"/>
        <pc:sldMkLst>
          <pc:docMk/>
          <pc:sldMk cId="3390862455" sldId="481"/>
        </pc:sldMkLst>
      </pc:sldChg>
      <pc:sldChg chg="add ord">
        <pc:chgData name="Stanford Bowman" userId="6ede3e4e1afbea80" providerId="LiveId" clId="{6C3EC626-0E14-40EF-9B39-ADD15EC542A2}" dt="2025-07-01T15:04:32.093" v="629"/>
        <pc:sldMkLst>
          <pc:docMk/>
          <pc:sldMk cId="1552344745" sldId="482"/>
        </pc:sldMkLst>
      </pc:sldChg>
      <pc:sldChg chg="modSp add mod modNotes modNotesTx">
        <pc:chgData name="Stanford Bowman" userId="6ede3e4e1afbea80" providerId="LiveId" clId="{6C3EC626-0E14-40EF-9B39-ADD15EC542A2}" dt="2025-07-01T15:21:37.305" v="701" actId="20577"/>
        <pc:sldMkLst>
          <pc:docMk/>
          <pc:sldMk cId="536367819" sldId="483"/>
        </pc:sldMkLst>
      </pc:sldChg>
      <pc:sldChg chg="addSp modSp new del">
        <pc:chgData name="Stanford Bowman" userId="6ede3e4e1afbea80" providerId="LiveId" clId="{6C3EC626-0E14-40EF-9B39-ADD15EC542A2}" dt="2025-07-01T15:37:38.763" v="718" actId="47"/>
        <pc:sldMkLst>
          <pc:docMk/>
          <pc:sldMk cId="3415176210" sldId="484"/>
        </pc:sldMkLst>
      </pc:sldChg>
      <pc:sldChg chg="add setBg modNotes modNotesTx">
        <pc:chgData name="Stanford Bowman" userId="6ede3e4e1afbea80" providerId="LiveId" clId="{6C3EC626-0E14-40EF-9B39-ADD15EC542A2}" dt="2025-07-01T22:48:57.571" v="1380" actId="27636"/>
        <pc:sldMkLst>
          <pc:docMk/>
          <pc:sldMk cId="1355652987" sldId="485"/>
        </pc:sldMkLst>
      </pc:sldChg>
    </pc:docChg>
  </pc:docChgLst>
  <pc:docChgLst>
    <pc:chgData name="Stanford Bowman" userId="6ede3e4e1afbea80" providerId="LiveId" clId="{1981ADE0-8B0B-4FA5-884C-E9149C509279}"/>
    <pc:docChg chg="undo custSel addSld delSld modSld sldOrd modMainMaster modNotesMaster">
      <pc:chgData name="Stanford Bowman" userId="6ede3e4e1afbea80" providerId="LiveId" clId="{1981ADE0-8B0B-4FA5-884C-E9149C509279}" dt="2025-08-11T18:41:03.808" v="823" actId="6549"/>
      <pc:docMkLst>
        <pc:docMk/>
      </pc:docMkLst>
      <pc:sldChg chg="addSp delSp modSp mod">
        <pc:chgData name="Stanford Bowman" userId="6ede3e4e1afbea80" providerId="LiveId" clId="{1981ADE0-8B0B-4FA5-884C-E9149C509279}" dt="2025-08-08T20:40:32.270" v="97" actId="14100"/>
        <pc:sldMkLst>
          <pc:docMk/>
          <pc:sldMk cId="0" sldId="256"/>
        </pc:sldMkLst>
      </pc:sldChg>
      <pc:sldChg chg="addSp modSp mod setBg modNotes modNotesTx">
        <pc:chgData name="Stanford Bowman" userId="6ede3e4e1afbea80" providerId="LiveId" clId="{1981ADE0-8B0B-4FA5-884C-E9149C509279}" dt="2025-08-11T18:36:24.863" v="818"/>
        <pc:sldMkLst>
          <pc:docMk/>
          <pc:sldMk cId="15594293" sldId="256"/>
        </pc:sldMkLst>
        <pc:spChg chg="mod">
          <ac:chgData name="Stanford Bowman" userId="6ede3e4e1afbea80" providerId="LiveId" clId="{1981ADE0-8B0B-4FA5-884C-E9149C509279}" dt="2025-08-11T15:35:00.058" v="599" actId="14100"/>
          <ac:spMkLst>
            <pc:docMk/>
            <pc:sldMk cId="15594293" sldId="256"/>
            <ac:spMk id="2" creationId="{00000000-0000-0000-0000-000000000000}"/>
          </ac:spMkLst>
        </pc:spChg>
        <pc:spChg chg="mod">
          <ac:chgData name="Stanford Bowman" userId="6ede3e4e1afbea80" providerId="LiveId" clId="{1981ADE0-8B0B-4FA5-884C-E9149C509279}" dt="2025-08-11T18:36:24.863" v="818"/>
          <ac:spMkLst>
            <pc:docMk/>
            <pc:sldMk cId="15594293" sldId="256"/>
            <ac:spMk id="3" creationId="{00000000-0000-0000-0000-000000000000}"/>
          </ac:spMkLst>
        </pc:spChg>
        <pc:spChg chg="mod">
          <ac:chgData name="Stanford Bowman" userId="6ede3e4e1afbea80" providerId="LiveId" clId="{1981ADE0-8B0B-4FA5-884C-E9149C509279}" dt="2025-08-11T15:31:15.694" v="560" actId="26606"/>
          <ac:spMkLst>
            <pc:docMk/>
            <pc:sldMk cId="15594293" sldId="256"/>
            <ac:spMk id="6" creationId="{1B4542D2-13DE-1915-5A01-E0F507E60B37}"/>
          </ac:spMkLst>
        </pc:spChg>
        <pc:spChg chg="add mod">
          <ac:chgData name="Stanford Bowman" userId="6ede3e4e1afbea80" providerId="LiveId" clId="{1981ADE0-8B0B-4FA5-884C-E9149C509279}" dt="2025-08-11T15:34:57.090" v="595" actId="1076"/>
          <ac:spMkLst>
            <pc:docMk/>
            <pc:sldMk cId="15594293" sldId="256"/>
            <ac:spMk id="10" creationId="{18C1CADA-881C-BF25-8E63-EBF997496AD2}"/>
          </ac:spMkLst>
        </pc:spChg>
        <pc:spChg chg="add">
          <ac:chgData name="Stanford Bowman" userId="6ede3e4e1afbea80" providerId="LiveId" clId="{1981ADE0-8B0B-4FA5-884C-E9149C509279}" dt="2025-08-11T15:31:15.694" v="560" actId="26606"/>
          <ac:spMkLst>
            <pc:docMk/>
            <pc:sldMk cId="15594293" sldId="256"/>
            <ac:spMk id="11" creationId="{79BB35BC-D5C2-4C8B-A22A-A71E6191913B}"/>
          </ac:spMkLst>
        </pc:spChg>
        <pc:picChg chg="mod ord">
          <ac:chgData name="Stanford Bowman" userId="6ede3e4e1afbea80" providerId="LiveId" clId="{1981ADE0-8B0B-4FA5-884C-E9149C509279}" dt="2025-08-11T15:31:30.477" v="563" actId="14100"/>
          <ac:picMkLst>
            <pc:docMk/>
            <pc:sldMk cId="15594293" sldId="256"/>
            <ac:picMk id="4" creationId="{6F546360-16FC-ECE1-814F-806A66AFCBDC}"/>
          </ac:picMkLst>
        </pc:picChg>
      </pc:sldChg>
      <pc:sldChg chg="addSp delSp modSp mod">
        <pc:chgData name="Stanford Bowman" userId="6ede3e4e1afbea80" providerId="LiveId" clId="{1981ADE0-8B0B-4FA5-884C-E9149C509279}" dt="2025-08-08T20:22:06.225" v="52"/>
        <pc:sldMkLst>
          <pc:docMk/>
          <pc:sldMk cId="0" sldId="257"/>
        </pc:sldMkLst>
      </pc:sldChg>
      <pc:sldChg chg="addSp delSp modSp mod">
        <pc:chgData name="Stanford Bowman" userId="6ede3e4e1afbea80" providerId="LiveId" clId="{1981ADE0-8B0B-4FA5-884C-E9149C509279}" dt="2025-08-08T20:22:25.251" v="55"/>
        <pc:sldMkLst>
          <pc:docMk/>
          <pc:sldMk cId="0" sldId="258"/>
        </pc:sldMkLst>
      </pc:sldChg>
      <pc:sldChg chg="delSp modSp add del mod modNotes">
        <pc:chgData name="Stanford Bowman" userId="6ede3e4e1afbea80" providerId="LiveId" clId="{1981ADE0-8B0B-4FA5-884C-E9149C509279}" dt="2025-08-11T15:40:06.099" v="621" actId="2696"/>
        <pc:sldMkLst>
          <pc:docMk/>
          <pc:sldMk cId="4264952211" sldId="258"/>
        </pc:sldMkLst>
        <pc:spChg chg="mod">
          <ac:chgData name="Stanford Bowman" userId="6ede3e4e1afbea80" providerId="LiveId" clId="{1981ADE0-8B0B-4FA5-884C-E9149C509279}" dt="2025-08-11T15:33:52.522" v="583" actId="27636"/>
          <ac:spMkLst>
            <pc:docMk/>
            <pc:sldMk cId="4264952211" sldId="258"/>
            <ac:spMk id="3" creationId="{00000000-0000-0000-0000-000000000000}"/>
          </ac:spMkLst>
        </pc:spChg>
        <pc:spChg chg="mod">
          <ac:chgData name="Stanford Bowman" userId="6ede3e4e1afbea80" providerId="LiveId" clId="{1981ADE0-8B0B-4FA5-884C-E9149C509279}" dt="2025-08-11T15:30:20.834" v="559"/>
          <ac:spMkLst>
            <pc:docMk/>
            <pc:sldMk cId="4264952211" sldId="258"/>
            <ac:spMk id="5" creationId="{A8424C76-EEEA-D49A-B8A6-62BBC95BD30A}"/>
          </ac:spMkLst>
        </pc:spChg>
        <pc:spChg chg="mod">
          <ac:chgData name="Stanford Bowman" userId="6ede3e4e1afbea80" providerId="LiveId" clId="{1981ADE0-8B0B-4FA5-884C-E9149C509279}" dt="2025-08-11T15:30:20.834" v="559"/>
          <ac:spMkLst>
            <pc:docMk/>
            <pc:sldMk cId="4264952211" sldId="258"/>
            <ac:spMk id="7" creationId="{62E3062E-4A12-57E6-8F9B-569FC3B56504}"/>
          </ac:spMkLst>
        </pc:spChg>
        <pc:spChg chg="del mod">
          <ac:chgData name="Stanford Bowman" userId="6ede3e4e1afbea80" providerId="LiveId" clId="{1981ADE0-8B0B-4FA5-884C-E9149C509279}" dt="2025-08-11T15:34:20.784" v="586" actId="21"/>
          <ac:spMkLst>
            <pc:docMk/>
            <pc:sldMk cId="4264952211" sldId="258"/>
            <ac:spMk id="10" creationId="{18C1CADA-881C-BF25-8E63-EBF997496AD2}"/>
          </ac:spMkLst>
        </pc:spChg>
        <pc:spChg chg="mod">
          <ac:chgData name="Stanford Bowman" userId="6ede3e4e1afbea80" providerId="LiveId" clId="{1981ADE0-8B0B-4FA5-884C-E9149C509279}" dt="2025-08-11T15:30:20.834" v="559"/>
          <ac:spMkLst>
            <pc:docMk/>
            <pc:sldMk cId="4264952211" sldId="258"/>
            <ac:spMk id="11" creationId="{67E69A90-29BC-C66A-88D1-45A4F2230D84}"/>
          </ac:spMkLst>
        </pc:spChg>
        <pc:picChg chg="del mod">
          <ac:chgData name="Stanford Bowman" userId="6ede3e4e1afbea80" providerId="LiveId" clId="{1981ADE0-8B0B-4FA5-884C-E9149C509279}" dt="2025-08-11T15:32:47.289" v="579" actId="478"/>
          <ac:picMkLst>
            <pc:docMk/>
            <pc:sldMk cId="4264952211" sldId="258"/>
            <ac:picMk id="4" creationId="{813949B8-154B-AC33-B30E-02EF3E3691D2}"/>
          </ac:picMkLst>
        </pc:picChg>
      </pc:sldChg>
      <pc:sldChg chg="addSp delSp modSp mod">
        <pc:chgData name="Stanford Bowman" userId="6ede3e4e1afbea80" providerId="LiveId" clId="{1981ADE0-8B0B-4FA5-884C-E9149C509279}" dt="2025-08-08T20:22:31.958" v="57"/>
        <pc:sldMkLst>
          <pc:docMk/>
          <pc:sldMk cId="0" sldId="259"/>
        </pc:sldMkLst>
      </pc:sldChg>
      <pc:sldChg chg="addSp delSp modSp mod">
        <pc:chgData name="Stanford Bowman" userId="6ede3e4e1afbea80" providerId="LiveId" clId="{1981ADE0-8B0B-4FA5-884C-E9149C509279}" dt="2025-08-08T20:22:39.570" v="59"/>
        <pc:sldMkLst>
          <pc:docMk/>
          <pc:sldMk cId="0" sldId="260"/>
        </pc:sldMkLst>
      </pc:sldChg>
      <pc:sldChg chg="addSp delSp modSp mod">
        <pc:chgData name="Stanford Bowman" userId="6ede3e4e1afbea80" providerId="LiveId" clId="{1981ADE0-8B0B-4FA5-884C-E9149C509279}" dt="2025-08-08T20:22:52.084" v="61"/>
        <pc:sldMkLst>
          <pc:docMk/>
          <pc:sldMk cId="0" sldId="261"/>
        </pc:sldMkLst>
      </pc:sldChg>
      <pc:sldChg chg="del modNotesTx">
        <pc:chgData name="Stanford Bowman" userId="6ede3e4e1afbea80" providerId="LiveId" clId="{1981ADE0-8B0B-4FA5-884C-E9149C509279}" dt="2025-08-11T14:27:07.734" v="197" actId="47"/>
        <pc:sldMkLst>
          <pc:docMk/>
          <pc:sldMk cId="4179855197" sldId="261"/>
        </pc:sldMkLst>
      </pc:sldChg>
      <pc:sldChg chg="addSp modSp">
        <pc:chgData name="Stanford Bowman" userId="6ede3e4e1afbea80" providerId="LiveId" clId="{1981ADE0-8B0B-4FA5-884C-E9149C509279}" dt="2025-08-08T20:22:58.274" v="62"/>
        <pc:sldMkLst>
          <pc:docMk/>
          <pc:sldMk cId="0" sldId="262"/>
        </pc:sldMkLst>
      </pc:sldChg>
      <pc:sldChg chg="addSp modSp mod setBg modAnim modNotes modNotesTx">
        <pc:chgData name="Stanford Bowman" userId="6ede3e4e1afbea80" providerId="LiveId" clId="{1981ADE0-8B0B-4FA5-884C-E9149C509279}" dt="2025-08-11T18:36:24.863" v="818"/>
        <pc:sldMkLst>
          <pc:docMk/>
          <pc:sldMk cId="2995943321" sldId="294"/>
        </pc:sldMkLst>
        <pc:spChg chg="mod">
          <ac:chgData name="Stanford Bowman" userId="6ede3e4e1afbea80" providerId="LiveId" clId="{1981ADE0-8B0B-4FA5-884C-E9149C509279}" dt="2025-08-11T18:36:24.863" v="818"/>
          <ac:spMkLst>
            <pc:docMk/>
            <pc:sldMk cId="2995943321" sldId="294"/>
            <ac:spMk id="3" creationId="{C173528E-EDC8-4FBE-9BE9-878B206B957E}"/>
          </ac:spMkLst>
        </pc:spChg>
        <pc:spChg chg="add mod">
          <ac:chgData name="Stanford Bowman" userId="6ede3e4e1afbea80" providerId="LiveId" clId="{1981ADE0-8B0B-4FA5-884C-E9149C509279}" dt="2025-08-11T18:36:24.863" v="818"/>
          <ac:spMkLst>
            <pc:docMk/>
            <pc:sldMk cId="2995943321" sldId="294"/>
            <ac:spMk id="4" creationId="{7978A1DD-F61C-0E53-C4DD-930137A0AF62}"/>
          </ac:spMkLst>
        </pc:spChg>
        <pc:spChg chg="mod">
          <ac:chgData name="Stanford Bowman" userId="6ede3e4e1afbea80" providerId="LiveId" clId="{1981ADE0-8B0B-4FA5-884C-E9149C509279}" dt="2025-08-11T15:30:20.834" v="559"/>
          <ac:spMkLst>
            <pc:docMk/>
            <pc:sldMk cId="2995943321" sldId="294"/>
            <ac:spMk id="6" creationId="{E23BFFFC-7A98-5393-11D2-86187745DC68}"/>
          </ac:spMkLst>
        </pc:spChg>
        <pc:spChg chg="mod">
          <ac:chgData name="Stanford Bowman" userId="6ede3e4e1afbea80" providerId="LiveId" clId="{1981ADE0-8B0B-4FA5-884C-E9149C509279}" dt="2025-08-11T15:30:20.834" v="559"/>
          <ac:spMkLst>
            <pc:docMk/>
            <pc:sldMk cId="2995943321" sldId="294"/>
            <ac:spMk id="11" creationId="{137B51C5-058B-48A2-B1E2-E4689C9F6D64}"/>
          </ac:spMkLst>
        </pc:spChg>
        <pc:spChg chg="mod">
          <ac:chgData name="Stanford Bowman" userId="6ede3e4e1afbea80" providerId="LiveId" clId="{1981ADE0-8B0B-4FA5-884C-E9149C509279}" dt="2025-08-11T18:36:13.500" v="817"/>
          <ac:spMkLst>
            <pc:docMk/>
            <pc:sldMk cId="2995943321" sldId="294"/>
            <ac:spMk id="14" creationId="{C324AB9E-C518-468C-93AF-8DE027A7E4F2}"/>
          </ac:spMkLst>
        </pc:spChg>
        <pc:spChg chg="mod">
          <ac:chgData name="Stanford Bowman" userId="6ede3e4e1afbea80" providerId="LiveId" clId="{1981ADE0-8B0B-4FA5-884C-E9149C509279}" dt="2025-08-11T18:36:24.863" v="818"/>
          <ac:spMkLst>
            <pc:docMk/>
            <pc:sldMk cId="2995943321" sldId="294"/>
            <ac:spMk id="15" creationId="{F6791171-C410-4AED-9F97-6FD20DC6A21A}"/>
          </ac:spMkLst>
        </pc:spChg>
        <pc:spChg chg="mod">
          <ac:chgData name="Stanford Bowman" userId="6ede3e4e1afbea80" providerId="LiveId" clId="{1981ADE0-8B0B-4FA5-884C-E9149C509279}" dt="2025-08-11T15:30:20.834" v="559"/>
          <ac:spMkLst>
            <pc:docMk/>
            <pc:sldMk cId="2995943321" sldId="294"/>
            <ac:spMk id="23" creationId="{4AE1B342-E6EE-45AE-83D4-7797DFEF110B}"/>
          </ac:spMkLst>
        </pc:spChg>
        <pc:spChg chg="mod">
          <ac:chgData name="Stanford Bowman" userId="6ede3e4e1afbea80" providerId="LiveId" clId="{1981ADE0-8B0B-4FA5-884C-E9149C509279}" dt="2025-08-11T15:30:20.834" v="559"/>
          <ac:spMkLst>
            <pc:docMk/>
            <pc:sldMk cId="2995943321" sldId="294"/>
            <ac:spMk id="24" creationId="{73CA73ED-E258-491C-A8C5-3B7FA0697A1D}"/>
          </ac:spMkLst>
        </pc:spChg>
        <pc:spChg chg="mod">
          <ac:chgData name="Stanford Bowman" userId="6ede3e4e1afbea80" providerId="LiveId" clId="{1981ADE0-8B0B-4FA5-884C-E9149C509279}" dt="2025-08-11T15:30:20.834" v="559"/>
          <ac:spMkLst>
            <pc:docMk/>
            <pc:sldMk cId="2995943321" sldId="294"/>
            <ac:spMk id="27" creationId="{179360E6-2B9F-4F9B-A245-89821C837B3F}"/>
          </ac:spMkLst>
        </pc:spChg>
        <pc:spChg chg="mod">
          <ac:chgData name="Stanford Bowman" userId="6ede3e4e1afbea80" providerId="LiveId" clId="{1981ADE0-8B0B-4FA5-884C-E9149C509279}" dt="2025-08-11T15:30:20.834" v="559"/>
          <ac:spMkLst>
            <pc:docMk/>
            <pc:sldMk cId="2995943321" sldId="294"/>
            <ac:spMk id="36869" creationId="{00000000-0000-0000-0000-000000000000}"/>
          </ac:spMkLst>
        </pc:spChg>
      </pc:sldChg>
      <pc:sldChg chg="modSp mod">
        <pc:chgData name="Stanford Bowman" userId="6ede3e4e1afbea80" providerId="LiveId" clId="{1981ADE0-8B0B-4FA5-884C-E9149C509279}" dt="2025-08-08T20:16:10.025" v="2" actId="27636"/>
        <pc:sldMkLst>
          <pc:docMk/>
          <pc:sldMk cId="3814557248" sldId="404"/>
        </pc:sldMkLst>
      </pc:sldChg>
      <pc:sldChg chg="modSp mod setBg modNotes modNotesTx">
        <pc:chgData name="Stanford Bowman" userId="6ede3e4e1afbea80" providerId="LiveId" clId="{1981ADE0-8B0B-4FA5-884C-E9149C509279}" dt="2025-08-11T18:36:24.863" v="818"/>
        <pc:sldMkLst>
          <pc:docMk/>
          <pc:sldMk cId="2195009415" sldId="419"/>
        </pc:sldMkLst>
        <pc:spChg chg="mod">
          <ac:chgData name="Stanford Bowman" userId="6ede3e4e1afbea80" providerId="LiveId" clId="{1981ADE0-8B0B-4FA5-884C-E9149C509279}" dt="2025-08-11T18:36:13.500" v="817"/>
          <ac:spMkLst>
            <pc:docMk/>
            <pc:sldMk cId="2195009415" sldId="419"/>
            <ac:spMk id="3" creationId="{A6E46144-55CC-1954-BA35-D3137A2B170A}"/>
          </ac:spMkLst>
        </pc:spChg>
        <pc:spChg chg="mod">
          <ac:chgData name="Stanford Bowman" userId="6ede3e4e1afbea80" providerId="LiveId" clId="{1981ADE0-8B0B-4FA5-884C-E9149C509279}" dt="2025-08-11T18:36:24.863" v="818"/>
          <ac:spMkLst>
            <pc:docMk/>
            <pc:sldMk cId="2195009415" sldId="419"/>
            <ac:spMk id="5" creationId="{0F1642CB-A158-5193-79BE-CB7B487F1CFE}"/>
          </ac:spMkLst>
        </pc:spChg>
        <pc:spChg chg="mod">
          <ac:chgData name="Stanford Bowman" userId="6ede3e4e1afbea80" providerId="LiveId" clId="{1981ADE0-8B0B-4FA5-884C-E9149C509279}" dt="2025-08-11T15:30:20.834" v="559"/>
          <ac:spMkLst>
            <pc:docMk/>
            <pc:sldMk cId="2195009415" sldId="419"/>
            <ac:spMk id="6" creationId="{4710C24C-613E-2893-15C0-4BC121F420C2}"/>
          </ac:spMkLst>
        </pc:spChg>
        <pc:spChg chg="mod">
          <ac:chgData name="Stanford Bowman" userId="6ede3e4e1afbea80" providerId="LiveId" clId="{1981ADE0-8B0B-4FA5-884C-E9149C509279}" dt="2025-08-11T15:30:20.834" v="559"/>
          <ac:spMkLst>
            <pc:docMk/>
            <pc:sldMk cId="2195009415" sldId="419"/>
            <ac:spMk id="8" creationId="{31A16FEB-443E-4763-A54F-08668CDCC13B}"/>
          </ac:spMkLst>
        </pc:spChg>
        <pc:spChg chg="mod">
          <ac:chgData name="Stanford Bowman" userId="6ede3e4e1afbea80" providerId="LiveId" clId="{1981ADE0-8B0B-4FA5-884C-E9149C509279}" dt="2025-08-11T15:30:20.834" v="559"/>
          <ac:spMkLst>
            <pc:docMk/>
            <pc:sldMk cId="2195009415" sldId="419"/>
            <ac:spMk id="11" creationId="{379A229C-C67B-48C4-B089-50C5FB50395E}"/>
          </ac:spMkLst>
        </pc:spChg>
        <pc:spChg chg="mod">
          <ac:chgData name="Stanford Bowman" userId="6ede3e4e1afbea80" providerId="LiveId" clId="{1981ADE0-8B0B-4FA5-884C-E9149C509279}" dt="2025-08-11T15:30:20.834" v="559"/>
          <ac:spMkLst>
            <pc:docMk/>
            <pc:sldMk cId="2195009415" sldId="419"/>
            <ac:spMk id="12" creationId="{B6D6F4DB-F4A2-4A59-A728-3372F559CAF0}"/>
          </ac:spMkLst>
        </pc:spChg>
        <pc:spChg chg="mod">
          <ac:chgData name="Stanford Bowman" userId="6ede3e4e1afbea80" providerId="LiveId" clId="{1981ADE0-8B0B-4FA5-884C-E9149C509279}" dt="2025-08-11T15:30:20.834" v="559"/>
          <ac:spMkLst>
            <pc:docMk/>
            <pc:sldMk cId="2195009415" sldId="419"/>
            <ac:spMk id="13" creationId="{0DA8F655-500F-45D9-B966-5ED1F772BDED}"/>
          </ac:spMkLst>
        </pc:spChg>
        <pc:graphicFrameChg chg="mod">
          <ac:chgData name="Stanford Bowman" userId="6ede3e4e1afbea80" providerId="LiveId" clId="{1981ADE0-8B0B-4FA5-884C-E9149C509279}" dt="2025-08-11T15:30:20.834" v="559"/>
          <ac:graphicFrameMkLst>
            <pc:docMk/>
            <pc:sldMk cId="2195009415" sldId="419"/>
            <ac:graphicFrameMk id="10" creationId="{2413A107-B80F-4DC7-BB36-554AF428FA14}"/>
          </ac:graphicFrameMkLst>
        </pc:graphicFrameChg>
        <pc:picChg chg="mod">
          <ac:chgData name="Stanford Bowman" userId="6ede3e4e1afbea80" providerId="LiveId" clId="{1981ADE0-8B0B-4FA5-884C-E9149C509279}" dt="2025-08-11T15:30:20.834" v="559"/>
          <ac:picMkLst>
            <pc:docMk/>
            <pc:sldMk cId="2195009415" sldId="419"/>
            <ac:picMk id="4" creationId="{0BEBBD11-E05E-3501-0192-71B2F38F8A2E}"/>
          </ac:picMkLst>
        </pc:picChg>
        <pc:cxnChg chg="mod">
          <ac:chgData name="Stanford Bowman" userId="6ede3e4e1afbea80" providerId="LiveId" clId="{1981ADE0-8B0B-4FA5-884C-E9149C509279}" dt="2025-08-11T15:30:20.834" v="559"/>
          <ac:cxnSpMkLst>
            <pc:docMk/>
            <pc:sldMk cId="2195009415" sldId="419"/>
            <ac:cxnSpMk id="15" creationId="{BC2B38BF-1A47-459D-87EB-87E2FF84AAA4}"/>
          </ac:cxnSpMkLst>
        </pc:cxnChg>
      </pc:sldChg>
      <pc:sldChg chg="modSp mod setBg modNotes modNotesTx">
        <pc:chgData name="Stanford Bowman" userId="6ede3e4e1afbea80" providerId="LiveId" clId="{1981ADE0-8B0B-4FA5-884C-E9149C509279}" dt="2025-08-11T18:41:03.808" v="823" actId="6549"/>
        <pc:sldMkLst>
          <pc:docMk/>
          <pc:sldMk cId="3907903736" sldId="422"/>
        </pc:sldMkLst>
        <pc:spChg chg="mod">
          <ac:chgData name="Stanford Bowman" userId="6ede3e4e1afbea80" providerId="LiveId" clId="{1981ADE0-8B0B-4FA5-884C-E9149C509279}" dt="2025-08-11T18:36:24.863" v="818"/>
          <ac:spMkLst>
            <pc:docMk/>
            <pc:sldMk cId="3907903736" sldId="422"/>
            <ac:spMk id="5" creationId="{2B43602A-6E7A-2C47-278D-C6C5063172C1}"/>
          </ac:spMkLst>
        </pc:spChg>
        <pc:spChg chg="mod">
          <ac:chgData name="Stanford Bowman" userId="6ede3e4e1afbea80" providerId="LiveId" clId="{1981ADE0-8B0B-4FA5-884C-E9149C509279}" dt="2025-08-11T15:30:20.834" v="559"/>
          <ac:spMkLst>
            <pc:docMk/>
            <pc:sldMk cId="3907903736" sldId="422"/>
            <ac:spMk id="7" creationId="{3C0BF7BC-0878-D85E-56BA-E5FEF5578D62}"/>
          </ac:spMkLst>
        </pc:spChg>
        <pc:spChg chg="mod">
          <ac:chgData name="Stanford Bowman" userId="6ede3e4e1afbea80" providerId="LiveId" clId="{1981ADE0-8B0B-4FA5-884C-E9149C509279}" dt="2025-08-11T18:36:24.863" v="818"/>
          <ac:spMkLst>
            <pc:docMk/>
            <pc:sldMk cId="3907903736" sldId="422"/>
            <ac:spMk id="42" creationId="{43A42F1A-6B2A-43B9-AFD5-0C3C538B3BBC}"/>
          </ac:spMkLst>
        </pc:spChg>
        <pc:grpChg chg="mod">
          <ac:chgData name="Stanford Bowman" userId="6ede3e4e1afbea80" providerId="LiveId" clId="{1981ADE0-8B0B-4FA5-884C-E9149C509279}" dt="2025-08-11T15:30:20.834" v="559"/>
          <ac:grpSpMkLst>
            <pc:docMk/>
            <pc:sldMk cId="3907903736" sldId="422"/>
            <ac:grpSpMk id="6" creationId="{1EA9A46E-DF3C-F981-26B2-A62C0A309A17}"/>
          </ac:grpSpMkLst>
        </pc:grpChg>
        <pc:grpChg chg="mod">
          <ac:chgData name="Stanford Bowman" userId="6ede3e4e1afbea80" providerId="LiveId" clId="{1981ADE0-8B0B-4FA5-884C-E9149C509279}" dt="2025-08-11T15:30:20.834" v="559"/>
          <ac:grpSpMkLst>
            <pc:docMk/>
            <pc:sldMk cId="3907903736" sldId="422"/>
            <ac:grpSpMk id="8" creationId="{D7839652-C22E-3EF8-1390-C5E4346763C2}"/>
          </ac:grpSpMkLst>
        </pc:grpChg>
        <pc:picChg chg="mod">
          <ac:chgData name="Stanford Bowman" userId="6ede3e4e1afbea80" providerId="LiveId" clId="{1981ADE0-8B0B-4FA5-884C-E9149C509279}" dt="2025-08-11T15:30:20.834" v="559"/>
          <ac:picMkLst>
            <pc:docMk/>
            <pc:sldMk cId="3907903736" sldId="422"/>
            <ac:picMk id="3" creationId="{1F3B033B-F963-4154-93D0-8210F47E92BB}"/>
          </ac:picMkLst>
        </pc:picChg>
        <pc:picChg chg="mod">
          <ac:chgData name="Stanford Bowman" userId="6ede3e4e1afbea80" providerId="LiveId" clId="{1981ADE0-8B0B-4FA5-884C-E9149C509279}" dt="2025-08-11T15:30:20.834" v="559"/>
          <ac:picMkLst>
            <pc:docMk/>
            <pc:sldMk cId="3907903736" sldId="422"/>
            <ac:picMk id="9" creationId="{7C911CE4-8026-8A9F-FEDF-547E2898B149}"/>
          </ac:picMkLst>
        </pc:picChg>
        <pc:picChg chg="mod">
          <ac:chgData name="Stanford Bowman" userId="6ede3e4e1afbea80" providerId="LiveId" clId="{1981ADE0-8B0B-4FA5-884C-E9149C509279}" dt="2025-08-11T15:30:20.834" v="559"/>
          <ac:picMkLst>
            <pc:docMk/>
            <pc:sldMk cId="3907903736" sldId="422"/>
            <ac:picMk id="10" creationId="{EF844655-7AB7-31FE-7D23-6CDD1401EE3C}"/>
          </ac:picMkLst>
        </pc:picChg>
        <pc:picChg chg="mod">
          <ac:chgData name="Stanford Bowman" userId="6ede3e4e1afbea80" providerId="LiveId" clId="{1981ADE0-8B0B-4FA5-884C-E9149C509279}" dt="2025-08-11T15:30:20.834" v="559"/>
          <ac:picMkLst>
            <pc:docMk/>
            <pc:sldMk cId="3907903736" sldId="422"/>
            <ac:picMk id="12" creationId="{FDB5A7B2-81EE-42C0-58CE-502A9700DEB9}"/>
          </ac:picMkLst>
        </pc:picChg>
        <pc:picChg chg="mod">
          <ac:chgData name="Stanford Bowman" userId="6ede3e4e1afbea80" providerId="LiveId" clId="{1981ADE0-8B0B-4FA5-884C-E9149C509279}" dt="2025-08-11T15:30:20.834" v="559"/>
          <ac:picMkLst>
            <pc:docMk/>
            <pc:sldMk cId="3907903736" sldId="422"/>
            <ac:picMk id="13" creationId="{88A781F0-A09E-63B0-F5BF-755EB85D7C4A}"/>
          </ac:picMkLst>
        </pc:picChg>
      </pc:sldChg>
      <pc:sldChg chg="modSp mod modNotes modNotesTx">
        <pc:chgData name="Stanford Bowman" userId="6ede3e4e1afbea80" providerId="LiveId" clId="{1981ADE0-8B0B-4FA5-884C-E9149C509279}" dt="2025-08-11T18:36:24.863" v="818"/>
        <pc:sldMkLst>
          <pc:docMk/>
          <pc:sldMk cId="3721166068" sldId="425"/>
        </pc:sldMkLst>
        <pc:spChg chg="mod">
          <ac:chgData name="Stanford Bowman" userId="6ede3e4e1afbea80" providerId="LiveId" clId="{1981ADE0-8B0B-4FA5-884C-E9149C509279}" dt="2025-08-11T15:30:20.834" v="559"/>
          <ac:spMkLst>
            <pc:docMk/>
            <pc:sldMk cId="3721166068" sldId="425"/>
            <ac:spMk id="4" creationId="{B0C11A89-71D8-65E7-5FBA-F08ED3B7A2D9}"/>
          </ac:spMkLst>
        </pc:spChg>
        <pc:spChg chg="mod">
          <ac:chgData name="Stanford Bowman" userId="6ede3e4e1afbea80" providerId="LiveId" clId="{1981ADE0-8B0B-4FA5-884C-E9149C509279}" dt="2025-08-11T18:36:24.863" v="818"/>
          <ac:spMkLst>
            <pc:docMk/>
            <pc:sldMk cId="3721166068" sldId="425"/>
            <ac:spMk id="10" creationId="{6344DD0E-AB4B-42C7-BCE3-B593E003D2C6}"/>
          </ac:spMkLst>
        </pc:spChg>
        <pc:spChg chg="mod">
          <ac:chgData name="Stanford Bowman" userId="6ede3e4e1afbea80" providerId="LiveId" clId="{1981ADE0-8B0B-4FA5-884C-E9149C509279}" dt="2025-08-11T15:30:20.834" v="559"/>
          <ac:spMkLst>
            <pc:docMk/>
            <pc:sldMk cId="3721166068" sldId="425"/>
            <ac:spMk id="11" creationId="{68F88016-2801-416D-9BF0-FD048DE38CE4}"/>
          </ac:spMkLst>
        </pc:spChg>
        <pc:spChg chg="mod">
          <ac:chgData name="Stanford Bowman" userId="6ede3e4e1afbea80" providerId="LiveId" clId="{1981ADE0-8B0B-4FA5-884C-E9149C509279}" dt="2025-08-11T15:30:20.834" v="559"/>
          <ac:spMkLst>
            <pc:docMk/>
            <pc:sldMk cId="3721166068" sldId="425"/>
            <ac:spMk id="12" creationId="{B21C7C5B-2B1B-4D06-8428-E64C76F68B41}"/>
          </ac:spMkLst>
        </pc:spChg>
        <pc:picChg chg="mod">
          <ac:chgData name="Stanford Bowman" userId="6ede3e4e1afbea80" providerId="LiveId" clId="{1981ADE0-8B0B-4FA5-884C-E9149C509279}" dt="2025-08-11T15:30:20.834" v="559"/>
          <ac:picMkLst>
            <pc:docMk/>
            <pc:sldMk cId="3721166068" sldId="425"/>
            <ac:picMk id="2" creationId="{EA1A0FCE-1321-E088-39FA-828BD86AD14C}"/>
          </ac:picMkLst>
        </pc:picChg>
        <pc:cxnChg chg="mod">
          <ac:chgData name="Stanford Bowman" userId="6ede3e4e1afbea80" providerId="LiveId" clId="{1981ADE0-8B0B-4FA5-884C-E9149C509279}" dt="2025-08-11T15:30:20.834" v="559"/>
          <ac:cxnSpMkLst>
            <pc:docMk/>
            <pc:sldMk cId="3721166068" sldId="425"/>
            <ac:cxnSpMk id="7" creationId="{51A9401A-7913-4F7A-8B68-17A4A8999448}"/>
          </ac:cxnSpMkLst>
        </pc:cxnChg>
      </pc:sldChg>
      <pc:sldChg chg="modSp mod">
        <pc:chgData name="Stanford Bowman" userId="6ede3e4e1afbea80" providerId="LiveId" clId="{1981ADE0-8B0B-4FA5-884C-E9149C509279}" dt="2025-08-08T20:16:10.108" v="8" actId="27636"/>
        <pc:sldMkLst>
          <pc:docMk/>
          <pc:sldMk cId="2218497232" sldId="433"/>
        </pc:sldMkLst>
      </pc:sldChg>
      <pc:sldChg chg="modSp del mod">
        <pc:chgData name="Stanford Bowman" userId="6ede3e4e1afbea80" providerId="LiveId" clId="{1981ADE0-8B0B-4FA5-884C-E9149C509279}" dt="2025-08-11T15:01:46.356" v="398" actId="47"/>
        <pc:sldMkLst>
          <pc:docMk/>
          <pc:sldMk cId="3724803517" sldId="434"/>
        </pc:sldMkLst>
      </pc:sldChg>
      <pc:sldChg chg="modSp mod">
        <pc:chgData name="Stanford Bowman" userId="6ede3e4e1afbea80" providerId="LiveId" clId="{1981ADE0-8B0B-4FA5-884C-E9149C509279}" dt="2025-08-08T20:16:10.070" v="4" actId="27636"/>
        <pc:sldMkLst>
          <pc:docMk/>
          <pc:sldMk cId="4220308733" sldId="446"/>
        </pc:sldMkLst>
      </pc:sldChg>
      <pc:sldChg chg="modSp mod modNotes modNotesTx">
        <pc:chgData name="Stanford Bowman" userId="6ede3e4e1afbea80" providerId="LiveId" clId="{1981ADE0-8B0B-4FA5-884C-E9149C509279}" dt="2025-08-11T18:36:24.863" v="818"/>
        <pc:sldMkLst>
          <pc:docMk/>
          <pc:sldMk cId="2742040889" sldId="450"/>
        </pc:sldMkLst>
        <pc:spChg chg="mod">
          <ac:chgData name="Stanford Bowman" userId="6ede3e4e1afbea80" providerId="LiveId" clId="{1981ADE0-8B0B-4FA5-884C-E9149C509279}" dt="2025-08-11T15:30:20.834" v="559"/>
          <ac:spMkLst>
            <pc:docMk/>
            <pc:sldMk cId="2742040889" sldId="450"/>
            <ac:spMk id="2" creationId="{7F5D1A2B-EEA7-459D-80F2-970AC84A03A9}"/>
          </ac:spMkLst>
        </pc:spChg>
        <pc:spChg chg="mod">
          <ac:chgData name="Stanford Bowman" userId="6ede3e4e1afbea80" providerId="LiveId" clId="{1981ADE0-8B0B-4FA5-884C-E9149C509279}" dt="2025-08-11T18:36:24.863" v="818"/>
          <ac:spMkLst>
            <pc:docMk/>
            <pc:sldMk cId="2742040889" sldId="450"/>
            <ac:spMk id="3" creationId="{6FB3C27C-82E3-4244-B3F0-E45CC687B4E0}"/>
          </ac:spMkLst>
        </pc:spChg>
        <pc:spChg chg="mod">
          <ac:chgData name="Stanford Bowman" userId="6ede3e4e1afbea80" providerId="LiveId" clId="{1981ADE0-8B0B-4FA5-884C-E9149C509279}" dt="2025-08-11T15:30:20.834" v="559"/>
          <ac:spMkLst>
            <pc:docMk/>
            <pc:sldMk cId="2742040889" sldId="450"/>
            <ac:spMk id="7" creationId="{52862D25-D578-AB53-CD4C-3311F0F86139}"/>
          </ac:spMkLst>
        </pc:spChg>
        <pc:spChg chg="mod">
          <ac:chgData name="Stanford Bowman" userId="6ede3e4e1afbea80" providerId="LiveId" clId="{1981ADE0-8B0B-4FA5-884C-E9149C509279}" dt="2025-08-11T15:30:20.834" v="559"/>
          <ac:spMkLst>
            <pc:docMk/>
            <pc:sldMk cId="2742040889" sldId="450"/>
            <ac:spMk id="11" creationId="{D10CD26A-2EEA-4C38-B67A-33D85EED0D38}"/>
          </ac:spMkLst>
        </pc:spChg>
        <pc:spChg chg="mod">
          <ac:chgData name="Stanford Bowman" userId="6ede3e4e1afbea80" providerId="LiveId" clId="{1981ADE0-8B0B-4FA5-884C-E9149C509279}" dt="2025-08-11T18:36:13.500" v="817"/>
          <ac:spMkLst>
            <pc:docMk/>
            <pc:sldMk cId="2742040889" sldId="450"/>
            <ac:spMk id="12" creationId="{D0C9554A-E807-4956-A312-AAF5F27D98F7}"/>
          </ac:spMkLst>
        </pc:spChg>
        <pc:spChg chg="mod">
          <ac:chgData name="Stanford Bowman" userId="6ede3e4e1afbea80" providerId="LiveId" clId="{1981ADE0-8B0B-4FA5-884C-E9149C509279}" dt="2025-08-11T15:30:20.834" v="559"/>
          <ac:spMkLst>
            <pc:docMk/>
            <pc:sldMk cId="2742040889" sldId="450"/>
            <ac:spMk id="13" creationId="{8E55FFA8-B4BF-449D-A0AE-3D76960DE54B}"/>
          </ac:spMkLst>
        </pc:spChg>
        <pc:picChg chg="mod">
          <ac:chgData name="Stanford Bowman" userId="6ede3e4e1afbea80" providerId="LiveId" clId="{1981ADE0-8B0B-4FA5-884C-E9149C509279}" dt="2025-08-11T15:30:20.834" v="559"/>
          <ac:picMkLst>
            <pc:docMk/>
            <pc:sldMk cId="2742040889" sldId="450"/>
            <ac:picMk id="5" creationId="{BB054900-5BCE-A0B6-05C3-DA3BC5CBC45C}"/>
          </ac:picMkLst>
        </pc:picChg>
        <pc:cxnChg chg="mod">
          <ac:chgData name="Stanford Bowman" userId="6ede3e4e1afbea80" providerId="LiveId" clId="{1981ADE0-8B0B-4FA5-884C-E9149C509279}" dt="2025-08-11T15:30:20.834" v="559"/>
          <ac:cxnSpMkLst>
            <pc:docMk/>
            <pc:sldMk cId="2742040889" sldId="450"/>
            <ac:cxnSpMk id="10" creationId="{0DFE4A39-163A-49C1-BF66-43E6A1DD494B}"/>
          </ac:cxnSpMkLst>
        </pc:cxnChg>
        <pc:cxnChg chg="mod">
          <ac:chgData name="Stanford Bowman" userId="6ede3e4e1afbea80" providerId="LiveId" clId="{1981ADE0-8B0B-4FA5-884C-E9149C509279}" dt="2025-08-11T15:30:20.834" v="559"/>
          <ac:cxnSpMkLst>
            <pc:docMk/>
            <pc:sldMk cId="2742040889" sldId="450"/>
            <ac:cxnSpMk id="17" creationId="{C9C42D31-919A-482B-AEC4-202AB5CEF3EB}"/>
          </ac:cxnSpMkLst>
        </pc:cxnChg>
      </pc:sldChg>
      <pc:sldChg chg="modSp mod">
        <pc:chgData name="Stanford Bowman" userId="6ede3e4e1afbea80" providerId="LiveId" clId="{1981ADE0-8B0B-4FA5-884C-E9149C509279}" dt="2025-08-08T20:16:10.085" v="5" actId="27636"/>
        <pc:sldMkLst>
          <pc:docMk/>
          <pc:sldMk cId="1865061493" sldId="457"/>
        </pc:sldMkLst>
      </pc:sldChg>
      <pc:sldChg chg="modSp mod">
        <pc:chgData name="Stanford Bowman" userId="6ede3e4e1afbea80" providerId="LiveId" clId="{1981ADE0-8B0B-4FA5-884C-E9149C509279}" dt="2025-08-08T20:16:10.094" v="6" actId="27636"/>
        <pc:sldMkLst>
          <pc:docMk/>
          <pc:sldMk cId="1886647092" sldId="458"/>
        </pc:sldMkLst>
      </pc:sldChg>
      <pc:sldChg chg="modSp mod">
        <pc:chgData name="Stanford Bowman" userId="6ede3e4e1afbea80" providerId="LiveId" clId="{1981ADE0-8B0B-4FA5-884C-E9149C509279}" dt="2025-08-08T20:16:10.096" v="7" actId="27636"/>
        <pc:sldMkLst>
          <pc:docMk/>
          <pc:sldMk cId="3430688428" sldId="459"/>
        </pc:sldMkLst>
      </pc:sldChg>
      <pc:sldChg chg="modSp mod setBg modNotes modNotesTx">
        <pc:chgData name="Stanford Bowman" userId="6ede3e4e1afbea80" providerId="LiveId" clId="{1981ADE0-8B0B-4FA5-884C-E9149C509279}" dt="2025-08-11T18:36:24.863" v="818"/>
        <pc:sldMkLst>
          <pc:docMk/>
          <pc:sldMk cId="302993889" sldId="463"/>
        </pc:sldMkLst>
        <pc:spChg chg="mod">
          <ac:chgData name="Stanford Bowman" userId="6ede3e4e1afbea80" providerId="LiveId" clId="{1981ADE0-8B0B-4FA5-884C-E9149C509279}" dt="2025-08-11T15:30:20.834" v="559"/>
          <ac:spMkLst>
            <pc:docMk/>
            <pc:sldMk cId="302993889" sldId="463"/>
            <ac:spMk id="2" creationId="{01CE3FF4-44CB-61AB-3477-E6ED8134E36D}"/>
          </ac:spMkLst>
        </pc:spChg>
        <pc:spChg chg="mod">
          <ac:chgData name="Stanford Bowman" userId="6ede3e4e1afbea80" providerId="LiveId" clId="{1981ADE0-8B0B-4FA5-884C-E9149C509279}" dt="2025-08-11T15:30:20.834" v="559"/>
          <ac:spMkLst>
            <pc:docMk/>
            <pc:sldMk cId="302993889" sldId="463"/>
            <ac:spMk id="3" creationId="{27D01E4F-DA96-89BC-56EF-9FB9814878B0}"/>
          </ac:spMkLst>
        </pc:spChg>
        <pc:spChg chg="mod">
          <ac:chgData name="Stanford Bowman" userId="6ede3e4e1afbea80" providerId="LiveId" clId="{1981ADE0-8B0B-4FA5-884C-E9149C509279}" dt="2025-08-11T15:30:20.834" v="559"/>
          <ac:spMkLst>
            <pc:docMk/>
            <pc:sldMk cId="302993889" sldId="463"/>
            <ac:spMk id="4" creationId="{93EE639E-AED4-6CDC-124B-CCBEDF0A336A}"/>
          </ac:spMkLst>
        </pc:spChg>
        <pc:spChg chg="mod">
          <ac:chgData name="Stanford Bowman" userId="6ede3e4e1afbea80" providerId="LiveId" clId="{1981ADE0-8B0B-4FA5-884C-E9149C509279}" dt="2025-08-11T15:30:20.834" v="559"/>
          <ac:spMkLst>
            <pc:docMk/>
            <pc:sldMk cId="302993889" sldId="463"/>
            <ac:spMk id="5" creationId="{EEF1E1FC-D115-9023-FD12-6901BE36B33E}"/>
          </ac:spMkLst>
        </pc:spChg>
        <pc:spChg chg="mod">
          <ac:chgData name="Stanford Bowman" userId="6ede3e4e1afbea80" providerId="LiveId" clId="{1981ADE0-8B0B-4FA5-884C-E9149C509279}" dt="2025-08-11T18:36:24.863" v="818"/>
          <ac:spMkLst>
            <pc:docMk/>
            <pc:sldMk cId="302993889" sldId="463"/>
            <ac:spMk id="6" creationId="{E8C4D21B-48A4-8D60-90BE-610D212FDDDC}"/>
          </ac:spMkLst>
        </pc:spChg>
        <pc:spChg chg="mod">
          <ac:chgData name="Stanford Bowman" userId="6ede3e4e1afbea80" providerId="LiveId" clId="{1981ADE0-8B0B-4FA5-884C-E9149C509279}" dt="2025-08-11T15:30:20.834" v="559"/>
          <ac:spMkLst>
            <pc:docMk/>
            <pc:sldMk cId="302993889" sldId="463"/>
            <ac:spMk id="9" creationId="{13C1A0C3-6BD4-F5C9-5F5C-6E606C54227B}"/>
          </ac:spMkLst>
        </pc:spChg>
        <pc:spChg chg="mod">
          <ac:chgData name="Stanford Bowman" userId="6ede3e4e1afbea80" providerId="LiveId" clId="{1981ADE0-8B0B-4FA5-884C-E9149C509279}" dt="2025-08-11T15:30:20.834" v="559"/>
          <ac:spMkLst>
            <pc:docMk/>
            <pc:sldMk cId="302993889" sldId="463"/>
            <ac:spMk id="12" creationId="{97C0E09D-5AAA-4144-8FFC-8F9E1D00986E}"/>
          </ac:spMkLst>
        </pc:spChg>
        <pc:spChg chg="mod">
          <ac:chgData name="Stanford Bowman" userId="6ede3e4e1afbea80" providerId="LiveId" clId="{1981ADE0-8B0B-4FA5-884C-E9149C509279}" dt="2025-08-08T20:16:09.631" v="0"/>
          <ac:spMkLst>
            <pc:docMk/>
            <pc:sldMk cId="302993889" sldId="463"/>
            <ac:spMk id="14" creationId="{FC29ED3B-9312-47B7-9399-A0BD78C4D27D}"/>
          </ac:spMkLst>
        </pc:spChg>
        <pc:spChg chg="mod">
          <ac:chgData name="Stanford Bowman" userId="6ede3e4e1afbea80" providerId="LiveId" clId="{1981ADE0-8B0B-4FA5-884C-E9149C509279}" dt="2025-08-11T15:30:20.834" v="559"/>
          <ac:spMkLst>
            <pc:docMk/>
            <pc:sldMk cId="302993889" sldId="463"/>
            <ac:spMk id="22" creationId="{64DAEC76-BEE9-4818-9738-9EA2C531C615}"/>
          </ac:spMkLst>
        </pc:spChg>
        <pc:spChg chg="mod">
          <ac:chgData name="Stanford Bowman" userId="6ede3e4e1afbea80" providerId="LiveId" clId="{1981ADE0-8B0B-4FA5-884C-E9149C509279}" dt="2025-08-11T15:30:20.834" v="559"/>
          <ac:spMkLst>
            <pc:docMk/>
            <pc:sldMk cId="302993889" sldId="463"/>
            <ac:spMk id="25" creationId="{59256325-E0E1-43E3-887B-A0319F062172}"/>
          </ac:spMkLst>
        </pc:spChg>
        <pc:spChg chg="mod">
          <ac:chgData name="Stanford Bowman" userId="6ede3e4e1afbea80" providerId="LiveId" clId="{1981ADE0-8B0B-4FA5-884C-E9149C509279}" dt="2025-08-11T18:36:13.500" v="817"/>
          <ac:spMkLst>
            <pc:docMk/>
            <pc:sldMk cId="302993889" sldId="463"/>
            <ac:spMk id="29" creationId="{346A938F-B390-4899-8412-2143E4475C9D}"/>
          </ac:spMkLst>
        </pc:spChg>
      </pc:sldChg>
      <pc:sldChg chg="delSp modSp mod setBg">
        <pc:chgData name="Stanford Bowman" userId="6ede3e4e1afbea80" providerId="LiveId" clId="{1981ADE0-8B0B-4FA5-884C-E9149C509279}" dt="2025-08-11T18:36:24.863" v="818"/>
        <pc:sldMkLst>
          <pc:docMk/>
          <pc:sldMk cId="3830552976" sldId="468"/>
        </pc:sldMkLst>
        <pc:spChg chg="mod">
          <ac:chgData name="Stanford Bowman" userId="6ede3e4e1afbea80" providerId="LiveId" clId="{1981ADE0-8B0B-4FA5-884C-E9149C509279}" dt="2025-08-11T15:30:20.834" v="559"/>
          <ac:spMkLst>
            <pc:docMk/>
            <pc:sldMk cId="3830552976" sldId="468"/>
            <ac:spMk id="2" creationId="{9E473A90-EE7F-5997-EEFA-B44A4DF64E04}"/>
          </ac:spMkLst>
        </pc:spChg>
        <pc:spChg chg="mod">
          <ac:chgData name="Stanford Bowman" userId="6ede3e4e1afbea80" providerId="LiveId" clId="{1981ADE0-8B0B-4FA5-884C-E9149C509279}" dt="2025-08-11T15:30:20.834" v="559"/>
          <ac:spMkLst>
            <pc:docMk/>
            <pc:sldMk cId="3830552976" sldId="468"/>
            <ac:spMk id="5" creationId="{1E12B183-009F-15D5-5B85-3F459B3DFF98}"/>
          </ac:spMkLst>
        </pc:spChg>
        <pc:spChg chg="mod">
          <ac:chgData name="Stanford Bowman" userId="6ede3e4e1afbea80" providerId="LiveId" clId="{1981ADE0-8B0B-4FA5-884C-E9149C509279}" dt="2025-08-11T18:36:24.863" v="818"/>
          <ac:spMkLst>
            <pc:docMk/>
            <pc:sldMk cId="3830552976" sldId="468"/>
            <ac:spMk id="11" creationId="{2422C4DE-710A-4CD6-8EDE-BEE65E1F6C2A}"/>
          </ac:spMkLst>
        </pc:spChg>
      </pc:sldChg>
      <pc:sldChg chg="addSp delSp modSp mod ord setBg modNotes modNotesTx">
        <pc:chgData name="Stanford Bowman" userId="6ede3e4e1afbea80" providerId="LiveId" clId="{1981ADE0-8B0B-4FA5-884C-E9149C509279}" dt="2025-08-11T18:36:24.863" v="818"/>
        <pc:sldMkLst>
          <pc:docMk/>
          <pc:sldMk cId="3714743392" sldId="473"/>
        </pc:sldMkLst>
        <pc:spChg chg="mod ord">
          <ac:chgData name="Stanford Bowman" userId="6ede3e4e1afbea80" providerId="LiveId" clId="{1981ADE0-8B0B-4FA5-884C-E9149C509279}" dt="2025-08-11T18:36:24.863" v="818"/>
          <ac:spMkLst>
            <pc:docMk/>
            <pc:sldMk cId="3714743392" sldId="473"/>
            <ac:spMk id="3" creationId="{3F203E0C-5409-4111-B961-2DFC4FD04F1B}"/>
          </ac:spMkLst>
        </pc:spChg>
        <pc:spChg chg="mod">
          <ac:chgData name="Stanford Bowman" userId="6ede3e4e1afbea80" providerId="LiveId" clId="{1981ADE0-8B0B-4FA5-884C-E9149C509279}" dt="2025-08-11T18:36:13.500" v="817"/>
          <ac:spMkLst>
            <pc:docMk/>
            <pc:sldMk cId="3714743392" sldId="473"/>
            <ac:spMk id="4" creationId="{22F9A0CE-C3A0-52CD-EA8A-877F652D8458}"/>
          </ac:spMkLst>
        </pc:spChg>
        <pc:spChg chg="add mod">
          <ac:chgData name="Stanford Bowman" userId="6ede3e4e1afbea80" providerId="LiveId" clId="{1981ADE0-8B0B-4FA5-884C-E9149C509279}" dt="2025-08-11T15:30:20.834" v="559"/>
          <ac:spMkLst>
            <pc:docMk/>
            <pc:sldMk cId="3714743392" sldId="473"/>
            <ac:spMk id="5" creationId="{8BBDDF03-E401-1509-0CC8-C4BEA6AAFCC6}"/>
          </ac:spMkLst>
        </pc:spChg>
        <pc:spChg chg="add mod">
          <ac:chgData name="Stanford Bowman" userId="6ede3e4e1afbea80" providerId="LiveId" clId="{1981ADE0-8B0B-4FA5-884C-E9149C509279}" dt="2025-08-11T15:30:20.834" v="559"/>
          <ac:spMkLst>
            <pc:docMk/>
            <pc:sldMk cId="3714743392" sldId="473"/>
            <ac:spMk id="6" creationId="{60166BED-08B5-3289-8995-188223AF66A6}"/>
          </ac:spMkLst>
        </pc:spChg>
        <pc:spChg chg="mod">
          <ac:chgData name="Stanford Bowman" userId="6ede3e4e1afbea80" providerId="LiveId" clId="{1981ADE0-8B0B-4FA5-884C-E9149C509279}" dt="2025-08-11T15:30:20.834" v="559"/>
          <ac:spMkLst>
            <pc:docMk/>
            <pc:sldMk cId="3714743392" sldId="473"/>
            <ac:spMk id="8" creationId="{F13C74B1-5B17-4795-BED0-7140497B445A}"/>
          </ac:spMkLst>
        </pc:spChg>
        <pc:spChg chg="mod">
          <ac:chgData name="Stanford Bowman" userId="6ede3e4e1afbea80" providerId="LiveId" clId="{1981ADE0-8B0B-4FA5-884C-E9149C509279}" dt="2025-08-11T15:30:20.834" v="559"/>
          <ac:spMkLst>
            <pc:docMk/>
            <pc:sldMk cId="3714743392" sldId="473"/>
            <ac:spMk id="10" creationId="{D4974D33-8DC5-464E-8C6D-BE58F0669C17}"/>
          </ac:spMkLst>
        </pc:spChg>
        <pc:picChg chg="mod modCrop">
          <ac:chgData name="Stanford Bowman" userId="6ede3e4e1afbea80" providerId="LiveId" clId="{1981ADE0-8B0B-4FA5-884C-E9149C509279}" dt="2025-08-11T18:28:28.396" v="762" actId="732"/>
          <ac:picMkLst>
            <pc:docMk/>
            <pc:sldMk cId="3714743392" sldId="473"/>
            <ac:picMk id="2" creationId="{C6B4621B-D1C0-1827-D4CE-3898FDB1EAEB}"/>
          </ac:picMkLst>
        </pc:picChg>
      </pc:sldChg>
      <pc:sldChg chg="modSp del">
        <pc:chgData name="Stanford Bowman" userId="6ede3e4e1afbea80" providerId="LiveId" clId="{1981ADE0-8B0B-4FA5-884C-E9149C509279}" dt="2025-08-11T15:19:54.302" v="496" actId="47"/>
        <pc:sldMkLst>
          <pc:docMk/>
          <pc:sldMk cId="1166987723" sldId="479"/>
        </pc:sldMkLst>
      </pc:sldChg>
      <pc:sldChg chg="modSp mod">
        <pc:chgData name="Stanford Bowman" userId="6ede3e4e1afbea80" providerId="LiveId" clId="{1981ADE0-8B0B-4FA5-884C-E9149C509279}" dt="2025-08-08T20:16:10.039" v="3" actId="27636"/>
        <pc:sldMkLst>
          <pc:docMk/>
          <pc:sldMk cId="3438424503" sldId="480"/>
        </pc:sldMkLst>
      </pc:sldChg>
      <pc:sldChg chg="modSp del mod">
        <pc:chgData name="Stanford Bowman" userId="6ede3e4e1afbea80" providerId="LiveId" clId="{1981ADE0-8B0B-4FA5-884C-E9149C509279}" dt="2025-08-11T14:31:51.291" v="220" actId="47"/>
        <pc:sldMkLst>
          <pc:docMk/>
          <pc:sldMk cId="3390862455" sldId="481"/>
        </pc:sldMkLst>
      </pc:sldChg>
      <pc:sldChg chg="modSp mod setBg modNotes modNotesTx">
        <pc:chgData name="Stanford Bowman" userId="6ede3e4e1afbea80" providerId="LiveId" clId="{1981ADE0-8B0B-4FA5-884C-E9149C509279}" dt="2025-08-11T18:36:24.863" v="818"/>
        <pc:sldMkLst>
          <pc:docMk/>
          <pc:sldMk cId="1552344745" sldId="482"/>
        </pc:sldMkLst>
        <pc:spChg chg="mod">
          <ac:chgData name="Stanford Bowman" userId="6ede3e4e1afbea80" providerId="LiveId" clId="{1981ADE0-8B0B-4FA5-884C-E9149C509279}" dt="2025-08-11T18:36:24.863" v="818"/>
          <ac:spMkLst>
            <pc:docMk/>
            <pc:sldMk cId="1552344745" sldId="482"/>
            <ac:spMk id="5" creationId="{6969EE42-64B0-F965-52BE-82D16F3D5F6C}"/>
          </ac:spMkLst>
        </pc:spChg>
        <pc:spChg chg="mod">
          <ac:chgData name="Stanford Bowman" userId="6ede3e4e1afbea80" providerId="LiveId" clId="{1981ADE0-8B0B-4FA5-884C-E9149C509279}" dt="2025-08-11T15:30:20.834" v="559"/>
          <ac:spMkLst>
            <pc:docMk/>
            <pc:sldMk cId="1552344745" sldId="482"/>
            <ac:spMk id="7" creationId="{A6EF639B-A743-891B-611C-DD3CEA12F5C1}"/>
          </ac:spMkLst>
        </pc:spChg>
        <pc:spChg chg="mod">
          <ac:chgData name="Stanford Bowman" userId="6ede3e4e1afbea80" providerId="LiveId" clId="{1981ADE0-8B0B-4FA5-884C-E9149C509279}" dt="2025-08-11T18:36:24.863" v="818"/>
          <ac:spMkLst>
            <pc:docMk/>
            <pc:sldMk cId="1552344745" sldId="482"/>
            <ac:spMk id="42" creationId="{8CE65D01-E690-AFBE-84FF-FC417F51DFB4}"/>
          </ac:spMkLst>
        </pc:spChg>
        <pc:grpChg chg="mod">
          <ac:chgData name="Stanford Bowman" userId="6ede3e4e1afbea80" providerId="LiveId" clId="{1981ADE0-8B0B-4FA5-884C-E9149C509279}" dt="2025-08-11T15:30:20.834" v="559"/>
          <ac:grpSpMkLst>
            <pc:docMk/>
            <pc:sldMk cId="1552344745" sldId="482"/>
            <ac:grpSpMk id="6" creationId="{607E0DC8-922A-A273-DEAC-3F48A33FCABB}"/>
          </ac:grpSpMkLst>
        </pc:grpChg>
        <pc:grpChg chg="mod">
          <ac:chgData name="Stanford Bowman" userId="6ede3e4e1afbea80" providerId="LiveId" clId="{1981ADE0-8B0B-4FA5-884C-E9149C509279}" dt="2025-08-11T15:30:20.834" v="559"/>
          <ac:grpSpMkLst>
            <pc:docMk/>
            <pc:sldMk cId="1552344745" sldId="482"/>
            <ac:grpSpMk id="8" creationId="{19017CE6-3DAA-D823-5049-166734CB1B92}"/>
          </ac:grpSpMkLst>
        </pc:grpChg>
        <pc:picChg chg="mod">
          <ac:chgData name="Stanford Bowman" userId="6ede3e4e1afbea80" providerId="LiveId" clId="{1981ADE0-8B0B-4FA5-884C-E9149C509279}" dt="2025-08-11T15:30:20.834" v="559"/>
          <ac:picMkLst>
            <pc:docMk/>
            <pc:sldMk cId="1552344745" sldId="482"/>
            <ac:picMk id="3" creationId="{C12082A3-2A7E-92D3-FBDE-D3501D734F04}"/>
          </ac:picMkLst>
        </pc:picChg>
        <pc:picChg chg="mod">
          <ac:chgData name="Stanford Bowman" userId="6ede3e4e1afbea80" providerId="LiveId" clId="{1981ADE0-8B0B-4FA5-884C-E9149C509279}" dt="2025-08-11T15:30:20.834" v="559"/>
          <ac:picMkLst>
            <pc:docMk/>
            <pc:sldMk cId="1552344745" sldId="482"/>
            <ac:picMk id="9" creationId="{BBD78F00-AE2B-08EE-E559-94F23404237D}"/>
          </ac:picMkLst>
        </pc:picChg>
        <pc:picChg chg="mod">
          <ac:chgData name="Stanford Bowman" userId="6ede3e4e1afbea80" providerId="LiveId" clId="{1981ADE0-8B0B-4FA5-884C-E9149C509279}" dt="2025-08-11T15:30:20.834" v="559"/>
          <ac:picMkLst>
            <pc:docMk/>
            <pc:sldMk cId="1552344745" sldId="482"/>
            <ac:picMk id="10" creationId="{04BDE3EB-1BBD-D904-D8F0-B6E7359C7AE1}"/>
          </ac:picMkLst>
        </pc:picChg>
        <pc:picChg chg="mod">
          <ac:chgData name="Stanford Bowman" userId="6ede3e4e1afbea80" providerId="LiveId" clId="{1981ADE0-8B0B-4FA5-884C-E9149C509279}" dt="2025-08-11T15:30:20.834" v="559"/>
          <ac:picMkLst>
            <pc:docMk/>
            <pc:sldMk cId="1552344745" sldId="482"/>
            <ac:picMk id="12" creationId="{46835DE7-6782-FBF9-7008-170EA2E1394B}"/>
          </ac:picMkLst>
        </pc:picChg>
        <pc:picChg chg="mod">
          <ac:chgData name="Stanford Bowman" userId="6ede3e4e1afbea80" providerId="LiveId" clId="{1981ADE0-8B0B-4FA5-884C-E9149C509279}" dt="2025-08-11T15:30:20.834" v="559"/>
          <ac:picMkLst>
            <pc:docMk/>
            <pc:sldMk cId="1552344745" sldId="482"/>
            <ac:picMk id="13" creationId="{515C43E4-0C22-44C8-42FF-61969306DCFD}"/>
          </ac:picMkLst>
        </pc:picChg>
      </pc:sldChg>
      <pc:sldChg chg="modSp del">
        <pc:chgData name="Stanford Bowman" userId="6ede3e4e1afbea80" providerId="LiveId" clId="{1981ADE0-8B0B-4FA5-884C-E9149C509279}" dt="2025-08-11T14:43:29.640" v="299" actId="47"/>
        <pc:sldMkLst>
          <pc:docMk/>
          <pc:sldMk cId="536367819" sldId="483"/>
        </pc:sldMkLst>
      </pc:sldChg>
      <pc:sldChg chg="modSp mod modNotes modNotesTx">
        <pc:chgData name="Stanford Bowman" userId="6ede3e4e1afbea80" providerId="LiveId" clId="{1981ADE0-8B0B-4FA5-884C-E9149C509279}" dt="2025-08-11T18:36:24.863" v="818"/>
        <pc:sldMkLst>
          <pc:docMk/>
          <pc:sldMk cId="1355652987" sldId="485"/>
        </pc:sldMkLst>
        <pc:spChg chg="mod">
          <ac:chgData name="Stanford Bowman" userId="6ede3e4e1afbea80" providerId="LiveId" clId="{1981ADE0-8B0B-4FA5-884C-E9149C509279}" dt="2025-08-11T18:36:24.863" v="818"/>
          <ac:spMkLst>
            <pc:docMk/>
            <pc:sldMk cId="1355652987" sldId="485"/>
            <ac:spMk id="3" creationId="{1D6F9F92-3D92-9749-CBCF-349DEF2D7BE9}"/>
          </ac:spMkLst>
        </pc:spChg>
        <pc:spChg chg="mod">
          <ac:chgData name="Stanford Bowman" userId="6ede3e4e1afbea80" providerId="LiveId" clId="{1981ADE0-8B0B-4FA5-884C-E9149C509279}" dt="2025-08-11T15:30:20.834" v="559"/>
          <ac:spMkLst>
            <pc:docMk/>
            <pc:sldMk cId="1355652987" sldId="485"/>
            <ac:spMk id="6" creationId="{5155EE88-6FC0-2BB0-670C-37607A28FD4F}"/>
          </ac:spMkLst>
        </pc:spChg>
        <pc:spChg chg="mod">
          <ac:chgData name="Stanford Bowman" userId="6ede3e4e1afbea80" providerId="LiveId" clId="{1981ADE0-8B0B-4FA5-884C-E9149C509279}" dt="2025-08-11T18:36:24.863" v="818"/>
          <ac:spMkLst>
            <pc:docMk/>
            <pc:sldMk cId="1355652987" sldId="485"/>
            <ac:spMk id="7" creationId="{0A0AD696-D4C6-168D-10F8-707BA49E17A0}"/>
          </ac:spMkLst>
        </pc:spChg>
        <pc:spChg chg="mod">
          <ac:chgData name="Stanford Bowman" userId="6ede3e4e1afbea80" providerId="LiveId" clId="{1981ADE0-8B0B-4FA5-884C-E9149C509279}" dt="2025-08-11T15:30:20.834" v="559"/>
          <ac:spMkLst>
            <pc:docMk/>
            <pc:sldMk cId="1355652987" sldId="485"/>
            <ac:spMk id="8" creationId="{A9BEC875-C861-8209-4917-93A5B0A99573}"/>
          </ac:spMkLst>
        </pc:spChg>
        <pc:spChg chg="mod">
          <ac:chgData name="Stanford Bowman" userId="6ede3e4e1afbea80" providerId="LiveId" clId="{1981ADE0-8B0B-4FA5-884C-E9149C509279}" dt="2025-08-11T15:30:20.834" v="559"/>
          <ac:spMkLst>
            <pc:docMk/>
            <pc:sldMk cId="1355652987" sldId="485"/>
            <ac:spMk id="14" creationId="{E2F6E14A-D5BE-4775-8F80-D55EF2724E0B}"/>
          </ac:spMkLst>
        </pc:spChg>
        <pc:spChg chg="mod">
          <ac:chgData name="Stanford Bowman" userId="6ede3e4e1afbea80" providerId="LiveId" clId="{1981ADE0-8B0B-4FA5-884C-E9149C509279}" dt="2025-08-11T15:30:20.834" v="559"/>
          <ac:spMkLst>
            <pc:docMk/>
            <pc:sldMk cId="1355652987" sldId="485"/>
            <ac:spMk id="17" creationId="{6F5EEDA2-7AE0-43EF-AF75-D8672D8B6481}"/>
          </ac:spMkLst>
        </pc:spChg>
        <pc:spChg chg="mod">
          <ac:chgData name="Stanford Bowman" userId="6ede3e4e1afbea80" providerId="LiveId" clId="{1981ADE0-8B0B-4FA5-884C-E9149C509279}" dt="2025-08-11T15:30:20.834" v="559"/>
          <ac:spMkLst>
            <pc:docMk/>
            <pc:sldMk cId="1355652987" sldId="485"/>
            <ac:spMk id="19" creationId="{1D44A659-E713-4F38-BC1E-5EC58DB61D99}"/>
          </ac:spMkLst>
        </pc:spChg>
        <pc:spChg chg="mod">
          <ac:chgData name="Stanford Bowman" userId="6ede3e4e1afbea80" providerId="LiveId" clId="{1981ADE0-8B0B-4FA5-884C-E9149C509279}" dt="2025-08-11T15:30:20.834" v="559"/>
          <ac:spMkLst>
            <pc:docMk/>
            <pc:sldMk cId="1355652987" sldId="485"/>
            <ac:spMk id="21" creationId="{1E7CC980-62F4-44F2-A590-6EE022FD46AA}"/>
          </ac:spMkLst>
        </pc:spChg>
        <pc:spChg chg="mod">
          <ac:chgData name="Stanford Bowman" userId="6ede3e4e1afbea80" providerId="LiveId" clId="{1981ADE0-8B0B-4FA5-884C-E9149C509279}" dt="2025-08-11T18:36:24.863" v="818"/>
          <ac:spMkLst>
            <pc:docMk/>
            <pc:sldMk cId="1355652987" sldId="485"/>
            <ac:spMk id="23" creationId="{053F7D8E-C164-4279-B3C8-C0ABBD107279}"/>
          </ac:spMkLst>
        </pc:spChg>
        <pc:picChg chg="mod">
          <ac:chgData name="Stanford Bowman" userId="6ede3e4e1afbea80" providerId="LiveId" clId="{1981ADE0-8B0B-4FA5-884C-E9149C509279}" dt="2025-08-11T15:30:20.834" v="559"/>
          <ac:picMkLst>
            <pc:docMk/>
            <pc:sldMk cId="1355652987" sldId="485"/>
            <ac:picMk id="5" creationId="{C519CFC2-260E-EC32-CBEE-E0AD2820F039}"/>
          </ac:picMkLst>
        </pc:picChg>
      </pc:sldChg>
      <pc:sldChg chg="delSp modSp del mod ord modNotes">
        <pc:chgData name="Stanford Bowman" userId="6ede3e4e1afbea80" providerId="LiveId" clId="{1981ADE0-8B0B-4FA5-884C-E9149C509279}" dt="2025-08-11T17:56:00.879" v="667" actId="47"/>
        <pc:sldMkLst>
          <pc:docMk/>
          <pc:sldMk cId="2300099262" sldId="486"/>
        </pc:sldMkLst>
        <pc:spChg chg="mod">
          <ac:chgData name="Stanford Bowman" userId="6ede3e4e1afbea80" providerId="LiveId" clId="{1981ADE0-8B0B-4FA5-884C-E9149C509279}" dt="2025-08-11T15:48:19.722" v="651" actId="27636"/>
          <ac:spMkLst>
            <pc:docMk/>
            <pc:sldMk cId="2300099262" sldId="486"/>
            <ac:spMk id="3" creationId="{164A36C1-48A1-6B61-0A67-9B36F52F46CD}"/>
          </ac:spMkLst>
        </pc:spChg>
        <pc:spChg chg="mod">
          <ac:chgData name="Stanford Bowman" userId="6ede3e4e1afbea80" providerId="LiveId" clId="{1981ADE0-8B0B-4FA5-884C-E9149C509279}" dt="2025-08-11T15:30:20.834" v="559"/>
          <ac:spMkLst>
            <pc:docMk/>
            <pc:sldMk cId="2300099262" sldId="486"/>
            <ac:spMk id="5" creationId="{7BA71CE8-28E4-AD93-DCE6-AED9294E840D}"/>
          </ac:spMkLst>
        </pc:spChg>
        <pc:spChg chg="mod">
          <ac:chgData name="Stanford Bowman" userId="6ede3e4e1afbea80" providerId="LiveId" clId="{1981ADE0-8B0B-4FA5-884C-E9149C509279}" dt="2025-08-11T15:30:20.834" v="559"/>
          <ac:spMkLst>
            <pc:docMk/>
            <pc:sldMk cId="2300099262" sldId="486"/>
            <ac:spMk id="7" creationId="{733F34FA-6E79-BACF-4043-6210A16BB370}"/>
          </ac:spMkLst>
        </pc:spChg>
        <pc:spChg chg="del mod">
          <ac:chgData name="Stanford Bowman" userId="6ede3e4e1afbea80" providerId="LiveId" clId="{1981ADE0-8B0B-4FA5-884C-E9149C509279}" dt="2025-08-11T15:49:37.800" v="663" actId="21"/>
          <ac:spMkLst>
            <pc:docMk/>
            <pc:sldMk cId="2300099262" sldId="486"/>
            <ac:spMk id="10" creationId="{7FC3626E-2A73-A04B-750D-C45BEAF3A841}"/>
          </ac:spMkLst>
        </pc:spChg>
        <pc:spChg chg="mod">
          <ac:chgData name="Stanford Bowman" userId="6ede3e4e1afbea80" providerId="LiveId" clId="{1981ADE0-8B0B-4FA5-884C-E9149C509279}" dt="2025-08-11T15:30:20.834" v="559"/>
          <ac:spMkLst>
            <pc:docMk/>
            <pc:sldMk cId="2300099262" sldId="486"/>
            <ac:spMk id="11" creationId="{D8CF32F2-FD27-5D11-1DDD-C6BDAB3A63A8}"/>
          </ac:spMkLst>
        </pc:spChg>
        <pc:spChg chg="del">
          <ac:chgData name="Stanford Bowman" userId="6ede3e4e1afbea80" providerId="LiveId" clId="{1981ADE0-8B0B-4FA5-884C-E9149C509279}" dt="2025-08-10T20:31:15.467" v="153" actId="478"/>
          <ac:spMkLst>
            <pc:docMk/>
            <pc:sldMk cId="2300099262" sldId="486"/>
            <ac:spMk id="12" creationId="{3439A3BA-810F-AE26-CC90-B5C121F636E2}"/>
          </ac:spMkLst>
        </pc:spChg>
        <pc:picChg chg="del mod">
          <ac:chgData name="Stanford Bowman" userId="6ede3e4e1afbea80" providerId="LiveId" clId="{1981ADE0-8B0B-4FA5-884C-E9149C509279}" dt="2025-08-11T15:43:04.717" v="636" actId="478"/>
          <ac:picMkLst>
            <pc:docMk/>
            <pc:sldMk cId="2300099262" sldId="486"/>
            <ac:picMk id="4" creationId="{A1F724C0-1632-7B05-5787-FACD610A19EA}"/>
          </ac:picMkLst>
        </pc:picChg>
      </pc:sldChg>
      <pc:sldChg chg="modSp del mod modNotes">
        <pc:chgData name="Stanford Bowman" userId="6ede3e4e1afbea80" providerId="LiveId" clId="{1981ADE0-8B0B-4FA5-884C-E9149C509279}" dt="2025-08-11T15:41:39.222" v="635" actId="47"/>
        <pc:sldMkLst>
          <pc:docMk/>
          <pc:sldMk cId="405861027" sldId="487"/>
        </pc:sldMkLst>
        <pc:spChg chg="mod">
          <ac:chgData name="Stanford Bowman" userId="6ede3e4e1afbea80" providerId="LiveId" clId="{1981ADE0-8B0B-4FA5-884C-E9149C509279}" dt="2025-08-11T15:40:47.934" v="625" actId="27636"/>
          <ac:spMkLst>
            <pc:docMk/>
            <pc:sldMk cId="405861027" sldId="487"/>
            <ac:spMk id="3" creationId="{1FB9B362-0EF4-6B85-A460-ADD2B51014C1}"/>
          </ac:spMkLst>
        </pc:spChg>
        <pc:spChg chg="mod">
          <ac:chgData name="Stanford Bowman" userId="6ede3e4e1afbea80" providerId="LiveId" clId="{1981ADE0-8B0B-4FA5-884C-E9149C509279}" dt="2025-08-11T15:30:20.834" v="559"/>
          <ac:spMkLst>
            <pc:docMk/>
            <pc:sldMk cId="405861027" sldId="487"/>
            <ac:spMk id="5" creationId="{55D16DAE-9D42-C65B-28AD-4D436005D9CE}"/>
          </ac:spMkLst>
        </pc:spChg>
        <pc:spChg chg="mod">
          <ac:chgData name="Stanford Bowman" userId="6ede3e4e1afbea80" providerId="LiveId" clId="{1981ADE0-8B0B-4FA5-884C-E9149C509279}" dt="2025-08-11T15:30:20.834" v="559"/>
          <ac:spMkLst>
            <pc:docMk/>
            <pc:sldMk cId="405861027" sldId="487"/>
            <ac:spMk id="7" creationId="{BE5F7D2E-E4AE-3DAC-E504-66443BEB0FEE}"/>
          </ac:spMkLst>
        </pc:spChg>
        <pc:spChg chg="mod">
          <ac:chgData name="Stanford Bowman" userId="6ede3e4e1afbea80" providerId="LiveId" clId="{1981ADE0-8B0B-4FA5-884C-E9149C509279}" dt="2025-08-11T15:41:27.242" v="633" actId="21"/>
          <ac:spMkLst>
            <pc:docMk/>
            <pc:sldMk cId="405861027" sldId="487"/>
            <ac:spMk id="10" creationId="{E1465682-6891-1E32-49DF-68776C1A2631}"/>
          </ac:spMkLst>
        </pc:spChg>
        <pc:spChg chg="mod">
          <ac:chgData name="Stanford Bowman" userId="6ede3e4e1afbea80" providerId="LiveId" clId="{1981ADE0-8B0B-4FA5-884C-E9149C509279}" dt="2025-08-11T15:30:20.834" v="559"/>
          <ac:spMkLst>
            <pc:docMk/>
            <pc:sldMk cId="405861027" sldId="487"/>
            <ac:spMk id="11" creationId="{1275CF56-1E04-0CC2-6EA5-A0CF89E03615}"/>
          </ac:spMkLst>
        </pc:spChg>
        <pc:picChg chg="mod">
          <ac:chgData name="Stanford Bowman" userId="6ede3e4e1afbea80" providerId="LiveId" clId="{1981ADE0-8B0B-4FA5-884C-E9149C509279}" dt="2025-08-11T15:30:20.834" v="559"/>
          <ac:picMkLst>
            <pc:docMk/>
            <pc:sldMk cId="405861027" sldId="487"/>
            <ac:picMk id="4" creationId="{0EA67A3B-FF8E-37A4-3C3F-14E3F2820834}"/>
          </ac:picMkLst>
        </pc:picChg>
      </pc:sldChg>
      <pc:sldChg chg="delSp modSp del mod ord modNotes">
        <pc:chgData name="Stanford Bowman" userId="6ede3e4e1afbea80" providerId="LiveId" clId="{1981ADE0-8B0B-4FA5-884C-E9149C509279}" dt="2025-08-11T17:59:08.226" v="685" actId="47"/>
        <pc:sldMkLst>
          <pc:docMk/>
          <pc:sldMk cId="2813375681" sldId="488"/>
        </pc:sldMkLst>
        <pc:spChg chg="mod">
          <ac:chgData name="Stanford Bowman" userId="6ede3e4e1afbea80" providerId="LiveId" clId="{1981ADE0-8B0B-4FA5-884C-E9149C509279}" dt="2025-08-11T15:30:20.834" v="559"/>
          <ac:spMkLst>
            <pc:docMk/>
            <pc:sldMk cId="2813375681" sldId="488"/>
            <ac:spMk id="3" creationId="{DC6FED75-F689-6199-34B5-2A2C2FF8DF12}"/>
          </ac:spMkLst>
        </pc:spChg>
        <pc:spChg chg="mod">
          <ac:chgData name="Stanford Bowman" userId="6ede3e4e1afbea80" providerId="LiveId" clId="{1981ADE0-8B0B-4FA5-884C-E9149C509279}" dt="2025-08-11T15:30:20.834" v="559"/>
          <ac:spMkLst>
            <pc:docMk/>
            <pc:sldMk cId="2813375681" sldId="488"/>
            <ac:spMk id="5" creationId="{41B37029-1D03-F520-CDA9-62DB0F8DD723}"/>
          </ac:spMkLst>
        </pc:spChg>
        <pc:spChg chg="mod">
          <ac:chgData name="Stanford Bowman" userId="6ede3e4e1afbea80" providerId="LiveId" clId="{1981ADE0-8B0B-4FA5-884C-E9149C509279}" dt="2025-08-11T15:30:20.834" v="559"/>
          <ac:spMkLst>
            <pc:docMk/>
            <pc:sldMk cId="2813375681" sldId="488"/>
            <ac:spMk id="7" creationId="{AE327B8F-0299-011F-7F79-8A3D8A915C77}"/>
          </ac:spMkLst>
        </pc:spChg>
        <pc:spChg chg="mod">
          <ac:chgData name="Stanford Bowman" userId="6ede3e4e1afbea80" providerId="LiveId" clId="{1981ADE0-8B0B-4FA5-884C-E9149C509279}" dt="2025-08-11T15:30:20.834" v="559"/>
          <ac:spMkLst>
            <pc:docMk/>
            <pc:sldMk cId="2813375681" sldId="488"/>
            <ac:spMk id="10" creationId="{F61B33F5-61D7-2B14-0B4B-0789541A22AD}"/>
          </ac:spMkLst>
        </pc:spChg>
        <pc:spChg chg="mod">
          <ac:chgData name="Stanford Bowman" userId="6ede3e4e1afbea80" providerId="LiveId" clId="{1981ADE0-8B0B-4FA5-884C-E9149C509279}" dt="2025-08-11T15:30:20.834" v="559"/>
          <ac:spMkLst>
            <pc:docMk/>
            <pc:sldMk cId="2813375681" sldId="488"/>
            <ac:spMk id="11" creationId="{6C3F7E3D-4572-EAC9-55E8-FA02BC2E9B6E}"/>
          </ac:spMkLst>
        </pc:spChg>
        <pc:spChg chg="del">
          <ac:chgData name="Stanford Bowman" userId="6ede3e4e1afbea80" providerId="LiveId" clId="{1981ADE0-8B0B-4FA5-884C-E9149C509279}" dt="2025-08-10T20:34:59.668" v="173" actId="478"/>
          <ac:spMkLst>
            <pc:docMk/>
            <pc:sldMk cId="2813375681" sldId="488"/>
            <ac:spMk id="12" creationId="{E520B981-3D99-680B-AD63-FE1CEC6DA800}"/>
          </ac:spMkLst>
        </pc:spChg>
        <pc:picChg chg="mod">
          <ac:chgData name="Stanford Bowman" userId="6ede3e4e1afbea80" providerId="LiveId" clId="{1981ADE0-8B0B-4FA5-884C-E9149C509279}" dt="2025-08-11T15:30:20.834" v="559"/>
          <ac:picMkLst>
            <pc:docMk/>
            <pc:sldMk cId="2813375681" sldId="488"/>
            <ac:picMk id="4" creationId="{31CD114A-A6F5-FD56-AC35-A3645000A18B}"/>
          </ac:picMkLst>
        </pc:picChg>
      </pc:sldChg>
      <pc:sldChg chg="modSp add del mod modNotes">
        <pc:chgData name="Stanford Bowman" userId="6ede3e4e1afbea80" providerId="LiveId" clId="{1981ADE0-8B0B-4FA5-884C-E9149C509279}" dt="2025-08-11T17:59:43.203" v="688" actId="47"/>
        <pc:sldMkLst>
          <pc:docMk/>
          <pc:sldMk cId="4290472387" sldId="489"/>
        </pc:sldMkLst>
        <pc:spChg chg="mod">
          <ac:chgData name="Stanford Bowman" userId="6ede3e4e1afbea80" providerId="LiveId" clId="{1981ADE0-8B0B-4FA5-884C-E9149C509279}" dt="2025-08-11T15:30:20.834" v="559"/>
          <ac:spMkLst>
            <pc:docMk/>
            <pc:sldMk cId="4290472387" sldId="489"/>
            <ac:spMk id="3" creationId="{CEFE6DDE-5E4B-403B-73DF-70E05D8C5A3F}"/>
          </ac:spMkLst>
        </pc:spChg>
        <pc:spChg chg="mod">
          <ac:chgData name="Stanford Bowman" userId="6ede3e4e1afbea80" providerId="LiveId" clId="{1981ADE0-8B0B-4FA5-884C-E9149C509279}" dt="2025-08-11T15:30:20.834" v="559"/>
          <ac:spMkLst>
            <pc:docMk/>
            <pc:sldMk cId="4290472387" sldId="489"/>
            <ac:spMk id="5" creationId="{966F3428-CC83-4F1D-A0D9-DAED3F34D7B5}"/>
          </ac:spMkLst>
        </pc:spChg>
        <pc:spChg chg="mod">
          <ac:chgData name="Stanford Bowman" userId="6ede3e4e1afbea80" providerId="LiveId" clId="{1981ADE0-8B0B-4FA5-884C-E9149C509279}" dt="2025-08-11T15:30:20.834" v="559"/>
          <ac:spMkLst>
            <pc:docMk/>
            <pc:sldMk cId="4290472387" sldId="489"/>
            <ac:spMk id="7" creationId="{068FE28F-4E87-9215-4A3A-D46556152E29}"/>
          </ac:spMkLst>
        </pc:spChg>
        <pc:spChg chg="mod">
          <ac:chgData name="Stanford Bowman" userId="6ede3e4e1afbea80" providerId="LiveId" clId="{1981ADE0-8B0B-4FA5-884C-E9149C509279}" dt="2025-08-11T15:30:20.834" v="559"/>
          <ac:spMkLst>
            <pc:docMk/>
            <pc:sldMk cId="4290472387" sldId="489"/>
            <ac:spMk id="10" creationId="{C181264C-2FDB-A2B8-3FE8-DD53E3D4456C}"/>
          </ac:spMkLst>
        </pc:spChg>
        <pc:spChg chg="mod">
          <ac:chgData name="Stanford Bowman" userId="6ede3e4e1afbea80" providerId="LiveId" clId="{1981ADE0-8B0B-4FA5-884C-E9149C509279}" dt="2025-08-11T15:30:20.834" v="559"/>
          <ac:spMkLst>
            <pc:docMk/>
            <pc:sldMk cId="4290472387" sldId="489"/>
            <ac:spMk id="11" creationId="{6FADB581-B08D-72D6-9B96-1B6874F605DA}"/>
          </ac:spMkLst>
        </pc:spChg>
        <pc:picChg chg="mod">
          <ac:chgData name="Stanford Bowman" userId="6ede3e4e1afbea80" providerId="LiveId" clId="{1981ADE0-8B0B-4FA5-884C-E9149C509279}" dt="2025-08-11T15:30:20.834" v="559"/>
          <ac:picMkLst>
            <pc:docMk/>
            <pc:sldMk cId="4290472387" sldId="489"/>
            <ac:picMk id="4" creationId="{4B44D844-823A-6D75-7334-A048234EEAC4}"/>
          </ac:picMkLst>
        </pc:picChg>
      </pc:sldChg>
      <pc:sldChg chg="modSp add mod modNotes modNotesTx">
        <pc:chgData name="Stanford Bowman" userId="6ede3e4e1afbea80" providerId="LiveId" clId="{1981ADE0-8B0B-4FA5-884C-E9149C509279}" dt="2025-08-11T18:36:24.863" v="818"/>
        <pc:sldMkLst>
          <pc:docMk/>
          <pc:sldMk cId="1679781771" sldId="490"/>
        </pc:sldMkLst>
        <pc:spChg chg="mod">
          <ac:chgData name="Stanford Bowman" userId="6ede3e4e1afbea80" providerId="LiveId" clId="{1981ADE0-8B0B-4FA5-884C-E9149C509279}" dt="2025-08-11T18:36:24.863" v="818"/>
          <ac:spMkLst>
            <pc:docMk/>
            <pc:sldMk cId="1679781771" sldId="490"/>
            <ac:spMk id="3" creationId="{7E2A8FC1-BA79-1D32-DDC7-AC7DD0BEFE34}"/>
          </ac:spMkLst>
        </pc:spChg>
        <pc:spChg chg="mod">
          <ac:chgData name="Stanford Bowman" userId="6ede3e4e1afbea80" providerId="LiveId" clId="{1981ADE0-8B0B-4FA5-884C-E9149C509279}" dt="2025-08-11T18:36:13.500" v="817"/>
          <ac:spMkLst>
            <pc:docMk/>
            <pc:sldMk cId="1679781771" sldId="490"/>
            <ac:spMk id="5" creationId="{F7D8593A-5012-9D27-4F85-3C6CD8B87C67}"/>
          </ac:spMkLst>
        </pc:spChg>
        <pc:spChg chg="mod">
          <ac:chgData name="Stanford Bowman" userId="6ede3e4e1afbea80" providerId="LiveId" clId="{1981ADE0-8B0B-4FA5-884C-E9149C509279}" dt="2025-08-11T15:30:20.834" v="559"/>
          <ac:spMkLst>
            <pc:docMk/>
            <pc:sldMk cId="1679781771" sldId="490"/>
            <ac:spMk id="6" creationId="{A19A79BC-2A9B-6020-2B41-A141D7B5B3DD}"/>
          </ac:spMkLst>
        </pc:spChg>
        <pc:spChg chg="mod">
          <ac:chgData name="Stanford Bowman" userId="6ede3e4e1afbea80" providerId="LiveId" clId="{1981ADE0-8B0B-4FA5-884C-E9149C509279}" dt="2025-08-11T15:30:20.834" v="559"/>
          <ac:spMkLst>
            <pc:docMk/>
            <pc:sldMk cId="1679781771" sldId="490"/>
            <ac:spMk id="8" creationId="{889670AB-2594-47BC-17F4-FFCBED8273A2}"/>
          </ac:spMkLst>
        </pc:spChg>
        <pc:spChg chg="mod">
          <ac:chgData name="Stanford Bowman" userId="6ede3e4e1afbea80" providerId="LiveId" clId="{1981ADE0-8B0B-4FA5-884C-E9149C509279}" dt="2025-08-11T15:30:20.834" v="559"/>
          <ac:spMkLst>
            <pc:docMk/>
            <pc:sldMk cId="1679781771" sldId="490"/>
            <ac:spMk id="11" creationId="{31802FAC-DD06-A3B9-2A87-8277D387447B}"/>
          </ac:spMkLst>
        </pc:spChg>
        <pc:spChg chg="mod">
          <ac:chgData name="Stanford Bowman" userId="6ede3e4e1afbea80" providerId="LiveId" clId="{1981ADE0-8B0B-4FA5-884C-E9149C509279}" dt="2025-08-11T15:30:20.834" v="559"/>
          <ac:spMkLst>
            <pc:docMk/>
            <pc:sldMk cId="1679781771" sldId="490"/>
            <ac:spMk id="12" creationId="{86A92198-55FA-FF5C-E39A-BCC84C8FBE05}"/>
          </ac:spMkLst>
        </pc:spChg>
        <pc:spChg chg="mod">
          <ac:chgData name="Stanford Bowman" userId="6ede3e4e1afbea80" providerId="LiveId" clId="{1981ADE0-8B0B-4FA5-884C-E9149C509279}" dt="2025-08-11T15:30:20.834" v="559"/>
          <ac:spMkLst>
            <pc:docMk/>
            <pc:sldMk cId="1679781771" sldId="490"/>
            <ac:spMk id="13" creationId="{4D37143D-36D0-8C08-6639-8D17377DFB55}"/>
          </ac:spMkLst>
        </pc:spChg>
        <pc:graphicFrameChg chg="mod">
          <ac:chgData name="Stanford Bowman" userId="6ede3e4e1afbea80" providerId="LiveId" clId="{1981ADE0-8B0B-4FA5-884C-E9149C509279}" dt="2025-08-11T15:30:20.834" v="559"/>
          <ac:graphicFrameMkLst>
            <pc:docMk/>
            <pc:sldMk cId="1679781771" sldId="490"/>
            <ac:graphicFrameMk id="10" creationId="{5072AC7F-DE5A-A526-88A5-BEAB5F2A55E3}"/>
          </ac:graphicFrameMkLst>
        </pc:graphicFrameChg>
        <pc:picChg chg="mod modCrop">
          <ac:chgData name="Stanford Bowman" userId="6ede3e4e1afbea80" providerId="LiveId" clId="{1981ADE0-8B0B-4FA5-884C-E9149C509279}" dt="2025-08-11T15:30:20.834" v="559"/>
          <ac:picMkLst>
            <pc:docMk/>
            <pc:sldMk cId="1679781771" sldId="490"/>
            <ac:picMk id="4" creationId="{5E190693-AC1A-9039-B81B-A926ECF9E754}"/>
          </ac:picMkLst>
        </pc:picChg>
        <pc:cxnChg chg="mod">
          <ac:chgData name="Stanford Bowman" userId="6ede3e4e1afbea80" providerId="LiveId" clId="{1981ADE0-8B0B-4FA5-884C-E9149C509279}" dt="2025-08-11T15:30:20.834" v="559"/>
          <ac:cxnSpMkLst>
            <pc:docMk/>
            <pc:sldMk cId="1679781771" sldId="490"/>
            <ac:cxnSpMk id="15" creationId="{6F0B3E8F-E70B-16A6-842B-EC86DF8A1E9C}"/>
          </ac:cxnSpMkLst>
        </pc:cxnChg>
      </pc:sldChg>
      <pc:sldChg chg="modSp add mod setBg modNotes modNotesTx">
        <pc:chgData name="Stanford Bowman" userId="6ede3e4e1afbea80" providerId="LiveId" clId="{1981ADE0-8B0B-4FA5-884C-E9149C509279}" dt="2025-08-11T18:36:24.863" v="818"/>
        <pc:sldMkLst>
          <pc:docMk/>
          <pc:sldMk cId="2058871712" sldId="491"/>
        </pc:sldMkLst>
        <pc:spChg chg="mod">
          <ac:chgData name="Stanford Bowman" userId="6ede3e4e1afbea80" providerId="LiveId" clId="{1981ADE0-8B0B-4FA5-884C-E9149C509279}" dt="2025-08-11T15:30:20.834" v="559"/>
          <ac:spMkLst>
            <pc:docMk/>
            <pc:sldMk cId="2058871712" sldId="491"/>
            <ac:spMk id="2" creationId="{07CEB088-9772-ACCF-2B75-90835C1898E7}"/>
          </ac:spMkLst>
        </pc:spChg>
        <pc:spChg chg="mod">
          <ac:chgData name="Stanford Bowman" userId="6ede3e4e1afbea80" providerId="LiveId" clId="{1981ADE0-8B0B-4FA5-884C-E9149C509279}" dt="2025-08-11T18:36:24.863" v="818"/>
          <ac:spMkLst>
            <pc:docMk/>
            <pc:sldMk cId="2058871712" sldId="491"/>
            <ac:spMk id="3" creationId="{31494B8D-CB84-293E-659A-D5847A531CFE}"/>
          </ac:spMkLst>
        </pc:spChg>
        <pc:spChg chg="mod">
          <ac:chgData name="Stanford Bowman" userId="6ede3e4e1afbea80" providerId="LiveId" clId="{1981ADE0-8B0B-4FA5-884C-E9149C509279}" dt="2025-08-11T15:30:20.834" v="559"/>
          <ac:spMkLst>
            <pc:docMk/>
            <pc:sldMk cId="2058871712" sldId="491"/>
            <ac:spMk id="7" creationId="{2A52D351-42D6-182F-DCB0-082844471C30}"/>
          </ac:spMkLst>
        </pc:spChg>
        <pc:spChg chg="mod">
          <ac:chgData name="Stanford Bowman" userId="6ede3e4e1afbea80" providerId="LiveId" clId="{1981ADE0-8B0B-4FA5-884C-E9149C509279}" dt="2025-08-11T15:30:20.834" v="559"/>
          <ac:spMkLst>
            <pc:docMk/>
            <pc:sldMk cId="2058871712" sldId="491"/>
            <ac:spMk id="11" creationId="{5DCFBA8E-7F60-17C6-E82B-B4562E2BF439}"/>
          </ac:spMkLst>
        </pc:spChg>
        <pc:spChg chg="mod">
          <ac:chgData name="Stanford Bowman" userId="6ede3e4e1afbea80" providerId="LiveId" clId="{1981ADE0-8B0B-4FA5-884C-E9149C509279}" dt="2025-08-11T18:36:13.500" v="817"/>
          <ac:spMkLst>
            <pc:docMk/>
            <pc:sldMk cId="2058871712" sldId="491"/>
            <ac:spMk id="12" creationId="{45E77D0A-34F9-EC63-7446-CFB2C92D05E6}"/>
          </ac:spMkLst>
        </pc:spChg>
        <pc:spChg chg="mod">
          <ac:chgData name="Stanford Bowman" userId="6ede3e4e1afbea80" providerId="LiveId" clId="{1981ADE0-8B0B-4FA5-884C-E9149C509279}" dt="2025-08-11T15:30:20.834" v="559"/>
          <ac:spMkLst>
            <pc:docMk/>
            <pc:sldMk cId="2058871712" sldId="491"/>
            <ac:spMk id="13" creationId="{B58700C9-E4BC-B66E-DC82-AAF5C3511CAC}"/>
          </ac:spMkLst>
        </pc:spChg>
        <pc:picChg chg="mod">
          <ac:chgData name="Stanford Bowman" userId="6ede3e4e1afbea80" providerId="LiveId" clId="{1981ADE0-8B0B-4FA5-884C-E9149C509279}" dt="2025-08-11T15:30:20.834" v="559"/>
          <ac:picMkLst>
            <pc:docMk/>
            <pc:sldMk cId="2058871712" sldId="491"/>
            <ac:picMk id="5" creationId="{0515C3D0-4F17-62C3-41A8-A1CFDEF5D66B}"/>
          </ac:picMkLst>
        </pc:picChg>
        <pc:cxnChg chg="mod">
          <ac:chgData name="Stanford Bowman" userId="6ede3e4e1afbea80" providerId="LiveId" clId="{1981ADE0-8B0B-4FA5-884C-E9149C509279}" dt="2025-08-11T15:30:20.834" v="559"/>
          <ac:cxnSpMkLst>
            <pc:docMk/>
            <pc:sldMk cId="2058871712" sldId="491"/>
            <ac:cxnSpMk id="10" creationId="{B5715F73-7884-68D2-997F-E831E69BB9A5}"/>
          </ac:cxnSpMkLst>
        </pc:cxnChg>
        <pc:cxnChg chg="mod">
          <ac:chgData name="Stanford Bowman" userId="6ede3e4e1afbea80" providerId="LiveId" clId="{1981ADE0-8B0B-4FA5-884C-E9149C509279}" dt="2025-08-11T15:30:20.834" v="559"/>
          <ac:cxnSpMkLst>
            <pc:docMk/>
            <pc:sldMk cId="2058871712" sldId="491"/>
            <ac:cxnSpMk id="17" creationId="{A623BF14-3CBE-D2B5-9037-D4717026496F}"/>
          </ac:cxnSpMkLst>
        </pc:cxnChg>
      </pc:sldChg>
      <pc:sldChg chg="modSp add mod setBg modNotes modNotesTx">
        <pc:chgData name="Stanford Bowman" userId="6ede3e4e1afbea80" providerId="LiveId" clId="{1981ADE0-8B0B-4FA5-884C-E9149C509279}" dt="2025-08-11T18:36:24.863" v="818"/>
        <pc:sldMkLst>
          <pc:docMk/>
          <pc:sldMk cId="2879547821" sldId="492"/>
        </pc:sldMkLst>
        <pc:spChg chg="mod">
          <ac:chgData name="Stanford Bowman" userId="6ede3e4e1afbea80" providerId="LiveId" clId="{1981ADE0-8B0B-4FA5-884C-E9149C509279}" dt="2025-08-11T18:36:24.863" v="818"/>
          <ac:spMkLst>
            <pc:docMk/>
            <pc:sldMk cId="2879547821" sldId="492"/>
            <ac:spMk id="3" creationId="{5BBCBAFE-A34E-B2B6-3C4A-B4DE44DF9012}"/>
          </ac:spMkLst>
        </pc:spChg>
        <pc:spChg chg="mod">
          <ac:chgData name="Stanford Bowman" userId="6ede3e4e1afbea80" providerId="LiveId" clId="{1981ADE0-8B0B-4FA5-884C-E9149C509279}" dt="2025-08-11T18:36:24.863" v="818"/>
          <ac:spMkLst>
            <pc:docMk/>
            <pc:sldMk cId="2879547821" sldId="492"/>
            <ac:spMk id="4" creationId="{2BE0D558-B9C7-8B12-802A-2ABE9C59941A}"/>
          </ac:spMkLst>
        </pc:spChg>
        <pc:spChg chg="mod">
          <ac:chgData name="Stanford Bowman" userId="6ede3e4e1afbea80" providerId="LiveId" clId="{1981ADE0-8B0B-4FA5-884C-E9149C509279}" dt="2025-08-11T15:30:20.834" v="559"/>
          <ac:spMkLst>
            <pc:docMk/>
            <pc:sldMk cId="2879547821" sldId="492"/>
            <ac:spMk id="6" creationId="{D0D80A34-A1F4-FB8D-EF86-F46F76BE2AFF}"/>
          </ac:spMkLst>
        </pc:spChg>
        <pc:spChg chg="mod">
          <ac:chgData name="Stanford Bowman" userId="6ede3e4e1afbea80" providerId="LiveId" clId="{1981ADE0-8B0B-4FA5-884C-E9149C509279}" dt="2025-08-11T15:30:20.834" v="559"/>
          <ac:spMkLst>
            <pc:docMk/>
            <pc:sldMk cId="2879547821" sldId="492"/>
            <ac:spMk id="11" creationId="{E7B41624-F228-6BCA-BFEE-A8EDCAC2B14D}"/>
          </ac:spMkLst>
        </pc:spChg>
        <pc:spChg chg="mod">
          <ac:chgData name="Stanford Bowman" userId="6ede3e4e1afbea80" providerId="LiveId" clId="{1981ADE0-8B0B-4FA5-884C-E9149C509279}" dt="2025-08-11T18:36:24.863" v="818"/>
          <ac:spMkLst>
            <pc:docMk/>
            <pc:sldMk cId="2879547821" sldId="492"/>
            <ac:spMk id="14" creationId="{6D2218B1-AF8A-BC0F-3FBA-FEAA6FE05144}"/>
          </ac:spMkLst>
        </pc:spChg>
        <pc:spChg chg="mod">
          <ac:chgData name="Stanford Bowman" userId="6ede3e4e1afbea80" providerId="LiveId" clId="{1981ADE0-8B0B-4FA5-884C-E9149C509279}" dt="2025-08-11T18:36:24.863" v="818"/>
          <ac:spMkLst>
            <pc:docMk/>
            <pc:sldMk cId="2879547821" sldId="492"/>
            <ac:spMk id="15" creationId="{804D0499-E317-CBD9-C820-7CCAC14A742E}"/>
          </ac:spMkLst>
        </pc:spChg>
        <pc:spChg chg="mod">
          <ac:chgData name="Stanford Bowman" userId="6ede3e4e1afbea80" providerId="LiveId" clId="{1981ADE0-8B0B-4FA5-884C-E9149C509279}" dt="2025-08-11T15:30:20.834" v="559"/>
          <ac:spMkLst>
            <pc:docMk/>
            <pc:sldMk cId="2879547821" sldId="492"/>
            <ac:spMk id="23" creationId="{EC638F50-6429-B9B3-8411-9A98BCFA11AC}"/>
          </ac:spMkLst>
        </pc:spChg>
        <pc:spChg chg="mod">
          <ac:chgData name="Stanford Bowman" userId="6ede3e4e1afbea80" providerId="LiveId" clId="{1981ADE0-8B0B-4FA5-884C-E9149C509279}" dt="2025-08-11T15:30:20.834" v="559"/>
          <ac:spMkLst>
            <pc:docMk/>
            <pc:sldMk cId="2879547821" sldId="492"/>
            <ac:spMk id="24" creationId="{B94F565F-8099-0CA2-C831-9A2A4A805E48}"/>
          </ac:spMkLst>
        </pc:spChg>
        <pc:spChg chg="mod">
          <ac:chgData name="Stanford Bowman" userId="6ede3e4e1afbea80" providerId="LiveId" clId="{1981ADE0-8B0B-4FA5-884C-E9149C509279}" dt="2025-08-11T15:30:20.834" v="559"/>
          <ac:spMkLst>
            <pc:docMk/>
            <pc:sldMk cId="2879547821" sldId="492"/>
            <ac:spMk id="27" creationId="{BBB05105-DD70-FC01-4231-E18BC6FDFBFA}"/>
          </ac:spMkLst>
        </pc:spChg>
        <pc:spChg chg="mod">
          <ac:chgData name="Stanford Bowman" userId="6ede3e4e1afbea80" providerId="LiveId" clId="{1981ADE0-8B0B-4FA5-884C-E9149C509279}" dt="2025-08-11T15:30:20.834" v="559"/>
          <ac:spMkLst>
            <pc:docMk/>
            <pc:sldMk cId="2879547821" sldId="492"/>
            <ac:spMk id="36869" creationId="{D0187A65-DF20-108B-33C0-9503120227CC}"/>
          </ac:spMkLst>
        </pc:spChg>
      </pc:sldChg>
      <pc:sldChg chg="addSp delSp modSp add mod modNotes modNotesTx">
        <pc:chgData name="Stanford Bowman" userId="6ede3e4e1afbea80" providerId="LiveId" clId="{1981ADE0-8B0B-4FA5-884C-E9149C509279}" dt="2025-08-11T18:36:24.863" v="818"/>
        <pc:sldMkLst>
          <pc:docMk/>
          <pc:sldMk cId="2268826396" sldId="493"/>
        </pc:sldMkLst>
        <pc:spChg chg="mod">
          <ac:chgData name="Stanford Bowman" userId="6ede3e4e1afbea80" providerId="LiveId" clId="{1981ADE0-8B0B-4FA5-884C-E9149C509279}" dt="2025-08-11T15:35:29.838" v="604" actId="207"/>
          <ac:spMkLst>
            <pc:docMk/>
            <pc:sldMk cId="2268826396" sldId="493"/>
            <ac:spMk id="2" creationId="{1579C3B7-AE1E-D49B-887C-35D1A3C3BA2B}"/>
          </ac:spMkLst>
        </pc:spChg>
        <pc:spChg chg="mod">
          <ac:chgData name="Stanford Bowman" userId="6ede3e4e1afbea80" providerId="LiveId" clId="{1981ADE0-8B0B-4FA5-884C-E9149C509279}" dt="2025-08-11T18:36:24.863" v="818"/>
          <ac:spMkLst>
            <pc:docMk/>
            <pc:sldMk cId="2268826396" sldId="493"/>
            <ac:spMk id="3" creationId="{7CE3FD77-868E-6E78-DBD1-85CFC3FDCBD1}"/>
          </ac:spMkLst>
        </pc:spChg>
        <pc:spChg chg="add mod">
          <ac:chgData name="Stanford Bowman" userId="6ede3e4e1afbea80" providerId="LiveId" clId="{1981ADE0-8B0B-4FA5-884C-E9149C509279}" dt="2025-08-11T15:35:18.017" v="602" actId="1076"/>
          <ac:spMkLst>
            <pc:docMk/>
            <pc:sldMk cId="2268826396" sldId="493"/>
            <ac:spMk id="5" creationId="{1D42D5A1-0D38-7C0B-4797-66E6DB076D42}"/>
          </ac:spMkLst>
        </pc:spChg>
        <pc:spChg chg="del">
          <ac:chgData name="Stanford Bowman" userId="6ede3e4e1afbea80" providerId="LiveId" clId="{1981ADE0-8B0B-4FA5-884C-E9149C509279}" dt="2025-08-11T15:33:37.813" v="581" actId="26606"/>
          <ac:spMkLst>
            <pc:docMk/>
            <pc:sldMk cId="2268826396" sldId="493"/>
            <ac:spMk id="11" creationId="{85D151CC-19A4-4F1A-F0E9-A4313D6628DA}"/>
          </ac:spMkLst>
        </pc:spChg>
        <pc:spChg chg="add">
          <ac:chgData name="Stanford Bowman" userId="6ede3e4e1afbea80" providerId="LiveId" clId="{1981ADE0-8B0B-4FA5-884C-E9149C509279}" dt="2025-08-11T15:33:37.813" v="581" actId="26606"/>
          <ac:spMkLst>
            <pc:docMk/>
            <pc:sldMk cId="2268826396" sldId="493"/>
            <ac:spMk id="16" creationId="{45D37F4E-DDB4-456B-97E0-9937730A039F}"/>
          </ac:spMkLst>
        </pc:spChg>
        <pc:spChg chg="add">
          <ac:chgData name="Stanford Bowman" userId="6ede3e4e1afbea80" providerId="LiveId" clId="{1981ADE0-8B0B-4FA5-884C-E9149C509279}" dt="2025-08-11T15:33:37.813" v="581" actId="26606"/>
          <ac:spMkLst>
            <pc:docMk/>
            <pc:sldMk cId="2268826396" sldId="493"/>
            <ac:spMk id="18" creationId="{B2DD41CD-8F47-4F56-AD12-4E2FF7696987}"/>
          </ac:spMkLst>
        </pc:spChg>
        <pc:picChg chg="mod ord">
          <ac:chgData name="Stanford Bowman" userId="6ede3e4e1afbea80" providerId="LiveId" clId="{1981ADE0-8B0B-4FA5-884C-E9149C509279}" dt="2025-08-11T15:33:37.813" v="581" actId="26606"/>
          <ac:picMkLst>
            <pc:docMk/>
            <pc:sldMk cId="2268826396" sldId="493"/>
            <ac:picMk id="4" creationId="{FFEDCA1D-4114-8C89-44BA-7AFD288BA895}"/>
          </ac:picMkLst>
        </pc:picChg>
      </pc:sldChg>
      <pc:sldChg chg="addSp delSp modSp add del mod">
        <pc:chgData name="Stanford Bowman" userId="6ede3e4e1afbea80" providerId="LiveId" clId="{1981ADE0-8B0B-4FA5-884C-E9149C509279}" dt="2025-08-11T15:37:35.606" v="618" actId="2890"/>
        <pc:sldMkLst>
          <pc:docMk/>
          <pc:sldMk cId="1725966195" sldId="494"/>
        </pc:sldMkLst>
        <pc:spChg chg="add del">
          <ac:chgData name="Stanford Bowman" userId="6ede3e4e1afbea80" providerId="LiveId" clId="{1981ADE0-8B0B-4FA5-884C-E9149C509279}" dt="2025-08-11T15:37:34.102" v="617" actId="26606"/>
          <ac:spMkLst>
            <pc:docMk/>
            <pc:sldMk cId="1725966195" sldId="494"/>
            <ac:spMk id="3" creationId="{1D810C4E-7C08-8B14-48E5-4449EFFC1245}"/>
          </ac:spMkLst>
        </pc:spChg>
        <pc:graphicFrameChg chg="add del mod">
          <ac:chgData name="Stanford Bowman" userId="6ede3e4e1afbea80" providerId="LiveId" clId="{1981ADE0-8B0B-4FA5-884C-E9149C509279}" dt="2025-08-11T15:37:34.102" v="617" actId="26606"/>
          <ac:graphicFrameMkLst>
            <pc:docMk/>
            <pc:sldMk cId="1725966195" sldId="494"/>
            <ac:graphicFrameMk id="20" creationId="{F04D26C2-93A7-984D-1E5A-5A9E4530AF1C}"/>
          </ac:graphicFrameMkLst>
        </pc:graphicFrameChg>
      </pc:sldChg>
      <pc:sldChg chg="addSp delSp modSp add mod modNotes modNotesTx">
        <pc:chgData name="Stanford Bowman" userId="6ede3e4e1afbea80" providerId="LiveId" clId="{1981ADE0-8B0B-4FA5-884C-E9149C509279}" dt="2025-08-11T18:36:24.863" v="818"/>
        <pc:sldMkLst>
          <pc:docMk/>
          <pc:sldMk cId="3778250712" sldId="494"/>
        </pc:sldMkLst>
        <pc:spChg chg="del">
          <ac:chgData name="Stanford Bowman" userId="6ede3e4e1afbea80" providerId="LiveId" clId="{1981ADE0-8B0B-4FA5-884C-E9149C509279}" dt="2025-08-11T15:40:27.943" v="623" actId="26606"/>
          <ac:spMkLst>
            <pc:docMk/>
            <pc:sldMk cId="3778250712" sldId="494"/>
            <ac:spMk id="3" creationId="{14E87D7A-169F-578E-C133-E7BB9055EC09}"/>
          </ac:spMkLst>
        </pc:spChg>
        <pc:spChg chg="mod">
          <ac:chgData name="Stanford Bowman" userId="6ede3e4e1afbea80" providerId="LiveId" clId="{1981ADE0-8B0B-4FA5-884C-E9149C509279}" dt="2025-08-11T15:41:32.687" v="634"/>
          <ac:spMkLst>
            <pc:docMk/>
            <pc:sldMk cId="3778250712" sldId="494"/>
            <ac:spMk id="5" creationId="{394B5B69-84F8-5888-05DA-927574AB38B7}"/>
          </ac:spMkLst>
        </pc:spChg>
        <pc:graphicFrameChg chg="add mod">
          <ac:chgData name="Stanford Bowman" userId="6ede3e4e1afbea80" providerId="LiveId" clId="{1981ADE0-8B0B-4FA5-884C-E9149C509279}" dt="2025-08-11T18:36:24.863" v="818"/>
          <ac:graphicFrameMkLst>
            <pc:docMk/>
            <pc:sldMk cId="3778250712" sldId="494"/>
            <ac:graphicFrameMk id="20" creationId="{4DCF6A66-906E-BBE4-7897-BFD6A6D80441}"/>
          </ac:graphicFrameMkLst>
        </pc:graphicFrameChg>
      </pc:sldChg>
      <pc:sldChg chg="addSp delSp modSp add mod ord modNotes modNotesTx">
        <pc:chgData name="Stanford Bowman" userId="6ede3e4e1afbea80" providerId="LiveId" clId="{1981ADE0-8B0B-4FA5-884C-E9149C509279}" dt="2025-08-11T18:36:24.863" v="818"/>
        <pc:sldMkLst>
          <pc:docMk/>
          <pc:sldMk cId="27339657" sldId="495"/>
        </pc:sldMkLst>
        <pc:spChg chg="mod">
          <ac:chgData name="Stanford Bowman" userId="6ede3e4e1afbea80" providerId="LiveId" clId="{1981ADE0-8B0B-4FA5-884C-E9149C509279}" dt="2025-08-11T15:48:12.007" v="649" actId="1076"/>
          <ac:spMkLst>
            <pc:docMk/>
            <pc:sldMk cId="27339657" sldId="495"/>
            <ac:spMk id="2" creationId="{2966C312-A54A-A384-9C6A-8352B4B96628}"/>
          </ac:spMkLst>
        </pc:spChg>
        <pc:spChg chg="mod">
          <ac:chgData name="Stanford Bowman" userId="6ede3e4e1afbea80" providerId="LiveId" clId="{1981ADE0-8B0B-4FA5-884C-E9149C509279}" dt="2025-08-11T18:36:24.863" v="818"/>
          <ac:spMkLst>
            <pc:docMk/>
            <pc:sldMk cId="27339657" sldId="495"/>
            <ac:spMk id="3" creationId="{609DC8D3-259F-B3F2-0078-C9F62CE030AC}"/>
          </ac:spMkLst>
        </pc:spChg>
        <pc:spChg chg="mod">
          <ac:chgData name="Stanford Bowman" userId="6ede3e4e1afbea80" providerId="LiveId" clId="{1981ADE0-8B0B-4FA5-884C-E9149C509279}" dt="2025-08-11T15:47:44.134" v="646" actId="26606"/>
          <ac:spMkLst>
            <pc:docMk/>
            <pc:sldMk cId="27339657" sldId="495"/>
            <ac:spMk id="6" creationId="{4AEFD182-DE45-201B-1FF0-24AF723EFC3C}"/>
          </ac:spMkLst>
        </pc:spChg>
        <pc:spChg chg="add mod">
          <ac:chgData name="Stanford Bowman" userId="6ede3e4e1afbea80" providerId="LiveId" clId="{1981ADE0-8B0B-4FA5-884C-E9149C509279}" dt="2025-08-11T17:58:36.181" v="681"/>
          <ac:spMkLst>
            <pc:docMk/>
            <pc:sldMk cId="27339657" sldId="495"/>
            <ac:spMk id="10" creationId="{7FC3626E-2A73-A04B-750D-C45BEAF3A841}"/>
          </ac:spMkLst>
        </pc:spChg>
        <pc:spChg chg="del">
          <ac:chgData name="Stanford Bowman" userId="6ede3e4e1afbea80" providerId="LiveId" clId="{1981ADE0-8B0B-4FA5-884C-E9149C509279}" dt="2025-08-11T15:47:44.134" v="646" actId="26606"/>
          <ac:spMkLst>
            <pc:docMk/>
            <pc:sldMk cId="27339657" sldId="495"/>
            <ac:spMk id="11" creationId="{FF7D3811-67CA-4105-406F-31FBF08AB453}"/>
          </ac:spMkLst>
        </pc:spChg>
        <pc:spChg chg="add">
          <ac:chgData name="Stanford Bowman" userId="6ede3e4e1afbea80" providerId="LiveId" clId="{1981ADE0-8B0B-4FA5-884C-E9149C509279}" dt="2025-08-11T15:47:44.134" v="646" actId="26606"/>
          <ac:spMkLst>
            <pc:docMk/>
            <pc:sldMk cId="27339657" sldId="495"/>
            <ac:spMk id="16" creationId="{23E547B5-89CF-4EC0-96DE-25771AED0799}"/>
          </ac:spMkLst>
        </pc:spChg>
        <pc:spChg chg="add">
          <ac:chgData name="Stanford Bowman" userId="6ede3e4e1afbea80" providerId="LiveId" clId="{1981ADE0-8B0B-4FA5-884C-E9149C509279}" dt="2025-08-11T15:47:44.134" v="646" actId="26606"/>
          <ac:spMkLst>
            <pc:docMk/>
            <pc:sldMk cId="27339657" sldId="495"/>
            <ac:spMk id="18" creationId="{3F0B8CEB-8279-4E5E-A0CE-1FC9F71736F2}"/>
          </ac:spMkLst>
        </pc:spChg>
        <pc:picChg chg="mod">
          <ac:chgData name="Stanford Bowman" userId="6ede3e4e1afbea80" providerId="LiveId" clId="{1981ADE0-8B0B-4FA5-884C-E9149C509279}" dt="2025-08-11T17:58:47.295" v="683" actId="14100"/>
          <ac:picMkLst>
            <pc:docMk/>
            <pc:sldMk cId="27339657" sldId="495"/>
            <ac:picMk id="4" creationId="{6C540280-967F-141E-FC8A-A36E4575A1D7}"/>
          </ac:picMkLst>
        </pc:picChg>
      </pc:sldChg>
      <pc:sldChg chg="modSp add del mod">
        <pc:chgData name="Stanford Bowman" userId="6ede3e4e1afbea80" providerId="LiveId" clId="{1981ADE0-8B0B-4FA5-884C-E9149C509279}" dt="2025-08-11T15:45:04.836" v="639" actId="47"/>
        <pc:sldMkLst>
          <pc:docMk/>
          <pc:sldMk cId="120384169" sldId="495"/>
        </pc:sldMkLst>
        <pc:graphicFrameChg chg="modGraphic">
          <ac:chgData name="Stanford Bowman" userId="6ede3e4e1afbea80" providerId="LiveId" clId="{1981ADE0-8B0B-4FA5-884C-E9149C509279}" dt="2025-08-11T15:44:05.104" v="638" actId="26606"/>
          <ac:graphicFrameMkLst>
            <pc:docMk/>
            <pc:sldMk cId="120384169" sldId="495"/>
            <ac:graphicFrameMk id="20" creationId="{B79286FB-0A57-B1BC-1D9B-E27E76BBDC22}"/>
          </ac:graphicFrameMkLst>
        </pc:graphicFrameChg>
      </pc:sldChg>
      <pc:sldChg chg="addSp delSp modSp add mod ord modNotes modNotesTx">
        <pc:chgData name="Stanford Bowman" userId="6ede3e4e1afbea80" providerId="LiveId" clId="{1981ADE0-8B0B-4FA5-884C-E9149C509279}" dt="2025-08-11T18:36:24.863" v="818"/>
        <pc:sldMkLst>
          <pc:docMk/>
          <pc:sldMk cId="2248628252" sldId="496"/>
        </pc:sldMkLst>
        <pc:spChg chg="mod">
          <ac:chgData name="Stanford Bowman" userId="6ede3e4e1afbea80" providerId="LiveId" clId="{1981ADE0-8B0B-4FA5-884C-E9149C509279}" dt="2025-08-11T17:57:59.001" v="672" actId="26606"/>
          <ac:spMkLst>
            <pc:docMk/>
            <pc:sldMk cId="2248628252" sldId="496"/>
            <ac:spMk id="2" creationId="{7444A41A-61E2-17D1-ED7B-CFF7D83E1314}"/>
          </ac:spMkLst>
        </pc:spChg>
        <pc:spChg chg="mod">
          <ac:chgData name="Stanford Bowman" userId="6ede3e4e1afbea80" providerId="LiveId" clId="{1981ADE0-8B0B-4FA5-884C-E9149C509279}" dt="2025-08-11T18:36:24.863" v="818"/>
          <ac:spMkLst>
            <pc:docMk/>
            <pc:sldMk cId="2248628252" sldId="496"/>
            <ac:spMk id="3" creationId="{8A6716C3-52C0-1486-EED3-18D8DA14064C}"/>
          </ac:spMkLst>
        </pc:spChg>
        <pc:spChg chg="add mod">
          <ac:chgData name="Stanford Bowman" userId="6ede3e4e1afbea80" providerId="LiveId" clId="{1981ADE0-8B0B-4FA5-884C-E9149C509279}" dt="2025-08-11T18:01:35.039" v="698"/>
          <ac:spMkLst>
            <pc:docMk/>
            <pc:sldMk cId="2248628252" sldId="496"/>
            <ac:spMk id="5" creationId="{1CB5E567-0EB2-4B74-43E2-E15C210B5C1F}"/>
          </ac:spMkLst>
        </pc:spChg>
        <pc:spChg chg="mod">
          <ac:chgData name="Stanford Bowman" userId="6ede3e4e1afbea80" providerId="LiveId" clId="{1981ADE0-8B0B-4FA5-884C-E9149C509279}" dt="2025-08-11T17:57:59.001" v="672" actId="26606"/>
          <ac:spMkLst>
            <pc:docMk/>
            <pc:sldMk cId="2248628252" sldId="496"/>
            <ac:spMk id="6" creationId="{09C31BA9-63B0-6FA4-78F1-945665450A8D}"/>
          </ac:spMkLst>
        </pc:spChg>
        <pc:spChg chg="del">
          <ac:chgData name="Stanford Bowman" userId="6ede3e4e1afbea80" providerId="LiveId" clId="{1981ADE0-8B0B-4FA5-884C-E9149C509279}" dt="2025-08-11T17:57:59.001" v="672" actId="26606"/>
          <ac:spMkLst>
            <pc:docMk/>
            <pc:sldMk cId="2248628252" sldId="496"/>
            <ac:spMk id="11" creationId="{B7FE7CBC-666B-8A48-ADA7-01F464EE7FF1}"/>
          </ac:spMkLst>
        </pc:spChg>
        <pc:spChg chg="add">
          <ac:chgData name="Stanford Bowman" userId="6ede3e4e1afbea80" providerId="LiveId" clId="{1981ADE0-8B0B-4FA5-884C-E9149C509279}" dt="2025-08-11T17:57:59.001" v="672" actId="26606"/>
          <ac:spMkLst>
            <pc:docMk/>
            <pc:sldMk cId="2248628252" sldId="496"/>
            <ac:spMk id="16" creationId="{D009D6D5-DAC2-4A8B-A17A-E206B9012D09}"/>
          </ac:spMkLst>
        </pc:spChg>
        <pc:picChg chg="mod ord">
          <ac:chgData name="Stanford Bowman" userId="6ede3e4e1afbea80" providerId="LiveId" clId="{1981ADE0-8B0B-4FA5-884C-E9149C509279}" dt="2025-08-11T17:57:59.001" v="672" actId="26606"/>
          <ac:picMkLst>
            <pc:docMk/>
            <pc:sldMk cId="2248628252" sldId="496"/>
            <ac:picMk id="4" creationId="{D866EC30-611A-12EA-A08C-43A56DB7243D}"/>
          </ac:picMkLst>
        </pc:picChg>
      </pc:sldChg>
      <pc:sldChg chg="new del">
        <pc:chgData name="Stanford Bowman" userId="6ede3e4e1afbea80" providerId="LiveId" clId="{1981ADE0-8B0B-4FA5-884C-E9149C509279}" dt="2025-08-11T17:56:52.666" v="671" actId="680"/>
        <pc:sldMkLst>
          <pc:docMk/>
          <pc:sldMk cId="2140909266" sldId="497"/>
        </pc:sldMkLst>
      </pc:sldChg>
      <pc:sldMasterChg chg="modSp modSldLayout">
        <pc:chgData name="Stanford Bowman" userId="6ede3e4e1afbea80" providerId="LiveId" clId="{1981ADE0-8B0B-4FA5-884C-E9149C509279}" dt="2025-08-11T15:30:20.834" v="559"/>
        <pc:sldMasterMkLst>
          <pc:docMk/>
          <pc:sldMasterMk cId="0" sldId="2147483648"/>
        </pc:sldMasterMkLst>
        <pc:spChg chg="mod">
          <ac:chgData name="Stanford Bowman" userId="6ede3e4e1afbea80" providerId="LiveId" clId="{1981ADE0-8B0B-4FA5-884C-E9149C509279}" dt="2025-08-11T15:30:20.834" v="559"/>
          <ac:spMkLst>
            <pc:docMk/>
            <pc:sldMasterMk cId="0" sldId="2147483648"/>
            <ac:spMk id="2" creationId="{00000000-0000-0000-0000-000000000000}"/>
          </ac:spMkLst>
        </pc:spChg>
        <pc:spChg chg="mod">
          <ac:chgData name="Stanford Bowman" userId="6ede3e4e1afbea80" providerId="LiveId" clId="{1981ADE0-8B0B-4FA5-884C-E9149C509279}" dt="2025-08-11T15:30:20.834" v="559"/>
          <ac:spMkLst>
            <pc:docMk/>
            <pc:sldMasterMk cId="0" sldId="2147483648"/>
            <ac:spMk id="3" creationId="{00000000-0000-0000-0000-000000000000}"/>
          </ac:spMkLst>
        </pc:spChg>
        <pc:spChg chg="mod">
          <ac:chgData name="Stanford Bowman" userId="6ede3e4e1afbea80" providerId="LiveId" clId="{1981ADE0-8B0B-4FA5-884C-E9149C509279}" dt="2025-08-11T15:30:20.834" v="559"/>
          <ac:spMkLst>
            <pc:docMk/>
            <pc:sldMasterMk cId="0" sldId="2147483648"/>
            <ac:spMk id="4" creationId="{00000000-0000-0000-0000-000000000000}"/>
          </ac:spMkLst>
        </pc:spChg>
        <pc:spChg chg="mod">
          <ac:chgData name="Stanford Bowman" userId="6ede3e4e1afbea80" providerId="LiveId" clId="{1981ADE0-8B0B-4FA5-884C-E9149C509279}" dt="2025-08-11T15:30:20.834" v="559"/>
          <ac:spMkLst>
            <pc:docMk/>
            <pc:sldMasterMk cId="0" sldId="2147483648"/>
            <ac:spMk id="5" creationId="{00000000-0000-0000-0000-000000000000}"/>
          </ac:spMkLst>
        </pc:spChg>
        <pc:spChg chg="mod">
          <ac:chgData name="Stanford Bowman" userId="6ede3e4e1afbea80" providerId="LiveId" clId="{1981ADE0-8B0B-4FA5-884C-E9149C509279}" dt="2025-08-11T15:30:20.834" v="559"/>
          <ac:spMkLst>
            <pc:docMk/>
            <pc:sldMasterMk cId="0" sldId="2147483648"/>
            <ac:spMk id="6" creationId="{00000000-0000-0000-0000-000000000000}"/>
          </ac:spMkLst>
        </pc:spChg>
        <pc:sldLayoutChg chg="modSp">
          <pc:chgData name="Stanford Bowman" userId="6ede3e4e1afbea80" providerId="LiveId" clId="{1981ADE0-8B0B-4FA5-884C-E9149C509279}" dt="2025-08-11T15:30:20.834" v="559"/>
          <pc:sldLayoutMkLst>
            <pc:docMk/>
            <pc:sldMasterMk cId="0" sldId="2147483648"/>
            <pc:sldLayoutMk cId="0" sldId="2147483649"/>
          </pc:sldLayoutMkLst>
          <pc:spChg chg="mod">
            <ac:chgData name="Stanford Bowman" userId="6ede3e4e1afbea80" providerId="LiveId" clId="{1981ADE0-8B0B-4FA5-884C-E9149C509279}" dt="2025-08-11T15:30:20.834" v="559"/>
            <ac:spMkLst>
              <pc:docMk/>
              <pc:sldMasterMk cId="0" sldId="2147483648"/>
              <pc:sldLayoutMk cId="0" sldId="2147483649"/>
              <ac:spMk id="2"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49"/>
              <ac:spMk id="3" creationId="{00000000-0000-0000-0000-000000000000}"/>
            </ac:spMkLst>
          </pc:spChg>
        </pc:sldLayoutChg>
        <pc:sldLayoutChg chg="modSp">
          <pc:chgData name="Stanford Bowman" userId="6ede3e4e1afbea80" providerId="LiveId" clId="{1981ADE0-8B0B-4FA5-884C-E9149C509279}" dt="2025-08-11T15:30:20.834" v="559"/>
          <pc:sldLayoutMkLst>
            <pc:docMk/>
            <pc:sldMasterMk cId="0" sldId="2147483648"/>
            <pc:sldLayoutMk cId="0" sldId="2147483651"/>
          </pc:sldLayoutMkLst>
          <pc:spChg chg="mod">
            <ac:chgData name="Stanford Bowman" userId="6ede3e4e1afbea80" providerId="LiveId" clId="{1981ADE0-8B0B-4FA5-884C-E9149C509279}" dt="2025-08-11T15:30:20.834" v="559"/>
            <ac:spMkLst>
              <pc:docMk/>
              <pc:sldMasterMk cId="0" sldId="2147483648"/>
              <pc:sldLayoutMk cId="0" sldId="2147483651"/>
              <ac:spMk id="2"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51"/>
              <ac:spMk id="3" creationId="{00000000-0000-0000-0000-000000000000}"/>
            </ac:spMkLst>
          </pc:spChg>
        </pc:sldLayoutChg>
        <pc:sldLayoutChg chg="modSp">
          <pc:chgData name="Stanford Bowman" userId="6ede3e4e1afbea80" providerId="LiveId" clId="{1981ADE0-8B0B-4FA5-884C-E9149C509279}" dt="2025-08-11T15:30:20.834" v="559"/>
          <pc:sldLayoutMkLst>
            <pc:docMk/>
            <pc:sldMasterMk cId="0" sldId="2147483648"/>
            <pc:sldLayoutMk cId="0" sldId="2147483652"/>
          </pc:sldLayoutMkLst>
          <pc:spChg chg="mod">
            <ac:chgData name="Stanford Bowman" userId="6ede3e4e1afbea80" providerId="LiveId" clId="{1981ADE0-8B0B-4FA5-884C-E9149C509279}" dt="2025-08-11T15:30:20.834" v="559"/>
            <ac:spMkLst>
              <pc:docMk/>
              <pc:sldMasterMk cId="0" sldId="2147483648"/>
              <pc:sldLayoutMk cId="0" sldId="2147483652"/>
              <ac:spMk id="3"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52"/>
              <ac:spMk id="4" creationId="{00000000-0000-0000-0000-000000000000}"/>
            </ac:spMkLst>
          </pc:spChg>
        </pc:sldLayoutChg>
        <pc:sldLayoutChg chg="modSp">
          <pc:chgData name="Stanford Bowman" userId="6ede3e4e1afbea80" providerId="LiveId" clId="{1981ADE0-8B0B-4FA5-884C-E9149C509279}" dt="2025-08-11T15:30:20.834" v="559"/>
          <pc:sldLayoutMkLst>
            <pc:docMk/>
            <pc:sldMasterMk cId="0" sldId="2147483648"/>
            <pc:sldLayoutMk cId="0" sldId="2147483653"/>
          </pc:sldLayoutMkLst>
          <pc:spChg chg="mod">
            <ac:chgData name="Stanford Bowman" userId="6ede3e4e1afbea80" providerId="LiveId" clId="{1981ADE0-8B0B-4FA5-884C-E9149C509279}" dt="2025-08-11T15:30:20.834" v="559"/>
            <ac:spMkLst>
              <pc:docMk/>
              <pc:sldMasterMk cId="0" sldId="2147483648"/>
              <pc:sldLayoutMk cId="0" sldId="2147483653"/>
              <ac:spMk id="3"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53"/>
              <ac:spMk id="4"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53"/>
              <ac:spMk id="5"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53"/>
              <ac:spMk id="6" creationId="{00000000-0000-0000-0000-000000000000}"/>
            </ac:spMkLst>
          </pc:spChg>
        </pc:sldLayoutChg>
        <pc:sldLayoutChg chg="modSp">
          <pc:chgData name="Stanford Bowman" userId="6ede3e4e1afbea80" providerId="LiveId" clId="{1981ADE0-8B0B-4FA5-884C-E9149C509279}" dt="2025-08-11T15:30:20.834" v="559"/>
          <pc:sldLayoutMkLst>
            <pc:docMk/>
            <pc:sldMasterMk cId="0" sldId="2147483648"/>
            <pc:sldLayoutMk cId="0" sldId="2147483656"/>
          </pc:sldLayoutMkLst>
          <pc:spChg chg="mod">
            <ac:chgData name="Stanford Bowman" userId="6ede3e4e1afbea80" providerId="LiveId" clId="{1981ADE0-8B0B-4FA5-884C-E9149C509279}" dt="2025-08-11T15:30:20.834" v="559"/>
            <ac:spMkLst>
              <pc:docMk/>
              <pc:sldMasterMk cId="0" sldId="2147483648"/>
              <pc:sldLayoutMk cId="0" sldId="2147483656"/>
              <ac:spMk id="2"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56"/>
              <ac:spMk id="3"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56"/>
              <ac:spMk id="4" creationId="{00000000-0000-0000-0000-000000000000}"/>
            </ac:spMkLst>
          </pc:spChg>
        </pc:sldLayoutChg>
        <pc:sldLayoutChg chg="modSp">
          <pc:chgData name="Stanford Bowman" userId="6ede3e4e1afbea80" providerId="LiveId" clId="{1981ADE0-8B0B-4FA5-884C-E9149C509279}" dt="2025-08-11T15:30:20.834" v="559"/>
          <pc:sldLayoutMkLst>
            <pc:docMk/>
            <pc:sldMasterMk cId="0" sldId="2147483648"/>
            <pc:sldLayoutMk cId="0" sldId="2147483657"/>
          </pc:sldLayoutMkLst>
          <pc:spChg chg="mod">
            <ac:chgData name="Stanford Bowman" userId="6ede3e4e1afbea80" providerId="LiveId" clId="{1981ADE0-8B0B-4FA5-884C-E9149C509279}" dt="2025-08-11T15:30:20.834" v="559"/>
            <ac:spMkLst>
              <pc:docMk/>
              <pc:sldMasterMk cId="0" sldId="2147483648"/>
              <pc:sldLayoutMk cId="0" sldId="2147483657"/>
              <ac:spMk id="2"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57"/>
              <ac:spMk id="3"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57"/>
              <ac:spMk id="4" creationId="{00000000-0000-0000-0000-000000000000}"/>
            </ac:spMkLst>
          </pc:spChg>
        </pc:sldLayoutChg>
        <pc:sldLayoutChg chg="modSp">
          <pc:chgData name="Stanford Bowman" userId="6ede3e4e1afbea80" providerId="LiveId" clId="{1981ADE0-8B0B-4FA5-884C-E9149C509279}" dt="2025-08-11T15:30:20.834" v="559"/>
          <pc:sldLayoutMkLst>
            <pc:docMk/>
            <pc:sldMasterMk cId="0" sldId="2147483648"/>
            <pc:sldLayoutMk cId="0" sldId="2147483659"/>
          </pc:sldLayoutMkLst>
          <pc:spChg chg="mod">
            <ac:chgData name="Stanford Bowman" userId="6ede3e4e1afbea80" providerId="LiveId" clId="{1981ADE0-8B0B-4FA5-884C-E9149C509279}" dt="2025-08-11T15:30:20.834" v="559"/>
            <ac:spMkLst>
              <pc:docMk/>
              <pc:sldMasterMk cId="0" sldId="2147483648"/>
              <pc:sldLayoutMk cId="0" sldId="2147483659"/>
              <ac:spMk id="2"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59"/>
              <ac:spMk id="3" creationId="{00000000-0000-0000-0000-000000000000}"/>
            </ac:spMkLst>
          </pc:spChg>
        </pc:sldLayoutChg>
        <pc:sldLayoutChg chg="modSp">
          <pc:chgData name="Stanford Bowman" userId="6ede3e4e1afbea80" providerId="LiveId" clId="{1981ADE0-8B0B-4FA5-884C-E9149C509279}" dt="2025-08-11T15:30:20.834" v="559"/>
          <pc:sldLayoutMkLst>
            <pc:docMk/>
            <pc:sldMasterMk cId="0" sldId="2147483648"/>
            <pc:sldLayoutMk cId="0" sldId="2147483660"/>
          </pc:sldLayoutMkLst>
          <pc:spChg chg="mod">
            <ac:chgData name="Stanford Bowman" userId="6ede3e4e1afbea80" providerId="LiveId" clId="{1981ADE0-8B0B-4FA5-884C-E9149C509279}" dt="2025-08-11T15:30:20.834" v="559"/>
            <ac:spMkLst>
              <pc:docMk/>
              <pc:sldMasterMk cId="0" sldId="2147483648"/>
              <pc:sldLayoutMk cId="0" sldId="2147483660"/>
              <ac:spMk id="30" creationId="{00000000-0000-0000-0000-000000000000}"/>
            </ac:spMkLst>
          </pc:spChg>
        </pc:sldLayoutChg>
        <pc:sldLayoutChg chg="modSp">
          <pc:chgData name="Stanford Bowman" userId="6ede3e4e1afbea80" providerId="LiveId" clId="{1981ADE0-8B0B-4FA5-884C-E9149C509279}" dt="2025-08-11T15:30:20.834" v="559"/>
          <pc:sldLayoutMkLst>
            <pc:docMk/>
            <pc:sldMasterMk cId="0" sldId="2147483648"/>
            <pc:sldLayoutMk cId="0" sldId="2147483661"/>
          </pc:sldLayoutMkLst>
          <pc:spChg chg="mod">
            <ac:chgData name="Stanford Bowman" userId="6ede3e4e1afbea80" providerId="LiveId" clId="{1981ADE0-8B0B-4FA5-884C-E9149C509279}" dt="2025-08-11T15:30:20.834" v="559"/>
            <ac:spMkLst>
              <pc:docMk/>
              <pc:sldMasterMk cId="0" sldId="2147483648"/>
              <pc:sldLayoutMk cId="0" sldId="2147483661"/>
              <ac:spMk id="38"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61"/>
              <ac:spMk id="39" creationId="{00000000-0000-0000-0000-000000000000}"/>
            </ac:spMkLst>
          </pc:spChg>
          <pc:spChg chg="mod">
            <ac:chgData name="Stanford Bowman" userId="6ede3e4e1afbea80" providerId="LiveId" clId="{1981ADE0-8B0B-4FA5-884C-E9149C509279}" dt="2025-08-11T15:30:20.834" v="559"/>
            <ac:spMkLst>
              <pc:docMk/>
              <pc:sldMasterMk cId="0" sldId="2147483648"/>
              <pc:sldLayoutMk cId="0" sldId="2147483661"/>
              <ac:spMk id="40" creationId="{00000000-0000-0000-0000-000000000000}"/>
            </ac:spMkLst>
          </pc:spChg>
        </pc:sldLayoutChg>
      </pc:sldMasterChg>
    </pc:docChg>
  </pc:docChgLst>
  <pc:docChgLst>
    <pc:chgData name="Stanford Bowman" userId="6ede3e4e1afbea80" providerId="LiveId" clId="{5215C2AA-8244-4E36-BA88-69EE9BC5BFCD}"/>
    <pc:docChg chg="custSel addSld modSld">
      <pc:chgData name="Stanford Bowman" userId="6ede3e4e1afbea80" providerId="LiveId" clId="{5215C2AA-8244-4E36-BA88-69EE9BC5BFCD}" dt="2025-08-08T20:15:00.231" v="5" actId="27636"/>
      <pc:docMkLst>
        <pc:docMk/>
      </pc:docMkLst>
      <pc:sldChg chg="modSp add mod">
        <pc:chgData name="Stanford Bowman" userId="6ede3e4e1afbea80" providerId="LiveId" clId="{5215C2AA-8244-4E36-BA88-69EE9BC5BFCD}" dt="2025-08-08T20:14:59.980" v="2" actId="27636"/>
        <pc:sldMkLst>
          <pc:docMk/>
          <pc:sldMk cId="0" sldId="256"/>
        </pc:sldMkLst>
      </pc:sldChg>
      <pc:sldChg chg="add">
        <pc:chgData name="Stanford Bowman" userId="6ede3e4e1afbea80" providerId="LiveId" clId="{5215C2AA-8244-4E36-BA88-69EE9BC5BFCD}" dt="2025-08-08T20:14:59.762" v="0"/>
        <pc:sldMkLst>
          <pc:docMk/>
          <pc:sldMk cId="0" sldId="257"/>
        </pc:sldMkLst>
      </pc:sldChg>
      <pc:sldChg chg="add">
        <pc:chgData name="Stanford Bowman" userId="6ede3e4e1afbea80" providerId="LiveId" clId="{5215C2AA-8244-4E36-BA88-69EE9BC5BFCD}" dt="2025-08-08T20:14:59.762" v="0"/>
        <pc:sldMkLst>
          <pc:docMk/>
          <pc:sldMk cId="0" sldId="258"/>
        </pc:sldMkLst>
      </pc:sldChg>
      <pc:sldChg chg="add">
        <pc:chgData name="Stanford Bowman" userId="6ede3e4e1afbea80" providerId="LiveId" clId="{5215C2AA-8244-4E36-BA88-69EE9BC5BFCD}" dt="2025-08-08T20:14:59.762" v="0"/>
        <pc:sldMkLst>
          <pc:docMk/>
          <pc:sldMk cId="0" sldId="259"/>
        </pc:sldMkLst>
      </pc:sldChg>
      <pc:sldChg chg="add">
        <pc:chgData name="Stanford Bowman" userId="6ede3e4e1afbea80" providerId="LiveId" clId="{5215C2AA-8244-4E36-BA88-69EE9BC5BFCD}" dt="2025-08-08T20:14:59.762" v="0"/>
        <pc:sldMkLst>
          <pc:docMk/>
          <pc:sldMk cId="0" sldId="260"/>
        </pc:sldMkLst>
      </pc:sldChg>
      <pc:sldChg chg="modSp add mod">
        <pc:chgData name="Stanford Bowman" userId="6ede3e4e1afbea80" providerId="LiveId" clId="{5215C2AA-8244-4E36-BA88-69EE9BC5BFCD}" dt="2025-08-08T20:15:00.067" v="3" actId="27636"/>
        <pc:sldMkLst>
          <pc:docMk/>
          <pc:sldMk cId="0" sldId="261"/>
        </pc:sldMkLst>
      </pc:sldChg>
      <pc:sldChg chg="add">
        <pc:chgData name="Stanford Bowman" userId="6ede3e4e1afbea80" providerId="LiveId" clId="{5215C2AA-8244-4E36-BA88-69EE9BC5BFCD}" dt="2025-08-08T20:14:59.762" v="0"/>
        <pc:sldMkLst>
          <pc:docMk/>
          <pc:sldMk cId="0" sldId="262"/>
        </pc:sldMkLst>
      </pc:sldChg>
      <pc:sldChg chg="modNotes">
        <pc:chgData name="Stanford Bowman" userId="6ede3e4e1afbea80" providerId="LiveId" clId="{5215C2AA-8244-4E36-BA88-69EE9BC5BFCD}" dt="2025-08-08T20:15:00.198" v="4" actId="27636"/>
        <pc:sldMkLst>
          <pc:docMk/>
          <pc:sldMk cId="3814557248" sldId="404"/>
        </pc:sldMkLst>
      </pc:sldChg>
      <pc:sldChg chg="modNotes">
        <pc:chgData name="Stanford Bowman" userId="6ede3e4e1afbea80" providerId="LiveId" clId="{5215C2AA-8244-4E36-BA88-69EE9BC5BFCD}" dt="2025-08-08T20:15:00.231" v="5" actId="27636"/>
        <pc:sldMkLst>
          <pc:docMk/>
          <pc:sldMk cId="3438424503" sldId="4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DD563-DACC-4E6D-91B1-BF362063CA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A2AC50-FF6B-40C2-B485-B3728917ABE1}">
      <dgm:prSet/>
      <dgm:spPr/>
      <dgm:t>
        <a:bodyPr/>
        <a:lstStyle/>
        <a:p>
          <a:r>
            <a:rPr lang="en-US" b="1" dirty="0"/>
            <a:t>Tension between Jews and Gentiles was a central issue during the formation of the church. This tension took center stage as the early church wrestled through their beliefs about Jesus, salvation, and transformation. </a:t>
          </a:r>
          <a:endParaRPr lang="en-US" dirty="0"/>
        </a:p>
      </dgm:t>
    </dgm:pt>
    <dgm:pt modelId="{8B4D3258-F366-42A3-BF57-6EBF77749A73}" type="parTrans" cxnId="{12249693-B299-4AA8-9F02-903804289E73}">
      <dgm:prSet/>
      <dgm:spPr/>
      <dgm:t>
        <a:bodyPr/>
        <a:lstStyle/>
        <a:p>
          <a:endParaRPr lang="en-US"/>
        </a:p>
      </dgm:t>
    </dgm:pt>
    <dgm:pt modelId="{47CEB5EB-8272-4EEF-BF8E-C72EF9D8C9C7}" type="sibTrans" cxnId="{12249693-B299-4AA8-9F02-903804289E73}">
      <dgm:prSet/>
      <dgm:spPr/>
      <dgm:t>
        <a:bodyPr/>
        <a:lstStyle/>
        <a:p>
          <a:endParaRPr lang="en-US"/>
        </a:p>
      </dgm:t>
    </dgm:pt>
    <dgm:pt modelId="{F915C768-7927-4A4F-88C5-61AC5D4C30E6}">
      <dgm:prSet/>
      <dgm:spPr/>
      <dgm:t>
        <a:bodyPr/>
        <a:lstStyle/>
        <a:p>
          <a:r>
            <a:rPr lang="en-US" b="1" dirty="0"/>
            <a:t>This Ephesians passage is just one of many New Testament texts explaining what the gospel means for these two groups. One of the clearest explanations of the issues facing Jews and Gentiles is in Acts 15, which describes when certain Jews begin to teach that circumcision is necessary for salvation. The council of Jerusalem determines that circumcision is not required and that salvation is available by faith. Since God gave the Holy Spirit to the Gentiles, there is nothing more to add (to make them more acceptable). </a:t>
          </a:r>
        </a:p>
      </dgm:t>
    </dgm:pt>
    <dgm:pt modelId="{2E958D72-5734-48AC-A0C9-E4368C21B686}" type="parTrans" cxnId="{2DB6B821-FBF3-4A11-9A2C-AF8FD3589F4A}">
      <dgm:prSet/>
      <dgm:spPr/>
      <dgm:t>
        <a:bodyPr/>
        <a:lstStyle/>
        <a:p>
          <a:endParaRPr lang="en-US"/>
        </a:p>
      </dgm:t>
    </dgm:pt>
    <dgm:pt modelId="{59D90573-277B-4FBA-9483-4811E6B2141E}" type="sibTrans" cxnId="{2DB6B821-FBF3-4A11-9A2C-AF8FD3589F4A}">
      <dgm:prSet/>
      <dgm:spPr/>
      <dgm:t>
        <a:bodyPr/>
        <a:lstStyle/>
        <a:p>
          <a:endParaRPr lang="en-US"/>
        </a:p>
      </dgm:t>
    </dgm:pt>
    <dgm:pt modelId="{87D124D1-0014-439B-967E-5ED27B15326C}">
      <dgm:prSet/>
      <dgm:spPr/>
      <dgm:t>
        <a:bodyPr/>
        <a:lstStyle/>
        <a:p>
          <a:r>
            <a:rPr lang="en-US" b="1" dirty="0"/>
            <a:t>Echoes of that controversy show up in many of Paul’s writings, and in this text we observe that Paul de-emphasizes circumcision and elevates the role of the Holy Spirit. Through the Spirit, Paul consistently teaches that all people can both access the Father and receive salvation by faith. </a:t>
          </a:r>
        </a:p>
      </dgm:t>
    </dgm:pt>
    <dgm:pt modelId="{D24E78C0-9645-46FE-B025-8A8A321CCE60}" type="parTrans" cxnId="{D9AA47D4-1FB8-422C-839E-7F148F685B3F}">
      <dgm:prSet/>
      <dgm:spPr/>
      <dgm:t>
        <a:bodyPr/>
        <a:lstStyle/>
        <a:p>
          <a:endParaRPr lang="en-US"/>
        </a:p>
      </dgm:t>
    </dgm:pt>
    <dgm:pt modelId="{8F3ECB08-543A-4AA5-8EE4-D40A8E8133BE}" type="sibTrans" cxnId="{D9AA47D4-1FB8-422C-839E-7F148F685B3F}">
      <dgm:prSet/>
      <dgm:spPr/>
      <dgm:t>
        <a:bodyPr/>
        <a:lstStyle/>
        <a:p>
          <a:endParaRPr lang="en-US"/>
        </a:p>
      </dgm:t>
    </dgm:pt>
    <dgm:pt modelId="{FD11E694-F4DA-44B4-88FE-77D18E004558}" type="pres">
      <dgm:prSet presAssocID="{793DD563-DACC-4E6D-91B1-BF362063CA52}" presName="linear" presStyleCnt="0">
        <dgm:presLayoutVars>
          <dgm:animLvl val="lvl"/>
          <dgm:resizeHandles val="exact"/>
        </dgm:presLayoutVars>
      </dgm:prSet>
      <dgm:spPr/>
    </dgm:pt>
    <dgm:pt modelId="{F3BFCFCF-9F42-4B48-A67D-79A2910DEB97}" type="pres">
      <dgm:prSet presAssocID="{F1A2AC50-FF6B-40C2-B485-B3728917ABE1}" presName="parentText" presStyleLbl="node1" presStyleIdx="0" presStyleCnt="3">
        <dgm:presLayoutVars>
          <dgm:chMax val="0"/>
          <dgm:bulletEnabled val="1"/>
        </dgm:presLayoutVars>
      </dgm:prSet>
      <dgm:spPr/>
    </dgm:pt>
    <dgm:pt modelId="{A035B8D8-54DD-435F-A9B4-5F3C302323A8}" type="pres">
      <dgm:prSet presAssocID="{47CEB5EB-8272-4EEF-BF8E-C72EF9D8C9C7}" presName="spacer" presStyleCnt="0"/>
      <dgm:spPr/>
    </dgm:pt>
    <dgm:pt modelId="{4AB2B390-8F7C-4E2B-9A8D-EC278AFB7220}" type="pres">
      <dgm:prSet presAssocID="{F915C768-7927-4A4F-88C5-61AC5D4C30E6}" presName="parentText" presStyleLbl="node1" presStyleIdx="1" presStyleCnt="3">
        <dgm:presLayoutVars>
          <dgm:chMax val="0"/>
          <dgm:bulletEnabled val="1"/>
        </dgm:presLayoutVars>
      </dgm:prSet>
      <dgm:spPr/>
    </dgm:pt>
    <dgm:pt modelId="{DF9888A7-73EE-40B6-B1D6-6F99EABE7CAC}" type="pres">
      <dgm:prSet presAssocID="{59D90573-277B-4FBA-9483-4811E6B2141E}" presName="spacer" presStyleCnt="0"/>
      <dgm:spPr/>
    </dgm:pt>
    <dgm:pt modelId="{533CE78B-1FBE-47B2-BA51-2F3E07360A99}" type="pres">
      <dgm:prSet presAssocID="{87D124D1-0014-439B-967E-5ED27B15326C}" presName="parentText" presStyleLbl="node1" presStyleIdx="2" presStyleCnt="3">
        <dgm:presLayoutVars>
          <dgm:chMax val="0"/>
          <dgm:bulletEnabled val="1"/>
        </dgm:presLayoutVars>
      </dgm:prSet>
      <dgm:spPr/>
    </dgm:pt>
  </dgm:ptLst>
  <dgm:cxnLst>
    <dgm:cxn modelId="{BF9B6011-56DC-41CE-944D-BD0C7E858E19}" type="presOf" srcId="{F915C768-7927-4A4F-88C5-61AC5D4C30E6}" destId="{4AB2B390-8F7C-4E2B-9A8D-EC278AFB7220}" srcOrd="0" destOrd="0" presId="urn:microsoft.com/office/officeart/2005/8/layout/vList2"/>
    <dgm:cxn modelId="{FB17581C-584A-46D8-941F-479A9A90A18D}" type="presOf" srcId="{793DD563-DACC-4E6D-91B1-BF362063CA52}" destId="{FD11E694-F4DA-44B4-88FE-77D18E004558}" srcOrd="0" destOrd="0" presId="urn:microsoft.com/office/officeart/2005/8/layout/vList2"/>
    <dgm:cxn modelId="{2DB6B821-FBF3-4A11-9A2C-AF8FD3589F4A}" srcId="{793DD563-DACC-4E6D-91B1-BF362063CA52}" destId="{F915C768-7927-4A4F-88C5-61AC5D4C30E6}" srcOrd="1" destOrd="0" parTransId="{2E958D72-5734-48AC-A0C9-E4368C21B686}" sibTransId="{59D90573-277B-4FBA-9483-4811E6B2141E}"/>
    <dgm:cxn modelId="{C4B69124-2EAF-4CBF-9B96-5330FD15D8CE}" type="presOf" srcId="{87D124D1-0014-439B-967E-5ED27B15326C}" destId="{533CE78B-1FBE-47B2-BA51-2F3E07360A99}" srcOrd="0" destOrd="0" presId="urn:microsoft.com/office/officeart/2005/8/layout/vList2"/>
    <dgm:cxn modelId="{12249693-B299-4AA8-9F02-903804289E73}" srcId="{793DD563-DACC-4E6D-91B1-BF362063CA52}" destId="{F1A2AC50-FF6B-40C2-B485-B3728917ABE1}" srcOrd="0" destOrd="0" parTransId="{8B4D3258-F366-42A3-BF57-6EBF77749A73}" sibTransId="{47CEB5EB-8272-4EEF-BF8E-C72EF9D8C9C7}"/>
    <dgm:cxn modelId="{95B3F9D0-3591-44BF-9FFD-96C1D3FE1215}" type="presOf" srcId="{F1A2AC50-FF6B-40C2-B485-B3728917ABE1}" destId="{F3BFCFCF-9F42-4B48-A67D-79A2910DEB97}" srcOrd="0" destOrd="0" presId="urn:microsoft.com/office/officeart/2005/8/layout/vList2"/>
    <dgm:cxn modelId="{D9AA47D4-1FB8-422C-839E-7F148F685B3F}" srcId="{793DD563-DACC-4E6D-91B1-BF362063CA52}" destId="{87D124D1-0014-439B-967E-5ED27B15326C}" srcOrd="2" destOrd="0" parTransId="{D24E78C0-9645-46FE-B025-8A8A321CCE60}" sibTransId="{8F3ECB08-543A-4AA5-8EE4-D40A8E8133BE}"/>
    <dgm:cxn modelId="{44C6E8E5-EEBC-4E66-9F5E-112D1C73E91C}" type="presParOf" srcId="{FD11E694-F4DA-44B4-88FE-77D18E004558}" destId="{F3BFCFCF-9F42-4B48-A67D-79A2910DEB97}" srcOrd="0" destOrd="0" presId="urn:microsoft.com/office/officeart/2005/8/layout/vList2"/>
    <dgm:cxn modelId="{F96AFCA7-8311-4B58-BC77-3A753E710B2F}" type="presParOf" srcId="{FD11E694-F4DA-44B4-88FE-77D18E004558}" destId="{A035B8D8-54DD-435F-A9B4-5F3C302323A8}" srcOrd="1" destOrd="0" presId="urn:microsoft.com/office/officeart/2005/8/layout/vList2"/>
    <dgm:cxn modelId="{E80D0034-7365-4D96-9EFA-8F3E5F88DB8A}" type="presParOf" srcId="{FD11E694-F4DA-44B4-88FE-77D18E004558}" destId="{4AB2B390-8F7C-4E2B-9A8D-EC278AFB7220}" srcOrd="2" destOrd="0" presId="urn:microsoft.com/office/officeart/2005/8/layout/vList2"/>
    <dgm:cxn modelId="{AFBCD5D6-9858-49F8-8C63-0F9DE0EA1306}" type="presParOf" srcId="{FD11E694-F4DA-44B4-88FE-77D18E004558}" destId="{DF9888A7-73EE-40B6-B1D6-6F99EABE7CAC}" srcOrd="3" destOrd="0" presId="urn:microsoft.com/office/officeart/2005/8/layout/vList2"/>
    <dgm:cxn modelId="{58DC5D6E-DF14-4430-B472-F32FDA78AA7E}" type="presParOf" srcId="{FD11E694-F4DA-44B4-88FE-77D18E004558}" destId="{533CE78B-1FBE-47B2-BA51-2F3E07360A9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406FE-9F80-4CAA-82C7-2FCF38B88C5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A1B5E77C-388E-42DC-92C7-30BD7A121FFA}">
      <dgm:prSet phldrT="[Text]" custT="1"/>
      <dgm:spPr>
        <a:solidFill>
          <a:srgbClr val="002060"/>
        </a:solidFill>
      </dgm:spPr>
      <dgm:t>
        <a:bodyPr/>
        <a:lstStyle/>
        <a:p>
          <a:r>
            <a:rPr lang="en-US" sz="3200" b="1" cap="small" baseline="0" dirty="0">
              <a:effectLst/>
              <a:latin typeface="Calibri" panose="020F0502020204030204" pitchFamily="34" charset="0"/>
              <a:cs typeface="Times New Roman" panose="02020603050405020304" pitchFamily="18" charset="0"/>
            </a:rPr>
            <a:t>A New Identity and Unity - Ephesians 2:11–16 KJV</a:t>
          </a:r>
        </a:p>
      </dgm:t>
    </dgm:pt>
    <dgm:pt modelId="{127C64FB-9298-496C-B856-58B922673DEA}" type="sibTrans" cxnId="{D62B1953-6E59-4B6F-B8AA-81C94CEAB97D}">
      <dgm:prSet/>
      <dgm:spPr/>
      <dgm:t>
        <a:bodyPr/>
        <a:lstStyle/>
        <a:p>
          <a:endParaRPr lang="en-US"/>
        </a:p>
      </dgm:t>
    </dgm:pt>
    <dgm:pt modelId="{FFC0FD3A-1592-4AAD-83B0-286913BDBB6C}" type="parTrans" cxnId="{D62B1953-6E59-4B6F-B8AA-81C94CEAB97D}">
      <dgm:prSet/>
      <dgm:spPr/>
      <dgm:t>
        <a:bodyPr/>
        <a:lstStyle/>
        <a:p>
          <a:endParaRPr lang="en-US"/>
        </a:p>
      </dgm:t>
    </dgm:pt>
    <dgm:pt modelId="{93EA8677-4F2D-4E4C-BCB0-DFA463E38E0F}" type="pres">
      <dgm:prSet presAssocID="{C80406FE-9F80-4CAA-82C7-2FCF38B88C5B}" presName="linear" presStyleCnt="0">
        <dgm:presLayoutVars>
          <dgm:animLvl val="lvl"/>
          <dgm:resizeHandles val="exact"/>
        </dgm:presLayoutVars>
      </dgm:prSet>
      <dgm:spPr/>
    </dgm:pt>
    <dgm:pt modelId="{5CF35FF3-1B41-4EA6-AC8B-0EBA4878C49B}" type="pres">
      <dgm:prSet presAssocID="{A1B5E77C-388E-42DC-92C7-30BD7A121FFA}" presName="parentText" presStyleLbl="node1" presStyleIdx="0" presStyleCnt="1" custScaleY="38161" custLinFactY="-134938" custLinFactNeighborX="400" custLinFactNeighborY="-200000">
        <dgm:presLayoutVars>
          <dgm:chMax val="0"/>
          <dgm:bulletEnabled val="1"/>
        </dgm:presLayoutVars>
      </dgm:prSet>
      <dgm:spPr/>
    </dgm:pt>
  </dgm:ptLst>
  <dgm:cxnLst>
    <dgm:cxn modelId="{D62B1953-6E59-4B6F-B8AA-81C94CEAB97D}" srcId="{C80406FE-9F80-4CAA-82C7-2FCF38B88C5B}" destId="{A1B5E77C-388E-42DC-92C7-30BD7A121FFA}" srcOrd="0" destOrd="0" parTransId="{FFC0FD3A-1592-4AAD-83B0-286913BDBB6C}" sibTransId="{127C64FB-9298-496C-B856-58B922673DEA}"/>
    <dgm:cxn modelId="{46F35ABB-0CA5-4A76-86DC-54CDEEC13685}" type="presOf" srcId="{C80406FE-9F80-4CAA-82C7-2FCF38B88C5B}" destId="{93EA8677-4F2D-4E4C-BCB0-DFA463E38E0F}" srcOrd="0" destOrd="0" presId="urn:microsoft.com/office/officeart/2005/8/layout/vList2"/>
    <dgm:cxn modelId="{4168DAD3-D9D6-43E4-85E0-E77D17E1B81E}" type="presOf" srcId="{A1B5E77C-388E-42DC-92C7-30BD7A121FFA}" destId="{5CF35FF3-1B41-4EA6-AC8B-0EBA4878C49B}" srcOrd="0" destOrd="0" presId="urn:microsoft.com/office/officeart/2005/8/layout/vList2"/>
    <dgm:cxn modelId="{7B1D4945-28DF-4DCE-871D-D9B26B9FF5E5}" type="presParOf" srcId="{93EA8677-4F2D-4E4C-BCB0-DFA463E38E0F}" destId="{5CF35FF3-1B41-4EA6-AC8B-0EBA4878C49B}" srcOrd="0" destOrd="0" presId="urn:microsoft.com/office/officeart/2005/8/layout/vList2"/>
  </dgm:cxnLst>
  <dgm:bg>
    <a:solidFill>
      <a:schemeClr val="bg1">
        <a:alpha val="2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406FE-9F80-4CAA-82C7-2FCF38B88C5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A1B5E77C-388E-42DC-92C7-30BD7A121FFA}">
      <dgm:prSet phldrT="[Text]" custT="1"/>
      <dgm:spPr>
        <a:solidFill>
          <a:srgbClr val="002060"/>
        </a:solidFill>
      </dgm:spPr>
      <dgm:t>
        <a:bodyPr/>
        <a:lstStyle/>
        <a:p>
          <a:pPr algn="ctr"/>
          <a:r>
            <a:rPr lang="en-US" sz="3200" b="1" cap="small" baseline="0" dirty="0">
              <a:effectLst/>
              <a:latin typeface="Calibri" panose="020F0502020204030204" pitchFamily="34" charset="0"/>
              <a:cs typeface="Times New Roman" panose="02020603050405020304" pitchFamily="18" charset="0"/>
            </a:rPr>
            <a:t>A Holy Community - Ephesians 2:17–22 KJV</a:t>
          </a:r>
        </a:p>
      </dgm:t>
    </dgm:pt>
    <dgm:pt modelId="{127C64FB-9298-496C-B856-58B922673DEA}" type="sibTrans" cxnId="{D62B1953-6E59-4B6F-B8AA-81C94CEAB97D}">
      <dgm:prSet/>
      <dgm:spPr/>
      <dgm:t>
        <a:bodyPr/>
        <a:lstStyle/>
        <a:p>
          <a:endParaRPr lang="en-US"/>
        </a:p>
      </dgm:t>
    </dgm:pt>
    <dgm:pt modelId="{FFC0FD3A-1592-4AAD-83B0-286913BDBB6C}" type="parTrans" cxnId="{D62B1953-6E59-4B6F-B8AA-81C94CEAB97D}">
      <dgm:prSet/>
      <dgm:spPr/>
      <dgm:t>
        <a:bodyPr/>
        <a:lstStyle/>
        <a:p>
          <a:endParaRPr lang="en-US"/>
        </a:p>
      </dgm:t>
    </dgm:pt>
    <dgm:pt modelId="{93EA8677-4F2D-4E4C-BCB0-DFA463E38E0F}" type="pres">
      <dgm:prSet presAssocID="{C80406FE-9F80-4CAA-82C7-2FCF38B88C5B}" presName="linear" presStyleCnt="0">
        <dgm:presLayoutVars>
          <dgm:animLvl val="lvl"/>
          <dgm:resizeHandles val="exact"/>
        </dgm:presLayoutVars>
      </dgm:prSet>
      <dgm:spPr/>
    </dgm:pt>
    <dgm:pt modelId="{5CF35FF3-1B41-4EA6-AC8B-0EBA4878C49B}" type="pres">
      <dgm:prSet presAssocID="{A1B5E77C-388E-42DC-92C7-30BD7A121FFA}" presName="parentText" presStyleLbl="node1" presStyleIdx="0" presStyleCnt="1" custScaleY="38161" custLinFactY="-134938" custLinFactNeighborX="400" custLinFactNeighborY="-200000">
        <dgm:presLayoutVars>
          <dgm:chMax val="0"/>
          <dgm:bulletEnabled val="1"/>
        </dgm:presLayoutVars>
      </dgm:prSet>
      <dgm:spPr/>
    </dgm:pt>
  </dgm:ptLst>
  <dgm:cxnLst>
    <dgm:cxn modelId="{D62B1953-6E59-4B6F-B8AA-81C94CEAB97D}" srcId="{C80406FE-9F80-4CAA-82C7-2FCF38B88C5B}" destId="{A1B5E77C-388E-42DC-92C7-30BD7A121FFA}" srcOrd="0" destOrd="0" parTransId="{FFC0FD3A-1592-4AAD-83B0-286913BDBB6C}" sibTransId="{127C64FB-9298-496C-B856-58B922673DEA}"/>
    <dgm:cxn modelId="{46F35ABB-0CA5-4A76-86DC-54CDEEC13685}" type="presOf" srcId="{C80406FE-9F80-4CAA-82C7-2FCF38B88C5B}" destId="{93EA8677-4F2D-4E4C-BCB0-DFA463E38E0F}" srcOrd="0" destOrd="0" presId="urn:microsoft.com/office/officeart/2005/8/layout/vList2"/>
    <dgm:cxn modelId="{4168DAD3-D9D6-43E4-85E0-E77D17E1B81E}" type="presOf" srcId="{A1B5E77C-388E-42DC-92C7-30BD7A121FFA}" destId="{5CF35FF3-1B41-4EA6-AC8B-0EBA4878C49B}" srcOrd="0" destOrd="0" presId="urn:microsoft.com/office/officeart/2005/8/layout/vList2"/>
    <dgm:cxn modelId="{7B1D4945-28DF-4DCE-871D-D9B26B9FF5E5}" type="presParOf" srcId="{93EA8677-4F2D-4E4C-BCB0-DFA463E38E0F}" destId="{5CF35FF3-1B41-4EA6-AC8B-0EBA4878C49B}" srcOrd="0" destOrd="0" presId="urn:microsoft.com/office/officeart/2005/8/layout/vList2"/>
  </dgm:cxnLst>
  <dgm:bg>
    <a:solidFill>
      <a:schemeClr val="bg1">
        <a:alpha val="2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FCFCF-9F42-4B48-A67D-79A2910DEB97}">
      <dsp:nvSpPr>
        <dsp:cNvPr id="0" name=""/>
        <dsp:cNvSpPr/>
      </dsp:nvSpPr>
      <dsp:spPr>
        <a:xfrm>
          <a:off x="0" y="45083"/>
          <a:ext cx="6713552" cy="13180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Tension between Jews and Gentiles was a central issue during the formation of the church. This tension took center stage as the early church wrestled through their beliefs about Jesus, salvation, and transformation. </a:t>
          </a:r>
          <a:endParaRPr lang="en-US" sz="1300" kern="1200" dirty="0"/>
        </a:p>
      </dsp:txBody>
      <dsp:txXfrm>
        <a:off x="64341" y="109424"/>
        <a:ext cx="6584870" cy="1189359"/>
      </dsp:txXfrm>
    </dsp:sp>
    <dsp:sp modelId="{4AB2B390-8F7C-4E2B-9A8D-EC278AFB7220}">
      <dsp:nvSpPr>
        <dsp:cNvPr id="0" name=""/>
        <dsp:cNvSpPr/>
      </dsp:nvSpPr>
      <dsp:spPr>
        <a:xfrm>
          <a:off x="0" y="1400565"/>
          <a:ext cx="6713552" cy="13180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This Ephesians passage is just one of many New Testament texts explaining what the gospel means for these two groups. One of the clearest explanations of the issues facing Jews and Gentiles is in Acts 15, which describes when certain Jews begin to teach that circumcision is necessary for salvation. The council of Jerusalem determines that circumcision is not required and that salvation is available by faith. Since God gave the Holy Spirit to the Gentiles, there is nothing more to add (to make them more acceptable). </a:t>
          </a:r>
        </a:p>
      </dsp:txBody>
      <dsp:txXfrm>
        <a:off x="64341" y="1464906"/>
        <a:ext cx="6584870" cy="1189359"/>
      </dsp:txXfrm>
    </dsp:sp>
    <dsp:sp modelId="{533CE78B-1FBE-47B2-BA51-2F3E07360A99}">
      <dsp:nvSpPr>
        <dsp:cNvPr id="0" name=""/>
        <dsp:cNvSpPr/>
      </dsp:nvSpPr>
      <dsp:spPr>
        <a:xfrm>
          <a:off x="0" y="2756046"/>
          <a:ext cx="6713552" cy="13180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Echoes of that controversy show up in many of Paul’s writings, and in this text we observe that Paul de-emphasizes circumcision and elevates the role of the Holy Spirit. Through the Spirit, Paul consistently teaches that all people can both access the Father and receive salvation by faith. </a:t>
          </a:r>
        </a:p>
      </dsp:txBody>
      <dsp:txXfrm>
        <a:off x="64341" y="2820387"/>
        <a:ext cx="6584870" cy="1189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5FF3-1B41-4EA6-AC8B-0EBA4878C49B}">
      <dsp:nvSpPr>
        <dsp:cNvPr id="0" name=""/>
        <dsp:cNvSpPr/>
      </dsp:nvSpPr>
      <dsp:spPr>
        <a:xfrm>
          <a:off x="0" y="0"/>
          <a:ext cx="8763000" cy="457199"/>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effectLst/>
              <a:latin typeface="Calibri" panose="020F0502020204030204" pitchFamily="34" charset="0"/>
              <a:cs typeface="Times New Roman" panose="02020603050405020304" pitchFamily="18" charset="0"/>
            </a:rPr>
            <a:t>A New Identity and Unity - Ephesians 2:11–16 KJV</a:t>
          </a:r>
        </a:p>
      </dsp:txBody>
      <dsp:txXfrm>
        <a:off x="22319" y="22319"/>
        <a:ext cx="8718362" cy="412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5FF3-1B41-4EA6-AC8B-0EBA4878C49B}">
      <dsp:nvSpPr>
        <dsp:cNvPr id="0" name=""/>
        <dsp:cNvSpPr/>
      </dsp:nvSpPr>
      <dsp:spPr>
        <a:xfrm>
          <a:off x="0" y="0"/>
          <a:ext cx="8763000" cy="457199"/>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effectLst/>
              <a:latin typeface="Calibri" panose="020F0502020204030204" pitchFamily="34" charset="0"/>
              <a:cs typeface="Times New Roman" panose="02020603050405020304" pitchFamily="18" charset="0"/>
            </a:rPr>
            <a:t>A Holy Community - Ephesians 2:17–22 KJV</a:t>
          </a:r>
        </a:p>
      </dsp:txBody>
      <dsp:txXfrm>
        <a:off x="22319" y="22319"/>
        <a:ext cx="8718362" cy="4125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277E8-34E1-4864-BF89-0A293FE899B0}" type="datetimeFigureOut">
              <a:rPr lang="en-US" smtClean="0"/>
              <a:pPr/>
              <a:t>8/11/2025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98531-EBAC-4738-AC3B-4AA42F6013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B98531-EBAC-4738-AC3B-4AA42F6013B1}" type="slidenum">
              <a:rPr lang="en-US" smtClean="0"/>
              <a:pPr/>
              <a:t>1</a:t>
            </a:fld>
            <a:endParaRPr lang="en-US"/>
          </a:p>
        </p:txBody>
      </p:sp>
    </p:spTree>
    <p:extLst>
      <p:ext uri="{BB962C8B-B14F-4D97-AF65-F5344CB8AC3E}">
        <p14:creationId xmlns:p14="http://schemas.microsoft.com/office/powerpoint/2010/main" val="332393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55000" lnSpcReduction="20000"/>
          </a:bodyPr>
          <a:lstStyle/>
          <a:p>
            <a:br>
              <a:rPr lang="en-US" dirty="0"/>
            </a:br>
            <a:r>
              <a:rPr lang="en-US" dirty="0"/>
              <a:t>Because of Jesus, everyone—no matter their background—can be part of God’s family. We’re like one big house built on Him, where God lives with us. </a:t>
            </a:r>
          </a:p>
          <a:p>
            <a:r>
              <a:rPr lang="en-US" b="1" dirty="0"/>
              <a:t>Key Lesson:</a:t>
            </a:r>
            <a:br>
              <a:rPr lang="en-US" dirty="0"/>
            </a:br>
            <a:r>
              <a:rPr lang="en-US" dirty="0"/>
              <a:t>In Christ, our differences don’t divide us—they make the family of God stronger when built on Him. </a:t>
            </a:r>
          </a:p>
          <a:p>
            <a:endParaRPr lang="en-US" b="1" dirty="0"/>
          </a:p>
          <a:p>
            <a:r>
              <a:rPr lang="en-US" b="1" dirty="0"/>
              <a:t>Analysis:</a:t>
            </a:r>
            <a:br>
              <a:rPr lang="en-US" dirty="0"/>
            </a:br>
            <a:r>
              <a:rPr lang="en-US" dirty="0"/>
              <a:t>Paul explains that Gentiles now share a new identity in Christ, fully included in the Christian community. Jesus’ message of peace reaches both those “far” (Gentiles) and “near” (Jews), giving all equal access to God through one Spirit. Paul shifts focus from differences to shared faith, using the imagery of God’s household and a unified spiritual temple. </a:t>
            </a:r>
          </a:p>
          <a:p>
            <a:r>
              <a:rPr lang="en-US" b="1" dirty="0"/>
              <a:t>Main Idea:</a:t>
            </a:r>
            <a:br>
              <a:rPr lang="en-US" dirty="0"/>
            </a:br>
            <a:r>
              <a:rPr lang="en-US" dirty="0"/>
              <a:t>Through Christ, Jews and Gentiles are united into one family of God, sharing equal access to Him as members of His spiritual household and temple. </a:t>
            </a:r>
          </a:p>
          <a:p>
            <a:r>
              <a:rPr lang="en-US" b="1" dirty="0"/>
              <a:t>Three Key Points:</a:t>
            </a:r>
            <a:endParaRPr lang="en-US" dirty="0"/>
          </a:p>
          <a:p>
            <a:r>
              <a:rPr lang="en-US" dirty="0"/>
              <a:t>Jesus brings peace to all people, removing the barrier between Jews and Gentiles. </a:t>
            </a:r>
          </a:p>
          <a:p>
            <a:r>
              <a:rPr lang="en-US" dirty="0"/>
              <a:t>All believers have equal access to God through the same Spirit. </a:t>
            </a:r>
          </a:p>
          <a:p>
            <a:r>
              <a:rPr lang="en-US" dirty="0"/>
              <a:t>The church is God’s household and temple, built on Christ as the cornerstone. </a:t>
            </a:r>
          </a:p>
          <a:p>
            <a:r>
              <a:rPr lang="en-US" b="1" dirty="0"/>
              <a:t>Summary:</a:t>
            </a:r>
            <a:br>
              <a:rPr lang="en-US" dirty="0"/>
            </a:br>
            <a:r>
              <a:rPr lang="en-US" dirty="0"/>
              <a:t>Paul calls believers to embrace their new shared identity in Christ. Jews and Gentiles alike are united in one family, joined together in God’s household, with Jesus as the cornerstone of a spiritual temple.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&lt;&gt;&lt;&gt;&lt;&gt;&lt;&gt;&lt;&gt;&lt;&gt;&lt;&gt;&lt;&gt;&lt;&gt;&lt;&gt;&lt;&gt;&lt;&gt;&lt;&gt;&lt;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begins by reminding the Gentiles of who they are in Christ and urging them to embrace that new identity.  Building on this shared identity and purpose in Jesus, he acknowledges the racial and cultural tensions that had defined the relationship between Jews and Gentiles.  Paul contrasts the Gentiles’ identity before and after the coming of Christ. Before Christ, Gentiles were “separate,” “excluded,” “without hope,” “without God,” and “far away” (vv. 12–13). They had no part in God’s covenant with Israel and all the benefits that came with it. But now, they have been “brought near by the blood of Christ” (v. 13). To the Gentiles, this new pathway is good news.  Paul explains that Jesus “is our peace. ” He “destroyed . . . the dividing wall of hostility” and “[set] aside in his flesh the law” (vv. 14–15). Paul is letting the Jews and Gentiles know that their new identity in Jesus transforms their relationships with God and with one another. The law had regulated these relationships in the past, but requirements like male circumcision are no reason to keep Jews and Gentiles separate, in light of what God has done.  Jews of this period had gown accustomed to carefully regulating access to God, as God Himself had requested they do. These kinds of laws had served a good purpose, but they also become a barrier for outsiders to come to Israel. Paul says the need for any barrier is over, that Christ’s work is one of reconciliation.  Paul emphasizes this theme by shifting from second to first person in verse 14 (“he himself is our peace”). He is including Jews and Gentiles in that statement. Jews and Gentiles are on equal footing before God, since all people have the same need for salvation.  In verse 15, Paul spells out Christ’s mission to bring unity. His purpose was “to create in himself one new humanity out of the two. ” As Paul describes it, this unity happens when groups are reconciled, first to God— through the cross—and second to one another—in the diverse community. Unity with one another will be the fruit of embracing a new life in Christ, where hostility is “put to death” (v. 16).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094366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0B20E-70EA-BAB2-CD26-643A589EF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1B3C5-C0ED-7A33-CA60-4485BC98E996}"/>
              </a:ext>
            </a:extLst>
          </p:cNvPr>
          <p:cNvSpPr>
            <a:spLocks noGrp="1" noRot="1" noChangeAspect="1"/>
          </p:cNvSpPr>
          <p:nvPr>
            <p:ph type="sldImg"/>
          </p:nvPr>
        </p:nvSpPr>
        <p:spPr>
          <a:xfrm>
            <a:off x="-13781088" y="3873500"/>
            <a:ext cx="34420176" cy="19362738"/>
          </a:xfrm>
        </p:spPr>
      </p:sp>
      <p:sp>
        <p:nvSpPr>
          <p:cNvPr id="3" name="Notes Placeholder 2">
            <a:extLst>
              <a:ext uri="{FF2B5EF4-FFF2-40B4-BE49-F238E27FC236}">
                <a16:creationId xmlns:a16="http://schemas.microsoft.com/office/drawing/2014/main" id="{30AF3896-7B84-16AA-A7FC-25EFBC54F12C}"/>
              </a:ext>
            </a:extLst>
          </p:cNvPr>
          <p:cNvSpPr>
            <a:spLocks noGrp="1"/>
          </p:cNvSpPr>
          <p:nvPr>
            <p:ph type="body" idx="1"/>
          </p:nvPr>
        </p:nvSpPr>
        <p:spPr/>
        <p:txBody>
          <a:bodyPr>
            <a:normAutofit fontScale="55000" lnSpcReduction="20000"/>
          </a:bodyPr>
          <a:lstStyle/>
          <a:p>
            <a:br>
              <a:rPr lang="en-US" dirty="0"/>
            </a:br>
            <a:r>
              <a:rPr lang="en-US" dirty="0"/>
              <a:t>Jesus brings everyone together, no matter their background, giving them the same closeness to God. We’re like one big family and one building with Him as the most important part. </a:t>
            </a:r>
          </a:p>
          <a:p>
            <a:r>
              <a:rPr lang="en-US" b="1" dirty="0"/>
              <a:t>Key Lesson:</a:t>
            </a:r>
            <a:br>
              <a:rPr lang="en-US" dirty="0"/>
            </a:br>
            <a:r>
              <a:rPr lang="en-US" dirty="0"/>
              <a:t>Our unity in Christ is stronger than our differences, and together we are God’s home. </a:t>
            </a:r>
          </a:p>
          <a:p>
            <a:r>
              <a:rPr lang="en-US" b="1" dirty="0"/>
              <a:t>Analysis:</a:t>
            </a:r>
            <a:br>
              <a:rPr lang="en-US" dirty="0"/>
            </a:br>
            <a:r>
              <a:rPr lang="en-US" dirty="0"/>
              <a:t>Paul explains that Gentiles, once far from God, now share the same spiritual status as Jews through Christ. Jesus’ message of peace unites both groups, giving them equal access to the Father through one Spirit. Paul uses the imagery of God’s household and temple to show this unity, built on the foundation of the apostles and prophets with Christ as the cornerstone. </a:t>
            </a:r>
          </a:p>
          <a:p>
            <a:r>
              <a:rPr lang="en-US" b="1" dirty="0"/>
              <a:t>Main Idea:</a:t>
            </a:r>
            <a:br>
              <a:rPr lang="en-US" dirty="0"/>
            </a:br>
            <a:r>
              <a:rPr lang="en-US" dirty="0"/>
              <a:t>In Christ, Jews and Gentiles are united as one family and spiritual temple, equally welcomed into God’s presence. </a:t>
            </a:r>
          </a:p>
          <a:p>
            <a:r>
              <a:rPr lang="en-US" b="1" dirty="0"/>
              <a:t>Three Key Points:</a:t>
            </a:r>
            <a:endParaRPr lang="en-US" dirty="0"/>
          </a:p>
          <a:p>
            <a:r>
              <a:rPr lang="en-US" dirty="0"/>
              <a:t>Jesus brings peace to both those “far” (Gentiles) and “near” (Jews). </a:t>
            </a:r>
          </a:p>
          <a:p>
            <a:r>
              <a:rPr lang="en-US" dirty="0"/>
              <a:t>All believers share equal access to God through the same Spirit. </a:t>
            </a:r>
          </a:p>
          <a:p>
            <a:r>
              <a:rPr lang="en-US" dirty="0"/>
              <a:t>The church is God’s household and temple, built on Christ. </a:t>
            </a:r>
          </a:p>
          <a:p>
            <a:r>
              <a:rPr lang="en-US" b="1" dirty="0"/>
              <a:t>Summary:</a:t>
            </a:r>
            <a:br>
              <a:rPr lang="en-US" dirty="0"/>
            </a:br>
            <a:r>
              <a:rPr lang="en-US" dirty="0"/>
              <a:t>Paul teaches that Christ’s work unites diverse believers into one family, removing barriers and making them part of God’s spiritual household and temple. </a:t>
            </a:r>
          </a:p>
          <a:p>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&lt;&gt;&lt;&gt;&lt;&gt;&lt;&gt;&lt;&gt;&lt;&gt;&lt;&gt;&lt;&gt;&lt;&gt;&lt;&gt;&lt;&gt;&lt;&gt;&lt;&gt;&lt;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Gentiles have a new identity, and now Paul describes how that identity impacts their place in the Christian community. Paul’s message is one of unity as he describes Jesus’ work, preaching “peace” to those who were “far away and peace to those who were near” (v. 17).  The language here, as well as in verse 13, alludes to Isaiah 57:19 which says, “Peace, peace to those far and near. ” Paul seems to interpret those two words as two categories of people: Jews (“near” to God as inheritors of the covenant promises) and Gentiles (“far away” from God before the inclusion by faith). Paul grounds his teachings in the anticipation of a Messiah for all nations.  After alluding to the universal nature of Christ’s work, Paul says that through Jesus “we [Jews and Gentiles] both have access to the Father by one Spirit” (v. 18). Instead of emphasizing distinctions, Paul focuses on similarities. Jews and Gentiles depend on the work of Christ, and Jews and Gentiles access the Father by receiving the same Spirit.  Even though God has welcomed Jews and Gentiles, this does not erase all relevant differences. Paul reiterates his encouragement to Gentiles to leave behind any former designations, to embrace their new identity as “citizens with God’s people and also members of his household” (v. 19). The household means the family of God, which believers join as adoptive siblings to Jesus (see Rom. 8:16–17; Gal. 4:4–7).  Paul then uses the image of a building—first a house and then called a “temple” (v. 21). Construction is built “on the foundation of the apostles and prophets” with Jesus as the “chief cornerstone” (v. 20). The physical structure is “joined together” (v. 20).  Paul preaches good news through a message of radical inclusivity. The temple of the first century was full of divisions and separations to shield God’s presence from anything ritually unclean. But Paul addresses Jews and Gentiles, even those who were unable to come near to God in the physical temple. Now, the combined people of God are themselves a new temple and home for God.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201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b="1" dirty="0"/>
              <a:t>Review &amp; Analysis:</a:t>
            </a:r>
            <a:br>
              <a:rPr lang="en-US" dirty="0"/>
            </a:br>
            <a:r>
              <a:rPr lang="en-US" dirty="0"/>
              <a:t>The story uses a childhood sleepover to illustrate how people can love each other yet still argue when differences surface. Paul applies this idea to Jews and Gentiles, who struggled to unite due to cultural and religious differences. His teaching shifts focus from division to embracing one another as members of the same family in Christ. </a:t>
            </a:r>
          </a:p>
          <a:p>
            <a:r>
              <a:rPr lang="en-US" b="1" dirty="0"/>
              <a:t>Summary (≤60 words):</a:t>
            </a:r>
            <a:br>
              <a:rPr lang="en-US" dirty="0"/>
            </a:br>
            <a:r>
              <a:rPr lang="en-US" dirty="0"/>
              <a:t>Like children who quarrel but still love each other, Jews and Gentiles had differences that could cause conflict. Paul urged them to see themselves as one family in Christ, focusing on unity and shared faith rather than what set them apart.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7050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D9E6A-C539-5C49-F32D-FB838B143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E9BC8-753B-4358-8ED0-45719B932304}"/>
              </a:ext>
            </a:extLst>
          </p:cNvPr>
          <p:cNvSpPr>
            <a:spLocks noGrp="1" noRot="1" noChangeAspect="1"/>
          </p:cNvSpPr>
          <p:nvPr>
            <p:ph type="sldImg"/>
          </p:nvPr>
        </p:nvSpPr>
        <p:spPr>
          <a:xfrm>
            <a:off x="-13781088" y="3873500"/>
            <a:ext cx="34420176" cy="19362738"/>
          </a:xfrm>
        </p:spPr>
      </p:sp>
      <p:sp>
        <p:nvSpPr>
          <p:cNvPr id="3" name="Notes Placeholder 2">
            <a:extLst>
              <a:ext uri="{FF2B5EF4-FFF2-40B4-BE49-F238E27FC236}">
                <a16:creationId xmlns:a16="http://schemas.microsoft.com/office/drawing/2014/main" id="{6571A76D-218F-294E-EE0B-68135D3DB4E1}"/>
              </a:ext>
            </a:extLst>
          </p:cNvPr>
          <p:cNvSpPr>
            <a:spLocks noGrp="1"/>
          </p:cNvSpPr>
          <p:nvPr>
            <p:ph type="body" idx="1"/>
          </p:nvPr>
        </p:nvSpPr>
        <p:spPr/>
        <p:txBody>
          <a:bodyPr>
            <a:normAutofit/>
          </a:bodyPr>
          <a:lstStyle/>
          <a:p>
            <a:pPr lvl="2"/>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I’ll Separate You!</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a:t>
            </a:r>
            <a:r>
              <a:rPr lang="en-US" sz="1200" b="1" i="1" kern="1200" dirty="0">
                <a:solidFill>
                  <a:schemeClr val="tx1"/>
                </a:solidFill>
                <a:effectLst/>
                <a:latin typeface="+mn-lt"/>
                <a:ea typeface="+mn-ea"/>
                <a:cs typeface="+mn-cs"/>
              </a:rPr>
              <a:t>When was the last time you worked with someone you struggled to get along with?</a:t>
            </a: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Last time could be a school or work project where personalities or opinions clashed, but cooperation was still necessary to finish the task. </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a:t>
            </a:r>
            <a:r>
              <a:rPr lang="en-US" sz="1200" b="1" i="1" kern="1200" dirty="0">
                <a:solidFill>
                  <a:schemeClr val="tx1"/>
                </a:solidFill>
                <a:effectLst/>
                <a:latin typeface="+mn-lt"/>
                <a:ea typeface="+mn-ea"/>
                <a:cs typeface="+mn-cs"/>
              </a:rPr>
              <a:t>What fears do you imagine the Jews and Gentiles had about coming together?</a:t>
            </a:r>
            <a:endParaRPr lang="en-US" sz="1200" kern="1200" dirty="0">
              <a:solidFill>
                <a:schemeClr val="tx1"/>
              </a:solidFill>
              <a:effectLst/>
              <a:latin typeface="+mn-lt"/>
              <a:ea typeface="+mn-ea"/>
              <a:cs typeface="+mn-cs"/>
            </a:endParaRPr>
          </a:p>
          <a:p>
            <a:pPr lvl="1"/>
            <a:r>
              <a:rPr lang="en-US" dirty="0"/>
              <a:t>They may have feared losing their traditions, compromising beliefs, or being judged for different customs and lifestyles.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a:t>
            </a:r>
            <a:r>
              <a:rPr lang="en-US" sz="1200" b="1" i="1" kern="1200" dirty="0">
                <a:solidFill>
                  <a:schemeClr val="tx1"/>
                </a:solidFill>
                <a:effectLst/>
                <a:latin typeface="+mn-lt"/>
                <a:ea typeface="+mn-ea"/>
                <a:cs typeface="+mn-cs"/>
              </a:rPr>
              <a:t>How does an identity in Christ give us peace to embrace those who are different?</a:t>
            </a:r>
          </a:p>
          <a:p>
            <a:pPr lvl="1"/>
            <a:r>
              <a:rPr lang="en-US" dirty="0"/>
              <a:t>In Christ, we share the same spiritual family and purpose, allowing love and peace to replace fear and division.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06443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fontScale="92500"/>
          </a:bodyPr>
          <a:lstStyle/>
          <a:p>
            <a:r>
              <a:rPr lang="en-US" b="1" dirty="0"/>
              <a:t>&gt;&lt;&gt;&lt;&gt;&lt;*****&gt;&lt;&gt;&lt;&gt;&lt;</a:t>
            </a:r>
            <a:br>
              <a:rPr lang="en-US" dirty="0"/>
            </a:br>
            <a:r>
              <a:rPr lang="en-US" dirty="0"/>
              <a:t>God wants us to accept and love people who are different from us. This might mean talking to new people, learning about their lives, and including them as part of our church family. </a:t>
            </a:r>
          </a:p>
          <a:p>
            <a:r>
              <a:rPr lang="en-US" b="1" dirty="0"/>
              <a:t>Key Lesson:</a:t>
            </a:r>
            <a:br>
              <a:rPr lang="en-US" dirty="0"/>
            </a:br>
            <a:r>
              <a:rPr lang="en-US" dirty="0"/>
              <a:t>Unity in Christ grows when we intentionally reach beyond our comfort zones to welcome and love those who are different. </a:t>
            </a:r>
          </a:p>
          <a:p>
            <a:r>
              <a:rPr lang="en-US" b="1" dirty="0"/>
              <a:t>Analysis:</a:t>
            </a:r>
            <a:br>
              <a:rPr lang="en-US" dirty="0"/>
            </a:br>
            <a:r>
              <a:rPr lang="en-US" dirty="0"/>
              <a:t>This text calls believers to embrace diversity within the church by actively welcoming those from different backgrounds. God’s peace overcomes differences of race, culture, and even religious traditions. Such hospitality may require stepping outside of comfort zones and intentionally engaging with people beyond our close circles. </a:t>
            </a:r>
          </a:p>
          <a:p>
            <a:r>
              <a:rPr lang="en-US" b="1" dirty="0"/>
              <a:t>Main Idea:</a:t>
            </a:r>
            <a:br>
              <a:rPr lang="en-US" dirty="0"/>
            </a:br>
            <a:r>
              <a:rPr lang="en-US" dirty="0"/>
              <a:t>God calls us to break down barriers and welcome those different from ourselves into the family of faith. </a:t>
            </a:r>
          </a:p>
          <a:p>
            <a:r>
              <a:rPr lang="en-US" b="1" dirty="0"/>
              <a:t>Three Key Points:</a:t>
            </a:r>
            <a:endParaRPr lang="en-US" dirty="0"/>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God’s peace overcomes all differences, even those rooted in religious traditions.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Welcoming others often means stepping out of our comfort zones.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True unity requires intentional effort to expand our relationships beyond familiar groups. </a:t>
            </a:r>
          </a:p>
          <a:p>
            <a:r>
              <a:rPr lang="en-US" b="1" dirty="0"/>
              <a:t>Summary:</a:t>
            </a:r>
            <a:br>
              <a:rPr lang="en-US" dirty="0"/>
            </a:br>
            <a:r>
              <a:rPr lang="en-US" dirty="0"/>
              <a:t>Believers should follow God’s example by welcoming people of all backgrounds. This requires courage to cross social, cultural, and personal boundaries, trusting God’s peace to unite us. </a:t>
            </a:r>
          </a:p>
        </p:txBody>
      </p:sp>
    </p:spTree>
    <p:extLst>
      <p:ext uri="{BB962C8B-B14F-4D97-AF65-F5344CB8AC3E}">
        <p14:creationId xmlns:p14="http://schemas.microsoft.com/office/powerpoint/2010/main" val="306450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3781088" y="3873500"/>
            <a:ext cx="34420176" cy="19362738"/>
          </a:xfrm>
        </p:spPr>
      </p:sp>
      <p:sp>
        <p:nvSpPr>
          <p:cNvPr id="17411" name="Rectangle 2"/>
          <p:cNvSpPr>
            <a:spLocks noGrp="1" noChangeArrowheads="1"/>
          </p:cNvSpPr>
          <p:nvPr>
            <p:ph type="body" idx="1"/>
          </p:nvPr>
        </p:nvSpPr>
        <p:spPr>
          <a:noFill/>
          <a:ln w="9525"/>
        </p:spPr>
        <p:txBody>
          <a:bodyPr>
            <a:normAutofit fontScale="47500" lnSpcReduction="20000"/>
          </a:bodyPr>
          <a:lstStyle/>
          <a:p>
            <a:pPr lvl="1"/>
            <a:r>
              <a:rPr lang="en-US" sz="2800" b="1" dirty="0"/>
              <a:t>Brief Synopsis:</a:t>
            </a:r>
            <a:br>
              <a:rPr lang="en-US" sz="2800" dirty="0"/>
            </a:br>
            <a:r>
              <a:rPr lang="en-US" sz="2800" i="1" dirty="0"/>
              <a:t>Lesson 12 – The Two Made One</a:t>
            </a:r>
            <a:r>
              <a:rPr lang="en-US" sz="2800" dirty="0"/>
              <a:t> focuses on Ephesians 2:11–22, where Paul teaches that Jews and Gentiles—once separated by cultural, religious, and legal barriers—are now united through Christ’s death. Jesus abolished hostility, created one new humanity, and made all believers part of God’s household and holy temple. The lesson emphasizes peace, unity, and welcoming believers from all backgrounds as equal members of the family of God.</a:t>
            </a:r>
          </a:p>
          <a:p>
            <a:endParaRPr lang="en-US" sz="2800" b="1" dirty="0"/>
          </a:p>
          <a:p>
            <a:r>
              <a:rPr lang="en-US" sz="2800" b="1" dirty="0"/>
              <a:t>Five Lessons Learned:</a:t>
            </a:r>
            <a:endParaRPr lang="en-US" sz="2800" dirty="0"/>
          </a:p>
          <a:p>
            <a:pPr lvl="1"/>
            <a:r>
              <a:rPr lang="en-US" sz="2800" b="1" dirty="0"/>
              <a:t>Unity in Christ Overcomes Division</a:t>
            </a:r>
            <a:r>
              <a:rPr lang="en-US" sz="2800" dirty="0"/>
              <a:t> – Jesus breaks down barriers between people, reconciling different groups into one spiritual family.</a:t>
            </a:r>
          </a:p>
          <a:p>
            <a:pPr lvl="1"/>
            <a:r>
              <a:rPr lang="en-US" sz="2800" b="1" dirty="0"/>
              <a:t>Equal Access to God</a:t>
            </a:r>
            <a:r>
              <a:rPr lang="en-US" sz="2800" dirty="0"/>
              <a:t> – All believers, regardless of background, have the same access to God through the Holy Spirit.</a:t>
            </a:r>
          </a:p>
          <a:p>
            <a:pPr lvl="1"/>
            <a:r>
              <a:rPr lang="en-US" sz="2800" b="1" dirty="0"/>
              <a:t>The Church as God’s Dwelling</a:t>
            </a:r>
            <a:r>
              <a:rPr lang="en-US" sz="2800" dirty="0"/>
              <a:t> – Believers collectively form a holy temple, with Christ as the cornerstone, where God’s Spirit lives.</a:t>
            </a:r>
          </a:p>
          <a:p>
            <a:pPr lvl="1"/>
            <a:r>
              <a:rPr lang="en-US" sz="2800" b="1" dirty="0"/>
              <a:t>Welcoming Diversity</a:t>
            </a:r>
            <a:r>
              <a:rPr lang="en-US" sz="2800" dirty="0"/>
              <a:t> – The body of Christ should actively embrace people from different cultures, races, and traditions.</a:t>
            </a:r>
          </a:p>
          <a:p>
            <a:pPr lvl="1"/>
            <a:r>
              <a:rPr lang="en-US" sz="2800" b="1" dirty="0"/>
              <a:t>Peace is Central to the Gospel</a:t>
            </a:r>
            <a:r>
              <a:rPr lang="en-US" sz="2800" dirty="0"/>
              <a:t> – Jesus’ mission includes preaching peace to those “near” and “far,” uniting them in shared </a:t>
            </a:r>
            <a:r>
              <a:rPr lang="en-US" sz="2800"/>
              <a:t>faith.</a:t>
            </a:r>
            <a:endParaRPr lang="en-US" sz="2800" b="1" dirty="0">
              <a:solidFill>
                <a:srgbClr val="002060"/>
              </a:solidFill>
              <a:latin typeface="Gotham Book"/>
            </a:endParaRPr>
          </a:p>
        </p:txBody>
      </p:sp>
    </p:spTree>
    <p:extLst>
      <p:ext uri="{BB962C8B-B14F-4D97-AF65-F5344CB8AC3E}">
        <p14:creationId xmlns:p14="http://schemas.microsoft.com/office/powerpoint/2010/main" val="332515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A NEW IDENTITY AND UNITY</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4. </a:t>
            </a:r>
            <a:r>
              <a:rPr lang="en-US" sz="1800" b="1" i="1" kern="1200" dirty="0">
                <a:solidFill>
                  <a:schemeClr val="tx1"/>
                </a:solidFill>
                <a:effectLst/>
                <a:latin typeface="+mn-lt"/>
                <a:ea typeface="+mn-ea"/>
                <a:cs typeface="+mn-cs"/>
              </a:rPr>
              <a:t>What words are used to describe the Gentiles before Christ?</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 Gentiles are described as “uncircumcised,” “separate from Christ, excluded from citizenship in Israel,” “foreigners,” and “without hope and without God in the world. ”</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5. </a:t>
            </a:r>
            <a:r>
              <a:rPr lang="en-US" sz="1800" b="1" i="1" kern="1200" dirty="0">
                <a:solidFill>
                  <a:schemeClr val="tx1"/>
                </a:solidFill>
                <a:effectLst/>
                <a:latin typeface="+mn-lt"/>
                <a:ea typeface="+mn-ea"/>
                <a:cs typeface="+mn-cs"/>
              </a:rPr>
              <a:t>How do the Gentiles’ lives after receiving Christ contrast with their previous lives?</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After receiving Christ, they are described as “brought near by the blood of Christ. ” They are no longer outsiders, far away. They are included in the family of God, along with the Jews. </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6. </a:t>
            </a:r>
            <a:r>
              <a:rPr lang="en-US" sz="1800" b="1" i="1" kern="1200" dirty="0">
                <a:solidFill>
                  <a:schemeClr val="tx1"/>
                </a:solidFill>
                <a:effectLst/>
                <a:latin typeface="+mn-lt"/>
                <a:ea typeface="+mn-ea"/>
                <a:cs typeface="+mn-cs"/>
              </a:rPr>
              <a:t>How does the work of Christ impact the relationships we can have with one another?</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Christ is our peace. Christ destroys divisions and brings unity. Through the cross, He abolishes any barriers between people and brings reconciliation. Hostility between people has no place in the family of faith. </a:t>
            </a:r>
          </a:p>
          <a:p>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2402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55DA2-0587-67B5-3880-A9FD38483788}"/>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30134BC5-9961-3A3A-95BA-C320000F0D1E}"/>
              </a:ext>
            </a:extLst>
          </p:cNvPr>
          <p:cNvSpPr>
            <a:spLocks noGrp="1" noRot="1" noChangeAspect="1" noChangeArrowheads="1" noTextEdit="1"/>
          </p:cNvSpPr>
          <p:nvPr>
            <p:ph type="sldImg"/>
          </p:nvPr>
        </p:nvSpPr>
        <p:spPr bwMode="auto">
          <a:xfrm>
            <a:off x="-13781088" y="3873500"/>
            <a:ext cx="34420176" cy="19362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B7E377B1-9D2B-04EE-0C5A-0AD7C0B95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800" b="1" kern="1200" dirty="0">
                <a:solidFill>
                  <a:schemeClr val="tx1"/>
                </a:solidFill>
                <a:effectLst/>
                <a:latin typeface="+mn-lt"/>
                <a:ea typeface="+mn-ea"/>
                <a:cs typeface="+mn-cs"/>
              </a:rPr>
              <a:t>7. </a:t>
            </a:r>
            <a:r>
              <a:rPr lang="en-US" sz="1800" b="1" i="1" kern="1200" dirty="0">
                <a:solidFill>
                  <a:schemeClr val="tx1"/>
                </a:solidFill>
                <a:effectLst/>
                <a:latin typeface="+mn-lt"/>
                <a:ea typeface="+mn-ea"/>
                <a:cs typeface="+mn-cs"/>
              </a:rPr>
              <a:t>From this text, what are the results of the work of Christ?</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Christ preached “peace” to all (v. 17). Both Jews and Gentiles have access to God “by one Spirit” (v. 18). The Gentiles are no longer “foreigners and strangers, but fellow citizens with God’s people” (v. 19). The community is being unified and made holy. </a:t>
            </a:r>
          </a:p>
          <a:p>
            <a:r>
              <a:rPr lang="en-US" sz="1800" kern="1200" dirty="0">
                <a:solidFill>
                  <a:schemeClr val="tx1"/>
                </a:solidFill>
                <a:effectLst/>
                <a:latin typeface="+mn-lt"/>
                <a:ea typeface="+mn-ea"/>
                <a:cs typeface="+mn-cs"/>
              </a:rPr>
              <a:t> </a:t>
            </a:r>
            <a:r>
              <a:rPr lang="en-US" sz="1800" b="1" i="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8. </a:t>
            </a:r>
            <a:r>
              <a:rPr lang="en-US" sz="1800" b="1" i="1" kern="1200" dirty="0">
                <a:solidFill>
                  <a:schemeClr val="tx1"/>
                </a:solidFill>
                <a:effectLst/>
                <a:latin typeface="+mn-lt"/>
                <a:ea typeface="+mn-ea"/>
                <a:cs typeface="+mn-cs"/>
              </a:rPr>
              <a:t>What comes to mind when you hear the term “temple”?</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Answers to this question will vary. For some suggested images, you might again look back at “Temples Not Made with Hands” to see what temples tended to look like in the ancient Roman world. </a:t>
            </a: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9. </a:t>
            </a:r>
            <a:r>
              <a:rPr lang="en-US" sz="1800" b="1" i="1" kern="1200" dirty="0">
                <a:solidFill>
                  <a:schemeClr val="tx1"/>
                </a:solidFill>
                <a:effectLst/>
                <a:latin typeface="+mn-lt"/>
                <a:ea typeface="+mn-ea"/>
                <a:cs typeface="+mn-cs"/>
              </a:rPr>
              <a:t>What can we learn about Christian community from Paul’s words here?</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 community is holy, diverse, and unified. People in the community have access to God</a:t>
            </a:r>
          </a:p>
          <a:p>
            <a:r>
              <a:rPr lang="en-US" sz="1800" kern="1200" dirty="0">
                <a:solidFill>
                  <a:schemeClr val="tx1"/>
                </a:solidFill>
                <a:effectLst/>
                <a:latin typeface="+mn-lt"/>
                <a:ea typeface="+mn-ea"/>
                <a:cs typeface="+mn-cs"/>
              </a:rPr>
              <a:t>without any mediation. The community is like a building, founded on the teachings of the apostles with Jesus as the chief “cornerstone” (v. 20). The community is a “dwelling in which God lives by his Spirit” (v. 22). </a:t>
            </a: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915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3C99-1831-BAB8-AB4D-55BF547B4F4A}"/>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B271CE98-D17A-7823-C401-B9023E997E49}"/>
              </a:ext>
            </a:extLst>
          </p:cNvPr>
          <p:cNvSpPr>
            <a:spLocks noGrp="1" noRot="1" noChangeAspect="1" noChangeArrowheads="1" noTextEdit="1"/>
          </p:cNvSpPr>
          <p:nvPr>
            <p:ph type="sldImg"/>
          </p:nvPr>
        </p:nvSpPr>
        <p:spPr>
          <a:xfrm>
            <a:off x="-13781088" y="3873500"/>
            <a:ext cx="34420176" cy="19362738"/>
          </a:xfrm>
        </p:spPr>
      </p:sp>
      <p:sp>
        <p:nvSpPr>
          <p:cNvPr id="17411" name="Rectangle 2">
            <a:extLst>
              <a:ext uri="{FF2B5EF4-FFF2-40B4-BE49-F238E27FC236}">
                <a16:creationId xmlns:a16="http://schemas.microsoft.com/office/drawing/2014/main" id="{284E45FC-E6B7-81CF-233B-92800E110534}"/>
              </a:ext>
            </a:extLst>
          </p:cNvPr>
          <p:cNvSpPr>
            <a:spLocks noGrp="1" noChangeArrowheads="1"/>
          </p:cNvSpPr>
          <p:nvPr>
            <p:ph type="body" idx="1"/>
          </p:nvPr>
        </p:nvSpPr>
        <p:spPr>
          <a:noFill/>
          <a:ln w="9525"/>
        </p:spPr>
        <p:txBody>
          <a:bodyPr>
            <a:normAutofit/>
          </a:bodyPr>
          <a:lstStyle/>
          <a:p>
            <a:pPr marL="0" marR="0">
              <a:lnSpc>
                <a:spcPct val="107000"/>
              </a:lnSpc>
              <a:spcBef>
                <a:spcPts val="0"/>
              </a:spcBef>
              <a:spcAft>
                <a:spcPts val="0"/>
              </a:spcAft>
            </a:pPr>
            <a:endParaRPr lang="en-US" sz="2800" b="1" dirty="0">
              <a:solidFill>
                <a:srgbClr val="002060"/>
              </a:solidFill>
              <a:latin typeface="Gotham Book"/>
            </a:endParaRPr>
          </a:p>
        </p:txBody>
      </p:sp>
    </p:spTree>
    <p:extLst>
      <p:ext uri="{BB962C8B-B14F-4D97-AF65-F5344CB8AC3E}">
        <p14:creationId xmlns:p14="http://schemas.microsoft.com/office/powerpoint/2010/main" val="29833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Prayer</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Lord God, make us courageous and humble to pursue the Spirit’s unity in the bond of peace. Help us follow Your will as we help each other build Your family, Your temple. In Jesus’ name. Amen. </a:t>
            </a:r>
          </a:p>
          <a:p>
            <a:r>
              <a:rPr lang="en-US" sz="1200" b="1" i="0" u="none" strike="noStrike" kern="1200" baseline="0" dirty="0">
                <a:solidFill>
                  <a:schemeClr val="tx1"/>
                </a:solidFill>
                <a:latin typeface="+mn-lt"/>
                <a:ea typeface="+mn-ea"/>
                <a:cs typeface="+mn-cs"/>
              </a:rPr>
              <a:t>Thought to Remember</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Followers of Jesus are one in Him.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2</a:t>
            </a:fld>
            <a:endParaRPr lang="en-US"/>
          </a:p>
        </p:txBody>
      </p:sp>
    </p:spTree>
    <p:extLst>
      <p:ext uri="{BB962C8B-B14F-4D97-AF65-F5344CB8AC3E}">
        <p14:creationId xmlns:p14="http://schemas.microsoft.com/office/powerpoint/2010/main" val="335847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&gt;&lt;&gt;&lt;&gt;&lt;*****&gt;&lt;&gt;&lt;&gt;&lt;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made peace between different groups and brought them together as one family. Everyone who believes belongs in God’s house. </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one is left out of God’s family when they come to Christ.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EPHESIANS 2:11–22 ANALYSIS, SUMMARY, AND COMMENTARY 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writes to the Gentile believers in Ephesus, reminding them of their past exclusion from God's covenant. They were once outsiders, alienated from the people of God, without hope and without a relationship with Him. Through Christ’s sacrificial death, they have been brought near. Christ broke down the dividing wall of hostility that once separated Jews and Gentiles, abolishing the law that created division. In His body, Christ created one new humanity, making peace and reconciling all believers to God.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Christ, former outsiders are fully included and united into one body. </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kern="1200" dirty="0">
                <a:solidFill>
                  <a:schemeClr val="tx1"/>
                </a:solidFill>
                <a:effectLst/>
                <a:latin typeface="+mn-lt"/>
                <a:ea typeface="+mn-ea"/>
                <a:cs typeface="+mn-cs"/>
              </a:rPr>
              <a:t>Gentiles were once alienated from God and His covenant people. </a:t>
            </a:r>
          </a:p>
          <a:p>
            <a:pPr marL="685800" lvl="1" indent="-228600">
              <a:buFont typeface="+mj-lt"/>
              <a:buAutoNum type="arabicPeriod"/>
            </a:pPr>
            <a:r>
              <a:rPr lang="en-US" sz="1200" kern="1200" dirty="0">
                <a:solidFill>
                  <a:schemeClr val="tx1"/>
                </a:solidFill>
                <a:effectLst/>
                <a:latin typeface="+mn-lt"/>
                <a:ea typeface="+mn-ea"/>
                <a:cs typeface="+mn-cs"/>
              </a:rPr>
              <a:t>Jesus’ death broke down religious and social barriers. </a:t>
            </a:r>
          </a:p>
          <a:p>
            <a:pPr marL="685800" lvl="1" indent="-228600">
              <a:buFont typeface="+mj-lt"/>
              <a:buAutoNum type="arabicPeriod"/>
            </a:pPr>
            <a:r>
              <a:rPr lang="en-US" sz="1200" kern="1200" dirty="0">
                <a:solidFill>
                  <a:schemeClr val="tx1"/>
                </a:solidFill>
                <a:effectLst/>
                <a:latin typeface="+mn-lt"/>
                <a:ea typeface="+mn-ea"/>
                <a:cs typeface="+mn-cs"/>
              </a:rPr>
              <a:t>Christ formed one new humanity through reconciliation and peace. </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reminds Gentiles of their former spiritual separation and how Christ has now united Jews and Gentiles into one spiritual body. Through the cross, barriers were broken and peace was established. </a:t>
            </a:r>
          </a:p>
          <a:p>
            <a:r>
              <a:rPr lang="en-US" sz="1200" b="1" kern="1200" dirty="0">
                <a:solidFill>
                  <a:schemeClr val="tx1"/>
                </a:solidFill>
                <a:effectLst/>
                <a:latin typeface="+mn-lt"/>
                <a:ea typeface="+mn-ea"/>
                <a:cs typeface="+mn-cs"/>
              </a:rPr>
              <a:t>&gt;&lt;&gt;&lt;&gt;&lt;*****&gt;&lt;&gt;&lt;&gt;&lt;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used to be separated from God and each other. Jesus died to bring everyone together. Now, anyone who believes in Him is part of one family. </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Christ brings people together and destroys the walls we build between us. </a:t>
            </a:r>
            <a:r>
              <a:rPr lang="en-US" sz="1200" b="1" kern="1200" dirty="0">
                <a:solidFill>
                  <a:schemeClr val="tx1"/>
                </a:solidFill>
                <a:effectLst/>
                <a:latin typeface="+mn-lt"/>
                <a:ea typeface="+mn-ea"/>
                <a:cs typeface="+mn-cs"/>
              </a:rPr>
              <a:t>{note end}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Ephesians 2:11–22 describes a dramatic shift: the Gentiles, once excluded and hopeless, are now brought near through Jesus. He is the one who ended hostility, fulfilling the law and forming a new community where both Jews and Gentiles have equal access to God. The church is likened to a household and a holy temple, founded on the apostles and prophets, with Christ as the cornerstone. This structure grows into a dwelling place for God's Spirit.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Believers of all backgrounds are unified and made into God’s holy dwelling place. </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Christ ended spiritual and social exclusion through His blood. </a:t>
            </a:r>
          </a:p>
          <a:p>
            <a:pPr lvl="0"/>
            <a:r>
              <a:rPr lang="en-US" sz="1200" kern="1200" dirty="0">
                <a:solidFill>
                  <a:schemeClr val="tx1"/>
                </a:solidFill>
                <a:effectLst/>
                <a:latin typeface="+mn-lt"/>
                <a:ea typeface="+mn-ea"/>
                <a:cs typeface="+mn-cs"/>
              </a:rPr>
              <a:t>The church is God’s unified household and temple. </a:t>
            </a:r>
          </a:p>
          <a:p>
            <a:pPr lvl="0"/>
            <a:r>
              <a:rPr lang="en-US" sz="1200" kern="1200" dirty="0">
                <a:solidFill>
                  <a:schemeClr val="tx1"/>
                </a:solidFill>
                <a:effectLst/>
                <a:latin typeface="+mn-lt"/>
                <a:ea typeface="+mn-ea"/>
                <a:cs typeface="+mn-cs"/>
              </a:rPr>
              <a:t>Believers are built together with Christ as the cornerstone. </a:t>
            </a:r>
          </a:p>
        </p:txBody>
      </p:sp>
      <p:sp>
        <p:nvSpPr>
          <p:cNvPr id="4" name="Slide Number Placeholder 3"/>
          <p:cNvSpPr>
            <a:spLocks noGrp="1"/>
          </p:cNvSpPr>
          <p:nvPr>
            <p:ph type="sldNum" sz="quarter" idx="5"/>
          </p:nvPr>
        </p:nvSpPr>
        <p:spPr/>
        <p:txBody>
          <a:bodyPr/>
          <a:lstStyle/>
          <a:p>
            <a:fld id="{0BB98531-EBAC-4738-AC3B-4AA42F6013B1}" type="slidenum">
              <a:rPr lang="en-US" smtClean="0"/>
              <a:pPr/>
              <a:t>3</a:t>
            </a:fld>
            <a:endParaRPr lang="en-US"/>
          </a:p>
        </p:txBody>
      </p:sp>
    </p:spTree>
    <p:extLst>
      <p:ext uri="{BB962C8B-B14F-4D97-AF65-F5344CB8AC3E}">
        <p14:creationId xmlns:p14="http://schemas.microsoft.com/office/powerpoint/2010/main" val="75881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1088" y="3873500"/>
            <a:ext cx="34420176" cy="19362738"/>
          </a:xfrm>
        </p:spPr>
      </p:sp>
      <p:sp>
        <p:nvSpPr>
          <p:cNvPr id="3" name="Notes Placeholder 2"/>
          <p:cNvSpPr>
            <a:spLocks noGrp="1"/>
          </p:cNvSpPr>
          <p:nvPr>
            <p:ph type="body" idx="1"/>
          </p:nvPr>
        </p:nvSpPr>
        <p:spPr/>
        <p:txBody>
          <a:bodyPr>
            <a:normAutofit fontScale="70000" lnSpcReduction="20000"/>
          </a:bodyPr>
          <a:lstStyle/>
          <a:p>
            <a:r>
              <a:rPr lang="en-US" sz="1800" b="1" dirty="0"/>
              <a:t>&gt;&lt;&gt;&lt;&gt;&lt;*****&gt;&lt;&gt;&lt;&gt;&lt;</a:t>
            </a:r>
            <a:br>
              <a:rPr lang="en-US" sz="1800" dirty="0"/>
            </a:br>
            <a:r>
              <a:rPr lang="en-US" sz="1800" dirty="0"/>
              <a:t>No matter how alike we seem, everyone is different. These differences can break relationships if not handled well. God says we’re all one big family, and His Word shows us how to come together. </a:t>
            </a:r>
          </a:p>
          <a:p>
            <a:r>
              <a:rPr lang="en-US" sz="1800" b="1" dirty="0"/>
              <a:t>Key Lesson:</a:t>
            </a:r>
            <a:br>
              <a:rPr lang="en-US" sz="1800" dirty="0"/>
            </a:br>
            <a:r>
              <a:rPr lang="en-US" sz="1800" dirty="0"/>
              <a:t>True unity is possible when we follow God’s way of handling differences with love and understanding. </a:t>
            </a:r>
          </a:p>
          <a:p>
            <a:r>
              <a:rPr lang="en-US" sz="1800" b="1" dirty="0"/>
              <a:t>Analysis:</a:t>
            </a:r>
            <a:br>
              <a:rPr lang="en-US" sz="1800" dirty="0"/>
            </a:br>
            <a:r>
              <a:rPr lang="en-US" sz="1800" dirty="0"/>
              <a:t>This passage reflects on the similarities and differences within families, even among those who are genetically related. While physical traits may be alike, individual differences always exist. Differences in values, economic status, and other factors can cause division, even in close relationships. This is not a new problem—division has existed throughout human history. However, the Bible teaches that humanity is one large family, and the true solution for division is found in God’s Word, specifically in the lesson’s scripture. </a:t>
            </a:r>
          </a:p>
          <a:p>
            <a:r>
              <a:rPr lang="en-US" sz="1800" b="1" dirty="0"/>
              <a:t>Main Idea:</a:t>
            </a:r>
            <a:br>
              <a:rPr lang="en-US" sz="1800" dirty="0"/>
            </a:br>
            <a:r>
              <a:rPr lang="en-US" sz="1800" dirty="0"/>
              <a:t>Though people differ in many ways, God calls humanity to live as one family, united through His truth. </a:t>
            </a:r>
          </a:p>
          <a:p>
            <a:r>
              <a:rPr lang="en-US" sz="1800" b="1" dirty="0"/>
              <a:t>Three Key Points:</a:t>
            </a:r>
            <a:endParaRPr lang="en-US" sz="1800" dirty="0"/>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Families share similarities but still have individual differences.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Differences can cause division when not handled with care.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The Bible teaches that humanity is one family, and God’s Word provides the solution for unity. </a:t>
            </a:r>
          </a:p>
          <a:p>
            <a:r>
              <a:rPr lang="en-US" sz="1800" b="1" dirty="0"/>
              <a:t>Summary:</a:t>
            </a:r>
            <a:br>
              <a:rPr lang="en-US" sz="1800" dirty="0"/>
            </a:br>
            <a:r>
              <a:rPr lang="en-US" sz="1800" dirty="0"/>
              <a:t>The text acknowledges that people, even in the same family, will have differences that can cause division. Yet, scripture reminds us that all of humanity is one family, and God’s truth offers the answer to heal division.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5576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sz="quarter" idx="3"/>
          </p:nvPr>
        </p:nvSpPr>
        <p:spPr/>
        <p:txBody>
          <a:bodyPr>
            <a:normAutofit fontScale="92500" lnSpcReduction="10000"/>
          </a:bodyPr>
          <a:lstStyle/>
          <a:p>
            <a:r>
              <a:rPr lang="en-US" b="1" dirty="0"/>
              <a:t>&gt;&lt;&gt;&lt;&gt;&lt;*****&gt;&lt;&gt;&lt;&gt;&lt;</a:t>
            </a:r>
            <a:br>
              <a:rPr lang="en-US" dirty="0"/>
            </a:br>
            <a:r>
              <a:rPr lang="en-US" dirty="0"/>
              <a:t>Before Jesus, some people were left out of God’s promises. But He died to bring everyone together into one family. Now, God lives in His people, not in buildings. </a:t>
            </a:r>
          </a:p>
          <a:p>
            <a:r>
              <a:rPr lang="en-US" b="1" dirty="0"/>
              <a:t>Key Lesson:</a:t>
            </a:r>
            <a:br>
              <a:rPr lang="en-US" dirty="0"/>
            </a:br>
            <a:r>
              <a:rPr lang="en-US" dirty="0"/>
              <a:t>Through Jesus, we are united as one family, no matter our differences, and together we are God’s home. </a:t>
            </a:r>
          </a:p>
          <a:p>
            <a:r>
              <a:rPr lang="en-US" b="1" dirty="0"/>
              <a:t>Analysis:</a:t>
            </a:r>
            <a:br>
              <a:rPr lang="en-US" dirty="0"/>
            </a:br>
            <a:r>
              <a:rPr lang="en-US" dirty="0"/>
              <a:t>Paul addresses Gentile believers, reminding them that they were once excluded from God’s covenant, without hope, and alienated from God’s people. Through Christ’s death, they have been brought near. Jesus destroyed the barriers between Jews and Gentiles by abolishing the law that divided them, creating a new united humanity. Ephesians 2:11–22 presents this transformation: the formerly excluded now have equal access to God. The church is described as a household and holy temple built on the foundation of the apostles and prophets, with Christ as the cornerstone. Paul emphasizes that God’s presence now dwells in His unified people, not in a physical building. Christ holds the entire community together as God’s dwelling place. </a:t>
            </a:r>
          </a:p>
          <a:p>
            <a:r>
              <a:rPr lang="en-US" b="1" dirty="0"/>
              <a:t>Main Idea:</a:t>
            </a:r>
            <a:br>
              <a:rPr lang="en-US" dirty="0"/>
            </a:br>
            <a:r>
              <a:rPr lang="en-US" dirty="0"/>
              <a:t>Christ’s death unites all believers into one spiritual family, removing barriers and making them God’s dwelling place. </a:t>
            </a:r>
          </a:p>
          <a:p>
            <a:r>
              <a:rPr lang="en-US" b="1" dirty="0"/>
              <a:t>Three Key Points:</a:t>
            </a:r>
            <a:endParaRPr lang="en-US" dirty="0"/>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Gentiles were once excluded but are now brought near by Christ’s sacrifice.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Jesus ended hostility and created a new, united humanity.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The church is God’s unified temple with Christ as the cornerstone. </a:t>
            </a:r>
          </a:p>
          <a:p>
            <a:r>
              <a:rPr lang="en-US" b="1" dirty="0"/>
              <a:t>Summary:</a:t>
            </a:r>
            <a:br>
              <a:rPr lang="en-US" dirty="0"/>
            </a:br>
            <a:r>
              <a:rPr lang="en-US" dirty="0"/>
              <a:t>Paul teaches that Christ’s death removed divisions and made all believers part of one spiritual family. This united community, built on God’s truth, is where His presence dwells. </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4701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60783-BE87-EC85-63C3-B7DC20808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7D59C-FD62-6322-9249-3F9498A6B475}"/>
              </a:ext>
            </a:extLst>
          </p:cNvPr>
          <p:cNvSpPr>
            <a:spLocks noGrp="1" noRot="1" noChangeAspect="1"/>
          </p:cNvSpPr>
          <p:nvPr>
            <p:ph type="sldImg" idx="2"/>
          </p:nvPr>
        </p:nvSpPr>
        <p:spPr>
          <a:xfrm>
            <a:off x="381000" y="685800"/>
            <a:ext cx="6096000" cy="3429000"/>
          </a:xfrm>
        </p:spPr>
      </p:sp>
      <p:sp>
        <p:nvSpPr>
          <p:cNvPr id="3" name="Notes Placeholder 2">
            <a:extLst>
              <a:ext uri="{FF2B5EF4-FFF2-40B4-BE49-F238E27FC236}">
                <a16:creationId xmlns:a16="http://schemas.microsoft.com/office/drawing/2014/main" id="{0D6E76A7-9190-CC26-5AC3-6C30294FBE51}"/>
              </a:ext>
            </a:extLst>
          </p:cNvPr>
          <p:cNvSpPr>
            <a:spLocks noGrp="1"/>
          </p:cNvSpPr>
          <p:nvPr>
            <p:ph type="body" sz="quarter" idx="3"/>
          </p:nvPr>
        </p:nvSpPr>
        <p:spPr/>
        <p:txBody>
          <a:bodyPr>
            <a:normAutofit/>
          </a:bodyPr>
          <a:lstStyle/>
          <a:p>
            <a:r>
              <a:rPr lang="en-US" sz="1200" b="1" kern="1200" dirty="0">
                <a:solidFill>
                  <a:schemeClr val="tx1"/>
                </a:solidFill>
                <a:effectLst/>
                <a:latin typeface="+mn-lt"/>
                <a:ea typeface="+mn-ea"/>
                <a:cs typeface="+mn-cs"/>
              </a:rPr>
              <a:t>&gt;&lt;&gt;&lt;&gt;&lt;*****&gt;&lt;&gt;&lt;&gt;&lt;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doesn’t live in a church building anymore—He lives in His people when they follow Jesus. </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church is not just a place—it’s a people where God’s presence dwells.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temple in ancient Israel was where God's presence dwelled. Paul redefines the temple by saying that God now lives in His people, not a building. The community of believers—Jew and Gentile alike—is being built into a new spiritual house, with Jesus as the cornerstone. This image breaks from the exclusion of the old temple system and replaces it with a vision of inclusive, Spirit-filled unity.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Believers are the new temple where God’s Spirit lives. </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The old physical temple symbolized God’s presence.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Now, God's Spirit dwells in the unified body of believers.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Every believer is part of this spiritual building, joined in Christ. </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teaches that the church is now God’s temple. Instead of bricks and stones, it’s made of people who follow Jesus, united by the Holy Spirit. </a:t>
            </a:r>
          </a:p>
        </p:txBody>
      </p:sp>
      <p:sp>
        <p:nvSpPr>
          <p:cNvPr id="4" name="Slide Number Placeholder 3">
            <a:extLst>
              <a:ext uri="{FF2B5EF4-FFF2-40B4-BE49-F238E27FC236}">
                <a16:creationId xmlns:a16="http://schemas.microsoft.com/office/drawing/2014/main" id="{A88A3013-B95A-E4FC-84F6-5033B25E24AA}"/>
              </a:ext>
            </a:extLst>
          </p:cNvPr>
          <p:cNvSpPr>
            <a:spLocks noGrp="1"/>
          </p:cNvSpPr>
          <p:nvPr>
            <p:ph type="sldNum" sz="quarter" idx="5"/>
          </p:nvPr>
        </p:nvSpPr>
        <p:spPr/>
      </p:sp>
    </p:spTree>
    <p:extLst>
      <p:ext uri="{BB962C8B-B14F-4D97-AF65-F5344CB8AC3E}">
        <p14:creationId xmlns:p14="http://schemas.microsoft.com/office/powerpoint/2010/main" val="236451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9FB6-BB75-CFD7-67E0-AE573EB7E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AF3DD-7A8A-529C-7771-210BA363E881}"/>
              </a:ext>
            </a:extLst>
          </p:cNvPr>
          <p:cNvSpPr>
            <a:spLocks noGrp="1" noRot="1" noChangeAspect="1"/>
          </p:cNvSpPr>
          <p:nvPr>
            <p:ph type="sldImg" idx="2"/>
          </p:nvPr>
        </p:nvSpPr>
        <p:spPr>
          <a:xfrm>
            <a:off x="381000" y="685800"/>
            <a:ext cx="6096000" cy="3429000"/>
          </a:xfrm>
        </p:spPr>
      </p:sp>
      <p:sp>
        <p:nvSpPr>
          <p:cNvPr id="3" name="Notes Placeholder 2">
            <a:extLst>
              <a:ext uri="{FF2B5EF4-FFF2-40B4-BE49-F238E27FC236}">
                <a16:creationId xmlns:a16="http://schemas.microsoft.com/office/drawing/2014/main" id="{3ABB9906-F56F-72C5-890D-C8E7D4179CE9}"/>
              </a:ext>
            </a:extLst>
          </p:cNvPr>
          <p:cNvSpPr>
            <a:spLocks noGrp="1"/>
          </p:cNvSpPr>
          <p:nvPr>
            <p:ph type="body" sz="quarter" idx="3"/>
          </p:nvPr>
        </p:nvSpPr>
        <p:spPr/>
        <p:txBody>
          <a:bodyPr>
            <a:normAutofit/>
          </a:bodyPr>
          <a:lstStyle/>
          <a:p>
            <a:r>
              <a:rPr lang="en-US" sz="1200" b="1" kern="1200" dirty="0">
                <a:solidFill>
                  <a:schemeClr val="tx1"/>
                </a:solidFill>
                <a:effectLst/>
                <a:latin typeface="+mn-lt"/>
                <a:ea typeface="+mn-ea"/>
                <a:cs typeface="+mn-cs"/>
              </a:rPr>
              <a:t>&gt;&lt;&gt;&lt;&gt;&lt;*****&gt;&lt;&gt;&lt;&gt;&lt;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saves everyone the same way—by trusting Jesus—not by following old rules. </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don’t have to be like someone else to be part of God’s family—just believe in Jesus. </a:t>
            </a: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early church struggled with the inclusion of Gentiles. Some Jewish believers insisted Gentiles must follow Jewish customs to be saved. But Paul, echoing the Jerusalem Council in Acts 15, emphasizes that salvation comes by faith, not by works or traditions. God gave the Holy Spirit to Gentiles, proving that no one needs to add anything to the gospel of grace. Paul’s teaching levels the ground—Jews and Gentiles are equally saved by grace.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gospel saves all people by faith alone, without cultural or ritual requirements. </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Salvation is by grace, not Jewish customs like circumcision.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The Holy Spirit was given to Gentiles, confirming their full inclusion.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Faith in Jesus is the only requirement for salvation. </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defends the gospel’s power to save both Jews and Gentiles. All are equally part of God’s plan through faith in Jesus, not through keeping the law. </a:t>
            </a:r>
          </a:p>
        </p:txBody>
      </p:sp>
      <p:sp>
        <p:nvSpPr>
          <p:cNvPr id="4" name="Slide Number Placeholder 3">
            <a:extLst>
              <a:ext uri="{FF2B5EF4-FFF2-40B4-BE49-F238E27FC236}">
                <a16:creationId xmlns:a16="http://schemas.microsoft.com/office/drawing/2014/main" id="{37BA3250-A2F6-29EF-6898-3F15865A765F}"/>
              </a:ext>
            </a:extLst>
          </p:cNvPr>
          <p:cNvSpPr>
            <a:spLocks noGrp="1"/>
          </p:cNvSpPr>
          <p:nvPr>
            <p:ph type="sldNum" sz="quarter" idx="5"/>
          </p:nvPr>
        </p:nvSpPr>
        <p:spPr/>
      </p:sp>
    </p:spTree>
    <p:extLst>
      <p:ext uri="{BB962C8B-B14F-4D97-AF65-F5344CB8AC3E}">
        <p14:creationId xmlns:p14="http://schemas.microsoft.com/office/powerpoint/2010/main" val="15482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6F536-31A3-EB60-49A2-3161628AE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77B1A0-853A-97A2-2424-2BB8370A4CE4}"/>
              </a:ext>
            </a:extLst>
          </p:cNvPr>
          <p:cNvSpPr>
            <a:spLocks noGrp="1" noRot="1" noChangeAspect="1"/>
          </p:cNvSpPr>
          <p:nvPr>
            <p:ph type="sldImg" idx="2"/>
          </p:nvPr>
        </p:nvSpPr>
        <p:spPr>
          <a:xfrm>
            <a:off x="381000" y="685800"/>
            <a:ext cx="6096000" cy="3429000"/>
          </a:xfrm>
        </p:spPr>
      </p:sp>
      <p:sp>
        <p:nvSpPr>
          <p:cNvPr id="3" name="Notes Placeholder 2">
            <a:extLst>
              <a:ext uri="{FF2B5EF4-FFF2-40B4-BE49-F238E27FC236}">
                <a16:creationId xmlns:a16="http://schemas.microsoft.com/office/drawing/2014/main" id="{FB7BD092-7041-42CB-3558-7D843E3BB131}"/>
              </a:ext>
            </a:extLst>
          </p:cNvPr>
          <p:cNvSpPr>
            <a:spLocks noGrp="1"/>
          </p:cNvSpPr>
          <p:nvPr>
            <p:ph type="body" sz="quarter" idx="3"/>
          </p:nvPr>
        </p:nvSpPr>
        <p:spPr/>
        <p:txBody>
          <a:bodyPr>
            <a:normAutofit/>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part of God’s family isn’t about a mark on your body, but having a heart that loves and obeys God. </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cares more about what’s in your heart than what’s on the outside. </a:t>
            </a: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Circumcision, once a physical sign of the covenant between God and Israel, pointed to a deeper spiritual truth. Paul reminds believers that what matters now is not a physical mark, but a changed heart. He critiques reliance on outward religious signs while calling both Jews and Gentiles to embrace a heart transformed by God—a spiritual circumcision. This inner change signifies true belonging to God and shows that external rituals are no longer a boundary to grace.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True faith is about inward transformation, not outward rituals. </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Physical circumcision symbolized God’s covenant but is now secondary.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God values the spiritual reality—a heart set apart for Him.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All believers, regardless of background, are accepted by faith, not by ritual. </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de-emphasizes physical circumcision, urging believers to focus on a heart that follows God. External rituals cannot replace internal devotion.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21154FF-73D1-F564-4DE1-5E6556644871}"/>
              </a:ext>
            </a:extLst>
          </p:cNvPr>
          <p:cNvSpPr>
            <a:spLocks noGrp="1"/>
          </p:cNvSpPr>
          <p:nvPr>
            <p:ph type="sldNum" sz="quarter" idx="5"/>
          </p:nvPr>
        </p:nvSpPr>
        <p:spPr/>
      </p:sp>
    </p:spTree>
    <p:extLst>
      <p:ext uri="{BB962C8B-B14F-4D97-AF65-F5344CB8AC3E}">
        <p14:creationId xmlns:p14="http://schemas.microsoft.com/office/powerpoint/2010/main" val="376678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B0A8B-87FD-06A3-97F7-6006A8C75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615C7-DF40-D30F-0FCE-8D98CFEDACD0}"/>
              </a:ext>
            </a:extLst>
          </p:cNvPr>
          <p:cNvSpPr>
            <a:spLocks noGrp="1" noRot="1" noChangeAspect="1"/>
          </p:cNvSpPr>
          <p:nvPr>
            <p:ph type="sldImg" idx="2"/>
          </p:nvPr>
        </p:nvSpPr>
        <p:spPr>
          <a:xfrm>
            <a:off x="381000" y="685800"/>
            <a:ext cx="6096000" cy="3429000"/>
          </a:xfrm>
        </p:spPr>
      </p:sp>
      <p:sp>
        <p:nvSpPr>
          <p:cNvPr id="3" name="Notes Placeholder 2">
            <a:extLst>
              <a:ext uri="{FF2B5EF4-FFF2-40B4-BE49-F238E27FC236}">
                <a16:creationId xmlns:a16="http://schemas.microsoft.com/office/drawing/2014/main" id="{B8D5B860-41FF-011D-C2CF-C042006FF34C}"/>
              </a:ext>
            </a:extLst>
          </p:cNvPr>
          <p:cNvSpPr>
            <a:spLocks noGrp="1"/>
          </p:cNvSpPr>
          <p:nvPr>
            <p:ph type="body" sz="quarter" idx="3"/>
          </p:nvPr>
        </p:nvSpPr>
        <p:spPr/>
        <p:txBody>
          <a:bodyPr>
            <a:normAutofit/>
          </a:bodyPr>
          <a:lstStyle/>
          <a:p>
            <a:r>
              <a:rPr lang="en-US" sz="1200" kern="1200" dirty="0">
                <a:solidFill>
                  <a:schemeClr val="tx1"/>
                </a:solidFill>
                <a:effectLst/>
                <a:latin typeface="+mn-lt"/>
                <a:ea typeface="+mn-ea"/>
                <a:cs typeface="+mn-cs"/>
              </a:rPr>
              <a:t>Jesus is like the first stone in a strong building. Everything else depends on Him to stay together. </a:t>
            </a: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strong faith starts with Jesus—He’s the one who holds our lives and our church family together.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calls Jesus the “chief cornerstone,” using Old Testament imagery (Isaiah 28:16; Psalm 118:22). In ancient buildings, the cornerstone was crucial—it aligned and held the structure together. Likewise, Jesus is the foundation of the church. He connects Jews and Gentiles and gives the church unity, stability, and purpose. Even though He was rejected, Jesus is now exalted as the essential piece of God’s building project—the new temple. </a:t>
            </a: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holds the church together and gives it purpose as its foundation. </a:t>
            </a: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Jesus is the cornerstone that unites and supports God’s people.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Old Testament prophecy is fulfilled in Christ’s foundational role. </a:t>
            </a:r>
          </a:p>
          <a:p>
            <a:pPr marL="685800" lvl="1" indent="-228600" algn="l" defTabSz="914400" rtl="0" eaLnBrk="1" latinLnBrk="0" hangingPunct="1">
              <a:buFont typeface="+mj-lt"/>
              <a:buAutoNum type="arabicPeriod"/>
            </a:pPr>
            <a:r>
              <a:rPr lang="en-US" sz="1200" kern="1200" dirty="0">
                <a:solidFill>
                  <a:schemeClr val="tx1"/>
                </a:solidFill>
                <a:effectLst/>
                <a:latin typeface="+mn-lt"/>
                <a:ea typeface="+mn-ea"/>
                <a:cs typeface="+mn-cs"/>
              </a:rPr>
              <a:t>The church is built securely on Jesus and His teachings. </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describes Jesus as the cornerstone of a new spiritual temple made of believers. He’s the critical part that brings all other pieces together.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8AA64C6-93D6-9E7B-562E-209AA5B79B70}"/>
              </a:ext>
            </a:extLst>
          </p:cNvPr>
          <p:cNvSpPr>
            <a:spLocks noGrp="1"/>
          </p:cNvSpPr>
          <p:nvPr>
            <p:ph type="sldNum" sz="quarter" idx="5"/>
          </p:nvPr>
        </p:nvSpPr>
        <p:spPr/>
      </p:sp>
    </p:spTree>
    <p:extLst>
      <p:ext uri="{BB962C8B-B14F-4D97-AF65-F5344CB8AC3E}">
        <p14:creationId xmlns:p14="http://schemas.microsoft.com/office/powerpoint/2010/main" val="198187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6E85EA-2966-48F2-8ECB-D333A616664F}" type="datetime1">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CAE87C-C6AA-47A5-B7F1-74E75B81596C}" type="datetime1">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79F23-8548-40BA-B575-953321F9DA36}" type="datetime1">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0"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1"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1"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84278-5DBE-4AD6-911D-F151AC80CB5D}" type="datetime1">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616F3D-528B-45A3-B74A-9A8278B21F9C}" type="datetime1">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5B4B8A-D8DD-4364-B00D-F5C67ABA39CF}" type="datetime1">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8AFF76-2246-42F4-80F7-32998EF479EB}" type="datetime1">
              <a:rPr lang="en-US" smtClean="0"/>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349BB-9E88-4168-99E7-416174A2CF18}" type="datetime1">
              <a:rPr lang="en-US" smtClean="0"/>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6AB7D-1703-4E69-A223-A6362DB8CCB9}" type="datetime1">
              <a:rPr lang="en-US" smtClean="0"/>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80454-C53D-48C6-AF00-F63C40D153AF}" type="datetime1">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44054-51A1-4A62-97C1-52418793BF27}" type="datetime1">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D155A-A736-465E-AD78-FBDA6FB6ED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0711A-F45A-467E-B733-0945F3FDE678}" type="datetime1">
              <a:rPr lang="en-US" smtClean="0"/>
              <a:t>8/11/2025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D155A-A736-465E-AD78-FBDA6FB6ED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422C4DE-710A-4CD6-8EDE-BEE65E1F6C2A}"/>
              </a:ext>
            </a:extLst>
          </p:cNvPr>
          <p:cNvSpPr txBox="1"/>
          <p:nvPr/>
        </p:nvSpPr>
        <p:spPr>
          <a:xfrm>
            <a:off x="2514600" y="3962401"/>
            <a:ext cx="7722232" cy="1921936"/>
          </a:xfrm>
          <a:prstGeom prst="rect">
            <a:avLst/>
          </a:prstGeom>
          <a:blipFill>
            <a:blip r:embed="rId3"/>
            <a:stretch>
              <a:fillRect/>
            </a:stretch>
          </a:blipFill>
          <a:ln w="57150">
            <a:solidFill>
              <a:srgbClr val="FFFFFF"/>
            </a:solidFill>
          </a:ln>
          <a:effectLst>
            <a:outerShdw blurRad="50800" dist="38100" dir="8100000" algn="tr" rotWithShape="0">
              <a:prstClr val="black">
                <a:alpha val="40000"/>
              </a:prstClr>
            </a:outerShdw>
          </a:effectLst>
        </p:spPr>
        <p:txBody>
          <a:bodyPr wrap="square">
            <a:spAutoFit/>
          </a:bodyPr>
          <a:lstStyle/>
          <a:p>
            <a:pPr>
              <a:lnSpc>
                <a:spcPct val="107000"/>
              </a:lnSpc>
            </a:pPr>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Key Verse: </a:t>
            </a:r>
          </a:p>
          <a:p>
            <a:pPr>
              <a:lnSpc>
                <a:spcPct val="107000"/>
              </a:lnSpc>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him the whole building is joined together and rises to become a holy temple in the Lord. And in him you too are being built together to become a dwelling in which God lives by his Spirit. . </a:t>
            </a:r>
          </a:p>
          <a:p>
            <a:pPr algn="r">
              <a:lnSpc>
                <a:spcPct val="107000"/>
              </a:lnSpc>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—Ephesians 2:21–22 KJV</a:t>
            </a:r>
            <a:endPar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Title 2">
            <a:extLst>
              <a:ext uri="{FF2B5EF4-FFF2-40B4-BE49-F238E27FC236}">
                <a16:creationId xmlns:a16="http://schemas.microsoft.com/office/drawing/2014/main" id="{9E473A90-EE7F-5997-EEFA-B44A4DF64E04}"/>
              </a:ext>
            </a:extLst>
          </p:cNvPr>
          <p:cNvSpPr txBox="1">
            <a:spLocks/>
          </p:cNvSpPr>
          <p:nvPr/>
        </p:nvSpPr>
        <p:spPr>
          <a:xfrm>
            <a:off x="1443790" y="1"/>
            <a:ext cx="9224211" cy="1676398"/>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5400" b="1" i="1" cap="small" dirty="0">
                <a:solidFill>
                  <a:schemeClr val="bg1"/>
                </a:solidFill>
                <a:effectLst>
                  <a:outerShdw blurRad="38100" dist="38100" dir="2700000" algn="tl">
                    <a:srgbClr val="000000">
                      <a:alpha val="43137"/>
                    </a:srgbClr>
                  </a:outerShdw>
                </a:effectLst>
                <a:latin typeface="Gotham Medium" panose="02000604030000020004"/>
              </a:rPr>
              <a:t>The Two Made One</a:t>
            </a:r>
          </a:p>
        </p:txBody>
      </p:sp>
      <p:sp>
        <p:nvSpPr>
          <p:cNvPr id="5" name="TextBox 4">
            <a:extLst>
              <a:ext uri="{FF2B5EF4-FFF2-40B4-BE49-F238E27FC236}">
                <a16:creationId xmlns:a16="http://schemas.microsoft.com/office/drawing/2014/main" id="{1E12B183-009F-15D5-5B85-3F459B3DFF98}"/>
              </a:ext>
            </a:extLst>
          </p:cNvPr>
          <p:cNvSpPr txBox="1"/>
          <p:nvPr/>
        </p:nvSpPr>
        <p:spPr>
          <a:xfrm>
            <a:off x="2183768" y="6407151"/>
            <a:ext cx="2312032" cy="392159"/>
          </a:xfrm>
          <a:prstGeom prst="rect">
            <a:avLst/>
          </a:prstGeom>
          <a:noFill/>
        </p:spPr>
        <p:txBody>
          <a:bodyPr wrap="square">
            <a:spAutoFit/>
          </a:bodyPr>
          <a:lstStyle/>
          <a:p>
            <a:pPr>
              <a:lnSpc>
                <a:spcPct val="115000"/>
              </a:lnSpc>
              <a:spcAft>
                <a:spcPts val="800"/>
              </a:spcAft>
            </a:pPr>
            <a:r>
              <a:rPr lang="en-US" b="1" kern="100" dirty="0">
                <a:solidFill>
                  <a:schemeClr val="bg1"/>
                </a:solidFill>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Week of August 17</a:t>
            </a:r>
            <a:endParaRPr lang="en-US" kern="100" dirty="0">
              <a:solidFill>
                <a:schemeClr val="bg1"/>
              </a:solidFill>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30552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BBD11-E05E-3501-0192-71B2F38F8A2E}"/>
              </a:ext>
            </a:extLst>
          </p:cNvPr>
          <p:cNvPicPr>
            <a:picLocks noChangeAspect="1"/>
          </p:cNvPicPr>
          <p:nvPr/>
        </p:nvPicPr>
        <p:blipFill>
          <a:blip r:embed="rId3"/>
          <a:srcRect t="21050" b="21050"/>
          <a:stretch/>
        </p:blipFill>
        <p:spPr>
          <a:xfrm>
            <a:off x="-228600" y="1253665"/>
            <a:ext cx="12725400" cy="569150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cxnSp>
        <p:nvCxnSpPr>
          <p:cNvPr id="15" name="Straight Connector 14">
            <a:extLst>
              <a:ext uri="{FF2B5EF4-FFF2-40B4-BE49-F238E27FC236}">
                <a16:creationId xmlns:a16="http://schemas.microsoft.com/office/drawing/2014/main" id="{BC2B38BF-1A47-459D-87EB-87E2FF84AAA4}"/>
              </a:ext>
            </a:extLst>
          </p:cNvPr>
          <p:cNvCxnSpPr>
            <a:cxnSpLocks/>
          </p:cNvCxnSpPr>
          <p:nvPr/>
        </p:nvCxnSpPr>
        <p:spPr>
          <a:xfrm>
            <a:off x="1406650" y="775678"/>
            <a:ext cx="9372600" cy="2166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1280159" y="7206958"/>
            <a:ext cx="9579769" cy="0"/>
          </a:xfrm>
          <a:prstGeom prst="line">
            <a:avLst/>
          </a:prstGeom>
          <a:ln w="76200">
            <a:solidFill>
              <a:schemeClr val="bg1"/>
            </a:solidFill>
            <a:headEnd/>
            <a:tailEnd/>
          </a:ln>
        </p:spPr>
        <p:style>
          <a:lnRef idx="1">
            <a:schemeClr val="accent3"/>
          </a:lnRef>
          <a:fillRef idx="0">
            <a:schemeClr val="accent3"/>
          </a:fillRef>
          <a:effectRef idx="0">
            <a:schemeClr val="accent3"/>
          </a:effectRef>
          <a:fontRef idx="minor">
            <a:schemeClr val="tx1"/>
          </a:fontRef>
        </p:style>
        <p:txBody>
          <a:bodyPr lIns="64291" tIns="32146" rIns="64291" bIns="32146"/>
          <a:lstStyle/>
          <a:p>
            <a:pPr algn="l"/>
            <a:endParaRPr lang="en-US" sz="1400" b="1" dirty="0">
              <a:ln>
                <a:solidFill>
                  <a:schemeClr val="accent3">
                    <a:shade val="95000"/>
                    <a:satMod val="104999"/>
                  </a:schemeClr>
                </a:solidFill>
              </a:ln>
              <a:solidFill>
                <a:srgbClr val="002060"/>
              </a:solidFill>
              <a:effectLst>
                <a:outerShdw blurRad="38100" dist="38100" dir="2700000" algn="tl">
                  <a:srgbClr val="000000">
                    <a:alpha val="43137"/>
                  </a:srgbClr>
                </a:outerShdw>
              </a:effectLst>
              <a:latin typeface="Gotham Book"/>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flipV="1">
            <a:off x="1280158" y="7188294"/>
            <a:ext cx="9735312"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effectLst>
                <a:outerShdw blurRad="38100" dist="38100" dir="2700000" algn="tl">
                  <a:srgbClr val="000000">
                    <a:alpha val="43137"/>
                  </a:srgbClr>
                </a:outerShdw>
              </a:effectLst>
              <a:latin typeface="Gotham Book"/>
            </a:endParaRPr>
          </a:p>
        </p:txBody>
      </p:sp>
      <p:graphicFrame>
        <p:nvGraphicFramePr>
          <p:cNvPr id="10" name="Diagram 9">
            <a:extLst>
              <a:ext uri="{FF2B5EF4-FFF2-40B4-BE49-F238E27FC236}">
                <a16:creationId xmlns:a16="http://schemas.microsoft.com/office/drawing/2014/main" id="{2413A107-B80F-4DC7-BB36-554AF428FA14}"/>
              </a:ext>
            </a:extLst>
          </p:cNvPr>
          <p:cNvGraphicFramePr/>
          <p:nvPr>
            <p:extLst>
              <p:ext uri="{D42A27DB-BD31-4B8C-83A1-F6EECF244321}">
                <p14:modId xmlns:p14="http://schemas.microsoft.com/office/powerpoint/2010/main" val="958030315"/>
              </p:ext>
            </p:extLst>
          </p:nvPr>
        </p:nvGraphicFramePr>
        <p:xfrm>
          <a:off x="1676400" y="727330"/>
          <a:ext cx="8763000" cy="6196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B6D6F4DB-F4A2-4A59-A728-3372F559CAF0}"/>
              </a:ext>
            </a:extLst>
          </p:cNvPr>
          <p:cNvSpPr txBox="1"/>
          <p:nvPr/>
        </p:nvSpPr>
        <p:spPr>
          <a:xfrm>
            <a:off x="1635250" y="13677"/>
            <a:ext cx="3360436" cy="60350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Book"/>
              </a:rPr>
              <a:t>LESSON OUTLINE</a:t>
            </a:r>
          </a:p>
        </p:txBody>
      </p:sp>
      <p:sp>
        <p:nvSpPr>
          <p:cNvPr id="13" name="Title 2">
            <a:extLst>
              <a:ext uri="{FF2B5EF4-FFF2-40B4-BE49-F238E27FC236}">
                <a16:creationId xmlns:a16="http://schemas.microsoft.com/office/drawing/2014/main" id="{0DA8F655-500F-45D9-B966-5ED1F772BDED}"/>
              </a:ext>
            </a:extLst>
          </p:cNvPr>
          <p:cNvSpPr txBox="1">
            <a:spLocks/>
          </p:cNvSpPr>
          <p:nvPr/>
        </p:nvSpPr>
        <p:spPr>
          <a:xfrm>
            <a:off x="7533394" y="49546"/>
            <a:ext cx="3093456"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Book"/>
              </a:rPr>
              <a:t>The Two Made One</a:t>
            </a:r>
          </a:p>
        </p:txBody>
      </p:sp>
      <p:sp>
        <p:nvSpPr>
          <p:cNvPr id="3" name="TextBox 2">
            <a:extLst>
              <a:ext uri="{FF2B5EF4-FFF2-40B4-BE49-F238E27FC236}">
                <a16:creationId xmlns:a16="http://schemas.microsoft.com/office/drawing/2014/main" id="{A6E46144-55CC-1954-BA35-D3137A2B170A}"/>
              </a:ext>
            </a:extLst>
          </p:cNvPr>
          <p:cNvSpPr txBox="1"/>
          <p:nvPr/>
        </p:nvSpPr>
        <p:spPr>
          <a:xfrm>
            <a:off x="1815863" y="1806655"/>
            <a:ext cx="5933192" cy="4821000"/>
          </a:xfrm>
          <a:prstGeom prst="rect">
            <a:avLst/>
          </a:prstGeom>
          <a:solidFill>
            <a:schemeClr val="bg1">
              <a:alpha val="20000"/>
            </a:schemeClr>
          </a:solidFill>
        </p:spPr>
        <p:txBody>
          <a:bodyPr wrap="square">
            <a:spAutoFit/>
          </a:bodyPr>
          <a:lstStyle/>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11 Wherefore remember, that ye being in time past Gentiles in the flesh, who are called Uncircumcision by that which is called the Circumcision in the flesh made by hands;</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12 That at that time ye were without Christ, being aliens from the commonwealth of Israel, and strangers from the covenants of promise, having no hope, and without God</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in the world: </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13 But now in Christ Jesus ye who sometimes were far off are made nigh by the blood of Christ.  </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14 For he is our peace, who hath made both one, and hath broken down the middle wall of partition between us; </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15 Having abolished in his flesh the enmity, even the law of commandments contained in ordinances; for to make in himself of twain one new man, so making peace; </a:t>
            </a:r>
          </a:p>
          <a:p>
            <a:pPr>
              <a:lnSpc>
                <a:spcPct val="107000"/>
              </a:lnSpc>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16 And that he might reconcile both unto God in one body by the cross, having slain the enmity thereby. </a:t>
            </a:r>
          </a:p>
        </p:txBody>
      </p:sp>
      <p:sp>
        <p:nvSpPr>
          <p:cNvPr id="5" name="TextBox 4">
            <a:extLst>
              <a:ext uri="{FF2B5EF4-FFF2-40B4-BE49-F238E27FC236}">
                <a16:creationId xmlns:a16="http://schemas.microsoft.com/office/drawing/2014/main" id="{0F1642CB-A158-5193-79BE-CB7B487F1CFE}"/>
              </a:ext>
            </a:extLst>
          </p:cNvPr>
          <p:cNvSpPr txBox="1"/>
          <p:nvPr/>
        </p:nvSpPr>
        <p:spPr>
          <a:xfrm>
            <a:off x="7669672" y="1817071"/>
            <a:ext cx="2998328" cy="4524637"/>
          </a:xfrm>
          <a:prstGeom prst="rect">
            <a:avLst/>
          </a:prstGeom>
          <a:solidFill>
            <a:schemeClr val="bg1">
              <a:alpha val="20000"/>
            </a:schemeClr>
          </a:solidFill>
        </p:spPr>
        <p:txBody>
          <a:bodyPr wrap="square">
            <a:spAutoFit/>
          </a:bodyPr>
          <a:lstStyle/>
          <a:p>
            <a:pPr marL="285750" indent="-285750">
              <a:lnSpc>
                <a:spcPct val="107000"/>
              </a:lnSpc>
              <a:buFont typeface="Wingdings" panose="05000000000000000000" pitchFamily="2" charset="2"/>
              <a:buChar char="q"/>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Paul describes the former position of Gentiles, who had no easy entry into the people of God. </a:t>
            </a:r>
          </a:p>
          <a:p>
            <a:pPr marL="285750" indent="-285750">
              <a:lnSpc>
                <a:spcPct val="107000"/>
              </a:lnSpc>
              <a:buFont typeface="Wingdings" panose="05000000000000000000" pitchFamily="2" charset="2"/>
              <a:buChar char="q"/>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Through Christ’s blood, all people can be brought near and welcomed. </a:t>
            </a:r>
          </a:p>
          <a:p>
            <a:pPr marL="285750" indent="-285750">
              <a:lnSpc>
                <a:spcPct val="107000"/>
              </a:lnSpc>
              <a:buFont typeface="Wingdings" panose="05000000000000000000" pitchFamily="2" charset="2"/>
              <a:buChar char="q"/>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Jesus is our peace. He breaks down any barriers we’ve created between ourselves. </a:t>
            </a:r>
          </a:p>
          <a:p>
            <a:pPr marL="285750" indent="-285750">
              <a:lnSpc>
                <a:spcPct val="107000"/>
              </a:lnSpc>
              <a:buFont typeface="Wingdings" panose="05000000000000000000" pitchFamily="2" charset="2"/>
              <a:buChar char="q"/>
            </a:pPr>
            <a:r>
              <a:rPr lang="en-US"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Jesus reconciles people who come from various backgrounds and creates a new people. </a:t>
            </a:r>
          </a:p>
        </p:txBody>
      </p:sp>
      <p:sp>
        <p:nvSpPr>
          <p:cNvPr id="6" name="Slide Number Placeholder 7">
            <a:extLst>
              <a:ext uri="{FF2B5EF4-FFF2-40B4-BE49-F238E27FC236}">
                <a16:creationId xmlns:a16="http://schemas.microsoft.com/office/drawing/2014/main" id="{4710C24C-613E-2893-15C0-4BC121F420C2}"/>
              </a:ext>
            </a:extLst>
          </p:cNvPr>
          <p:cNvSpPr>
            <a:spLocks noGrp="1"/>
          </p:cNvSpPr>
          <p:nvPr>
            <p:ph type="sldNum" sz="quarter" idx="2"/>
          </p:nvPr>
        </p:nvSpPr>
        <p:spPr>
          <a:xfrm>
            <a:off x="9936126" y="6262531"/>
            <a:ext cx="609600" cy="365125"/>
          </a:xfrm>
        </p:spPr>
        <p:txBody>
          <a:bodyPr/>
          <a:lstStyle/>
          <a:p>
            <a:fld id="{86CB4B4D-7CA3-9044-876B-883B54F8677D}" type="slidenum">
              <a:rPr lang="en-US" smtClean="0">
                <a:solidFill>
                  <a:srgbClr val="002060"/>
                </a:solidFill>
                <a:latin typeface="Arial Black" panose="020B0A04020102020204" pitchFamily="34" charset="0"/>
              </a:rPr>
              <a:pPr/>
              <a:t>10</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195009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BBE3AB0-1E1A-6ADA-5A3D-17510D5CBA4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190693-AC1A-9039-B81B-A926ECF9E754}"/>
              </a:ext>
            </a:extLst>
          </p:cNvPr>
          <p:cNvPicPr>
            <a:picLocks noChangeAspect="1"/>
          </p:cNvPicPr>
          <p:nvPr/>
        </p:nvPicPr>
        <p:blipFill>
          <a:blip r:embed="rId3"/>
          <a:srcRect l="5988" t="21050" r="8383" b="21050"/>
          <a:stretch>
            <a:fillRect/>
          </a:stretch>
        </p:blipFill>
        <p:spPr>
          <a:xfrm>
            <a:off x="762000" y="1253665"/>
            <a:ext cx="10896600" cy="569150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cxnSp>
        <p:nvCxnSpPr>
          <p:cNvPr id="15" name="Straight Connector 14">
            <a:extLst>
              <a:ext uri="{FF2B5EF4-FFF2-40B4-BE49-F238E27FC236}">
                <a16:creationId xmlns:a16="http://schemas.microsoft.com/office/drawing/2014/main" id="{6F0B3E8F-E70B-16A6-842B-EC86DF8A1E9C}"/>
              </a:ext>
            </a:extLst>
          </p:cNvPr>
          <p:cNvCxnSpPr>
            <a:cxnSpLocks/>
          </p:cNvCxnSpPr>
          <p:nvPr/>
        </p:nvCxnSpPr>
        <p:spPr>
          <a:xfrm>
            <a:off x="1406650" y="775678"/>
            <a:ext cx="9372600" cy="2166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889670AB-2594-47BC-17F4-FFCBED8273A2}"/>
              </a:ext>
            </a:extLst>
          </p:cNvPr>
          <p:cNvSpPr>
            <a:spLocks noChangeShapeType="1"/>
          </p:cNvSpPr>
          <p:nvPr/>
        </p:nvSpPr>
        <p:spPr bwMode="auto">
          <a:xfrm>
            <a:off x="1280159" y="7206958"/>
            <a:ext cx="9579769" cy="0"/>
          </a:xfrm>
          <a:prstGeom prst="line">
            <a:avLst/>
          </a:prstGeom>
          <a:ln w="76200">
            <a:solidFill>
              <a:schemeClr val="bg1"/>
            </a:solidFill>
            <a:headEnd/>
            <a:tailEnd/>
          </a:ln>
        </p:spPr>
        <p:style>
          <a:lnRef idx="1">
            <a:schemeClr val="accent3"/>
          </a:lnRef>
          <a:fillRef idx="0">
            <a:schemeClr val="accent3"/>
          </a:fillRef>
          <a:effectRef idx="0">
            <a:schemeClr val="accent3"/>
          </a:effectRef>
          <a:fontRef idx="minor">
            <a:schemeClr val="tx1"/>
          </a:fontRef>
        </p:style>
        <p:txBody>
          <a:bodyPr lIns="64291" tIns="32146" rIns="64291" bIns="32146"/>
          <a:lstStyle/>
          <a:p>
            <a:pPr algn="l"/>
            <a:endParaRPr lang="en-US" sz="1400" b="1" dirty="0">
              <a:ln>
                <a:solidFill>
                  <a:schemeClr val="accent3">
                    <a:shade val="95000"/>
                    <a:satMod val="104999"/>
                  </a:schemeClr>
                </a:solidFill>
              </a:ln>
              <a:solidFill>
                <a:srgbClr val="002060"/>
              </a:solidFill>
              <a:effectLst>
                <a:outerShdw blurRad="38100" dist="38100" dir="2700000" algn="tl">
                  <a:srgbClr val="000000">
                    <a:alpha val="43137"/>
                  </a:srgbClr>
                </a:outerShdw>
              </a:effectLst>
              <a:latin typeface="Gotham Book"/>
            </a:endParaRPr>
          </a:p>
        </p:txBody>
      </p:sp>
      <p:sp>
        <p:nvSpPr>
          <p:cNvPr id="11" name="Line 10">
            <a:extLst>
              <a:ext uri="{FF2B5EF4-FFF2-40B4-BE49-F238E27FC236}">
                <a16:creationId xmlns:a16="http://schemas.microsoft.com/office/drawing/2014/main" id="{31802FAC-DD06-A3B9-2A87-8277D387447B}"/>
              </a:ext>
            </a:extLst>
          </p:cNvPr>
          <p:cNvSpPr>
            <a:spLocks noChangeShapeType="1"/>
          </p:cNvSpPr>
          <p:nvPr/>
        </p:nvSpPr>
        <p:spPr bwMode="auto">
          <a:xfrm flipV="1">
            <a:off x="1280158" y="7188294"/>
            <a:ext cx="9735312"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effectLst>
                <a:outerShdw blurRad="38100" dist="38100" dir="2700000" algn="tl">
                  <a:srgbClr val="000000">
                    <a:alpha val="43137"/>
                  </a:srgbClr>
                </a:outerShdw>
              </a:effectLst>
              <a:latin typeface="Gotham Book"/>
            </a:endParaRPr>
          </a:p>
        </p:txBody>
      </p:sp>
      <p:graphicFrame>
        <p:nvGraphicFramePr>
          <p:cNvPr id="10" name="Diagram 9">
            <a:extLst>
              <a:ext uri="{FF2B5EF4-FFF2-40B4-BE49-F238E27FC236}">
                <a16:creationId xmlns:a16="http://schemas.microsoft.com/office/drawing/2014/main" id="{5072AC7F-DE5A-A526-88A5-BEAB5F2A55E3}"/>
              </a:ext>
            </a:extLst>
          </p:cNvPr>
          <p:cNvGraphicFramePr/>
          <p:nvPr>
            <p:extLst>
              <p:ext uri="{D42A27DB-BD31-4B8C-83A1-F6EECF244321}">
                <p14:modId xmlns:p14="http://schemas.microsoft.com/office/powerpoint/2010/main" val="1431049329"/>
              </p:ext>
            </p:extLst>
          </p:nvPr>
        </p:nvGraphicFramePr>
        <p:xfrm>
          <a:off x="1676400" y="727330"/>
          <a:ext cx="8763000" cy="6196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86A92198-55FA-FF5C-E39A-BCC84C8FBE05}"/>
              </a:ext>
            </a:extLst>
          </p:cNvPr>
          <p:cNvSpPr txBox="1"/>
          <p:nvPr/>
        </p:nvSpPr>
        <p:spPr>
          <a:xfrm>
            <a:off x="1635250" y="13677"/>
            <a:ext cx="3360436" cy="60350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Book"/>
              </a:rPr>
              <a:t>LESSON OUTLINE</a:t>
            </a:r>
          </a:p>
        </p:txBody>
      </p:sp>
      <p:sp>
        <p:nvSpPr>
          <p:cNvPr id="13" name="Title 2">
            <a:extLst>
              <a:ext uri="{FF2B5EF4-FFF2-40B4-BE49-F238E27FC236}">
                <a16:creationId xmlns:a16="http://schemas.microsoft.com/office/drawing/2014/main" id="{4D37143D-36D0-8C08-6639-8D17377DFB55}"/>
              </a:ext>
            </a:extLst>
          </p:cNvPr>
          <p:cNvSpPr txBox="1">
            <a:spLocks/>
          </p:cNvSpPr>
          <p:nvPr/>
        </p:nvSpPr>
        <p:spPr>
          <a:xfrm>
            <a:off x="7533394" y="49546"/>
            <a:ext cx="3093456"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Book"/>
              </a:rPr>
              <a:t>The Two Made One</a:t>
            </a:r>
          </a:p>
        </p:txBody>
      </p:sp>
      <p:sp>
        <p:nvSpPr>
          <p:cNvPr id="3" name="TextBox 2">
            <a:extLst>
              <a:ext uri="{FF2B5EF4-FFF2-40B4-BE49-F238E27FC236}">
                <a16:creationId xmlns:a16="http://schemas.microsoft.com/office/drawing/2014/main" id="{7E2A8FC1-BA79-1D32-DDC7-AC7DD0BEFE34}"/>
              </a:ext>
            </a:extLst>
          </p:cNvPr>
          <p:cNvSpPr txBox="1"/>
          <p:nvPr/>
        </p:nvSpPr>
        <p:spPr>
          <a:xfrm>
            <a:off x="2057401" y="1562831"/>
            <a:ext cx="4881441" cy="5346848"/>
          </a:xfrm>
          <a:prstGeom prst="rect">
            <a:avLst/>
          </a:prstGeom>
          <a:solidFill>
            <a:schemeClr val="bg1">
              <a:alpha val="20000"/>
            </a:schemeClr>
          </a:solidFill>
        </p:spPr>
        <p:txBody>
          <a:bodyPr wrap="square">
            <a:spAutoFit/>
          </a:bodyPr>
          <a:lstStyle/>
          <a:p>
            <a:pPr>
              <a:lnSpc>
                <a:spcPct val="107000"/>
              </a:lnSpc>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17 And came and preached peace to you which were afar off, and to them that were nigh. </a:t>
            </a:r>
          </a:p>
          <a:p>
            <a:pPr>
              <a:lnSpc>
                <a:spcPct val="107000"/>
              </a:lnSpc>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18 For through him we both have access by one Spirit unto the Father.  </a:t>
            </a:r>
          </a:p>
          <a:p>
            <a:pPr>
              <a:lnSpc>
                <a:spcPct val="107000"/>
              </a:lnSpc>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19 Now therefore ye are no more strangers and foreigners, but </a:t>
            </a:r>
            <a:r>
              <a:rPr lang="en-US" sz="2000" b="1" kern="100" dirty="0" err="1">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fellowcitizens</a:t>
            </a: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with the saints, and of the household of God; </a:t>
            </a:r>
          </a:p>
          <a:p>
            <a:pPr>
              <a:lnSpc>
                <a:spcPct val="107000"/>
              </a:lnSpc>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20 And are built upon the foundation of the apostles and prophets, Jesus Christ himself being the chief corner stone; </a:t>
            </a:r>
          </a:p>
          <a:p>
            <a:pPr>
              <a:lnSpc>
                <a:spcPct val="107000"/>
              </a:lnSpc>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21 In whom all the building fitly framed together </a:t>
            </a:r>
            <a:r>
              <a:rPr lang="en-US" sz="2000" b="1" kern="100" dirty="0" err="1">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groweth</a:t>
            </a: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unto an holy temple in the Lord: </a:t>
            </a:r>
          </a:p>
          <a:p>
            <a:pPr>
              <a:lnSpc>
                <a:spcPct val="107000"/>
              </a:lnSpc>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22 In whom ye also are </a:t>
            </a:r>
            <a:r>
              <a:rPr lang="en-US" sz="2000" b="1" kern="100" dirty="0" err="1">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builded</a:t>
            </a: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together for an habitation of God through the Spirit. </a:t>
            </a:r>
          </a:p>
        </p:txBody>
      </p:sp>
      <p:sp>
        <p:nvSpPr>
          <p:cNvPr id="5" name="TextBox 4">
            <a:extLst>
              <a:ext uri="{FF2B5EF4-FFF2-40B4-BE49-F238E27FC236}">
                <a16:creationId xmlns:a16="http://schemas.microsoft.com/office/drawing/2014/main" id="{F7D8593A-5012-9D27-4F85-3C6CD8B87C67}"/>
              </a:ext>
            </a:extLst>
          </p:cNvPr>
          <p:cNvSpPr txBox="1"/>
          <p:nvPr/>
        </p:nvSpPr>
        <p:spPr>
          <a:xfrm>
            <a:off x="7288672" y="1562832"/>
            <a:ext cx="2647454" cy="6334811"/>
          </a:xfrm>
          <a:prstGeom prst="rect">
            <a:avLst/>
          </a:prstGeom>
          <a:solidFill>
            <a:schemeClr val="bg1">
              <a:alpha val="20000"/>
            </a:schemeClr>
          </a:solidFill>
        </p:spPr>
        <p:txBody>
          <a:bodyPr wrap="square">
            <a:spAutoFit/>
          </a:bodyPr>
          <a:lstStyle/>
          <a:p>
            <a:pPr marL="285750" indent="-285750">
              <a:lnSpc>
                <a:spcPct val="107000"/>
              </a:lnSpc>
              <a:buFont typeface="Wingdings" panose="05000000000000000000" pitchFamily="2" charset="2"/>
              <a:buChar char="q"/>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Paul says that peace is one of the key messages of Jesus.  </a:t>
            </a:r>
          </a:p>
          <a:p>
            <a:pPr marL="285750" indent="-285750">
              <a:lnSpc>
                <a:spcPct val="107000"/>
              </a:lnSpc>
              <a:buFont typeface="Wingdings" panose="05000000000000000000" pitchFamily="2" charset="2"/>
              <a:buChar char="q"/>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Both Jews and Gentiles have equal access to God, who gave both groups the Holy Spirit. </a:t>
            </a:r>
          </a:p>
          <a:p>
            <a:pPr marL="285750" indent="-285750">
              <a:lnSpc>
                <a:spcPct val="107000"/>
              </a:lnSpc>
              <a:buFont typeface="Wingdings" panose="05000000000000000000" pitchFamily="2" charset="2"/>
              <a:buChar char="q"/>
            </a:pPr>
            <a:r>
              <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Together, the church is like a household, with Christ as its cornerstone. </a:t>
            </a:r>
          </a:p>
          <a:p>
            <a:pPr marL="285750" indent="-285750">
              <a:lnSpc>
                <a:spcPct val="107000"/>
              </a:lnSpc>
              <a:buFont typeface="Wingdings" panose="05000000000000000000" pitchFamily="2" charset="2"/>
              <a:buChar char="q"/>
            </a:pPr>
            <a:endPar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q"/>
            </a:pPr>
            <a:endPar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q"/>
            </a:pPr>
            <a:endPar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q"/>
            </a:pPr>
            <a:endParaRPr lang="en-US" sz="2000" b="1" kern="100"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p:txBody>
      </p:sp>
      <p:sp>
        <p:nvSpPr>
          <p:cNvPr id="6" name="Slide Number Placeholder 7">
            <a:extLst>
              <a:ext uri="{FF2B5EF4-FFF2-40B4-BE49-F238E27FC236}">
                <a16:creationId xmlns:a16="http://schemas.microsoft.com/office/drawing/2014/main" id="{A19A79BC-2A9B-6020-2B41-A141D7B5B3DD}"/>
              </a:ext>
            </a:extLst>
          </p:cNvPr>
          <p:cNvSpPr>
            <a:spLocks noGrp="1"/>
          </p:cNvSpPr>
          <p:nvPr>
            <p:ph type="sldNum" sz="quarter" idx="2"/>
          </p:nvPr>
        </p:nvSpPr>
        <p:spPr>
          <a:xfrm>
            <a:off x="9936126" y="6262531"/>
            <a:ext cx="609600" cy="365125"/>
          </a:xfrm>
        </p:spPr>
        <p:txBody>
          <a:bodyPr/>
          <a:lstStyle/>
          <a:p>
            <a:fld id="{86CB4B4D-7CA3-9044-876B-883B54F8677D}" type="slidenum">
              <a:rPr lang="en-US" smtClean="0">
                <a:solidFill>
                  <a:srgbClr val="002060"/>
                </a:solidFill>
                <a:latin typeface="Arial Black" panose="020B0A04020102020204" pitchFamily="34" charset="0"/>
              </a:rPr>
              <a:pPr/>
              <a:t>11</a:t>
            </a:fld>
            <a:endParaRPr lang="en-US"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679781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054900-5BCE-A0B6-05C3-DA3BC5CBC45C}"/>
              </a:ext>
            </a:extLst>
          </p:cNvPr>
          <p:cNvPicPr>
            <a:picLocks noChangeAspect="1"/>
          </p:cNvPicPr>
          <p:nvPr/>
        </p:nvPicPr>
        <p:blipFill>
          <a:blip r:embed="rId3">
            <a:duotone>
              <a:schemeClr val="accent2">
                <a:shade val="45000"/>
                <a:satMod val="135000"/>
              </a:schemeClr>
              <a:prstClr val="white"/>
            </a:duotone>
          </a:blip>
          <a:srcRect t="19313" b="19313"/>
          <a:stretch/>
        </p:blipFill>
        <p:spPr>
          <a:xfrm>
            <a:off x="1457327" y="970733"/>
            <a:ext cx="9220199" cy="5571065"/>
          </a:xfrm>
          <a:prstGeom prst="rect">
            <a:avLst/>
          </a:prstGeom>
          <a:ln>
            <a:noFill/>
          </a:ln>
        </p:spPr>
      </p:pic>
      <p:sp>
        <p:nvSpPr>
          <p:cNvPr id="2" name="Rectangle: Rounded Corners 1">
            <a:extLst>
              <a:ext uri="{FF2B5EF4-FFF2-40B4-BE49-F238E27FC236}">
                <a16:creationId xmlns:a16="http://schemas.microsoft.com/office/drawing/2014/main" id="{7F5D1A2B-EEA7-459D-80F2-970AC84A03A9}"/>
              </a:ext>
            </a:extLst>
          </p:cNvPr>
          <p:cNvSpPr/>
          <p:nvPr/>
        </p:nvSpPr>
        <p:spPr>
          <a:xfrm>
            <a:off x="4481280" y="914971"/>
            <a:ext cx="6203919" cy="517018"/>
          </a:xfrm>
          <a:prstGeom prst="roundRect">
            <a:avLst/>
          </a:prstGeom>
          <a:solidFill>
            <a:schemeClr val="bg1">
              <a:alpha val="5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nSpc>
                <a:spcPct val="107000"/>
              </a:lnSpc>
            </a:pPr>
            <a:r>
              <a:rPr lang="en-US" sz="2400" b="1" kern="100" cap="small" dirty="0">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I’ll Separate You!</a:t>
            </a: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1447800" y="914400"/>
            <a:ext cx="8229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FB3C27C-82E3-4244-B3F0-E45CC687B4E0}"/>
              </a:ext>
            </a:extLst>
          </p:cNvPr>
          <p:cNvSpPr/>
          <p:nvPr/>
        </p:nvSpPr>
        <p:spPr>
          <a:xfrm>
            <a:off x="1476377" y="1439834"/>
            <a:ext cx="9220199" cy="5223320"/>
          </a:xfrm>
          <a:prstGeom prst="rect">
            <a:avLst/>
          </a:prstGeom>
          <a:solidFill>
            <a:srgbClr val="002060">
              <a:alpha val="1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a:lnSpc>
                <a:spcPct val="107000"/>
              </a:lnSpc>
            </a:pPr>
            <a:r>
              <a:rPr lang="en-US" sz="17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When I was little, my cousins and I loved going to my grandmother’s house for sleepovers. At bedtime, we’d cram into the back bedroom of her tiny house, tucked in but not at all ready to go to sleep. Soon, we’d start making one another giggle with silly stories and jokes until the noise carried to my grandmother’s listening ears and she’d call out with a stern voice, “You kids get to sleep, or I will separate you!” The threat of separation seemed the worst of all possible punishments, and it was usually enough to get us to quiet down. Yet, the very next day we could easily erupt into an argument. In those times, we wanted nothing more than to get as far away from one another as possible. </a:t>
            </a:r>
            <a:r>
              <a:rPr lang="en-US" sz="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a:t>
            </a:r>
          </a:p>
          <a:p>
            <a:pPr>
              <a:lnSpc>
                <a:spcPct val="107000"/>
              </a:lnSpc>
            </a:pPr>
            <a:r>
              <a:rPr lang="en-US" sz="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a:t>
            </a:r>
          </a:p>
          <a:p>
            <a:pPr>
              <a:lnSpc>
                <a:spcPct val="107000"/>
              </a:lnSpc>
            </a:pPr>
            <a:r>
              <a:rPr lang="en-US" sz="17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What changed? During the day we had a lot to argue over—taking turns, agreeing to what games we were going to play or who gets to have the last cookie. But at night, when all was calm and quiet, there was much less to fight about. That was when we would remember how much we loved being together!</a:t>
            </a:r>
            <a:r>
              <a:rPr lang="en-US" sz="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a:t>
            </a:r>
          </a:p>
          <a:p>
            <a:pPr>
              <a:lnSpc>
                <a:spcPct val="107000"/>
              </a:lnSpc>
            </a:pPr>
            <a:r>
              <a:rPr lang="en-US" sz="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a:t>
            </a:r>
          </a:p>
          <a:p>
            <a:pPr>
              <a:lnSpc>
                <a:spcPct val="107000"/>
              </a:lnSpc>
            </a:pPr>
            <a:r>
              <a:rPr lang="en-US" sz="17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The Jews and the Gentiles were learning to come together to live as a family. They had a lot they could fight about. Coming from very different backgrounds, each had a different understanding of what it meant to be faithful.  Jews struggled to embrace Gentiles who didn’t follow the Jewish laws and practices. Gentiles were entering a new way of life, without the shared memory of living as God’s people. Paul says to put aside what you thought you knew; you are all family now! He shifts their focus from what divides to what they could welcome in one another. </a:t>
            </a:r>
          </a:p>
        </p:txBody>
      </p:sp>
      <p:sp>
        <p:nvSpPr>
          <p:cNvPr id="11" name="TextBox 10">
            <a:extLst>
              <a:ext uri="{FF2B5EF4-FFF2-40B4-BE49-F238E27FC236}">
                <a16:creationId xmlns:a16="http://schemas.microsoft.com/office/drawing/2014/main" id="{D10CD26A-2EEA-4C38-B67A-33D85EED0D38}"/>
              </a:ext>
            </a:extLst>
          </p:cNvPr>
          <p:cNvSpPr txBox="1"/>
          <p:nvPr/>
        </p:nvSpPr>
        <p:spPr>
          <a:xfrm>
            <a:off x="1464999" y="76200"/>
            <a:ext cx="7955281" cy="803584"/>
          </a:xfrm>
          <a:prstGeom prst="rect">
            <a:avLst/>
          </a:prstGeom>
          <a:solidFill>
            <a:srgbClr val="002060"/>
          </a:solidFill>
        </p:spPr>
        <p:txBody>
          <a:bodyPr wrap="square" lIns="64291" tIns="32146" rIns="64291" bIns="32146" rtlCol="0">
            <a:spAutoFit/>
          </a:bodyPr>
          <a:lstStyle/>
          <a:p>
            <a:pPr algn="l"/>
            <a:r>
              <a:rPr lang="en-US" sz="2400" b="1" dirty="0">
                <a:solidFill>
                  <a:schemeClr val="bg1"/>
                </a:solidFill>
                <a:latin typeface="Gotham Book"/>
              </a:rPr>
              <a:t>BIBLE APPLICATION:</a:t>
            </a:r>
          </a:p>
          <a:p>
            <a:pPr algn="l"/>
            <a:endParaRPr lang="en-US" sz="2400" b="1" dirty="0">
              <a:solidFill>
                <a:schemeClr val="bg1"/>
              </a:solidFill>
              <a:latin typeface="Gotham Book"/>
            </a:endParaRPr>
          </a:p>
        </p:txBody>
      </p:sp>
      <p:sp>
        <p:nvSpPr>
          <p:cNvPr id="13" name="Title 2">
            <a:extLst>
              <a:ext uri="{FF2B5EF4-FFF2-40B4-BE49-F238E27FC236}">
                <a16:creationId xmlns:a16="http://schemas.microsoft.com/office/drawing/2014/main" id="{8E55FFA8-B4BF-449D-A0AE-3D76960DE54B}"/>
              </a:ext>
            </a:extLst>
          </p:cNvPr>
          <p:cNvSpPr txBox="1">
            <a:spLocks/>
          </p:cNvSpPr>
          <p:nvPr/>
        </p:nvSpPr>
        <p:spPr>
          <a:xfrm>
            <a:off x="1464999" y="974707"/>
            <a:ext cx="3016280" cy="360458"/>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Book"/>
              </a:rPr>
              <a:t>The Two Made One</a:t>
            </a:r>
          </a:p>
        </p:txBody>
      </p:sp>
      <p:sp>
        <p:nvSpPr>
          <p:cNvPr id="12" name="TextBox 11">
            <a:extLst>
              <a:ext uri="{FF2B5EF4-FFF2-40B4-BE49-F238E27FC236}">
                <a16:creationId xmlns:a16="http://schemas.microsoft.com/office/drawing/2014/main" id="{D0C9554A-E807-4956-A312-AAF5F27D98F7}"/>
              </a:ext>
            </a:extLst>
          </p:cNvPr>
          <p:cNvSpPr txBox="1"/>
          <p:nvPr/>
        </p:nvSpPr>
        <p:spPr>
          <a:xfrm>
            <a:off x="4055801" y="121301"/>
            <a:ext cx="5173925" cy="369332"/>
          </a:xfrm>
          <a:prstGeom prst="rect">
            <a:avLst/>
          </a:prstGeom>
          <a:noFill/>
        </p:spPr>
        <p:txBody>
          <a:bodyPr wrap="square">
            <a:spAutoFit/>
          </a:bodyPr>
          <a:lstStyle/>
          <a:p>
            <a:pPr>
              <a:defRPr/>
            </a:pPr>
            <a:r>
              <a:rPr lang="en-US" b="1" cap="small"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Discuss the identity Christians share in Christ. </a:t>
            </a:r>
          </a:p>
        </p:txBody>
      </p:sp>
      <p:cxnSp>
        <p:nvCxnSpPr>
          <p:cNvPr id="10" name="Straight Connector 9">
            <a:extLst>
              <a:ext uri="{FF2B5EF4-FFF2-40B4-BE49-F238E27FC236}">
                <a16:creationId xmlns:a16="http://schemas.microsoft.com/office/drawing/2014/main" id="{0DFE4A39-163A-49C1-BF66-43E6A1DD494B}"/>
              </a:ext>
            </a:extLst>
          </p:cNvPr>
          <p:cNvCxnSpPr/>
          <p:nvPr/>
        </p:nvCxnSpPr>
        <p:spPr>
          <a:xfrm>
            <a:off x="1457326" y="1392763"/>
            <a:ext cx="9001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7">
            <a:extLst>
              <a:ext uri="{FF2B5EF4-FFF2-40B4-BE49-F238E27FC236}">
                <a16:creationId xmlns:a16="http://schemas.microsoft.com/office/drawing/2014/main" id="{52862D25-D578-AB53-CD4C-3311F0F86139}"/>
              </a:ext>
            </a:extLst>
          </p:cNvPr>
          <p:cNvSpPr>
            <a:spLocks noGrp="1"/>
          </p:cNvSpPr>
          <p:nvPr>
            <p:ph type="sldNum" sz="quarter" idx="2"/>
          </p:nvPr>
        </p:nvSpPr>
        <p:spPr>
          <a:xfrm>
            <a:off x="9753600" y="5996514"/>
            <a:ext cx="609600" cy="365125"/>
          </a:xfrm>
        </p:spPr>
        <p:txBody>
          <a:bodyPr/>
          <a:lstStyle/>
          <a:p>
            <a:fld id="{86CB4B4D-7CA3-9044-876B-883B54F8677D}" type="slidenum">
              <a:rPr lang="en-US" smtClean="0">
                <a:solidFill>
                  <a:schemeClr val="bg1"/>
                </a:solidFill>
                <a:latin typeface="Arial Black" panose="020B0A04020102020204" pitchFamily="34" charset="0"/>
              </a:rPr>
              <a:pPr/>
              <a:t>12</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742040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8BC72F65-00F6-ECAA-8240-2E7593D49C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15C3D0-4F17-62C3-41A8-A1CFDEF5D66B}"/>
              </a:ext>
            </a:extLst>
          </p:cNvPr>
          <p:cNvPicPr>
            <a:picLocks noChangeAspect="1"/>
          </p:cNvPicPr>
          <p:nvPr/>
        </p:nvPicPr>
        <p:blipFill>
          <a:blip r:embed="rId3">
            <a:duotone>
              <a:schemeClr val="accent2">
                <a:shade val="45000"/>
                <a:satMod val="135000"/>
              </a:schemeClr>
              <a:prstClr val="white"/>
            </a:duotone>
          </a:blip>
          <a:srcRect t="19313" b="19313"/>
          <a:stretch/>
        </p:blipFill>
        <p:spPr>
          <a:xfrm>
            <a:off x="1457327" y="970733"/>
            <a:ext cx="9220199" cy="5571065"/>
          </a:xfrm>
          <a:prstGeom prst="rect">
            <a:avLst/>
          </a:prstGeom>
          <a:ln>
            <a:noFill/>
          </a:ln>
        </p:spPr>
      </p:pic>
      <p:sp>
        <p:nvSpPr>
          <p:cNvPr id="2" name="Rectangle: Rounded Corners 1">
            <a:extLst>
              <a:ext uri="{FF2B5EF4-FFF2-40B4-BE49-F238E27FC236}">
                <a16:creationId xmlns:a16="http://schemas.microsoft.com/office/drawing/2014/main" id="{07CEB088-9772-ACCF-2B75-90835C1898E7}"/>
              </a:ext>
            </a:extLst>
          </p:cNvPr>
          <p:cNvSpPr/>
          <p:nvPr/>
        </p:nvSpPr>
        <p:spPr>
          <a:xfrm>
            <a:off x="4481280" y="914971"/>
            <a:ext cx="6203919" cy="517018"/>
          </a:xfrm>
          <a:prstGeom prst="roundRect">
            <a:avLst/>
          </a:prstGeom>
          <a:solidFill>
            <a:schemeClr val="bg1">
              <a:alpha val="5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nSpc>
                <a:spcPct val="107000"/>
              </a:lnSpc>
            </a:pPr>
            <a:r>
              <a:rPr lang="en-US" sz="2400" b="1" kern="100" cap="small" dirty="0">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I’ll Separate You!</a:t>
            </a:r>
          </a:p>
        </p:txBody>
      </p:sp>
      <p:cxnSp>
        <p:nvCxnSpPr>
          <p:cNvPr id="17" name="Straight Connector 16">
            <a:extLst>
              <a:ext uri="{FF2B5EF4-FFF2-40B4-BE49-F238E27FC236}">
                <a16:creationId xmlns:a16="http://schemas.microsoft.com/office/drawing/2014/main" id="{A623BF14-3CBE-D2B5-9037-D4717026496F}"/>
              </a:ext>
            </a:extLst>
          </p:cNvPr>
          <p:cNvCxnSpPr/>
          <p:nvPr/>
        </p:nvCxnSpPr>
        <p:spPr>
          <a:xfrm>
            <a:off x="1447800" y="914400"/>
            <a:ext cx="8229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1494B8D-CB84-293E-659A-D5847A531CFE}"/>
              </a:ext>
            </a:extLst>
          </p:cNvPr>
          <p:cNvSpPr/>
          <p:nvPr/>
        </p:nvSpPr>
        <p:spPr>
          <a:xfrm>
            <a:off x="1476377" y="1439834"/>
            <a:ext cx="9220199" cy="5579828"/>
          </a:xfrm>
          <a:prstGeom prst="rect">
            <a:avLst/>
          </a:prstGeom>
          <a:solidFill>
            <a:srgbClr val="002060">
              <a:alpha val="1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r>
              <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10. When was the last time you worked with someone you struggled to get along with?</a:t>
            </a: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r>
              <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11. What fears do you imagine the Jews and Gentiles had about coming together?</a:t>
            </a: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r>
              <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12. How does an identity in Christ give us peace to embrace those who are different?</a:t>
            </a: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lvl="2">
              <a:lnSpc>
                <a:spcPct val="107000"/>
              </a:lnSpc>
            </a:pP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DCFBA8E-7F60-17C6-E82B-B4562E2BF439}"/>
              </a:ext>
            </a:extLst>
          </p:cNvPr>
          <p:cNvSpPr txBox="1"/>
          <p:nvPr/>
        </p:nvSpPr>
        <p:spPr>
          <a:xfrm>
            <a:off x="1464999" y="76200"/>
            <a:ext cx="7955281" cy="803584"/>
          </a:xfrm>
          <a:prstGeom prst="rect">
            <a:avLst/>
          </a:prstGeom>
          <a:solidFill>
            <a:srgbClr val="002060"/>
          </a:solidFill>
        </p:spPr>
        <p:txBody>
          <a:bodyPr wrap="square" lIns="64291" tIns="32146" rIns="64291" bIns="32146" rtlCol="0">
            <a:spAutoFit/>
          </a:bodyPr>
          <a:lstStyle/>
          <a:p>
            <a:pPr algn="l"/>
            <a:r>
              <a:rPr lang="en-US" sz="2400" b="1" dirty="0">
                <a:solidFill>
                  <a:schemeClr val="bg1"/>
                </a:solidFill>
                <a:latin typeface="Gotham Book"/>
              </a:rPr>
              <a:t>BIBLE APPLICATION:</a:t>
            </a:r>
          </a:p>
          <a:p>
            <a:pPr algn="l"/>
            <a:endParaRPr lang="en-US" sz="2400" b="1" dirty="0">
              <a:solidFill>
                <a:schemeClr val="bg1"/>
              </a:solidFill>
              <a:latin typeface="Gotham Book"/>
            </a:endParaRPr>
          </a:p>
        </p:txBody>
      </p:sp>
      <p:sp>
        <p:nvSpPr>
          <p:cNvPr id="13" name="Title 2">
            <a:extLst>
              <a:ext uri="{FF2B5EF4-FFF2-40B4-BE49-F238E27FC236}">
                <a16:creationId xmlns:a16="http://schemas.microsoft.com/office/drawing/2014/main" id="{B58700C9-E4BC-B66E-DC82-AAF5C3511CAC}"/>
              </a:ext>
            </a:extLst>
          </p:cNvPr>
          <p:cNvSpPr txBox="1">
            <a:spLocks/>
          </p:cNvSpPr>
          <p:nvPr/>
        </p:nvSpPr>
        <p:spPr>
          <a:xfrm>
            <a:off x="1464999" y="974707"/>
            <a:ext cx="3016280" cy="360458"/>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Book"/>
              </a:rPr>
              <a:t>The Two Made One</a:t>
            </a:r>
          </a:p>
        </p:txBody>
      </p:sp>
      <p:sp>
        <p:nvSpPr>
          <p:cNvPr id="12" name="TextBox 11">
            <a:extLst>
              <a:ext uri="{FF2B5EF4-FFF2-40B4-BE49-F238E27FC236}">
                <a16:creationId xmlns:a16="http://schemas.microsoft.com/office/drawing/2014/main" id="{45E77D0A-34F9-EC63-7446-CFB2C92D05E6}"/>
              </a:ext>
            </a:extLst>
          </p:cNvPr>
          <p:cNvSpPr txBox="1"/>
          <p:nvPr/>
        </p:nvSpPr>
        <p:spPr>
          <a:xfrm>
            <a:off x="4055801" y="121301"/>
            <a:ext cx="5173925" cy="369332"/>
          </a:xfrm>
          <a:prstGeom prst="rect">
            <a:avLst/>
          </a:prstGeom>
          <a:noFill/>
        </p:spPr>
        <p:txBody>
          <a:bodyPr wrap="square">
            <a:spAutoFit/>
          </a:bodyPr>
          <a:lstStyle/>
          <a:p>
            <a:pPr>
              <a:defRPr/>
            </a:pPr>
            <a:r>
              <a:rPr lang="en-US" b="1" cap="small"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Discuss the identity Christians share in Christ. </a:t>
            </a:r>
          </a:p>
        </p:txBody>
      </p:sp>
      <p:cxnSp>
        <p:nvCxnSpPr>
          <p:cNvPr id="10" name="Straight Connector 9">
            <a:extLst>
              <a:ext uri="{FF2B5EF4-FFF2-40B4-BE49-F238E27FC236}">
                <a16:creationId xmlns:a16="http://schemas.microsoft.com/office/drawing/2014/main" id="{B5715F73-7884-68D2-997F-E831E69BB9A5}"/>
              </a:ext>
            </a:extLst>
          </p:cNvPr>
          <p:cNvCxnSpPr/>
          <p:nvPr/>
        </p:nvCxnSpPr>
        <p:spPr>
          <a:xfrm>
            <a:off x="1457326" y="1392763"/>
            <a:ext cx="9001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7">
            <a:extLst>
              <a:ext uri="{FF2B5EF4-FFF2-40B4-BE49-F238E27FC236}">
                <a16:creationId xmlns:a16="http://schemas.microsoft.com/office/drawing/2014/main" id="{2A52D351-42D6-182F-DCB0-082844471C30}"/>
              </a:ext>
            </a:extLst>
          </p:cNvPr>
          <p:cNvSpPr>
            <a:spLocks noGrp="1"/>
          </p:cNvSpPr>
          <p:nvPr>
            <p:ph type="sldNum" sz="quarter" idx="2"/>
          </p:nvPr>
        </p:nvSpPr>
        <p:spPr>
          <a:xfrm>
            <a:off x="9753600" y="5996514"/>
            <a:ext cx="609600" cy="365125"/>
          </a:xfrm>
        </p:spPr>
        <p:txBody>
          <a:bodyPr/>
          <a:lstStyle/>
          <a:p>
            <a:fld id="{86CB4B4D-7CA3-9044-876B-883B54F8677D}" type="slidenum">
              <a:rPr lang="en-US" smtClean="0">
                <a:solidFill>
                  <a:schemeClr val="bg1"/>
                </a:solidFill>
                <a:latin typeface="Arial Black" panose="020B0A04020102020204" pitchFamily="34" charset="0"/>
              </a:rPr>
              <a:pPr/>
              <a:t>13</a:t>
            </a:fld>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58871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2" name="Line 7">
            <a:extLst>
              <a:ext uri="{FF2B5EF4-FFF2-40B4-BE49-F238E27FC236}">
                <a16:creationId xmlns:a16="http://schemas.microsoft.com/office/drawing/2014/main" id="{64DAEC76-BEE9-4818-9738-9EA2C531C615}"/>
              </a:ext>
            </a:extLst>
          </p:cNvPr>
          <p:cNvSpPr>
            <a:spLocks noChangeShapeType="1"/>
          </p:cNvSpPr>
          <p:nvPr/>
        </p:nvSpPr>
        <p:spPr bwMode="auto">
          <a:xfrm flipH="1" flipV="1">
            <a:off x="5412606" y="1101033"/>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1500" b="1" dirty="0">
              <a:effectLst>
                <a:outerShdw blurRad="38100" dist="38100" dir="2700000" algn="tl">
                  <a:srgbClr val="000000">
                    <a:alpha val="43137"/>
                  </a:srgbClr>
                </a:outerShdw>
              </a:effectLst>
              <a:latin typeface="Gotham Book"/>
            </a:endParaRPr>
          </a:p>
        </p:txBody>
      </p:sp>
      <p:sp>
        <p:nvSpPr>
          <p:cNvPr id="25" name="Line 8">
            <a:extLst>
              <a:ext uri="{FF2B5EF4-FFF2-40B4-BE49-F238E27FC236}">
                <a16:creationId xmlns:a16="http://schemas.microsoft.com/office/drawing/2014/main" id="{59256325-E0E1-43E3-887B-A0319F062172}"/>
              </a:ext>
            </a:extLst>
          </p:cNvPr>
          <p:cNvSpPr>
            <a:spLocks noChangeShapeType="1"/>
          </p:cNvSpPr>
          <p:nvPr/>
        </p:nvSpPr>
        <p:spPr bwMode="auto">
          <a:xfrm flipV="1">
            <a:off x="3595117" y="1098650"/>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1500" b="1" dirty="0">
              <a:effectLst>
                <a:outerShdw blurRad="38100" dist="38100" dir="2700000" algn="tl">
                  <a:srgbClr val="000000">
                    <a:alpha val="43137"/>
                  </a:srgbClr>
                </a:outerShdw>
              </a:effectLst>
              <a:latin typeface="Gotham Book"/>
            </a:endParaRPr>
          </a:p>
        </p:txBody>
      </p:sp>
      <p:sp>
        <p:nvSpPr>
          <p:cNvPr id="29" name="Rectangle: Rounded Corners 4">
            <a:extLst>
              <a:ext uri="{FF2B5EF4-FFF2-40B4-BE49-F238E27FC236}">
                <a16:creationId xmlns:a16="http://schemas.microsoft.com/office/drawing/2014/main" id="{346A938F-B390-4899-8412-2143E4475C9D}"/>
              </a:ext>
            </a:extLst>
          </p:cNvPr>
          <p:cNvSpPr txBox="1"/>
          <p:nvPr/>
        </p:nvSpPr>
        <p:spPr>
          <a:xfrm>
            <a:off x="5031009" y="709204"/>
            <a:ext cx="5332191" cy="509997"/>
          </a:xfrm>
          <a:prstGeom prst="rect">
            <a:avLst/>
          </a:prstGeom>
          <a:solidFill>
            <a:srgbClr val="002060"/>
          </a:solidFill>
          <a:ln w="5715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Commit to welcoming those who come from a different background than ours. </a:t>
            </a:r>
            <a:endParaRPr lang="en-US" b="1" cap="small" dirty="0">
              <a:solidFill>
                <a:schemeClr val="bg1"/>
              </a:solidFill>
              <a:effectLst>
                <a:outerShdw blurRad="38100" dist="38100" dir="2700000" algn="tl">
                  <a:srgbClr val="000000">
                    <a:alpha val="43137"/>
                  </a:srgbClr>
                </a:outerShdw>
              </a:effectLst>
              <a:latin typeface="Gotham Book"/>
            </a:endParaRPr>
          </a:p>
        </p:txBody>
      </p:sp>
      <p:sp>
        <p:nvSpPr>
          <p:cNvPr id="12" name="TextBox 11">
            <a:extLst>
              <a:ext uri="{FF2B5EF4-FFF2-40B4-BE49-F238E27FC236}">
                <a16:creationId xmlns:a16="http://schemas.microsoft.com/office/drawing/2014/main" id="{97C0E09D-5AAA-4144-8FFC-8F9E1D00986E}"/>
              </a:ext>
            </a:extLst>
          </p:cNvPr>
          <p:cNvSpPr txBox="1"/>
          <p:nvPr/>
        </p:nvSpPr>
        <p:spPr>
          <a:xfrm>
            <a:off x="1724026" y="25304"/>
            <a:ext cx="3133725" cy="603504"/>
          </a:xfrm>
          <a:prstGeom prst="rect">
            <a:avLst/>
          </a:prstGeom>
          <a:solidFill>
            <a:srgbClr val="002060"/>
          </a:solidFill>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Book"/>
              </a:rPr>
              <a:t>CONCLUSION</a:t>
            </a:r>
            <a:endParaRPr lang="en-US" sz="2500" b="1" dirty="0">
              <a:solidFill>
                <a:schemeClr val="bg1"/>
              </a:solidFill>
              <a:effectLst>
                <a:outerShdw blurRad="38100" dist="38100" dir="2700000" algn="tl">
                  <a:srgbClr val="000000">
                    <a:alpha val="43137"/>
                  </a:srgbClr>
                </a:outerShdw>
              </a:effectLst>
              <a:latin typeface="Gotham Book"/>
            </a:endParaRPr>
          </a:p>
        </p:txBody>
      </p:sp>
      <p:cxnSp>
        <p:nvCxnSpPr>
          <p:cNvPr id="13" name="Straight Connector 12">
            <a:extLst>
              <a:ext uri="{FF2B5EF4-FFF2-40B4-BE49-F238E27FC236}">
                <a16:creationId xmlns:a16="http://schemas.microsoft.com/office/drawing/2014/main" id="{4F955A19-1E82-4A99-B6E2-007B7439390F}"/>
              </a:ext>
            </a:extLst>
          </p:cNvPr>
          <p:cNvCxnSpPr/>
          <p:nvPr/>
        </p:nvCxnSpPr>
        <p:spPr>
          <a:xfrm>
            <a:off x="1666876" y="685800"/>
            <a:ext cx="9001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2">
            <a:extLst>
              <a:ext uri="{FF2B5EF4-FFF2-40B4-BE49-F238E27FC236}">
                <a16:creationId xmlns:a16="http://schemas.microsoft.com/office/drawing/2014/main" id="{FC29ED3B-9312-47B7-9399-A0BD78C4D27D}"/>
              </a:ext>
            </a:extLst>
          </p:cNvPr>
          <p:cNvSpPr txBox="1">
            <a:spLocks/>
          </p:cNvSpPr>
          <p:nvPr/>
        </p:nvSpPr>
        <p:spPr>
          <a:xfrm>
            <a:off x="7623145" y="16032"/>
            <a:ext cx="3016280"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Book"/>
              </a:rPr>
              <a:t>The Two Made One</a:t>
            </a:r>
          </a:p>
        </p:txBody>
      </p:sp>
      <p:sp>
        <p:nvSpPr>
          <p:cNvPr id="9" name="Rectangle 8">
            <a:extLst>
              <a:ext uri="{FF2B5EF4-FFF2-40B4-BE49-F238E27FC236}">
                <a16:creationId xmlns:a16="http://schemas.microsoft.com/office/drawing/2014/main" id="{13C1A0C3-6BD4-F5C9-5F5C-6E606C54227B}"/>
              </a:ext>
            </a:extLst>
          </p:cNvPr>
          <p:cNvSpPr/>
          <p:nvPr/>
        </p:nvSpPr>
        <p:spPr>
          <a:xfrm>
            <a:off x="1752600" y="1371600"/>
            <a:ext cx="8610600" cy="5257788"/>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6">
            <a:extLst>
              <a:ext uri="{FF2B5EF4-FFF2-40B4-BE49-F238E27FC236}">
                <a16:creationId xmlns:a16="http://schemas.microsoft.com/office/drawing/2014/main" id="{01CE3FF4-44CB-61AB-3477-E6ED8134E36D}"/>
              </a:ext>
            </a:extLst>
          </p:cNvPr>
          <p:cNvSpPr txBox="1"/>
          <p:nvPr/>
        </p:nvSpPr>
        <p:spPr>
          <a:xfrm>
            <a:off x="1666875" y="735601"/>
            <a:ext cx="3345084" cy="457200"/>
          </a:xfrm>
          <a:prstGeom prst="rect">
            <a:avLst/>
          </a:prstGeom>
          <a:solidFill>
            <a:srgbClr val="002060"/>
          </a:solidFill>
          <a:ln w="57150">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t" anchorCtr="0">
            <a:noAutofit/>
          </a:bodyPr>
          <a:lstStyle/>
          <a:p>
            <a:pPr defTabSz="562550">
              <a:lnSpc>
                <a:spcPct val="90000"/>
              </a:lnSpc>
              <a:spcBef>
                <a:spcPct val="0"/>
              </a:spcBef>
              <a:spcAft>
                <a:spcPct val="35000"/>
              </a:spcAft>
            </a:pPr>
            <a:r>
              <a:rPr lang="en-US" sz="2800" b="1" cap="small" dirty="0">
                <a:solidFill>
                  <a:schemeClr val="bg1"/>
                </a:solidFill>
                <a:effectLst>
                  <a:outerShdw blurRad="38100" dist="38100" dir="2700000" algn="tl">
                    <a:srgbClr val="000000">
                      <a:alpha val="43137"/>
                    </a:srgbClr>
                  </a:outerShdw>
                </a:effectLst>
                <a:latin typeface="Gotham Book"/>
                <a:ea typeface="+mn-lt"/>
                <a:cs typeface="Arial" panose="020B0604020202020204" pitchFamily="34" charset="0"/>
              </a:rPr>
              <a:t>Life Response</a:t>
            </a:r>
            <a:r>
              <a:rPr lang="en-US" sz="2800" b="1" dirty="0">
                <a:solidFill>
                  <a:schemeClr val="bg1"/>
                </a:solidFill>
                <a:effectLst>
                  <a:outerShdw blurRad="38100" dist="38100" dir="2700000" algn="tl">
                    <a:srgbClr val="000000">
                      <a:alpha val="43137"/>
                    </a:srgbClr>
                  </a:outerShdw>
                </a:effectLst>
                <a:latin typeface="Gotham Book"/>
                <a:ea typeface="+mn-lt"/>
                <a:cs typeface="Arial" panose="020B0604020202020204" pitchFamily="34" charset="0"/>
              </a:rPr>
              <a:t>: </a:t>
            </a:r>
            <a:endParaRPr lang="en-US" sz="24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3EE639E-AED4-6CDC-124B-CCBEDF0A336A}"/>
              </a:ext>
            </a:extLst>
          </p:cNvPr>
          <p:cNvSpPr/>
          <p:nvPr/>
        </p:nvSpPr>
        <p:spPr>
          <a:xfrm>
            <a:off x="6146339" y="2307640"/>
            <a:ext cx="3860052" cy="1897473"/>
          </a:xfrm>
          <a:prstGeom prst="rect">
            <a:avLst/>
          </a:prstGeom>
          <a:solidFill>
            <a:schemeClr val="bg1">
              <a:alpha val="50000"/>
            </a:schemeClr>
          </a:solidFill>
          <a:ln>
            <a:noFill/>
          </a:ln>
        </p:spPr>
        <p:txBody>
          <a:bodyPr wrap="square" lIns="64291" tIns="32146" rIns="64291" bIns="32146">
            <a:spAutoFit/>
          </a:bodyPr>
          <a:lstStyle/>
          <a:p>
            <a:pPr>
              <a:lnSpc>
                <a:spcPct val="107000"/>
              </a:lnSpc>
            </a:pPr>
            <a:r>
              <a:rPr lang="en-US" sz="1600"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If God was able to make one community of faith from Jews and Gentiles, what boundaries would He encourage you to erase today? Is there a particular person or kind of person—someone very different from yourself—whom you struggle to welcome as a brother or sister in Christ?</a:t>
            </a:r>
          </a:p>
        </p:txBody>
      </p:sp>
      <p:sp>
        <p:nvSpPr>
          <p:cNvPr id="5" name="Rectangle 4">
            <a:extLst>
              <a:ext uri="{FF2B5EF4-FFF2-40B4-BE49-F238E27FC236}">
                <a16:creationId xmlns:a16="http://schemas.microsoft.com/office/drawing/2014/main" id="{EEF1E1FC-D115-9023-FD12-6901BE36B33E}"/>
              </a:ext>
            </a:extLst>
          </p:cNvPr>
          <p:cNvSpPr/>
          <p:nvPr/>
        </p:nvSpPr>
        <p:spPr>
          <a:xfrm>
            <a:off x="6183536" y="1874840"/>
            <a:ext cx="3860052" cy="34191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defTabSz="562550">
              <a:lnSpc>
                <a:spcPct val="90000"/>
              </a:lnSpc>
              <a:spcBef>
                <a:spcPct val="0"/>
              </a:spcBef>
              <a:spcAft>
                <a:spcPct val="35000"/>
              </a:spcAft>
            </a:pPr>
            <a:r>
              <a:rPr lang="en-US" sz="2000" b="1" cap="small" dirty="0">
                <a:solidFill>
                  <a:schemeClr val="bg1"/>
                </a:solidFill>
                <a:effectLst>
                  <a:outerShdw blurRad="38100" dist="38100" dir="2700000" algn="tl">
                    <a:srgbClr val="000000">
                      <a:alpha val="43137"/>
                    </a:srgbClr>
                  </a:outerShdw>
                </a:effectLst>
                <a:latin typeface="Gotham Book"/>
                <a:ea typeface="+mn-lt"/>
                <a:cs typeface="Arial" panose="020B0604020202020204" pitchFamily="34" charset="0"/>
              </a:rPr>
              <a:t>Welcoming Others in Christ</a:t>
            </a:r>
          </a:p>
        </p:txBody>
      </p:sp>
      <p:sp>
        <p:nvSpPr>
          <p:cNvPr id="6" name="TextBox 5">
            <a:extLst>
              <a:ext uri="{FF2B5EF4-FFF2-40B4-BE49-F238E27FC236}">
                <a16:creationId xmlns:a16="http://schemas.microsoft.com/office/drawing/2014/main" id="{E8C4D21B-48A4-8D60-90BE-610D212FDDDC}"/>
              </a:ext>
            </a:extLst>
          </p:cNvPr>
          <p:cNvSpPr txBox="1"/>
          <p:nvPr/>
        </p:nvSpPr>
        <p:spPr>
          <a:xfrm>
            <a:off x="2148412" y="1635029"/>
            <a:ext cx="3470948" cy="4524637"/>
          </a:xfrm>
          <a:prstGeom prst="rect">
            <a:avLst/>
          </a:prstGeom>
          <a:solidFill>
            <a:srgbClr val="002060">
              <a:alpha val="50000"/>
            </a:srgbClr>
          </a:solidFill>
          <a:ln w="5715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Every church community is different, but God has given peace that overcomes the differences of race and background—even the differences that God’s law helped to create! We can strive to welcome those who are different from us, and this often forces us to take risks and to step out of our comfort zones. Our zone of ministry involvement tends to get smaller and smaller over time, unless we are looking to expand our attention beyond our immediate circle of friends. </a:t>
            </a:r>
          </a:p>
        </p:txBody>
      </p:sp>
      <p:sp>
        <p:nvSpPr>
          <p:cNvPr id="3" name="Slide Number Placeholder 7">
            <a:extLst>
              <a:ext uri="{FF2B5EF4-FFF2-40B4-BE49-F238E27FC236}">
                <a16:creationId xmlns:a16="http://schemas.microsoft.com/office/drawing/2014/main" id="{27D01E4F-DA96-89BC-56EF-9FB9814878B0}"/>
              </a:ext>
            </a:extLst>
          </p:cNvPr>
          <p:cNvSpPr txBox="1">
            <a:spLocks/>
          </p:cNvSpPr>
          <p:nvPr/>
        </p:nvSpPr>
        <p:spPr>
          <a:xfrm>
            <a:off x="9494089" y="6263887"/>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CB4B4D-7CA3-9044-876B-883B54F8677D}" type="slidenum">
              <a:rPr lang="en-US" sz="1200">
                <a:solidFill>
                  <a:schemeClr val="bg1"/>
                </a:solidFill>
                <a:latin typeface="Arial Black" panose="020B0A04020102020204" pitchFamily="34" charset="0"/>
              </a:rPr>
              <a:pPr algn="r"/>
              <a:t>14</a:t>
            </a:fld>
            <a:endParaRPr lang="en-US" dirty="0">
              <a:solidFill>
                <a:schemeClr val="bg1"/>
              </a:solidFill>
              <a:latin typeface="Arial Black" panose="020B0A04020102020204" pitchFamily="34" charset="0"/>
            </a:endParaRPr>
          </a:p>
        </p:txBody>
      </p:sp>
      <p:sp>
        <p:nvSpPr>
          <p:cNvPr id="7" name="Slide Number Placeholder 6">
            <a:extLst>
              <a:ext uri="{FF2B5EF4-FFF2-40B4-BE49-F238E27FC236}">
                <a16:creationId xmlns:a16="http://schemas.microsoft.com/office/drawing/2014/main" id="{16901C01-130D-DC86-CE8A-34C3D9A3E45A}"/>
              </a:ext>
            </a:extLst>
          </p:cNvPr>
          <p:cNvSpPr>
            <a:spLocks noGrp="1"/>
          </p:cNvSpPr>
          <p:nvPr>
            <p:ph type="sldNum" sz="quarter" idx="12"/>
          </p:nvPr>
        </p:nvSpPr>
        <p:spPr/>
        <p:txBody>
          <a:bodyPr/>
          <a:lstStyle/>
          <a:p>
            <a:fld id="{7FDD155A-A736-465E-AD78-FBDA6FB6ED20}" type="slidenum">
              <a:rPr lang="en-US" smtClean="0"/>
              <a:pPr/>
              <a:t>14</a:t>
            </a:fld>
            <a:endParaRPr lang="en-US"/>
          </a:p>
        </p:txBody>
      </p:sp>
    </p:spTree>
    <p:extLst>
      <p:ext uri="{BB962C8B-B14F-4D97-AF65-F5344CB8AC3E}">
        <p14:creationId xmlns:p14="http://schemas.microsoft.com/office/powerpoint/2010/main" val="302993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3B033B-F963-4154-93D0-8210F47E9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894" y="-33338"/>
            <a:ext cx="1582312" cy="5900738"/>
          </a:xfrm>
          <a:prstGeom prst="rect">
            <a:avLst/>
          </a:prstGeom>
        </p:spPr>
      </p:pic>
      <p:sp>
        <p:nvSpPr>
          <p:cNvPr id="42" name="Content Placeholder 1">
            <a:extLst>
              <a:ext uri="{FF2B5EF4-FFF2-40B4-BE49-F238E27FC236}">
                <a16:creationId xmlns:a16="http://schemas.microsoft.com/office/drawing/2014/main" id="{43A42F1A-6B2A-43B9-AFD5-0C3C538B3BBC}"/>
              </a:ext>
            </a:extLst>
          </p:cNvPr>
          <p:cNvSpPr txBox="1">
            <a:spLocks/>
          </p:cNvSpPr>
          <p:nvPr/>
        </p:nvSpPr>
        <p:spPr>
          <a:xfrm>
            <a:off x="2112274" y="127625"/>
            <a:ext cx="6477000" cy="2789407"/>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noAutofit/>
            <a:sp3d extrusionH="57150">
              <a:bevelT w="38100" h="38100" prst="relaxedInset"/>
            </a:sp3d>
          </a:bodyPr>
          <a:lstStyle>
            <a:lvl1pPr marL="57155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9pPr>
          </a:lstStyle>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400" b="1"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upon</a:t>
            </a: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 thee, and be gracious unto thee:</a:t>
            </a: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342900" lvl="1" indent="-342900" algn="r"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 Numbers 6:24-26, </a:t>
            </a:r>
          </a:p>
        </p:txBody>
      </p:sp>
      <p:grpSp>
        <p:nvGrpSpPr>
          <p:cNvPr id="2" name="Group 1">
            <a:extLst>
              <a:ext uri="{FF2B5EF4-FFF2-40B4-BE49-F238E27FC236}">
                <a16:creationId xmlns:a16="http://schemas.microsoft.com/office/drawing/2014/main" id="{B7F05677-39AC-08EA-2979-9B523A471F7B}"/>
              </a:ext>
            </a:extLst>
          </p:cNvPr>
          <p:cNvGrpSpPr/>
          <p:nvPr/>
        </p:nvGrpSpPr>
        <p:grpSpPr>
          <a:xfrm>
            <a:off x="7162800" y="5947620"/>
            <a:ext cx="3366072" cy="916602"/>
            <a:chOff x="1184347" y="6334411"/>
            <a:chExt cx="4848725" cy="1078078"/>
          </a:xfrm>
        </p:grpSpPr>
        <p:sp>
          <p:nvSpPr>
            <p:cNvPr id="5" name="Rectangle 4">
              <a:extLst>
                <a:ext uri="{FF2B5EF4-FFF2-40B4-BE49-F238E27FC236}">
                  <a16:creationId xmlns:a16="http://schemas.microsoft.com/office/drawing/2014/main" id="{2B43602A-6E7A-2C47-278D-C6C5063172C1}"/>
                </a:ext>
              </a:extLst>
            </p:cNvPr>
            <p:cNvSpPr/>
            <p:nvPr/>
          </p:nvSpPr>
          <p:spPr>
            <a:xfrm>
              <a:off x="1184347" y="6978092"/>
              <a:ext cx="4848725" cy="43439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600" b="1" dirty="0">
                  <a:solidFill>
                    <a:schemeClr val="bg1"/>
                  </a:solidFill>
                  <a:latin typeface="Gotham Medium" panose="02000604030000020004"/>
                  <a:cs typeface="Lucida Sans Unicode" panose="020B0602030504020204" pitchFamily="34" charset="0"/>
                </a:rPr>
                <a:t>Material adapted by Stanford W. Bowman Jr. from Echoes® Adult and Bible-in-Life® Adult Summer 2025 quarter with permission,  © David C Cook, https://davidccook. org. May not be further reproduced. All rights reserved. </a:t>
              </a:r>
            </a:p>
          </p:txBody>
        </p:sp>
        <p:grpSp>
          <p:nvGrpSpPr>
            <p:cNvPr id="6" name="Group 5">
              <a:extLst>
                <a:ext uri="{FF2B5EF4-FFF2-40B4-BE49-F238E27FC236}">
                  <a16:creationId xmlns:a16="http://schemas.microsoft.com/office/drawing/2014/main" id="{1EA9A46E-DF3C-F981-26B2-A62C0A309A17}"/>
                </a:ext>
              </a:extLst>
            </p:cNvPr>
            <p:cNvGrpSpPr/>
            <p:nvPr/>
          </p:nvGrpSpPr>
          <p:grpSpPr>
            <a:xfrm>
              <a:off x="1737166" y="6334411"/>
              <a:ext cx="3937465" cy="774314"/>
              <a:chOff x="3142974" y="5854999"/>
              <a:chExt cx="6718852" cy="1847126"/>
            </a:xfrm>
          </p:grpSpPr>
          <p:sp>
            <p:nvSpPr>
              <p:cNvPr id="7" name="Rectangle: Rounded Corners 6">
                <a:extLst>
                  <a:ext uri="{FF2B5EF4-FFF2-40B4-BE49-F238E27FC236}">
                    <a16:creationId xmlns:a16="http://schemas.microsoft.com/office/drawing/2014/main" id="{3C0BF7BC-0878-D85E-56BA-E5FEF5578D62}"/>
                  </a:ext>
                </a:extLst>
              </p:cNvPr>
              <p:cNvSpPr/>
              <p:nvPr/>
            </p:nvSpPr>
            <p:spPr>
              <a:xfrm>
                <a:off x="3142974" y="5854999"/>
                <a:ext cx="6718852" cy="1847126"/>
              </a:xfrm>
              <a:prstGeom prst="roundRect">
                <a:avLst/>
              </a:prstGeom>
              <a:blipFill rotWithShape="1">
                <a:blip r:embed="rId5">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hangingPunct="0"/>
                <a:endParaRPr lang="en-US" sz="3200" u="sng">
                  <a:solidFill>
                    <a:srgbClr val="FFFFFF"/>
                  </a:solidFill>
                  <a:effectLst>
                    <a:outerShdw blurRad="63500" dist="25400" dir="2700000" rotWithShape="0">
                      <a:srgbClr val="000000">
                        <a:alpha val="70000"/>
                      </a:srgbClr>
                    </a:outerShdw>
                  </a:effectLst>
                  <a:sym typeface="Chalkduster"/>
                </a:endParaRPr>
              </a:p>
            </p:txBody>
          </p:sp>
          <p:grpSp>
            <p:nvGrpSpPr>
              <p:cNvPr id="8" name="Group 7">
                <a:extLst>
                  <a:ext uri="{FF2B5EF4-FFF2-40B4-BE49-F238E27FC236}">
                    <a16:creationId xmlns:a16="http://schemas.microsoft.com/office/drawing/2014/main" id="{D7839652-C22E-3EF8-1390-C5E4346763C2}"/>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7C911CE4-8026-8A9F-FEDF-547E2898B1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351" y="6570342"/>
                  <a:ext cx="2184451" cy="6225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A close up of a logo&#10;&#10;Description automatically generated">
                  <a:extLst>
                    <a:ext uri="{FF2B5EF4-FFF2-40B4-BE49-F238E27FC236}">
                      <a16:creationId xmlns:a16="http://schemas.microsoft.com/office/drawing/2014/main" id="{EF844655-7AB7-31FE-7D23-6CDD1401EE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6205" y="6315919"/>
                  <a:ext cx="1107143" cy="10144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a:extLst>
                    <a:ext uri="{FF2B5EF4-FFF2-40B4-BE49-F238E27FC236}">
                      <a16:creationId xmlns:a16="http://schemas.microsoft.com/office/drawing/2014/main" id="{FDB5A7B2-81EE-42C0-58CE-502A9700DE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2749" y="6605486"/>
                  <a:ext cx="2184451" cy="3223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grpSp>
      <p:pic>
        <p:nvPicPr>
          <p:cNvPr id="13" name="Picture 12">
            <a:extLst>
              <a:ext uri="{FF2B5EF4-FFF2-40B4-BE49-F238E27FC236}">
                <a16:creationId xmlns:a16="http://schemas.microsoft.com/office/drawing/2014/main" id="{88A781F0-A09E-63B0-F5BF-755EB85D7C4A}"/>
              </a:ext>
            </a:extLst>
          </p:cNvPr>
          <p:cNvPicPr>
            <a:picLocks noChangeAspect="1"/>
          </p:cNvPicPr>
          <p:nvPr/>
        </p:nvPicPr>
        <p:blipFill>
          <a:blip r:embed="rId9"/>
          <a:srcRect t="16179" b="16179"/>
          <a:stretch/>
        </p:blipFill>
        <p:spPr>
          <a:xfrm>
            <a:off x="1942825" y="2830205"/>
            <a:ext cx="5829575" cy="3943212"/>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4" name="Slide Number Placeholder 3">
            <a:extLst>
              <a:ext uri="{FF2B5EF4-FFF2-40B4-BE49-F238E27FC236}">
                <a16:creationId xmlns:a16="http://schemas.microsoft.com/office/drawing/2014/main" id="{646CAFF4-0737-DA8C-4096-6AD9CD9F757D}"/>
              </a:ext>
            </a:extLst>
          </p:cNvPr>
          <p:cNvSpPr>
            <a:spLocks noGrp="1"/>
          </p:cNvSpPr>
          <p:nvPr>
            <p:ph type="sldNum" sz="quarter" idx="12"/>
          </p:nvPr>
        </p:nvSpPr>
        <p:spPr/>
        <p:txBody>
          <a:bodyPr/>
          <a:lstStyle/>
          <a:p>
            <a:fld id="{7FDD155A-A736-465E-AD78-FBDA6FB6ED20}" type="slidenum">
              <a:rPr lang="en-US" smtClean="0"/>
              <a:pPr/>
              <a:t>15</a:t>
            </a:fld>
            <a:endParaRPr lang="en-US"/>
          </a:p>
        </p:txBody>
      </p:sp>
    </p:spTree>
    <p:extLst>
      <p:ext uri="{BB962C8B-B14F-4D97-AF65-F5344CB8AC3E}">
        <p14:creationId xmlns:p14="http://schemas.microsoft.com/office/powerpoint/2010/main" val="390790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6869" name="Line 8"/>
          <p:cNvSpPr>
            <a:spLocks noChangeShapeType="1"/>
          </p:cNvSpPr>
          <p:nvPr/>
        </p:nvSpPr>
        <p:spPr bwMode="auto">
          <a:xfrm flipV="1">
            <a:off x="3339541" y="1338110"/>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3600" b="1" dirty="0">
              <a:solidFill>
                <a:schemeClr val="bg1"/>
              </a:solidFill>
              <a:effectLst>
                <a:outerShdw blurRad="38100" dist="38100" dir="2700000" algn="tl">
                  <a:srgbClr val="000000">
                    <a:alpha val="43137"/>
                  </a:srgbClr>
                </a:outerShdw>
              </a:effectLst>
              <a:latin typeface="Gotham Book"/>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3600" b="1" dirty="0">
              <a:solidFill>
                <a:schemeClr val="bg1"/>
              </a:solidFill>
              <a:effectLst>
                <a:outerShdw blurRad="38100" dist="38100" dir="2700000" algn="tl">
                  <a:srgbClr val="000000">
                    <a:alpha val="43137"/>
                  </a:srgbClr>
                </a:outerShdw>
              </a:effectLst>
              <a:latin typeface="Gotham Book"/>
            </a:endParaRPr>
          </a:p>
        </p:txBody>
      </p:sp>
      <p:sp>
        <p:nvSpPr>
          <p:cNvPr id="27" name="TextBox 26">
            <a:extLst>
              <a:ext uri="{FF2B5EF4-FFF2-40B4-BE49-F238E27FC236}">
                <a16:creationId xmlns:a16="http://schemas.microsoft.com/office/drawing/2014/main" id="{179360E6-2B9F-4F9B-A245-89821C837B3F}"/>
              </a:ext>
            </a:extLst>
          </p:cNvPr>
          <p:cNvSpPr txBox="1"/>
          <p:nvPr/>
        </p:nvSpPr>
        <p:spPr>
          <a:xfrm>
            <a:off x="1688318" y="-31408"/>
            <a:ext cx="4179082" cy="60350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Book"/>
              </a:rPr>
              <a:t>QUESTION &amp; ANSWER</a:t>
            </a:r>
            <a:endParaRPr lang="en-US" sz="2500" b="1" dirty="0">
              <a:solidFill>
                <a:schemeClr val="bg1"/>
              </a:solidFill>
              <a:effectLst>
                <a:outerShdw blurRad="38100" dist="38100" dir="2700000" algn="tl">
                  <a:srgbClr val="000000">
                    <a:alpha val="43137"/>
                  </a:srgbClr>
                </a:outerShdw>
              </a:effectLst>
              <a:latin typeface="Gotham Book"/>
            </a:endParaRPr>
          </a:p>
        </p:txBody>
      </p:sp>
      <p:sp>
        <p:nvSpPr>
          <p:cNvPr id="3" name="Rectangle 2">
            <a:extLst>
              <a:ext uri="{FF2B5EF4-FFF2-40B4-BE49-F238E27FC236}">
                <a16:creationId xmlns:a16="http://schemas.microsoft.com/office/drawing/2014/main" id="{C173528E-EDC8-4FBE-9BE9-878B206B957E}"/>
              </a:ext>
            </a:extLst>
          </p:cNvPr>
          <p:cNvSpPr/>
          <p:nvPr/>
        </p:nvSpPr>
        <p:spPr>
          <a:xfrm>
            <a:off x="1640655" y="1517985"/>
            <a:ext cx="8834465" cy="6280468"/>
          </a:xfrm>
          <a:prstGeom prst="rect">
            <a:avLst/>
          </a:prstGeom>
          <a:blipFill>
            <a:blip r:embed="rId3"/>
            <a:stretch>
              <a:fillRect/>
            </a:stretch>
          </a:blipFill>
        </p:spPr>
        <p:txBody>
          <a:bodyPr wrap="square" lIns="64291" tIns="32146" rIns="64291" bIns="32146">
            <a:spAutoFit/>
          </a:bodyPr>
          <a:lstStyle/>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4. What words are used to describe the Gentiles before Christ?</a:t>
            </a: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5. How do the Gentiles’ lives after receiving Christ contrast with their previous lives?</a:t>
            </a:r>
          </a:p>
          <a:p>
            <a:pPr marL="9144" indent="91440">
              <a:lnSpc>
                <a:spcPct val="107000"/>
              </a:lnSpc>
            </a:pPr>
            <a:endParaRPr lang="en-US"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6. How does the work of Christ impact the relationships we can have with one another?</a:t>
            </a: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1737361" y="772847"/>
            <a:ext cx="3569139" cy="55778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000" b="1" dirty="0">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A NEW IDENTITY AND UNITY</a:t>
            </a:r>
          </a:p>
        </p:txBody>
      </p:sp>
      <p:sp>
        <p:nvSpPr>
          <p:cNvPr id="24" name="Title 2">
            <a:extLst>
              <a:ext uri="{FF2B5EF4-FFF2-40B4-BE49-F238E27FC236}">
                <a16:creationId xmlns:a16="http://schemas.microsoft.com/office/drawing/2014/main" id="{73CA73ED-E258-491C-A8C5-3B7FA0697A1D}"/>
              </a:ext>
            </a:extLst>
          </p:cNvPr>
          <p:cNvSpPr txBox="1">
            <a:spLocks/>
          </p:cNvSpPr>
          <p:nvPr/>
        </p:nvSpPr>
        <p:spPr>
          <a:xfrm>
            <a:off x="5943600" y="-44805"/>
            <a:ext cx="3016280"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Book"/>
              </a:rPr>
              <a:t>The Two Made One</a:t>
            </a:r>
          </a:p>
        </p:txBody>
      </p:sp>
      <p:cxnSp>
        <p:nvCxnSpPr>
          <p:cNvPr id="19" name="Straight Connector 18">
            <a:extLst>
              <a:ext uri="{FF2B5EF4-FFF2-40B4-BE49-F238E27FC236}">
                <a16:creationId xmlns:a16="http://schemas.microsoft.com/office/drawing/2014/main" id="{5700E1CE-5AA5-4B3E-B93B-9955BAB2CB28}"/>
              </a:ext>
            </a:extLst>
          </p:cNvPr>
          <p:cNvCxnSpPr/>
          <p:nvPr/>
        </p:nvCxnSpPr>
        <p:spPr>
          <a:xfrm>
            <a:off x="1666875" y="685800"/>
            <a:ext cx="78638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324AB9E-C518-468C-93AF-8DE027A7E4F2}"/>
              </a:ext>
            </a:extLst>
          </p:cNvPr>
          <p:cNvSpPr>
            <a:spLocks/>
          </p:cNvSpPr>
          <p:nvPr/>
        </p:nvSpPr>
        <p:spPr bwMode="auto">
          <a:xfrm>
            <a:off x="1821504" y="1894610"/>
            <a:ext cx="8472763" cy="741104"/>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The Gentiles are described as “uncircumcised,” “separate from Christ, excluded from citizenship in Israel,” “foreigners,” and “without hope and without God in the world. ”</a:t>
            </a:r>
          </a:p>
        </p:txBody>
      </p:sp>
      <p:sp>
        <p:nvSpPr>
          <p:cNvPr id="15" name="Rectangle 14">
            <a:extLst>
              <a:ext uri="{FF2B5EF4-FFF2-40B4-BE49-F238E27FC236}">
                <a16:creationId xmlns:a16="http://schemas.microsoft.com/office/drawing/2014/main" id="{F6791171-C410-4AED-9F97-6FD20DC6A21A}"/>
              </a:ext>
            </a:extLst>
          </p:cNvPr>
          <p:cNvSpPr>
            <a:spLocks/>
          </p:cNvSpPr>
          <p:nvPr/>
        </p:nvSpPr>
        <p:spPr bwMode="auto">
          <a:xfrm>
            <a:off x="1821504" y="3581400"/>
            <a:ext cx="8472763" cy="978754"/>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After receiving Christ, they are described as “brought near by the blood of Christ. ” They are no longer outsiders, far away. They are included in the family of God, along with the Jews. </a:t>
            </a:r>
          </a:p>
        </p:txBody>
      </p:sp>
      <p:sp>
        <p:nvSpPr>
          <p:cNvPr id="6" name="Slide Number Placeholder 7">
            <a:extLst>
              <a:ext uri="{FF2B5EF4-FFF2-40B4-BE49-F238E27FC236}">
                <a16:creationId xmlns:a16="http://schemas.microsoft.com/office/drawing/2014/main" id="{E23BFFFC-7A98-5393-11D2-86187745DC68}"/>
              </a:ext>
            </a:extLst>
          </p:cNvPr>
          <p:cNvSpPr txBox="1">
            <a:spLocks/>
          </p:cNvSpPr>
          <p:nvPr/>
        </p:nvSpPr>
        <p:spPr>
          <a:xfrm>
            <a:off x="9753600" y="6356351"/>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CB4B4D-7CA3-9044-876B-883B54F8677D}" type="slidenum">
              <a:rPr lang="en-US" sz="1200">
                <a:solidFill>
                  <a:schemeClr val="bg1"/>
                </a:solidFill>
                <a:latin typeface="Arial Black" panose="020B0A04020102020204" pitchFamily="34" charset="0"/>
              </a:rPr>
              <a:pPr algn="r"/>
              <a:t>16</a:t>
            </a:fld>
            <a:endParaRPr lang="en-US" sz="1200" dirty="0">
              <a:solidFill>
                <a:schemeClr val="bg1"/>
              </a:solidFill>
              <a:latin typeface="Arial Black" panose="020B0A04020102020204" pitchFamily="34" charset="0"/>
            </a:endParaRPr>
          </a:p>
        </p:txBody>
      </p:sp>
      <p:sp>
        <p:nvSpPr>
          <p:cNvPr id="2" name="Slide Number Placeholder 1">
            <a:extLst>
              <a:ext uri="{FF2B5EF4-FFF2-40B4-BE49-F238E27FC236}">
                <a16:creationId xmlns:a16="http://schemas.microsoft.com/office/drawing/2014/main" id="{C80DDCC5-8C97-CE6B-428A-CDF5A22C69D7}"/>
              </a:ext>
            </a:extLst>
          </p:cNvPr>
          <p:cNvSpPr>
            <a:spLocks noGrp="1"/>
          </p:cNvSpPr>
          <p:nvPr>
            <p:ph type="sldNum" sz="quarter" idx="12"/>
          </p:nvPr>
        </p:nvSpPr>
        <p:spPr/>
        <p:txBody>
          <a:bodyPr/>
          <a:lstStyle/>
          <a:p>
            <a:fld id="{7FDD155A-A736-465E-AD78-FBDA6FB6ED20}" type="slidenum">
              <a:rPr lang="en-US" smtClean="0"/>
              <a:pPr/>
              <a:t>16</a:t>
            </a:fld>
            <a:endParaRPr lang="en-US"/>
          </a:p>
        </p:txBody>
      </p:sp>
      <p:sp>
        <p:nvSpPr>
          <p:cNvPr id="4" name="Rectangle 3">
            <a:extLst>
              <a:ext uri="{FF2B5EF4-FFF2-40B4-BE49-F238E27FC236}">
                <a16:creationId xmlns:a16="http://schemas.microsoft.com/office/drawing/2014/main" id="{7978A1DD-F61C-0E53-C4DD-930137A0AF62}"/>
              </a:ext>
            </a:extLst>
          </p:cNvPr>
          <p:cNvSpPr>
            <a:spLocks/>
          </p:cNvSpPr>
          <p:nvPr/>
        </p:nvSpPr>
        <p:spPr bwMode="auto">
          <a:xfrm>
            <a:off x="1828801" y="5638800"/>
            <a:ext cx="8472763" cy="978754"/>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Christ is our peace. Christ destroys divisions and brings unity. Through the cross, He abolishes any barriers between people and brings reconciliation. Hostility between people has no place in the family of faith. </a:t>
            </a:r>
          </a:p>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9594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F1EED7EA-209E-C30B-590A-EB4893CC0B88}"/>
            </a:ext>
          </a:extLst>
        </p:cNvPr>
        <p:cNvGrpSpPr/>
        <p:nvPr/>
      </p:nvGrpSpPr>
      <p:grpSpPr>
        <a:xfrm>
          <a:off x="0" y="0"/>
          <a:ext cx="0" cy="0"/>
          <a:chOff x="0" y="0"/>
          <a:chExt cx="0" cy="0"/>
        </a:xfrm>
      </p:grpSpPr>
      <p:sp>
        <p:nvSpPr>
          <p:cNvPr id="36869" name="Line 8">
            <a:extLst>
              <a:ext uri="{FF2B5EF4-FFF2-40B4-BE49-F238E27FC236}">
                <a16:creationId xmlns:a16="http://schemas.microsoft.com/office/drawing/2014/main" id="{D0187A65-DF20-108B-33C0-9503120227CC}"/>
              </a:ext>
            </a:extLst>
          </p:cNvPr>
          <p:cNvSpPr>
            <a:spLocks noChangeShapeType="1"/>
          </p:cNvSpPr>
          <p:nvPr/>
        </p:nvSpPr>
        <p:spPr bwMode="auto">
          <a:xfrm flipV="1">
            <a:off x="3339541" y="1338110"/>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3600" b="1" dirty="0">
              <a:solidFill>
                <a:schemeClr val="bg1"/>
              </a:solidFill>
              <a:effectLst>
                <a:outerShdw blurRad="38100" dist="38100" dir="2700000" algn="tl">
                  <a:srgbClr val="000000">
                    <a:alpha val="43137"/>
                  </a:srgbClr>
                </a:outerShdw>
              </a:effectLst>
              <a:latin typeface="Gotham Book"/>
            </a:endParaRPr>
          </a:p>
        </p:txBody>
      </p:sp>
      <p:sp>
        <p:nvSpPr>
          <p:cNvPr id="11" name="Line 7">
            <a:extLst>
              <a:ext uri="{FF2B5EF4-FFF2-40B4-BE49-F238E27FC236}">
                <a16:creationId xmlns:a16="http://schemas.microsoft.com/office/drawing/2014/main" id="{E7B41624-F228-6BCA-BFEE-A8EDCAC2B14D}"/>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3" tIns="18082" rIns="36163" bIns="18082"/>
          <a:lstStyle/>
          <a:p>
            <a:endParaRPr lang="en-US" sz="3600" b="1" dirty="0">
              <a:solidFill>
                <a:schemeClr val="bg1"/>
              </a:solidFill>
              <a:effectLst>
                <a:outerShdw blurRad="38100" dist="38100" dir="2700000" algn="tl">
                  <a:srgbClr val="000000">
                    <a:alpha val="43137"/>
                  </a:srgbClr>
                </a:outerShdw>
              </a:effectLst>
              <a:latin typeface="Gotham Book"/>
            </a:endParaRPr>
          </a:p>
        </p:txBody>
      </p:sp>
      <p:sp>
        <p:nvSpPr>
          <p:cNvPr id="27" name="TextBox 26">
            <a:extLst>
              <a:ext uri="{FF2B5EF4-FFF2-40B4-BE49-F238E27FC236}">
                <a16:creationId xmlns:a16="http://schemas.microsoft.com/office/drawing/2014/main" id="{BBB05105-DD70-FC01-4231-E18BC6FDFBFA}"/>
              </a:ext>
            </a:extLst>
          </p:cNvPr>
          <p:cNvSpPr txBox="1"/>
          <p:nvPr/>
        </p:nvSpPr>
        <p:spPr>
          <a:xfrm>
            <a:off x="1688318" y="-31408"/>
            <a:ext cx="4179082" cy="60350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Book"/>
              </a:rPr>
              <a:t>QUESTION &amp; ANSWER</a:t>
            </a:r>
            <a:endParaRPr lang="en-US" sz="2500" b="1" dirty="0">
              <a:solidFill>
                <a:schemeClr val="bg1"/>
              </a:solidFill>
              <a:effectLst>
                <a:outerShdw blurRad="38100" dist="38100" dir="2700000" algn="tl">
                  <a:srgbClr val="000000">
                    <a:alpha val="43137"/>
                  </a:srgbClr>
                </a:outerShdw>
              </a:effectLst>
              <a:latin typeface="Gotham Book"/>
            </a:endParaRPr>
          </a:p>
        </p:txBody>
      </p:sp>
      <p:sp>
        <p:nvSpPr>
          <p:cNvPr id="3" name="Rectangle 2">
            <a:extLst>
              <a:ext uri="{FF2B5EF4-FFF2-40B4-BE49-F238E27FC236}">
                <a16:creationId xmlns:a16="http://schemas.microsoft.com/office/drawing/2014/main" id="{5BBCBAFE-A34E-B2B6-3C4A-B4DE44DF9012}"/>
              </a:ext>
            </a:extLst>
          </p:cNvPr>
          <p:cNvSpPr/>
          <p:nvPr/>
        </p:nvSpPr>
        <p:spPr>
          <a:xfrm>
            <a:off x="1640655" y="1517986"/>
            <a:ext cx="8834465" cy="5325463"/>
          </a:xfrm>
          <a:prstGeom prst="rect">
            <a:avLst/>
          </a:prstGeom>
          <a:blipFill>
            <a:blip r:embed="rId3"/>
            <a:stretch>
              <a:fillRect/>
            </a:stretch>
          </a:blipFill>
        </p:spPr>
        <p:txBody>
          <a:bodyPr wrap="square" lIns="64291" tIns="32146" rIns="64291" bIns="32146">
            <a:spAutoFit/>
          </a:bodyPr>
          <a:lstStyle/>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7. From this text, what are the results of the work of Christ?</a:t>
            </a: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defRPr/>
            </a:pPr>
            <a:endParaRPr lang="en-US" sz="2000" b="1" u="sng" dirty="0">
              <a:solidFill>
                <a:schemeClr val="bg1"/>
              </a:solidFill>
              <a:effectLst>
                <a:outerShdw blurRad="38100" dist="38100" dir="2700000" algn="tl">
                  <a:srgbClr val="000000">
                    <a:alpha val="43137"/>
                  </a:srgbClr>
                </a:outerShdw>
              </a:effectLst>
              <a:highlight>
                <a:srgbClr val="C0C0C0"/>
              </a:highlight>
              <a:uFill>
                <a:solidFill>
                  <a:srgbClr val="002060"/>
                </a:solidFill>
              </a:uFill>
              <a:latin typeface="Gotham Book"/>
              <a:cs typeface="Times New Roman" panose="02020603050405020304" pitchFamily="18" charset="0"/>
              <a:sym typeface="Helvetica Neue"/>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8. What comes to mind when you hear the term “temple”?</a:t>
            </a: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r>
              <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9. What can we learn about Christian community from Paul’s words here?</a:t>
            </a: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20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a:p>
            <a:pPr marL="9144" indent="91440">
              <a:lnSpc>
                <a:spcPct val="107000"/>
              </a:lnSpc>
            </a:pPr>
            <a:endParaRPr lang="en-US" sz="1200" b="1" dirty="0">
              <a:solidFill>
                <a:schemeClr val="bg1"/>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EC638F50-6429-B9B3-8411-9A98BCFA11AC}"/>
              </a:ext>
            </a:extLst>
          </p:cNvPr>
          <p:cNvSpPr txBox="1">
            <a:spLocks/>
          </p:cNvSpPr>
          <p:nvPr/>
        </p:nvSpPr>
        <p:spPr>
          <a:xfrm>
            <a:off x="1737361" y="772847"/>
            <a:ext cx="3569139" cy="364352"/>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000" b="1" dirty="0">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A HOLY COMMUNITY</a:t>
            </a:r>
          </a:p>
        </p:txBody>
      </p:sp>
      <p:sp>
        <p:nvSpPr>
          <p:cNvPr id="24" name="Title 2">
            <a:extLst>
              <a:ext uri="{FF2B5EF4-FFF2-40B4-BE49-F238E27FC236}">
                <a16:creationId xmlns:a16="http://schemas.microsoft.com/office/drawing/2014/main" id="{B94F565F-8099-0CA2-C831-9A2A4A805E48}"/>
              </a:ext>
            </a:extLst>
          </p:cNvPr>
          <p:cNvSpPr txBox="1">
            <a:spLocks/>
          </p:cNvSpPr>
          <p:nvPr/>
        </p:nvSpPr>
        <p:spPr>
          <a:xfrm>
            <a:off x="5943600" y="-44805"/>
            <a:ext cx="3016280"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Book"/>
              </a:rPr>
              <a:t>The Two Made One</a:t>
            </a:r>
          </a:p>
        </p:txBody>
      </p:sp>
      <p:cxnSp>
        <p:nvCxnSpPr>
          <p:cNvPr id="19" name="Straight Connector 18">
            <a:extLst>
              <a:ext uri="{FF2B5EF4-FFF2-40B4-BE49-F238E27FC236}">
                <a16:creationId xmlns:a16="http://schemas.microsoft.com/office/drawing/2014/main" id="{0B8313A8-1807-D388-776F-C355FBBB0905}"/>
              </a:ext>
            </a:extLst>
          </p:cNvPr>
          <p:cNvCxnSpPr/>
          <p:nvPr/>
        </p:nvCxnSpPr>
        <p:spPr>
          <a:xfrm>
            <a:off x="1666875" y="685800"/>
            <a:ext cx="78638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D2218B1-AF8A-BC0F-3FBA-FEAA6FE05144}"/>
              </a:ext>
            </a:extLst>
          </p:cNvPr>
          <p:cNvSpPr>
            <a:spLocks/>
          </p:cNvSpPr>
          <p:nvPr/>
        </p:nvSpPr>
        <p:spPr bwMode="auto">
          <a:xfrm>
            <a:off x="1821504" y="1894610"/>
            <a:ext cx="8472763" cy="902324"/>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Christ preached “peace” to all (v. 17). Both Jews and Gentiles have access to God “by one Spirit” (v. 18). The Gentiles are no longer “foreigners and strangers, but fellow citizens with God’s people” (v. 19). The community is being unified and made holy. </a:t>
            </a:r>
          </a:p>
        </p:txBody>
      </p:sp>
      <p:sp>
        <p:nvSpPr>
          <p:cNvPr id="15" name="Rectangle 14">
            <a:extLst>
              <a:ext uri="{FF2B5EF4-FFF2-40B4-BE49-F238E27FC236}">
                <a16:creationId xmlns:a16="http://schemas.microsoft.com/office/drawing/2014/main" id="{804D0499-E317-CBD9-C820-7CCAC14A742E}"/>
              </a:ext>
            </a:extLst>
          </p:cNvPr>
          <p:cNvSpPr>
            <a:spLocks/>
          </p:cNvSpPr>
          <p:nvPr/>
        </p:nvSpPr>
        <p:spPr bwMode="auto">
          <a:xfrm>
            <a:off x="1821503" y="3413962"/>
            <a:ext cx="8472763" cy="978754"/>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Answers to this question will vary. For some suggested images, you might again look back at “Temples Not Made with Hands” to see what temples tended to look like in the ancient Roman world. </a:t>
            </a:r>
          </a:p>
        </p:txBody>
      </p:sp>
      <p:sp>
        <p:nvSpPr>
          <p:cNvPr id="6" name="Slide Number Placeholder 7">
            <a:extLst>
              <a:ext uri="{FF2B5EF4-FFF2-40B4-BE49-F238E27FC236}">
                <a16:creationId xmlns:a16="http://schemas.microsoft.com/office/drawing/2014/main" id="{D0D80A34-A1F4-FB8D-EF86-F46F76BE2AFF}"/>
              </a:ext>
            </a:extLst>
          </p:cNvPr>
          <p:cNvSpPr txBox="1">
            <a:spLocks/>
          </p:cNvSpPr>
          <p:nvPr/>
        </p:nvSpPr>
        <p:spPr>
          <a:xfrm>
            <a:off x="9753600" y="6356351"/>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CB4B4D-7CA3-9044-876B-883B54F8677D}" type="slidenum">
              <a:rPr lang="en-US" sz="1200">
                <a:solidFill>
                  <a:schemeClr val="bg1"/>
                </a:solidFill>
                <a:latin typeface="Arial Black" panose="020B0A04020102020204" pitchFamily="34" charset="0"/>
              </a:rPr>
              <a:pPr algn="r"/>
              <a:t>17</a:t>
            </a:fld>
            <a:endParaRPr lang="en-US" sz="1200" dirty="0">
              <a:solidFill>
                <a:schemeClr val="bg1"/>
              </a:solidFill>
              <a:latin typeface="Arial Black" panose="020B0A04020102020204" pitchFamily="34" charset="0"/>
            </a:endParaRPr>
          </a:p>
        </p:txBody>
      </p:sp>
      <p:sp>
        <p:nvSpPr>
          <p:cNvPr id="2" name="Slide Number Placeholder 1">
            <a:extLst>
              <a:ext uri="{FF2B5EF4-FFF2-40B4-BE49-F238E27FC236}">
                <a16:creationId xmlns:a16="http://schemas.microsoft.com/office/drawing/2014/main" id="{014614DB-C960-F8D4-DB15-593128CC2758}"/>
              </a:ext>
            </a:extLst>
          </p:cNvPr>
          <p:cNvSpPr>
            <a:spLocks noGrp="1"/>
          </p:cNvSpPr>
          <p:nvPr>
            <p:ph type="sldNum" sz="quarter" idx="12"/>
          </p:nvPr>
        </p:nvSpPr>
        <p:spPr/>
        <p:txBody>
          <a:bodyPr/>
          <a:lstStyle/>
          <a:p>
            <a:fld id="{7FDD155A-A736-465E-AD78-FBDA6FB6ED20}" type="slidenum">
              <a:rPr lang="en-US" smtClean="0"/>
              <a:pPr/>
              <a:t>17</a:t>
            </a:fld>
            <a:endParaRPr lang="en-US"/>
          </a:p>
        </p:txBody>
      </p:sp>
      <p:sp>
        <p:nvSpPr>
          <p:cNvPr id="4" name="Rectangle 3">
            <a:extLst>
              <a:ext uri="{FF2B5EF4-FFF2-40B4-BE49-F238E27FC236}">
                <a16:creationId xmlns:a16="http://schemas.microsoft.com/office/drawing/2014/main" id="{2BE0D558-B9C7-8B12-802A-2ABE9C59941A}"/>
              </a:ext>
            </a:extLst>
          </p:cNvPr>
          <p:cNvSpPr>
            <a:spLocks/>
          </p:cNvSpPr>
          <p:nvPr/>
        </p:nvSpPr>
        <p:spPr bwMode="auto">
          <a:xfrm>
            <a:off x="1828801" y="5029200"/>
            <a:ext cx="8472763" cy="1259493"/>
          </a:xfrm>
          <a:prstGeom prst="rect">
            <a:avLst/>
          </a:prstGeom>
          <a:solidFill>
            <a:schemeClr val="bg1">
              <a:alpha val="60000"/>
            </a:schemeClr>
          </a:solidFill>
          <a:ln w="762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6" tIns="35717" rIns="62506" bIns="35717" anchor="t"/>
          <a:lstStyle/>
          <a:p>
            <a:pPr>
              <a:lnSpc>
                <a:spcPct val="107000"/>
              </a:lnSpc>
            </a:pPr>
            <a:r>
              <a:rPr lang="en-US" b="1" dirty="0">
                <a:solidFill>
                  <a:srgbClr val="002060"/>
                </a:solidFill>
                <a:effectLst>
                  <a:outerShdw blurRad="38100" dist="38100" dir="2700000" algn="tl">
                    <a:srgbClr val="000000">
                      <a:alpha val="43137"/>
                    </a:srgbClr>
                  </a:outerShdw>
                </a:effectLst>
                <a:latin typeface="Gotham Book"/>
                <a:ea typeface="Calibri" panose="020F0502020204030204" pitchFamily="34" charset="0"/>
                <a:cs typeface="Times New Roman" panose="02020603050405020304" pitchFamily="18" charset="0"/>
              </a:rPr>
              <a:t>The community is holy, diverse, and unified. People in the community have access to God without any mediation. The community is like a building, founded on the teachings of the apostles with Jesus as the chief “cornerstone” (v. 20). The community is a “dwelling in which God lives by his Spirit” (v. 22). </a:t>
            </a:r>
          </a:p>
        </p:txBody>
      </p:sp>
    </p:spTree>
    <p:extLst>
      <p:ext uri="{BB962C8B-B14F-4D97-AF65-F5344CB8AC3E}">
        <p14:creationId xmlns:p14="http://schemas.microsoft.com/office/powerpoint/2010/main" val="2879547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56D588E9-4BBC-2864-B44D-E44F3D6B21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12082A3-2A7E-92D3-FBDE-D3501D734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894" y="-33338"/>
            <a:ext cx="1582312" cy="5900738"/>
          </a:xfrm>
          <a:prstGeom prst="rect">
            <a:avLst/>
          </a:prstGeom>
        </p:spPr>
      </p:pic>
      <p:sp>
        <p:nvSpPr>
          <p:cNvPr id="42" name="Content Placeholder 1">
            <a:extLst>
              <a:ext uri="{FF2B5EF4-FFF2-40B4-BE49-F238E27FC236}">
                <a16:creationId xmlns:a16="http://schemas.microsoft.com/office/drawing/2014/main" id="{8CE65D01-E690-AFBE-84FF-FC417F51DFB4}"/>
              </a:ext>
            </a:extLst>
          </p:cNvPr>
          <p:cNvSpPr txBox="1">
            <a:spLocks/>
          </p:cNvSpPr>
          <p:nvPr/>
        </p:nvSpPr>
        <p:spPr>
          <a:xfrm>
            <a:off x="2112274" y="127625"/>
            <a:ext cx="6477000" cy="2789407"/>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anchor="ctr">
            <a:noAutofit/>
            <a:sp3d extrusionH="57150">
              <a:bevelT w="38100" h="38100" prst="relaxedInset"/>
            </a:sp3d>
          </a:bodyPr>
          <a:lstStyle>
            <a:lvl1pPr marL="57155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4"/>
              </a:buBlip>
              <a:tabLst/>
              <a:defRPr sz="3600" b="0" i="0" u="none" strike="noStrike" cap="none" spc="0" baseline="0">
                <a:solidFill>
                  <a:srgbClr val="FFFFFF"/>
                </a:solidFill>
                <a:uFillTx/>
                <a:latin typeface="+mn-lt"/>
                <a:ea typeface="+mn-ea"/>
                <a:cs typeface="+mn-cs"/>
                <a:sym typeface="Chalkduster"/>
              </a:defRPr>
            </a:lvl9pPr>
          </a:lstStyle>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400" b="1"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upon</a:t>
            </a: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 thee, and be gracious unto thee:</a:t>
            </a: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endParaRPr lang="en-US" sz="8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a:p>
            <a:pPr marL="342900" lvl="1" indent="-342900"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342900" lvl="1" indent="-342900" algn="r" defTabSz="914400">
              <a:spcBef>
                <a:spcPct val="20000"/>
              </a:spcBef>
              <a:buNone/>
            </a:pPr>
            <a:r>
              <a:rPr lang="en-US" sz="2400" i="1"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 Numbers 6:24-26, </a:t>
            </a:r>
          </a:p>
        </p:txBody>
      </p:sp>
      <p:grpSp>
        <p:nvGrpSpPr>
          <p:cNvPr id="2" name="Group 1">
            <a:extLst>
              <a:ext uri="{FF2B5EF4-FFF2-40B4-BE49-F238E27FC236}">
                <a16:creationId xmlns:a16="http://schemas.microsoft.com/office/drawing/2014/main" id="{C72FF86E-87F6-4A07-EBDC-F4061C84BAFC}"/>
              </a:ext>
            </a:extLst>
          </p:cNvPr>
          <p:cNvGrpSpPr/>
          <p:nvPr/>
        </p:nvGrpSpPr>
        <p:grpSpPr>
          <a:xfrm>
            <a:off x="7162800" y="5947620"/>
            <a:ext cx="3366072" cy="916602"/>
            <a:chOff x="1184347" y="6334411"/>
            <a:chExt cx="4848725" cy="1078078"/>
          </a:xfrm>
        </p:grpSpPr>
        <p:sp>
          <p:nvSpPr>
            <p:cNvPr id="5" name="Rectangle 4">
              <a:extLst>
                <a:ext uri="{FF2B5EF4-FFF2-40B4-BE49-F238E27FC236}">
                  <a16:creationId xmlns:a16="http://schemas.microsoft.com/office/drawing/2014/main" id="{6969EE42-64B0-F965-52BE-82D16F3D5F6C}"/>
                </a:ext>
              </a:extLst>
            </p:cNvPr>
            <p:cNvSpPr/>
            <p:nvPr/>
          </p:nvSpPr>
          <p:spPr>
            <a:xfrm>
              <a:off x="1184347" y="6978092"/>
              <a:ext cx="4848725" cy="434397"/>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600" b="1" dirty="0">
                  <a:solidFill>
                    <a:schemeClr val="bg1"/>
                  </a:solidFill>
                  <a:latin typeface="Gotham Medium" panose="02000604030000020004"/>
                  <a:cs typeface="Lucida Sans Unicode" panose="020B0602030504020204" pitchFamily="34" charset="0"/>
                </a:rPr>
                <a:t>Material adapted by Stanford W. Bowman Jr. from Echoes® Adult and Bible-in-Life® Adult Summer 2025 quarter with permission,  © David C Cook, https://davidccook. org. May not be further reproduced. All rights reserved. </a:t>
              </a:r>
            </a:p>
          </p:txBody>
        </p:sp>
        <p:grpSp>
          <p:nvGrpSpPr>
            <p:cNvPr id="6" name="Group 5">
              <a:extLst>
                <a:ext uri="{FF2B5EF4-FFF2-40B4-BE49-F238E27FC236}">
                  <a16:creationId xmlns:a16="http://schemas.microsoft.com/office/drawing/2014/main" id="{607E0DC8-922A-A273-DEAC-3F48A33FCABB}"/>
                </a:ext>
              </a:extLst>
            </p:cNvPr>
            <p:cNvGrpSpPr/>
            <p:nvPr/>
          </p:nvGrpSpPr>
          <p:grpSpPr>
            <a:xfrm>
              <a:off x="1737166" y="6334411"/>
              <a:ext cx="3937465" cy="774314"/>
              <a:chOff x="3142974" y="5854999"/>
              <a:chExt cx="6718852" cy="1847126"/>
            </a:xfrm>
          </p:grpSpPr>
          <p:sp>
            <p:nvSpPr>
              <p:cNvPr id="7" name="Rectangle: Rounded Corners 6">
                <a:extLst>
                  <a:ext uri="{FF2B5EF4-FFF2-40B4-BE49-F238E27FC236}">
                    <a16:creationId xmlns:a16="http://schemas.microsoft.com/office/drawing/2014/main" id="{A6EF639B-A743-891B-611C-DD3CEA12F5C1}"/>
                  </a:ext>
                </a:extLst>
              </p:cNvPr>
              <p:cNvSpPr/>
              <p:nvPr/>
            </p:nvSpPr>
            <p:spPr>
              <a:xfrm>
                <a:off x="3142974" y="5854999"/>
                <a:ext cx="6718852" cy="1847126"/>
              </a:xfrm>
              <a:prstGeom prst="roundRect">
                <a:avLst/>
              </a:prstGeom>
              <a:blipFill rotWithShape="1">
                <a:blip r:embed="rId5">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00" hangingPunct="0"/>
                <a:endParaRPr lang="en-US" sz="3200" u="sng">
                  <a:solidFill>
                    <a:srgbClr val="FFFFFF"/>
                  </a:solidFill>
                  <a:effectLst>
                    <a:outerShdw blurRad="63500" dist="25400" dir="2700000" rotWithShape="0">
                      <a:srgbClr val="000000">
                        <a:alpha val="70000"/>
                      </a:srgbClr>
                    </a:outerShdw>
                  </a:effectLst>
                  <a:sym typeface="Chalkduster"/>
                </a:endParaRPr>
              </a:p>
            </p:txBody>
          </p:sp>
          <p:grpSp>
            <p:nvGrpSpPr>
              <p:cNvPr id="8" name="Group 7">
                <a:extLst>
                  <a:ext uri="{FF2B5EF4-FFF2-40B4-BE49-F238E27FC236}">
                    <a16:creationId xmlns:a16="http://schemas.microsoft.com/office/drawing/2014/main" id="{19017CE6-3DAA-D823-5049-166734CB1B92}"/>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BBD78F00-AE2B-08EE-E559-94F2340423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351" y="6570342"/>
                  <a:ext cx="2184451" cy="6225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A close up of a logo&#10;&#10;Description automatically generated">
                  <a:extLst>
                    <a:ext uri="{FF2B5EF4-FFF2-40B4-BE49-F238E27FC236}">
                      <a16:creationId xmlns:a16="http://schemas.microsoft.com/office/drawing/2014/main" id="{04BDE3EB-1BBD-D904-D8F0-B6E7359C7A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6205" y="6315919"/>
                  <a:ext cx="1107143" cy="10144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a:extLst>
                    <a:ext uri="{FF2B5EF4-FFF2-40B4-BE49-F238E27FC236}">
                      <a16:creationId xmlns:a16="http://schemas.microsoft.com/office/drawing/2014/main" id="{46835DE7-6782-FBF9-7008-170EA2E139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2749" y="6605486"/>
                  <a:ext cx="2184451" cy="3223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grpSp>
      <p:pic>
        <p:nvPicPr>
          <p:cNvPr id="13" name="Picture 12">
            <a:extLst>
              <a:ext uri="{FF2B5EF4-FFF2-40B4-BE49-F238E27FC236}">
                <a16:creationId xmlns:a16="http://schemas.microsoft.com/office/drawing/2014/main" id="{515C43E4-0C22-44C8-42FF-61969306DCFD}"/>
              </a:ext>
            </a:extLst>
          </p:cNvPr>
          <p:cNvPicPr>
            <a:picLocks noChangeAspect="1"/>
          </p:cNvPicPr>
          <p:nvPr/>
        </p:nvPicPr>
        <p:blipFill>
          <a:blip r:embed="rId9"/>
          <a:srcRect t="16179" b="16179"/>
          <a:stretch/>
        </p:blipFill>
        <p:spPr>
          <a:xfrm>
            <a:off x="1942825" y="2830205"/>
            <a:ext cx="5829575" cy="3943212"/>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4" name="Slide Number Placeholder 3">
            <a:extLst>
              <a:ext uri="{FF2B5EF4-FFF2-40B4-BE49-F238E27FC236}">
                <a16:creationId xmlns:a16="http://schemas.microsoft.com/office/drawing/2014/main" id="{7C8C114D-9334-7476-3358-F8637E16B342}"/>
              </a:ext>
            </a:extLst>
          </p:cNvPr>
          <p:cNvSpPr>
            <a:spLocks noGrp="1"/>
          </p:cNvSpPr>
          <p:nvPr>
            <p:ph type="sldNum" sz="quarter" idx="12"/>
          </p:nvPr>
        </p:nvSpPr>
        <p:spPr/>
        <p:txBody>
          <a:bodyPr/>
          <a:lstStyle/>
          <a:p>
            <a:fld id="{7FDD155A-A736-465E-AD78-FBDA6FB6ED20}" type="slidenum">
              <a:rPr lang="en-US" smtClean="0"/>
              <a:pPr/>
              <a:t>18</a:t>
            </a:fld>
            <a:endParaRPr lang="en-US"/>
          </a:p>
        </p:txBody>
      </p:sp>
    </p:spTree>
    <p:extLst>
      <p:ext uri="{BB962C8B-B14F-4D97-AF65-F5344CB8AC3E}">
        <p14:creationId xmlns:p14="http://schemas.microsoft.com/office/powerpoint/2010/main" val="1552344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C6B4621B-D1C0-1827-D4CE-3898FDB1EAEB}"/>
              </a:ext>
            </a:extLst>
          </p:cNvPr>
          <p:cNvPicPr>
            <a:picLocks noChangeAspect="1"/>
          </p:cNvPicPr>
          <p:nvPr/>
        </p:nvPicPr>
        <p:blipFill>
          <a:blip r:embed="rId3">
            <a:extLst>
              <a:ext uri="{28A0092B-C50C-407E-A947-70E740481C1C}">
                <a14:useLocalDpi xmlns:a14="http://schemas.microsoft.com/office/drawing/2010/main" val="0"/>
              </a:ext>
            </a:extLst>
          </a:blip>
          <a:srcRect l="2321" r="2321" b="32888"/>
          <a:stretch>
            <a:fillRect/>
          </a:stretch>
        </p:blipFill>
        <p:spPr>
          <a:xfrm>
            <a:off x="609601" y="1"/>
            <a:ext cx="10077451" cy="685799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a:extLst>
              <a:ext uri="{FF2B5EF4-FFF2-40B4-BE49-F238E27FC236}">
                <a16:creationId xmlns:a16="http://schemas.microsoft.com/office/drawing/2014/main" id="{22F9A0CE-C3A0-52CD-EA8A-877F652D8458}"/>
              </a:ext>
            </a:extLst>
          </p:cNvPr>
          <p:cNvSpPr/>
          <p:nvPr/>
        </p:nvSpPr>
        <p:spPr>
          <a:xfrm>
            <a:off x="1295400" y="1270258"/>
            <a:ext cx="5791200" cy="2101592"/>
          </a:xfrm>
          <a:prstGeom prst="rect">
            <a:avLst/>
          </a:prstGeom>
          <a:scene3d>
            <a:camera prst="orthographicFront">
              <a:rot lat="0" lon="0" rev="0"/>
            </a:camera>
            <a:lightRig rig="balanced" dir="t">
              <a:rot lat="0" lon="0" rev="8700000"/>
            </a:lightRig>
          </a:scene3d>
        </p:spPr>
        <p:txBody>
          <a:bodyPr vert="horz" lIns="91440" tIns="45720" rIns="91440" bIns="45720" rtlCol="0">
            <a:normAutofit/>
          </a:bodyPr>
          <a:lstStyle/>
          <a:p>
            <a:pPr marL="228600" lvl="1">
              <a:lnSpc>
                <a:spcPct val="90000"/>
              </a:lnSpc>
              <a:spcAft>
                <a:spcPts val="600"/>
              </a:spcAft>
            </a:pPr>
            <a:endParaRPr lang="en-US" b="1" dirty="0">
              <a:latin typeface="Gotham Medium" panose="02000604030000020004"/>
            </a:endParaRPr>
          </a:p>
          <a:p>
            <a:pPr marL="228600" lvl="1">
              <a:lnSpc>
                <a:spcPct val="90000"/>
              </a:lnSpc>
              <a:spcAft>
                <a:spcPts val="600"/>
              </a:spcAft>
            </a:pPr>
            <a:r>
              <a:rPr lang="en-US" sz="3200" b="1" u="sng" cap="small" dirty="0">
                <a:solidFill>
                  <a:schemeClr val="bg1"/>
                </a:solidFill>
                <a:latin typeface="Gotham Medium" panose="02000604030000020004"/>
              </a:rPr>
              <a:t>Thought to Remember</a:t>
            </a:r>
          </a:p>
          <a:p>
            <a:pPr lvl="1">
              <a:lnSpc>
                <a:spcPct val="107000"/>
              </a:lnSpc>
            </a:pPr>
            <a:r>
              <a:rPr lang="en-US" sz="2800" b="1" kern="0" dirty="0">
                <a:solidFill>
                  <a:schemeClr val="bg1"/>
                </a:solidFill>
                <a:latin typeface="Gotham Medium" panose="02000604030000020004"/>
                <a:ea typeface="Aptos" panose="020B0004020202020204" pitchFamily="34" charset="0"/>
                <a:cs typeface="Times New Roman" panose="02020603050405020304" pitchFamily="18" charset="0"/>
              </a:rPr>
              <a:t>Followers of Jesus are one in Him. </a:t>
            </a:r>
          </a:p>
          <a:p>
            <a:pPr marL="228600" lvl="1">
              <a:lnSpc>
                <a:spcPct val="90000"/>
              </a:lnSpc>
              <a:spcAft>
                <a:spcPts val="600"/>
              </a:spcAft>
            </a:pPr>
            <a:endParaRPr lang="en-US" b="1" dirty="0">
              <a:latin typeface="Gotham Medium" panose="02000604030000020004"/>
            </a:endParaRPr>
          </a:p>
        </p:txBody>
      </p:sp>
      <p:sp>
        <p:nvSpPr>
          <p:cNvPr id="6" name="Slide Number Placeholder 5">
            <a:extLst>
              <a:ext uri="{FF2B5EF4-FFF2-40B4-BE49-F238E27FC236}">
                <a16:creationId xmlns:a16="http://schemas.microsoft.com/office/drawing/2014/main" id="{60166BED-08B5-3289-8995-188223AF66A6}"/>
              </a:ext>
            </a:extLst>
          </p:cNvPr>
          <p:cNvSpPr txBox="1">
            <a:spLocks/>
          </p:cNvSpPr>
          <p:nvPr/>
        </p:nvSpPr>
        <p:spPr>
          <a:xfrm>
            <a:off x="8077200" y="63563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FDD155A-A736-465E-AD78-FBDA6FB6ED20}" type="slidenum">
              <a:rPr lang="en-US" sz="1400">
                <a:solidFill>
                  <a:srgbClr val="002060"/>
                </a:solidFill>
                <a:latin typeface="Arial Black" panose="020B0A04020102020204" pitchFamily="34" charset="0"/>
              </a:rPr>
              <a:pPr algn="r"/>
              <a:t>2</a:t>
            </a:fld>
            <a:endParaRPr lang="en-US" sz="1400">
              <a:solidFill>
                <a:srgbClr val="002060"/>
              </a:solidFill>
              <a:latin typeface="Arial Black" panose="020B0A04020102020204" pitchFamily="34" charset="0"/>
            </a:endParaRPr>
          </a:p>
        </p:txBody>
      </p:sp>
      <p:sp>
        <p:nvSpPr>
          <p:cNvPr id="3" name="Rectangle 2">
            <a:extLst>
              <a:ext uri="{FF2B5EF4-FFF2-40B4-BE49-F238E27FC236}">
                <a16:creationId xmlns:a16="http://schemas.microsoft.com/office/drawing/2014/main" id="{3F203E0C-5409-4111-B961-2DFC4FD04F1B}"/>
              </a:ext>
            </a:extLst>
          </p:cNvPr>
          <p:cNvSpPr/>
          <p:nvPr/>
        </p:nvSpPr>
        <p:spPr>
          <a:xfrm>
            <a:off x="4165457" y="2698750"/>
            <a:ext cx="5842287" cy="3657600"/>
          </a:xfrm>
          <a:prstGeom prst="rect">
            <a:avLst/>
          </a:prstGeom>
          <a:solidFill>
            <a:srgbClr val="002060"/>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p>
            <a:pPr>
              <a:lnSpc>
                <a:spcPct val="90000"/>
              </a:lnSpc>
              <a:spcAft>
                <a:spcPts val="600"/>
              </a:spcAft>
            </a:pPr>
            <a:r>
              <a:rPr lang="en-US" sz="3200" b="1" u="sng" cap="small" dirty="0">
                <a:solidFill>
                  <a:schemeClr val="bg1"/>
                </a:solidFill>
                <a:latin typeface="Gotham Medium" panose="02000604030000020004"/>
              </a:rPr>
              <a:t>Prayer</a:t>
            </a:r>
          </a:p>
          <a:p>
            <a:pPr marL="228600" lvl="1">
              <a:lnSpc>
                <a:spcPct val="90000"/>
              </a:lnSpc>
              <a:spcAft>
                <a:spcPts val="600"/>
              </a:spcAft>
            </a:pPr>
            <a:r>
              <a:rPr lang="en-US" sz="2800" b="1" dirty="0">
                <a:solidFill>
                  <a:schemeClr val="bg1"/>
                </a:solidFill>
                <a:latin typeface="Gotham Medium" panose="02000604030000020004"/>
              </a:rPr>
              <a:t>Lord God, make us courageous and humble to pursue the Spirit’s unity in the bond of peace. Help us follow Your will as we help each </a:t>
            </a:r>
            <a:r>
              <a:rPr lang="en-US" sz="2800" b="1" dirty="0" err="1">
                <a:solidFill>
                  <a:schemeClr val="bg1"/>
                </a:solidFill>
                <a:latin typeface="Gotham Medium" panose="02000604030000020004"/>
              </a:rPr>
              <a:t>oter</a:t>
            </a:r>
            <a:r>
              <a:rPr lang="en-US" sz="2800" b="1" dirty="0">
                <a:solidFill>
                  <a:schemeClr val="bg1"/>
                </a:solidFill>
                <a:latin typeface="Gotham Medium" panose="02000604030000020004"/>
              </a:rPr>
              <a:t> build Your family, Your temple. In Jesus’ name. Amen. </a:t>
            </a:r>
          </a:p>
        </p:txBody>
      </p:sp>
      <p:sp>
        <p:nvSpPr>
          <p:cNvPr id="5" name="Title 2">
            <a:extLst>
              <a:ext uri="{FF2B5EF4-FFF2-40B4-BE49-F238E27FC236}">
                <a16:creationId xmlns:a16="http://schemas.microsoft.com/office/drawing/2014/main" id="{8BBDDF03-E401-1509-0CC8-C4BEA6AAFCC6}"/>
              </a:ext>
            </a:extLst>
          </p:cNvPr>
          <p:cNvSpPr txBox="1">
            <a:spLocks/>
          </p:cNvSpPr>
          <p:nvPr/>
        </p:nvSpPr>
        <p:spPr>
          <a:xfrm>
            <a:off x="1443790" y="1"/>
            <a:ext cx="9224211" cy="1676398"/>
          </a:xfrm>
          <a:prstGeom prst="rect">
            <a:avLst/>
          </a:prstGeom>
          <a:blipFill>
            <a:blip r:embed="rId4"/>
            <a:stretch>
              <a:fillRect/>
            </a:stretch>
          </a:blip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5400" b="1" i="1" cap="small" dirty="0">
                <a:solidFill>
                  <a:schemeClr val="bg1"/>
                </a:solidFill>
                <a:effectLst>
                  <a:outerShdw blurRad="38100" dist="38100" dir="2700000" algn="tl">
                    <a:srgbClr val="000000">
                      <a:alpha val="43137"/>
                    </a:srgbClr>
                  </a:outerShdw>
                </a:effectLst>
                <a:latin typeface="Gotham Medium" panose="02000604030000020004"/>
              </a:rPr>
              <a:t>The Two Made </a:t>
            </a:r>
            <a:r>
              <a:rPr lang="en-US" sz="5400" b="1" i="1" cap="small" dirty="0" err="1">
                <a:solidFill>
                  <a:schemeClr val="bg1"/>
                </a:solidFill>
                <a:effectLst>
                  <a:outerShdw blurRad="38100" dist="38100" dir="2700000" algn="tl">
                    <a:srgbClr val="000000">
                      <a:alpha val="43137"/>
                    </a:srgbClr>
                  </a:outerShdw>
                </a:effectLst>
                <a:latin typeface="Gotham Medium" panose="02000604030000020004"/>
              </a:rPr>
              <a:t>OneO</a:t>
            </a:r>
            <a:r>
              <a:rPr lang="en-US" sz="5400" b="1" i="1" cap="small" dirty="0">
                <a:solidFill>
                  <a:schemeClr val="bg1"/>
                </a:solidFill>
                <a:effectLst>
                  <a:outerShdw blurRad="38100" dist="38100" dir="2700000" algn="tl">
                    <a:srgbClr val="000000">
                      <a:alpha val="43137"/>
                    </a:srgbClr>
                  </a:outerShdw>
                </a:effectLst>
                <a:latin typeface="Gotham Medium" panose="02000604030000020004"/>
              </a:rPr>
              <a:t>  </a:t>
            </a:r>
          </a:p>
        </p:txBody>
      </p:sp>
    </p:spTree>
    <p:extLst>
      <p:ext uri="{BB962C8B-B14F-4D97-AF65-F5344CB8AC3E}">
        <p14:creationId xmlns:p14="http://schemas.microsoft.com/office/powerpoint/2010/main" val="3714743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1E7CC980-62F4-44F2-A590-6EE022FD46AA}"/>
              </a:ext>
            </a:extLst>
          </p:cNvPr>
          <p:cNvSpPr txBox="1">
            <a:spLocks/>
          </p:cNvSpPr>
          <p:nvPr/>
        </p:nvSpPr>
        <p:spPr>
          <a:xfrm>
            <a:off x="1591366" y="55518"/>
            <a:ext cx="5038034"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600" b="1" i="1" cap="small" dirty="0">
                <a:solidFill>
                  <a:schemeClr val="bg1"/>
                </a:solidFill>
                <a:effectLst>
                  <a:outerShdw blurRad="38100" dist="38100" dir="2700000" algn="tl">
                    <a:srgbClr val="000000">
                      <a:alpha val="43137"/>
                    </a:srgbClr>
                  </a:outerShdw>
                </a:effectLst>
                <a:latin typeface="Gotham Medium" panose="02000604030000020004"/>
              </a:rPr>
              <a:t>The Two Made One</a:t>
            </a:r>
          </a:p>
        </p:txBody>
      </p:sp>
      <p:sp>
        <p:nvSpPr>
          <p:cNvPr id="17" name="Rectangle 16">
            <a:extLst>
              <a:ext uri="{FF2B5EF4-FFF2-40B4-BE49-F238E27FC236}">
                <a16:creationId xmlns:a16="http://schemas.microsoft.com/office/drawing/2014/main" id="{6F5EEDA2-7AE0-43EF-AF75-D8672D8B6481}"/>
              </a:ext>
            </a:extLst>
          </p:cNvPr>
          <p:cNvSpPr/>
          <p:nvPr/>
        </p:nvSpPr>
        <p:spPr>
          <a:xfrm>
            <a:off x="1466850" y="3170559"/>
            <a:ext cx="9239250" cy="3758239"/>
          </a:xfrm>
          <a:prstGeom prst="rect">
            <a:avLst/>
          </a:prstGeom>
          <a:blipFill dpi="0" rotWithShape="1">
            <a:blip r:embed="rId3">
              <a:alphaModFix amt="40000"/>
            </a:blip>
            <a:srcRect/>
            <a:stretch>
              <a:fillRect/>
            </a:stretch>
          </a:bli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664357" lvl="1" indent="-342900" hangingPunct="0">
              <a:buFont typeface="Wingdings" panose="05000000000000000000" pitchFamily="2" charset="2"/>
              <a:buChar char="q"/>
              <a:tabLst>
                <a:tab pos="642915" algn="l"/>
              </a:tabLst>
            </a:pP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664357" lvl="1" indent="-342900" hangingPunct="0">
              <a:buFont typeface="Wingdings" panose="05000000000000000000" pitchFamily="2" charset="2"/>
              <a:buChar char="q"/>
              <a:tabLst>
                <a:tab pos="642915" algn="l"/>
              </a:tabLst>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Bible Application</a:t>
            </a: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Conclusion</a:t>
            </a: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4357" lvl="1" indent="-342900" hangingPunct="0">
              <a:buFont typeface="Wingdings" panose="05000000000000000000" pitchFamily="2" charset="2"/>
              <a:buChar char="q"/>
              <a:tabLst>
                <a:tab pos="642915" algn="l"/>
              </a:tabLs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664357" lvl="1" indent="-342900" hangingPunct="0">
              <a:buFont typeface="Wingdings" panose="05000000000000000000" pitchFamily="2" charset="2"/>
              <a:buChar char="q"/>
              <a:tabLst>
                <a:tab pos="642915" algn="l"/>
              </a:tabLst>
            </a:pPr>
            <a:endParaRPr lang="en-US" sz="2400" b="1" spc="50" dirty="0">
              <a:ln w="0"/>
              <a:solidFill>
                <a:srgbClr val="00206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sp>
        <p:nvSpPr>
          <p:cNvPr id="23" name="Rectangle 22">
            <a:extLst>
              <a:ext uri="{FF2B5EF4-FFF2-40B4-BE49-F238E27FC236}">
                <a16:creationId xmlns:a16="http://schemas.microsoft.com/office/drawing/2014/main" id="{053F7D8E-C164-4279-B3C8-C0ABBD107279}"/>
              </a:ext>
            </a:extLst>
          </p:cNvPr>
          <p:cNvSpPr/>
          <p:nvPr/>
        </p:nvSpPr>
        <p:spPr>
          <a:xfrm>
            <a:off x="1428750" y="1101501"/>
            <a:ext cx="9239250" cy="1948512"/>
          </a:xfrm>
          <a:prstGeom prst="rect">
            <a:avLst/>
          </a:prstGeom>
          <a:blipFill dpi="0" rotWithShape="1">
            <a:blip r:embed="rId3">
              <a:alphaModFix amt="40000"/>
            </a:blip>
            <a:srcRect/>
            <a:stretch>
              <a:fillRect/>
            </a:stretch>
          </a:bli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lvl="1" defTabSz="562578">
              <a:lnSpc>
                <a:spcPct val="90000"/>
              </a:lnSpc>
              <a:spcBef>
                <a:spcPct val="0"/>
              </a:spcBef>
              <a:spcAft>
                <a:spcPct val="15000"/>
              </a:spcAft>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defTabSz="562578">
              <a:lnSpc>
                <a:spcPct val="90000"/>
              </a:lnSpc>
              <a:spcBef>
                <a:spcPct val="0"/>
              </a:spcBef>
              <a:spcAft>
                <a:spcPct val="15000"/>
              </a:spcAf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rPr>
              <a:t>Lesson Focus:</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defTabSz="562578">
              <a:lnSpc>
                <a:spcPct val="90000"/>
              </a:lnSpc>
              <a:spcBef>
                <a:spcPct val="0"/>
              </a:spcBef>
              <a:spcAft>
                <a:spcPct val="15000"/>
              </a:spcAf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rPr>
              <a:t>Life Response: </a:t>
            </a:r>
            <a:r>
              <a:rPr lang="en-US" sz="2400" b="1" dirty="0">
                <a:solidFill>
                  <a:srgbClr val="002060"/>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Share Jesus’ surprising mission in unexpected ways. </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defTabSz="562578">
              <a:lnSpc>
                <a:spcPct val="90000"/>
              </a:lnSpc>
              <a:spcBef>
                <a:spcPct val="0"/>
              </a:spcBef>
              <a:spcAft>
                <a:spcPct val="15000"/>
              </a:spcAft>
            </a:pPr>
            <a:r>
              <a:rPr lang="en-US" sz="2400" b="1" spc="50" dirty="0">
                <a:ln w="0"/>
                <a:solidFill>
                  <a:srgbClr val="002060"/>
                </a:solidFill>
                <a:effectLst>
                  <a:outerShdw blurRad="38100" dist="38100" dir="2700000" algn="tl">
                    <a:srgbClr val="000000">
                      <a:alpha val="43137"/>
                    </a:srgbClr>
                  </a:outerShdw>
                </a:effectLst>
                <a:latin typeface="Gotham Medium" panose="02000604030000020004"/>
              </a:rPr>
              <a:t>Bible Application:</a:t>
            </a:r>
          </a:p>
          <a:p>
            <a:pPr lvl="1" defTabSz="562578">
              <a:lnSpc>
                <a:spcPct val="90000"/>
              </a:lnSpc>
              <a:spcBef>
                <a:spcPct val="0"/>
              </a:spcBef>
              <a:spcAft>
                <a:spcPct val="15000"/>
              </a:spcAft>
            </a:pPr>
            <a:endPar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4FAEFB60-1222-4D15-AC05-C93E04F3F44D}"/>
              </a:ext>
            </a:extLst>
          </p:cNvPr>
          <p:cNvCxnSpPr>
            <a:cxnSpLocks/>
          </p:cNvCxnSpPr>
          <p:nvPr/>
        </p:nvCxnSpPr>
        <p:spPr>
          <a:xfrm>
            <a:off x="1524000" y="914400"/>
            <a:ext cx="8077200" cy="0"/>
          </a:xfrm>
          <a:prstGeom prst="line">
            <a:avLst/>
          </a:prstGeom>
          <a:ln w="5080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E2F6E14A-D5BE-4775-8F80-D55EF2724E0B}"/>
              </a:ext>
            </a:extLst>
          </p:cNvPr>
          <p:cNvSpPr>
            <a:spLocks noChangeShapeType="1"/>
          </p:cNvSpPr>
          <p:nvPr/>
        </p:nvSpPr>
        <p:spPr bwMode="auto">
          <a:xfrm flipV="1">
            <a:off x="914400" y="3058170"/>
            <a:ext cx="9984362" cy="66031"/>
          </a:xfrm>
          <a:prstGeom prst="line">
            <a:avLst/>
          </a:prstGeom>
          <a:noFill/>
          <a:ln w="77063">
            <a:solidFill>
              <a:schemeClr val="bg1"/>
            </a:solidFill>
            <a:round/>
            <a:headEnd/>
            <a:tailEnd/>
          </a:ln>
        </p:spPr>
        <p:txBody>
          <a:bodyPr lIns="64291" tIns="32146" rIns="64291" bIns="32146"/>
          <a:lstStyle/>
          <a:p>
            <a:endParaRPr lang="en-US" sz="14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3" name="TextBox 2">
            <a:extLst>
              <a:ext uri="{FF2B5EF4-FFF2-40B4-BE49-F238E27FC236}">
                <a16:creationId xmlns:a16="http://schemas.microsoft.com/office/drawing/2014/main" id="{1D6F9F92-3D92-9749-CBCF-349DEF2D7BE9}"/>
              </a:ext>
            </a:extLst>
          </p:cNvPr>
          <p:cNvSpPr txBox="1"/>
          <p:nvPr/>
        </p:nvSpPr>
        <p:spPr>
          <a:xfrm>
            <a:off x="4038600" y="1504890"/>
            <a:ext cx="6266292" cy="400110"/>
          </a:xfrm>
          <a:prstGeom prst="rect">
            <a:avLst/>
          </a:prstGeom>
          <a:noFill/>
        </p:spPr>
        <p:txBody>
          <a:bodyPr wrap="square">
            <a:spAutoFit/>
          </a:bodyPr>
          <a:lstStyle/>
          <a:p>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Let yourself be surprised by Jesus and His mission. </a:t>
            </a:r>
            <a:endParaRPr lang="en-US" sz="20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7" name="TextBox 6">
            <a:extLst>
              <a:ext uri="{FF2B5EF4-FFF2-40B4-BE49-F238E27FC236}">
                <a16:creationId xmlns:a16="http://schemas.microsoft.com/office/drawing/2014/main" id="{0A0AD696-D4C6-168D-10F8-707BA49E17A0}"/>
              </a:ext>
            </a:extLst>
          </p:cNvPr>
          <p:cNvSpPr txBox="1"/>
          <p:nvPr/>
        </p:nvSpPr>
        <p:spPr>
          <a:xfrm>
            <a:off x="4495800" y="2263914"/>
            <a:ext cx="6172200" cy="707886"/>
          </a:xfrm>
          <a:prstGeom prst="rect">
            <a:avLst/>
          </a:prstGeom>
          <a:noFill/>
        </p:spPr>
        <p:txBody>
          <a:bodyPr wrap="square">
            <a:spAutoFit/>
          </a:bodyPr>
          <a:lstStyle/>
          <a:p>
            <a:r>
              <a:rPr lang="en-US" sz="2000" b="1" spc="50" dirty="0">
                <a:ln w="0"/>
                <a:solidFill>
                  <a:srgbClr val="002060"/>
                </a:solidFill>
                <a:effectLst>
                  <a:outerShdw blurRad="38100" dist="38100" dir="2700000" algn="tl">
                    <a:srgbClr val="000000">
                      <a:alpha val="43137"/>
                    </a:srgbClr>
                  </a:outerShdw>
                </a:effectLst>
                <a:latin typeface="Gotham Medium" panose="02000604030000020004"/>
              </a:rPr>
              <a:t>Recognize how surprising Jesus’ actions as a child were to those around Him. </a:t>
            </a:r>
            <a:endParaRPr lang="en-US" sz="2000" b="1" dirty="0">
              <a:solidFill>
                <a:srgbClr val="002060"/>
              </a:solidFill>
              <a:effectLst>
                <a:outerShdw blurRad="38100" dist="38100" dir="2700000" algn="tl">
                  <a:srgbClr val="000000">
                    <a:alpha val="43137"/>
                  </a:srgbClr>
                </a:outerShdw>
              </a:effectLst>
              <a:latin typeface="Gotham Medium" panose="02000604030000020004"/>
            </a:endParaRPr>
          </a:p>
        </p:txBody>
      </p:sp>
      <p:pic>
        <p:nvPicPr>
          <p:cNvPr id="5" name="Picture 4">
            <a:extLst>
              <a:ext uri="{FF2B5EF4-FFF2-40B4-BE49-F238E27FC236}">
                <a16:creationId xmlns:a16="http://schemas.microsoft.com/office/drawing/2014/main" id="{C519CFC2-260E-EC32-CBEE-E0AD2820F039}"/>
              </a:ext>
            </a:extLst>
          </p:cNvPr>
          <p:cNvPicPr>
            <a:picLocks noChangeAspect="1"/>
          </p:cNvPicPr>
          <p:nvPr/>
        </p:nvPicPr>
        <p:blipFill>
          <a:blip r:embed="rId3">
            <a:alphaModFix amt="50000"/>
          </a:blip>
          <a:srcRect t="18875" b="18875"/>
          <a:stretch/>
        </p:blipFill>
        <p:spPr>
          <a:xfrm>
            <a:off x="5346584" y="3492492"/>
            <a:ext cx="5092817" cy="3170296"/>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
        <p:nvSpPr>
          <p:cNvPr id="8" name="Slide Number Placeholder 7">
            <a:extLst>
              <a:ext uri="{FF2B5EF4-FFF2-40B4-BE49-F238E27FC236}">
                <a16:creationId xmlns:a16="http://schemas.microsoft.com/office/drawing/2014/main" id="{A9BEC875-C861-8209-4917-93A5B0A99573}"/>
              </a:ext>
            </a:extLst>
          </p:cNvPr>
          <p:cNvSpPr>
            <a:spLocks noGrp="1"/>
          </p:cNvSpPr>
          <p:nvPr>
            <p:ph type="sldNum" sz="quarter" idx="2"/>
          </p:nvPr>
        </p:nvSpPr>
        <p:spPr>
          <a:xfrm>
            <a:off x="9601200" y="6356351"/>
            <a:ext cx="609600" cy="365125"/>
          </a:xfrm>
        </p:spPr>
        <p:txBody>
          <a:bodyPr/>
          <a:lstStyle/>
          <a:p>
            <a:fld id="{86CB4B4D-7CA3-9044-876B-883B54F8677D}" type="slidenum">
              <a:rPr lang="en-US" sz="1600" b="1">
                <a:solidFill>
                  <a:schemeClr val="bg1"/>
                </a:solidFill>
                <a:effectLst>
                  <a:outerShdw blurRad="38100" dist="38100" dir="2700000" algn="tl">
                    <a:srgbClr val="000000">
                      <a:alpha val="43137"/>
                    </a:srgbClr>
                  </a:outerShdw>
                </a:effectLst>
                <a:latin typeface="Gotham Medium" panose="02000604030000020004"/>
              </a:rPr>
              <a:pPr/>
              <a:t>3</a:t>
            </a:fld>
            <a:endParaRPr lang="en-US" sz="1600" b="1">
              <a:solidFill>
                <a:schemeClr val="bg1"/>
              </a:solidFill>
              <a:effectLst>
                <a:outerShdw blurRad="38100" dist="38100" dir="2700000" algn="tl">
                  <a:srgbClr val="000000">
                    <a:alpha val="43137"/>
                  </a:srgbClr>
                </a:outerShdw>
              </a:effectLst>
              <a:latin typeface="Gotham Medium" panose="02000604030000020004"/>
            </a:endParaRPr>
          </a:p>
        </p:txBody>
      </p:sp>
      <p:sp>
        <p:nvSpPr>
          <p:cNvPr id="6" name="TextBox 5">
            <a:extLst>
              <a:ext uri="{FF2B5EF4-FFF2-40B4-BE49-F238E27FC236}">
                <a16:creationId xmlns:a16="http://schemas.microsoft.com/office/drawing/2014/main" id="{5155EE88-6FC0-2BB0-670C-37607A28FD4F}"/>
              </a:ext>
            </a:extLst>
          </p:cNvPr>
          <p:cNvSpPr txBox="1"/>
          <p:nvPr/>
        </p:nvSpPr>
        <p:spPr>
          <a:xfrm>
            <a:off x="1428750" y="4741683"/>
            <a:ext cx="7162800" cy="671915"/>
          </a:xfrm>
          <a:prstGeom prst="rect">
            <a:avLst/>
          </a:prstGeom>
          <a:noFill/>
        </p:spPr>
        <p:txBody>
          <a:bodyPr wrap="square">
            <a:spAutoFit/>
          </a:bodyPr>
          <a:lstStyle/>
          <a:p>
            <a:pPr marL="1257300" lvl="2" indent="-342900">
              <a:lnSpc>
                <a:spcPct val="107000"/>
              </a:lnSpc>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Search for the Missing Jesus - Luke 2:41–47 KJV</a:t>
            </a:r>
          </a:p>
          <a:p>
            <a:pPr marL="1257300" lvl="2" indent="-342900">
              <a:lnSpc>
                <a:spcPct val="107000"/>
              </a:lnSpc>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Responds to His Parents - Luke 2:48–52 KJV</a:t>
            </a:r>
          </a:p>
        </p:txBody>
      </p:sp>
      <p:sp>
        <p:nvSpPr>
          <p:cNvPr id="19" name="TextBox 18">
            <a:extLst>
              <a:ext uri="{FF2B5EF4-FFF2-40B4-BE49-F238E27FC236}">
                <a16:creationId xmlns:a16="http://schemas.microsoft.com/office/drawing/2014/main" id="{1D44A659-E713-4F38-BC1E-5EC58DB61D99}"/>
              </a:ext>
            </a:extLst>
          </p:cNvPr>
          <p:cNvSpPr txBox="1"/>
          <p:nvPr/>
        </p:nvSpPr>
        <p:spPr>
          <a:xfrm>
            <a:off x="6629401" y="115824"/>
            <a:ext cx="3124200" cy="55736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200" b="1" dirty="0">
                <a:solidFill>
                  <a:schemeClr val="bg1"/>
                </a:solidFill>
                <a:effectLst>
                  <a:outerShdw blurRad="38100" dist="38100" dir="2700000" algn="tl">
                    <a:srgbClr val="000000">
                      <a:alpha val="43137"/>
                    </a:srgbClr>
                  </a:outerShdw>
                </a:effectLst>
                <a:latin typeface="Gotham Medium" panose="02000604030000020004"/>
              </a:rPr>
              <a:t>LESSON OUTLINE</a:t>
            </a:r>
          </a:p>
        </p:txBody>
      </p:sp>
    </p:spTree>
    <p:extLst>
      <p:ext uri="{BB962C8B-B14F-4D97-AF65-F5344CB8AC3E}">
        <p14:creationId xmlns:p14="http://schemas.microsoft.com/office/powerpoint/2010/main" val="1355652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1A0FCE-1321-E088-39FA-828BD86AD14C}"/>
              </a:ext>
            </a:extLst>
          </p:cNvPr>
          <p:cNvPicPr>
            <a:picLocks noChangeAspect="1"/>
          </p:cNvPicPr>
          <p:nvPr/>
        </p:nvPicPr>
        <p:blipFill>
          <a:blip r:embed="rId3"/>
          <a:srcRect t="17074" b="17074"/>
          <a:stretch/>
        </p:blipFill>
        <p:spPr>
          <a:xfrm>
            <a:off x="1524002" y="695343"/>
            <a:ext cx="9143999" cy="6021422"/>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cxnSp>
        <p:nvCxnSpPr>
          <p:cNvPr id="7" name="Straight Connector 6">
            <a:extLst>
              <a:ext uri="{FF2B5EF4-FFF2-40B4-BE49-F238E27FC236}">
                <a16:creationId xmlns:a16="http://schemas.microsoft.com/office/drawing/2014/main" id="{51A9401A-7913-4F7A-8B68-17A4A8999448}"/>
              </a:ext>
            </a:extLst>
          </p:cNvPr>
          <p:cNvCxnSpPr>
            <a:cxnSpLocks/>
          </p:cNvCxnSpPr>
          <p:nvPr/>
        </p:nvCxnSpPr>
        <p:spPr>
          <a:xfrm flipV="1">
            <a:off x="1321308" y="609880"/>
            <a:ext cx="9651492" cy="284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44DD0E-AB4B-42C7-BCE3-B593E003D2C6}"/>
              </a:ext>
            </a:extLst>
          </p:cNvPr>
          <p:cNvSpPr txBox="1"/>
          <p:nvPr/>
        </p:nvSpPr>
        <p:spPr>
          <a:xfrm>
            <a:off x="2012512" y="1205501"/>
            <a:ext cx="6947776" cy="5262979"/>
          </a:xfrm>
          <a:prstGeom prst="rect">
            <a:avLst/>
          </a:prstGeom>
          <a:noFill/>
        </p:spPr>
        <p:txBody>
          <a:bodyPr wrap="square">
            <a:spAutoFit/>
          </a:bodyPr>
          <a:lstStyle/>
          <a:p>
            <a:pPr marL="321457" lvl="1" hangingPunct="0">
              <a:tabLst>
                <a:tab pos="642915" algn="l"/>
              </a:tabLst>
            </a:pPr>
            <a:r>
              <a:rPr lang="en-US" sz="3200" b="1" u="sng" cap="small" dirty="0">
                <a:solidFill>
                  <a:schemeClr val="accent6">
                    <a:lumMod val="20000"/>
                    <a:lumOff val="80000"/>
                  </a:schemeClr>
                </a:solidFill>
                <a:effectLst>
                  <a:outerShdw blurRad="38100" dist="38100" dir="2700000" algn="tl">
                    <a:srgbClr val="000000">
                      <a:alpha val="43137"/>
                    </a:srgbClr>
                  </a:outerShdw>
                </a:effectLst>
                <a:latin typeface="Gotham Medium" panose="02000604030000020004"/>
              </a:rPr>
              <a:t>One Family, All Different</a:t>
            </a:r>
          </a:p>
          <a:p>
            <a:pPr marL="321457" lvl="1" hangingPunct="0">
              <a:tabLst>
                <a:tab pos="642915" algn="l"/>
              </a:tabLst>
            </a:pPr>
            <a:endParaRPr lang="en-US" sz="400" b="1" dirty="0">
              <a:solidFill>
                <a:schemeClr val="accent6">
                  <a:lumMod val="20000"/>
                  <a:lumOff val="80000"/>
                </a:schemeClr>
              </a:solidFill>
              <a:effectLst>
                <a:outerShdw blurRad="38100" dist="38100" dir="2700000" algn="tl">
                  <a:srgbClr val="000000">
                    <a:alpha val="43137"/>
                  </a:srgbClr>
                </a:outerShdw>
              </a:effectLst>
              <a:latin typeface="Gotham Medium" panose="02000604030000020004"/>
            </a:endParaRPr>
          </a:p>
          <a:p>
            <a:pPr marL="778657" lvl="2" hangingPunct="0">
              <a:tabLst>
                <a:tab pos="642915" algn="l"/>
              </a:tabLst>
            </a:pPr>
            <a:r>
              <a:rPr lang="en-US" sz="2000" b="1" dirty="0">
                <a:solidFill>
                  <a:schemeClr val="accent6">
                    <a:lumMod val="20000"/>
                    <a:lumOff val="80000"/>
                  </a:schemeClr>
                </a:solidFill>
                <a:effectLst>
                  <a:outerShdw blurRad="38100" dist="38100" dir="2700000" algn="tl">
                    <a:srgbClr val="000000">
                      <a:alpha val="43137"/>
                    </a:srgbClr>
                  </a:outerShdw>
                </a:effectLst>
                <a:latin typeface="Gotham Medium" panose="02000604030000020004"/>
              </a:rPr>
              <a:t>Are you more “like” or more “unlike” other members of your family? For family members who are genetically related, we can be very “like” in physical characteristics. But even there, our similarities highlight our differences—and we all have differences because we are individuals. (Disclaimer: identical twins offer certain exceptions!)</a:t>
            </a:r>
          </a:p>
          <a:p>
            <a:pPr marL="778657" lvl="2" hangingPunct="0">
              <a:tabLst>
                <a:tab pos="642915" algn="l"/>
              </a:tabLst>
            </a:pPr>
            <a:endParaRPr lang="en-US" sz="2000" b="1" dirty="0">
              <a:solidFill>
                <a:schemeClr val="accent6">
                  <a:lumMod val="20000"/>
                  <a:lumOff val="80000"/>
                </a:schemeClr>
              </a:solidFill>
              <a:effectLst>
                <a:outerShdw blurRad="38100" dist="38100" dir="2700000" algn="tl">
                  <a:srgbClr val="000000">
                    <a:alpha val="43137"/>
                  </a:srgbClr>
                </a:outerShdw>
              </a:effectLst>
              <a:latin typeface="Gotham Medium" panose="02000604030000020004"/>
            </a:endParaRPr>
          </a:p>
          <a:p>
            <a:pPr marL="778657" lvl="2" hangingPunct="0">
              <a:tabLst>
                <a:tab pos="642915" algn="l"/>
              </a:tabLst>
            </a:pPr>
            <a:r>
              <a:rPr lang="en-US" sz="2000" b="1" dirty="0">
                <a:solidFill>
                  <a:schemeClr val="accent6">
                    <a:lumMod val="20000"/>
                    <a:lumOff val="80000"/>
                  </a:schemeClr>
                </a:solidFill>
                <a:effectLst>
                  <a:outerShdw blurRad="38100" dist="38100" dir="2700000" algn="tl">
                    <a:srgbClr val="000000">
                      <a:alpha val="43137"/>
                    </a:srgbClr>
                  </a:outerShdw>
                </a:effectLst>
                <a:latin typeface="Gotham Medium" panose="02000604030000020004"/>
              </a:rPr>
              <a:t>How we handle our differences in values, economic status, etc. , can sever family relationships. This is a story as old as humanity. Likewise, this is a story as broad as humanity. Yet those realities don’t negate the Bible’s teaching that humanity is one large family. The solution for a fractured, divided humanity is found in today’s text. </a:t>
            </a:r>
          </a:p>
        </p:txBody>
      </p:sp>
      <p:sp>
        <p:nvSpPr>
          <p:cNvPr id="11" name="TextBox 10">
            <a:extLst>
              <a:ext uri="{FF2B5EF4-FFF2-40B4-BE49-F238E27FC236}">
                <a16:creationId xmlns:a16="http://schemas.microsoft.com/office/drawing/2014/main" id="{68F88016-2801-416D-9BF0-FD048DE38CE4}"/>
              </a:ext>
            </a:extLst>
          </p:cNvPr>
          <p:cNvSpPr txBox="1"/>
          <p:nvPr/>
        </p:nvSpPr>
        <p:spPr>
          <a:xfrm>
            <a:off x="1676400" y="-1"/>
            <a:ext cx="2286000" cy="618918"/>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ctr"/>
            <a:r>
              <a:rPr lang="en-US" sz="3600" b="1" cap="small" dirty="0">
                <a:solidFill>
                  <a:schemeClr val="bg1"/>
                </a:solidFill>
                <a:effectLst>
                  <a:outerShdw blurRad="38100" dist="38100" dir="2700000" algn="tl">
                    <a:srgbClr val="000000">
                      <a:alpha val="43137"/>
                    </a:srgbClr>
                  </a:outerShdw>
                </a:effectLst>
                <a:latin typeface="Gotham Medium" panose="02000604030000020004"/>
              </a:rPr>
              <a:t>Context</a:t>
            </a:r>
          </a:p>
        </p:txBody>
      </p:sp>
      <p:sp>
        <p:nvSpPr>
          <p:cNvPr id="12" name="Title 2">
            <a:extLst>
              <a:ext uri="{FF2B5EF4-FFF2-40B4-BE49-F238E27FC236}">
                <a16:creationId xmlns:a16="http://schemas.microsoft.com/office/drawing/2014/main" id="{B21C7C5B-2B1B-4D06-8428-E64C76F68B41}"/>
              </a:ext>
            </a:extLst>
          </p:cNvPr>
          <p:cNvSpPr txBox="1">
            <a:spLocks/>
          </p:cNvSpPr>
          <p:nvPr/>
        </p:nvSpPr>
        <p:spPr>
          <a:xfrm>
            <a:off x="5486400" y="12896"/>
            <a:ext cx="3093456" cy="60350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Medium" panose="02000604030000020004"/>
              </a:rPr>
              <a:t>The Two Made One</a:t>
            </a:r>
          </a:p>
        </p:txBody>
      </p:sp>
      <p:sp>
        <p:nvSpPr>
          <p:cNvPr id="4" name="Slide Number Placeholder 7">
            <a:extLst>
              <a:ext uri="{FF2B5EF4-FFF2-40B4-BE49-F238E27FC236}">
                <a16:creationId xmlns:a16="http://schemas.microsoft.com/office/drawing/2014/main" id="{B0C11A89-71D8-65E7-5FBA-F08ED3B7A2D9}"/>
              </a:ext>
            </a:extLst>
          </p:cNvPr>
          <p:cNvSpPr>
            <a:spLocks noGrp="1"/>
          </p:cNvSpPr>
          <p:nvPr>
            <p:ph type="sldNum" sz="quarter" idx="2"/>
          </p:nvPr>
        </p:nvSpPr>
        <p:spPr>
          <a:xfrm>
            <a:off x="9601200" y="6356351"/>
            <a:ext cx="609600" cy="365125"/>
          </a:xfrm>
        </p:spPr>
        <p:txBody>
          <a:bodyPr/>
          <a:lstStyle/>
          <a:p>
            <a:fld id="{86CB4B4D-7CA3-9044-876B-883B54F8677D}" type="slidenum">
              <a:rPr lang="en-US" sz="1800" b="1">
                <a:solidFill>
                  <a:srgbClr val="002060"/>
                </a:solidFill>
                <a:effectLst>
                  <a:outerShdw blurRad="38100" dist="38100" dir="2700000" algn="tl">
                    <a:srgbClr val="000000">
                      <a:alpha val="43137"/>
                    </a:srgbClr>
                  </a:outerShdw>
                </a:effectLst>
                <a:latin typeface="Gotham Medium" panose="02000604030000020004"/>
              </a:rPr>
              <a:pPr/>
              <a:t>4</a:t>
            </a:fld>
            <a:endParaRPr lang="en-US" sz="1800" b="1">
              <a:solidFill>
                <a:srgbClr val="002060"/>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3721166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4657" y="365125"/>
            <a:ext cx="6749141" cy="1807305"/>
          </a:xfrm>
        </p:spPr>
        <p:txBody>
          <a:bodyPr>
            <a:normAutofit/>
          </a:bodyPr>
          <a:lstStyle/>
          <a:p>
            <a:r>
              <a:rPr lang="en-US" b="1" dirty="0">
                <a:effectLst>
                  <a:outerShdw blurRad="38100" dist="38100" dir="2700000" algn="tl">
                    <a:srgbClr val="000000">
                      <a:alpha val="43137"/>
                    </a:srgbClr>
                  </a:outerShdw>
                </a:effectLst>
                <a:latin typeface="Gotham Medium" panose="02000604030000020004"/>
              </a:rPr>
              <a:t>The Two Made One</a:t>
            </a:r>
          </a:p>
        </p:txBody>
      </p:sp>
      <p:pic>
        <p:nvPicPr>
          <p:cNvPr id="4" name="Picture 3" descr="A blue and pink swirls&#10;&#10;AI-generated content may be incorrect.">
            <a:extLst>
              <a:ext uri="{FF2B5EF4-FFF2-40B4-BE49-F238E27FC236}">
                <a16:creationId xmlns:a16="http://schemas.microsoft.com/office/drawing/2014/main" id="{6F546360-16FC-ECE1-814F-806A66AFCBDC}"/>
              </a:ext>
            </a:extLst>
          </p:cNvPr>
          <p:cNvPicPr>
            <a:picLocks noChangeAspect="1"/>
          </p:cNvPicPr>
          <p:nvPr/>
        </p:nvPicPr>
        <p:blipFill>
          <a:blip r:embed="rId3"/>
          <a:srcRect l="2547" r="8264"/>
          <a:stretch>
            <a:fillRect/>
          </a:stretch>
        </p:blipFill>
        <p:spPr>
          <a:xfrm>
            <a:off x="32657" y="10"/>
            <a:ext cx="4539343"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blipFill>
            <a:blip r:embed="rId4">
              <a:alphaModFix amt="70000"/>
            </a:blip>
            <a:stretch>
              <a:fillRect/>
            </a:stretch>
          </a:blipFill>
        </p:spPr>
      </p:pic>
      <p:sp>
        <p:nvSpPr>
          <p:cNvPr id="3" name="Content Placeholder 2"/>
          <p:cNvSpPr>
            <a:spLocks noGrp="1"/>
          </p:cNvSpPr>
          <p:nvPr>
            <p:ph idx="1"/>
          </p:nvPr>
        </p:nvSpPr>
        <p:spPr>
          <a:xfrm>
            <a:off x="4495800" y="1752600"/>
            <a:ext cx="7315198" cy="4433623"/>
          </a:xfrm>
        </p:spPr>
        <p:txBody>
          <a:bodyPr>
            <a:normAutofit lnSpcReduction="10000"/>
          </a:bodyPr>
          <a:lstStyle/>
          <a:p>
            <a:pPr>
              <a:lnSpc>
                <a:spcPct val="90000"/>
              </a:lnSpc>
            </a:pPr>
            <a:r>
              <a:rPr lang="en-US" sz="2000" b="1" dirty="0">
                <a:effectLst>
                  <a:outerShdw blurRad="38100" dist="38100" dir="2700000" algn="tl">
                    <a:srgbClr val="000000">
                      <a:alpha val="43137"/>
                    </a:srgbClr>
                  </a:outerShdw>
                </a:effectLst>
                <a:latin typeface="Gotham Medium" panose="02000604030000020004"/>
              </a:rPr>
              <a:t>Paul writes to the Gentile believers in Ephesus, reminding them of their past exclusion from God's covenant. They were outsiders, alienated from the people of God, without hope. Through Christ’s death, they have been brought near. Christ broke down the wall of hostility, abolishing the law, and created one new humanity, making peace. </a:t>
            </a:r>
          </a:p>
          <a:p>
            <a:pPr>
              <a:lnSpc>
                <a:spcPct val="90000"/>
              </a:lnSpc>
            </a:pPr>
            <a:r>
              <a:rPr lang="en-US" sz="2000" b="1" dirty="0">
                <a:effectLst>
                  <a:outerShdw blurRad="38100" dist="38100" dir="2700000" algn="tl">
                    <a:srgbClr val="000000">
                      <a:alpha val="43137"/>
                    </a:srgbClr>
                  </a:outerShdw>
                </a:effectLst>
                <a:latin typeface="Gotham Medium" panose="02000604030000020004"/>
              </a:rPr>
              <a:t>Ephesians 2:11–22 describes a shift: Gentiles, once excluded, are now brought near through Jesus. He ended hostility, fulfilled the law, and formed a new community with equal access to God. The church is a household and holy temple, founded on the apostles and prophets, with Christ as the cornerstone. </a:t>
            </a:r>
          </a:p>
          <a:p>
            <a:pPr>
              <a:lnSpc>
                <a:spcPct val="90000"/>
              </a:lnSpc>
            </a:pPr>
            <a:r>
              <a:rPr lang="en-US" sz="2000" b="1" dirty="0">
                <a:effectLst>
                  <a:outerShdw blurRad="38100" dist="38100" dir="2700000" algn="tl">
                    <a:srgbClr val="000000">
                      <a:alpha val="43137"/>
                    </a:srgbClr>
                  </a:outerShdw>
                </a:effectLst>
                <a:latin typeface="Gotham Medium" panose="02000604030000020004"/>
              </a:rPr>
              <a:t>Paul’s message is one of radical unity. Jews and Gentiles were deeply divided, but Christ’s death removed these barriers. Paul’s temple imagery showed that God’s presence now dwells in His unified people, not a building. Jesus, the cornerstone, holds believers together as God’s dwelling place. </a:t>
            </a:r>
          </a:p>
        </p:txBody>
      </p:sp>
      <p:sp>
        <p:nvSpPr>
          <p:cNvPr id="6" name="Slide Number Placeholder 5">
            <a:extLst>
              <a:ext uri="{FF2B5EF4-FFF2-40B4-BE49-F238E27FC236}">
                <a16:creationId xmlns:a16="http://schemas.microsoft.com/office/drawing/2014/main" id="{1B4542D2-13DE-1915-5A01-E0F507E60B37}"/>
              </a:ext>
            </a:extLst>
          </p:cNvPr>
          <p:cNvSpPr>
            <a:spLocks noGrp="1"/>
          </p:cNvSpPr>
          <p:nvPr>
            <p:ph type="sldNum" sz="quarter" idx="12"/>
          </p:nvPr>
        </p:nvSpPr>
        <p:spPr>
          <a:xfrm>
            <a:off x="8610600" y="6356350"/>
            <a:ext cx="2743200" cy="365125"/>
          </a:xfrm>
        </p:spPr>
        <p:txBody>
          <a:bodyPr>
            <a:normAutofit/>
          </a:bodyPr>
          <a:lstStyle/>
          <a:p>
            <a:pPr>
              <a:spcAft>
                <a:spcPts val="600"/>
              </a:spcAft>
            </a:pPr>
            <a:fld id="{7FDD155A-A736-465E-AD78-FBDA6FB6ED20}" type="slidenum">
              <a:rPr lang="en-US">
                <a:latin typeface="Arial Black" panose="020B0A04020102020204" pitchFamily="34" charset="0"/>
              </a:rPr>
              <a:pPr>
                <a:spcAft>
                  <a:spcPts val="600"/>
                </a:spcAft>
              </a:pPr>
              <a:t>5</a:t>
            </a:fld>
            <a:endParaRPr lang="en-US">
              <a:latin typeface="Arial Black" panose="020B0A04020102020204" pitchFamily="34" charset="0"/>
            </a:endParaRPr>
          </a:p>
        </p:txBody>
      </p:sp>
    </p:spTree>
    <p:extLst>
      <p:ext uri="{BB962C8B-B14F-4D97-AF65-F5344CB8AC3E}">
        <p14:creationId xmlns:p14="http://schemas.microsoft.com/office/powerpoint/2010/main" val="15594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4F8DD0-562C-AD29-B266-1D4D55AE215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9C3B7-AE1E-D49B-887C-35D1A3C3BA2B}"/>
              </a:ext>
            </a:extLst>
          </p:cNvPr>
          <p:cNvSpPr>
            <a:spLocks noGrp="1"/>
          </p:cNvSpPr>
          <p:nvPr>
            <p:ph type="title"/>
          </p:nvPr>
        </p:nvSpPr>
        <p:spPr>
          <a:xfrm>
            <a:off x="526773" y="-322147"/>
            <a:ext cx="11018520" cy="1434415"/>
          </a:xfrm>
        </p:spPr>
        <p:txBody>
          <a:bodyPr anchor="b">
            <a:normAutofit/>
          </a:bodyPr>
          <a:lstStyle/>
          <a:p>
            <a:r>
              <a:rPr lang="en-US" sz="5400" b="1" dirty="0">
                <a:solidFill>
                  <a:srgbClr val="002060"/>
                </a:solidFill>
                <a:effectLst>
                  <a:outerShdw blurRad="38100" dist="38100" dir="2700000" algn="tl">
                    <a:srgbClr val="000000">
                      <a:alpha val="43137"/>
                    </a:srgbClr>
                  </a:outerShdw>
                </a:effectLst>
                <a:latin typeface="Gotham Medium" panose="02000604030000020004"/>
              </a:rPr>
              <a:t>The Two Made One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E3FD77-868E-6E78-DBD1-85CFC3FDCBD1}"/>
              </a:ext>
            </a:extLst>
          </p:cNvPr>
          <p:cNvSpPr>
            <a:spLocks noGrp="1"/>
          </p:cNvSpPr>
          <p:nvPr>
            <p:ph idx="1"/>
          </p:nvPr>
        </p:nvSpPr>
        <p:spPr>
          <a:xfrm>
            <a:off x="572493" y="2071316"/>
            <a:ext cx="6713552" cy="4119172"/>
          </a:xfrm>
        </p:spPr>
        <p:txBody>
          <a:bodyPr anchor="t">
            <a:normAutofit lnSpcReduction="10000"/>
          </a:bodyPr>
          <a:lstStyle/>
          <a:p>
            <a:pPr>
              <a:lnSpc>
                <a:spcPct val="90000"/>
              </a:lnSpc>
            </a:pPr>
            <a:r>
              <a:rPr lang="en-US" sz="1700" b="1" dirty="0">
                <a:effectLst>
                  <a:outerShdw blurRad="38100" dist="38100" dir="2700000" algn="tl">
                    <a:srgbClr val="000000">
                      <a:alpha val="43137"/>
                    </a:srgbClr>
                  </a:outerShdw>
                </a:effectLst>
                <a:latin typeface="Gotham Medium" panose="02000604030000020004"/>
              </a:rPr>
              <a:t>In the Old Testament, God instructs the Israelites to build a tabernacle where his Spirit would dwell (Ex. 25–27). Later on, King Solomon built the temple as a more permanent structure for Jewish worship (see 1 Kings 6; 2 Chron. 3). This temple was meant to instruct the Israelites about the holiness of God while creating a place for God to dwell among His people. </a:t>
            </a:r>
          </a:p>
          <a:p>
            <a:pPr>
              <a:lnSpc>
                <a:spcPct val="90000"/>
              </a:lnSpc>
            </a:pPr>
            <a:endParaRPr lang="en-US" sz="1700" b="1" dirty="0">
              <a:effectLst>
                <a:outerShdw blurRad="38100" dist="38100" dir="2700000" algn="tl">
                  <a:srgbClr val="000000">
                    <a:alpha val="43137"/>
                  </a:srgbClr>
                </a:outerShdw>
              </a:effectLst>
              <a:latin typeface="Gotham Medium" panose="02000604030000020004"/>
            </a:endParaRPr>
          </a:p>
          <a:p>
            <a:pPr>
              <a:lnSpc>
                <a:spcPct val="90000"/>
              </a:lnSpc>
            </a:pPr>
            <a:r>
              <a:rPr lang="en-US" sz="1700" b="1" dirty="0">
                <a:effectLst>
                  <a:outerShdw blurRad="38100" dist="38100" dir="2700000" algn="tl">
                    <a:srgbClr val="000000">
                      <a:alpha val="43137"/>
                    </a:srgbClr>
                  </a:outerShdw>
                </a:effectLst>
                <a:latin typeface="Gotham Medium" panose="02000604030000020004"/>
              </a:rPr>
              <a:t>At the time Paul was writing to the Ephesians, the Jews worshiped in a new temple—one where Gentiles were excluded from the inner courts. This second temple included a “holy of holies,” the most sacred area where the presence of God dwelled. Only a high priest could enter that area once a year. </a:t>
            </a:r>
          </a:p>
          <a:p>
            <a:pPr>
              <a:lnSpc>
                <a:spcPct val="90000"/>
              </a:lnSpc>
            </a:pPr>
            <a:endParaRPr lang="en-US" sz="1700" b="1" dirty="0">
              <a:effectLst>
                <a:outerShdw blurRad="38100" dist="38100" dir="2700000" algn="tl">
                  <a:srgbClr val="000000">
                    <a:alpha val="43137"/>
                  </a:srgbClr>
                </a:outerShdw>
              </a:effectLst>
              <a:latin typeface="Gotham Medium" panose="02000604030000020004"/>
            </a:endParaRPr>
          </a:p>
          <a:p>
            <a:pPr>
              <a:lnSpc>
                <a:spcPct val="90000"/>
              </a:lnSpc>
            </a:pPr>
            <a:r>
              <a:rPr lang="en-US" sz="1700" b="1" dirty="0">
                <a:effectLst>
                  <a:outerShdw blurRad="38100" dist="38100" dir="2700000" algn="tl">
                    <a:srgbClr val="000000">
                      <a:alpha val="43137"/>
                    </a:srgbClr>
                  </a:outerShdw>
                </a:effectLst>
                <a:latin typeface="Gotham Medium" panose="02000604030000020004"/>
              </a:rPr>
              <a:t>With that background, imagine how surprising it would be for believers to hear Paul call Jews and Gentiles a “holy temple” and a “dwelling in which God lives by his Spirit” (vv. 21–22). Instead of adding new layers to constrain access to God, the new temple of God’s people is open and inviting to all. </a:t>
            </a:r>
          </a:p>
        </p:txBody>
      </p:sp>
      <p:pic>
        <p:nvPicPr>
          <p:cNvPr id="4" name="Picture 3" descr="A blue and pink swirls&#10;&#10;AI-generated content may be incorrect.">
            <a:extLst>
              <a:ext uri="{FF2B5EF4-FFF2-40B4-BE49-F238E27FC236}">
                <a16:creationId xmlns:a16="http://schemas.microsoft.com/office/drawing/2014/main" id="{FFEDCA1D-4114-8C89-44BA-7AFD288BA895}"/>
              </a:ext>
            </a:extLst>
          </p:cNvPr>
          <p:cNvPicPr>
            <a:picLocks noChangeAspect="1"/>
          </p:cNvPicPr>
          <p:nvPr/>
        </p:nvPicPr>
        <p:blipFill>
          <a:blip r:embed="rId3"/>
          <a:srcRect r="3792" b="-3"/>
          <a:stretch>
            <a:fillRect/>
          </a:stretch>
        </p:blipFill>
        <p:spPr>
          <a:xfrm>
            <a:off x="7675658" y="2093976"/>
            <a:ext cx="3941064" cy="4096512"/>
          </a:xfrm>
          <a:prstGeom prst="rect">
            <a:avLst/>
          </a:prstGeom>
          <a:blipFill>
            <a:blip r:embed="rId4">
              <a:alphaModFix amt="70000"/>
            </a:blip>
            <a:stretch>
              <a:fillRect/>
            </a:stretch>
          </a:blipFill>
        </p:spPr>
      </p:pic>
      <p:sp>
        <p:nvSpPr>
          <p:cNvPr id="6" name="Slide Number Placeholder 5">
            <a:extLst>
              <a:ext uri="{FF2B5EF4-FFF2-40B4-BE49-F238E27FC236}">
                <a16:creationId xmlns:a16="http://schemas.microsoft.com/office/drawing/2014/main" id="{0002D4EA-F645-4587-315A-E7C9A109A21E}"/>
              </a:ext>
            </a:extLst>
          </p:cNvPr>
          <p:cNvSpPr>
            <a:spLocks noGrp="1"/>
          </p:cNvSpPr>
          <p:nvPr>
            <p:ph type="sldNum" sz="quarter" idx="12"/>
          </p:nvPr>
        </p:nvSpPr>
        <p:spPr>
          <a:xfrm>
            <a:off x="8610600" y="6356350"/>
            <a:ext cx="2743200" cy="365125"/>
          </a:xfrm>
        </p:spPr>
        <p:txBody>
          <a:bodyPr>
            <a:normAutofit/>
          </a:bodyPr>
          <a:lstStyle/>
          <a:p>
            <a:pPr>
              <a:spcAft>
                <a:spcPts val="600"/>
              </a:spcAft>
            </a:pPr>
            <a:fld id="{7FDD155A-A736-465E-AD78-FBDA6FB6ED20}" type="slidenum">
              <a:rPr lang="en-US">
                <a:latin typeface="Arial Black" panose="020B0A04020102020204" pitchFamily="34" charset="0"/>
              </a:rPr>
              <a:pPr>
                <a:spcAft>
                  <a:spcPts val="600"/>
                </a:spcAft>
              </a:pPr>
              <a:t>6</a:t>
            </a:fld>
            <a:endParaRPr lang="en-US">
              <a:latin typeface="Arial Black" panose="020B0A04020102020204" pitchFamily="34" charset="0"/>
            </a:endParaRPr>
          </a:p>
        </p:txBody>
      </p:sp>
      <p:sp>
        <p:nvSpPr>
          <p:cNvPr id="5" name="Title 1">
            <a:extLst>
              <a:ext uri="{FF2B5EF4-FFF2-40B4-BE49-F238E27FC236}">
                <a16:creationId xmlns:a16="http://schemas.microsoft.com/office/drawing/2014/main" id="{1D42D5A1-0D38-7C0B-4797-66E6DB076D42}"/>
              </a:ext>
            </a:extLst>
          </p:cNvPr>
          <p:cNvSpPr txBox="1">
            <a:spLocks/>
          </p:cNvSpPr>
          <p:nvPr/>
        </p:nvSpPr>
        <p:spPr>
          <a:xfrm>
            <a:off x="579433" y="1175204"/>
            <a:ext cx="6781800" cy="457199"/>
          </a:xfrm>
          <a:prstGeom prst="rect">
            <a:avLst/>
          </a:prstGeom>
          <a:solidFill>
            <a:srgbClr val="00206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HOLY TEMPLE</a:t>
            </a:r>
          </a:p>
        </p:txBody>
      </p:sp>
    </p:spTree>
    <p:extLst>
      <p:ext uri="{BB962C8B-B14F-4D97-AF65-F5344CB8AC3E}">
        <p14:creationId xmlns:p14="http://schemas.microsoft.com/office/powerpoint/2010/main" val="2268826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5AEE36-956F-4034-46E1-A5D083FC1E92}"/>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205B79-2327-F048-E30B-28D565680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DB1F5-6366-3580-5914-2A689BA98B95}"/>
              </a:ext>
            </a:extLst>
          </p:cNvPr>
          <p:cNvSpPr>
            <a:spLocks noGrp="1"/>
          </p:cNvSpPr>
          <p:nvPr>
            <p:ph type="title"/>
          </p:nvPr>
        </p:nvSpPr>
        <p:spPr>
          <a:xfrm>
            <a:off x="526773" y="-322147"/>
            <a:ext cx="11018520" cy="1434415"/>
          </a:xfrm>
        </p:spPr>
        <p:txBody>
          <a:bodyPr anchor="b">
            <a:normAutofit/>
          </a:bodyPr>
          <a:lstStyle/>
          <a:p>
            <a:r>
              <a:rPr lang="en-US" sz="5400" b="1" dirty="0">
                <a:solidFill>
                  <a:srgbClr val="002060"/>
                </a:solidFill>
                <a:effectLst>
                  <a:outerShdw blurRad="38100" dist="38100" dir="2700000" algn="tl">
                    <a:srgbClr val="000000">
                      <a:alpha val="43137"/>
                    </a:srgbClr>
                  </a:outerShdw>
                </a:effectLst>
                <a:latin typeface="Gotham Medium" panose="02000604030000020004"/>
              </a:rPr>
              <a:t>The Two Made One</a:t>
            </a:r>
          </a:p>
        </p:txBody>
      </p:sp>
      <p:sp>
        <p:nvSpPr>
          <p:cNvPr id="18" name="sketchy line">
            <a:extLst>
              <a:ext uri="{FF2B5EF4-FFF2-40B4-BE49-F238E27FC236}">
                <a16:creationId xmlns:a16="http://schemas.microsoft.com/office/drawing/2014/main" id="{5E66C394-B33A-B0DD-7D19-BCE45D47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2">
            <a:extLst>
              <a:ext uri="{FF2B5EF4-FFF2-40B4-BE49-F238E27FC236}">
                <a16:creationId xmlns:a16="http://schemas.microsoft.com/office/drawing/2014/main" id="{4DCF6A66-906E-BBE4-7897-BFD6A6D80441}"/>
              </a:ext>
            </a:extLst>
          </p:cNvPr>
          <p:cNvGraphicFramePr>
            <a:graphicFrameLocks noGrp="1"/>
          </p:cNvGraphicFramePr>
          <p:nvPr>
            <p:ph idx="1"/>
            <p:extLst>
              <p:ext uri="{D42A27DB-BD31-4B8C-83A1-F6EECF244321}">
                <p14:modId xmlns:p14="http://schemas.microsoft.com/office/powerpoint/2010/main" val="290250352"/>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ue and pink swirls&#10;&#10;AI-generated content may be incorrect.">
            <a:extLst>
              <a:ext uri="{FF2B5EF4-FFF2-40B4-BE49-F238E27FC236}">
                <a16:creationId xmlns:a16="http://schemas.microsoft.com/office/drawing/2014/main" id="{4097B187-9AEC-93B2-7C57-0747EAC6FB27}"/>
              </a:ext>
            </a:extLst>
          </p:cNvPr>
          <p:cNvPicPr>
            <a:picLocks noChangeAspect="1"/>
          </p:cNvPicPr>
          <p:nvPr/>
        </p:nvPicPr>
        <p:blipFill>
          <a:blip r:embed="rId8"/>
          <a:srcRect r="3792" b="-3"/>
          <a:stretch>
            <a:fillRect/>
          </a:stretch>
        </p:blipFill>
        <p:spPr>
          <a:xfrm>
            <a:off x="7675658" y="2093976"/>
            <a:ext cx="3941064" cy="4096512"/>
          </a:xfrm>
          <a:prstGeom prst="rect">
            <a:avLst/>
          </a:prstGeom>
          <a:blipFill>
            <a:blip r:embed="rId9">
              <a:alphaModFix amt="70000"/>
            </a:blip>
            <a:stretch>
              <a:fillRect/>
            </a:stretch>
          </a:blipFill>
        </p:spPr>
      </p:pic>
      <p:sp>
        <p:nvSpPr>
          <p:cNvPr id="6" name="Slide Number Placeholder 5">
            <a:extLst>
              <a:ext uri="{FF2B5EF4-FFF2-40B4-BE49-F238E27FC236}">
                <a16:creationId xmlns:a16="http://schemas.microsoft.com/office/drawing/2014/main" id="{8F846349-EB40-8B6E-C578-1952FB093237}"/>
              </a:ext>
            </a:extLst>
          </p:cNvPr>
          <p:cNvSpPr>
            <a:spLocks noGrp="1"/>
          </p:cNvSpPr>
          <p:nvPr>
            <p:ph type="sldNum" sz="quarter" idx="12"/>
          </p:nvPr>
        </p:nvSpPr>
        <p:spPr>
          <a:xfrm>
            <a:off x="8610600" y="6356350"/>
            <a:ext cx="2743200" cy="365125"/>
          </a:xfrm>
        </p:spPr>
        <p:txBody>
          <a:bodyPr>
            <a:normAutofit/>
          </a:bodyPr>
          <a:lstStyle/>
          <a:p>
            <a:pPr>
              <a:spcAft>
                <a:spcPts val="600"/>
              </a:spcAft>
            </a:pPr>
            <a:fld id="{7FDD155A-A736-465E-AD78-FBDA6FB6ED20}" type="slidenum">
              <a:rPr lang="en-US">
                <a:latin typeface="Arial Black" panose="020B0A04020102020204" pitchFamily="34" charset="0"/>
              </a:rPr>
              <a:pPr>
                <a:spcAft>
                  <a:spcPts val="600"/>
                </a:spcAft>
              </a:pPr>
              <a:t>7</a:t>
            </a:fld>
            <a:endParaRPr lang="en-US">
              <a:latin typeface="Arial Black" panose="020B0A04020102020204" pitchFamily="34" charset="0"/>
            </a:endParaRPr>
          </a:p>
        </p:txBody>
      </p:sp>
      <p:sp>
        <p:nvSpPr>
          <p:cNvPr id="5" name="Title 1">
            <a:extLst>
              <a:ext uri="{FF2B5EF4-FFF2-40B4-BE49-F238E27FC236}">
                <a16:creationId xmlns:a16="http://schemas.microsoft.com/office/drawing/2014/main" id="{394B5B69-84F8-5888-05DA-927574AB38B7}"/>
              </a:ext>
            </a:extLst>
          </p:cNvPr>
          <p:cNvSpPr txBox="1">
            <a:spLocks/>
          </p:cNvSpPr>
          <p:nvPr/>
        </p:nvSpPr>
        <p:spPr>
          <a:xfrm>
            <a:off x="579433" y="1175204"/>
            <a:ext cx="6781800" cy="457199"/>
          </a:xfrm>
          <a:prstGeom prst="rect">
            <a:avLst/>
          </a:prstGeom>
          <a:solidFill>
            <a:srgbClr val="00206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A GOSPEL FOR JEWS AND GENTILES</a:t>
            </a:r>
          </a:p>
        </p:txBody>
      </p:sp>
    </p:spTree>
    <p:extLst>
      <p:ext uri="{BB962C8B-B14F-4D97-AF65-F5344CB8AC3E}">
        <p14:creationId xmlns:p14="http://schemas.microsoft.com/office/powerpoint/2010/main" val="3778250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2B9E62-1BFC-9122-4A05-FC6D2AE1E52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6C312-A54A-A384-9C6A-8352B4B96628}"/>
              </a:ext>
            </a:extLst>
          </p:cNvPr>
          <p:cNvSpPr>
            <a:spLocks noGrp="1"/>
          </p:cNvSpPr>
          <p:nvPr>
            <p:ph type="title"/>
          </p:nvPr>
        </p:nvSpPr>
        <p:spPr>
          <a:xfrm>
            <a:off x="4998720" y="-233788"/>
            <a:ext cx="6355080" cy="1330839"/>
          </a:xfrm>
        </p:spPr>
        <p:txBody>
          <a:bodyPr>
            <a:normAutofit/>
          </a:bodyPr>
          <a:lstStyle/>
          <a:p>
            <a:pPr>
              <a:lnSpc>
                <a:spcPct val="90000"/>
              </a:lnSpc>
            </a:pPr>
            <a:r>
              <a:rPr lang="en-US" b="1" dirty="0">
                <a:effectLst>
                  <a:outerShdw blurRad="38100" dist="38100" dir="2700000" algn="tl">
                    <a:srgbClr val="000000">
                      <a:alpha val="43137"/>
                    </a:srgbClr>
                  </a:outerShdw>
                </a:effectLst>
                <a:latin typeface="Gotham Medium" panose="02000604030000020004"/>
              </a:rPr>
              <a:t>The Two Made One</a:t>
            </a:r>
            <a:endParaRPr lang="en-US" b="1">
              <a:effectLst>
                <a:outerShdw blurRad="38100" dist="38100" dir="2700000" algn="tl">
                  <a:srgbClr val="000000">
                    <a:alpha val="43137"/>
                  </a:srgbClr>
                </a:outerShdw>
              </a:effectLst>
              <a:latin typeface="Gotham Medium" panose="02000604030000020004"/>
            </a:endParaRPr>
          </a:p>
        </p:txBody>
      </p:sp>
      <p:pic>
        <p:nvPicPr>
          <p:cNvPr id="4" name="Picture 3" descr="A blue and pink swirls&#10;&#10;AI-generated content may be incorrect.">
            <a:extLst>
              <a:ext uri="{FF2B5EF4-FFF2-40B4-BE49-F238E27FC236}">
                <a16:creationId xmlns:a16="http://schemas.microsoft.com/office/drawing/2014/main" id="{6C540280-967F-141E-FC8A-A36E4575A1D7}"/>
              </a:ext>
            </a:extLst>
          </p:cNvPr>
          <p:cNvPicPr>
            <a:picLocks noChangeAspect="1"/>
          </p:cNvPicPr>
          <p:nvPr/>
        </p:nvPicPr>
        <p:blipFill>
          <a:blip r:embed="rId3"/>
          <a:srcRect t="633" r="-2" b="-2"/>
          <a:stretch>
            <a:fillRect/>
          </a:stretch>
        </p:blipFill>
        <p:spPr>
          <a:xfrm>
            <a:off x="21" y="10"/>
            <a:ext cx="502918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blipFill>
            <a:blip r:embed="rId4">
              <a:alphaModFix amt="70000"/>
            </a:blip>
            <a:stretch>
              <a:fillRect/>
            </a:stretch>
          </a:blipFill>
        </p:spPr>
      </p:pic>
      <p:sp>
        <p:nvSpPr>
          <p:cNvPr id="3" name="Content Placeholder 2">
            <a:extLst>
              <a:ext uri="{FF2B5EF4-FFF2-40B4-BE49-F238E27FC236}">
                <a16:creationId xmlns:a16="http://schemas.microsoft.com/office/drawing/2014/main" id="{609DC8D3-259F-B3F2-0078-C9F62CE030AC}"/>
              </a:ext>
            </a:extLst>
          </p:cNvPr>
          <p:cNvSpPr>
            <a:spLocks noGrp="1"/>
          </p:cNvSpPr>
          <p:nvPr>
            <p:ph idx="1"/>
          </p:nvPr>
        </p:nvSpPr>
        <p:spPr>
          <a:xfrm>
            <a:off x="5105401" y="1219200"/>
            <a:ext cx="6355078" cy="4883488"/>
          </a:xfrm>
        </p:spPr>
        <p:txBody>
          <a:bodyPr>
            <a:normAutofit/>
          </a:bodyPr>
          <a:lstStyle/>
          <a:p>
            <a:pPr>
              <a:lnSpc>
                <a:spcPct val="90000"/>
              </a:lnSpc>
            </a:pPr>
            <a:endParaRPr lang="en-US" sz="1800" b="1" dirty="0">
              <a:effectLst>
                <a:outerShdw blurRad="38100" dist="38100" dir="2700000" algn="tl">
                  <a:srgbClr val="000000">
                    <a:alpha val="43137"/>
                  </a:srgbClr>
                </a:outerShdw>
              </a:effectLst>
              <a:latin typeface="Gotham Medium" panose="02000604030000020004"/>
            </a:endParaRPr>
          </a:p>
          <a:p>
            <a:pPr>
              <a:lnSpc>
                <a:spcPct val="90000"/>
              </a:lnSpc>
            </a:pPr>
            <a:r>
              <a:rPr lang="en-US" sz="1800" b="1" dirty="0">
                <a:effectLst>
                  <a:outerShdw blurRad="38100" dist="38100" dir="2700000" algn="tl">
                    <a:srgbClr val="000000">
                      <a:alpha val="43137"/>
                    </a:srgbClr>
                  </a:outerShdw>
                </a:effectLst>
                <a:latin typeface="Gotham Medium" panose="02000604030000020004"/>
              </a:rPr>
              <a:t>The practice of circumcision was given to the Israelites in Genesis 17 as a sign of the covenant between God and Abraham. This practice continued throughout the history of Israel, marking them as God’s people and setting them apart from neighboring nations. In the days of Paul, circumcision still had great significance in the Jewish faith. It had even become a marker of faithfulness and purity, while the term “uncircumcised” was often used in a negative way to describe Gentiles. </a:t>
            </a:r>
          </a:p>
          <a:p>
            <a:pPr>
              <a:lnSpc>
                <a:spcPct val="90000"/>
              </a:lnSpc>
            </a:pPr>
            <a:endParaRPr lang="en-US" sz="1800" b="1" dirty="0">
              <a:effectLst>
                <a:outerShdw blurRad="38100" dist="38100" dir="2700000" algn="tl">
                  <a:srgbClr val="000000">
                    <a:alpha val="43137"/>
                  </a:srgbClr>
                </a:outerShdw>
              </a:effectLst>
              <a:latin typeface="Gotham Medium" panose="02000604030000020004"/>
            </a:endParaRPr>
          </a:p>
          <a:p>
            <a:pPr>
              <a:lnSpc>
                <a:spcPct val="90000"/>
              </a:lnSpc>
            </a:pPr>
            <a:r>
              <a:rPr lang="en-US" sz="1800" b="1" dirty="0">
                <a:effectLst>
                  <a:outerShdw blurRad="38100" dist="38100" dir="2700000" algn="tl">
                    <a:srgbClr val="000000">
                      <a:alpha val="43137"/>
                    </a:srgbClr>
                  </a:outerShdw>
                </a:effectLst>
                <a:latin typeface="Gotham Medium" panose="02000604030000020004"/>
              </a:rPr>
              <a:t>But physical circumcision was always meant to point to a deeper spiritual reality. In these verses, Paul points to the greater spiritual reality behind the physical practice. By reminding Jews and Gentiles that circumcision is “done in the body by human hands” (Eph. 2:11), Paul appears to acknowledge that there is a different kind of circumcision— a circumcision of the heart (see Deut. 10:16, Jer. 4:4). </a:t>
            </a:r>
          </a:p>
        </p:txBody>
      </p:sp>
      <p:sp>
        <p:nvSpPr>
          <p:cNvPr id="6" name="Slide Number Placeholder 5">
            <a:extLst>
              <a:ext uri="{FF2B5EF4-FFF2-40B4-BE49-F238E27FC236}">
                <a16:creationId xmlns:a16="http://schemas.microsoft.com/office/drawing/2014/main" id="{4AEFD182-DE45-201B-1FF0-24AF723EFC3C}"/>
              </a:ext>
            </a:extLst>
          </p:cNvPr>
          <p:cNvSpPr>
            <a:spLocks noGrp="1"/>
          </p:cNvSpPr>
          <p:nvPr>
            <p:ph type="sldNum" sz="quarter" idx="12"/>
          </p:nvPr>
        </p:nvSpPr>
        <p:spPr>
          <a:xfrm>
            <a:off x="8610600" y="6356350"/>
            <a:ext cx="2743200" cy="365125"/>
          </a:xfrm>
        </p:spPr>
        <p:txBody>
          <a:bodyPr>
            <a:normAutofit/>
          </a:bodyPr>
          <a:lstStyle/>
          <a:p>
            <a:pPr>
              <a:spcAft>
                <a:spcPts val="600"/>
              </a:spcAft>
            </a:pPr>
            <a:fld id="{7FDD155A-A736-465E-AD78-FBDA6FB6ED20}" type="slidenum">
              <a:rPr lang="en-US" sz="1000">
                <a:solidFill>
                  <a:schemeClr val="tx1">
                    <a:lumMod val="50000"/>
                    <a:lumOff val="50000"/>
                  </a:schemeClr>
                </a:solidFill>
                <a:latin typeface="Arial Black" panose="020B0A04020102020204" pitchFamily="34" charset="0"/>
              </a:rPr>
              <a:pPr>
                <a:spcAft>
                  <a:spcPts val="600"/>
                </a:spcAft>
              </a:pPr>
              <a:t>8</a:t>
            </a:fld>
            <a:endParaRPr lang="en-US" sz="1000">
              <a:solidFill>
                <a:schemeClr val="tx1">
                  <a:lumMod val="50000"/>
                  <a:lumOff val="50000"/>
                </a:schemeClr>
              </a:solidFill>
              <a:latin typeface="Arial Black" panose="020B0A04020102020204" pitchFamily="34" charset="0"/>
            </a:endParaRPr>
          </a:p>
        </p:txBody>
      </p:sp>
      <p:sp>
        <p:nvSpPr>
          <p:cNvPr id="10" name="Title 1">
            <a:extLst>
              <a:ext uri="{FF2B5EF4-FFF2-40B4-BE49-F238E27FC236}">
                <a16:creationId xmlns:a16="http://schemas.microsoft.com/office/drawing/2014/main" id="{7FC3626E-2A73-A04B-750D-C45BEAF3A841}"/>
              </a:ext>
            </a:extLst>
          </p:cNvPr>
          <p:cNvSpPr txBox="1">
            <a:spLocks/>
          </p:cNvSpPr>
          <p:nvPr/>
        </p:nvSpPr>
        <p:spPr>
          <a:xfrm>
            <a:off x="5257139" y="645107"/>
            <a:ext cx="5791861" cy="457199"/>
          </a:xfrm>
          <a:prstGeom prst="rect">
            <a:avLst/>
          </a:prstGeom>
          <a:solidFill>
            <a:srgbClr val="00206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CIRCUMCISION OF THE HEART</a:t>
            </a:r>
          </a:p>
        </p:txBody>
      </p:sp>
    </p:spTree>
    <p:extLst>
      <p:ext uri="{BB962C8B-B14F-4D97-AF65-F5344CB8AC3E}">
        <p14:creationId xmlns:p14="http://schemas.microsoft.com/office/powerpoint/2010/main" val="27339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1645D1-90DB-76B0-F063-8CE70218790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44A41A-61E2-17D1-ED7B-CFF7D83E1314}"/>
              </a:ext>
            </a:extLst>
          </p:cNvPr>
          <p:cNvSpPr>
            <a:spLocks noGrp="1"/>
          </p:cNvSpPr>
          <p:nvPr>
            <p:ph type="title"/>
          </p:nvPr>
        </p:nvSpPr>
        <p:spPr>
          <a:xfrm>
            <a:off x="838201" y="365125"/>
            <a:ext cx="5251316" cy="1807305"/>
          </a:xfrm>
        </p:spPr>
        <p:txBody>
          <a:bodyPr>
            <a:normAutofit/>
          </a:bodyPr>
          <a:lstStyle/>
          <a:p>
            <a:r>
              <a:rPr lang="en-US" b="1" dirty="0">
                <a:effectLst>
                  <a:outerShdw blurRad="38100" dist="38100" dir="2700000" algn="tl">
                    <a:srgbClr val="000000">
                      <a:alpha val="43137"/>
                    </a:srgbClr>
                  </a:outerShdw>
                </a:effectLst>
                <a:latin typeface="Gotham Medium" panose="02000604030000020004"/>
              </a:rPr>
              <a:t>The Two Made One</a:t>
            </a:r>
          </a:p>
        </p:txBody>
      </p:sp>
      <p:sp>
        <p:nvSpPr>
          <p:cNvPr id="3" name="Content Placeholder 2">
            <a:extLst>
              <a:ext uri="{FF2B5EF4-FFF2-40B4-BE49-F238E27FC236}">
                <a16:creationId xmlns:a16="http://schemas.microsoft.com/office/drawing/2014/main" id="{8A6716C3-52C0-1486-EED3-18D8DA14064C}"/>
              </a:ext>
            </a:extLst>
          </p:cNvPr>
          <p:cNvSpPr>
            <a:spLocks noGrp="1"/>
          </p:cNvSpPr>
          <p:nvPr>
            <p:ph idx="1"/>
          </p:nvPr>
        </p:nvSpPr>
        <p:spPr>
          <a:xfrm>
            <a:off x="434307" y="2172430"/>
            <a:ext cx="5925482" cy="4549045"/>
          </a:xfrm>
        </p:spPr>
        <p:txBody>
          <a:bodyPr>
            <a:normAutofit fontScale="92500" lnSpcReduction="10000"/>
          </a:bodyPr>
          <a:lstStyle/>
          <a:p>
            <a:pPr>
              <a:lnSpc>
                <a:spcPct val="90000"/>
              </a:lnSpc>
            </a:pPr>
            <a:r>
              <a:rPr lang="en-US" sz="1800" b="1" dirty="0">
                <a:effectLst>
                  <a:outerShdw blurRad="38100" dist="38100" dir="2700000" algn="tl">
                    <a:srgbClr val="000000">
                      <a:alpha val="43137"/>
                    </a:srgbClr>
                  </a:outerShdw>
                </a:effectLst>
                <a:latin typeface="Gotham Medium" panose="02000604030000020004"/>
              </a:rPr>
              <a:t>Paul uses building imagery near the end of this passage, referring to Jesus as the “chief cornerstone” (v. 20). This reference alludes to two passages in the Old Testament that describe the Messiah as a cornerstone. </a:t>
            </a:r>
          </a:p>
          <a:p>
            <a:pPr>
              <a:lnSpc>
                <a:spcPct val="90000"/>
              </a:lnSpc>
            </a:pPr>
            <a:endParaRPr lang="en-US" sz="1800" b="1" dirty="0">
              <a:effectLst>
                <a:outerShdw blurRad="38100" dist="38100" dir="2700000" algn="tl">
                  <a:srgbClr val="000000">
                    <a:alpha val="43137"/>
                  </a:srgbClr>
                </a:outerShdw>
              </a:effectLst>
              <a:latin typeface="Gotham Medium" panose="02000604030000020004"/>
            </a:endParaRPr>
          </a:p>
          <a:p>
            <a:pPr>
              <a:lnSpc>
                <a:spcPct val="90000"/>
              </a:lnSpc>
            </a:pPr>
            <a:r>
              <a:rPr lang="en-US" sz="1800" b="1" dirty="0">
                <a:effectLst>
                  <a:outerShdw blurRad="38100" dist="38100" dir="2700000" algn="tl">
                    <a:srgbClr val="000000">
                      <a:alpha val="43137"/>
                    </a:srgbClr>
                  </a:outerShdw>
                </a:effectLst>
                <a:latin typeface="Gotham Medium" panose="02000604030000020004"/>
              </a:rPr>
              <a:t>In Isaiah 28:16, the stone laid in Zion is referred to as a “tested stone, a precious cornerstone for a sure foundation. ” This reassuring imagery points to the power and sure footing of Jesus, who expects “justice” and “righteousness” (Isa. 28:17). Psalm 118:22 also says, “The stone the builders rejected has become the cornerstone. ” This text refers to Jesus’ role as a surprising fulfillment to God’s promise of a coming king. </a:t>
            </a:r>
          </a:p>
          <a:p>
            <a:pPr>
              <a:lnSpc>
                <a:spcPct val="90000"/>
              </a:lnSpc>
            </a:pPr>
            <a:endParaRPr lang="en-US" sz="1800" b="1" dirty="0">
              <a:effectLst>
                <a:outerShdw blurRad="38100" dist="38100" dir="2700000" algn="tl">
                  <a:srgbClr val="000000">
                    <a:alpha val="43137"/>
                  </a:srgbClr>
                </a:outerShdw>
              </a:effectLst>
              <a:latin typeface="Gotham Medium" panose="02000604030000020004"/>
            </a:endParaRPr>
          </a:p>
          <a:p>
            <a:pPr>
              <a:lnSpc>
                <a:spcPct val="90000"/>
              </a:lnSpc>
            </a:pPr>
            <a:r>
              <a:rPr lang="en-US" sz="1800" b="1" dirty="0">
                <a:effectLst>
                  <a:outerShdw blurRad="38100" dist="38100" dir="2700000" algn="tl">
                    <a:srgbClr val="000000">
                      <a:alpha val="43137"/>
                    </a:srgbClr>
                  </a:outerShdw>
                </a:effectLst>
                <a:latin typeface="Gotham Medium" panose="02000604030000020004"/>
              </a:rPr>
              <a:t>Paul builds on this Old Testament imagery to communicate the Messiah’s crucial role in the new Christian community. Cornerstones were critical pieces in architecture and would be used at a corner to hold two walls together. Paul refers to Jesus as a cornerstone, joining together two distinct groups and building them into a “holy temple. ” </a:t>
            </a:r>
          </a:p>
        </p:txBody>
      </p:sp>
      <p:pic>
        <p:nvPicPr>
          <p:cNvPr id="4" name="Picture 3" descr="A blue and pink swirls&#10;&#10;AI-generated content may be incorrect.">
            <a:extLst>
              <a:ext uri="{FF2B5EF4-FFF2-40B4-BE49-F238E27FC236}">
                <a16:creationId xmlns:a16="http://schemas.microsoft.com/office/drawing/2014/main" id="{D866EC30-611A-12EA-A08C-43A56DB7243D}"/>
              </a:ext>
            </a:extLst>
          </p:cNvPr>
          <p:cNvPicPr>
            <a:picLocks noChangeAspect="1"/>
          </p:cNvPicPr>
          <p:nvPr/>
        </p:nvPicPr>
        <p:blipFill>
          <a:blip r:embed="rId3"/>
          <a:srcRect l="3668" r="9386"/>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blipFill>
            <a:blip r:embed="rId4">
              <a:alphaModFix amt="70000"/>
            </a:blip>
            <a:stretch>
              <a:fillRect/>
            </a:stretch>
          </a:blipFill>
        </p:spPr>
      </p:pic>
      <p:sp>
        <p:nvSpPr>
          <p:cNvPr id="6" name="Slide Number Placeholder 5">
            <a:extLst>
              <a:ext uri="{FF2B5EF4-FFF2-40B4-BE49-F238E27FC236}">
                <a16:creationId xmlns:a16="http://schemas.microsoft.com/office/drawing/2014/main" id="{09C31BA9-63B0-6FA4-78F1-945665450A8D}"/>
              </a:ext>
            </a:extLst>
          </p:cNvPr>
          <p:cNvSpPr>
            <a:spLocks noGrp="1"/>
          </p:cNvSpPr>
          <p:nvPr>
            <p:ph type="sldNum" sz="quarter" idx="12"/>
          </p:nvPr>
        </p:nvSpPr>
        <p:spPr>
          <a:xfrm>
            <a:off x="8610600" y="6356350"/>
            <a:ext cx="2743200" cy="365125"/>
          </a:xfrm>
        </p:spPr>
        <p:txBody>
          <a:bodyPr>
            <a:normAutofit/>
          </a:bodyPr>
          <a:lstStyle/>
          <a:p>
            <a:pPr>
              <a:spcAft>
                <a:spcPts val="600"/>
              </a:spcAft>
            </a:pPr>
            <a:fld id="{7FDD155A-A736-465E-AD78-FBDA6FB6ED20}" type="slidenum">
              <a:rPr lang="en-US">
                <a:solidFill>
                  <a:srgbClr val="FFFFFF"/>
                </a:solidFill>
                <a:latin typeface="Arial Black" panose="020B0A04020102020204" pitchFamily="34" charset="0"/>
              </a:rPr>
              <a:pPr>
                <a:spcAft>
                  <a:spcPts val="600"/>
                </a:spcAft>
              </a:pPr>
              <a:t>9</a:t>
            </a:fld>
            <a:endParaRPr lang="en-US">
              <a:solidFill>
                <a:srgbClr val="FFFFFF"/>
              </a:solidFill>
              <a:latin typeface="Arial Black" panose="020B0A04020102020204" pitchFamily="34" charset="0"/>
            </a:endParaRPr>
          </a:p>
        </p:txBody>
      </p:sp>
      <p:sp>
        <p:nvSpPr>
          <p:cNvPr id="5" name="Title 1">
            <a:extLst>
              <a:ext uri="{FF2B5EF4-FFF2-40B4-BE49-F238E27FC236}">
                <a16:creationId xmlns:a16="http://schemas.microsoft.com/office/drawing/2014/main" id="{1CB5E567-0EB2-4B74-43E2-E15C210B5C1F}"/>
              </a:ext>
            </a:extLst>
          </p:cNvPr>
          <p:cNvSpPr txBox="1">
            <a:spLocks/>
          </p:cNvSpPr>
          <p:nvPr/>
        </p:nvSpPr>
        <p:spPr>
          <a:xfrm>
            <a:off x="567928" y="1661404"/>
            <a:ext cx="5791861" cy="457199"/>
          </a:xfrm>
          <a:prstGeom prst="rect">
            <a:avLst/>
          </a:prstGeom>
          <a:solidFill>
            <a:srgbClr val="002060"/>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]JESUS AS THE CORNERSTONE</a:t>
            </a:r>
          </a:p>
        </p:txBody>
      </p:sp>
    </p:spTree>
    <p:extLst>
      <p:ext uri="{BB962C8B-B14F-4D97-AF65-F5344CB8AC3E}">
        <p14:creationId xmlns:p14="http://schemas.microsoft.com/office/powerpoint/2010/main" val="2248628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6514</TotalTime>
  <Words>7177</Words>
  <Application>Microsoft Office PowerPoint</Application>
  <PresentationFormat>Widescreen</PresentationFormat>
  <Paragraphs>412</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Arial Black</vt:lpstr>
      <vt:lpstr>Calibri</vt:lpstr>
      <vt:lpstr>Chalkduster</vt:lpstr>
      <vt:lpstr>Gotham Book</vt:lpstr>
      <vt:lpstr>Gotham Medium</vt:lpstr>
      <vt:lpstr>Wingdings</vt:lpstr>
      <vt:lpstr>Office Theme</vt:lpstr>
      <vt:lpstr>PowerPoint Presentation</vt:lpstr>
      <vt:lpstr>PowerPoint Presentation</vt:lpstr>
      <vt:lpstr>PowerPoint Presentation</vt:lpstr>
      <vt:lpstr>PowerPoint Presentation</vt:lpstr>
      <vt:lpstr>The Two Made One</vt:lpstr>
      <vt:lpstr>The Two Made One</vt:lpstr>
      <vt:lpstr>The Two Made One</vt:lpstr>
      <vt:lpstr>The Two Made One</vt:lpstr>
      <vt:lpstr>The Two Made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Bowman, Stanford W</cp:lastModifiedBy>
  <cp:revision>15</cp:revision>
  <dcterms:created xsi:type="dcterms:W3CDTF">2020-11-21T22:39:58Z</dcterms:created>
  <dcterms:modified xsi:type="dcterms:W3CDTF">2025-08-11T18:41:06Z</dcterms:modified>
</cp:coreProperties>
</file>