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51" r:id="rId1"/>
  </p:sldMasterIdLst>
  <p:notesMasterIdLst>
    <p:notesMasterId r:id="rId26"/>
  </p:notesMasterIdLst>
  <p:sldIdLst>
    <p:sldId id="294" r:id="rId2"/>
    <p:sldId id="306" r:id="rId3"/>
    <p:sldId id="296" r:id="rId4"/>
    <p:sldId id="308" r:id="rId5"/>
    <p:sldId id="326" r:id="rId6"/>
    <p:sldId id="344" r:id="rId7"/>
    <p:sldId id="331" r:id="rId8"/>
    <p:sldId id="338" r:id="rId9"/>
    <p:sldId id="345" r:id="rId10"/>
    <p:sldId id="332" r:id="rId11"/>
    <p:sldId id="346" r:id="rId12"/>
    <p:sldId id="269" r:id="rId13"/>
    <p:sldId id="333" r:id="rId14"/>
    <p:sldId id="352" r:id="rId15"/>
    <p:sldId id="353" r:id="rId16"/>
    <p:sldId id="293" r:id="rId17"/>
    <p:sldId id="354" r:id="rId18"/>
    <p:sldId id="325" r:id="rId19"/>
    <p:sldId id="275" r:id="rId20"/>
    <p:sldId id="282" r:id="rId21"/>
    <p:sldId id="277" r:id="rId22"/>
    <p:sldId id="355" r:id="rId23"/>
    <p:sldId id="356" r:id="rId24"/>
    <p:sldId id="357" r:id="rId25"/>
  </p:sldIdLst>
  <p:sldSz cx="17340263" cy="9753600"/>
  <p:notesSz cx="6858000" cy="1619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votion" id="{0F229FB3-7DA2-4545-8010-3A5848EDDED1}">
          <p14:sldIdLst>
            <p14:sldId id="294"/>
            <p14:sldId id="306"/>
          </p14:sldIdLst>
        </p14:section>
        <p14:section name="Lesson Outline-" id="{88736DE6-F726-4D66-AA48-CB39EDF257F2}">
          <p14:sldIdLst>
            <p14:sldId id="296"/>
            <p14:sldId id="308"/>
          </p14:sldIdLst>
        </p14:section>
        <p14:section name="Lesson Introduction" id="{39648E5E-5876-439D-86F6-6E7CCA4309F4}">
          <p14:sldIdLst>
            <p14:sldId id="326"/>
            <p14:sldId id="344"/>
            <p14:sldId id="331"/>
            <p14:sldId id="338"/>
            <p14:sldId id="345"/>
            <p14:sldId id="332"/>
            <p14:sldId id="346"/>
          </p14:sldIdLst>
        </p14:section>
        <p14:section name="Lesson Context" id="{F26C3BC0-FC5F-48E7-926A-7FD6FCBB90CE}">
          <p14:sldIdLst>
            <p14:sldId id="269"/>
          </p14:sldIdLst>
        </p14:section>
        <p14:section name="LESSON OVERVIEW" id="{C6BF38BB-5A55-4CA1-8553-0BD39F693BEF}">
          <p14:sldIdLst>
            <p14:sldId id="333"/>
            <p14:sldId id="352"/>
            <p14:sldId id="353"/>
          </p14:sldIdLst>
        </p14:section>
        <p14:section name="Lesson Conclusion" id="{BB2B7FAC-DD78-4606-A052-99203845483C}">
          <p14:sldIdLst>
            <p14:sldId id="293"/>
            <p14:sldId id="354"/>
            <p14:sldId id="325"/>
            <p14:sldId id="275"/>
          </p14:sldIdLst>
        </p14:section>
        <p14:section name="Section 14" id="{310FAADB-717F-4DF2-A854-AEA637C1AA4C}">
          <p14:sldIdLst>
            <p14:sldId id="282"/>
          </p14:sldIdLst>
        </p14:section>
        <p14:section name="Section 1" id="{172E1B23-C3AF-416C-ADFB-404D59CF9F38}">
          <p14:sldIdLst>
            <p14:sldId id="277"/>
            <p14:sldId id="355"/>
            <p14:sldId id="356"/>
            <p14:sldId id="357"/>
          </p14:sldIdLst>
        </p14:section>
      </p14:sectionLst>
    </p:ext>
    <p:ext uri="{EFAFB233-063F-42B5-8137-9DF3F51BA10A}">
      <p15:sldGuideLst xmlns:p15="http://schemas.microsoft.com/office/powerpoint/2012/main">
        <p15:guide id="1" orient="horz" pos="3072" userDrawn="1">
          <p15:clr>
            <a:srgbClr val="A4A3A4"/>
          </p15:clr>
        </p15:guide>
        <p15:guide id="2" pos="546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nford Bowman" initials="SB" lastIdx="1" clrIdx="0">
    <p:extLst>
      <p:ext uri="{19B8F6BF-5375-455C-9EA6-DF929625EA0E}">
        <p15:presenceInfo xmlns:p15="http://schemas.microsoft.com/office/powerpoint/2012/main" userId="6ede3e4e1afbea8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3500"/>
    <a:srgbClr val="000000"/>
    <a:srgbClr val="765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54CEBF-3CAA-4DEE-B651-3CC65F398CF7}" v="14" dt="2025-05-30T20:15:30.36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000000">
              <a:alpha val="25000"/>
            </a:srgbClr>
          </a:solidFill>
        </a:fill>
      </a:tcStyle>
    </a:band2H>
    <a:firstCo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4B13F">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882B"/>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78BC"/>
          </a:solidFill>
        </a:fill>
      </a:tcStyle>
    </a:firstRow>
  </a:tblStyle>
  <a:tblStyle styleId="{EEE7283C-3CF3-47DC-8721-378D4A62B228}" styleName="">
    <a:tblBg/>
    <a:wholeTbl>
      <a:tcTxStyle b="off" i="off">
        <a:fontRef idx="minor">
          <a:srgbClr val="FFFFFF"/>
        </a:fontRef>
        <a:srgbClr val="FFFFFF"/>
      </a:tcTxStyle>
      <a:tcStyle>
        <a:tcBdr>
          <a:left>
            <a:ln w="25400" cap="flat">
              <a:solidFill>
                <a:srgbClr val="FFFFFF">
                  <a:alpha val="75000"/>
                </a:srgbClr>
              </a:solidFill>
              <a:custDash>
                <a:ds d="200000" sp="200000"/>
              </a:custDash>
              <a:miter lim="400000"/>
            </a:ln>
          </a:left>
          <a:right>
            <a:ln w="25400" cap="flat">
              <a:solidFill>
                <a:srgbClr val="FFFFFF">
                  <a:alpha val="75000"/>
                </a:srgbClr>
              </a:solidFill>
              <a:custDash>
                <a:ds d="200000" sp="200000"/>
              </a:custDash>
              <a:miter lim="400000"/>
            </a:ln>
          </a:right>
          <a:top>
            <a:ln w="25400" cap="flat">
              <a:solidFill>
                <a:srgbClr val="FFFFFF">
                  <a:alpha val="75000"/>
                </a:srgbClr>
              </a:solidFill>
              <a:custDash>
                <a:ds d="200000" sp="200000"/>
              </a:custDash>
              <a:miter lim="400000"/>
            </a:ln>
          </a:top>
          <a:bottom>
            <a:ln w="25400" cap="flat">
              <a:solidFill>
                <a:srgbClr val="FFFFFF">
                  <a:alpha val="75000"/>
                </a:srgbClr>
              </a:solidFill>
              <a:custDash>
                <a:ds d="200000" sp="200000"/>
              </a:custDash>
              <a:miter lim="400000"/>
            </a:ln>
          </a:bottom>
          <a:insideH>
            <a:ln w="25400" cap="flat">
              <a:solidFill>
                <a:srgbClr val="FFFFFF">
                  <a:alpha val="75000"/>
                </a:srgbClr>
              </a:solidFill>
              <a:custDash>
                <a:ds d="200000" sp="200000"/>
              </a:custDash>
              <a:miter lim="400000"/>
            </a:ln>
          </a:insideH>
          <a:insideV>
            <a:ln w="25400" cap="flat">
              <a:solidFill>
                <a:srgbClr val="FFFFFF">
                  <a:alpha val="75000"/>
                </a:srgbClr>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alpha val="75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54545">
              <a:alpha val="41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alpha val="75000"/>
                </a:srgb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82A2F"/>
        </a:fontRef>
        <a:srgbClr val="282A2F"/>
      </a:tcTxStyle>
      <a:tcStyle>
        <a:tcBdr>
          <a:left>
            <a:ln w="12700" cap="flat">
              <a:noFill/>
              <a:miter lim="400000"/>
            </a:ln>
          </a:left>
          <a:right>
            <a:ln w="12700" cap="flat">
              <a:noFill/>
              <a:miter lim="400000"/>
            </a:ln>
          </a:right>
          <a:top>
            <a:ln w="12700" cap="flat">
              <a:noFill/>
              <a:miter lim="400000"/>
            </a:ln>
          </a:top>
          <a:bottom>
            <a:ln w="25400" cap="flat">
              <a:solidFill>
                <a:srgbClr val="FFFFFF">
                  <a:alpha val="75000"/>
                </a:srgbClr>
              </a:solidFill>
              <a:prstDash val="solid"/>
              <a:miter lim="400000"/>
            </a:ln>
          </a:bottom>
          <a:insideH>
            <a:ln w="12700" cap="flat">
              <a:noFill/>
              <a:miter lim="400000"/>
            </a:ln>
          </a:insideH>
          <a:insideV>
            <a:ln w="12700" cap="flat">
              <a:noFill/>
              <a:miter lim="400000"/>
            </a:ln>
          </a:insideV>
        </a:tcBdr>
        <a:fill>
          <a:solidFill>
            <a:srgbClr val="FFBD5C">
              <a:alpha val="82000"/>
            </a:srgbClr>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254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B285"/>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87B7"/>
          </a:solid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254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7A8DB2"/>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DEDEDF">
              <a:alpha val="19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12700" cap="flat">
              <a:solidFill>
                <a:srgbClr val="FFFFFF"/>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444C55">
              <a:alpha val="50000"/>
            </a:srgbClr>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firstRow>
  </a:tblStyle>
  <a:tblStyle styleId="{2708684C-4D16-4618-839F-0558EEFCDFE6}" styleName="">
    <a:tblBg/>
    <a:wholeTbl>
      <a:tcTxStyle b="off" i="off">
        <a:fontRef idx="minor">
          <a:srgbClr val="FFFFFF"/>
        </a:fontRef>
        <a:srgbClr val="FFFFFF"/>
      </a:tcTxStyle>
      <a:tcStyle>
        <a:tcBdr>
          <a:left>
            <a:ln w="25400" cap="rnd">
              <a:solidFill>
                <a:srgbClr val="FFFFFF"/>
              </a:solidFill>
              <a:custDash>
                <a:ds d="100000" sp="200000"/>
              </a:custDash>
              <a:miter lim="400000"/>
            </a:ln>
          </a:left>
          <a:right>
            <a:ln w="25400" cap="rnd">
              <a:solidFill>
                <a:srgbClr val="FFFFFF"/>
              </a:solidFill>
              <a:custDash>
                <a:ds d="100000" sp="200000"/>
              </a:custDash>
              <a:miter lim="400000"/>
            </a:ln>
          </a:right>
          <a:top>
            <a:ln w="25400" cap="rnd">
              <a:solidFill>
                <a:srgbClr val="FFFFFF"/>
              </a:solidFill>
              <a:custDash>
                <a:ds d="100000" sp="200000"/>
              </a:custDash>
              <a:miter lim="400000"/>
            </a:ln>
          </a:top>
          <a:bottom>
            <a:ln w="25400" cap="rnd">
              <a:solidFill>
                <a:srgbClr val="FFFFFF"/>
              </a:solidFill>
              <a:custDash>
                <a:ds d="100000" sp="200000"/>
              </a:custDash>
              <a:miter lim="400000"/>
            </a:ln>
          </a:bottom>
          <a:insideH>
            <a:ln w="25400" cap="rnd">
              <a:solidFill>
                <a:srgbClr val="FFFFFF"/>
              </a:solidFill>
              <a:custDash>
                <a:ds d="100000" sp="200000"/>
              </a:custDash>
              <a:miter lim="400000"/>
            </a:ln>
          </a:insideH>
          <a:insideV>
            <a:ln w="25400" cap="rnd">
              <a:solidFill>
                <a:srgbClr val="FFFFFF"/>
              </a:solidFill>
              <a:custDash>
                <a:ds d="1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86" autoAdjust="0"/>
    <p:restoredTop sz="74319" autoAdjust="0"/>
  </p:normalViewPr>
  <p:slideViewPr>
    <p:cSldViewPr snapToGrid="0">
      <p:cViewPr>
        <p:scale>
          <a:sx n="40" d="100"/>
          <a:sy n="40" d="100"/>
        </p:scale>
        <p:origin x="102" y="-66"/>
      </p:cViewPr>
      <p:guideLst>
        <p:guide orient="horz" pos="3072"/>
        <p:guide pos="5462"/>
      </p:guideLst>
    </p:cSldViewPr>
  </p:slideViewPr>
  <p:outlineViewPr>
    <p:cViewPr>
      <p:scale>
        <a:sx n="33" d="100"/>
        <a:sy n="33" d="100"/>
      </p:scale>
      <p:origin x="0" y="-552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CD17F2FF-DDE8-4761-9548-9A42C8B5E2AA}"/>
    <pc:docChg chg="undo redo custSel addSld delSld modSld sldOrd modMainMaster modSection modNotesMaster">
      <pc:chgData name="Stanford Bowman" userId="6ede3e4e1afbea80" providerId="LiveId" clId="{CD17F2FF-DDE8-4761-9548-9A42C8B5E2AA}" dt="2024-12-11T01:11:10.586" v="1714" actId="478"/>
      <pc:docMkLst>
        <pc:docMk/>
      </pc:docMkLst>
      <pc:sldChg chg="modSp del mod ord modNotes">
        <pc:chgData name="Stanford Bowman" userId="6ede3e4e1afbea80" providerId="LiveId" clId="{CD17F2FF-DDE8-4761-9548-9A42C8B5E2AA}" dt="2024-12-08T02:58:16.427" v="1106" actId="47"/>
        <pc:sldMkLst>
          <pc:docMk/>
          <pc:sldMk cId="732117688" sldId="263"/>
        </pc:sldMkLst>
      </pc:sldChg>
      <pc:sldChg chg="modSp mod ord modNotes">
        <pc:chgData name="Stanford Bowman" userId="6ede3e4e1afbea80" providerId="LiveId" clId="{CD17F2FF-DDE8-4761-9548-9A42C8B5E2AA}" dt="2024-12-08T01:58:53.909" v="901"/>
        <pc:sldMkLst>
          <pc:docMk/>
          <pc:sldMk cId="0" sldId="264"/>
        </pc:sldMkLst>
      </pc:sldChg>
      <pc:sldChg chg="addSp delSp modSp mod ord delAnim modShow modNotes modNotesTx">
        <pc:chgData name="Stanford Bowman" userId="6ede3e4e1afbea80" providerId="LiveId" clId="{CD17F2FF-DDE8-4761-9548-9A42C8B5E2AA}" dt="2024-12-08T03:01:44.362" v="1165" actId="1076"/>
        <pc:sldMkLst>
          <pc:docMk/>
          <pc:sldMk cId="592590924" sldId="269"/>
        </pc:sldMkLst>
      </pc:sldChg>
      <pc:sldChg chg="modSp mod ord modNotes modNotesTx">
        <pc:chgData name="Stanford Bowman" userId="6ede3e4e1afbea80" providerId="LiveId" clId="{CD17F2FF-DDE8-4761-9548-9A42C8B5E2AA}" dt="2024-12-10T23:20:05.845" v="1659" actId="2711"/>
        <pc:sldMkLst>
          <pc:docMk/>
          <pc:sldMk cId="0" sldId="275"/>
        </pc:sldMkLst>
      </pc:sldChg>
      <pc:sldChg chg="modSp mod ord modNotes">
        <pc:chgData name="Stanford Bowman" userId="6ede3e4e1afbea80" providerId="LiveId" clId="{CD17F2FF-DDE8-4761-9548-9A42C8B5E2AA}" dt="2024-12-08T01:58:53.909" v="901"/>
        <pc:sldMkLst>
          <pc:docMk/>
          <pc:sldMk cId="2995943321" sldId="277"/>
        </pc:sldMkLst>
      </pc:sldChg>
      <pc:sldChg chg="addSp delSp modSp mod ord">
        <pc:chgData name="Stanford Bowman" userId="6ede3e4e1afbea80" providerId="LiveId" clId="{CD17F2FF-DDE8-4761-9548-9A42C8B5E2AA}" dt="2024-12-08T01:58:53.909" v="901"/>
        <pc:sldMkLst>
          <pc:docMk/>
          <pc:sldMk cId="951400606" sldId="282"/>
        </pc:sldMkLst>
      </pc:sldChg>
      <pc:sldChg chg="modSp mod ord modNotes">
        <pc:chgData name="Stanford Bowman" userId="6ede3e4e1afbea80" providerId="LiveId" clId="{CD17F2FF-DDE8-4761-9548-9A42C8B5E2AA}" dt="2024-12-08T01:58:53.909" v="901"/>
        <pc:sldMkLst>
          <pc:docMk/>
          <pc:sldMk cId="2028828048" sldId="293"/>
        </pc:sldMkLst>
      </pc:sldChg>
      <pc:sldChg chg="addSp delSp modSp mod ord modNotes">
        <pc:chgData name="Stanford Bowman" userId="6ede3e4e1afbea80" providerId="LiveId" clId="{CD17F2FF-DDE8-4761-9548-9A42C8B5E2AA}" dt="2024-12-08T01:58:53.909" v="901"/>
        <pc:sldMkLst>
          <pc:docMk/>
          <pc:sldMk cId="2232715721" sldId="294"/>
        </pc:sldMkLst>
      </pc:sldChg>
      <pc:sldChg chg="addSp delSp modSp mod ord modNotes modNotesTx">
        <pc:chgData name="Stanford Bowman" userId="6ede3e4e1afbea80" providerId="LiveId" clId="{CD17F2FF-DDE8-4761-9548-9A42C8B5E2AA}" dt="2024-12-11T00:56:29.280" v="1660" actId="6549"/>
        <pc:sldMkLst>
          <pc:docMk/>
          <pc:sldMk cId="1683915044" sldId="296"/>
        </pc:sldMkLst>
      </pc:sldChg>
      <pc:sldChg chg="delSp modSp mod ord setBg modNotes modNotesTx">
        <pc:chgData name="Stanford Bowman" userId="6ede3e4e1afbea80" providerId="LiveId" clId="{CD17F2FF-DDE8-4761-9548-9A42C8B5E2AA}" dt="2024-12-08T01:58:53.909" v="901"/>
        <pc:sldMkLst>
          <pc:docMk/>
          <pc:sldMk cId="1528768361" sldId="306"/>
        </pc:sldMkLst>
      </pc:sldChg>
      <pc:sldChg chg="addSp delSp modSp mod ord setBg modNotes modNotesTx">
        <pc:chgData name="Stanford Bowman" userId="6ede3e4e1afbea80" providerId="LiveId" clId="{CD17F2FF-DDE8-4761-9548-9A42C8B5E2AA}" dt="2024-12-11T00:56:54.426" v="1661" actId="6549"/>
        <pc:sldMkLst>
          <pc:docMk/>
          <pc:sldMk cId="1489487438" sldId="308"/>
        </pc:sldMkLst>
      </pc:sldChg>
      <pc:sldChg chg="modSp mod ord modNotes">
        <pc:chgData name="Stanford Bowman" userId="6ede3e4e1afbea80" providerId="LiveId" clId="{CD17F2FF-DDE8-4761-9548-9A42C8B5E2AA}" dt="2024-12-08T01:58:53.909" v="901"/>
        <pc:sldMkLst>
          <pc:docMk/>
          <pc:sldMk cId="180577358" sldId="325"/>
        </pc:sldMkLst>
      </pc:sldChg>
      <pc:sldChg chg="addSp delSp modSp mod ord modNotes modNotesTx">
        <pc:chgData name="Stanford Bowman" userId="6ede3e4e1afbea80" providerId="LiveId" clId="{CD17F2FF-DDE8-4761-9548-9A42C8B5E2AA}" dt="2024-12-11T00:59:38.466" v="1664" actId="27636"/>
        <pc:sldMkLst>
          <pc:docMk/>
          <pc:sldMk cId="3887617993" sldId="326"/>
        </pc:sldMkLst>
      </pc:sldChg>
      <pc:sldChg chg="delSp modSp mod ord modNotes modNotesTx">
        <pc:chgData name="Stanford Bowman" userId="6ede3e4e1afbea80" providerId="LiveId" clId="{CD17F2FF-DDE8-4761-9548-9A42C8B5E2AA}" dt="2024-12-08T03:24:52.526" v="1541" actId="14100"/>
        <pc:sldMkLst>
          <pc:docMk/>
          <pc:sldMk cId="3511111692" sldId="331"/>
        </pc:sldMkLst>
      </pc:sldChg>
      <pc:sldChg chg="addSp delSp modSp mod ord modNotes modNotesTx">
        <pc:chgData name="Stanford Bowman" userId="6ede3e4e1afbea80" providerId="LiveId" clId="{CD17F2FF-DDE8-4761-9548-9A42C8B5E2AA}" dt="2024-12-08T03:04:26.786" v="1269" actId="1036"/>
        <pc:sldMkLst>
          <pc:docMk/>
          <pc:sldMk cId="2505661476" sldId="332"/>
        </pc:sldMkLst>
      </pc:sldChg>
      <pc:sldChg chg="modSp mod ord modNotes modNotesTx">
        <pc:chgData name="Stanford Bowman" userId="6ede3e4e1afbea80" providerId="LiveId" clId="{CD17F2FF-DDE8-4761-9548-9A42C8B5E2AA}" dt="2024-12-08T02:57:20.580" v="1102" actId="6549"/>
        <pc:sldMkLst>
          <pc:docMk/>
          <pc:sldMk cId="3452994902" sldId="333"/>
        </pc:sldMkLst>
      </pc:sldChg>
      <pc:sldChg chg="modSp mod ord modNotes">
        <pc:chgData name="Stanford Bowman" userId="6ede3e4e1afbea80" providerId="LiveId" clId="{CD17F2FF-DDE8-4761-9548-9A42C8B5E2AA}" dt="2024-12-08T01:58:53.909" v="901"/>
        <pc:sldMkLst>
          <pc:docMk/>
          <pc:sldMk cId="408365418" sldId="334"/>
        </pc:sldMkLst>
      </pc:sldChg>
      <pc:sldChg chg="delSp modSp mod ord modNotes modNotesTx">
        <pc:chgData name="Stanford Bowman" userId="6ede3e4e1afbea80" providerId="LiveId" clId="{CD17F2FF-DDE8-4761-9548-9A42C8B5E2AA}" dt="2024-12-11T01:01:27.645" v="1669" actId="14100"/>
        <pc:sldMkLst>
          <pc:docMk/>
          <pc:sldMk cId="499109" sldId="338"/>
        </pc:sldMkLst>
      </pc:sldChg>
      <pc:sldChg chg="modSp mod ord modNotes">
        <pc:chgData name="Stanford Bowman" userId="6ede3e4e1afbea80" providerId="LiveId" clId="{CD17F2FF-DDE8-4761-9548-9A42C8B5E2AA}" dt="2024-12-08T01:58:53.909" v="901"/>
        <pc:sldMkLst>
          <pc:docMk/>
          <pc:sldMk cId="2424441717" sldId="339"/>
        </pc:sldMkLst>
      </pc:sldChg>
      <pc:sldChg chg="del">
        <pc:chgData name="Stanford Bowman" userId="6ede3e4e1afbea80" providerId="LiveId" clId="{CD17F2FF-DDE8-4761-9548-9A42C8B5E2AA}" dt="2024-12-07T20:02:16.572" v="63" actId="47"/>
        <pc:sldMkLst>
          <pc:docMk/>
          <pc:sldMk cId="1811373434" sldId="340"/>
        </pc:sldMkLst>
      </pc:sldChg>
      <pc:sldChg chg="modSp mod ord modNotes">
        <pc:chgData name="Stanford Bowman" userId="6ede3e4e1afbea80" providerId="LiveId" clId="{CD17F2FF-DDE8-4761-9548-9A42C8B5E2AA}" dt="2024-12-08T01:58:53.909" v="901"/>
        <pc:sldMkLst>
          <pc:docMk/>
          <pc:sldMk cId="983979359" sldId="341"/>
        </pc:sldMkLst>
      </pc:sldChg>
      <pc:sldChg chg="modSp mod ord modNotes">
        <pc:chgData name="Stanford Bowman" userId="6ede3e4e1afbea80" providerId="LiveId" clId="{CD17F2FF-DDE8-4761-9548-9A42C8B5E2AA}" dt="2024-12-08T01:58:53.909" v="901"/>
        <pc:sldMkLst>
          <pc:docMk/>
          <pc:sldMk cId="2178353334" sldId="342"/>
        </pc:sldMkLst>
      </pc:sldChg>
      <pc:sldChg chg="modSp add ord">
        <pc:chgData name="Stanford Bowman" userId="6ede3e4e1afbea80" providerId="LiveId" clId="{CD17F2FF-DDE8-4761-9548-9A42C8B5E2AA}" dt="2024-12-08T01:58:53.909" v="901"/>
        <pc:sldMkLst>
          <pc:docMk/>
          <pc:sldMk cId="1276885616" sldId="343"/>
        </pc:sldMkLst>
      </pc:sldChg>
      <pc:sldChg chg="addSp delSp modSp add mod ord modNotes modNotesTx">
        <pc:chgData name="Stanford Bowman" userId="6ede3e4e1afbea80" providerId="LiveId" clId="{CD17F2FF-DDE8-4761-9548-9A42C8B5E2AA}" dt="2024-12-11T00:59:56.078" v="1666"/>
        <pc:sldMkLst>
          <pc:docMk/>
          <pc:sldMk cId="4005815261" sldId="344"/>
        </pc:sldMkLst>
      </pc:sldChg>
      <pc:sldChg chg="modSp add mod modNotesTx">
        <pc:chgData name="Stanford Bowman" userId="6ede3e4e1afbea80" providerId="LiveId" clId="{CD17F2FF-DDE8-4761-9548-9A42C8B5E2AA}" dt="2024-12-08T03:37:08.735" v="1613" actId="14100"/>
        <pc:sldMkLst>
          <pc:docMk/>
          <pc:sldMk cId="1412733927" sldId="345"/>
        </pc:sldMkLst>
      </pc:sldChg>
      <pc:sldChg chg="modSp add mod modNotes modNotesTx">
        <pc:chgData name="Stanford Bowman" userId="6ede3e4e1afbea80" providerId="LiveId" clId="{CD17F2FF-DDE8-4761-9548-9A42C8B5E2AA}" dt="2024-12-08T03:03:04.125" v="1195" actId="1076"/>
        <pc:sldMkLst>
          <pc:docMk/>
          <pc:sldMk cId="444655262" sldId="346"/>
        </pc:sldMkLst>
      </pc:sldChg>
      <pc:sldChg chg="modSp add mod modNotes modNotesTx">
        <pc:chgData name="Stanford Bowman" userId="6ede3e4e1afbea80" providerId="LiveId" clId="{CD17F2FF-DDE8-4761-9548-9A42C8B5E2AA}" dt="2024-12-11T01:08:37.868" v="1712" actId="27636"/>
        <pc:sldMkLst>
          <pc:docMk/>
          <pc:sldMk cId="2734471427" sldId="350"/>
        </pc:sldMkLst>
      </pc:sldChg>
      <pc:sldChg chg="delSp add mod">
        <pc:chgData name="Stanford Bowman" userId="6ede3e4e1afbea80" providerId="LiveId" clId="{CD17F2FF-DDE8-4761-9548-9A42C8B5E2AA}" dt="2024-12-11T01:11:10.586" v="1714" actId="478"/>
        <pc:sldMkLst>
          <pc:docMk/>
          <pc:sldMk cId="3071499190" sldId="351"/>
        </pc:sldMkLst>
      </pc:sldChg>
      <pc:sldMasterChg chg="setBg modSldLayout">
        <pc:chgData name="Stanford Bowman" userId="6ede3e4e1afbea80" providerId="LiveId" clId="{CD17F2FF-DDE8-4761-9548-9A42C8B5E2AA}" dt="2024-12-07T19:56:57.255" v="24"/>
        <pc:sldMasterMkLst>
          <pc:docMk/>
          <pc:sldMasterMk cId="1532155029" sldId="2147483719"/>
        </pc:sldMasterMkLst>
        <pc:sldLayoutChg chg="setBg">
          <pc:chgData name="Stanford Bowman" userId="6ede3e4e1afbea80" providerId="LiveId" clId="{CD17F2FF-DDE8-4761-9548-9A42C8B5E2AA}" dt="2024-12-07T19:56:57.255" v="24"/>
          <pc:sldLayoutMkLst>
            <pc:docMk/>
            <pc:sldMasterMk cId="1532155029" sldId="2147483719"/>
            <pc:sldLayoutMk cId="2904797977" sldId="2147483720"/>
          </pc:sldLayoutMkLst>
        </pc:sldLayoutChg>
        <pc:sldLayoutChg chg="setBg">
          <pc:chgData name="Stanford Bowman" userId="6ede3e4e1afbea80" providerId="LiveId" clId="{CD17F2FF-DDE8-4761-9548-9A42C8B5E2AA}" dt="2024-12-07T19:56:57.255" v="24"/>
          <pc:sldLayoutMkLst>
            <pc:docMk/>
            <pc:sldMasterMk cId="1532155029" sldId="2147483719"/>
            <pc:sldLayoutMk cId="2289122855" sldId="2147483721"/>
          </pc:sldLayoutMkLst>
        </pc:sldLayoutChg>
        <pc:sldLayoutChg chg="setBg">
          <pc:chgData name="Stanford Bowman" userId="6ede3e4e1afbea80" providerId="LiveId" clId="{CD17F2FF-DDE8-4761-9548-9A42C8B5E2AA}" dt="2024-12-07T19:56:57.255" v="24"/>
          <pc:sldLayoutMkLst>
            <pc:docMk/>
            <pc:sldMasterMk cId="1532155029" sldId="2147483719"/>
            <pc:sldLayoutMk cId="75180741" sldId="2147483722"/>
          </pc:sldLayoutMkLst>
        </pc:sldLayoutChg>
        <pc:sldLayoutChg chg="setBg">
          <pc:chgData name="Stanford Bowman" userId="6ede3e4e1afbea80" providerId="LiveId" clId="{CD17F2FF-DDE8-4761-9548-9A42C8B5E2AA}" dt="2024-12-07T19:56:57.255" v="24"/>
          <pc:sldLayoutMkLst>
            <pc:docMk/>
            <pc:sldMasterMk cId="1532155029" sldId="2147483719"/>
            <pc:sldLayoutMk cId="934752004" sldId="2147483723"/>
          </pc:sldLayoutMkLst>
        </pc:sldLayoutChg>
        <pc:sldLayoutChg chg="setBg">
          <pc:chgData name="Stanford Bowman" userId="6ede3e4e1afbea80" providerId="LiveId" clId="{CD17F2FF-DDE8-4761-9548-9A42C8B5E2AA}" dt="2024-12-07T19:56:57.255" v="24"/>
          <pc:sldLayoutMkLst>
            <pc:docMk/>
            <pc:sldMasterMk cId="1532155029" sldId="2147483719"/>
            <pc:sldLayoutMk cId="1283480920" sldId="2147483724"/>
          </pc:sldLayoutMkLst>
        </pc:sldLayoutChg>
        <pc:sldLayoutChg chg="setBg">
          <pc:chgData name="Stanford Bowman" userId="6ede3e4e1afbea80" providerId="LiveId" clId="{CD17F2FF-DDE8-4761-9548-9A42C8B5E2AA}" dt="2024-12-07T19:56:57.255" v="24"/>
          <pc:sldLayoutMkLst>
            <pc:docMk/>
            <pc:sldMasterMk cId="1532155029" sldId="2147483719"/>
            <pc:sldLayoutMk cId="2131086455" sldId="2147483725"/>
          </pc:sldLayoutMkLst>
        </pc:sldLayoutChg>
        <pc:sldLayoutChg chg="setBg">
          <pc:chgData name="Stanford Bowman" userId="6ede3e4e1afbea80" providerId="LiveId" clId="{CD17F2FF-DDE8-4761-9548-9A42C8B5E2AA}" dt="2024-12-07T19:56:57.255" v="24"/>
          <pc:sldLayoutMkLst>
            <pc:docMk/>
            <pc:sldMasterMk cId="1532155029" sldId="2147483719"/>
            <pc:sldLayoutMk cId="2699909701" sldId="2147483726"/>
          </pc:sldLayoutMkLst>
        </pc:sldLayoutChg>
        <pc:sldLayoutChg chg="setBg">
          <pc:chgData name="Stanford Bowman" userId="6ede3e4e1afbea80" providerId="LiveId" clId="{CD17F2FF-DDE8-4761-9548-9A42C8B5E2AA}" dt="2024-12-07T19:56:57.255" v="24"/>
          <pc:sldLayoutMkLst>
            <pc:docMk/>
            <pc:sldMasterMk cId="1532155029" sldId="2147483719"/>
            <pc:sldLayoutMk cId="431195518" sldId="2147483727"/>
          </pc:sldLayoutMkLst>
        </pc:sldLayoutChg>
        <pc:sldLayoutChg chg="setBg">
          <pc:chgData name="Stanford Bowman" userId="6ede3e4e1afbea80" providerId="LiveId" clId="{CD17F2FF-DDE8-4761-9548-9A42C8B5E2AA}" dt="2024-12-07T19:56:57.255" v="24"/>
          <pc:sldLayoutMkLst>
            <pc:docMk/>
            <pc:sldMasterMk cId="1532155029" sldId="2147483719"/>
            <pc:sldLayoutMk cId="2435983323" sldId="2147483728"/>
          </pc:sldLayoutMkLst>
        </pc:sldLayoutChg>
        <pc:sldLayoutChg chg="setBg">
          <pc:chgData name="Stanford Bowman" userId="6ede3e4e1afbea80" providerId="LiveId" clId="{CD17F2FF-DDE8-4761-9548-9A42C8B5E2AA}" dt="2024-12-07T19:56:57.255" v="24"/>
          <pc:sldLayoutMkLst>
            <pc:docMk/>
            <pc:sldMasterMk cId="1532155029" sldId="2147483719"/>
            <pc:sldLayoutMk cId="4020423810" sldId="2147483729"/>
          </pc:sldLayoutMkLst>
        </pc:sldLayoutChg>
        <pc:sldLayoutChg chg="setBg">
          <pc:chgData name="Stanford Bowman" userId="6ede3e4e1afbea80" providerId="LiveId" clId="{CD17F2FF-DDE8-4761-9548-9A42C8B5E2AA}" dt="2024-12-07T19:56:57.255" v="24"/>
          <pc:sldLayoutMkLst>
            <pc:docMk/>
            <pc:sldMasterMk cId="1532155029" sldId="2147483719"/>
            <pc:sldLayoutMk cId="2082300331" sldId="2147483730"/>
          </pc:sldLayoutMkLst>
        </pc:sldLayoutChg>
        <pc:sldLayoutChg chg="setBg">
          <pc:chgData name="Stanford Bowman" userId="6ede3e4e1afbea80" providerId="LiveId" clId="{CD17F2FF-DDE8-4761-9548-9A42C8B5E2AA}" dt="2024-12-07T19:56:57.255" v="24"/>
          <pc:sldLayoutMkLst>
            <pc:docMk/>
            <pc:sldMasterMk cId="1532155029" sldId="2147483719"/>
            <pc:sldLayoutMk cId="2454410545" sldId="2147483731"/>
          </pc:sldLayoutMkLst>
        </pc:sldLayoutChg>
        <pc:sldLayoutChg chg="setBg">
          <pc:chgData name="Stanford Bowman" userId="6ede3e4e1afbea80" providerId="LiveId" clId="{CD17F2FF-DDE8-4761-9548-9A42C8B5E2AA}" dt="2024-12-07T19:56:57.255" v="24"/>
          <pc:sldLayoutMkLst>
            <pc:docMk/>
            <pc:sldMasterMk cId="1532155029" sldId="2147483719"/>
            <pc:sldLayoutMk cId="1463757590" sldId="2147483732"/>
          </pc:sldLayoutMkLst>
        </pc:sldLayoutChg>
        <pc:sldLayoutChg chg="setBg">
          <pc:chgData name="Stanford Bowman" userId="6ede3e4e1afbea80" providerId="LiveId" clId="{CD17F2FF-DDE8-4761-9548-9A42C8B5E2AA}" dt="2024-12-07T19:56:57.255" v="24"/>
          <pc:sldLayoutMkLst>
            <pc:docMk/>
            <pc:sldMasterMk cId="1532155029" sldId="2147483719"/>
            <pc:sldLayoutMk cId="4168221935" sldId="2147483733"/>
          </pc:sldLayoutMkLst>
        </pc:sldLayoutChg>
        <pc:sldLayoutChg chg="setBg">
          <pc:chgData name="Stanford Bowman" userId="6ede3e4e1afbea80" providerId="LiveId" clId="{CD17F2FF-DDE8-4761-9548-9A42C8B5E2AA}" dt="2024-12-07T19:56:57.255" v="24"/>
          <pc:sldLayoutMkLst>
            <pc:docMk/>
            <pc:sldMasterMk cId="1532155029" sldId="2147483719"/>
            <pc:sldLayoutMk cId="2736266845" sldId="2147483734"/>
          </pc:sldLayoutMkLst>
        </pc:sldLayoutChg>
        <pc:sldLayoutChg chg="setBg">
          <pc:chgData name="Stanford Bowman" userId="6ede3e4e1afbea80" providerId="LiveId" clId="{CD17F2FF-DDE8-4761-9548-9A42C8B5E2AA}" dt="2024-12-07T19:56:57.255" v="24"/>
          <pc:sldLayoutMkLst>
            <pc:docMk/>
            <pc:sldMasterMk cId="1532155029" sldId="2147483719"/>
            <pc:sldLayoutMk cId="934745623" sldId="2147483735"/>
          </pc:sldLayoutMkLst>
        </pc:sldLayoutChg>
        <pc:sldLayoutChg chg="setBg">
          <pc:chgData name="Stanford Bowman" userId="6ede3e4e1afbea80" providerId="LiveId" clId="{CD17F2FF-DDE8-4761-9548-9A42C8B5E2AA}" dt="2024-12-07T19:56:57.255" v="24"/>
          <pc:sldLayoutMkLst>
            <pc:docMk/>
            <pc:sldMasterMk cId="1532155029" sldId="2147483719"/>
            <pc:sldLayoutMk cId="2313630238" sldId="2147483736"/>
          </pc:sldLayoutMkLst>
        </pc:sldLayoutChg>
        <pc:sldLayoutChg chg="setBg">
          <pc:chgData name="Stanford Bowman" userId="6ede3e4e1afbea80" providerId="LiveId" clId="{CD17F2FF-DDE8-4761-9548-9A42C8B5E2AA}" dt="2024-12-07T19:56:57.255" v="24"/>
          <pc:sldLayoutMkLst>
            <pc:docMk/>
            <pc:sldMasterMk cId="1532155029" sldId="2147483719"/>
            <pc:sldLayoutMk cId="2567660154" sldId="2147483737"/>
          </pc:sldLayoutMkLst>
        </pc:sldLayoutChg>
      </pc:sldMasterChg>
      <pc:sldMasterChg chg="modSp modSldLayout">
        <pc:chgData name="Stanford Bowman" userId="6ede3e4e1afbea80" providerId="LiveId" clId="{CD17F2FF-DDE8-4761-9548-9A42C8B5E2AA}" dt="2024-12-08T01:56:32.810" v="891"/>
        <pc:sldMasterMkLst>
          <pc:docMk/>
          <pc:sldMasterMk cId="1578796801" sldId="2147483738"/>
        </pc:sldMasterMkLst>
        <pc:sldLayoutChg chg="modSp">
          <pc:chgData name="Stanford Bowman" userId="6ede3e4e1afbea80" providerId="LiveId" clId="{CD17F2FF-DDE8-4761-9548-9A42C8B5E2AA}" dt="2024-12-08T01:56:32.810" v="891"/>
          <pc:sldLayoutMkLst>
            <pc:docMk/>
            <pc:sldMasterMk cId="1578796801" sldId="2147483738"/>
            <pc:sldLayoutMk cId="3190873981" sldId="2147483739"/>
          </pc:sldLayoutMkLst>
        </pc:sldLayoutChg>
        <pc:sldLayoutChg chg="modSp">
          <pc:chgData name="Stanford Bowman" userId="6ede3e4e1afbea80" providerId="LiveId" clId="{CD17F2FF-DDE8-4761-9548-9A42C8B5E2AA}" dt="2024-12-08T01:56:32.810" v="891"/>
          <pc:sldLayoutMkLst>
            <pc:docMk/>
            <pc:sldMasterMk cId="1578796801" sldId="2147483738"/>
            <pc:sldLayoutMk cId="641466370" sldId="2147483741"/>
          </pc:sldLayoutMkLst>
        </pc:sldLayoutChg>
        <pc:sldLayoutChg chg="modSp">
          <pc:chgData name="Stanford Bowman" userId="6ede3e4e1afbea80" providerId="LiveId" clId="{CD17F2FF-DDE8-4761-9548-9A42C8B5E2AA}" dt="2024-12-08T01:56:32.810" v="891"/>
          <pc:sldLayoutMkLst>
            <pc:docMk/>
            <pc:sldMasterMk cId="1578796801" sldId="2147483738"/>
            <pc:sldLayoutMk cId="3120372561" sldId="2147483742"/>
          </pc:sldLayoutMkLst>
        </pc:sldLayoutChg>
        <pc:sldLayoutChg chg="modSp">
          <pc:chgData name="Stanford Bowman" userId="6ede3e4e1afbea80" providerId="LiveId" clId="{CD17F2FF-DDE8-4761-9548-9A42C8B5E2AA}" dt="2024-12-08T01:56:32.810" v="891"/>
          <pc:sldLayoutMkLst>
            <pc:docMk/>
            <pc:sldMasterMk cId="1578796801" sldId="2147483738"/>
            <pc:sldLayoutMk cId="979059057" sldId="2147483743"/>
          </pc:sldLayoutMkLst>
        </pc:sldLayoutChg>
        <pc:sldLayoutChg chg="modSp">
          <pc:chgData name="Stanford Bowman" userId="6ede3e4e1afbea80" providerId="LiveId" clId="{CD17F2FF-DDE8-4761-9548-9A42C8B5E2AA}" dt="2024-12-08T01:56:32.810" v="891"/>
          <pc:sldLayoutMkLst>
            <pc:docMk/>
            <pc:sldMasterMk cId="1578796801" sldId="2147483738"/>
            <pc:sldLayoutMk cId="3312843069" sldId="2147483746"/>
          </pc:sldLayoutMkLst>
        </pc:sldLayoutChg>
        <pc:sldLayoutChg chg="modSp">
          <pc:chgData name="Stanford Bowman" userId="6ede3e4e1afbea80" providerId="LiveId" clId="{CD17F2FF-DDE8-4761-9548-9A42C8B5E2AA}" dt="2024-12-08T01:56:32.810" v="891"/>
          <pc:sldLayoutMkLst>
            <pc:docMk/>
            <pc:sldMasterMk cId="1578796801" sldId="2147483738"/>
            <pc:sldLayoutMk cId="3676415286" sldId="2147483747"/>
          </pc:sldLayoutMkLst>
        </pc:sldLayoutChg>
        <pc:sldLayoutChg chg="modSp">
          <pc:chgData name="Stanford Bowman" userId="6ede3e4e1afbea80" providerId="LiveId" clId="{CD17F2FF-DDE8-4761-9548-9A42C8B5E2AA}" dt="2024-12-08T01:56:32.810" v="891"/>
          <pc:sldLayoutMkLst>
            <pc:docMk/>
            <pc:sldMasterMk cId="1578796801" sldId="2147483738"/>
            <pc:sldLayoutMk cId="3056612333" sldId="2147483749"/>
          </pc:sldLayoutMkLst>
        </pc:sldLayoutChg>
        <pc:sldLayoutChg chg="modSp">
          <pc:chgData name="Stanford Bowman" userId="6ede3e4e1afbea80" providerId="LiveId" clId="{CD17F2FF-DDE8-4761-9548-9A42C8B5E2AA}" dt="2024-12-08T01:56:32.810" v="891"/>
          <pc:sldLayoutMkLst>
            <pc:docMk/>
            <pc:sldMasterMk cId="1578796801" sldId="2147483738"/>
            <pc:sldLayoutMk cId="1676787772" sldId="2147483750"/>
          </pc:sldLayoutMkLst>
        </pc:sldLayoutChg>
      </pc:sldMasterChg>
      <pc:sldMasterChg chg="modSp modSldLayout">
        <pc:chgData name="Stanford Bowman" userId="6ede3e4e1afbea80" providerId="LiveId" clId="{CD17F2FF-DDE8-4761-9548-9A42C8B5E2AA}" dt="2024-12-08T01:58:53.909" v="901"/>
        <pc:sldMasterMkLst>
          <pc:docMk/>
          <pc:sldMasterMk cId="3809009804" sldId="2147483751"/>
        </pc:sldMasterMkLst>
        <pc:sldLayoutChg chg="modSp">
          <pc:chgData name="Stanford Bowman" userId="6ede3e4e1afbea80" providerId="LiveId" clId="{CD17F2FF-DDE8-4761-9548-9A42C8B5E2AA}" dt="2024-12-08T01:58:53.909" v="901"/>
          <pc:sldLayoutMkLst>
            <pc:docMk/>
            <pc:sldMasterMk cId="3809009804" sldId="2147483751"/>
            <pc:sldLayoutMk cId="671857925" sldId="2147483752"/>
          </pc:sldLayoutMkLst>
        </pc:sldLayoutChg>
        <pc:sldLayoutChg chg="modSp">
          <pc:chgData name="Stanford Bowman" userId="6ede3e4e1afbea80" providerId="LiveId" clId="{CD17F2FF-DDE8-4761-9548-9A42C8B5E2AA}" dt="2024-12-08T01:58:53.909" v="901"/>
          <pc:sldLayoutMkLst>
            <pc:docMk/>
            <pc:sldMasterMk cId="3809009804" sldId="2147483751"/>
            <pc:sldLayoutMk cId="3927708489" sldId="2147483754"/>
          </pc:sldLayoutMkLst>
        </pc:sldLayoutChg>
        <pc:sldLayoutChg chg="modSp">
          <pc:chgData name="Stanford Bowman" userId="6ede3e4e1afbea80" providerId="LiveId" clId="{CD17F2FF-DDE8-4761-9548-9A42C8B5E2AA}" dt="2024-12-08T01:58:53.909" v="901"/>
          <pc:sldLayoutMkLst>
            <pc:docMk/>
            <pc:sldMasterMk cId="3809009804" sldId="2147483751"/>
            <pc:sldLayoutMk cId="61590758" sldId="2147483755"/>
          </pc:sldLayoutMkLst>
        </pc:sldLayoutChg>
        <pc:sldLayoutChg chg="modSp">
          <pc:chgData name="Stanford Bowman" userId="6ede3e4e1afbea80" providerId="LiveId" clId="{CD17F2FF-DDE8-4761-9548-9A42C8B5E2AA}" dt="2024-12-08T01:58:53.909" v="901"/>
          <pc:sldLayoutMkLst>
            <pc:docMk/>
            <pc:sldMasterMk cId="3809009804" sldId="2147483751"/>
            <pc:sldLayoutMk cId="3761438883" sldId="2147483756"/>
          </pc:sldLayoutMkLst>
        </pc:sldLayoutChg>
        <pc:sldLayoutChg chg="modSp">
          <pc:chgData name="Stanford Bowman" userId="6ede3e4e1afbea80" providerId="LiveId" clId="{CD17F2FF-DDE8-4761-9548-9A42C8B5E2AA}" dt="2024-12-08T01:58:53.909" v="901"/>
          <pc:sldLayoutMkLst>
            <pc:docMk/>
            <pc:sldMasterMk cId="3809009804" sldId="2147483751"/>
            <pc:sldLayoutMk cId="2548640133" sldId="2147483759"/>
          </pc:sldLayoutMkLst>
        </pc:sldLayoutChg>
        <pc:sldLayoutChg chg="modSp">
          <pc:chgData name="Stanford Bowman" userId="6ede3e4e1afbea80" providerId="LiveId" clId="{CD17F2FF-DDE8-4761-9548-9A42C8B5E2AA}" dt="2024-12-08T01:58:53.909" v="901"/>
          <pc:sldLayoutMkLst>
            <pc:docMk/>
            <pc:sldMasterMk cId="3809009804" sldId="2147483751"/>
            <pc:sldLayoutMk cId="510619035" sldId="2147483760"/>
          </pc:sldLayoutMkLst>
        </pc:sldLayoutChg>
        <pc:sldLayoutChg chg="modSp">
          <pc:chgData name="Stanford Bowman" userId="6ede3e4e1afbea80" providerId="LiveId" clId="{CD17F2FF-DDE8-4761-9548-9A42C8B5E2AA}" dt="2024-12-08T01:58:53.909" v="901"/>
          <pc:sldLayoutMkLst>
            <pc:docMk/>
            <pc:sldMasterMk cId="3809009804" sldId="2147483751"/>
            <pc:sldLayoutMk cId="2237699524" sldId="2147483762"/>
          </pc:sldLayoutMkLst>
        </pc:sldLayoutChg>
        <pc:sldLayoutChg chg="modSp">
          <pc:chgData name="Stanford Bowman" userId="6ede3e4e1afbea80" providerId="LiveId" clId="{CD17F2FF-DDE8-4761-9548-9A42C8B5E2AA}" dt="2024-12-08T01:58:53.909" v="901"/>
          <pc:sldLayoutMkLst>
            <pc:docMk/>
            <pc:sldMasterMk cId="3809009804" sldId="2147483751"/>
            <pc:sldLayoutMk cId="274588742" sldId="2147483763"/>
          </pc:sldLayoutMkLst>
        </pc:sldLayoutChg>
      </pc:sldMasterChg>
    </pc:docChg>
  </pc:docChgLst>
  <pc:docChgLst>
    <pc:chgData name="Stanford Bowman" userId="6ede3e4e1afbea80" providerId="LiveId" clId="{7454CEBF-3CAA-4DEE-B651-3CC65F398CF7}"/>
    <pc:docChg chg="undo redo custSel addSld delSld modSld sldOrd modSection">
      <pc:chgData name="Stanford Bowman" userId="6ede3e4e1afbea80" providerId="LiveId" clId="{7454CEBF-3CAA-4DEE-B651-3CC65F398CF7}" dt="2025-05-31T01:38:08.366" v="1118"/>
      <pc:docMkLst>
        <pc:docMk/>
      </pc:docMkLst>
      <pc:sldChg chg="addSp delSp modSp mod modNotes modNotesTx">
        <pc:chgData name="Stanford Bowman" userId="6ede3e4e1afbea80" providerId="LiveId" clId="{7454CEBF-3CAA-4DEE-B651-3CC65F398CF7}" dt="2025-05-30T23:25:09.118" v="1003" actId="21"/>
        <pc:sldMkLst>
          <pc:docMk/>
          <pc:sldMk cId="592590924" sldId="269"/>
        </pc:sldMkLst>
        <pc:spChg chg="mod">
          <ac:chgData name="Stanford Bowman" userId="6ede3e4e1afbea80" providerId="LiveId" clId="{7454CEBF-3CAA-4DEE-B651-3CC65F398CF7}" dt="2025-05-30T21:02:38.385" v="496" actId="1076"/>
          <ac:spMkLst>
            <pc:docMk/>
            <pc:sldMk cId="592590924" sldId="269"/>
            <ac:spMk id="4" creationId="{25592312-6D1D-409A-B10B-BA9D46A4691A}"/>
          </ac:spMkLst>
        </pc:spChg>
        <pc:spChg chg="mod">
          <ac:chgData name="Stanford Bowman" userId="6ede3e4e1afbea80" providerId="LiveId" clId="{7454CEBF-3CAA-4DEE-B651-3CC65F398CF7}" dt="2025-05-30T21:02:31.898" v="495" actId="14100"/>
          <ac:spMkLst>
            <pc:docMk/>
            <pc:sldMk cId="592590924" sldId="269"/>
            <ac:spMk id="5" creationId="{0BE0E462-260F-4E6B-A8E7-3B612E7CDA0B}"/>
          </ac:spMkLst>
        </pc:spChg>
        <pc:spChg chg="mod">
          <ac:chgData name="Stanford Bowman" userId="6ede3e4e1afbea80" providerId="LiveId" clId="{7454CEBF-3CAA-4DEE-B651-3CC65F398CF7}" dt="2025-05-30T21:02:05.714" v="494" actId="6549"/>
          <ac:spMkLst>
            <pc:docMk/>
            <pc:sldMk cId="592590924" sldId="269"/>
            <ac:spMk id="6" creationId="{710288B1-B8FD-4A99-8E41-A22302DAE6DA}"/>
          </ac:spMkLst>
        </pc:spChg>
        <pc:spChg chg="mod">
          <ac:chgData name="Stanford Bowman" userId="6ede3e4e1afbea80" providerId="LiveId" clId="{7454CEBF-3CAA-4DEE-B651-3CC65F398CF7}" dt="2025-05-30T21:02:46.504" v="497" actId="207"/>
          <ac:spMkLst>
            <pc:docMk/>
            <pc:sldMk cId="592590924" sldId="269"/>
            <ac:spMk id="23" creationId="{8F6AFD7D-261E-4B64-BD4F-695000744201}"/>
          </ac:spMkLst>
        </pc:spChg>
        <pc:spChg chg="add del mod ord">
          <ac:chgData name="Stanford Bowman" userId="6ede3e4e1afbea80" providerId="LiveId" clId="{7454CEBF-3CAA-4DEE-B651-3CC65F398CF7}" dt="2025-05-30T23:25:09.118" v="1003" actId="21"/>
          <ac:spMkLst>
            <pc:docMk/>
            <pc:sldMk cId="592590924" sldId="269"/>
            <ac:spMk id="26" creationId="{416CFA13-A2C8-4819-83DB-63FEDCCD19D2}"/>
          </ac:spMkLst>
        </pc:spChg>
        <pc:picChg chg="mod">
          <ac:chgData name="Stanford Bowman" userId="6ede3e4e1afbea80" providerId="LiveId" clId="{7454CEBF-3CAA-4DEE-B651-3CC65F398CF7}" dt="2025-05-30T21:01:43.100" v="488" actId="1076"/>
          <ac:picMkLst>
            <pc:docMk/>
            <pc:sldMk cId="592590924" sldId="269"/>
            <ac:picMk id="24" creationId="{24A49AF1-A169-4836-B8DC-9157F6DFDCA6}"/>
          </ac:picMkLst>
        </pc:picChg>
      </pc:sldChg>
      <pc:sldChg chg="delSp modSp mod modNotes modNotesTx">
        <pc:chgData name="Stanford Bowman" userId="6ede3e4e1afbea80" providerId="LiveId" clId="{7454CEBF-3CAA-4DEE-B651-3CC65F398CF7}" dt="2025-05-30T23:20:33.179" v="973" actId="1076"/>
        <pc:sldMkLst>
          <pc:docMk/>
          <pc:sldMk cId="0" sldId="275"/>
        </pc:sldMkLst>
        <pc:spChg chg="mod">
          <ac:chgData name="Stanford Bowman" userId="6ede3e4e1afbea80" providerId="LiveId" clId="{7454CEBF-3CAA-4DEE-B651-3CC65F398CF7}" dt="2025-05-30T23:18:29.082" v="966" actId="207"/>
          <ac:spMkLst>
            <pc:docMk/>
            <pc:sldMk cId="0" sldId="275"/>
            <ac:spMk id="2" creationId="{CA679133-6CED-458B-84DB-18AD0DEC1CCA}"/>
          </ac:spMkLst>
        </pc:spChg>
        <pc:spChg chg="mod">
          <ac:chgData name="Stanford Bowman" userId="6ede3e4e1afbea80" providerId="LiveId" clId="{7454CEBF-3CAA-4DEE-B651-3CC65F398CF7}" dt="2025-05-30T23:17:58.177" v="964" actId="1035"/>
          <ac:spMkLst>
            <pc:docMk/>
            <pc:sldMk cId="0" sldId="275"/>
            <ac:spMk id="3" creationId="{E84E44DF-19D2-4D3D-82BD-BFFF8C12487B}"/>
          </ac:spMkLst>
        </pc:spChg>
        <pc:spChg chg="mod">
          <ac:chgData name="Stanford Bowman" userId="6ede3e4e1afbea80" providerId="LiveId" clId="{7454CEBF-3CAA-4DEE-B651-3CC65F398CF7}" dt="2025-05-30T23:17:58.177" v="964" actId="1035"/>
          <ac:spMkLst>
            <pc:docMk/>
            <pc:sldMk cId="0" sldId="275"/>
            <ac:spMk id="4" creationId="{933A8987-2260-4FA0-8D7C-1F526CB1B105}"/>
          </ac:spMkLst>
        </pc:spChg>
        <pc:spChg chg="mod">
          <ac:chgData name="Stanford Bowman" userId="6ede3e4e1afbea80" providerId="LiveId" clId="{7454CEBF-3CAA-4DEE-B651-3CC65F398CF7}" dt="2025-05-30T23:18:29.082" v="966" actId="207"/>
          <ac:spMkLst>
            <pc:docMk/>
            <pc:sldMk cId="0" sldId="275"/>
            <ac:spMk id="5" creationId="{000FBA31-EF9B-49E9-9763-7C5FE027711F}"/>
          </ac:spMkLst>
        </pc:spChg>
        <pc:spChg chg="mod">
          <ac:chgData name="Stanford Bowman" userId="6ede3e4e1afbea80" providerId="LiveId" clId="{7454CEBF-3CAA-4DEE-B651-3CC65F398CF7}" dt="2025-05-30T23:18:20.027" v="965" actId="207"/>
          <ac:spMkLst>
            <pc:docMk/>
            <pc:sldMk cId="0" sldId="275"/>
            <ac:spMk id="19" creationId="{487C4569-A6EE-4A6B-96D4-9D0D6265B458}"/>
          </ac:spMkLst>
        </pc:spChg>
        <pc:spChg chg="del">
          <ac:chgData name="Stanford Bowman" userId="6ede3e4e1afbea80" providerId="LiveId" clId="{7454CEBF-3CAA-4DEE-B651-3CC65F398CF7}" dt="2025-05-30T23:15:16.061" v="933" actId="478"/>
          <ac:spMkLst>
            <pc:docMk/>
            <pc:sldMk cId="0" sldId="275"/>
            <ac:spMk id="24" creationId="{94D7615B-E342-4C5F-9D1E-5F57CE4E5B1B}"/>
          </ac:spMkLst>
        </pc:spChg>
        <pc:picChg chg="mod">
          <ac:chgData name="Stanford Bowman" userId="6ede3e4e1afbea80" providerId="LiveId" clId="{7454CEBF-3CAA-4DEE-B651-3CC65F398CF7}" dt="2025-05-30T23:20:33.179" v="973" actId="1076"/>
          <ac:picMkLst>
            <pc:docMk/>
            <pc:sldMk cId="0" sldId="275"/>
            <ac:picMk id="21" creationId="{169EBF91-F0F0-4A71-8AF6-14FAE7119D07}"/>
          </ac:picMkLst>
        </pc:picChg>
      </pc:sldChg>
      <pc:sldChg chg="addSp delSp modSp mod delAnim modNotes modNotesTx">
        <pc:chgData name="Stanford Bowman" userId="6ede3e4e1afbea80" providerId="LiveId" clId="{7454CEBF-3CAA-4DEE-B651-3CC65F398CF7}" dt="2025-05-31T01:35:12.123" v="1088" actId="14100"/>
        <pc:sldMkLst>
          <pc:docMk/>
          <pc:sldMk cId="2995943321" sldId="277"/>
        </pc:sldMkLst>
        <pc:spChg chg="add mod ord">
          <ac:chgData name="Stanford Bowman" userId="6ede3e4e1afbea80" providerId="LiveId" clId="{7454CEBF-3CAA-4DEE-B651-3CC65F398CF7}" dt="2025-05-30T23:25:27.906" v="1005" actId="167"/>
          <ac:spMkLst>
            <pc:docMk/>
            <pc:sldMk cId="2995943321" sldId="277"/>
            <ac:spMk id="2" creationId="{416CFA13-A2C8-4819-83DB-63FEDCCD19D2}"/>
          </ac:spMkLst>
        </pc:spChg>
        <pc:spChg chg="mod">
          <ac:chgData name="Stanford Bowman" userId="6ede3e4e1afbea80" providerId="LiveId" clId="{7454CEBF-3CAA-4DEE-B651-3CC65F398CF7}" dt="2025-05-31T01:27:16.453" v="1036" actId="20577"/>
          <ac:spMkLst>
            <pc:docMk/>
            <pc:sldMk cId="2995943321" sldId="277"/>
            <ac:spMk id="3" creationId="{C173528E-EDC8-4FBE-9BE9-878B206B957E}"/>
          </ac:spMkLst>
        </pc:spChg>
        <pc:spChg chg="del mod">
          <ac:chgData name="Stanford Bowman" userId="6ede3e4e1afbea80" providerId="LiveId" clId="{7454CEBF-3CAA-4DEE-B651-3CC65F398CF7}" dt="2025-05-30T23:24:45.180" v="1001" actId="478"/>
          <ac:spMkLst>
            <pc:docMk/>
            <pc:sldMk cId="2995943321" sldId="277"/>
            <ac:spMk id="18" creationId="{6C968AE9-C3F4-4135-9434-0F35D0A5243A}"/>
          </ac:spMkLst>
        </pc:spChg>
        <pc:spChg chg="del">
          <ac:chgData name="Stanford Bowman" userId="6ede3e4e1afbea80" providerId="LiveId" clId="{7454CEBF-3CAA-4DEE-B651-3CC65F398CF7}" dt="2025-05-30T23:24:38.096" v="999" actId="478"/>
          <ac:spMkLst>
            <pc:docMk/>
            <pc:sldMk cId="2995943321" sldId="277"/>
            <ac:spMk id="19" creationId="{69B5B8AA-723D-4FA7-B882-D351C09B3003}"/>
          </ac:spMkLst>
        </pc:spChg>
        <pc:spChg chg="mod">
          <ac:chgData name="Stanford Bowman" userId="6ede3e4e1afbea80" providerId="LiveId" clId="{7454CEBF-3CAA-4DEE-B651-3CC65F398CF7}" dt="2025-05-31T01:27:04.971" v="1032" actId="1076"/>
          <ac:spMkLst>
            <pc:docMk/>
            <pc:sldMk cId="2995943321" sldId="277"/>
            <ac:spMk id="21" creationId="{D5CA7739-1376-4613-8ADE-73CDD8360891}"/>
          </ac:spMkLst>
        </pc:spChg>
        <pc:spChg chg="mod">
          <ac:chgData name="Stanford Bowman" userId="6ede3e4e1afbea80" providerId="LiveId" clId="{7454CEBF-3CAA-4DEE-B651-3CC65F398CF7}" dt="2025-05-30T23:26:35.056" v="1014" actId="14100"/>
          <ac:spMkLst>
            <pc:docMk/>
            <pc:sldMk cId="2995943321" sldId="277"/>
            <ac:spMk id="23" creationId="{4AE1B342-E6EE-45AE-83D4-7797DFEF110B}"/>
          </ac:spMkLst>
        </pc:spChg>
        <pc:spChg chg="mod">
          <ac:chgData name="Stanford Bowman" userId="6ede3e4e1afbea80" providerId="LiveId" clId="{7454CEBF-3CAA-4DEE-B651-3CC65F398CF7}" dt="2025-05-30T23:24:21.861" v="998"/>
          <ac:spMkLst>
            <pc:docMk/>
            <pc:sldMk cId="2995943321" sldId="277"/>
            <ac:spMk id="30" creationId="{BE1F6D94-2450-4044-B133-1BB96BDA3032}"/>
          </ac:spMkLst>
        </pc:spChg>
        <pc:spChg chg="del mod">
          <ac:chgData name="Stanford Bowman" userId="6ede3e4e1afbea80" providerId="LiveId" clId="{7454CEBF-3CAA-4DEE-B651-3CC65F398CF7}" dt="2025-05-31T01:26:43.008" v="1027" actId="478"/>
          <ac:spMkLst>
            <pc:docMk/>
            <pc:sldMk cId="2995943321" sldId="277"/>
            <ac:spMk id="40" creationId="{CD87E422-5B4F-433A-BC22-82954C8D1A70}"/>
          </ac:spMkLst>
        </pc:spChg>
        <pc:spChg chg="mod">
          <ac:chgData name="Stanford Bowman" userId="6ede3e4e1afbea80" providerId="LiveId" clId="{7454CEBF-3CAA-4DEE-B651-3CC65F398CF7}" dt="2025-05-31T01:35:12.123" v="1088" actId="14100"/>
          <ac:spMkLst>
            <pc:docMk/>
            <pc:sldMk cId="2995943321" sldId="277"/>
            <ac:spMk id="41" creationId="{A08F2ABD-684F-47A5-BE62-ECDC7B7897D2}"/>
          </ac:spMkLst>
        </pc:spChg>
        <pc:picChg chg="add mod ord">
          <ac:chgData name="Stanford Bowman" userId="6ede3e4e1afbea80" providerId="LiveId" clId="{7454CEBF-3CAA-4DEE-B651-3CC65F398CF7}" dt="2025-05-31T01:31:40.531" v="1070" actId="29295"/>
          <ac:picMkLst>
            <pc:docMk/>
            <pc:sldMk cId="2995943321" sldId="277"/>
            <ac:picMk id="4" creationId="{D71F86BE-7D93-614D-C08F-90F5654D13CF}"/>
          </ac:picMkLst>
        </pc:picChg>
        <pc:picChg chg="add mod ord">
          <ac:chgData name="Stanford Bowman" userId="6ede3e4e1afbea80" providerId="LiveId" clId="{7454CEBF-3CAA-4DEE-B651-3CC65F398CF7}" dt="2025-05-31T01:31:40.531" v="1070" actId="29295"/>
          <ac:picMkLst>
            <pc:docMk/>
            <pc:sldMk cId="2995943321" sldId="277"/>
            <ac:picMk id="6" creationId="{FC78A600-2B3E-A845-078B-C04C8CBFB9F1}"/>
          </ac:picMkLst>
        </pc:picChg>
        <pc:picChg chg="del mod">
          <ac:chgData name="Stanford Bowman" userId="6ede3e4e1afbea80" providerId="LiveId" clId="{7454CEBF-3CAA-4DEE-B651-3CC65F398CF7}" dt="2025-05-31T01:30:39.350" v="1061" actId="478"/>
          <ac:picMkLst>
            <pc:docMk/>
            <pc:sldMk cId="2995943321" sldId="277"/>
            <ac:picMk id="31" creationId="{7BA570A0-7C76-446E-8911-E1D986DB258A}"/>
          </ac:picMkLst>
        </pc:picChg>
        <pc:picChg chg="del mod">
          <ac:chgData name="Stanford Bowman" userId="6ede3e4e1afbea80" providerId="LiveId" clId="{7454CEBF-3CAA-4DEE-B651-3CC65F398CF7}" dt="2025-05-31T01:30:39.350" v="1061" actId="478"/>
          <ac:picMkLst>
            <pc:docMk/>
            <pc:sldMk cId="2995943321" sldId="277"/>
            <ac:picMk id="34" creationId="{7307BF6B-301B-4222-B163-C5F6A69B9D9F}"/>
          </ac:picMkLst>
        </pc:picChg>
        <pc:picChg chg="mod">
          <ac:chgData name="Stanford Bowman" userId="6ede3e4e1afbea80" providerId="LiveId" clId="{7454CEBF-3CAA-4DEE-B651-3CC65F398CF7}" dt="2025-05-31T01:31:40.531" v="1070" actId="29295"/>
          <ac:picMkLst>
            <pc:docMk/>
            <pc:sldMk cId="2995943321" sldId="277"/>
            <ac:picMk id="39" creationId="{9615DC66-F7EE-47D0-BEE3-C3490F857F57}"/>
          </ac:picMkLst>
        </pc:picChg>
      </pc:sldChg>
      <pc:sldChg chg="addSp delSp modSp mod">
        <pc:chgData name="Stanford Bowman" userId="6ede3e4e1afbea80" providerId="LiveId" clId="{7454CEBF-3CAA-4DEE-B651-3CC65F398CF7}" dt="2025-05-30T23:23:56.607" v="996" actId="1038"/>
        <pc:sldMkLst>
          <pc:docMk/>
          <pc:sldMk cId="951400606" sldId="282"/>
        </pc:sldMkLst>
        <pc:spChg chg="mod">
          <ac:chgData name="Stanford Bowman" userId="6ede3e4e1afbea80" providerId="LiveId" clId="{7454CEBF-3CAA-4DEE-B651-3CC65F398CF7}" dt="2025-05-30T23:21:06.192" v="975" actId="1076"/>
          <ac:spMkLst>
            <pc:docMk/>
            <pc:sldMk cId="951400606" sldId="282"/>
            <ac:spMk id="2" creationId="{133349D8-4C19-4A76-A183-88D20A08E7BE}"/>
          </ac:spMkLst>
        </pc:spChg>
        <pc:spChg chg="mod">
          <ac:chgData name="Stanford Bowman" userId="6ede3e4e1afbea80" providerId="LiveId" clId="{7454CEBF-3CAA-4DEE-B651-3CC65F398CF7}" dt="2025-05-30T23:20:22.447" v="972" actId="207"/>
          <ac:spMkLst>
            <pc:docMk/>
            <pc:sldMk cId="951400606" sldId="282"/>
            <ac:spMk id="3" creationId="{4AB07145-7644-466F-841D-DF1EFBC30635}"/>
          </ac:spMkLst>
        </pc:spChg>
        <pc:spChg chg="mod">
          <ac:chgData name="Stanford Bowman" userId="6ede3e4e1afbea80" providerId="LiveId" clId="{7454CEBF-3CAA-4DEE-B651-3CC65F398CF7}" dt="2025-05-30T23:23:56.607" v="996" actId="1038"/>
          <ac:spMkLst>
            <pc:docMk/>
            <pc:sldMk cId="951400606" sldId="282"/>
            <ac:spMk id="6" creationId="{976646F5-4E96-2046-E1DE-6F079E128F83}"/>
          </ac:spMkLst>
        </pc:spChg>
        <pc:spChg chg="mod">
          <ac:chgData name="Stanford Bowman" userId="6ede3e4e1afbea80" providerId="LiveId" clId="{7454CEBF-3CAA-4DEE-B651-3CC65F398CF7}" dt="2025-05-30T23:22:43.299" v="981"/>
          <ac:spMkLst>
            <pc:docMk/>
            <pc:sldMk cId="951400606" sldId="282"/>
            <ac:spMk id="7" creationId="{7289724A-3D2F-3D72-F05A-E61370508306}"/>
          </ac:spMkLst>
        </pc:spChg>
        <pc:grpChg chg="add mod">
          <ac:chgData name="Stanford Bowman" userId="6ede3e4e1afbea80" providerId="LiveId" clId="{7454CEBF-3CAA-4DEE-B651-3CC65F398CF7}" dt="2025-05-30T23:23:22.123" v="986" actId="1076"/>
          <ac:grpSpMkLst>
            <pc:docMk/>
            <pc:sldMk cId="951400606" sldId="282"/>
            <ac:grpSpMk id="4" creationId="{9B636720-F29E-A59B-E564-ECA75B4FE8A3}"/>
          </ac:grpSpMkLst>
        </pc:grpChg>
        <pc:grpChg chg="mod">
          <ac:chgData name="Stanford Bowman" userId="6ede3e4e1afbea80" providerId="LiveId" clId="{7454CEBF-3CAA-4DEE-B651-3CC65F398CF7}" dt="2025-05-30T23:22:43.299" v="981"/>
          <ac:grpSpMkLst>
            <pc:docMk/>
            <pc:sldMk cId="951400606" sldId="282"/>
            <ac:grpSpMk id="5" creationId="{B71267BA-12AE-3D05-D350-6365CA594D89}"/>
          </ac:grpSpMkLst>
        </pc:grpChg>
        <pc:grpChg chg="mod">
          <ac:chgData name="Stanford Bowman" userId="6ede3e4e1afbea80" providerId="LiveId" clId="{7454CEBF-3CAA-4DEE-B651-3CC65F398CF7}" dt="2025-05-30T23:22:43.299" v="981"/>
          <ac:grpSpMkLst>
            <pc:docMk/>
            <pc:sldMk cId="951400606" sldId="282"/>
            <ac:grpSpMk id="8" creationId="{6D4F335F-4331-A7EC-28B7-60D309759F6D}"/>
          </ac:grpSpMkLst>
        </pc:grpChg>
        <pc:picChg chg="mod">
          <ac:chgData name="Stanford Bowman" userId="6ede3e4e1afbea80" providerId="LiveId" clId="{7454CEBF-3CAA-4DEE-B651-3CC65F398CF7}" dt="2025-05-30T23:22:43.299" v="981"/>
          <ac:picMkLst>
            <pc:docMk/>
            <pc:sldMk cId="951400606" sldId="282"/>
            <ac:picMk id="9" creationId="{6DF84002-91E8-19F5-24B5-9B29B58DF7A5}"/>
          </ac:picMkLst>
        </pc:picChg>
        <pc:picChg chg="mod">
          <ac:chgData name="Stanford Bowman" userId="6ede3e4e1afbea80" providerId="LiveId" clId="{7454CEBF-3CAA-4DEE-B651-3CC65F398CF7}" dt="2025-05-30T23:22:43.299" v="981"/>
          <ac:picMkLst>
            <pc:docMk/>
            <pc:sldMk cId="951400606" sldId="282"/>
            <ac:picMk id="10" creationId="{F0DE6FBE-164A-C6E1-E69E-A601146758B7}"/>
          </ac:picMkLst>
        </pc:picChg>
        <pc:picChg chg="mod">
          <ac:chgData name="Stanford Bowman" userId="6ede3e4e1afbea80" providerId="LiveId" clId="{7454CEBF-3CAA-4DEE-B651-3CC65F398CF7}" dt="2025-05-30T23:22:43.299" v="981"/>
          <ac:picMkLst>
            <pc:docMk/>
            <pc:sldMk cId="951400606" sldId="282"/>
            <ac:picMk id="11" creationId="{7BBFDF61-8022-CC8A-852A-137EE9D2D316}"/>
          </ac:picMkLst>
        </pc:picChg>
        <pc:picChg chg="del mod">
          <ac:chgData name="Stanford Bowman" userId="6ede3e4e1afbea80" providerId="LiveId" clId="{7454CEBF-3CAA-4DEE-B651-3CC65F398CF7}" dt="2025-05-30T23:21:51.048" v="980" actId="478"/>
          <ac:picMkLst>
            <pc:docMk/>
            <pc:sldMk cId="951400606" sldId="282"/>
            <ac:picMk id="19" creationId="{0F3A61E2-19D2-487D-B3F7-59CC31045A88}"/>
          </ac:picMkLst>
        </pc:picChg>
        <pc:picChg chg="mod">
          <ac:chgData name="Stanford Bowman" userId="6ede3e4e1afbea80" providerId="LiveId" clId="{7454CEBF-3CAA-4DEE-B651-3CC65F398CF7}" dt="2025-05-30T23:23:30.148" v="988" actId="14100"/>
          <ac:picMkLst>
            <pc:docMk/>
            <pc:sldMk cId="951400606" sldId="282"/>
            <ac:picMk id="21" creationId="{21AAD007-89F5-49D6-B940-79156F2B9E1E}"/>
          </ac:picMkLst>
        </pc:picChg>
        <pc:picChg chg="mod">
          <ac:chgData name="Stanford Bowman" userId="6ede3e4e1afbea80" providerId="LiveId" clId="{7454CEBF-3CAA-4DEE-B651-3CC65F398CF7}" dt="2025-05-30T23:21:13.819" v="976"/>
          <ac:picMkLst>
            <pc:docMk/>
            <pc:sldMk cId="951400606" sldId="282"/>
            <ac:picMk id="22" creationId="{A79D593E-417B-4D4F-98B0-CBC638D695FF}"/>
          </ac:picMkLst>
        </pc:picChg>
      </pc:sldChg>
      <pc:sldChg chg="modSp mod modNotes modNotesTx">
        <pc:chgData name="Stanford Bowman" userId="6ede3e4e1afbea80" providerId="LiveId" clId="{7454CEBF-3CAA-4DEE-B651-3CC65F398CF7}" dt="2025-05-30T23:04:05.274" v="851" actId="207"/>
        <pc:sldMkLst>
          <pc:docMk/>
          <pc:sldMk cId="2028828048" sldId="293"/>
        </pc:sldMkLst>
        <pc:spChg chg="mod ord">
          <ac:chgData name="Stanford Bowman" userId="6ede3e4e1afbea80" providerId="LiveId" clId="{7454CEBF-3CAA-4DEE-B651-3CC65F398CF7}" dt="2025-05-30T23:03:44.098" v="848" actId="166"/>
          <ac:spMkLst>
            <pc:docMk/>
            <pc:sldMk cId="2028828048" sldId="293"/>
            <ac:spMk id="2" creationId="{7F5D1A2B-EEA7-459D-80F2-970AC84A03A9}"/>
          </ac:spMkLst>
        </pc:spChg>
        <pc:spChg chg="mod">
          <ac:chgData name="Stanford Bowman" userId="6ede3e4e1afbea80" providerId="LiveId" clId="{7454CEBF-3CAA-4DEE-B651-3CC65F398CF7}" dt="2025-05-30T23:03:22.859" v="847" actId="1076"/>
          <ac:spMkLst>
            <pc:docMk/>
            <pc:sldMk cId="2028828048" sldId="293"/>
            <ac:spMk id="3" creationId="{6FB3C27C-82E3-4244-B3F0-E45CC687B4E0}"/>
          </ac:spMkLst>
        </pc:spChg>
        <pc:spChg chg="mod">
          <ac:chgData name="Stanford Bowman" userId="6ede3e4e1afbea80" providerId="LiveId" clId="{7454CEBF-3CAA-4DEE-B651-3CC65F398CF7}" dt="2025-05-30T23:04:05.274" v="851" actId="207"/>
          <ac:spMkLst>
            <pc:docMk/>
            <pc:sldMk cId="2028828048" sldId="293"/>
            <ac:spMk id="5" creationId="{01F39278-C382-C1E7-AA21-F8AE2EE06404}"/>
          </ac:spMkLst>
        </pc:spChg>
        <pc:spChg chg="mod">
          <ac:chgData name="Stanford Bowman" userId="6ede3e4e1afbea80" providerId="LiveId" clId="{7454CEBF-3CAA-4DEE-B651-3CC65F398CF7}" dt="2025-05-30T23:01:24.939" v="815" actId="207"/>
          <ac:spMkLst>
            <pc:docMk/>
            <pc:sldMk cId="2028828048" sldId="293"/>
            <ac:spMk id="13" creationId="{2DB91BA0-06D8-4C75-8E1F-C9EBACD47DED}"/>
          </ac:spMkLst>
        </pc:spChg>
        <pc:picChg chg="mod ord">
          <ac:chgData name="Stanford Bowman" userId="6ede3e4e1afbea80" providerId="LiveId" clId="{7454CEBF-3CAA-4DEE-B651-3CC65F398CF7}" dt="2025-05-30T23:03:44.098" v="848" actId="166"/>
          <ac:picMkLst>
            <pc:docMk/>
            <pc:sldMk cId="2028828048" sldId="293"/>
            <ac:picMk id="14" creationId="{8F0E91F9-E263-4EA5-BB3A-165F10634D3B}"/>
          </ac:picMkLst>
        </pc:picChg>
      </pc:sldChg>
      <pc:sldChg chg="addSp delSp modSp mod modNotesTx">
        <pc:chgData name="Stanford Bowman" userId="6ede3e4e1afbea80" providerId="LiveId" clId="{7454CEBF-3CAA-4DEE-B651-3CC65F398CF7}" dt="2025-05-30T19:51:42.033" v="22" actId="108"/>
        <pc:sldMkLst>
          <pc:docMk/>
          <pc:sldMk cId="2232715721" sldId="294"/>
        </pc:sldMkLst>
        <pc:spChg chg="mod">
          <ac:chgData name="Stanford Bowman" userId="6ede3e4e1afbea80" providerId="LiveId" clId="{7454CEBF-3CAA-4DEE-B651-3CC65F398CF7}" dt="2025-05-30T19:51:42.033" v="22" actId="108"/>
          <ac:spMkLst>
            <pc:docMk/>
            <pc:sldMk cId="2232715721" sldId="294"/>
            <ac:spMk id="3" creationId="{596BCE1E-E24D-419E-8D9F-8319B78B0BF7}"/>
          </ac:spMkLst>
        </pc:spChg>
        <pc:spChg chg="mod">
          <ac:chgData name="Stanford Bowman" userId="6ede3e4e1afbea80" providerId="LiveId" clId="{7454CEBF-3CAA-4DEE-B651-3CC65F398CF7}" dt="2025-05-30T19:48:39.240" v="0"/>
          <ac:spMkLst>
            <pc:docMk/>
            <pc:sldMk cId="2232715721" sldId="294"/>
            <ac:spMk id="4" creationId="{F483079F-B8D0-257C-6E07-4D17A42CEC1E}"/>
          </ac:spMkLst>
        </pc:spChg>
        <pc:spChg chg="mod">
          <ac:chgData name="Stanford Bowman" userId="6ede3e4e1afbea80" providerId="LiveId" clId="{7454CEBF-3CAA-4DEE-B651-3CC65F398CF7}" dt="2025-05-30T19:50:07.159" v="7" actId="1076"/>
          <ac:spMkLst>
            <pc:docMk/>
            <pc:sldMk cId="2232715721" sldId="294"/>
            <ac:spMk id="5" creationId="{1BD4BB2E-5C28-8546-AFA6-8FF40D303DC4}"/>
          </ac:spMkLst>
        </pc:spChg>
        <pc:spChg chg="add del">
          <ac:chgData name="Stanford Bowman" userId="6ede3e4e1afbea80" providerId="LiveId" clId="{7454CEBF-3CAA-4DEE-B651-3CC65F398CF7}" dt="2025-05-30T19:49:42.297" v="4" actId="22"/>
          <ac:spMkLst>
            <pc:docMk/>
            <pc:sldMk cId="2232715721" sldId="294"/>
            <ac:spMk id="6" creationId="{3BFD78D4-6489-5E93-2BFA-44B983781F99}"/>
          </ac:spMkLst>
        </pc:spChg>
        <pc:picChg chg="mod">
          <ac:chgData name="Stanford Bowman" userId="6ede3e4e1afbea80" providerId="LiveId" clId="{7454CEBF-3CAA-4DEE-B651-3CC65F398CF7}" dt="2025-05-30T19:49:25.223" v="2" actId="688"/>
          <ac:picMkLst>
            <pc:docMk/>
            <pc:sldMk cId="2232715721" sldId="294"/>
            <ac:picMk id="15" creationId="{10DC3AB6-3669-4721-AA0D-CA251530C4B8}"/>
          </ac:picMkLst>
        </pc:picChg>
        <pc:picChg chg="mod modCrop">
          <ac:chgData name="Stanford Bowman" userId="6ede3e4e1afbea80" providerId="LiveId" clId="{7454CEBF-3CAA-4DEE-B651-3CC65F398CF7}" dt="2025-05-30T19:51:11.065" v="19" actId="18131"/>
          <ac:picMkLst>
            <pc:docMk/>
            <pc:sldMk cId="2232715721" sldId="294"/>
            <ac:picMk id="16" creationId="{EFE13BD9-BC03-4E74-B347-62E85886E310}"/>
          </ac:picMkLst>
        </pc:picChg>
      </pc:sldChg>
      <pc:sldChg chg="addSp modSp mod modNotes modNotesTx">
        <pc:chgData name="Stanford Bowman" userId="6ede3e4e1afbea80" providerId="LiveId" clId="{7454CEBF-3CAA-4DEE-B651-3CC65F398CF7}" dt="2025-05-30T20:14:24.095" v="137" actId="1037"/>
        <pc:sldMkLst>
          <pc:docMk/>
          <pc:sldMk cId="1683915044" sldId="296"/>
        </pc:sldMkLst>
        <pc:spChg chg="add mod">
          <ac:chgData name="Stanford Bowman" userId="6ede3e4e1afbea80" providerId="LiveId" clId="{7454CEBF-3CAA-4DEE-B651-3CC65F398CF7}" dt="2025-05-30T20:14:24.095" v="137" actId="1037"/>
          <ac:spMkLst>
            <pc:docMk/>
            <pc:sldMk cId="1683915044" sldId="296"/>
            <ac:spMk id="4" creationId="{7524DEB4-EAE0-002E-8420-12AE8C55B220}"/>
          </ac:spMkLst>
        </pc:spChg>
        <pc:spChg chg="mod">
          <ac:chgData name="Stanford Bowman" userId="6ede3e4e1afbea80" providerId="LiveId" clId="{7454CEBF-3CAA-4DEE-B651-3CC65F398CF7}" dt="2025-05-30T20:13:44.438" v="116" actId="21"/>
          <ac:spMkLst>
            <pc:docMk/>
            <pc:sldMk cId="1683915044" sldId="296"/>
            <ac:spMk id="8" creationId="{46EB6426-2FB5-433D-9244-7ECF2452335A}"/>
          </ac:spMkLst>
        </pc:spChg>
        <pc:spChg chg="mod">
          <ac:chgData name="Stanford Bowman" userId="6ede3e4e1afbea80" providerId="LiveId" clId="{7454CEBF-3CAA-4DEE-B651-3CC65F398CF7}" dt="2025-05-30T20:05:03.077" v="51" actId="207"/>
          <ac:spMkLst>
            <pc:docMk/>
            <pc:sldMk cId="1683915044" sldId="296"/>
            <ac:spMk id="12" creationId="{73CA73ED-E258-491C-A8C5-3B7FA0697A1D}"/>
          </ac:spMkLst>
        </pc:spChg>
        <pc:spChg chg="mod">
          <ac:chgData name="Stanford Bowman" userId="6ede3e4e1afbea80" providerId="LiveId" clId="{7454CEBF-3CAA-4DEE-B651-3CC65F398CF7}" dt="2025-05-30T20:11:06.071" v="61" actId="15"/>
          <ac:spMkLst>
            <pc:docMk/>
            <pc:sldMk cId="1683915044" sldId="296"/>
            <ac:spMk id="14" creationId="{FA326913-7A2E-403D-8099-49DE18883F2F}"/>
          </ac:spMkLst>
        </pc:spChg>
        <pc:grpChg chg="mod">
          <ac:chgData name="Stanford Bowman" userId="6ede3e4e1afbea80" providerId="LiveId" clId="{7454CEBF-3CAA-4DEE-B651-3CC65F398CF7}" dt="2025-05-30T20:04:04.408" v="47"/>
          <ac:grpSpMkLst>
            <pc:docMk/>
            <pc:sldMk cId="1683915044" sldId="296"/>
            <ac:grpSpMk id="2" creationId="{E93FDE21-BBC5-970F-946C-B99EBF5361BB}"/>
          </ac:grpSpMkLst>
        </pc:grpChg>
      </pc:sldChg>
      <pc:sldChg chg="modSp mod modNotesTx">
        <pc:chgData name="Stanford Bowman" userId="6ede3e4e1afbea80" providerId="LiveId" clId="{7454CEBF-3CAA-4DEE-B651-3CC65F398CF7}" dt="2025-05-30T20:03:21.909" v="46" actId="14100"/>
        <pc:sldMkLst>
          <pc:docMk/>
          <pc:sldMk cId="1528768361" sldId="306"/>
        </pc:sldMkLst>
        <pc:spChg chg="mod">
          <ac:chgData name="Stanford Bowman" userId="6ede3e4e1afbea80" providerId="LiveId" clId="{7454CEBF-3CAA-4DEE-B651-3CC65F398CF7}" dt="2025-05-30T20:02:55.171" v="42" actId="20577"/>
          <ac:spMkLst>
            <pc:docMk/>
            <pc:sldMk cId="1528768361" sldId="306"/>
            <ac:spMk id="5" creationId="{42D81312-EC24-4AE0-B13D-2FAB2FD9637B}"/>
          </ac:spMkLst>
        </pc:spChg>
        <pc:spChg chg="mod">
          <ac:chgData name="Stanford Bowman" userId="6ede3e4e1afbea80" providerId="LiveId" clId="{7454CEBF-3CAA-4DEE-B651-3CC65F398CF7}" dt="2025-05-30T20:03:21.909" v="46" actId="14100"/>
          <ac:spMkLst>
            <pc:docMk/>
            <pc:sldMk cId="1528768361" sldId="306"/>
            <ac:spMk id="10" creationId="{3D61ED23-726E-43E0-822B-DEBEDE42544B}"/>
          </ac:spMkLst>
        </pc:spChg>
        <pc:picChg chg="mod">
          <ac:chgData name="Stanford Bowman" userId="6ede3e4e1afbea80" providerId="LiveId" clId="{7454CEBF-3CAA-4DEE-B651-3CC65F398CF7}" dt="2025-05-30T19:52:06.916" v="25" actId="14100"/>
          <ac:picMkLst>
            <pc:docMk/>
            <pc:sldMk cId="1528768361" sldId="306"/>
            <ac:picMk id="11" creationId="{B8091F84-6869-43EF-A058-EAFFB8A0228D}"/>
          </ac:picMkLst>
        </pc:picChg>
      </pc:sldChg>
      <pc:sldChg chg="addSp modSp mod modNotes modNotesTx">
        <pc:chgData name="Stanford Bowman" userId="6ede3e4e1afbea80" providerId="LiveId" clId="{7454CEBF-3CAA-4DEE-B651-3CC65F398CF7}" dt="2025-05-30T20:21:42.634" v="200" actId="6549"/>
        <pc:sldMkLst>
          <pc:docMk/>
          <pc:sldMk cId="1489487438" sldId="308"/>
        </pc:sldMkLst>
        <pc:spChg chg="mod">
          <ac:chgData name="Stanford Bowman" userId="6ede3e4e1afbea80" providerId="LiveId" clId="{7454CEBF-3CAA-4DEE-B651-3CC65F398CF7}" dt="2025-05-30T19:48:39.240" v="0"/>
          <ac:spMkLst>
            <pc:docMk/>
            <pc:sldMk cId="1489487438" sldId="308"/>
            <ac:spMk id="2" creationId="{30F864E8-A8E8-03BD-9FEE-D498B5EB9B1D}"/>
          </ac:spMkLst>
        </pc:spChg>
        <pc:spChg chg="mod">
          <ac:chgData name="Stanford Bowman" userId="6ede3e4e1afbea80" providerId="LiveId" clId="{7454CEBF-3CAA-4DEE-B651-3CC65F398CF7}" dt="2025-05-30T20:18:29.563" v="188" actId="1076"/>
          <ac:spMkLst>
            <pc:docMk/>
            <pc:sldMk cId="1489487438" sldId="308"/>
            <ac:spMk id="3" creationId="{ADB8D466-BABE-CA61-2A5F-1E6680930749}"/>
          </ac:spMkLst>
        </pc:spChg>
        <pc:spChg chg="add mod">
          <ac:chgData name="Stanford Bowman" userId="6ede3e4e1afbea80" providerId="LiveId" clId="{7454CEBF-3CAA-4DEE-B651-3CC65F398CF7}" dt="2025-05-30T20:15:17.177" v="142"/>
          <ac:spMkLst>
            <pc:docMk/>
            <pc:sldMk cId="1489487438" sldId="308"/>
            <ac:spMk id="6" creationId="{AB439A03-EF79-719F-26CC-6CE4070F6382}"/>
          </ac:spMkLst>
        </pc:spChg>
        <pc:spChg chg="mod">
          <ac:chgData name="Stanford Bowman" userId="6ede3e4e1afbea80" providerId="LiveId" clId="{7454CEBF-3CAA-4DEE-B651-3CC65F398CF7}" dt="2025-05-30T20:17:43.867" v="174" actId="207"/>
          <ac:spMkLst>
            <pc:docMk/>
            <pc:sldMk cId="1489487438" sldId="308"/>
            <ac:spMk id="12" creationId="{65A8DD49-BF8B-4346-980A-6165ED343749}"/>
          </ac:spMkLst>
        </pc:spChg>
        <pc:grpChg chg="mod">
          <ac:chgData name="Stanford Bowman" userId="6ede3e4e1afbea80" providerId="LiveId" clId="{7454CEBF-3CAA-4DEE-B651-3CC65F398CF7}" dt="2025-05-30T20:18:16.408" v="187" actId="1038"/>
          <ac:grpSpMkLst>
            <pc:docMk/>
            <pc:sldMk cId="1489487438" sldId="308"/>
            <ac:grpSpMk id="4" creationId="{71F3ACDE-577F-2F66-D697-96D497DB9AD6}"/>
          </ac:grpSpMkLst>
        </pc:grpChg>
        <pc:graphicFrameChg chg="add mod">
          <ac:chgData name="Stanford Bowman" userId="6ede3e4e1afbea80" providerId="LiveId" clId="{7454CEBF-3CAA-4DEE-B651-3CC65F398CF7}" dt="2025-05-30T20:15:15.985" v="141" actId="27636"/>
          <ac:graphicFrameMkLst>
            <pc:docMk/>
            <pc:sldMk cId="1489487438" sldId="308"/>
            <ac:graphicFrameMk id="5" creationId="{F18767E0-E595-FC68-5360-DADA76EB5ECB}"/>
          </ac:graphicFrameMkLst>
        </pc:graphicFrameChg>
      </pc:sldChg>
      <pc:sldChg chg="modSp mod modNotes modNotesTx">
        <pc:chgData name="Stanford Bowman" userId="6ede3e4e1afbea80" providerId="LiveId" clId="{7454CEBF-3CAA-4DEE-B651-3CC65F398CF7}" dt="2025-05-30T23:14:05.282" v="923" actId="1035"/>
        <pc:sldMkLst>
          <pc:docMk/>
          <pc:sldMk cId="180577358" sldId="325"/>
        </pc:sldMkLst>
        <pc:spChg chg="mod">
          <ac:chgData name="Stanford Bowman" userId="6ede3e4e1afbea80" providerId="LiveId" clId="{7454CEBF-3CAA-4DEE-B651-3CC65F398CF7}" dt="2025-05-30T23:09:03.393" v="889" actId="14100"/>
          <ac:spMkLst>
            <pc:docMk/>
            <pc:sldMk cId="180577358" sldId="325"/>
            <ac:spMk id="2" creationId="{7F5D1A2B-EEA7-459D-80F2-970AC84A03A9}"/>
          </ac:spMkLst>
        </pc:spChg>
        <pc:spChg chg="mod">
          <ac:chgData name="Stanford Bowman" userId="6ede3e4e1afbea80" providerId="LiveId" clId="{7454CEBF-3CAA-4DEE-B651-3CC65F398CF7}" dt="2025-05-30T23:14:05.282" v="923" actId="1035"/>
          <ac:spMkLst>
            <pc:docMk/>
            <pc:sldMk cId="180577358" sldId="325"/>
            <ac:spMk id="3" creationId="{CF91492A-8356-4B1A-A035-5B5185E5E856}"/>
          </ac:spMkLst>
        </pc:spChg>
        <pc:spChg chg="mod">
          <ac:chgData name="Stanford Bowman" userId="6ede3e4e1afbea80" providerId="LiveId" clId="{7454CEBF-3CAA-4DEE-B651-3CC65F398CF7}" dt="2025-05-30T23:14:05.282" v="923" actId="1035"/>
          <ac:spMkLst>
            <pc:docMk/>
            <pc:sldMk cId="180577358" sldId="325"/>
            <ac:spMk id="4" creationId="{834959A6-625F-4B1C-9AD0-25CC6D8A95F6}"/>
          </ac:spMkLst>
        </pc:spChg>
        <pc:spChg chg="mod">
          <ac:chgData name="Stanford Bowman" userId="6ede3e4e1afbea80" providerId="LiveId" clId="{7454CEBF-3CAA-4DEE-B651-3CC65F398CF7}" dt="2025-05-30T23:08:50.697" v="885" actId="207"/>
          <ac:spMkLst>
            <pc:docMk/>
            <pc:sldMk cId="180577358" sldId="325"/>
            <ac:spMk id="11" creationId="{58FB5F35-44ED-4682-90B2-1A02F3D88501}"/>
          </ac:spMkLst>
        </pc:spChg>
        <pc:picChg chg="mod">
          <ac:chgData name="Stanford Bowman" userId="6ede3e4e1afbea80" providerId="LiveId" clId="{7454CEBF-3CAA-4DEE-B651-3CC65F398CF7}" dt="2025-05-30T23:13:24.235" v="912" actId="29295"/>
          <ac:picMkLst>
            <pc:docMk/>
            <pc:sldMk cId="180577358" sldId="325"/>
            <ac:picMk id="5" creationId="{6A12956D-8535-1019-9EFD-6239A3786A20}"/>
          </ac:picMkLst>
        </pc:picChg>
        <pc:picChg chg="mod">
          <ac:chgData name="Stanford Bowman" userId="6ede3e4e1afbea80" providerId="LiveId" clId="{7454CEBF-3CAA-4DEE-B651-3CC65F398CF7}" dt="2025-05-30T23:13:47.668" v="914" actId="29295"/>
          <ac:picMkLst>
            <pc:docMk/>
            <pc:sldMk cId="180577358" sldId="325"/>
            <ac:picMk id="13" creationId="{233A5C7A-03CC-496C-991F-E142F14890F1}"/>
          </ac:picMkLst>
        </pc:picChg>
        <pc:picChg chg="mod">
          <ac:chgData name="Stanford Bowman" userId="6ede3e4e1afbea80" providerId="LiveId" clId="{7454CEBF-3CAA-4DEE-B651-3CC65F398CF7}" dt="2025-05-30T23:13:24.235" v="912" actId="29295"/>
          <ac:picMkLst>
            <pc:docMk/>
            <pc:sldMk cId="180577358" sldId="325"/>
            <ac:picMk id="14" creationId="{ECAD13F9-2BCE-4B54-A4B5-43AA4495685D}"/>
          </ac:picMkLst>
        </pc:picChg>
      </pc:sldChg>
      <pc:sldChg chg="addSp delSp modSp mod modNotes modNotesTx">
        <pc:chgData name="Stanford Bowman" userId="6ede3e4e1afbea80" providerId="LiveId" clId="{7454CEBF-3CAA-4DEE-B651-3CC65F398CF7}" dt="2025-05-30T20:32:30.854" v="341" actId="14100"/>
        <pc:sldMkLst>
          <pc:docMk/>
          <pc:sldMk cId="3887617993" sldId="326"/>
        </pc:sldMkLst>
        <pc:spChg chg="mod">
          <ac:chgData name="Stanford Bowman" userId="6ede3e4e1afbea80" providerId="LiveId" clId="{7454CEBF-3CAA-4DEE-B651-3CC65F398CF7}" dt="2025-05-30T20:19:13.813" v="189"/>
          <ac:spMkLst>
            <pc:docMk/>
            <pc:sldMk cId="3887617993" sldId="326"/>
            <ac:spMk id="13" creationId="{F8EA0646-B1C8-4D8A-AEF1-D238740D007E}"/>
          </ac:spMkLst>
        </pc:spChg>
        <pc:spChg chg="mod">
          <ac:chgData name="Stanford Bowman" userId="6ede3e4e1afbea80" providerId="LiveId" clId="{7454CEBF-3CAA-4DEE-B651-3CC65F398CF7}" dt="2025-05-30T20:32:30.854" v="341" actId="14100"/>
          <ac:spMkLst>
            <pc:docMk/>
            <pc:sldMk cId="3887617993" sldId="326"/>
            <ac:spMk id="15" creationId="{02DD65C2-BA58-4A54-9747-3CF5F4E066C5}"/>
          </ac:spMkLst>
        </pc:spChg>
        <pc:spChg chg="mod">
          <ac:chgData name="Stanford Bowman" userId="6ede3e4e1afbea80" providerId="LiveId" clId="{7454CEBF-3CAA-4DEE-B651-3CC65F398CF7}" dt="2025-05-30T20:19:49.323" v="193" actId="207"/>
          <ac:spMkLst>
            <pc:docMk/>
            <pc:sldMk cId="3887617993" sldId="326"/>
            <ac:spMk id="17" creationId="{8149392D-4B0A-46F8-B9B3-953A3F6C3775}"/>
          </ac:spMkLst>
        </pc:spChg>
        <pc:graphicFrameChg chg="add mod modGraphic">
          <ac:chgData name="Stanford Bowman" userId="6ede3e4e1afbea80" providerId="LiveId" clId="{7454CEBF-3CAA-4DEE-B651-3CC65F398CF7}" dt="2025-05-30T20:31:25.645" v="339"/>
          <ac:graphicFrameMkLst>
            <pc:docMk/>
            <pc:sldMk cId="3887617993" sldId="326"/>
            <ac:graphicFrameMk id="2" creationId="{1C5B0A94-60D0-400A-D96B-F84C9081F727}"/>
          </ac:graphicFrameMkLst>
        </pc:graphicFrameChg>
        <pc:graphicFrameChg chg="mod modGraphic">
          <ac:chgData name="Stanford Bowman" userId="6ede3e4e1afbea80" providerId="LiveId" clId="{7454CEBF-3CAA-4DEE-B651-3CC65F398CF7}" dt="2025-05-30T20:30:11.530" v="327" actId="1038"/>
          <ac:graphicFrameMkLst>
            <pc:docMk/>
            <pc:sldMk cId="3887617993" sldId="326"/>
            <ac:graphicFrameMk id="3" creationId="{9855AE57-EBD2-7427-969E-3D8D76FC9C9E}"/>
          </ac:graphicFrameMkLst>
        </pc:graphicFrameChg>
        <pc:graphicFrameChg chg="del mod">
          <ac:chgData name="Stanford Bowman" userId="6ede3e4e1afbea80" providerId="LiveId" clId="{7454CEBF-3CAA-4DEE-B651-3CC65F398CF7}" dt="2025-05-30T20:24:13.971" v="217" actId="478"/>
          <ac:graphicFrameMkLst>
            <pc:docMk/>
            <pc:sldMk cId="3887617993" sldId="326"/>
            <ac:graphicFrameMk id="7" creationId="{71ACD478-0FE3-63A9-3102-684AEF7ED256}"/>
          </ac:graphicFrameMkLst>
        </pc:graphicFrameChg>
        <pc:picChg chg="del mod">
          <ac:chgData name="Stanford Bowman" userId="6ede3e4e1afbea80" providerId="LiveId" clId="{7454CEBF-3CAA-4DEE-B651-3CC65F398CF7}" dt="2025-05-30T20:32:23.873" v="340" actId="478"/>
          <ac:picMkLst>
            <pc:docMk/>
            <pc:sldMk cId="3887617993" sldId="326"/>
            <ac:picMk id="20" creationId="{4BDA3BBA-E7BA-4249-9792-B97F338B50D1}"/>
          </ac:picMkLst>
        </pc:picChg>
        <pc:picChg chg="mod">
          <ac:chgData name="Stanford Bowman" userId="6ede3e4e1afbea80" providerId="LiveId" clId="{7454CEBF-3CAA-4DEE-B651-3CC65F398CF7}" dt="2025-05-30T20:19:13.813" v="189"/>
          <ac:picMkLst>
            <pc:docMk/>
            <pc:sldMk cId="3887617993" sldId="326"/>
            <ac:picMk id="21" creationId="{3C1C9BBB-73E8-4B52-A188-EE61B03243AC}"/>
          </ac:picMkLst>
        </pc:picChg>
        <pc:picChg chg="mod">
          <ac:chgData name="Stanford Bowman" userId="6ede3e4e1afbea80" providerId="LiveId" clId="{7454CEBF-3CAA-4DEE-B651-3CC65F398CF7}" dt="2025-05-30T20:19:13.813" v="189"/>
          <ac:picMkLst>
            <pc:docMk/>
            <pc:sldMk cId="3887617993" sldId="326"/>
            <ac:picMk id="22" creationId="{0620D9CE-A10A-45BE-B4A8-9E13FB926F11}"/>
          </ac:picMkLst>
        </pc:picChg>
      </pc:sldChg>
      <pc:sldChg chg="delSp modSp mod modNotes modNotesTx">
        <pc:chgData name="Stanford Bowman" userId="6ede3e4e1afbea80" providerId="LiveId" clId="{7454CEBF-3CAA-4DEE-B651-3CC65F398CF7}" dt="2025-05-30T21:03:03.209" v="498" actId="21"/>
        <pc:sldMkLst>
          <pc:docMk/>
          <pc:sldMk cId="3511111692" sldId="331"/>
        </pc:sldMkLst>
        <pc:spChg chg="mod ord">
          <ac:chgData name="Stanford Bowman" userId="6ede3e4e1afbea80" providerId="LiveId" clId="{7454CEBF-3CAA-4DEE-B651-3CC65F398CF7}" dt="2025-05-30T20:45:02.721" v="388" actId="255"/>
          <ac:spMkLst>
            <pc:docMk/>
            <pc:sldMk cId="3511111692" sldId="331"/>
            <ac:spMk id="3" creationId="{16547988-8B6C-4E76-8A5C-5D7EF042BC55}"/>
          </ac:spMkLst>
        </pc:spChg>
        <pc:spChg chg="mod">
          <ac:chgData name="Stanford Bowman" userId="6ede3e4e1afbea80" providerId="LiveId" clId="{7454CEBF-3CAA-4DEE-B651-3CC65F398CF7}" dt="2025-05-30T20:43:23.434" v="381" actId="207"/>
          <ac:spMkLst>
            <pc:docMk/>
            <pc:sldMk cId="3511111692" sldId="331"/>
            <ac:spMk id="17" creationId="{3FDC3E52-247D-4EB1-9AFA-033AA91830CA}"/>
          </ac:spMkLst>
        </pc:spChg>
        <pc:spChg chg="del mod">
          <ac:chgData name="Stanford Bowman" userId="6ede3e4e1afbea80" providerId="LiveId" clId="{7454CEBF-3CAA-4DEE-B651-3CC65F398CF7}" dt="2025-05-30T21:03:03.209" v="498" actId="21"/>
          <ac:spMkLst>
            <pc:docMk/>
            <pc:sldMk cId="3511111692" sldId="331"/>
            <ac:spMk id="26" creationId="{416CFA13-A2C8-4819-83DB-63FEDCCD19D2}"/>
          </ac:spMkLst>
        </pc:spChg>
        <pc:grpChg chg="mod">
          <ac:chgData name="Stanford Bowman" userId="6ede3e4e1afbea80" providerId="LiveId" clId="{7454CEBF-3CAA-4DEE-B651-3CC65F398CF7}" dt="2025-05-30T20:43:13.598" v="380" actId="207"/>
          <ac:grpSpMkLst>
            <pc:docMk/>
            <pc:sldMk cId="3511111692" sldId="331"/>
            <ac:grpSpMk id="22" creationId="{5B4A7535-5937-4CE6-9C59-EB049FA720F7}"/>
          </ac:grpSpMkLst>
        </pc:grpChg>
        <pc:picChg chg="mod">
          <ac:chgData name="Stanford Bowman" userId="6ede3e4e1afbea80" providerId="LiveId" clId="{7454CEBF-3CAA-4DEE-B651-3CC65F398CF7}" dt="2025-05-30T20:43:13.598" v="380" actId="207"/>
          <ac:picMkLst>
            <pc:docMk/>
            <pc:sldMk cId="3511111692" sldId="331"/>
            <ac:picMk id="23" creationId="{B8682772-9714-4F90-98CD-62F34504ADE3}"/>
          </ac:picMkLst>
        </pc:picChg>
        <pc:picChg chg="mod">
          <ac:chgData name="Stanford Bowman" userId="6ede3e4e1afbea80" providerId="LiveId" clId="{7454CEBF-3CAA-4DEE-B651-3CC65F398CF7}" dt="2025-05-30T20:43:13.598" v="380" actId="207"/>
          <ac:picMkLst>
            <pc:docMk/>
            <pc:sldMk cId="3511111692" sldId="331"/>
            <ac:picMk id="24" creationId="{6524C289-B622-408B-ACB6-F90253538BDB}"/>
          </ac:picMkLst>
        </pc:picChg>
        <pc:picChg chg="mod">
          <ac:chgData name="Stanford Bowman" userId="6ede3e4e1afbea80" providerId="LiveId" clId="{7454CEBF-3CAA-4DEE-B651-3CC65F398CF7}" dt="2025-05-30T20:43:13.598" v="380" actId="207"/>
          <ac:picMkLst>
            <pc:docMk/>
            <pc:sldMk cId="3511111692" sldId="331"/>
            <ac:picMk id="25" creationId="{76C2C4B7-C571-484F-91AE-61E818F548D0}"/>
          </ac:picMkLst>
        </pc:picChg>
      </pc:sldChg>
      <pc:sldChg chg="addSp delSp modSp mod modNotes modNotesTx">
        <pc:chgData name="Stanford Bowman" userId="6ede3e4e1afbea80" providerId="LiveId" clId="{7454CEBF-3CAA-4DEE-B651-3CC65F398CF7}" dt="2025-05-30T21:14:02.526" v="628" actId="14100"/>
        <pc:sldMkLst>
          <pc:docMk/>
          <pc:sldMk cId="2505661476" sldId="332"/>
        </pc:sldMkLst>
        <pc:spChg chg="mod ord">
          <ac:chgData name="Stanford Bowman" userId="6ede3e4e1afbea80" providerId="LiveId" clId="{7454CEBF-3CAA-4DEE-B651-3CC65F398CF7}" dt="2025-05-30T21:05:02.642" v="516" actId="166"/>
          <ac:spMkLst>
            <pc:docMk/>
            <pc:sldMk cId="2505661476" sldId="332"/>
            <ac:spMk id="2" creationId="{ED594435-7125-437C-88A2-0D93F246094F}"/>
          </ac:spMkLst>
        </pc:spChg>
        <pc:spChg chg="mod ord">
          <ac:chgData name="Stanford Bowman" userId="6ede3e4e1afbea80" providerId="LiveId" clId="{7454CEBF-3CAA-4DEE-B651-3CC65F398CF7}" dt="2025-05-30T21:04:43.073" v="515" actId="167"/>
          <ac:spMkLst>
            <pc:docMk/>
            <pc:sldMk cId="2505661476" sldId="332"/>
            <ac:spMk id="3" creationId="{6CA728C5-D055-7D0D-9AC5-7A6DCD5438E6}"/>
          </ac:spMkLst>
        </pc:spChg>
        <pc:spChg chg="mod ord">
          <ac:chgData name="Stanford Bowman" userId="6ede3e4e1afbea80" providerId="LiveId" clId="{7454CEBF-3CAA-4DEE-B651-3CC65F398CF7}" dt="2025-05-30T21:05:02.642" v="516" actId="166"/>
          <ac:spMkLst>
            <pc:docMk/>
            <pc:sldMk cId="2505661476" sldId="332"/>
            <ac:spMk id="4" creationId="{9E354C83-40A9-E002-9EF3-A5577C77B67E}"/>
          </ac:spMkLst>
        </pc:spChg>
        <pc:spChg chg="add mod ord">
          <ac:chgData name="Stanford Bowman" userId="6ede3e4e1afbea80" providerId="LiveId" clId="{7454CEBF-3CAA-4DEE-B651-3CC65F398CF7}" dt="2025-05-30T21:13:52.594" v="627" actId="1076"/>
          <ac:spMkLst>
            <pc:docMk/>
            <pc:sldMk cId="2505661476" sldId="332"/>
            <ac:spMk id="6" creationId="{05483C46-5C0E-7ADA-6350-4A4594BB219F}"/>
          </ac:spMkLst>
        </pc:spChg>
        <pc:spChg chg="add mod">
          <ac:chgData name="Stanford Bowman" userId="6ede3e4e1afbea80" providerId="LiveId" clId="{7454CEBF-3CAA-4DEE-B651-3CC65F398CF7}" dt="2025-05-30T21:04:19.422" v="513"/>
          <ac:spMkLst>
            <pc:docMk/>
            <pc:sldMk cId="2505661476" sldId="332"/>
            <ac:spMk id="7" creationId="{BFA11D23-DA85-0902-EC51-6A8ED2C89FCF}"/>
          </ac:spMkLst>
        </pc:spChg>
        <pc:spChg chg="add mod">
          <ac:chgData name="Stanford Bowman" userId="6ede3e4e1afbea80" providerId="LiveId" clId="{7454CEBF-3CAA-4DEE-B651-3CC65F398CF7}" dt="2025-05-30T21:14:02.526" v="628" actId="14100"/>
          <ac:spMkLst>
            <pc:docMk/>
            <pc:sldMk cId="2505661476" sldId="332"/>
            <ac:spMk id="8" creationId="{01E184D7-C1ED-8D7E-D3E1-AAED451C4D33}"/>
          </ac:spMkLst>
        </pc:spChg>
        <pc:picChg chg="del mod ord">
          <ac:chgData name="Stanford Bowman" userId="6ede3e4e1afbea80" providerId="LiveId" clId="{7454CEBF-3CAA-4DEE-B651-3CC65F398CF7}" dt="2025-05-30T21:12:13.057" v="542" actId="478"/>
          <ac:picMkLst>
            <pc:docMk/>
            <pc:sldMk cId="2505661476" sldId="332"/>
            <ac:picMk id="21" creationId="{AF9B60EF-D7DE-4FB2-994E-C53695EEF34A}"/>
          </ac:picMkLst>
        </pc:picChg>
        <pc:picChg chg="mod ord">
          <ac:chgData name="Stanford Bowman" userId="6ede3e4e1afbea80" providerId="LiveId" clId="{7454CEBF-3CAA-4DEE-B651-3CC65F398CF7}" dt="2025-05-30T21:05:46.981" v="517" actId="14826"/>
          <ac:picMkLst>
            <pc:docMk/>
            <pc:sldMk cId="2505661476" sldId="332"/>
            <ac:picMk id="25" creationId="{45D0B2B2-5E76-4FDD-B007-CA47521856CD}"/>
          </ac:picMkLst>
        </pc:picChg>
        <pc:cxnChg chg="ord">
          <ac:chgData name="Stanford Bowman" userId="6ede3e4e1afbea80" providerId="LiveId" clId="{7454CEBF-3CAA-4DEE-B651-3CC65F398CF7}" dt="2025-05-30T21:05:02.642" v="516" actId="166"/>
          <ac:cxnSpMkLst>
            <pc:docMk/>
            <pc:sldMk cId="2505661476" sldId="332"/>
            <ac:cxnSpMk id="19" creationId="{24D1EBCE-E495-4DCA-B841-446BC0CF2047}"/>
          </ac:cxnSpMkLst>
        </pc:cxnChg>
      </pc:sldChg>
      <pc:sldChg chg="modSp mod modNotesTx">
        <pc:chgData name="Stanford Bowman" userId="6ede3e4e1afbea80" providerId="LiveId" clId="{7454CEBF-3CAA-4DEE-B651-3CC65F398CF7}" dt="2025-05-30T22:53:06.939" v="771"/>
        <pc:sldMkLst>
          <pc:docMk/>
          <pc:sldMk cId="3452994902" sldId="333"/>
        </pc:sldMkLst>
        <pc:spChg chg="mod">
          <ac:chgData name="Stanford Bowman" userId="6ede3e4e1afbea80" providerId="LiveId" clId="{7454CEBF-3CAA-4DEE-B651-3CC65F398CF7}" dt="2025-05-30T22:53:06.939" v="771"/>
          <ac:spMkLst>
            <pc:docMk/>
            <pc:sldMk cId="3452994902" sldId="333"/>
            <ac:spMk id="2" creationId="{B073B5BA-3F73-4788-A44E-6FEC2EA0391D}"/>
          </ac:spMkLst>
        </pc:spChg>
        <pc:spChg chg="mod">
          <ac:chgData name="Stanford Bowman" userId="6ede3e4e1afbea80" providerId="LiveId" clId="{7454CEBF-3CAA-4DEE-B651-3CC65F398CF7}" dt="2025-05-30T22:45:23.559" v="672" actId="1036"/>
          <ac:spMkLst>
            <pc:docMk/>
            <pc:sldMk cId="3452994902" sldId="333"/>
            <ac:spMk id="17" creationId="{F67760C7-6837-45B9-B842-5FDDC5966EEE}"/>
          </ac:spMkLst>
        </pc:spChg>
        <pc:spChg chg="mod">
          <ac:chgData name="Stanford Bowman" userId="6ede3e4e1afbea80" providerId="LiveId" clId="{7454CEBF-3CAA-4DEE-B651-3CC65F398CF7}" dt="2025-05-30T22:43:02.015" v="655" actId="207"/>
          <ac:spMkLst>
            <pc:docMk/>
            <pc:sldMk cId="3452994902" sldId="333"/>
            <ac:spMk id="21" creationId="{7000DBBD-23B0-4E1D-8DC5-B3F53CD76D96}"/>
          </ac:spMkLst>
        </pc:spChg>
        <pc:spChg chg="mod">
          <ac:chgData name="Stanford Bowman" userId="6ede3e4e1afbea80" providerId="LiveId" clId="{7454CEBF-3CAA-4DEE-B651-3CC65F398CF7}" dt="2025-05-30T22:44:05.613" v="660" actId="27636"/>
          <ac:spMkLst>
            <pc:docMk/>
            <pc:sldMk cId="3452994902" sldId="333"/>
            <ac:spMk id="22" creationId="{B88ADFCF-1973-4DBE-8262-412C4DDA3DD2}"/>
          </ac:spMkLst>
        </pc:spChg>
        <pc:spChg chg="mod">
          <ac:chgData name="Stanford Bowman" userId="6ede3e4e1afbea80" providerId="LiveId" clId="{7454CEBF-3CAA-4DEE-B651-3CC65F398CF7}" dt="2025-05-30T22:45:29.902" v="673" actId="14100"/>
          <ac:spMkLst>
            <pc:docMk/>
            <pc:sldMk cId="3452994902" sldId="333"/>
            <ac:spMk id="23" creationId="{00000000-0000-0000-0000-000000000000}"/>
          </ac:spMkLst>
        </pc:spChg>
        <pc:picChg chg="mod">
          <ac:chgData name="Stanford Bowman" userId="6ede3e4e1afbea80" providerId="LiveId" clId="{7454CEBF-3CAA-4DEE-B651-3CC65F398CF7}" dt="2025-05-30T22:43:42.610" v="658" actId="1076"/>
          <ac:picMkLst>
            <pc:docMk/>
            <pc:sldMk cId="3452994902" sldId="333"/>
            <ac:picMk id="27" creationId="{964B8E00-C002-4135-84B6-AAED6EAA5ABC}"/>
          </ac:picMkLst>
        </pc:picChg>
      </pc:sldChg>
      <pc:sldChg chg="addSp modSp mod modNotes modNotesTx">
        <pc:chgData name="Stanford Bowman" userId="6ede3e4e1afbea80" providerId="LiveId" clId="{7454CEBF-3CAA-4DEE-B651-3CC65F398CF7}" dt="2025-05-30T21:08:13.069" v="529"/>
        <pc:sldMkLst>
          <pc:docMk/>
          <pc:sldMk cId="499109" sldId="338"/>
        </pc:sldMkLst>
        <pc:spChg chg="mod">
          <ac:chgData name="Stanford Bowman" userId="6ede3e4e1afbea80" providerId="LiveId" clId="{7454CEBF-3CAA-4DEE-B651-3CC65F398CF7}" dt="2025-05-30T20:51:01.596" v="416" actId="1076"/>
          <ac:spMkLst>
            <pc:docMk/>
            <pc:sldMk cId="499109" sldId="338"/>
            <ac:spMk id="4" creationId="{D7A20A24-47FF-4F7C-8916-A9591F2F85CE}"/>
          </ac:spMkLst>
        </pc:spChg>
        <pc:spChg chg="mod">
          <ac:chgData name="Stanford Bowman" userId="6ede3e4e1afbea80" providerId="LiveId" clId="{7454CEBF-3CAA-4DEE-B651-3CC65F398CF7}" dt="2025-05-30T20:50:43.022" v="414" actId="403"/>
          <ac:spMkLst>
            <pc:docMk/>
            <pc:sldMk cId="499109" sldId="338"/>
            <ac:spMk id="16" creationId="{8DFD857F-18E1-4A1A-9E95-39FBE32C891A}"/>
          </ac:spMkLst>
        </pc:spChg>
        <pc:spChg chg="mod">
          <ac:chgData name="Stanford Bowman" userId="6ede3e4e1afbea80" providerId="LiveId" clId="{7454CEBF-3CAA-4DEE-B651-3CC65F398CF7}" dt="2025-05-30T20:50:00.546" v="410" actId="207"/>
          <ac:spMkLst>
            <pc:docMk/>
            <pc:sldMk cId="499109" sldId="338"/>
            <ac:spMk id="17" creationId="{3FDC3E52-247D-4EB1-9AFA-033AA91830CA}"/>
          </ac:spMkLst>
        </pc:spChg>
        <pc:picChg chg="mod">
          <ac:chgData name="Stanford Bowman" userId="6ede3e4e1afbea80" providerId="LiveId" clId="{7454CEBF-3CAA-4DEE-B651-3CC65F398CF7}" dt="2025-05-30T21:06:20.104" v="519" actId="29295"/>
          <ac:picMkLst>
            <pc:docMk/>
            <pc:sldMk cId="499109" sldId="338"/>
            <ac:picMk id="18" creationId="{9CFA7533-4762-4655-B04F-09249ABE75B4}"/>
          </ac:picMkLst>
        </pc:picChg>
        <pc:picChg chg="mod">
          <ac:chgData name="Stanford Bowman" userId="6ede3e4e1afbea80" providerId="LiveId" clId="{7454CEBF-3CAA-4DEE-B651-3CC65F398CF7}" dt="2025-05-30T21:07:45.591" v="526"/>
          <ac:picMkLst>
            <pc:docMk/>
            <pc:sldMk cId="499109" sldId="338"/>
            <ac:picMk id="19" creationId="{A22ACD9F-923B-4484-AC33-C77C1FE5D304}"/>
          </ac:picMkLst>
        </pc:picChg>
        <pc:picChg chg="mod">
          <ac:chgData name="Stanford Bowman" userId="6ede3e4e1afbea80" providerId="LiveId" clId="{7454CEBF-3CAA-4DEE-B651-3CC65F398CF7}" dt="2025-05-30T21:08:13.069" v="529"/>
          <ac:picMkLst>
            <pc:docMk/>
            <pc:sldMk cId="499109" sldId="338"/>
            <ac:picMk id="20" creationId="{45C9339D-14D7-420F-943D-8659FD90E6F5}"/>
          </ac:picMkLst>
        </pc:picChg>
        <pc:inkChg chg="add">
          <ac:chgData name="Stanford Bowman" userId="6ede3e4e1afbea80" providerId="LiveId" clId="{7454CEBF-3CAA-4DEE-B651-3CC65F398CF7}" dt="2025-05-30T20:49:04.159" v="403" actId="9405"/>
          <ac:inkMkLst>
            <pc:docMk/>
            <pc:sldMk cId="499109" sldId="338"/>
            <ac:inkMk id="2" creationId="{95D2741C-E157-BA0F-2325-550544BE3F76}"/>
          </ac:inkMkLst>
        </pc:inkChg>
        <pc:inkChg chg="add">
          <ac:chgData name="Stanford Bowman" userId="6ede3e4e1afbea80" providerId="LiveId" clId="{7454CEBF-3CAA-4DEE-B651-3CC65F398CF7}" dt="2025-05-30T20:49:05.173" v="404" actId="9405"/>
          <ac:inkMkLst>
            <pc:docMk/>
            <pc:sldMk cId="499109" sldId="338"/>
            <ac:inkMk id="3" creationId="{696FA8DA-60DF-4DA1-7156-3440ED33D66A}"/>
          </ac:inkMkLst>
        </pc:inkChg>
        <pc:inkChg chg="add">
          <ac:chgData name="Stanford Bowman" userId="6ede3e4e1afbea80" providerId="LiveId" clId="{7454CEBF-3CAA-4DEE-B651-3CC65F398CF7}" dt="2025-05-30T20:49:05.963" v="405" actId="9405"/>
          <ac:inkMkLst>
            <pc:docMk/>
            <pc:sldMk cId="499109" sldId="338"/>
            <ac:inkMk id="5" creationId="{597A4738-F14D-DD08-6DF3-CE94C987BF38}"/>
          </ac:inkMkLst>
        </pc:inkChg>
        <pc:inkChg chg="add">
          <ac:chgData name="Stanford Bowman" userId="6ede3e4e1afbea80" providerId="LiveId" clId="{7454CEBF-3CAA-4DEE-B651-3CC65F398CF7}" dt="2025-05-30T20:49:07.353" v="406" actId="9405"/>
          <ac:inkMkLst>
            <pc:docMk/>
            <pc:sldMk cId="499109" sldId="338"/>
            <ac:inkMk id="6" creationId="{1A0E9572-728F-1174-690C-33692E5DF749}"/>
          </ac:inkMkLst>
        </pc:inkChg>
      </pc:sldChg>
      <pc:sldChg chg="addSp delSp modSp mod modNotes modNotesTx">
        <pc:chgData name="Stanford Bowman" userId="6ede3e4e1afbea80" providerId="LiveId" clId="{7454CEBF-3CAA-4DEE-B651-3CC65F398CF7}" dt="2025-05-30T20:41:29.446" v="373" actId="20577"/>
        <pc:sldMkLst>
          <pc:docMk/>
          <pc:sldMk cId="4005815261" sldId="344"/>
        </pc:sldMkLst>
        <pc:spChg chg="add del">
          <ac:chgData name="Stanford Bowman" userId="6ede3e4e1afbea80" providerId="LiveId" clId="{7454CEBF-3CAA-4DEE-B651-3CC65F398CF7}" dt="2025-05-30T20:36:44.280" v="361" actId="22"/>
          <ac:spMkLst>
            <pc:docMk/>
            <pc:sldMk cId="4005815261" sldId="344"/>
            <ac:spMk id="3" creationId="{84D62062-A105-AC4C-B422-AEE144861080}"/>
          </ac:spMkLst>
        </pc:spChg>
        <pc:spChg chg="add del mod">
          <ac:chgData name="Stanford Bowman" userId="6ede3e4e1afbea80" providerId="LiveId" clId="{7454CEBF-3CAA-4DEE-B651-3CC65F398CF7}" dt="2025-05-30T20:37:00.408" v="365" actId="22"/>
          <ac:spMkLst>
            <pc:docMk/>
            <pc:sldMk cId="4005815261" sldId="344"/>
            <ac:spMk id="5" creationId="{88FEC565-A923-D77C-A23A-71FC2D4AB5D5}"/>
          </ac:spMkLst>
        </pc:spChg>
        <pc:spChg chg="add mod">
          <ac:chgData name="Stanford Bowman" userId="6ede3e4e1afbea80" providerId="LiveId" clId="{7454CEBF-3CAA-4DEE-B651-3CC65F398CF7}" dt="2025-05-30T20:37:12.478" v="366"/>
          <ac:spMkLst>
            <pc:docMk/>
            <pc:sldMk cId="4005815261" sldId="344"/>
            <ac:spMk id="7" creationId="{D2C79F0A-6D53-76E5-A52C-F91E91B7A340}"/>
          </ac:spMkLst>
        </pc:spChg>
        <pc:spChg chg="del mod">
          <ac:chgData name="Stanford Bowman" userId="6ede3e4e1afbea80" providerId="LiveId" clId="{7454CEBF-3CAA-4DEE-B651-3CC65F398CF7}" dt="2025-05-30T20:36:39.868" v="359" actId="478"/>
          <ac:spMkLst>
            <pc:docMk/>
            <pc:sldMk cId="4005815261" sldId="344"/>
            <ac:spMk id="17" creationId="{6D548FA7-F7ED-F004-8D74-E2C091790F12}"/>
          </ac:spMkLst>
        </pc:spChg>
        <pc:graphicFrameChg chg="mod modGraphic">
          <ac:chgData name="Stanford Bowman" userId="6ede3e4e1afbea80" providerId="LiveId" clId="{7454CEBF-3CAA-4DEE-B651-3CC65F398CF7}" dt="2025-05-30T20:41:29.446" v="373" actId="20577"/>
          <ac:graphicFrameMkLst>
            <pc:docMk/>
            <pc:sldMk cId="4005815261" sldId="344"/>
            <ac:graphicFrameMk id="6" creationId="{8F1C8F72-A54D-9C48-6EA4-A245D5ACD511}"/>
          </ac:graphicFrameMkLst>
        </pc:graphicFrameChg>
      </pc:sldChg>
      <pc:sldChg chg="modSp mod modNotes modNotesTx">
        <pc:chgData name="Stanford Bowman" userId="6ede3e4e1afbea80" providerId="LiveId" clId="{7454CEBF-3CAA-4DEE-B651-3CC65F398CF7}" dt="2025-05-30T21:11:28.799" v="537" actId="732"/>
        <pc:sldMkLst>
          <pc:docMk/>
          <pc:sldMk cId="1412733927" sldId="345"/>
        </pc:sldMkLst>
        <pc:spChg chg="mod">
          <ac:chgData name="Stanford Bowman" userId="6ede3e4e1afbea80" providerId="LiveId" clId="{7454CEBF-3CAA-4DEE-B651-3CC65F398CF7}" dt="2025-05-30T20:52:27.604" v="421" actId="21"/>
          <ac:spMkLst>
            <pc:docMk/>
            <pc:sldMk cId="1412733927" sldId="345"/>
            <ac:spMk id="4" creationId="{3E4A5C0F-8191-D3B7-9DA6-536410C1B2F5}"/>
          </ac:spMkLst>
        </pc:spChg>
        <pc:spChg chg="mod">
          <ac:chgData name="Stanford Bowman" userId="6ede3e4e1afbea80" providerId="LiveId" clId="{7454CEBF-3CAA-4DEE-B651-3CC65F398CF7}" dt="2025-05-30T20:52:33.492" v="422"/>
          <ac:spMkLst>
            <pc:docMk/>
            <pc:sldMk cId="1412733927" sldId="345"/>
            <ac:spMk id="16" creationId="{34540880-8E3A-DDB0-01D0-E0667FD6FBD1}"/>
          </ac:spMkLst>
        </pc:spChg>
        <pc:spChg chg="mod">
          <ac:chgData name="Stanford Bowman" userId="6ede3e4e1afbea80" providerId="LiveId" clId="{7454CEBF-3CAA-4DEE-B651-3CC65F398CF7}" dt="2025-05-30T20:53:04.044" v="424" actId="207"/>
          <ac:spMkLst>
            <pc:docMk/>
            <pc:sldMk cId="1412733927" sldId="345"/>
            <ac:spMk id="17" creationId="{D9F852B6-7C62-E097-B6D5-2CA05CA1969E}"/>
          </ac:spMkLst>
        </pc:spChg>
        <pc:picChg chg="mod">
          <ac:chgData name="Stanford Bowman" userId="6ede3e4e1afbea80" providerId="LiveId" clId="{7454CEBF-3CAA-4DEE-B651-3CC65F398CF7}" dt="2025-05-30T21:08:24.350" v="530"/>
          <ac:picMkLst>
            <pc:docMk/>
            <pc:sldMk cId="1412733927" sldId="345"/>
            <ac:picMk id="18" creationId="{FCFA8CDF-95FE-9C82-4C37-EBC6CF5A5F8A}"/>
          </ac:picMkLst>
        </pc:picChg>
        <pc:picChg chg="mod modCrop">
          <ac:chgData name="Stanford Bowman" userId="6ede3e4e1afbea80" providerId="LiveId" clId="{7454CEBF-3CAA-4DEE-B651-3CC65F398CF7}" dt="2025-05-30T21:11:28.799" v="537" actId="732"/>
          <ac:picMkLst>
            <pc:docMk/>
            <pc:sldMk cId="1412733927" sldId="345"/>
            <ac:picMk id="19" creationId="{CCEDD1AA-A715-3D57-1A89-9E566A2D3EB7}"/>
          </ac:picMkLst>
        </pc:picChg>
        <pc:picChg chg="mod">
          <ac:chgData name="Stanford Bowman" userId="6ede3e4e1afbea80" providerId="LiveId" clId="{7454CEBF-3CAA-4DEE-B651-3CC65F398CF7}" dt="2025-05-30T20:52:56.296" v="423"/>
          <ac:picMkLst>
            <pc:docMk/>
            <pc:sldMk cId="1412733927" sldId="345"/>
            <ac:picMk id="20" creationId="{E2206DC9-AD67-DBAD-2FB3-CF930FB0DA91}"/>
          </ac:picMkLst>
        </pc:picChg>
      </pc:sldChg>
      <pc:sldChg chg="addSp modSp mod modNotes modNotesTx">
        <pc:chgData name="Stanford Bowman" userId="6ede3e4e1afbea80" providerId="LiveId" clId="{7454CEBF-3CAA-4DEE-B651-3CC65F398CF7}" dt="2025-05-30T21:16:10.771" v="636"/>
        <pc:sldMkLst>
          <pc:docMk/>
          <pc:sldMk cId="444655262" sldId="346"/>
        </pc:sldMkLst>
        <pc:spChg chg="mod">
          <ac:chgData name="Stanford Bowman" userId="6ede3e4e1afbea80" providerId="LiveId" clId="{7454CEBF-3CAA-4DEE-B651-3CC65F398CF7}" dt="2025-05-30T20:59:36.554" v="467" actId="20577"/>
          <ac:spMkLst>
            <pc:docMk/>
            <pc:sldMk cId="444655262" sldId="346"/>
            <ac:spMk id="2" creationId="{9637D330-9EE3-AEFE-1370-88878BAD571B}"/>
          </ac:spMkLst>
        </pc:spChg>
        <pc:spChg chg="mod">
          <ac:chgData name="Stanford Bowman" userId="6ede3e4e1afbea80" providerId="LiveId" clId="{7454CEBF-3CAA-4DEE-B651-3CC65F398CF7}" dt="2025-05-30T19:48:39.240" v="0"/>
          <ac:spMkLst>
            <pc:docMk/>
            <pc:sldMk cId="444655262" sldId="346"/>
            <ac:spMk id="3" creationId="{F1674B63-33B7-EF73-31B7-6054C8ECCEAE}"/>
          </ac:spMkLst>
        </pc:spChg>
        <pc:spChg chg="mod">
          <ac:chgData name="Stanford Bowman" userId="6ede3e4e1afbea80" providerId="LiveId" clId="{7454CEBF-3CAA-4DEE-B651-3CC65F398CF7}" dt="2025-05-30T20:58:24.681" v="457"/>
          <ac:spMkLst>
            <pc:docMk/>
            <pc:sldMk cId="444655262" sldId="346"/>
            <ac:spMk id="4" creationId="{0D210721-6903-D7CE-CE89-A7F4B6CD5F7E}"/>
          </ac:spMkLst>
        </pc:spChg>
        <pc:spChg chg="add mod ord">
          <ac:chgData name="Stanford Bowman" userId="6ede3e4e1afbea80" providerId="LiveId" clId="{7454CEBF-3CAA-4DEE-B651-3CC65F398CF7}" dt="2025-05-30T21:04:12.290" v="512" actId="167"/>
          <ac:spMkLst>
            <pc:docMk/>
            <pc:sldMk cId="444655262" sldId="346"/>
            <ac:spMk id="5" creationId="{4091844E-FD44-FF8F-ADD9-128646365279}"/>
          </ac:spMkLst>
        </pc:spChg>
        <pc:spChg chg="mod">
          <ac:chgData name="Stanford Bowman" userId="6ede3e4e1afbea80" providerId="LiveId" clId="{7454CEBF-3CAA-4DEE-B651-3CC65F398CF7}" dt="2025-05-30T20:59:47.920" v="471" actId="1037"/>
          <ac:spMkLst>
            <pc:docMk/>
            <pc:sldMk cId="444655262" sldId="346"/>
            <ac:spMk id="13" creationId="{8CC160D9-DA62-D46C-A895-2076BA128177}"/>
          </ac:spMkLst>
        </pc:spChg>
        <pc:picChg chg="mod">
          <ac:chgData name="Stanford Bowman" userId="6ede3e4e1afbea80" providerId="LiveId" clId="{7454CEBF-3CAA-4DEE-B651-3CC65F398CF7}" dt="2025-05-30T21:14:55.206" v="632" actId="14100"/>
          <ac:picMkLst>
            <pc:docMk/>
            <pc:sldMk cId="444655262" sldId="346"/>
            <ac:picMk id="21" creationId="{D7312A52-C5FD-6E93-6487-1BE5ABC550B7}"/>
          </ac:picMkLst>
        </pc:picChg>
        <pc:picChg chg="mod">
          <ac:chgData name="Stanford Bowman" userId="6ede3e4e1afbea80" providerId="LiveId" clId="{7454CEBF-3CAA-4DEE-B651-3CC65F398CF7}" dt="2025-05-30T21:16:10.771" v="636"/>
          <ac:picMkLst>
            <pc:docMk/>
            <pc:sldMk cId="444655262" sldId="346"/>
            <ac:picMk id="25" creationId="{EF47F8A6-4175-6A1D-6F94-0051B859B9BF}"/>
          </ac:picMkLst>
        </pc:picChg>
      </pc:sldChg>
      <pc:sldChg chg="modSp del">
        <pc:chgData name="Stanford Bowman" userId="6ede3e4e1afbea80" providerId="LiveId" clId="{7454CEBF-3CAA-4DEE-B651-3CC65F398CF7}" dt="2025-05-30T22:46:04.817" v="676" actId="47"/>
        <pc:sldMkLst>
          <pc:docMk/>
          <pc:sldMk cId="4188070988" sldId="347"/>
        </pc:sldMkLst>
        <pc:spChg chg="mod">
          <ac:chgData name="Stanford Bowman" userId="6ede3e4e1afbea80" providerId="LiveId" clId="{7454CEBF-3CAA-4DEE-B651-3CC65F398CF7}" dt="2025-05-30T19:48:39.240" v="0"/>
          <ac:spMkLst>
            <pc:docMk/>
            <pc:sldMk cId="4188070988" sldId="347"/>
            <ac:spMk id="21" creationId="{7000DBBD-23B0-4E1D-8DC5-B3F53CD76D96}"/>
          </ac:spMkLst>
        </pc:spChg>
        <pc:spChg chg="mod">
          <ac:chgData name="Stanford Bowman" userId="6ede3e4e1afbea80" providerId="LiveId" clId="{7454CEBF-3CAA-4DEE-B651-3CC65F398CF7}" dt="2025-05-30T19:48:39.240" v="0"/>
          <ac:spMkLst>
            <pc:docMk/>
            <pc:sldMk cId="4188070988" sldId="347"/>
            <ac:spMk id="22" creationId="{B88ADFCF-1973-4DBE-8262-412C4DDA3DD2}"/>
          </ac:spMkLst>
        </pc:spChg>
      </pc:sldChg>
      <pc:sldChg chg="del">
        <pc:chgData name="Stanford Bowman" userId="6ede3e4e1afbea80" providerId="LiveId" clId="{7454CEBF-3CAA-4DEE-B651-3CC65F398CF7}" dt="2025-05-31T01:38:04.093" v="1116" actId="47"/>
        <pc:sldMkLst>
          <pc:docMk/>
          <pc:sldMk cId="974640309" sldId="348"/>
        </pc:sldMkLst>
      </pc:sldChg>
      <pc:sldChg chg="modSp del modNotes">
        <pc:chgData name="Stanford Bowman" userId="6ede3e4e1afbea80" providerId="LiveId" clId="{7454CEBF-3CAA-4DEE-B651-3CC65F398CF7}" dt="2025-05-31T01:27:34.833" v="1037" actId="47"/>
        <pc:sldMkLst>
          <pc:docMk/>
          <pc:sldMk cId="678050608" sldId="349"/>
        </pc:sldMkLst>
        <pc:spChg chg="mod">
          <ac:chgData name="Stanford Bowman" userId="6ede3e4e1afbea80" providerId="LiveId" clId="{7454CEBF-3CAA-4DEE-B651-3CC65F398CF7}" dt="2025-05-30T19:48:39.240" v="0"/>
          <ac:spMkLst>
            <pc:docMk/>
            <pc:sldMk cId="678050608" sldId="349"/>
            <ac:spMk id="3" creationId="{C173528E-EDC8-4FBE-9BE9-878B206B957E}"/>
          </ac:spMkLst>
        </pc:spChg>
        <pc:spChg chg="mod">
          <ac:chgData name="Stanford Bowman" userId="6ede3e4e1afbea80" providerId="LiveId" clId="{7454CEBF-3CAA-4DEE-B651-3CC65F398CF7}" dt="2025-05-30T19:48:39.240" v="0"/>
          <ac:spMkLst>
            <pc:docMk/>
            <pc:sldMk cId="678050608" sldId="349"/>
            <ac:spMk id="21" creationId="{D5CA7739-1376-4613-8ADE-73CDD8360891}"/>
          </ac:spMkLst>
        </pc:spChg>
        <pc:spChg chg="mod">
          <ac:chgData name="Stanford Bowman" userId="6ede3e4e1afbea80" providerId="LiveId" clId="{7454CEBF-3CAA-4DEE-B651-3CC65F398CF7}" dt="2025-05-30T19:48:39.240" v="0"/>
          <ac:spMkLst>
            <pc:docMk/>
            <pc:sldMk cId="678050608" sldId="349"/>
            <ac:spMk id="23" creationId="{4AE1B342-E6EE-45AE-83D4-7797DFEF110B}"/>
          </ac:spMkLst>
        </pc:spChg>
        <pc:spChg chg="mod">
          <ac:chgData name="Stanford Bowman" userId="6ede3e4e1afbea80" providerId="LiveId" clId="{7454CEBF-3CAA-4DEE-B651-3CC65F398CF7}" dt="2025-05-30T19:48:39.240" v="0"/>
          <ac:spMkLst>
            <pc:docMk/>
            <pc:sldMk cId="678050608" sldId="349"/>
            <ac:spMk id="30" creationId="{BE1F6D94-2450-4044-B133-1BB96BDA3032}"/>
          </ac:spMkLst>
        </pc:spChg>
      </pc:sldChg>
      <pc:sldChg chg="modSp del">
        <pc:chgData name="Stanford Bowman" userId="6ede3e4e1afbea80" providerId="LiveId" clId="{7454CEBF-3CAA-4DEE-B651-3CC65F398CF7}" dt="2025-05-30T23:04:19.188" v="853" actId="47"/>
        <pc:sldMkLst>
          <pc:docMk/>
          <pc:sldMk cId="2734471427" sldId="350"/>
        </pc:sldMkLst>
        <pc:spChg chg="mod">
          <ac:chgData name="Stanford Bowman" userId="6ede3e4e1afbea80" providerId="LiveId" clId="{7454CEBF-3CAA-4DEE-B651-3CC65F398CF7}" dt="2025-05-30T19:48:39.240" v="0"/>
          <ac:spMkLst>
            <pc:docMk/>
            <pc:sldMk cId="2734471427" sldId="350"/>
            <ac:spMk id="13" creationId="{19DFD849-9095-3B1D-A1E1-A39F09A882D8}"/>
          </ac:spMkLst>
        </pc:spChg>
      </pc:sldChg>
      <pc:sldChg chg="del">
        <pc:chgData name="Stanford Bowman" userId="6ede3e4e1afbea80" providerId="LiveId" clId="{7454CEBF-3CAA-4DEE-B651-3CC65F398CF7}" dt="2025-05-30T23:19:22.099" v="967" actId="47"/>
        <pc:sldMkLst>
          <pc:docMk/>
          <pc:sldMk cId="3071499190" sldId="351"/>
        </pc:sldMkLst>
      </pc:sldChg>
      <pc:sldChg chg="modSp add mod modNotesTx">
        <pc:chgData name="Stanford Bowman" userId="6ede3e4e1afbea80" providerId="LiveId" clId="{7454CEBF-3CAA-4DEE-B651-3CC65F398CF7}" dt="2025-05-30T22:53:06.939" v="771"/>
        <pc:sldMkLst>
          <pc:docMk/>
          <pc:sldMk cId="2498807943" sldId="352"/>
        </pc:sldMkLst>
        <pc:spChg chg="mod">
          <ac:chgData name="Stanford Bowman" userId="6ede3e4e1afbea80" providerId="LiveId" clId="{7454CEBF-3CAA-4DEE-B651-3CC65F398CF7}" dt="2025-05-30T22:53:06.939" v="771"/>
          <ac:spMkLst>
            <pc:docMk/>
            <pc:sldMk cId="2498807943" sldId="352"/>
            <ac:spMk id="2" creationId="{0A0146B9-7B9A-3FE0-09EF-AF4A039A079D}"/>
          </ac:spMkLst>
        </pc:spChg>
        <pc:spChg chg="mod">
          <ac:chgData name="Stanford Bowman" userId="6ede3e4e1afbea80" providerId="LiveId" clId="{7454CEBF-3CAA-4DEE-B651-3CC65F398CF7}" dt="2025-05-30T22:48:22.299" v="698" actId="1035"/>
          <ac:spMkLst>
            <pc:docMk/>
            <pc:sldMk cId="2498807943" sldId="352"/>
            <ac:spMk id="17" creationId="{179787E6-C958-6238-0949-606CB5A6314E}"/>
          </ac:spMkLst>
        </pc:spChg>
        <pc:spChg chg="mod">
          <ac:chgData name="Stanford Bowman" userId="6ede3e4e1afbea80" providerId="LiveId" clId="{7454CEBF-3CAA-4DEE-B651-3CC65F398CF7}" dt="2025-05-30T22:47:30.787" v="683"/>
          <ac:spMkLst>
            <pc:docMk/>
            <pc:sldMk cId="2498807943" sldId="352"/>
            <ac:spMk id="22" creationId="{1FC9ABC6-AFD2-C69A-1247-D3DC6A07872E}"/>
          </ac:spMkLst>
        </pc:spChg>
        <pc:spChg chg="mod">
          <ac:chgData name="Stanford Bowman" userId="6ede3e4e1afbea80" providerId="LiveId" clId="{7454CEBF-3CAA-4DEE-B651-3CC65F398CF7}" dt="2025-05-30T22:48:53.258" v="712" actId="1037"/>
          <ac:spMkLst>
            <pc:docMk/>
            <pc:sldMk cId="2498807943" sldId="352"/>
            <ac:spMk id="23" creationId="{AF46913E-D1FF-7D5D-A0E1-9301879EA105}"/>
          </ac:spMkLst>
        </pc:spChg>
      </pc:sldChg>
      <pc:sldChg chg="modSp add mod modNotesTx">
        <pc:chgData name="Stanford Bowman" userId="6ede3e4e1afbea80" providerId="LiveId" clId="{7454CEBF-3CAA-4DEE-B651-3CC65F398CF7}" dt="2025-05-31T01:34:36.374" v="1084"/>
        <pc:sldMkLst>
          <pc:docMk/>
          <pc:sldMk cId="2581813225" sldId="353"/>
        </pc:sldMkLst>
        <pc:spChg chg="mod">
          <ac:chgData name="Stanford Bowman" userId="6ede3e4e1afbea80" providerId="LiveId" clId="{7454CEBF-3CAA-4DEE-B651-3CC65F398CF7}" dt="2025-05-30T22:54:05.014" v="780" actId="1035"/>
          <ac:spMkLst>
            <pc:docMk/>
            <pc:sldMk cId="2581813225" sldId="353"/>
            <ac:spMk id="2" creationId="{59C505AF-9553-14B0-4C23-D040CBA7B4E6}"/>
          </ac:spMkLst>
        </pc:spChg>
        <pc:spChg chg="mod">
          <ac:chgData name="Stanford Bowman" userId="6ede3e4e1afbea80" providerId="LiveId" clId="{7454CEBF-3CAA-4DEE-B651-3CC65F398CF7}" dt="2025-05-30T22:54:05.014" v="780" actId="1035"/>
          <ac:spMkLst>
            <pc:docMk/>
            <pc:sldMk cId="2581813225" sldId="353"/>
            <ac:spMk id="17" creationId="{89D17C48-C22C-7321-6A17-9C6EEB4EFD02}"/>
          </ac:spMkLst>
        </pc:spChg>
        <pc:spChg chg="mod">
          <ac:chgData name="Stanford Bowman" userId="6ede3e4e1afbea80" providerId="LiveId" clId="{7454CEBF-3CAA-4DEE-B651-3CC65F398CF7}" dt="2025-05-30T22:50:04.297" v="715"/>
          <ac:spMkLst>
            <pc:docMk/>
            <pc:sldMk cId="2581813225" sldId="353"/>
            <ac:spMk id="22" creationId="{57A17CC3-62F0-7158-B6A5-DE85F9E1FF3C}"/>
          </ac:spMkLst>
        </pc:spChg>
        <pc:spChg chg="mod">
          <ac:chgData name="Stanford Bowman" userId="6ede3e4e1afbea80" providerId="LiveId" clId="{7454CEBF-3CAA-4DEE-B651-3CC65F398CF7}" dt="2025-05-30T22:54:28.758" v="783" actId="20577"/>
          <ac:spMkLst>
            <pc:docMk/>
            <pc:sldMk cId="2581813225" sldId="353"/>
            <ac:spMk id="23" creationId="{0C27C174-90C7-4935-AB02-F32618C5F615}"/>
          </ac:spMkLst>
        </pc:spChg>
      </pc:sldChg>
      <pc:sldChg chg="modSp add mod modNotes modNotesTx">
        <pc:chgData name="Stanford Bowman" userId="6ede3e4e1afbea80" providerId="LiveId" clId="{7454CEBF-3CAA-4DEE-B651-3CC65F398CF7}" dt="2025-05-30T23:06:51.518" v="878" actId="1076"/>
        <pc:sldMkLst>
          <pc:docMk/>
          <pc:sldMk cId="840806147" sldId="354"/>
        </pc:sldMkLst>
        <pc:spChg chg="mod">
          <ac:chgData name="Stanford Bowman" userId="6ede3e4e1afbea80" providerId="LiveId" clId="{7454CEBF-3CAA-4DEE-B651-3CC65F398CF7}" dt="2025-05-30T23:06:26.344" v="876" actId="20577"/>
          <ac:spMkLst>
            <pc:docMk/>
            <pc:sldMk cId="840806147" sldId="354"/>
            <ac:spMk id="3" creationId="{20A01922-7DDC-89AB-CFD0-8E49B06666F1}"/>
          </ac:spMkLst>
        </pc:spChg>
        <pc:spChg chg="mod">
          <ac:chgData name="Stanford Bowman" userId="6ede3e4e1afbea80" providerId="LiveId" clId="{7454CEBF-3CAA-4DEE-B651-3CC65F398CF7}" dt="2025-05-30T23:06:51.518" v="878" actId="1076"/>
          <ac:spMkLst>
            <pc:docMk/>
            <pc:sldMk cId="840806147" sldId="354"/>
            <ac:spMk id="5" creationId="{81B421A2-9454-BE3A-2F1F-1FEF5BBF18FE}"/>
          </ac:spMkLst>
        </pc:spChg>
        <pc:picChg chg="mod">
          <ac:chgData name="Stanford Bowman" userId="6ede3e4e1afbea80" providerId="LiveId" clId="{7454CEBF-3CAA-4DEE-B651-3CC65F398CF7}" dt="2025-05-30T23:05:02.488" v="860" actId="1076"/>
          <ac:picMkLst>
            <pc:docMk/>
            <pc:sldMk cId="840806147" sldId="354"/>
            <ac:picMk id="14" creationId="{3C83FF99-D1DE-657C-5C9B-B82E1BF9C8F0}"/>
          </ac:picMkLst>
        </pc:picChg>
      </pc:sldChg>
      <pc:sldChg chg="addSp delSp modSp add mod delAnim modAnim modNotes modNotesTx">
        <pc:chgData name="Stanford Bowman" userId="6ede3e4e1afbea80" providerId="LiveId" clId="{7454CEBF-3CAA-4DEE-B651-3CC65F398CF7}" dt="2025-05-31T01:33:25.791" v="1078" actId="14100"/>
        <pc:sldMkLst>
          <pc:docMk/>
          <pc:sldMk cId="3001629386" sldId="355"/>
        </pc:sldMkLst>
        <pc:spChg chg="mod">
          <ac:chgData name="Stanford Bowman" userId="6ede3e4e1afbea80" providerId="LiveId" clId="{7454CEBF-3CAA-4DEE-B651-3CC65F398CF7}" dt="2025-05-31T01:29:11.590" v="1047"/>
          <ac:spMkLst>
            <pc:docMk/>
            <pc:sldMk cId="3001629386" sldId="355"/>
            <ac:spMk id="3" creationId="{FFCB0846-ACBD-7967-45C9-4E4F6F3E7DF1}"/>
          </ac:spMkLst>
        </pc:spChg>
        <pc:spChg chg="add del mod ord">
          <ac:chgData name="Stanford Bowman" userId="6ede3e4e1afbea80" providerId="LiveId" clId="{7454CEBF-3CAA-4DEE-B651-3CC65F398CF7}" dt="2025-05-31T01:33:13.913" v="1075" actId="478"/>
          <ac:spMkLst>
            <pc:docMk/>
            <pc:sldMk cId="3001629386" sldId="355"/>
            <ac:spMk id="8" creationId="{74E65BD3-4951-E2B1-18E5-8FA1C518D14C}"/>
          </ac:spMkLst>
        </pc:spChg>
        <pc:spChg chg="mod">
          <ac:chgData name="Stanford Bowman" userId="6ede3e4e1afbea80" providerId="LiveId" clId="{7454CEBF-3CAA-4DEE-B651-3CC65F398CF7}" dt="2025-05-31T01:29:49.381" v="1058" actId="1035"/>
          <ac:spMkLst>
            <pc:docMk/>
            <pc:sldMk cId="3001629386" sldId="355"/>
            <ac:spMk id="21" creationId="{DF6B5B73-4A79-50C2-546B-1BD17E09E392}"/>
          </ac:spMkLst>
        </pc:spChg>
        <pc:spChg chg="mod">
          <ac:chgData name="Stanford Bowman" userId="6ede3e4e1afbea80" providerId="LiveId" clId="{7454CEBF-3CAA-4DEE-B651-3CC65F398CF7}" dt="2025-05-31T01:28:21.720" v="1044"/>
          <ac:spMkLst>
            <pc:docMk/>
            <pc:sldMk cId="3001629386" sldId="355"/>
            <ac:spMk id="23" creationId="{0EFC8300-F937-B45A-7467-2573ED70FEF1}"/>
          </ac:spMkLst>
        </pc:spChg>
        <pc:spChg chg="mod">
          <ac:chgData name="Stanford Bowman" userId="6ede3e4e1afbea80" providerId="LiveId" clId="{7454CEBF-3CAA-4DEE-B651-3CC65F398CF7}" dt="2025-05-31T01:33:25.791" v="1078" actId="14100"/>
          <ac:spMkLst>
            <pc:docMk/>
            <pc:sldMk cId="3001629386" sldId="355"/>
            <ac:spMk id="41" creationId="{2D847F6A-BFFA-69D1-2E1C-65E4AD5AFE15}"/>
          </ac:spMkLst>
        </pc:spChg>
        <pc:picChg chg="add mod ord">
          <ac:chgData name="Stanford Bowman" userId="6ede3e4e1afbea80" providerId="LiveId" clId="{7454CEBF-3CAA-4DEE-B651-3CC65F398CF7}" dt="2025-05-31T01:32:17.569" v="1073" actId="167"/>
          <ac:picMkLst>
            <pc:docMk/>
            <pc:sldMk cId="3001629386" sldId="355"/>
            <ac:picMk id="4" creationId="{84228AE0-EAA4-7B3C-184E-40EF72DDF134}"/>
          </ac:picMkLst>
        </pc:picChg>
        <pc:picChg chg="add mod ord">
          <ac:chgData name="Stanford Bowman" userId="6ede3e4e1afbea80" providerId="LiveId" clId="{7454CEBF-3CAA-4DEE-B651-3CC65F398CF7}" dt="2025-05-31T01:32:17.569" v="1073" actId="167"/>
          <ac:picMkLst>
            <pc:docMk/>
            <pc:sldMk cId="3001629386" sldId="355"/>
            <ac:picMk id="6" creationId="{2C735D39-CA2D-0B53-D0E7-3CCF6DE57787}"/>
          </ac:picMkLst>
        </pc:picChg>
        <pc:picChg chg="add mod ord">
          <ac:chgData name="Stanford Bowman" userId="6ede3e4e1afbea80" providerId="LiveId" clId="{7454CEBF-3CAA-4DEE-B651-3CC65F398CF7}" dt="2025-05-31T01:32:17.569" v="1073" actId="167"/>
          <ac:picMkLst>
            <pc:docMk/>
            <pc:sldMk cId="3001629386" sldId="355"/>
            <ac:picMk id="7" creationId="{DB20BD65-F0EA-3DDC-74AF-EA34EFDC76DD}"/>
          </ac:picMkLst>
        </pc:picChg>
        <pc:picChg chg="del">
          <ac:chgData name="Stanford Bowman" userId="6ede3e4e1afbea80" providerId="LiveId" clId="{7454CEBF-3CAA-4DEE-B651-3CC65F398CF7}" dt="2025-05-31T01:32:11.864" v="1071" actId="478"/>
          <ac:picMkLst>
            <pc:docMk/>
            <pc:sldMk cId="3001629386" sldId="355"/>
            <ac:picMk id="31" creationId="{A740BB86-CC73-B6A9-792C-83CD2CA7F05E}"/>
          </ac:picMkLst>
        </pc:picChg>
        <pc:picChg chg="del">
          <ac:chgData name="Stanford Bowman" userId="6ede3e4e1afbea80" providerId="LiveId" clId="{7454CEBF-3CAA-4DEE-B651-3CC65F398CF7}" dt="2025-05-31T01:32:11.864" v="1071" actId="478"/>
          <ac:picMkLst>
            <pc:docMk/>
            <pc:sldMk cId="3001629386" sldId="355"/>
            <ac:picMk id="34" creationId="{5A2AE65A-6DB2-07BD-6AA1-A0E17FC836B1}"/>
          </ac:picMkLst>
        </pc:picChg>
        <pc:picChg chg="del">
          <ac:chgData name="Stanford Bowman" userId="6ede3e4e1afbea80" providerId="LiveId" clId="{7454CEBF-3CAA-4DEE-B651-3CC65F398CF7}" dt="2025-05-31T01:32:11.864" v="1071" actId="478"/>
          <ac:picMkLst>
            <pc:docMk/>
            <pc:sldMk cId="3001629386" sldId="355"/>
            <ac:picMk id="39" creationId="{B54F7F2A-10F5-448B-A570-7AB4435D42DB}"/>
          </ac:picMkLst>
        </pc:picChg>
      </pc:sldChg>
      <pc:sldChg chg="modSp add mod modNotes modNotesTx">
        <pc:chgData name="Stanford Bowman" userId="6ede3e4e1afbea80" providerId="LiveId" clId="{7454CEBF-3CAA-4DEE-B651-3CC65F398CF7}" dt="2025-05-31T01:37:28.136" v="1112" actId="1038"/>
        <pc:sldMkLst>
          <pc:docMk/>
          <pc:sldMk cId="3927267968" sldId="356"/>
        </pc:sldMkLst>
        <pc:spChg chg="mod">
          <ac:chgData name="Stanford Bowman" userId="6ede3e4e1afbea80" providerId="LiveId" clId="{7454CEBF-3CAA-4DEE-B651-3CC65F398CF7}" dt="2025-05-31T01:36:54.474" v="1098"/>
          <ac:spMkLst>
            <pc:docMk/>
            <pc:sldMk cId="3927267968" sldId="356"/>
            <ac:spMk id="3" creationId="{893A2B39-F24B-5467-77A1-565A8B0E4085}"/>
          </ac:spMkLst>
        </pc:spChg>
        <pc:spChg chg="mod">
          <ac:chgData name="Stanford Bowman" userId="6ede3e4e1afbea80" providerId="LiveId" clId="{7454CEBF-3CAA-4DEE-B651-3CC65F398CF7}" dt="2025-05-31T01:36:24.371" v="1095"/>
          <ac:spMkLst>
            <pc:docMk/>
            <pc:sldMk cId="3927267968" sldId="356"/>
            <ac:spMk id="21" creationId="{BECB405F-D59B-A38E-2265-64203FFE5617}"/>
          </ac:spMkLst>
        </pc:spChg>
        <pc:spChg chg="mod">
          <ac:chgData name="Stanford Bowman" userId="6ede3e4e1afbea80" providerId="LiveId" clId="{7454CEBF-3CAA-4DEE-B651-3CC65F398CF7}" dt="2025-05-31T01:35:52.509" v="1092" actId="14100"/>
          <ac:spMkLst>
            <pc:docMk/>
            <pc:sldMk cId="3927267968" sldId="356"/>
            <ac:spMk id="23" creationId="{970B1DFD-461E-C3BC-1009-3754C16A347C}"/>
          </ac:spMkLst>
        </pc:spChg>
        <pc:spChg chg="mod">
          <ac:chgData name="Stanford Bowman" userId="6ede3e4e1afbea80" providerId="LiveId" clId="{7454CEBF-3CAA-4DEE-B651-3CC65F398CF7}" dt="2025-05-31T01:37:07.233" v="1099"/>
          <ac:spMkLst>
            <pc:docMk/>
            <pc:sldMk cId="3927267968" sldId="356"/>
            <ac:spMk id="41" creationId="{6D9EA9B8-EA9E-D760-9A59-05000192DC61}"/>
          </ac:spMkLst>
        </pc:spChg>
        <pc:picChg chg="mod">
          <ac:chgData name="Stanford Bowman" userId="6ede3e4e1afbea80" providerId="LiveId" clId="{7454CEBF-3CAA-4DEE-B651-3CC65F398CF7}" dt="2025-05-31T01:37:28.136" v="1112" actId="1038"/>
          <ac:picMkLst>
            <pc:docMk/>
            <pc:sldMk cId="3927267968" sldId="356"/>
            <ac:picMk id="31" creationId="{F5D500D1-BCCF-A8CE-3E53-096A004D1060}"/>
          </ac:picMkLst>
        </pc:picChg>
      </pc:sldChg>
      <pc:sldChg chg="add ord">
        <pc:chgData name="Stanford Bowman" userId="6ede3e4e1afbea80" providerId="LiveId" clId="{7454CEBF-3CAA-4DEE-B651-3CC65F398CF7}" dt="2025-05-31T01:38:08.366" v="1118"/>
        <pc:sldMkLst>
          <pc:docMk/>
          <pc:sldMk cId="1395867914" sldId="357"/>
        </pc:sldMkLst>
      </pc:sldChg>
    </pc:docChg>
  </pc:docChgLst>
  <pc:docChgLst>
    <pc:chgData name="Stanford Bowman" userId="6ede3e4e1afbea80" providerId="LiveId" clId="{3E09AB65-4B57-46B3-871F-D06E2086BFE2}"/>
    <pc:docChg chg="undo custSel addSld delSld modSld sldOrd modSection">
      <pc:chgData name="Stanford Bowman" userId="6ede3e4e1afbea80" providerId="LiveId" clId="{3E09AB65-4B57-46B3-871F-D06E2086BFE2}" dt="2024-12-09T18:55:26.353" v="798"/>
      <pc:docMkLst>
        <pc:docMk/>
      </pc:docMkLst>
      <pc:sldChg chg="del">
        <pc:chgData name="Stanford Bowman" userId="6ede3e4e1afbea80" providerId="LiveId" clId="{3E09AB65-4B57-46B3-871F-D06E2086BFE2}" dt="2024-12-09T16:35:07.876" v="325" actId="47"/>
        <pc:sldMkLst>
          <pc:docMk/>
          <pc:sldMk cId="0" sldId="264"/>
        </pc:sldMkLst>
      </pc:sldChg>
      <pc:sldChg chg="delSp modSp mod modNotes">
        <pc:chgData name="Stanford Bowman" userId="6ede3e4e1afbea80" providerId="LiveId" clId="{3E09AB65-4B57-46B3-871F-D06E2086BFE2}" dt="2024-12-09T17:19:29.412" v="543" actId="27636"/>
        <pc:sldMkLst>
          <pc:docMk/>
          <pc:sldMk cId="592590924" sldId="269"/>
        </pc:sldMkLst>
      </pc:sldChg>
      <pc:sldChg chg="delSp modSp mod modNotes modNotesTx">
        <pc:chgData name="Stanford Bowman" userId="6ede3e4e1afbea80" providerId="LiveId" clId="{3E09AB65-4B57-46B3-871F-D06E2086BFE2}" dt="2024-12-09T18:54:36.517" v="796" actId="27636"/>
        <pc:sldMkLst>
          <pc:docMk/>
          <pc:sldMk cId="0" sldId="275"/>
        </pc:sldMkLst>
      </pc:sldChg>
      <pc:sldChg chg="modSp mod modNotes modNotesTx">
        <pc:chgData name="Stanford Bowman" userId="6ede3e4e1afbea80" providerId="LiveId" clId="{3E09AB65-4B57-46B3-871F-D06E2086BFE2}" dt="2024-12-09T18:42:06.986" v="780" actId="14100"/>
        <pc:sldMkLst>
          <pc:docMk/>
          <pc:sldMk cId="2995943321" sldId="277"/>
        </pc:sldMkLst>
      </pc:sldChg>
      <pc:sldChg chg="modSp mod">
        <pc:chgData name="Stanford Bowman" userId="6ede3e4e1afbea80" providerId="LiveId" clId="{3E09AB65-4B57-46B3-871F-D06E2086BFE2}" dt="2024-12-09T17:31:24.118" v="644"/>
        <pc:sldMkLst>
          <pc:docMk/>
          <pc:sldMk cId="951400606" sldId="282"/>
        </pc:sldMkLst>
      </pc:sldChg>
      <pc:sldChg chg="addSp delSp modSp mod modNotes modNotesTx">
        <pc:chgData name="Stanford Bowman" userId="6ede3e4e1afbea80" providerId="LiveId" clId="{3E09AB65-4B57-46B3-871F-D06E2086BFE2}" dt="2024-12-09T16:50:41.466" v="415" actId="207"/>
        <pc:sldMkLst>
          <pc:docMk/>
          <pc:sldMk cId="2028828048" sldId="293"/>
        </pc:sldMkLst>
      </pc:sldChg>
      <pc:sldChg chg="addSp modSp add del mod modNotes modNotesTx">
        <pc:chgData name="Stanford Bowman" userId="6ede3e4e1afbea80" providerId="LiveId" clId="{3E09AB65-4B57-46B3-871F-D06E2086BFE2}" dt="2024-12-09T17:19:29.434" v="544" actId="27636"/>
        <pc:sldMkLst>
          <pc:docMk/>
          <pc:sldMk cId="180577358" sldId="325"/>
        </pc:sldMkLst>
      </pc:sldChg>
      <pc:sldChg chg="modNotes">
        <pc:chgData name="Stanford Bowman" userId="6ede3e4e1afbea80" providerId="LiveId" clId="{3E09AB65-4B57-46B3-871F-D06E2086BFE2}" dt="2024-12-09T16:21:08.316" v="0" actId="27636"/>
        <pc:sldMkLst>
          <pc:docMk/>
          <pc:sldMk cId="2505661476" sldId="332"/>
        </pc:sldMkLst>
      </pc:sldChg>
      <pc:sldChg chg="modSp mod modNotesTx">
        <pc:chgData name="Stanford Bowman" userId="6ede3e4e1afbea80" providerId="LiveId" clId="{3E09AB65-4B57-46B3-871F-D06E2086BFE2}" dt="2024-12-09T18:55:06.584" v="797"/>
        <pc:sldMkLst>
          <pc:docMk/>
          <pc:sldMk cId="3452994902" sldId="333"/>
        </pc:sldMkLst>
      </pc:sldChg>
      <pc:sldChg chg="del">
        <pc:chgData name="Stanford Bowman" userId="6ede3e4e1afbea80" providerId="LiveId" clId="{3E09AB65-4B57-46B3-871F-D06E2086BFE2}" dt="2024-12-09T16:35:02.455" v="324" actId="47"/>
        <pc:sldMkLst>
          <pc:docMk/>
          <pc:sldMk cId="408365418" sldId="334"/>
        </pc:sldMkLst>
      </pc:sldChg>
      <pc:sldChg chg="del">
        <pc:chgData name="Stanford Bowman" userId="6ede3e4e1afbea80" providerId="LiveId" clId="{3E09AB65-4B57-46B3-871F-D06E2086BFE2}" dt="2024-12-09T16:47:29.835" v="404" actId="47"/>
        <pc:sldMkLst>
          <pc:docMk/>
          <pc:sldMk cId="2424441717" sldId="339"/>
        </pc:sldMkLst>
      </pc:sldChg>
      <pc:sldChg chg="del">
        <pc:chgData name="Stanford Bowman" userId="6ede3e4e1afbea80" providerId="LiveId" clId="{3E09AB65-4B57-46B3-871F-D06E2086BFE2}" dt="2024-12-09T17:32:07.043" v="650" actId="47"/>
        <pc:sldMkLst>
          <pc:docMk/>
          <pc:sldMk cId="983979359" sldId="341"/>
        </pc:sldMkLst>
      </pc:sldChg>
      <pc:sldChg chg="del">
        <pc:chgData name="Stanford Bowman" userId="6ede3e4e1afbea80" providerId="LiveId" clId="{3E09AB65-4B57-46B3-871F-D06E2086BFE2}" dt="2024-12-09T17:32:07.043" v="650" actId="47"/>
        <pc:sldMkLst>
          <pc:docMk/>
          <pc:sldMk cId="2178353334" sldId="342"/>
        </pc:sldMkLst>
      </pc:sldChg>
      <pc:sldChg chg="modSp del mod">
        <pc:chgData name="Stanford Bowman" userId="6ede3e4e1afbea80" providerId="LiveId" clId="{3E09AB65-4B57-46B3-871F-D06E2086BFE2}" dt="2024-12-09T17:32:01.303" v="649" actId="47"/>
        <pc:sldMkLst>
          <pc:docMk/>
          <pc:sldMk cId="1276885616" sldId="343"/>
        </pc:sldMkLst>
      </pc:sldChg>
      <pc:sldChg chg="modNotes">
        <pc:chgData name="Stanford Bowman" userId="6ede3e4e1afbea80" providerId="LiveId" clId="{3E09AB65-4B57-46B3-871F-D06E2086BFE2}" dt="2024-12-09T16:21:08.329" v="1" actId="27636"/>
        <pc:sldMkLst>
          <pc:docMk/>
          <pc:sldMk cId="444655262" sldId="346"/>
        </pc:sldMkLst>
      </pc:sldChg>
      <pc:sldChg chg="modSp add mod modNotesTx">
        <pc:chgData name="Stanford Bowman" userId="6ede3e4e1afbea80" providerId="LiveId" clId="{3E09AB65-4B57-46B3-871F-D06E2086BFE2}" dt="2024-12-09T18:55:26.353" v="798"/>
        <pc:sldMkLst>
          <pc:docMk/>
          <pc:sldMk cId="4188070988" sldId="347"/>
        </pc:sldMkLst>
      </pc:sldChg>
      <pc:sldChg chg="add ord">
        <pc:chgData name="Stanford Bowman" userId="6ede3e4e1afbea80" providerId="LiveId" clId="{3E09AB65-4B57-46B3-871F-D06E2086BFE2}" dt="2024-12-09T17:31:42.008" v="647"/>
        <pc:sldMkLst>
          <pc:docMk/>
          <pc:sldMk cId="974640309" sldId="348"/>
        </pc:sldMkLst>
      </pc:sldChg>
      <pc:sldChg chg="add del">
        <pc:chgData name="Stanford Bowman" userId="6ede3e4e1afbea80" providerId="LiveId" clId="{3E09AB65-4B57-46B3-871F-D06E2086BFE2}" dt="2024-12-09T16:55:32.388" v="475" actId="47"/>
        <pc:sldMkLst>
          <pc:docMk/>
          <pc:sldMk cId="1467170932" sldId="348"/>
        </pc:sldMkLst>
      </pc:sldChg>
      <pc:sldChg chg="modSp add mod modNotes modNotesTx">
        <pc:chgData name="Stanford Bowman" userId="6ede3e4e1afbea80" providerId="LiveId" clId="{3E09AB65-4B57-46B3-871F-D06E2086BFE2}" dt="2024-12-09T18:44:59.657" v="794" actId="552"/>
        <pc:sldMkLst>
          <pc:docMk/>
          <pc:sldMk cId="678050608" sldId="34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73213B-7F87-42E1-8959-6EDA7F730B7A}"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US"/>
        </a:p>
      </dgm:t>
    </dgm:pt>
    <dgm:pt modelId="{B0041B1F-BF08-47FB-B0F9-D06C8C05B6CA}">
      <dgm:prSet phldrT="[Text]" custT="1"/>
      <dgm:spPr>
        <a:solidFill>
          <a:schemeClr val="accent2">
            <a:lumMod val="50000"/>
          </a:schemeClr>
        </a:solidFill>
      </dgm:spPr>
      <dgm:t>
        <a:bodyPr/>
        <a:lstStyle/>
        <a:p>
          <a:r>
            <a:rPr lang="en-US" sz="3600" b="1"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Judgment—</a:t>
          </a:r>
          <a:endParaRPr lang="en-US" sz="3600" b="1" cap="small" baseline="0" dirty="0">
            <a:solidFill>
              <a:schemeClr val="bg1"/>
            </a:solidFill>
            <a:effectLst>
              <a:outerShdw blurRad="38100" dist="38100" dir="2700000" algn="tl">
                <a:srgbClr val="000000">
                  <a:alpha val="43137"/>
                </a:srgbClr>
              </a:outerShdw>
            </a:effectLst>
            <a:latin typeface="Gotham Medium" panose="02000604030000020004"/>
          </a:endParaRPr>
        </a:p>
      </dgm:t>
    </dgm:pt>
    <dgm:pt modelId="{244B681B-E81A-4BD3-A339-DD08B188A786}" type="parTrans" cxnId="{1E2A4D71-5014-4F51-B0CD-EB0963C244F0}">
      <dgm:prSet/>
      <dgm:spPr/>
      <dgm:t>
        <a:bodyPr/>
        <a:lstStyle/>
        <a:p>
          <a:endParaRPr lang="en-US"/>
        </a:p>
      </dgm:t>
    </dgm:pt>
    <dgm:pt modelId="{ABC26322-FCCE-4FC7-9000-51FC1302AEBD}" type="sibTrans" cxnId="{1E2A4D71-5014-4F51-B0CD-EB0963C244F0}">
      <dgm:prSet/>
      <dgm:spPr/>
      <dgm:t>
        <a:bodyPr/>
        <a:lstStyle/>
        <a:p>
          <a:endParaRPr lang="en-US"/>
        </a:p>
      </dgm:t>
    </dgm:pt>
    <dgm:pt modelId="{71EA9EDB-DEDA-415A-B159-E22629EC6987}">
      <dgm:prSet custT="1"/>
      <dgm:spPr/>
      <dgm:t>
        <a:bodyPr/>
        <a:lstStyle/>
        <a:p>
          <a:r>
            <a:rPr lang="en-US" sz="2400" b="1"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Satan, with his baggage of evil, made it into the garden of Eden. He deceived Adam and Eve, causing them to disobey God. He continued his destructive work on their oldest son, Cain, who ended up murdering his brother, Abel.  Then Satan’s poison spread throughout the world, causing the heavenly Father to say, “Enough!” God proceeded to destroy the world with a flood. However, God saved one righteous man named Noah, together with his family. The flood waters of God’s judgment exploded on the earth. But God mercifully instructed Noah to build an ark and preserve his family so that humanity would continue. </a:t>
          </a:r>
        </a:p>
      </dgm:t>
    </dgm:pt>
    <dgm:pt modelId="{7F310D06-2511-4C64-9BCF-9D8653AD1630}" type="parTrans" cxnId="{C3BB2C74-120B-44C5-8A75-DBFFE5D9C792}">
      <dgm:prSet/>
      <dgm:spPr/>
      <dgm:t>
        <a:bodyPr/>
        <a:lstStyle/>
        <a:p>
          <a:endParaRPr lang="en-US"/>
        </a:p>
      </dgm:t>
    </dgm:pt>
    <dgm:pt modelId="{3E170A6A-F48A-4BEE-BD91-928E9E60D750}" type="sibTrans" cxnId="{C3BB2C74-120B-44C5-8A75-DBFFE5D9C792}">
      <dgm:prSet/>
      <dgm:spPr/>
      <dgm:t>
        <a:bodyPr/>
        <a:lstStyle/>
        <a:p>
          <a:endParaRPr lang="en-US"/>
        </a:p>
      </dgm:t>
    </dgm:pt>
    <dgm:pt modelId="{69CBFBCC-3B99-4E96-BD65-2DB1DDC278A0}">
      <dgm:prSet custT="1"/>
      <dgm:spPr/>
      <dgm:t>
        <a:bodyPr/>
        <a:lstStyle/>
        <a:p>
          <a:r>
            <a:rPr lang="en-US" sz="2400" b="1"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It was about a year before the flood waters subsided. God instructs Noah to leave the ark and welcomes the family to repopulate the earth. The Lord even repeats the same words spoken to Adam and Eve, “Be fruitful and multiply” (Gen. 8:17; compare Gen. 1:22, 28). </a:t>
          </a:r>
        </a:p>
      </dgm:t>
    </dgm:pt>
    <dgm:pt modelId="{B35BF6B7-5710-4685-9ED0-F0FAEECF6D86}" type="parTrans" cxnId="{1FB2D750-AF32-4C54-874F-FF6B8774C80C}">
      <dgm:prSet/>
      <dgm:spPr/>
      <dgm:t>
        <a:bodyPr/>
        <a:lstStyle/>
        <a:p>
          <a:endParaRPr lang="en-US"/>
        </a:p>
      </dgm:t>
    </dgm:pt>
    <dgm:pt modelId="{4B9004F7-9F2E-438F-90EB-1AC11A481967}" type="sibTrans" cxnId="{1FB2D750-AF32-4C54-874F-FF6B8774C80C}">
      <dgm:prSet/>
      <dgm:spPr/>
      <dgm:t>
        <a:bodyPr/>
        <a:lstStyle/>
        <a:p>
          <a:endParaRPr lang="en-US"/>
        </a:p>
      </dgm:t>
    </dgm:pt>
    <dgm:pt modelId="{8D92DF28-1C43-4C45-92B8-6B8A749E9D75}" type="pres">
      <dgm:prSet presAssocID="{8C73213B-7F87-42E1-8959-6EDA7F730B7A}" presName="linear" presStyleCnt="0">
        <dgm:presLayoutVars>
          <dgm:animLvl val="lvl"/>
          <dgm:resizeHandles val="exact"/>
        </dgm:presLayoutVars>
      </dgm:prSet>
      <dgm:spPr/>
    </dgm:pt>
    <dgm:pt modelId="{2DBB5AAB-4B30-4E23-8E3A-4E2A885466BB}" type="pres">
      <dgm:prSet presAssocID="{B0041B1F-BF08-47FB-B0F9-D06C8C05B6CA}" presName="parentText" presStyleLbl="node1" presStyleIdx="0" presStyleCnt="1" custScaleY="38161" custLinFactY="-100000" custLinFactNeighborX="-373" custLinFactNeighborY="-102408">
        <dgm:presLayoutVars>
          <dgm:chMax val="0"/>
          <dgm:bulletEnabled val="1"/>
        </dgm:presLayoutVars>
      </dgm:prSet>
      <dgm:spPr/>
    </dgm:pt>
    <dgm:pt modelId="{E326365A-60BF-4E07-A116-EBF6E981923C}" type="pres">
      <dgm:prSet presAssocID="{B0041B1F-BF08-47FB-B0F9-D06C8C05B6CA}" presName="childText" presStyleLbl="revTx" presStyleIdx="0" presStyleCnt="1" custLinFactNeighborY="-57661">
        <dgm:presLayoutVars>
          <dgm:bulletEnabled val="1"/>
        </dgm:presLayoutVars>
      </dgm:prSet>
      <dgm:spPr/>
    </dgm:pt>
  </dgm:ptLst>
  <dgm:cxnLst>
    <dgm:cxn modelId="{C3493927-FBD7-47F5-A7D0-5BDBB0E29BA3}" type="presOf" srcId="{69CBFBCC-3B99-4E96-BD65-2DB1DDC278A0}" destId="{E326365A-60BF-4E07-A116-EBF6E981923C}" srcOrd="0" destOrd="1" presId="urn:microsoft.com/office/officeart/2005/8/layout/vList2"/>
    <dgm:cxn modelId="{FEDE3448-15FC-43AA-B8C7-B4E26233738F}" type="presOf" srcId="{8C73213B-7F87-42E1-8959-6EDA7F730B7A}" destId="{8D92DF28-1C43-4C45-92B8-6B8A749E9D75}" srcOrd="0" destOrd="0" presId="urn:microsoft.com/office/officeart/2005/8/layout/vList2"/>
    <dgm:cxn modelId="{1FB2D750-AF32-4C54-874F-FF6B8774C80C}" srcId="{B0041B1F-BF08-47FB-B0F9-D06C8C05B6CA}" destId="{69CBFBCC-3B99-4E96-BD65-2DB1DDC278A0}" srcOrd="1" destOrd="0" parTransId="{B35BF6B7-5710-4685-9ED0-F0FAEECF6D86}" sibTransId="{4B9004F7-9F2E-438F-90EB-1AC11A481967}"/>
    <dgm:cxn modelId="{1E2A4D71-5014-4F51-B0CD-EB0963C244F0}" srcId="{8C73213B-7F87-42E1-8959-6EDA7F730B7A}" destId="{B0041B1F-BF08-47FB-B0F9-D06C8C05B6CA}" srcOrd="0" destOrd="0" parTransId="{244B681B-E81A-4BD3-A339-DD08B188A786}" sibTransId="{ABC26322-FCCE-4FC7-9000-51FC1302AEBD}"/>
    <dgm:cxn modelId="{C3BB2C74-120B-44C5-8A75-DBFFE5D9C792}" srcId="{B0041B1F-BF08-47FB-B0F9-D06C8C05B6CA}" destId="{71EA9EDB-DEDA-415A-B159-E22629EC6987}" srcOrd="0" destOrd="0" parTransId="{7F310D06-2511-4C64-9BCF-9D8653AD1630}" sibTransId="{3E170A6A-F48A-4BEE-BD91-928E9E60D750}"/>
    <dgm:cxn modelId="{F0EA8289-6DAB-4081-B451-246048DD39E3}" type="presOf" srcId="{71EA9EDB-DEDA-415A-B159-E22629EC6987}" destId="{E326365A-60BF-4E07-A116-EBF6E981923C}" srcOrd="0" destOrd="0" presId="urn:microsoft.com/office/officeart/2005/8/layout/vList2"/>
    <dgm:cxn modelId="{8EC66DC2-B89A-4F82-846C-550B5CBD20CE}" type="presOf" srcId="{B0041B1F-BF08-47FB-B0F9-D06C8C05B6CA}" destId="{2DBB5AAB-4B30-4E23-8E3A-4E2A885466BB}" srcOrd="0" destOrd="0" presId="urn:microsoft.com/office/officeart/2005/8/layout/vList2"/>
    <dgm:cxn modelId="{2CE87BB7-0083-4510-A9D1-1FDA18594CFD}" type="presParOf" srcId="{8D92DF28-1C43-4C45-92B8-6B8A749E9D75}" destId="{2DBB5AAB-4B30-4E23-8E3A-4E2A885466BB}" srcOrd="0" destOrd="0" presId="urn:microsoft.com/office/officeart/2005/8/layout/vList2"/>
    <dgm:cxn modelId="{2E276283-643C-49D7-B0C5-DA4CF156DCEF}" type="presParOf" srcId="{8D92DF28-1C43-4C45-92B8-6B8A749E9D75}" destId="{E326365A-60BF-4E07-A116-EBF6E981923C}" srcOrd="1" destOrd="0" presId="urn:microsoft.com/office/officeart/2005/8/layout/vList2"/>
  </dgm:cxnLst>
  <dgm:bg>
    <a:solidFill>
      <a:schemeClr val="accent2">
        <a:lumMod val="50000"/>
        <a:alpha val="70000"/>
      </a:schemeClr>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73213B-7F87-42E1-8959-6EDA7F730B7A}"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US"/>
        </a:p>
      </dgm:t>
    </dgm:pt>
    <dgm:pt modelId="{B0041B1F-BF08-47FB-B0F9-D06C8C05B6CA}">
      <dgm:prSet phldrT="[Text]" custT="1"/>
      <dgm:spPr>
        <a:solidFill>
          <a:schemeClr val="accent2">
            <a:lumMod val="50000"/>
          </a:schemeClr>
        </a:solidFill>
      </dgm:spPr>
      <dgm:t>
        <a:bodyPr/>
        <a:lstStyle/>
        <a:p>
          <a:r>
            <a:rPr lang="en-US" sz="3600" b="1"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Covenant—</a:t>
          </a:r>
          <a:endParaRPr lang="en-US" sz="3600" b="1" cap="small" baseline="0" dirty="0">
            <a:solidFill>
              <a:schemeClr val="bg1"/>
            </a:solidFill>
            <a:effectLst>
              <a:outerShdw blurRad="38100" dist="38100" dir="2700000" algn="tl">
                <a:srgbClr val="000000">
                  <a:alpha val="43137"/>
                </a:srgbClr>
              </a:outerShdw>
            </a:effectLst>
            <a:latin typeface="Gotham Medium" panose="02000604030000020004"/>
          </a:endParaRPr>
        </a:p>
      </dgm:t>
    </dgm:pt>
    <dgm:pt modelId="{244B681B-E81A-4BD3-A339-DD08B188A786}" type="parTrans" cxnId="{1E2A4D71-5014-4F51-B0CD-EB0963C244F0}">
      <dgm:prSet/>
      <dgm:spPr/>
      <dgm:t>
        <a:bodyPr/>
        <a:lstStyle/>
        <a:p>
          <a:endParaRPr lang="en-US"/>
        </a:p>
      </dgm:t>
    </dgm:pt>
    <dgm:pt modelId="{ABC26322-FCCE-4FC7-9000-51FC1302AEBD}" type="sibTrans" cxnId="{1E2A4D71-5014-4F51-B0CD-EB0963C244F0}">
      <dgm:prSet/>
      <dgm:spPr/>
      <dgm:t>
        <a:bodyPr/>
        <a:lstStyle/>
        <a:p>
          <a:endParaRPr lang="en-US"/>
        </a:p>
      </dgm:t>
    </dgm:pt>
    <dgm:pt modelId="{DB527AB4-D5B3-4A73-BCD7-AECE29A6B237}">
      <dgm:prSet custT="1"/>
      <dgm:spPr/>
      <dgm:t>
        <a:bodyPr/>
        <a:lstStyle/>
        <a:p>
          <a:r>
            <a:rPr lang="en-US" sz="2400" b="1"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Once Noah left the ark, he built an altar for the Lord, which demonstrates worship and thanksgiving. The sweet aroma of Noah’s sacrifice rose to heaven and pleased God. God declared no further judgment on the earth and established the Noahic covenant. It is an unconditional agreement—nothing depends on humans; and everything rests on the faithfulness of God. </a:t>
          </a:r>
        </a:p>
      </dgm:t>
    </dgm:pt>
    <dgm:pt modelId="{6B1B4B50-A987-4EC8-A936-C77738A050D5}" type="parTrans" cxnId="{29FA8630-5E43-4587-A2E7-BE75D0DDA353}">
      <dgm:prSet/>
      <dgm:spPr/>
      <dgm:t>
        <a:bodyPr/>
        <a:lstStyle/>
        <a:p>
          <a:endParaRPr lang="en-US"/>
        </a:p>
      </dgm:t>
    </dgm:pt>
    <dgm:pt modelId="{7D010CE5-E8DF-40C3-90E9-BE0B50375DFE}" type="sibTrans" cxnId="{29FA8630-5E43-4587-A2E7-BE75D0DDA353}">
      <dgm:prSet/>
      <dgm:spPr/>
      <dgm:t>
        <a:bodyPr/>
        <a:lstStyle/>
        <a:p>
          <a:endParaRPr lang="en-US"/>
        </a:p>
      </dgm:t>
    </dgm:pt>
    <dgm:pt modelId="{8D92DF28-1C43-4C45-92B8-6B8A749E9D75}" type="pres">
      <dgm:prSet presAssocID="{8C73213B-7F87-42E1-8959-6EDA7F730B7A}" presName="linear" presStyleCnt="0">
        <dgm:presLayoutVars>
          <dgm:animLvl val="lvl"/>
          <dgm:resizeHandles val="exact"/>
        </dgm:presLayoutVars>
      </dgm:prSet>
      <dgm:spPr/>
    </dgm:pt>
    <dgm:pt modelId="{2DBB5AAB-4B30-4E23-8E3A-4E2A885466BB}" type="pres">
      <dgm:prSet presAssocID="{B0041B1F-BF08-47FB-B0F9-D06C8C05B6CA}" presName="parentText" presStyleLbl="node1" presStyleIdx="0" presStyleCnt="1" custScaleY="38161" custLinFactY="-100000" custLinFactNeighborX="-373" custLinFactNeighborY="-102408">
        <dgm:presLayoutVars>
          <dgm:chMax val="0"/>
          <dgm:bulletEnabled val="1"/>
        </dgm:presLayoutVars>
      </dgm:prSet>
      <dgm:spPr/>
    </dgm:pt>
    <dgm:pt modelId="{6DAC3C5E-A0B2-4133-BD14-FC56A5A3F2DE}" type="pres">
      <dgm:prSet presAssocID="{B0041B1F-BF08-47FB-B0F9-D06C8C05B6CA}" presName="childText" presStyleLbl="revTx" presStyleIdx="0" presStyleCnt="1" custLinFactY="-10404" custLinFactNeighborY="-100000">
        <dgm:presLayoutVars>
          <dgm:bulletEnabled val="1"/>
        </dgm:presLayoutVars>
      </dgm:prSet>
      <dgm:spPr/>
    </dgm:pt>
  </dgm:ptLst>
  <dgm:cxnLst>
    <dgm:cxn modelId="{29FA8630-5E43-4587-A2E7-BE75D0DDA353}" srcId="{B0041B1F-BF08-47FB-B0F9-D06C8C05B6CA}" destId="{DB527AB4-D5B3-4A73-BCD7-AECE29A6B237}" srcOrd="0" destOrd="0" parTransId="{6B1B4B50-A987-4EC8-A936-C77738A050D5}" sibTransId="{7D010CE5-E8DF-40C3-90E9-BE0B50375DFE}"/>
    <dgm:cxn modelId="{D773F83E-68CD-49F1-BBEC-BE5C74A202FF}" type="presOf" srcId="{DB527AB4-D5B3-4A73-BCD7-AECE29A6B237}" destId="{6DAC3C5E-A0B2-4133-BD14-FC56A5A3F2DE}" srcOrd="0" destOrd="0" presId="urn:microsoft.com/office/officeart/2005/8/layout/vList2"/>
    <dgm:cxn modelId="{FEDE3448-15FC-43AA-B8C7-B4E26233738F}" type="presOf" srcId="{8C73213B-7F87-42E1-8959-6EDA7F730B7A}" destId="{8D92DF28-1C43-4C45-92B8-6B8A749E9D75}" srcOrd="0" destOrd="0" presId="urn:microsoft.com/office/officeart/2005/8/layout/vList2"/>
    <dgm:cxn modelId="{1E2A4D71-5014-4F51-B0CD-EB0963C244F0}" srcId="{8C73213B-7F87-42E1-8959-6EDA7F730B7A}" destId="{B0041B1F-BF08-47FB-B0F9-D06C8C05B6CA}" srcOrd="0" destOrd="0" parTransId="{244B681B-E81A-4BD3-A339-DD08B188A786}" sibTransId="{ABC26322-FCCE-4FC7-9000-51FC1302AEBD}"/>
    <dgm:cxn modelId="{8EC66DC2-B89A-4F82-846C-550B5CBD20CE}" type="presOf" srcId="{B0041B1F-BF08-47FB-B0F9-D06C8C05B6CA}" destId="{2DBB5AAB-4B30-4E23-8E3A-4E2A885466BB}" srcOrd="0" destOrd="0" presId="urn:microsoft.com/office/officeart/2005/8/layout/vList2"/>
    <dgm:cxn modelId="{2CE87BB7-0083-4510-A9D1-1FDA18594CFD}" type="presParOf" srcId="{8D92DF28-1C43-4C45-92B8-6B8A749E9D75}" destId="{2DBB5AAB-4B30-4E23-8E3A-4E2A885466BB}" srcOrd="0" destOrd="0" presId="urn:microsoft.com/office/officeart/2005/8/layout/vList2"/>
    <dgm:cxn modelId="{D53B4EE3-2F18-4829-9790-057786C35018}" type="presParOf" srcId="{8D92DF28-1C43-4C45-92B8-6B8A749E9D75}" destId="{6DAC3C5E-A0B2-4133-BD14-FC56A5A3F2DE}" srcOrd="1" destOrd="0" presId="urn:microsoft.com/office/officeart/2005/8/layout/vList2"/>
  </dgm:cxnLst>
  <dgm:bg>
    <a:solidFill>
      <a:schemeClr val="accent2">
        <a:lumMod val="50000"/>
        <a:alpha val="70000"/>
      </a:schemeClr>
    </a:solid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73213B-7F87-42E1-8959-6EDA7F730B7A}" type="doc">
      <dgm:prSet loTypeId="urn:microsoft.com/office/officeart/2005/8/layout/vList2" loCatId="list" qsTypeId="urn:microsoft.com/office/officeart/2005/8/quickstyle/3d2" qsCatId="3D" csTypeId="urn:microsoft.com/office/officeart/2005/8/colors/accent1_2" csCatId="accent1" phldr="1"/>
      <dgm:spPr>
        <a:scene3d>
          <a:camera prst="orthographicFront">
            <a:rot lat="0" lon="0" rev="0"/>
          </a:camera>
          <a:lightRig rig="balanced" dir="t">
            <a:rot lat="0" lon="0" rev="8700000"/>
          </a:lightRig>
        </a:scene3d>
      </dgm:spPr>
      <dgm:t>
        <a:bodyPr/>
        <a:lstStyle/>
        <a:p>
          <a:endParaRPr lang="en-US"/>
        </a:p>
      </dgm:t>
    </dgm:pt>
    <dgm:pt modelId="{3C42816E-2730-4E13-AB99-F70825B3EBCA}">
      <dgm:prSet custT="1"/>
      <dgm: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36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Promises—</a:t>
          </a:r>
          <a:endParaRPr lang="en-US" sz="3600" b="1" cap="small" baseline="0"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gm:t>
    </dgm:pt>
    <dgm:pt modelId="{EF9CF2B9-70A6-402E-8CD9-C992298F5EDB}" type="parTrans" cxnId="{5F53C385-818A-43B9-9366-726BDD154C0E}">
      <dgm:prSet/>
      <dgm:spPr/>
      <dgm:t>
        <a:bodyPr/>
        <a:lstStyle/>
        <a:p>
          <a:endParaRPr lang="en-US"/>
        </a:p>
      </dgm:t>
    </dgm:pt>
    <dgm:pt modelId="{C8EBB143-6E7C-45EE-A413-5393AC540D58}" type="sibTrans" cxnId="{5F53C385-818A-43B9-9366-726BDD154C0E}">
      <dgm:prSet/>
      <dgm:spPr/>
      <dgm:t>
        <a:bodyPr/>
        <a:lstStyle/>
        <a:p>
          <a:endParaRPr lang="en-US"/>
        </a:p>
      </dgm:t>
    </dgm:pt>
    <dgm:pt modelId="{7EE3F8F0-3B82-4712-B76E-FC4F5532FD77}">
      <dgm:prSet/>
      <dgm:spPr/>
      <dgm:t>
        <a:bodyPr/>
        <a:lstStyle/>
        <a:p>
          <a:r>
            <a:rPr lang="en-US"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God makes this covenant with all of creation, not one family or group. God even names the generations to come and seals the promise with a rainbow. A beautiful spray of colors in the sky reminded God (or perhaps more often, reminds </a:t>
          </a:r>
          <a:r>
            <a:rPr lang="en-US" b="1" i="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us</a:t>
          </a:r>
          <a:r>
            <a:rPr lang="en-US"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 that the floodwaters shall not return. Noah, his family, and generations could sing the old gospel song, “The Storm Is Passing Over. ”</a:t>
          </a:r>
        </a:p>
      </dgm:t>
    </dgm:pt>
    <dgm:pt modelId="{FD611654-62C2-40FF-9C79-CC9F0F463E70}" type="parTrans" cxnId="{990188C8-D195-4905-B58A-B82BBAE250F6}">
      <dgm:prSet/>
      <dgm:spPr/>
      <dgm:t>
        <a:bodyPr/>
        <a:lstStyle/>
        <a:p>
          <a:endParaRPr lang="en-US"/>
        </a:p>
      </dgm:t>
    </dgm:pt>
    <dgm:pt modelId="{1E455B53-162A-4405-BDE9-25F2FE3B2E0D}" type="sibTrans" cxnId="{990188C8-D195-4905-B58A-B82BBAE250F6}">
      <dgm:prSet/>
      <dgm:spPr/>
      <dgm:t>
        <a:bodyPr/>
        <a:lstStyle/>
        <a:p>
          <a:endParaRPr lang="en-US"/>
        </a:p>
      </dgm:t>
    </dgm:pt>
    <dgm:pt modelId="{F647FFB8-7254-41E6-8403-CB1371FFD56C}">
      <dgm:prSet/>
      <dgm:spPr>
        <a:solidFill>
          <a:srgbClr val="002060"/>
        </a:solidFill>
      </dgm:spPr>
      <dgm:t>
        <a:bodyPr/>
        <a:lstStyle/>
        <a:p>
          <a:endParaRPr lang="en-US"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gm:t>
    </dgm:pt>
    <dgm:pt modelId="{1D75D76E-D1D7-4AB5-B2BB-9B05F52BED47}" type="parTrans" cxnId="{48D3A9F7-3A45-489F-A274-18D8FFCD0435}">
      <dgm:prSet/>
      <dgm:spPr/>
      <dgm:t>
        <a:bodyPr/>
        <a:lstStyle/>
        <a:p>
          <a:endParaRPr lang="en-US"/>
        </a:p>
      </dgm:t>
    </dgm:pt>
    <dgm:pt modelId="{7638074A-CB32-4807-B776-6D80FC3E7844}" type="sibTrans" cxnId="{48D3A9F7-3A45-489F-A274-18D8FFCD0435}">
      <dgm:prSet/>
      <dgm:spPr/>
      <dgm:t>
        <a:bodyPr/>
        <a:lstStyle/>
        <a:p>
          <a:endParaRPr lang="en-US"/>
        </a:p>
      </dgm:t>
    </dgm:pt>
    <dgm:pt modelId="{BD9A76DC-F5AF-467B-9DDF-EAA29DBA811D}">
      <dgm:prSet/>
      <dgm:spPr/>
      <dgm:t>
        <a:bodyPr/>
        <a:lstStyle/>
        <a:p>
          <a:r>
            <a:rPr lang="en-US"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No one is without sin, but our grace-filled heavenly Father is patient toward those He has made. Every day, every moment, God stands ready to shower forgiveness and kindness—not a punishing storm.  </a:t>
          </a:r>
        </a:p>
      </dgm:t>
    </dgm:pt>
    <dgm:pt modelId="{06906778-70D2-4BA5-AD41-C1A5642C79FD}" type="parTrans" cxnId="{4B3413A9-7291-4506-8AF7-DC671186A0EB}">
      <dgm:prSet/>
      <dgm:spPr/>
      <dgm:t>
        <a:bodyPr/>
        <a:lstStyle/>
        <a:p>
          <a:endParaRPr lang="en-US"/>
        </a:p>
      </dgm:t>
    </dgm:pt>
    <dgm:pt modelId="{2CF14F06-1174-4DE2-81FD-EC3353B9B75F}" type="sibTrans" cxnId="{4B3413A9-7291-4506-8AF7-DC671186A0EB}">
      <dgm:prSet/>
      <dgm:spPr/>
      <dgm:t>
        <a:bodyPr/>
        <a:lstStyle/>
        <a:p>
          <a:endParaRPr lang="en-US"/>
        </a:p>
      </dgm:t>
    </dgm:pt>
    <dgm:pt modelId="{8D92DF28-1C43-4C45-92B8-6B8A749E9D75}" type="pres">
      <dgm:prSet presAssocID="{8C73213B-7F87-42E1-8959-6EDA7F730B7A}" presName="linear" presStyleCnt="0">
        <dgm:presLayoutVars>
          <dgm:animLvl val="lvl"/>
          <dgm:resizeHandles val="exact"/>
        </dgm:presLayoutVars>
      </dgm:prSet>
      <dgm:spPr/>
    </dgm:pt>
    <dgm:pt modelId="{99B0D322-3BCF-4DEF-9180-BD99E291478A}" type="pres">
      <dgm:prSet presAssocID="{3C42816E-2730-4E13-AB99-F70825B3EBCA}" presName="parentText" presStyleLbl="node1" presStyleIdx="0" presStyleCnt="2" custScaleY="52951" custLinFactY="-21051" custLinFactNeighborX="0" custLinFactNeighborY="-100000">
        <dgm:presLayoutVars>
          <dgm:chMax val="0"/>
          <dgm:bulletEnabled val="1"/>
        </dgm:presLayoutVars>
      </dgm:prSet>
      <dgm:spPr/>
    </dgm:pt>
    <dgm:pt modelId="{20E5E74D-3D40-4253-9D8C-C2968CFF9F41}" type="pres">
      <dgm:prSet presAssocID="{3C42816E-2730-4E13-AB99-F70825B3EBCA}" presName="childText" presStyleLbl="revTx" presStyleIdx="0" presStyleCnt="2">
        <dgm:presLayoutVars>
          <dgm:bulletEnabled val="1"/>
        </dgm:presLayoutVars>
      </dgm:prSet>
      <dgm:spPr/>
    </dgm:pt>
    <dgm:pt modelId="{0845C7A7-DA29-40D3-8796-D9E91308F036}" type="pres">
      <dgm:prSet presAssocID="{F647FFB8-7254-41E6-8403-CB1371FFD56C}" presName="parentText" presStyleLbl="node1" presStyleIdx="1" presStyleCnt="2" custScaleY="44406" custLinFactNeighborX="-1031" custLinFactNeighborY="-6360">
        <dgm:presLayoutVars>
          <dgm:chMax val="0"/>
          <dgm:bulletEnabled val="1"/>
        </dgm:presLayoutVars>
      </dgm:prSet>
      <dgm:spPr/>
    </dgm:pt>
    <dgm:pt modelId="{D5F8A96B-1BC8-43A6-BF27-3BB3D0EA6B90}" type="pres">
      <dgm:prSet presAssocID="{F647FFB8-7254-41E6-8403-CB1371FFD56C}" presName="childText" presStyleLbl="revTx" presStyleIdx="1" presStyleCnt="2">
        <dgm:presLayoutVars>
          <dgm:bulletEnabled val="1"/>
        </dgm:presLayoutVars>
      </dgm:prSet>
      <dgm:spPr/>
    </dgm:pt>
  </dgm:ptLst>
  <dgm:cxnLst>
    <dgm:cxn modelId="{33BB5737-E81D-4EFD-A886-78E9CF383F7C}" type="presOf" srcId="{F647FFB8-7254-41E6-8403-CB1371FFD56C}" destId="{0845C7A7-DA29-40D3-8796-D9E91308F036}" srcOrd="0" destOrd="0" presId="urn:microsoft.com/office/officeart/2005/8/layout/vList2"/>
    <dgm:cxn modelId="{9AD1995C-DE54-4D1F-BE01-EB42A2E305F7}" type="presOf" srcId="{3C42816E-2730-4E13-AB99-F70825B3EBCA}" destId="{99B0D322-3BCF-4DEF-9180-BD99E291478A}" srcOrd="0" destOrd="0" presId="urn:microsoft.com/office/officeart/2005/8/layout/vList2"/>
    <dgm:cxn modelId="{FEDE3448-15FC-43AA-B8C7-B4E26233738F}" type="presOf" srcId="{8C73213B-7F87-42E1-8959-6EDA7F730B7A}" destId="{8D92DF28-1C43-4C45-92B8-6B8A749E9D75}" srcOrd="0" destOrd="0" presId="urn:microsoft.com/office/officeart/2005/8/layout/vList2"/>
    <dgm:cxn modelId="{C155877A-4ED6-42FF-BFA1-2BCFD1320048}" type="presOf" srcId="{7EE3F8F0-3B82-4712-B76E-FC4F5532FD77}" destId="{20E5E74D-3D40-4253-9D8C-C2968CFF9F41}" srcOrd="0" destOrd="0" presId="urn:microsoft.com/office/officeart/2005/8/layout/vList2"/>
    <dgm:cxn modelId="{5F53C385-818A-43B9-9366-726BDD154C0E}" srcId="{8C73213B-7F87-42E1-8959-6EDA7F730B7A}" destId="{3C42816E-2730-4E13-AB99-F70825B3EBCA}" srcOrd="0" destOrd="0" parTransId="{EF9CF2B9-70A6-402E-8CD9-C992298F5EDB}" sibTransId="{C8EBB143-6E7C-45EE-A413-5393AC540D58}"/>
    <dgm:cxn modelId="{4B3413A9-7291-4506-8AF7-DC671186A0EB}" srcId="{F647FFB8-7254-41E6-8403-CB1371FFD56C}" destId="{BD9A76DC-F5AF-467B-9DDF-EAA29DBA811D}" srcOrd="0" destOrd="0" parTransId="{06906778-70D2-4BA5-AD41-C1A5642C79FD}" sibTransId="{2CF14F06-1174-4DE2-81FD-EC3353B9B75F}"/>
    <dgm:cxn modelId="{990188C8-D195-4905-B58A-B82BBAE250F6}" srcId="{3C42816E-2730-4E13-AB99-F70825B3EBCA}" destId="{7EE3F8F0-3B82-4712-B76E-FC4F5532FD77}" srcOrd="0" destOrd="0" parTransId="{FD611654-62C2-40FF-9C79-CC9F0F463E70}" sibTransId="{1E455B53-162A-4405-BDE9-25F2FE3B2E0D}"/>
    <dgm:cxn modelId="{DF8303D6-FC72-4F36-9248-C4551C469781}" type="presOf" srcId="{BD9A76DC-F5AF-467B-9DDF-EAA29DBA811D}" destId="{D5F8A96B-1BC8-43A6-BF27-3BB3D0EA6B90}" srcOrd="0" destOrd="0" presId="urn:microsoft.com/office/officeart/2005/8/layout/vList2"/>
    <dgm:cxn modelId="{48D3A9F7-3A45-489F-A274-18D8FFCD0435}" srcId="{8C73213B-7F87-42E1-8959-6EDA7F730B7A}" destId="{F647FFB8-7254-41E6-8403-CB1371FFD56C}" srcOrd="1" destOrd="0" parTransId="{1D75D76E-D1D7-4AB5-B2BB-9B05F52BED47}" sibTransId="{7638074A-CB32-4807-B776-6D80FC3E7844}"/>
    <dgm:cxn modelId="{128AACC6-EC8E-4F92-95AD-C46C94519D0B}" type="presParOf" srcId="{8D92DF28-1C43-4C45-92B8-6B8A749E9D75}" destId="{99B0D322-3BCF-4DEF-9180-BD99E291478A}" srcOrd="0" destOrd="0" presId="urn:microsoft.com/office/officeart/2005/8/layout/vList2"/>
    <dgm:cxn modelId="{C8433160-ACD8-4BB6-B302-0893EB5AE8BC}" type="presParOf" srcId="{8D92DF28-1C43-4C45-92B8-6B8A749E9D75}" destId="{20E5E74D-3D40-4253-9D8C-C2968CFF9F41}" srcOrd="1" destOrd="0" presId="urn:microsoft.com/office/officeart/2005/8/layout/vList2"/>
    <dgm:cxn modelId="{DABCE08E-97EA-4B55-9896-4557BC610650}" type="presParOf" srcId="{8D92DF28-1C43-4C45-92B8-6B8A749E9D75}" destId="{0845C7A7-DA29-40D3-8796-D9E91308F036}" srcOrd="2" destOrd="0" presId="urn:microsoft.com/office/officeart/2005/8/layout/vList2"/>
    <dgm:cxn modelId="{57D879CE-E135-4F61-B092-40E430FC6CEF}" type="presParOf" srcId="{8D92DF28-1C43-4C45-92B8-6B8A749E9D75}" destId="{D5F8A96B-1BC8-43A6-BF27-3BB3D0EA6B90}" srcOrd="3" destOrd="0" presId="urn:microsoft.com/office/officeart/2005/8/layout/vList2"/>
  </dgm:cxnLst>
  <dgm:bg>
    <a:solidFill>
      <a:schemeClr val="accent2">
        <a:lumMod val="75000"/>
        <a:alpha val="70000"/>
      </a:schemeClr>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B5AAB-4B30-4E23-8E3A-4E2A885466BB}">
      <dsp:nvSpPr>
        <dsp:cNvPr id="0" name=""/>
        <dsp:cNvSpPr/>
      </dsp:nvSpPr>
      <dsp:spPr>
        <a:xfrm>
          <a:off x="0" y="0"/>
          <a:ext cx="17471296" cy="457199"/>
        </a:xfrm>
        <a:prstGeom prst="roundRect">
          <a:avLst/>
        </a:prstGeom>
        <a:solidFill>
          <a:schemeClr val="accent2">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Judgment—</a:t>
          </a:r>
          <a:endParaRPr lang="en-US" sz="3600" b="1" kern="1200" cap="small" baseline="0" dirty="0">
            <a:solidFill>
              <a:schemeClr val="bg1"/>
            </a:solidFill>
            <a:effectLst>
              <a:outerShdw blurRad="38100" dist="38100" dir="2700000" algn="tl">
                <a:srgbClr val="000000">
                  <a:alpha val="43137"/>
                </a:srgbClr>
              </a:outerShdw>
            </a:effectLst>
            <a:latin typeface="Gotham Medium" panose="02000604030000020004"/>
          </a:endParaRPr>
        </a:p>
      </dsp:txBody>
      <dsp:txXfrm>
        <a:off x="22319" y="22319"/>
        <a:ext cx="17426658" cy="412561"/>
      </dsp:txXfrm>
    </dsp:sp>
    <dsp:sp modelId="{E326365A-60BF-4E07-A116-EBF6E981923C}">
      <dsp:nvSpPr>
        <dsp:cNvPr id="0" name=""/>
        <dsp:cNvSpPr/>
      </dsp:nvSpPr>
      <dsp:spPr>
        <a:xfrm>
          <a:off x="0" y="433990"/>
          <a:ext cx="17471296" cy="284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4714"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Satan, with his baggage of evil, made it into the garden of Eden. He deceived Adam and Eve, causing them to disobey God. He continued his destructive work on their oldest son, Cain, who ended up murdering his brother, Abel.  Then Satan’s poison spread throughout the world, causing the heavenly Father to say, “Enough!” God proceeded to destroy the world with a flood. However, God saved one righteous man named Noah, together with his family. The flood waters of God’s judgment exploded on the earth. But God mercifully instructed Noah to build an ark and preserve his family so that humanity would continue. </a:t>
          </a:r>
        </a:p>
        <a:p>
          <a:pPr marL="228600" lvl="1" indent="-228600" algn="l" defTabSz="1066800">
            <a:lnSpc>
              <a:spcPct val="90000"/>
            </a:lnSpc>
            <a:spcBef>
              <a:spcPct val="0"/>
            </a:spcBef>
            <a:spcAft>
              <a:spcPct val="20000"/>
            </a:spcAft>
            <a:buChar char="•"/>
          </a:pPr>
          <a:r>
            <a:rPr lang="en-US" sz="2400" b="1" kern="1200"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It was about a year before the flood waters subsided. God instructs Noah to leave the ark and welcomes the family to repopulate the earth. The Lord even repeats the same words spoken to Adam and Eve, “Be fruitful and multiply” (Gen. 8:17; compare Gen. 1:22, 28). </a:t>
          </a:r>
        </a:p>
      </dsp:txBody>
      <dsp:txXfrm>
        <a:off x="0" y="433990"/>
        <a:ext cx="17471296" cy="28483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B5AAB-4B30-4E23-8E3A-4E2A885466BB}">
      <dsp:nvSpPr>
        <dsp:cNvPr id="0" name=""/>
        <dsp:cNvSpPr/>
      </dsp:nvSpPr>
      <dsp:spPr>
        <a:xfrm>
          <a:off x="0" y="0"/>
          <a:ext cx="17471296" cy="457199"/>
        </a:xfrm>
        <a:prstGeom prst="roundRect">
          <a:avLst/>
        </a:prstGeom>
        <a:solidFill>
          <a:schemeClr val="accent2">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Covenant—</a:t>
          </a:r>
          <a:endParaRPr lang="en-US" sz="3600" b="1" kern="1200" cap="small" baseline="0" dirty="0">
            <a:solidFill>
              <a:schemeClr val="bg1"/>
            </a:solidFill>
            <a:effectLst>
              <a:outerShdw blurRad="38100" dist="38100" dir="2700000" algn="tl">
                <a:srgbClr val="000000">
                  <a:alpha val="43137"/>
                </a:srgbClr>
              </a:outerShdw>
            </a:effectLst>
            <a:latin typeface="Gotham Medium" panose="02000604030000020004"/>
          </a:endParaRPr>
        </a:p>
      </dsp:txBody>
      <dsp:txXfrm>
        <a:off x="22319" y="22319"/>
        <a:ext cx="17426658" cy="412561"/>
      </dsp:txXfrm>
    </dsp:sp>
    <dsp:sp modelId="{6DAC3C5E-A0B2-4133-BD14-FC56A5A3F2DE}">
      <dsp:nvSpPr>
        <dsp:cNvPr id="0" name=""/>
        <dsp:cNvSpPr/>
      </dsp:nvSpPr>
      <dsp:spPr>
        <a:xfrm>
          <a:off x="0" y="690703"/>
          <a:ext cx="17471296" cy="109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4714"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Once Noah left the ark, he built an altar for the Lord, which demonstrates worship and thanksgiving. The sweet aroma of Noah’s sacrifice rose to heaven and pleased God. God declared no further judgment on the earth and established the Noahic covenant. It is an unconditional agreement—nothing depends on humans; and everything rests on the faithfulness of God. </a:t>
          </a:r>
        </a:p>
      </dsp:txBody>
      <dsp:txXfrm>
        <a:off x="0" y="690703"/>
        <a:ext cx="17471296" cy="10929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B0D322-3BCF-4DEF-9180-BD99E291478A}">
      <dsp:nvSpPr>
        <dsp:cNvPr id="0" name=""/>
        <dsp:cNvSpPr/>
      </dsp:nvSpPr>
      <dsp:spPr>
        <a:xfrm>
          <a:off x="0" y="0"/>
          <a:ext cx="17069321" cy="545183"/>
        </a:xfrm>
        <a:prstGeom prst="roundRect">
          <a:avLst/>
        </a:prstGeom>
        <a:solidFill>
          <a:srgbClr val="002060"/>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Promises—</a:t>
          </a:r>
          <a:endParaRPr lang="en-US" sz="3600" b="1" kern="1200" cap="small" baseline="0"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sp:txBody>
      <dsp:txXfrm>
        <a:off x="26614" y="26614"/>
        <a:ext cx="17016093" cy="491955"/>
      </dsp:txXfrm>
    </dsp:sp>
    <dsp:sp modelId="{20E5E74D-3D40-4253-9D8C-C2968CFF9F41}">
      <dsp:nvSpPr>
        <dsp:cNvPr id="0" name=""/>
        <dsp:cNvSpPr/>
      </dsp:nvSpPr>
      <dsp:spPr>
        <a:xfrm>
          <a:off x="0" y="788730"/>
          <a:ext cx="17069321" cy="3757050"/>
        </a:xfrm>
        <a:prstGeom prst="rect">
          <a:avLst/>
        </a:prstGeom>
        <a:noFill/>
        <a:ln>
          <a:noFill/>
        </a:ln>
        <a:effectLst/>
        <a:scene3d>
          <a:camera prst="orthographicFront">
            <a:rot lat="0" lon="0" rev="0"/>
          </a:camera>
          <a:lightRig rig="balanced" dir="t">
            <a:rot lat="0" lon="0" rev="8700000"/>
          </a:lightRig>
        </a:scene3d>
      </dsp:spPr>
      <dsp:style>
        <a:lnRef idx="0">
          <a:scrgbClr r="0" g="0" b="0"/>
        </a:lnRef>
        <a:fillRef idx="0">
          <a:scrgbClr r="0" g="0" b="0"/>
        </a:fillRef>
        <a:effectRef idx="0">
          <a:scrgbClr r="0" g="0" b="0"/>
        </a:effectRef>
        <a:fontRef idx="minor"/>
      </dsp:style>
      <dsp:txBody>
        <a:bodyPr spcFirstLastPara="0" vert="horz" wrap="square" lIns="541951" tIns="68580" rIns="384048" bIns="68580" numCol="1" spcCol="1270" anchor="t" anchorCtr="0">
          <a:noAutofit/>
        </a:bodyPr>
        <a:lstStyle/>
        <a:p>
          <a:pPr marL="285750" lvl="1" indent="-285750" algn="l" defTabSz="1866900">
            <a:lnSpc>
              <a:spcPct val="90000"/>
            </a:lnSpc>
            <a:spcBef>
              <a:spcPct val="0"/>
            </a:spcBef>
            <a:spcAft>
              <a:spcPct val="20000"/>
            </a:spcAft>
            <a:buChar char="•"/>
          </a:pPr>
          <a:r>
            <a:rPr lang="en-US" sz="42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God makes this covenant with all of creation, not one family or group. God even names the generations to come and seals the promise with a rainbow. A beautiful spray of colors in the sky reminded God (or perhaps more often, reminds </a:t>
          </a:r>
          <a:r>
            <a:rPr lang="en-US" sz="4200" b="1" i="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us</a:t>
          </a:r>
          <a:r>
            <a:rPr lang="en-US" sz="42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 that the floodwaters shall not return. Noah, his family, and generations could sing the old gospel song, “The Storm Is Passing Over. ”</a:t>
          </a:r>
        </a:p>
      </dsp:txBody>
      <dsp:txXfrm>
        <a:off x="0" y="788730"/>
        <a:ext cx="17069321" cy="3757050"/>
      </dsp:txXfrm>
    </dsp:sp>
    <dsp:sp modelId="{0845C7A7-DA29-40D3-8796-D9E91308F036}">
      <dsp:nvSpPr>
        <dsp:cNvPr id="0" name=""/>
        <dsp:cNvSpPr/>
      </dsp:nvSpPr>
      <dsp:spPr>
        <a:xfrm>
          <a:off x="0" y="4419065"/>
          <a:ext cx="17069321" cy="457204"/>
        </a:xfrm>
        <a:prstGeom prst="roundRect">
          <a:avLst/>
        </a:prstGeom>
        <a:solidFill>
          <a:srgbClr val="002060"/>
        </a:solidFill>
        <a:ln>
          <a:noFill/>
        </a:ln>
        <a:effectLst/>
        <a:scene3d>
          <a:camera prst="orthographicFront">
            <a:rot lat="0" lon="0" rev="0"/>
          </a:camera>
          <a:lightRig rig="balanced" dir="t">
            <a:rot lat="0" lon="0" rev="87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endParaRPr lang="en-US" sz="54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sp:txBody>
      <dsp:txXfrm>
        <a:off x="22319" y="4441384"/>
        <a:ext cx="17024683" cy="412566"/>
      </dsp:txXfrm>
    </dsp:sp>
    <dsp:sp modelId="{D5F8A96B-1BC8-43A6-BF27-3BB3D0EA6B90}">
      <dsp:nvSpPr>
        <dsp:cNvPr id="0" name=""/>
        <dsp:cNvSpPr/>
      </dsp:nvSpPr>
      <dsp:spPr>
        <a:xfrm>
          <a:off x="0" y="5002984"/>
          <a:ext cx="17069321" cy="1992375"/>
        </a:xfrm>
        <a:prstGeom prst="rect">
          <a:avLst/>
        </a:prstGeom>
        <a:noFill/>
        <a:ln>
          <a:noFill/>
        </a:ln>
        <a:effectLst/>
        <a:scene3d>
          <a:camera prst="orthographicFront">
            <a:rot lat="0" lon="0" rev="0"/>
          </a:camera>
          <a:lightRig rig="balanced" dir="t">
            <a:rot lat="0" lon="0" rev="8700000"/>
          </a:lightRig>
        </a:scene3d>
      </dsp:spPr>
      <dsp:style>
        <a:lnRef idx="0">
          <a:scrgbClr r="0" g="0" b="0"/>
        </a:lnRef>
        <a:fillRef idx="0">
          <a:scrgbClr r="0" g="0" b="0"/>
        </a:fillRef>
        <a:effectRef idx="0">
          <a:scrgbClr r="0" g="0" b="0"/>
        </a:effectRef>
        <a:fontRef idx="minor"/>
      </dsp:style>
      <dsp:txBody>
        <a:bodyPr spcFirstLastPara="0" vert="horz" wrap="square" lIns="541951" tIns="68580" rIns="384048" bIns="68580" numCol="1" spcCol="1270" anchor="t" anchorCtr="0">
          <a:noAutofit/>
        </a:bodyPr>
        <a:lstStyle/>
        <a:p>
          <a:pPr marL="285750" lvl="1" indent="-285750" algn="l" defTabSz="1866900">
            <a:lnSpc>
              <a:spcPct val="90000"/>
            </a:lnSpc>
            <a:spcBef>
              <a:spcPct val="0"/>
            </a:spcBef>
            <a:spcAft>
              <a:spcPct val="20000"/>
            </a:spcAft>
            <a:buChar char="•"/>
          </a:pPr>
          <a:r>
            <a:rPr lang="en-US" sz="42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No one is without sin, but our grace-filled heavenly Father is patient toward those He has made. Every day, every moment, God stands ready to shower forgiveness and kindness—not a punishing storm.  </a:t>
          </a:r>
        </a:p>
      </dsp:txBody>
      <dsp:txXfrm>
        <a:off x="0" y="5002984"/>
        <a:ext cx="17069321" cy="199237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30T20:49:04.107"/>
    </inkml:context>
    <inkml:brush xml:id="br0">
      <inkml:brushProperty name="width" value="0.035" units="cm"/>
      <inkml:brushProperty name="height" value="0.035" units="cm"/>
      <inkml:brushProperty name="color" value="#E71224"/>
    </inkml:brush>
  </inkml:definitions>
  <inkml:trace contextRef="#ctx0" brushRef="#br0">1 0 24575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30T20:49:05.170"/>
    </inkml:context>
    <inkml:brush xml:id="br0">
      <inkml:brushProperty name="width" value="0.035" units="cm"/>
      <inkml:brushProperty name="height" value="0.035" units="cm"/>
      <inkml:brushProperty name="color" value="#E71224"/>
    </inkml:brush>
  </inkml:definitions>
  <inkml:trace contextRef="#ctx0" brushRef="#br0">0 1 24575,'18'0'0,"5"0"-8191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30T20:49:05.963"/>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30T20:49:07.348"/>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381000" y="685800"/>
            <a:ext cx="6096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Noah Builds an Altar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Week of June 8</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3153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covenant with Noah confirms His mercy, yet includes a call to accountability and the sanctity of life.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covenant includes the prohibition of murder, affirming that human life bears God’s image.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mercy is evident, but justice remains part of His moral order.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Noah’s sacrifice led to God’s declaration never again to curse the ground, forming the covenant’s foundation.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covenant with Noah is both merciful and moral. It underscores human responsibility while establishing a divine promise grounded in grace.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64975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890E0-ED5E-7124-4A74-35D65E5AA4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53ABE5-B8C1-922F-966B-9E00EAF280F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7C44549-392F-8369-D3E0-FC6893CD54A9}"/>
              </a:ext>
            </a:extLst>
          </p:cNvPr>
          <p:cNvSpPr>
            <a:spLocks noGrp="1"/>
          </p:cNvSpPr>
          <p:nvPr>
            <p:ph type="body" idx="1"/>
          </p:nvPr>
        </p:nvSpPr>
        <p:spPr/>
        <p:txBody>
          <a:bodyPr>
            <a:normAutofit fontScale="55000" lnSpcReduction="20000"/>
          </a:bodyPr>
          <a:lstStyle/>
          <a:p>
            <a:pPr marL="0" marR="0">
              <a:lnSpc>
                <a:spcPct val="115000"/>
              </a:lnSpc>
              <a:spcAft>
                <a:spcPts val="800"/>
              </a:spcAft>
              <a:buNone/>
              <a:tabLst>
                <a:tab pos="1364615"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Noah’s righteousness extended God’s favor to his family, setting them apart to restart civilization after the flood.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tabLst>
                <a:tab pos="1364615"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tabLst>
                <a:tab pos="1364615"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indent="-342900">
              <a:lnSpc>
                <a:spcPct val="115000"/>
              </a:lnSpc>
              <a:spcAft>
                <a:spcPts val="800"/>
              </a:spcAft>
              <a:buFont typeface="+mj-lt"/>
              <a:buAutoNum type="arabicPeriod"/>
              <a:tabLst>
                <a:tab pos="1364615"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Noah’s obedience resulted in the salvation of his entire family.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indent="-342900">
              <a:lnSpc>
                <a:spcPct val="115000"/>
              </a:lnSpc>
              <a:spcAft>
                <a:spcPts val="800"/>
              </a:spcAft>
              <a:buFont typeface="+mj-lt"/>
              <a:buAutoNum type="arabicPeriod"/>
              <a:tabLst>
                <a:tab pos="1364615"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Their unity in the ark contrasts with the judgment outside.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indent="-342900">
              <a:lnSpc>
                <a:spcPct val="115000"/>
              </a:lnSpc>
              <a:spcAft>
                <a:spcPts val="800"/>
              </a:spcAft>
              <a:buFont typeface="+mj-lt"/>
              <a:buAutoNum type="arabicPeriod"/>
              <a:tabLst>
                <a:tab pos="1364615"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His sons would later populate and form distinct nations and cultures.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indent="-342900">
              <a:lnSpc>
                <a:spcPct val="115000"/>
              </a:lnSpc>
              <a:spcAft>
                <a:spcPts val="800"/>
              </a:spcAft>
              <a:buFont typeface="+mj-lt"/>
              <a:buAutoNum type="arabicPeriod"/>
              <a:tabLst>
                <a:tab pos="1364615" algn="l"/>
              </a:tabLs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tabLst>
                <a:tab pos="1364615"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tabLst>
                <a:tab pos="1364615"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 honored Noah’s righteousness by preserving his family, who became the foundation of renewed human civilization.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95520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32500" lnSpcReduction="20000"/>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rainbow is a powerful sign of God’s covenant mercy and a visual reminder of His power and restraint.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65760" marR="0" lvl="5" indent="-342900">
              <a:lnSpc>
                <a:spcPct val="115000"/>
              </a:lnSpc>
              <a:spcAft>
                <a:spcPts val="800"/>
              </a:spcAft>
              <a:buFont typeface="+mj-lt"/>
              <a:buAutoNum type="arabicPeriod"/>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Hebrew “bow” implies a weapon set aside, symbolizing divine forbearance.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65760" marR="0" lvl="5" indent="-342900">
              <a:lnSpc>
                <a:spcPct val="115000"/>
              </a:lnSpc>
              <a:spcAft>
                <a:spcPts val="800"/>
              </a:spcAft>
              <a:buFont typeface="+mj-lt"/>
              <a:buAutoNum type="arabicPeriod"/>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It transforms the image of storm clouds into a reminder of peace.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65760" marR="0" lvl="5" indent="-342900">
              <a:lnSpc>
                <a:spcPct val="115000"/>
              </a:lnSpc>
              <a:spcAft>
                <a:spcPts val="800"/>
              </a:spcAft>
              <a:buFont typeface="+mj-lt"/>
              <a:buAutoNum type="arabicPeriod"/>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It assures humanity of God's mercy while reminding us of His sovereign authority.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1">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rainbow is both a sign of God’s promise and a symbol of His self-restraint, offering peace while still affirming His righteous power.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89615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381000" y="685800"/>
            <a:ext cx="6096000" cy="3429000"/>
          </a:xfrm>
        </p:spPr>
      </p:sp>
      <p:sp>
        <p:nvSpPr>
          <p:cNvPr id="17411" name="Rectangle 2"/>
          <p:cNvSpPr>
            <a:spLocks noGrp="1" noChangeArrowheads="1"/>
          </p:cNvSpPr>
          <p:nvPr>
            <p:ph type="body" idx="1"/>
          </p:nvPr>
        </p:nvSpPr>
        <p:spPr>
          <a:noFill/>
          <a:ln w="9525"/>
        </p:spPr>
        <p:txBody>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renewal of creation after the flood shows His continued commitment to bless humanity despite judgment, reaffirming His original purposes.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Journey's End: After more than a year aboard the ark, Noah and his family receive God’s signal to exit safely into a renewed world (Gen. 8:13–16).</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Creation Restored: God echoes the original command from Genesis 1:28, affirming His intention for life to flourish again through fruitfulness and multiplication.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Mercy After Judgment: Though the flood was just, God’s blessings remain intact, showing He has not abandoned His creation despite human sinfulness.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As Noah's family steps into a renewed earth, God reaffirms His original blessing to be fruitful and multiply. The flood, though a just act of judgment, is not the end of God's relationship with creation—it marks a new beginning filled with mercy and purpose.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1800"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&gt;&lt;&gt;&lt;&gt;&lt;&gt;&lt;&gt;&lt;&gt;&lt;&gt;&lt;&gt;&lt;&gt;&lt;&gt;&lt;&gt;&lt;&gt;&lt;&gt;&lt;&gt;&lt;&gt;&lt;&gt;&lt;&gt;&lt;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Genesis 8:13–17 NIV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13 By the first day of the first month of Noah’s six hundred and first year, the water had dried up from the earth. Noah then removed the covering from the ark and saw that the surface of the ground was dry.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14 By the twenty-seventh day of the second month the earth was completely dry.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15 Then God said to Noah,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16 “Come out of the ark, you and your wife and your sons and their wives.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17 Bring out every kind of living creature that is with you—the birds, the animals, and all the creatures that move along the ground—so they can multiply on the earth and be fruitful and increase in number on it.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&gt;&lt;&gt;&lt;&gt;&lt;&gt;&lt;&gt;&lt;&gt;&lt;&gt;&lt;&gt;&lt;&gt;&lt;&gt;&lt;&gt;&lt;&gt;&lt;&gt;&lt;&gt;&lt;&gt;&lt;&gt;&lt;&gt;&lt;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Noah and his family’s journey comes to an end as the floodwaters subside and the earth becomes dry once more (Gen. 8:13). They would emerge from the ark to inhabit an unfamiliar world. From the dates in Genesis 7:11 and Genesis 8:14, it appears that the family spent over a year aboard. But at last, God lets Noah know when it is safe to exit (Gen. 8:16).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God instructs Noah with many of the same words as the initial blessing upon humanity in Genesis 1:28: “Be fruitful and increase in number. ” God has not rejected creation, and He is renewing it by allowing creatures to fill the earth, just as originally intended. God’s judgment, while an entirely fair response to the murder and wickedness that had spread across the earth, did not mean that He withdraws the blessing.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85113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3E825-AE3B-C2C1-0BC7-EED1756F9E9B}"/>
            </a:ext>
          </a:extLst>
        </p:cNvPr>
        <p:cNvGrpSpPr/>
        <p:nvPr/>
      </p:nvGrpSpPr>
      <p:grpSpPr>
        <a:xfrm>
          <a:off x="0" y="0"/>
          <a:ext cx="0" cy="0"/>
          <a:chOff x="0" y="0"/>
          <a:chExt cx="0" cy="0"/>
        </a:xfrm>
      </p:grpSpPr>
      <p:sp>
        <p:nvSpPr>
          <p:cNvPr id="17410" name="Rectangle 1">
            <a:extLst>
              <a:ext uri="{FF2B5EF4-FFF2-40B4-BE49-F238E27FC236}">
                <a16:creationId xmlns:a16="http://schemas.microsoft.com/office/drawing/2014/main" id="{4E41D8A6-B00C-CFC1-0A37-53A2E65A760C}"/>
              </a:ext>
            </a:extLst>
          </p:cNvPr>
          <p:cNvSpPr>
            <a:spLocks noGrp="1" noRot="1" noChangeAspect="1" noChangeArrowheads="1" noTextEdit="1"/>
          </p:cNvSpPr>
          <p:nvPr>
            <p:ph type="sldImg"/>
          </p:nvPr>
        </p:nvSpPr>
        <p:spPr>
          <a:xfrm>
            <a:off x="381000" y="685800"/>
            <a:ext cx="6096000" cy="3429000"/>
          </a:xfrm>
        </p:spPr>
      </p:sp>
      <p:sp>
        <p:nvSpPr>
          <p:cNvPr id="17411" name="Rectangle 2">
            <a:extLst>
              <a:ext uri="{FF2B5EF4-FFF2-40B4-BE49-F238E27FC236}">
                <a16:creationId xmlns:a16="http://schemas.microsoft.com/office/drawing/2014/main" id="{05F09D41-A11C-81E3-9C87-9862607C0D84}"/>
              </a:ext>
            </a:extLst>
          </p:cNvPr>
          <p:cNvSpPr>
            <a:spLocks noGrp="1" noChangeArrowheads="1"/>
          </p:cNvSpPr>
          <p:nvPr>
            <p:ph type="body" idx="1"/>
          </p:nvPr>
        </p:nvSpPr>
        <p:spPr>
          <a:noFill/>
          <a:ln w="9525"/>
        </p:spPr>
        <p:txBody>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&gt;&lt;&gt;&lt;&gt;&lt;&gt;&lt;&gt;&lt;&gt;&lt;&gt;&lt;&gt;&lt;&gt;&lt;&gt;&lt;&gt;&lt;&gt;&lt;&gt;&lt;&gt;&lt;&gt;&lt;&gt;&lt;&gt;&lt;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Genesis 8:18–22 NIV</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18 So Noah came out, together with his sons and his wife and his sons’ wives.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19 All the animals and all the creatures that move along the ground and all the birds—everything that moves on land—came out of the ark, one kind after another.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20 Then Noah built an altar to the LORD and, taking some of all the clean animals and clean birds, he sacrificed burnt offerings on it.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21 The LORD smelled the pleasing aroma and said in his heart: “Never again will I curse the ground because of humans, even though every inclination of the human heart is evil from childhood.  And never again will I destroy all living creatures, as I have done. ”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22 “As long as the earth endures, seedtime and harvest,</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cold and heat, summer and winter, day and night will never cease.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&gt;&lt;&gt;&lt;&gt;&lt;&gt;&lt;&gt;&lt;&gt;&lt;&gt;&lt;&gt;&lt;&gt;&lt;&gt;&lt;&gt;&lt;&gt;&lt;&gt;&lt;&gt;&lt;&gt;&lt;&gt;&lt;&gt;&lt;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Noah, his family, and all the animals step from the ark onto dry land—for the first time in over a year. Noah’s first action is to display gratitude: he builds an altar to the Lord, giving reverence to God for abundant faithfulness and deliverance. By offering burnt sacrifices on the altar, Noah acknowledges God’s sovereignty and provision. For that matter, God had even instructed Noah to bring along enough animals to account for the sacrifice (Gen. 7:2–3).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God responds with favor on Noah’s sacrifice: He accepts Noah’s offering, signified by the language of its “pleasing aroma” (Gen. 8: 21). Already, God begins describing the foundations for what will become a covenant agreement (Gen. 8:21–22). God vows to never again curse the ground or destroy all living creatures, despite the evil in the human heart. This proclamation reveals God’s sovereign decision to extend a measure of mercy and grace, despite humanity’s sin.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passage concludes with a commitment from God to supervise the continuity of creation (v. 22). “As long as the earth endures,” God shall ensure the smooth transitions of everything that humans need for life: the changing seasons, cycles of day and night, and the passage of time.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command to Noah to repopulate the earth shows that, despite judgment, He remains faithful to His original plan to bless and sustain creation.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Divine Timing: After over a year aboard the ark, Noah waits patiently until God gives the command to exit (Gen. 8:13–16), showing faith and obedience.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Restated Blessing: God reaffirms the Genesis 1:28 blessing—"Be fruitful and increase"—indicating a fresh start for humanity and all living creatures.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Mercy in Judgment: Though the flood was a just response to widespread sin, God does not abandon His creation, but renews it with purpose and grace.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Noah’s family leaves the ark after a long year, stepping into a renewed world under God’s direction. God's reaffirmation of His original blessing shows that divine judgment did not cancel His love or plans for creation—it simply prepared the way for a new beginning.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62649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832BD-8F39-D398-B100-F3C3B1DA5785}"/>
            </a:ext>
          </a:extLst>
        </p:cNvPr>
        <p:cNvGrpSpPr/>
        <p:nvPr/>
      </p:nvGrpSpPr>
      <p:grpSpPr>
        <a:xfrm>
          <a:off x="0" y="0"/>
          <a:ext cx="0" cy="0"/>
          <a:chOff x="0" y="0"/>
          <a:chExt cx="0" cy="0"/>
        </a:xfrm>
      </p:grpSpPr>
      <p:sp>
        <p:nvSpPr>
          <p:cNvPr id="17410" name="Rectangle 1">
            <a:extLst>
              <a:ext uri="{FF2B5EF4-FFF2-40B4-BE49-F238E27FC236}">
                <a16:creationId xmlns:a16="http://schemas.microsoft.com/office/drawing/2014/main" id="{4990407C-BD90-4A75-13B2-D033651D40AF}"/>
              </a:ext>
            </a:extLst>
          </p:cNvPr>
          <p:cNvSpPr>
            <a:spLocks noGrp="1" noRot="1" noChangeAspect="1" noChangeArrowheads="1" noTextEdit="1"/>
          </p:cNvSpPr>
          <p:nvPr>
            <p:ph type="sldImg"/>
          </p:nvPr>
        </p:nvSpPr>
        <p:spPr>
          <a:xfrm>
            <a:off x="381000" y="685800"/>
            <a:ext cx="6096000" cy="3429000"/>
          </a:xfrm>
        </p:spPr>
      </p:sp>
      <p:sp>
        <p:nvSpPr>
          <p:cNvPr id="17411" name="Rectangle 2">
            <a:extLst>
              <a:ext uri="{FF2B5EF4-FFF2-40B4-BE49-F238E27FC236}">
                <a16:creationId xmlns:a16="http://schemas.microsoft.com/office/drawing/2014/main" id="{11526BEF-D2F3-0565-D5A8-47CFBD8625F6}"/>
              </a:ext>
            </a:extLst>
          </p:cNvPr>
          <p:cNvSpPr>
            <a:spLocks noGrp="1" noChangeArrowheads="1"/>
          </p:cNvSpPr>
          <p:nvPr>
            <p:ph type="body" idx="1"/>
          </p:nvPr>
        </p:nvSpPr>
        <p:spPr>
          <a:noFill/>
          <a:ln w="9525"/>
        </p:spPr>
        <p:txBody>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&gt;&lt;&gt;&lt;&gt;&lt;&gt;&lt;&gt;&lt;&gt;&lt;&gt;&lt;&gt;&lt;&gt;&lt;&gt;&lt;&gt;&lt;&gt;&lt;&gt;&lt;&gt;&lt;&gt;&lt;&gt;&lt;&gt;&lt;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Genesis 9:11–13 NIV</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11 I establish my covenant with you: Never again will all life be destroyed by the waters</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of a flood; never again will there be a flood to destroy the earth. ”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12 And God said, “This is the sign of the covenant I am making between me and you and every living creature with you, a covenant for all generations to come: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13 I have set my rainbow in the clouds, and it will be the sign of the covenant between me and the earth.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&gt;&lt;&gt;&lt;&gt;&lt;&gt;&lt;&gt;&lt;&gt;&lt;&gt;&lt;&gt;&lt;&gt;&lt;&gt;&lt;&gt;&lt;&gt;&lt;&gt;&lt;&gt;&lt;&gt;&lt;&gt;&lt;&gt;&lt;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After the flood, God establishes a covenant—a binding agreement—with Noah and all life (v. 11). This covenant is a promise that God will never again flood the earth in response to human sinfulness. The promise sets up the world that we face, where sin is allowed to persist for now, even though we can count on the fact that God will uphold justice on an eternal timeline. God extends these assurances to all future generations (v. 12).  God’s covenant is accompanied by a symbol: the rainbow (v. 13). It is a visible sign of God’s power and a reminder of His mercy and grace, even in the aftermath of harsh judgment.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first covenant that God makes is foundational for displaying His character and desire for relationship with creation. It reveals God’s patience, willingness to extend grace, and His desire for reconciliation. God wants life to continue. The rainbow reminds humans of their reconciling God.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covenant with Noah reveals His enduring mercy and commitment to creation, marked by the rainbow as a sign of grace, restraint, and reconciliation.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Covenant of Restraint: God promises never again to destroy the earth by flood, allowing sin to persist temporarily while assuring justice in eternity (Genesis 9:11–12).</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Universal and Eternal: The covenant applies to all living creatures and future generations, demonstrating God’s inclusive mercy and long-term faithfulness.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The Rainbow’s Meaning: As a divine symbol, the rainbow reflects God's power, grace, and desire to remain in relationship with His creation—even after judgment.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After the flood, God makes a covenant with Noah and all creation, promising not to flood the earth again. The rainbow serves as a visible reminder of God’s mercy, patience, and desire for reconciliation, highlighting His faithful character and ongoing commitment to life and justice.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10772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Bible Application: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Reflect on the ways that God responds to us. God can be faithful to us, even when we are not walking faithfully with Him.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&amp; 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This personal testimony emphasizes that despite seasons of spiritual drifting, God remains faithful. Though raised in church, the sisters experienced hardship—addiction, illness, and spiritual distance. Yet God responded with patience, healing, and presence. His mercy was shown not through removal of suffering, but through companionship, restoration, and renewed relationship. God’s love remained constant, even when theirs did not.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9. How is God’s mercy demonstrated to 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mercy is demonstrated by His constant presence, willingness to forgive, and His work in restoring relationships and faith, even when we stray or suffer.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10. Do you tend to think that God provides extra protections and blessings on some people, or do you think that God treats all people the same?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 offers mercy and grace to all, but His blessings may appear differently. He responds uniquely to each person’s journey, yet always with love and justice.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11. When has God demonstrated patience and mercy in your life?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 showed me mercy when I turned away from Him, yet He welcomed me back without condemnation, patiently waiting until I was ready to return.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9.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How is God’s mercy demonstrated to 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10.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Do you tend to think that God provides extra protections and blessings on some people, or do you think that God treats all people the same?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11.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When has God demonstrated patience and mercy in your life?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63883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876E0-5160-7FC8-5C41-5D90B58EBD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797081-1FD5-FB93-AD2E-18AE4ECF181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8283042-B80F-148C-2825-87D67928351C}"/>
              </a:ext>
            </a:extLst>
          </p:cNvPr>
          <p:cNvSpPr>
            <a:spLocks noGrp="1"/>
          </p:cNvSpPr>
          <p:nvPr>
            <p:ph type="body" idx="1"/>
          </p:nvPr>
        </p:nvSpPr>
        <p:spPr/>
        <p:txBody>
          <a:bodyPr>
            <a:normAutofit fontScale="62500" lnSpcReduction="20000"/>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9. How is God’s mercy demonstrated to 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mercy is demonstrated by His constant presence, willingness to forgive, and His work in restoring relationships and faith, even when we stray or suffer.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10. Do you tend to think that God provides extra protections and blessings on some people, or do you think that God treats all people the same?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 offers mercy and grace to all, but His blessings may appear differently. He responds uniquely to each person’s journey, yet always with love and justice.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11. When has God demonstrated patience and mercy in your life?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 showed me mercy when I turned away from Him, yet He welcomed me back without condemnation, patiently waiting until I was ready to return.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9435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True faith requires discerning when to wait on God and when to act in obedience—both must align with God's will, not our impatience.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Impatience Leads to Error: King Saul’s disobedience in offering a sacrifice without authority (1 Samuel 13) stemmed from impatience and fear, resulting in sin.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Waiting Is Hard but Holy: Even faithful believers like Noah and psalmists struggled with waiting, yet Noah remained obedient to God's timing.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Balance Waiting and Acting: Some situations call for patient trust, while others require obedient action—discernment is key to avoiding spiritual stagnation or presumption.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Impatience can lead to disobedience, as seen in Saul's failure. In contrast, Noah modeled patient trust by following God's timing exactly. Believers must learn both to wait when God commands it and to act when He has already spoken—knowing the difference is a mark of spiritual maturity.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245641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covenant with Noah reveals that, despite ongoing sin, God patiently extends mercy and restoration, inviting us into lasting relationship with Him.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God Understands Human Sin: The covenant shows God wasn’t expecting perfection—He knew sin remained, yet chose to show grace.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Mercy Despite Failure: God’s kindness isn’t based on our righteousness, but on His enduring desire to restore and protect 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Creation as a Reminder: Natural signs, like the rainbow, serve as ongoing reminders of God’s patience and faithfulness.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covenant with Noah teaches that He doesn’t demand perfection but offers relationship, mercy, and restoration. Reflecting on our personal journey with God can help us see His kindness—even in our failures—and deepen our trust in His enduring grace.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Lord, thank You for how You deliver us as You delivered Noah. Thank You for Noah’s example in that when You spoke, he listened and obeyed. May we learn to do the same. In Jesus’ name, Amen.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Thought to Remember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Wait for God’s command and then obey it!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D4F5927-16C2-4764-8713-C447BE4BDC76}" type="slidenum">
              <a:rPr lang="en-US" smtClean="0"/>
              <a:pPr/>
              <a:t>2</a:t>
            </a:fld>
            <a:endParaRPr lang="en-US" dirty="0"/>
          </a:p>
        </p:txBody>
      </p:sp>
    </p:spTree>
    <p:extLst>
      <p:ext uri="{BB962C8B-B14F-4D97-AF65-F5344CB8AC3E}">
        <p14:creationId xmlns:p14="http://schemas.microsoft.com/office/powerpoint/2010/main" val="3660680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marL="0" marR="0" lvl="0" indent="0" defTabSz="457200" eaLnBrk="1" fontAlgn="auto" latinLnBrk="0" hangingPunct="1">
              <a:lnSpc>
                <a:spcPct val="115000"/>
              </a:lnSpc>
              <a:spcBef>
                <a:spcPts val="0"/>
              </a:spcBef>
              <a:spcAft>
                <a:spcPts val="800"/>
              </a:spcAft>
              <a:buClrTx/>
              <a:buSzTx/>
              <a:buFontTx/>
              <a:buNone/>
              <a:tabLst/>
              <a:defRPr/>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DRY LAND</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3.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What kinds of questions would Noah have after witnessing God’s cataclysmic flood?</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Noah has just witnessed God’s overwhelming response against sin and wickedness. We can imagine that he had several questions! He might have wondered, </a:t>
            </a:r>
            <a:r>
              <a:rPr lang="en-US" sz="2400" i="1" kern="100" dirty="0">
                <a:effectLst/>
                <a:latin typeface="Calibri" panose="020F0502020204030204" pitchFamily="34" charset="0"/>
                <a:ea typeface="Aptos" panose="020B0004020202020204" pitchFamily="34" charset="0"/>
                <a:cs typeface="Times New Roman" panose="02020603050405020304" pitchFamily="18" charset="0"/>
              </a:rPr>
              <a:t>Did that fix the sin problem? </a:t>
            </a:r>
            <a:r>
              <a:rPr lang="en-US" sz="2400" kern="100" dirty="0">
                <a:effectLst/>
                <a:latin typeface="Calibri" panose="020F0502020204030204" pitchFamily="34" charset="0"/>
                <a:ea typeface="Aptos" panose="020B0004020202020204" pitchFamily="34" charset="0"/>
                <a:cs typeface="Times New Roman" panose="02020603050405020304" pitchFamily="18" charset="0"/>
              </a:rPr>
              <a:t>Or perhaps he was even wondering, </a:t>
            </a:r>
            <a:r>
              <a:rPr lang="en-US" sz="2400" i="1" kern="100" dirty="0">
                <a:effectLst/>
                <a:latin typeface="Calibri" panose="020F0502020204030204" pitchFamily="34" charset="0"/>
                <a:ea typeface="Aptos" panose="020B0004020202020204" pitchFamily="34" charset="0"/>
                <a:cs typeface="Times New Roman" panose="02020603050405020304" pitchFamily="18" charset="0"/>
              </a:rPr>
              <a:t>Will I be next? </a:t>
            </a:r>
            <a:r>
              <a:rPr lang="en-US" sz="2400" kern="100" dirty="0">
                <a:effectLst/>
                <a:latin typeface="Calibri" panose="020F0502020204030204" pitchFamily="34" charset="0"/>
                <a:ea typeface="Aptos" panose="020B0004020202020204" pitchFamily="34" charset="0"/>
                <a:cs typeface="Times New Roman" panose="02020603050405020304" pitchFamily="18" charset="0"/>
              </a:rPr>
              <a:t>As God soon says, the sin problem has not gone away, but He will continue to speak to people and call individuals into a close relationship with Him.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4.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How are the words “multiply” or “be fruitful” words of blessing?</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Most of all, we know these are words of blessing because that is what they are called in Genesis 1:28. These words are part of God’s plan for humanity as a whole—to fill the earth and to share God’s order and goodness. Either as parents themselves or as a wider church family who supports parents, God’s people see that new life comes from God.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32402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74F16-F657-F7A0-6DDB-205EBE00A3A1}"/>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2963D876-7B62-2AD3-1E71-FDC1A05341B8}"/>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8F303A04-9EAF-DDAD-C608-E1810DD207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pPr marL="0" marR="0" lvl="0" indent="0" defTabSz="457200" eaLnBrk="1" fontAlgn="auto" latinLnBrk="0" hangingPunct="1">
              <a:lnSpc>
                <a:spcPct val="115000"/>
              </a:lnSpc>
              <a:spcBef>
                <a:spcPts val="0"/>
              </a:spcBef>
              <a:spcAft>
                <a:spcPts val="800"/>
              </a:spcAft>
              <a:buClrTx/>
              <a:buSzTx/>
              <a:buFontTx/>
              <a:buNone/>
              <a:tabLst/>
              <a:defRPr/>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AN ALTAR</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5.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Why does Noah build an altar after leaving the ark?</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Noah has just had a front-row seat to witness God’s judgment of sin. Among all the families, Noah’s was chosen and spared, and his offering shows gratitude for the protection that he received.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6.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What commitments in this text show God’s compassion and mercy?</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God states that He will never again curse the ground as a result of humans, “even though every inclination of the human heart is evil from childhood” (Gen. 8:21).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9830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A9766-CC18-C667-976A-7666AF98B54C}"/>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11BBE9EE-59EB-E114-DF15-9B357D0A0202}"/>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50AED838-2480-2828-25AC-BEA4DD5E9B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pPr marL="0" marR="0" lvl="0" indent="0" defTabSz="457200" eaLnBrk="1" fontAlgn="auto" latinLnBrk="0" hangingPunct="1">
              <a:lnSpc>
                <a:spcPct val="115000"/>
              </a:lnSpc>
              <a:spcBef>
                <a:spcPts val="0"/>
              </a:spcBef>
              <a:spcAft>
                <a:spcPts val="800"/>
              </a:spcAft>
              <a:buClrTx/>
              <a:buSzTx/>
              <a:buFontTx/>
              <a:buNone/>
              <a:tabLst/>
              <a:defRPr/>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AN AGREEMENT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7.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How does the world change after the covenant with Noah and the promises that God makes?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tabLst>
                <a:tab pos="291465" algn="l"/>
              </a:tabLs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We take for granted what this covenant means.  God is not going to deal with sin in this way again—by unmaking the world through a flood.  As a result, we live in a world with persistent evil and sin, which appears to go unnoticed by God (a frequent complaint of the psalmists). But on the other hand, God has the freedom to deal with sin in a permanent way—by sending Jesus as a sacrifice.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8.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What can we learn about God’s reconciling character from this chapter?</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God is trustworthy, has a plan, and fulfills His purposes. Even though we are sinful, God’s plan is going to continue. No matter what we might do, God is not going to be deterred from rescuing the world that He has made.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91131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07000"/>
              </a:lnSpc>
              <a:spcBef>
                <a:spcPts val="0"/>
              </a:spcBef>
              <a:spcAft>
                <a:spcPts val="800"/>
              </a:spcAft>
              <a:buClrTx/>
              <a:buSzTx/>
              <a:buFontTx/>
              <a:buNone/>
              <a:tabLst/>
              <a:defRPr/>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Dry Land -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Genesis 8:13–17 KJV</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defTabSz="457200" eaLnBrk="1" fontAlgn="auto" latinLnBrk="0" hangingPunct="1">
              <a:lnSpc>
                <a:spcPct val="107000"/>
              </a:lnSpc>
              <a:spcBef>
                <a:spcPts val="0"/>
              </a:spcBef>
              <a:spcAft>
                <a:spcPts val="800"/>
              </a:spcAft>
              <a:buClrTx/>
              <a:buSzTx/>
              <a:buFontTx/>
              <a:buNone/>
              <a:tabLst/>
              <a:defRPr/>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 Altar -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Genesis 8:18–22 KJV</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defTabSz="457200" eaLnBrk="1" fontAlgn="auto" latinLnBrk="0" hangingPunct="1">
              <a:lnSpc>
                <a:spcPct val="107000"/>
              </a:lnSpc>
              <a:spcBef>
                <a:spcPts val="0"/>
              </a:spcBef>
              <a:spcAft>
                <a:spcPts val="800"/>
              </a:spcAft>
              <a:buClrTx/>
              <a:buSzTx/>
              <a:buFontTx/>
              <a:buNone/>
              <a:tabLst/>
              <a:defRPr/>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 Agreement -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Genesis 9:11–13 KJV</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Genesis 8:13–22 – 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After the floodwaters receded, Noah removed the ark’s covering and saw dry ground. God instructed him to leave the ark with his family and the animals. Noah built an altar and offered burnt offerings. The LORD received the offering and promised never again to curse the ground or destroy all living things, acknowledging human sinfulness from youth.</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Genesis 9:11–13 – 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 established a covenant with Noah and all life, promising never again to destroy the earth by flood. The rainbow was given as a sign of this everlasting covenant between God and all creation.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Commentary: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This passage reflects God's mercy and covenant faithfulness. After judgment through the flood, God responds to Noah’s worship with a gracious promise: never again will He destroy the earth with water. Human sin remains, but God chooses to show patience. The rainbow becomes a visible symbol of divine restraint and enduring hope. Noah’s obedience, worship, and God’s covenant together point to a new beginning—one rooted in grace rather than destruction. This anticipates the greater covenant fulfilled in Christ, where mercy triumphs over judgment (James 2:13).</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17732C3C-A191-48C2-A7E8-9C96AF841A7A}" type="slidenum">
              <a:rPr lang="en-US" smtClean="0"/>
              <a:pPr/>
              <a:t>3</a:t>
            </a:fld>
            <a:endParaRPr lang="en-US" dirty="0"/>
          </a:p>
        </p:txBody>
      </p:sp>
    </p:spTree>
    <p:extLst>
      <p:ext uri="{BB962C8B-B14F-4D97-AF65-F5344CB8AC3E}">
        <p14:creationId xmlns:p14="http://schemas.microsoft.com/office/powerpoint/2010/main" val="192453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0000" lnSpcReduction="20000"/>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Noah’s patience and trust in God’s timing after the flood contrasts with human tendencies toward self-reliance, highlighting the importance of waiting on the Lord's direction in times of uncertainty.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Personal Control vs. Divine Instruction: The author had freedom to leave the kayak at will, but Noah’s exit from the ark depended entirely on God’s command, emphasizing obedience over self-determination.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Trust in God’s Timing: Noah’s faith is seen in his willingness to wait without knowing how long, trusting God's perfect timing rather than acting on his own.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Spiritual Endurance: Like the author enduring physical strain, Noah endured confinement and uncertainty, but his endurance was rooted in faith and obedience, not personal choice.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narrative compares a modern river race with Noah’s experience in the ark, illustrating how Noah's trust in God contrasts with our tendency to act independently. Unlike the writer, who could choose </a:t>
            </a:r>
            <a:r>
              <a:rPr lang="en-US" sz="1800" b="1" kern="100" dirty="0" err="1">
                <a:effectLst/>
                <a:latin typeface="Calibri" panose="020F0502020204030204" pitchFamily="34" charset="0"/>
                <a:ea typeface="Aptos" panose="020B0004020202020204" pitchFamily="34" charset="0"/>
                <a:cs typeface="Times New Roman" panose="02020603050405020304" pitchFamily="18" charset="0"/>
              </a:rPr>
              <a:t>towhen</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exit his kayak, Noah had to wait patiently for God’s instruction. The reflection urges believers to practice patient obedience and to trust God's timing, even when the path forward isn’t clear.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018247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judgment through the flood was a response to the unchecked spread of sin, yet He extended mercy by preserving Noah and his family to restart humanity.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Sin's Spread: Satan's influence began in Eden and escalated to Cain’s murder of Abel, ultimately corrupting the world.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Judgment: In response to global wickedness, God brought the flood but preserved a remnant through Noah’s obedience.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New Beginning: After the flood, God repeated His original command to humanity—“Be fruitful and multiply”—signaling a fresh start for creation.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Sin entered the world through deception and grew until God judged it with a flood. Yet, He showed mercy by sparing Noah’s family, allowing humanity to begin again under divine direction and blessing.</a:t>
            </a: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t>
            </a: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After the flood, God initiated the Noahic covenant, an act of divine grace that rested solely on His faithfulness, not on human behavior.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Worshipful Response: Noah’s first act after leaving the ark was worship, showing gratitude for God’s salvation.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Divine Pleasure: God was pleased with Noah’s offering, indicating restored fellowship between God and humanity.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Unconditional Covenant: God promised never to destroy the earth again in such a way, affirming that His mercy is not dependent on human worthiness.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Noah’s altar of worship ushered in a covenant of mercy. God, moved by Noah’s sacrifice, declared an end to universal judgment and established a lasting, unconditional promise anchored in divine faithfulness.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125742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DD066-419F-49B4-8D8A-5476F97781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FBF918-5CF8-671D-224D-259424F5C8A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C130AD7-B4EC-7168-4012-5F19BCAC6B2D}"/>
              </a:ext>
            </a:extLst>
          </p:cNvPr>
          <p:cNvSpPr>
            <a:spLocks noGrp="1"/>
          </p:cNvSpPr>
          <p:nvPr>
            <p:ph type="body" idx="1"/>
          </p:nvPr>
        </p:nvSpPr>
        <p:spPr/>
        <p:txBody>
          <a:bodyPr>
            <a:normAutofit fontScale="47500" lnSpcReduction="20000"/>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promise to never again flood the earth is a universal, grace-filled assurance, symbolized by the rainbow, and extended to all generations.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Universal Scope: The covenant covers all living beings, not just Noah’s descendants.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Symbol of Grace: The rainbow serves as a visible sign of God’s mercy and a reminder of His promise.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Ongoing Mercy: Despite human sinfulness, God offers forgiveness and patience instead of wrath.</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covenant promise is a declaration of enduring grace. The rainbow stands as a sign of His restraint, offering hope to all creation that His mercy will prevail over judgment.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72431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biblical flood account is not a myth but a historically grounded narrative supported by global traditions, and it highlights God's mercy in giving humanity a second chance despite the persistent reality of human sin.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Historical Credibility: Numerous ancient cultures have flood stories, which supports the plausibility of a real, cataclysmic flood. These accounts, though culturally shaped, point to a shared historical event.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Biblical Reliability: The Genesis narrative stands out for its detailed chronology and theological depth, marking it as the most accurate and divinely inspired version of the flood.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Second Chance with Caution: After the flood, creation received a fresh start. However, sin quickly reemerged, demonstrating that external cleansing cannot remove internal brokenness.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Though flood myths exist in many cultures, their presence actually supports the reality of a global flood, not the dismissal of it. The Bible offers the most detailed and divinely inspired account. After the flood, God graciously granted a second beginning for humanity—yet the persistence of sin reveals that mankind’s inner corruption remains a problem only God can truly fix.</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80377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Noah’s patient faith is demonstrated by his waiting on God’s timing, even after surviving the flood.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Noah and his family remained over a year on the ark, reflecting endurance and trust in God’s direction.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They waited two additional months after resting on dry ground before exiting—only when God instructed.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Hebrews 11:7 affirms Noah's obedience as an act of true faith, emphasizing that patience is integral to trust.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Noah’s time on the ark shows that faithful obedience includes waiting on God’s signal, not acting presumptuously—even when circumstances seem safe.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76142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408DC-FB98-D346-C34A-3641E282C9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0AF5C7-9549-0B4B-E68C-CA8AF86039D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F0D1A0-4688-A44E-D643-10ED4876E534}"/>
              </a:ext>
            </a:extLst>
          </p:cNvPr>
          <p:cNvSpPr>
            <a:spLocks noGrp="1"/>
          </p:cNvSpPr>
          <p:nvPr>
            <p:ph type="body" idx="1"/>
          </p:nvPr>
        </p:nvSpPr>
        <p:spPr/>
        <p:txBody>
          <a:bodyPr>
            <a:normAutofit fontScale="47500" lnSpcReduction="20000"/>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Noah’s sacrifice upon leaving the ark was voluntary, symbolizing total devotion and gratitude, not a plea for mercy.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burnt offering was not commanded but flowed from Noah’s worshipful heart.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It demonstrated wholehearted devotion, using clean animals God had provided beforehand.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This mirrors Abraham’s later sacrifice in Genesis 22—returning to God what He has graciously given.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Noah’s offering wasn’t about atonement but devotion. His act of worship honored God’s provision and acknowledged divine mercy and faithfulness.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3585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4"/>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4"/>
            </a:lvl1pPr>
            <a:lvl2pPr marL="650263" indent="0" algn="ctr">
              <a:buNone/>
              <a:defRPr sz="2844"/>
            </a:lvl2pPr>
            <a:lvl3pPr marL="1300525" indent="0" algn="ctr">
              <a:buNone/>
              <a:defRPr sz="2560"/>
            </a:lvl3pPr>
            <a:lvl4pPr marL="1950788" indent="0" algn="ctr">
              <a:buNone/>
              <a:defRPr sz="2276"/>
            </a:lvl4pPr>
            <a:lvl5pPr marL="2601049" indent="0" algn="ctr">
              <a:buNone/>
              <a:defRPr sz="2276"/>
            </a:lvl5pPr>
            <a:lvl6pPr marL="3251312" indent="0" algn="ctr">
              <a:buNone/>
              <a:defRPr sz="2276"/>
            </a:lvl6pPr>
            <a:lvl7pPr marL="3901574" indent="0" algn="ctr">
              <a:buNone/>
              <a:defRPr sz="2276"/>
            </a:lvl7pPr>
            <a:lvl8pPr marL="4551837" indent="0" algn="ctr">
              <a:buNone/>
              <a:defRPr sz="2276"/>
            </a:lvl8pPr>
            <a:lvl9pPr marL="520209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67185792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164353226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91"/>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91"/>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223769952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2726353" y="-25400"/>
            <a:ext cx="16713712" cy="8648700"/>
          </a:xfrm>
          <a:prstGeom prst="rect">
            <a:avLst/>
          </a:prstGeom>
          <a:ln w="9525">
            <a:round/>
          </a:ln>
        </p:spPr>
        <p:txBody>
          <a:bodyPr lIns="91439" tIns="45719" rIns="91439" bIns="45719" anchor="t">
            <a:noAutofit/>
          </a:bodyPr>
          <a:lstStyle/>
          <a:p>
            <a:endParaRPr/>
          </a:p>
        </p:txBody>
      </p:sp>
      <p:sp>
        <p:nvSpPr>
          <p:cNvPr id="39" name="Shape 39"/>
          <p:cNvSpPr txBox="1">
            <a:spLocks noGrp="1"/>
          </p:cNvSpPr>
          <p:nvPr>
            <p:ph type="title"/>
          </p:nvPr>
        </p:nvSpPr>
        <p:spPr>
          <a:xfrm>
            <a:off x="812825" y="1155700"/>
            <a:ext cx="7992777" cy="3568700"/>
          </a:xfrm>
          <a:prstGeom prst="rect">
            <a:avLst/>
          </a:prstGeom>
        </p:spPr>
        <p:txBody>
          <a:bodyPr anchor="b"/>
          <a:lstStyle>
            <a:lvl1pPr>
              <a:defRPr sz="7735"/>
            </a:lvl1pPr>
          </a:lstStyle>
          <a:p>
            <a:r>
              <a:t>Title Text</a:t>
            </a:r>
          </a:p>
        </p:txBody>
      </p:sp>
      <p:sp>
        <p:nvSpPr>
          <p:cNvPr id="40" name="Shape 40"/>
          <p:cNvSpPr txBox="1">
            <a:spLocks noGrp="1"/>
          </p:cNvSpPr>
          <p:nvPr>
            <p:ph type="body" sz="quarter" idx="1"/>
          </p:nvPr>
        </p:nvSpPr>
        <p:spPr>
          <a:xfrm>
            <a:off x="812825" y="4762500"/>
            <a:ext cx="7992777" cy="3568700"/>
          </a:xfrm>
          <a:prstGeom prst="rect">
            <a:avLst/>
          </a:prstGeom>
        </p:spPr>
        <p:txBody>
          <a:bodyPr anchor="t"/>
          <a:lstStyle>
            <a:lvl1pPr marL="0" indent="0" algn="ctr">
              <a:spcBef>
                <a:spcPts val="0"/>
              </a:spcBef>
              <a:buSzTx/>
              <a:buNone/>
            </a:lvl1pPr>
            <a:lvl2pPr marL="0" indent="304862" algn="ctr">
              <a:spcBef>
                <a:spcPts val="0"/>
              </a:spcBef>
              <a:buSzTx/>
              <a:buNone/>
            </a:lvl2pPr>
            <a:lvl3pPr marL="0" indent="609722" algn="ctr">
              <a:spcBef>
                <a:spcPts val="0"/>
              </a:spcBef>
              <a:buSzTx/>
              <a:buNone/>
            </a:lvl3pPr>
            <a:lvl4pPr marL="0" indent="914584" algn="ctr">
              <a:spcBef>
                <a:spcPts val="0"/>
              </a:spcBef>
              <a:buSzTx/>
              <a:buNone/>
            </a:lvl4pPr>
            <a:lvl5pPr marL="0" indent="1219445"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458874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1550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4"/>
            </a:lvl1pPr>
          </a:lstStyle>
          <a:p>
            <a:r>
              <a:rPr lang="en-US"/>
              <a:t>Click to edit Master title style</a:t>
            </a:r>
            <a:endParaRPr lang="en-US" dirty="0"/>
          </a:p>
        </p:txBody>
      </p:sp>
      <p:sp>
        <p:nvSpPr>
          <p:cNvPr id="3" name="Text Placeholder 2"/>
          <p:cNvSpPr>
            <a:spLocks noGrp="1"/>
          </p:cNvSpPr>
          <p:nvPr>
            <p:ph type="body" idx="1"/>
          </p:nvPr>
        </p:nvSpPr>
        <p:spPr>
          <a:xfrm>
            <a:off x="1183112" y="6527239"/>
            <a:ext cx="14955977" cy="2133599"/>
          </a:xfrm>
        </p:spPr>
        <p:txBody>
          <a:bodyPr/>
          <a:lstStyle>
            <a:lvl1pPr marL="0" indent="0">
              <a:buNone/>
              <a:defRPr sz="3414">
                <a:solidFill>
                  <a:schemeClr val="tx1">
                    <a:tint val="75000"/>
                  </a:schemeClr>
                </a:solidFill>
              </a:defRPr>
            </a:lvl1pPr>
            <a:lvl2pPr marL="650263" indent="0">
              <a:buNone/>
              <a:defRPr sz="2844">
                <a:solidFill>
                  <a:schemeClr val="tx1">
                    <a:tint val="75000"/>
                  </a:schemeClr>
                </a:solidFill>
              </a:defRPr>
            </a:lvl2pPr>
            <a:lvl3pPr marL="1300525" indent="0">
              <a:buNone/>
              <a:defRPr sz="2560">
                <a:solidFill>
                  <a:schemeClr val="tx1">
                    <a:tint val="75000"/>
                  </a:schemeClr>
                </a:solidFill>
              </a:defRPr>
            </a:lvl3pPr>
            <a:lvl4pPr marL="1950788" indent="0">
              <a:buNone/>
              <a:defRPr sz="2276">
                <a:solidFill>
                  <a:schemeClr val="tx1">
                    <a:tint val="75000"/>
                  </a:schemeClr>
                </a:solidFill>
              </a:defRPr>
            </a:lvl4pPr>
            <a:lvl5pPr marL="2601049" indent="0">
              <a:buNone/>
              <a:defRPr sz="2276">
                <a:solidFill>
                  <a:schemeClr val="tx1">
                    <a:tint val="75000"/>
                  </a:schemeClr>
                </a:solidFill>
              </a:defRPr>
            </a:lvl5pPr>
            <a:lvl6pPr marL="3251312" indent="0">
              <a:buNone/>
              <a:defRPr sz="2276">
                <a:solidFill>
                  <a:schemeClr val="tx1">
                    <a:tint val="75000"/>
                  </a:schemeClr>
                </a:solidFill>
              </a:defRPr>
            </a:lvl6pPr>
            <a:lvl7pPr marL="3901574" indent="0">
              <a:buNone/>
              <a:defRPr sz="2276">
                <a:solidFill>
                  <a:schemeClr val="tx1">
                    <a:tint val="75000"/>
                  </a:schemeClr>
                </a:solidFill>
              </a:defRPr>
            </a:lvl7pPr>
            <a:lvl8pPr marL="4551837" indent="0">
              <a:buNone/>
              <a:defRPr sz="2276">
                <a:solidFill>
                  <a:schemeClr val="tx1">
                    <a:tint val="75000"/>
                  </a:schemeClr>
                </a:solidFill>
              </a:defRPr>
            </a:lvl8pPr>
            <a:lvl9pPr marL="520209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92770848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5/30/2025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6159075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3" y="519292"/>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4" y="2390987"/>
            <a:ext cx="7335743" cy="1171786"/>
          </a:xfrm>
        </p:spPr>
        <p:txBody>
          <a:bodyPr anchor="b"/>
          <a:lstStyle>
            <a:lvl1pPr marL="0" indent="0">
              <a:buNone/>
              <a:defRPr sz="3414" b="1"/>
            </a:lvl1pPr>
            <a:lvl2pPr marL="650263" indent="0">
              <a:buNone/>
              <a:defRPr sz="2844" b="1"/>
            </a:lvl2pPr>
            <a:lvl3pPr marL="1300525" indent="0">
              <a:buNone/>
              <a:defRPr sz="2560" b="1"/>
            </a:lvl3pPr>
            <a:lvl4pPr marL="1950788" indent="0">
              <a:buNone/>
              <a:defRPr sz="2276" b="1"/>
            </a:lvl4pPr>
            <a:lvl5pPr marL="2601049" indent="0">
              <a:buNone/>
              <a:defRPr sz="2276" b="1"/>
            </a:lvl5pPr>
            <a:lvl6pPr marL="3251312" indent="0">
              <a:buNone/>
              <a:defRPr sz="2276" b="1"/>
            </a:lvl6pPr>
            <a:lvl7pPr marL="3901574" indent="0">
              <a:buNone/>
              <a:defRPr sz="2276" b="1"/>
            </a:lvl7pPr>
            <a:lvl8pPr marL="4551837" indent="0">
              <a:buNone/>
              <a:defRPr sz="2276" b="1"/>
            </a:lvl8pPr>
            <a:lvl9pPr marL="520209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4" y="3562775"/>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1" cy="1171786"/>
          </a:xfrm>
        </p:spPr>
        <p:txBody>
          <a:bodyPr anchor="b"/>
          <a:lstStyle>
            <a:lvl1pPr marL="0" indent="0">
              <a:buNone/>
              <a:defRPr sz="3414" b="1"/>
            </a:lvl1pPr>
            <a:lvl2pPr marL="650263" indent="0">
              <a:buNone/>
              <a:defRPr sz="2844" b="1"/>
            </a:lvl2pPr>
            <a:lvl3pPr marL="1300525" indent="0">
              <a:buNone/>
              <a:defRPr sz="2560" b="1"/>
            </a:lvl3pPr>
            <a:lvl4pPr marL="1950788" indent="0">
              <a:buNone/>
              <a:defRPr sz="2276" b="1"/>
            </a:lvl4pPr>
            <a:lvl5pPr marL="2601049" indent="0">
              <a:buNone/>
              <a:defRPr sz="2276" b="1"/>
            </a:lvl5pPr>
            <a:lvl6pPr marL="3251312" indent="0">
              <a:buNone/>
              <a:defRPr sz="2276" b="1"/>
            </a:lvl6pPr>
            <a:lvl7pPr marL="3901574" indent="0">
              <a:buNone/>
              <a:defRPr sz="2276" b="1"/>
            </a:lvl7pPr>
            <a:lvl8pPr marL="4551837" indent="0">
              <a:buNone/>
              <a:defRPr sz="2276" b="1"/>
            </a:lvl8pPr>
            <a:lvl9pPr marL="520209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5"/>
            <a:ext cx="7371871"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5/30/2025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76143888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94944502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5/30/2025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512011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5"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1" y="1404338"/>
            <a:ext cx="8778508" cy="6931378"/>
          </a:xfrm>
        </p:spPr>
        <p:txBody>
          <a:bodyPr/>
          <a:lstStyle>
            <a:lvl1pPr>
              <a:defRPr sz="4551"/>
            </a:lvl1pPr>
            <a:lvl2pPr>
              <a:defRPr sz="3983"/>
            </a:lvl2pPr>
            <a:lvl3pPr>
              <a:defRPr sz="3414"/>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2"/>
            <a:ext cx="5592685" cy="5420925"/>
          </a:xfrm>
        </p:spPr>
        <p:txBody>
          <a:bodyPr/>
          <a:lstStyle>
            <a:lvl1pPr marL="0" indent="0">
              <a:buNone/>
              <a:defRPr sz="2276"/>
            </a:lvl1pPr>
            <a:lvl2pPr marL="650263" indent="0">
              <a:buNone/>
              <a:defRPr sz="1991"/>
            </a:lvl2pPr>
            <a:lvl3pPr marL="1300525" indent="0">
              <a:buNone/>
              <a:defRPr sz="1707"/>
            </a:lvl3pPr>
            <a:lvl4pPr marL="1950788" indent="0">
              <a:buNone/>
              <a:defRPr sz="1423"/>
            </a:lvl4pPr>
            <a:lvl5pPr marL="2601049" indent="0">
              <a:buNone/>
              <a:defRPr sz="1423"/>
            </a:lvl5pPr>
            <a:lvl6pPr marL="3251312" indent="0">
              <a:buNone/>
              <a:defRPr sz="1423"/>
            </a:lvl6pPr>
            <a:lvl7pPr marL="3901574" indent="0">
              <a:buNone/>
              <a:defRPr sz="1423"/>
            </a:lvl7pPr>
            <a:lvl8pPr marL="4551837" indent="0">
              <a:buNone/>
              <a:defRPr sz="1423"/>
            </a:lvl8pPr>
            <a:lvl9pPr marL="5202099" indent="0">
              <a:buNone/>
              <a:defRPr sz="1423"/>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254864013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5"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1" y="1404338"/>
            <a:ext cx="8778508" cy="6931378"/>
          </a:xfrm>
        </p:spPr>
        <p:txBody>
          <a:bodyPr anchor="t"/>
          <a:lstStyle>
            <a:lvl1pPr marL="0" indent="0">
              <a:buNone/>
              <a:defRPr sz="4551"/>
            </a:lvl1pPr>
            <a:lvl2pPr marL="650263" indent="0">
              <a:buNone/>
              <a:defRPr sz="3983"/>
            </a:lvl2pPr>
            <a:lvl3pPr marL="1300525" indent="0">
              <a:buNone/>
              <a:defRPr sz="3414"/>
            </a:lvl3pPr>
            <a:lvl4pPr marL="1950788" indent="0">
              <a:buNone/>
              <a:defRPr sz="2844"/>
            </a:lvl4pPr>
            <a:lvl5pPr marL="2601049" indent="0">
              <a:buNone/>
              <a:defRPr sz="2844"/>
            </a:lvl5pPr>
            <a:lvl6pPr marL="3251312" indent="0">
              <a:buNone/>
              <a:defRPr sz="2844"/>
            </a:lvl6pPr>
            <a:lvl7pPr marL="3901574" indent="0">
              <a:buNone/>
              <a:defRPr sz="2844"/>
            </a:lvl7pPr>
            <a:lvl8pPr marL="4551837" indent="0">
              <a:buNone/>
              <a:defRPr sz="2844"/>
            </a:lvl8pPr>
            <a:lvl9pPr marL="520209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2"/>
            <a:ext cx="5592685" cy="5420925"/>
          </a:xfrm>
        </p:spPr>
        <p:txBody>
          <a:bodyPr/>
          <a:lstStyle>
            <a:lvl1pPr marL="0" indent="0">
              <a:buNone/>
              <a:defRPr sz="2276"/>
            </a:lvl1pPr>
            <a:lvl2pPr marL="650263" indent="0">
              <a:buNone/>
              <a:defRPr sz="1991"/>
            </a:lvl2pPr>
            <a:lvl3pPr marL="1300525" indent="0">
              <a:buNone/>
              <a:defRPr sz="1707"/>
            </a:lvl3pPr>
            <a:lvl4pPr marL="1950788" indent="0">
              <a:buNone/>
              <a:defRPr sz="1423"/>
            </a:lvl4pPr>
            <a:lvl5pPr marL="2601049" indent="0">
              <a:buNone/>
              <a:defRPr sz="1423"/>
            </a:lvl5pPr>
            <a:lvl6pPr marL="3251312" indent="0">
              <a:buNone/>
              <a:defRPr sz="1423"/>
            </a:lvl6pPr>
            <a:lvl7pPr marL="3901574" indent="0">
              <a:buNone/>
              <a:defRPr sz="1423"/>
            </a:lvl7pPr>
            <a:lvl8pPr marL="4551837" indent="0">
              <a:buNone/>
              <a:defRPr sz="1423"/>
            </a:lvl8pPr>
            <a:lvl9pPr marL="5202099" indent="0">
              <a:buNone/>
              <a:defRPr sz="1423"/>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51061903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2"/>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5"/>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B61BEF0D-F0BB-DE4B-95CE-6DB70DBA9567}" type="datetimeFigureOut">
              <a:rPr lang="en-US" smtClean="0"/>
              <a:pPr/>
              <a:t>5/30/2025</a:t>
            </a:fld>
            <a:endParaRPr lang="en-US" dirty="0"/>
          </a:p>
        </p:txBody>
      </p:sp>
      <p:sp>
        <p:nvSpPr>
          <p:cNvPr id="5" name="Footer Placeholder 4"/>
          <p:cNvSpPr>
            <a:spLocks noGrp="1"/>
          </p:cNvSpPr>
          <p:nvPr>
            <p:ph type="ftr" sz="quarter" idx="3"/>
          </p:nvPr>
        </p:nvSpPr>
        <p:spPr>
          <a:xfrm>
            <a:off x="5743962" y="9040145"/>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2" y="9040145"/>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80900980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hf sldNum="0" hdr="0" ftr="0" dt="0"/>
  <p:txStyles>
    <p:titleStyle>
      <a:lvl1pPr algn="l" defTabSz="1300525" rtl="0" eaLnBrk="1" latinLnBrk="0" hangingPunct="1">
        <a:lnSpc>
          <a:spcPct val="90000"/>
        </a:lnSpc>
        <a:spcBef>
          <a:spcPct val="0"/>
        </a:spcBef>
        <a:buNone/>
        <a:defRPr sz="6259" kern="1200">
          <a:solidFill>
            <a:schemeClr val="tx1"/>
          </a:solidFill>
          <a:latin typeface="+mj-lt"/>
          <a:ea typeface="+mj-ea"/>
          <a:cs typeface="+mj-cs"/>
        </a:defRPr>
      </a:lvl1pPr>
    </p:titleStyle>
    <p:bodyStyle>
      <a:lvl1pPr marL="325131" indent="-325131" algn="l" defTabSz="1300525" rtl="0" eaLnBrk="1" latinLnBrk="0" hangingPunct="1">
        <a:lnSpc>
          <a:spcPct val="90000"/>
        </a:lnSpc>
        <a:spcBef>
          <a:spcPts val="1423"/>
        </a:spcBef>
        <a:buFont typeface="Arial" panose="020B0604020202020204" pitchFamily="34" charset="0"/>
        <a:buChar char="•"/>
        <a:defRPr sz="3983" kern="1200">
          <a:solidFill>
            <a:schemeClr val="tx1"/>
          </a:solidFill>
          <a:latin typeface="+mn-lt"/>
          <a:ea typeface="+mn-ea"/>
          <a:cs typeface="+mn-cs"/>
        </a:defRPr>
      </a:lvl1pPr>
      <a:lvl2pPr marL="975394" indent="-325131" algn="l" defTabSz="1300525" rtl="0" eaLnBrk="1" latinLnBrk="0" hangingPunct="1">
        <a:lnSpc>
          <a:spcPct val="90000"/>
        </a:lnSpc>
        <a:spcBef>
          <a:spcPts val="711"/>
        </a:spcBef>
        <a:buFont typeface="Arial" panose="020B0604020202020204" pitchFamily="34" charset="0"/>
        <a:buChar char="•"/>
        <a:defRPr sz="3414" kern="1200">
          <a:solidFill>
            <a:schemeClr val="tx1"/>
          </a:solidFill>
          <a:latin typeface="+mn-lt"/>
          <a:ea typeface="+mn-ea"/>
          <a:cs typeface="+mn-cs"/>
        </a:defRPr>
      </a:lvl2pPr>
      <a:lvl3pPr marL="1625656" indent="-325131" algn="l" defTabSz="1300525"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918" indent="-325131" algn="l" defTabSz="1300525"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181" indent="-325131" algn="l" defTabSz="1300525"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443" indent="-325131" algn="l" defTabSz="1300525"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706" indent="-325131" algn="l" defTabSz="1300525"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968" indent="-325131" algn="l" defTabSz="1300525"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7231" indent="-325131" algn="l" defTabSz="1300525"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525" rtl="0" eaLnBrk="1" latinLnBrk="0" hangingPunct="1">
        <a:defRPr sz="2560" kern="1200">
          <a:solidFill>
            <a:schemeClr val="tx1"/>
          </a:solidFill>
          <a:latin typeface="+mn-lt"/>
          <a:ea typeface="+mn-ea"/>
          <a:cs typeface="+mn-cs"/>
        </a:defRPr>
      </a:lvl1pPr>
      <a:lvl2pPr marL="650263" algn="l" defTabSz="1300525" rtl="0" eaLnBrk="1" latinLnBrk="0" hangingPunct="1">
        <a:defRPr sz="2560" kern="1200">
          <a:solidFill>
            <a:schemeClr val="tx1"/>
          </a:solidFill>
          <a:latin typeface="+mn-lt"/>
          <a:ea typeface="+mn-ea"/>
          <a:cs typeface="+mn-cs"/>
        </a:defRPr>
      </a:lvl2pPr>
      <a:lvl3pPr marL="1300525" algn="l" defTabSz="1300525" rtl="0" eaLnBrk="1" latinLnBrk="0" hangingPunct="1">
        <a:defRPr sz="2560" kern="1200">
          <a:solidFill>
            <a:schemeClr val="tx1"/>
          </a:solidFill>
          <a:latin typeface="+mn-lt"/>
          <a:ea typeface="+mn-ea"/>
          <a:cs typeface="+mn-cs"/>
        </a:defRPr>
      </a:lvl3pPr>
      <a:lvl4pPr marL="1950788" algn="l" defTabSz="1300525" rtl="0" eaLnBrk="1" latinLnBrk="0" hangingPunct="1">
        <a:defRPr sz="2560" kern="1200">
          <a:solidFill>
            <a:schemeClr val="tx1"/>
          </a:solidFill>
          <a:latin typeface="+mn-lt"/>
          <a:ea typeface="+mn-ea"/>
          <a:cs typeface="+mn-cs"/>
        </a:defRPr>
      </a:lvl4pPr>
      <a:lvl5pPr marL="2601049" algn="l" defTabSz="1300525" rtl="0" eaLnBrk="1" latinLnBrk="0" hangingPunct="1">
        <a:defRPr sz="2560" kern="1200">
          <a:solidFill>
            <a:schemeClr val="tx1"/>
          </a:solidFill>
          <a:latin typeface="+mn-lt"/>
          <a:ea typeface="+mn-ea"/>
          <a:cs typeface="+mn-cs"/>
        </a:defRPr>
      </a:lvl5pPr>
      <a:lvl6pPr marL="3251312" algn="l" defTabSz="1300525" rtl="0" eaLnBrk="1" latinLnBrk="0" hangingPunct="1">
        <a:defRPr sz="2560" kern="1200">
          <a:solidFill>
            <a:schemeClr val="tx1"/>
          </a:solidFill>
          <a:latin typeface="+mn-lt"/>
          <a:ea typeface="+mn-ea"/>
          <a:cs typeface="+mn-cs"/>
        </a:defRPr>
      </a:lvl6pPr>
      <a:lvl7pPr marL="3901574" algn="l" defTabSz="1300525" rtl="0" eaLnBrk="1" latinLnBrk="0" hangingPunct="1">
        <a:defRPr sz="2560" kern="1200">
          <a:solidFill>
            <a:schemeClr val="tx1"/>
          </a:solidFill>
          <a:latin typeface="+mn-lt"/>
          <a:ea typeface="+mn-ea"/>
          <a:cs typeface="+mn-cs"/>
        </a:defRPr>
      </a:lvl7pPr>
      <a:lvl8pPr marL="4551837" algn="l" defTabSz="1300525" rtl="0" eaLnBrk="1" latinLnBrk="0" hangingPunct="1">
        <a:defRPr sz="2560" kern="1200">
          <a:solidFill>
            <a:schemeClr val="tx1"/>
          </a:solidFill>
          <a:latin typeface="+mn-lt"/>
          <a:ea typeface="+mn-ea"/>
          <a:cs typeface="+mn-cs"/>
        </a:defRPr>
      </a:lvl8pPr>
      <a:lvl9pPr marL="5202099" algn="l" defTabSz="1300525"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3.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3.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jpe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19.emf"/></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slide" Target="slide19.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slide" Target="slide19.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slide" Target="slide19.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3.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jpe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19.em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diagramLayout" Target="../diagrams/layout2.xml"/><Relationship Id="rId3" Type="http://schemas.openxmlformats.org/officeDocument/2006/relationships/image" Target="../media/image4.png"/><Relationship Id="rId7" Type="http://schemas.openxmlformats.org/officeDocument/2006/relationships/diagramData" Target="../diagrams/data1.xml"/><Relationship Id="rId12" Type="http://schemas.openxmlformats.org/officeDocument/2006/relationships/diagramData" Target="../diagrams/data2.xml"/><Relationship Id="rId2" Type="http://schemas.openxmlformats.org/officeDocument/2006/relationships/notesSlide" Target="../notesSlides/notesSlide5.xml"/><Relationship Id="rId16" Type="http://schemas.microsoft.com/office/2007/relationships/diagramDrawing" Target="../diagrams/drawing2.xml"/><Relationship Id="rId1" Type="http://schemas.openxmlformats.org/officeDocument/2006/relationships/slideLayout" Target="../slideLayouts/slideLayout12.xml"/><Relationship Id="rId6" Type="http://schemas.openxmlformats.org/officeDocument/2006/relationships/image" Target="../media/image3.jpeg"/><Relationship Id="rId11" Type="http://schemas.microsoft.com/office/2007/relationships/diagramDrawing" Target="../diagrams/drawing1.xml"/><Relationship Id="rId5" Type="http://schemas.openxmlformats.org/officeDocument/2006/relationships/image" Target="../media/image6.png"/><Relationship Id="rId15" Type="http://schemas.openxmlformats.org/officeDocument/2006/relationships/diagramColors" Target="../diagrams/colors2.xml"/><Relationship Id="rId10" Type="http://schemas.openxmlformats.org/officeDocument/2006/relationships/diagramColors" Target="../diagrams/colors1.xml"/><Relationship Id="rId4" Type="http://schemas.microsoft.com/office/2007/relationships/hdphoto" Target="../media/hdphoto1.wdp"/><Relationship Id="rId9" Type="http://schemas.openxmlformats.org/officeDocument/2006/relationships/diagramQuickStyle" Target="../diagrams/quickStyle1.xml"/><Relationship Id="rId1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4.png"/><Relationship Id="rId7" Type="http://schemas.openxmlformats.org/officeDocument/2006/relationships/diagramData" Target="../diagrams/data3.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6.png"/><Relationship Id="rId11" Type="http://schemas.microsoft.com/office/2007/relationships/diagramDrawing" Target="../diagrams/drawing3.xml"/><Relationship Id="rId5" Type="http://schemas.openxmlformats.org/officeDocument/2006/relationships/image" Target="../media/image3.jpeg"/><Relationship Id="rId10" Type="http://schemas.openxmlformats.org/officeDocument/2006/relationships/diagramColors" Target="../diagrams/colors3.xml"/><Relationship Id="rId4" Type="http://schemas.microsoft.com/office/2007/relationships/hdphoto" Target="../media/hdphoto1.wdp"/><Relationship Id="rId9"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8.jpe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customXml" Target="../ink/ink4.xml"/><Relationship Id="rId3" Type="http://schemas.openxmlformats.org/officeDocument/2006/relationships/image" Target="../media/image9.png"/><Relationship Id="rId7" Type="http://schemas.microsoft.com/office/2007/relationships/hdphoto" Target="../media/hdphoto3.wdp"/><Relationship Id="rId12" Type="http://schemas.openxmlformats.org/officeDocument/2006/relationships/customXml" Target="../ink/ink3.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customXml" Target="../ink/ink2.xml"/><Relationship Id="rId4" Type="http://schemas.microsoft.com/office/2007/relationships/hdphoto" Target="../media/hdphoto1.wdp"/><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3.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0DC3AB6-3669-4721-AA0D-CA251530C4B8}"/>
              </a:ext>
            </a:extLst>
          </p:cNvPr>
          <p:cNvPicPr>
            <a:picLocks noChangeAspect="1"/>
          </p:cNvPicPr>
          <p:nvPr/>
        </p:nvPicPr>
        <p:blipFill>
          <a:blip r:embed="rId3"/>
          <a:srcRect t="17273" b="17273"/>
          <a:stretch/>
        </p:blipFill>
        <p:spPr>
          <a:xfrm rot="388448">
            <a:off x="-540916" y="-727190"/>
            <a:ext cx="9416035" cy="9244658"/>
          </a:xfrm>
          <a:prstGeom prst="ellipse">
            <a:avLst/>
          </a:prstGeom>
          <a:blipFill dpi="0" rotWithShape="1">
            <a:blip r:embed="rId4">
              <a:alphaModFix amt="10000"/>
              <a:duotone>
                <a:schemeClr val="accent1">
                  <a:shade val="45000"/>
                  <a:satMod val="135000"/>
                </a:schemeClr>
                <a:prstClr val="white"/>
              </a:duotone>
            </a:blip>
            <a:srcRect/>
            <a:stretch>
              <a:fillRect/>
            </a:stretch>
          </a:blip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Subtitle 2">
            <a:extLst>
              <a:ext uri="{FF2B5EF4-FFF2-40B4-BE49-F238E27FC236}">
                <a16:creationId xmlns:a16="http://schemas.microsoft.com/office/drawing/2014/main" id="{1BD4BB2E-5C28-8546-AFA6-8FF40D303DC4}"/>
              </a:ext>
            </a:extLst>
          </p:cNvPr>
          <p:cNvSpPr>
            <a:spLocks noGrp="1"/>
          </p:cNvSpPr>
          <p:nvPr>
            <p:ph type="subTitle" idx="1"/>
          </p:nvPr>
        </p:nvSpPr>
        <p:spPr>
          <a:xfrm>
            <a:off x="1737093" y="8686767"/>
            <a:ext cx="4860015" cy="1066833"/>
          </a:xfrm>
          <a:solidFill>
            <a:srgbClr val="002060">
              <a:alpha val="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relaxedInset"/>
          </a:sp3d>
        </p:spPr>
        <p:txBody>
          <a:bodyPr anchor="ctr">
            <a:noAutofit/>
          </a:bodyPr>
          <a:lstStyle/>
          <a:p>
            <a:pPr>
              <a:lnSpc>
                <a:spcPct val="107000"/>
              </a:lnSpc>
              <a:spcAft>
                <a:spcPts val="1067"/>
              </a:spcAft>
            </a:pPr>
            <a:r>
              <a:rPr lang="en-US" sz="2400" b="1" kern="100" dirty="0">
                <a:latin typeface="Aptos" panose="020B0004020202020204" pitchFamily="34" charset="0"/>
                <a:ea typeface="Aptos" panose="020B0004020202020204" pitchFamily="34" charset="0"/>
                <a:cs typeface="Times New Roman" panose="02020603050405020304" pitchFamily="18" charset="0"/>
              </a:rPr>
              <a:t>Week of June 8</a:t>
            </a:r>
          </a:p>
        </p:txBody>
      </p:sp>
      <p:pic>
        <p:nvPicPr>
          <p:cNvPr id="16" name="Picture 15">
            <a:extLst>
              <a:ext uri="{FF2B5EF4-FFF2-40B4-BE49-F238E27FC236}">
                <a16:creationId xmlns:a16="http://schemas.microsoft.com/office/drawing/2014/main" id="{EFE13BD9-BC03-4E74-B347-62E85886E310}"/>
              </a:ext>
            </a:extLst>
          </p:cNvPr>
          <p:cNvPicPr>
            <a:picLocks noChangeAspect="1"/>
          </p:cNvPicPr>
          <p:nvPr/>
        </p:nvPicPr>
        <p:blipFill rotWithShape="1">
          <a:blip r:embed="rId5">
            <a:duotone>
              <a:prstClr val="black"/>
              <a:schemeClr val="accent2">
                <a:tint val="45000"/>
                <a:satMod val="400000"/>
              </a:schemeClr>
            </a:duotone>
            <a:extLst>
              <a:ext uri="{BEBA8EAE-BF5A-486C-A8C5-ECC9F3942E4B}">
                <a14:imgProps xmlns:a14="http://schemas.microsoft.com/office/drawing/2010/main">
                  <a14:imgLayer r:embed="rId6">
                    <a14:imgEffect>
                      <a14:colorTemperature colorTemp="6443"/>
                    </a14:imgEffect>
                    <a14:imgEffect>
                      <a14:brightnessContrast bright="14000" contrast="-49000"/>
                    </a14:imgEffect>
                  </a14:imgLayer>
                </a14:imgProps>
              </a:ext>
            </a:extLst>
          </a:blip>
          <a:srcRect l="13910" t="48923" r="43246" b="8118"/>
          <a:stretch/>
        </p:blipFill>
        <p:spPr>
          <a:xfrm>
            <a:off x="8917542" y="-205638"/>
            <a:ext cx="8592061" cy="8201554"/>
          </a:xfrm>
          <a:prstGeom prst="roundRect">
            <a:avLst>
              <a:gd name="adj" fmla="val 8594"/>
            </a:avLst>
          </a:prstGeom>
          <a:solidFill>
            <a:srgbClr val="FFFFFF">
              <a:shade val="85000"/>
              <a:alpha val="50000"/>
            </a:srgbClr>
          </a:solidFill>
          <a:ln w="63500">
            <a:solidFill>
              <a:srgbClr val="333333"/>
            </a:solidFill>
          </a:ln>
          <a:effectLst>
            <a:reflection blurRad="12700" stA="38000" endPos="28000" dist="5000" dir="5400000" sy="-100000" algn="bl" rotWithShape="0"/>
          </a:effectLst>
        </p:spPr>
      </p:pic>
      <p:sp>
        <p:nvSpPr>
          <p:cNvPr id="3" name="Rectangle 2">
            <a:extLst>
              <a:ext uri="{FF2B5EF4-FFF2-40B4-BE49-F238E27FC236}">
                <a16:creationId xmlns:a16="http://schemas.microsoft.com/office/drawing/2014/main" id="{596BCE1E-E24D-419E-8D9F-8319B78B0BF7}"/>
              </a:ext>
            </a:extLst>
          </p:cNvPr>
          <p:cNvSpPr/>
          <p:nvPr/>
        </p:nvSpPr>
        <p:spPr>
          <a:xfrm>
            <a:off x="9671945" y="5604492"/>
            <a:ext cx="7531998" cy="2391424"/>
          </a:xfrm>
          <a:prstGeom prst="rect">
            <a:avLst/>
          </a:prstGeom>
          <a:gradFill>
            <a:gsLst>
              <a:gs pos="0">
                <a:schemeClr val="accent1">
                  <a:lumMod val="5000"/>
                  <a:lumOff val="95000"/>
                  <a:alpha val="50000"/>
                </a:schemeClr>
              </a:gs>
              <a:gs pos="43000">
                <a:schemeClr val="accent1">
                  <a:lumMod val="45000"/>
                  <a:lumOff val="55000"/>
                  <a:alpha val="40000"/>
                </a:schemeClr>
              </a:gs>
              <a:gs pos="71000">
                <a:schemeClr val="accent1">
                  <a:lumMod val="45000"/>
                  <a:lumOff val="55000"/>
                  <a:alpha val="40000"/>
                </a:schemeClr>
              </a:gs>
              <a:gs pos="100000">
                <a:schemeClr val="accent1">
                  <a:lumMod val="30000"/>
                  <a:lumOff val="70000"/>
                  <a:alpha val="4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3735" b="1" dirty="0">
                <a:solidFill>
                  <a:schemeClr val="bg1"/>
                </a:solidFill>
                <a:effectLst>
                  <a:outerShdw blurRad="38100" dist="38100" dir="2700000" algn="tl">
                    <a:srgbClr val="000000">
                      <a:alpha val="43137"/>
                    </a:srgbClr>
                  </a:outerShdw>
                </a:effectLst>
                <a:latin typeface="Gotham Medium" panose="02000604030000020004"/>
              </a:rPr>
              <a:t>I do set my bow in the cloud, and it shall be for a token of a covenant between me and the earth. ‘</a:t>
            </a:r>
          </a:p>
          <a:p>
            <a:pPr algn="r"/>
            <a:r>
              <a:rPr lang="en-US" sz="3735" b="1" dirty="0">
                <a:solidFill>
                  <a:schemeClr val="bg1"/>
                </a:solidFill>
                <a:effectLst>
                  <a:outerShdw blurRad="38100" dist="38100" dir="2700000" algn="tl">
                    <a:srgbClr val="000000">
                      <a:alpha val="43137"/>
                    </a:srgbClr>
                  </a:outerShdw>
                </a:effectLst>
                <a:latin typeface="Gotham Medium" panose="02000604030000020004"/>
              </a:rPr>
              <a:t>—Genesis 9:13 KJV</a:t>
            </a:r>
          </a:p>
        </p:txBody>
      </p:sp>
      <p:sp>
        <p:nvSpPr>
          <p:cNvPr id="4" name="TextBox 3">
            <a:extLst>
              <a:ext uri="{FF2B5EF4-FFF2-40B4-BE49-F238E27FC236}">
                <a16:creationId xmlns:a16="http://schemas.microsoft.com/office/drawing/2014/main" id="{F483079F-B8D0-257C-6E07-4D17A42CEC1E}"/>
              </a:ext>
            </a:extLst>
          </p:cNvPr>
          <p:cNvSpPr txBox="1"/>
          <p:nvPr/>
        </p:nvSpPr>
        <p:spPr>
          <a:xfrm>
            <a:off x="82657" y="2958146"/>
            <a:ext cx="8168889" cy="1025345"/>
          </a:xfrm>
          <a:prstGeom prst="rect">
            <a:avLst/>
          </a:prstGeom>
          <a:noFill/>
        </p:spPr>
        <p:txBody>
          <a:bodyPr wrap="square">
            <a:spAutoFit/>
          </a:bodyPr>
          <a:lstStyle/>
          <a:p>
            <a:pPr algn="ctr">
              <a:lnSpc>
                <a:spcPct val="107000"/>
              </a:lnSpc>
              <a:spcAft>
                <a:spcPts val="1067"/>
              </a:spcAft>
            </a:pPr>
            <a:r>
              <a:rPr lang="en-US" sz="5867"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Noah Builds an Altar</a:t>
            </a:r>
            <a:endParaRPr lang="en-US" sz="5867"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32715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A728C5-D055-7D0D-9AC5-7A6DCD5438E6}"/>
              </a:ext>
            </a:extLst>
          </p:cNvPr>
          <p:cNvSpPr txBox="1">
            <a:spLocks/>
          </p:cNvSpPr>
          <p:nvPr/>
        </p:nvSpPr>
        <p:spPr>
          <a:xfrm>
            <a:off x="11620327" y="158282"/>
            <a:ext cx="5719936" cy="975390"/>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cxnSp>
        <p:nvCxnSpPr>
          <p:cNvPr id="11" name="Straight Connector 10">
            <a:extLst>
              <a:ext uri="{FF2B5EF4-FFF2-40B4-BE49-F238E27FC236}">
                <a16:creationId xmlns:a16="http://schemas.microsoft.com/office/drawing/2014/main" id="{42121AC4-B46B-4120-BC08-55AFE9660D5F}"/>
              </a:ext>
            </a:extLst>
          </p:cNvPr>
          <p:cNvCxnSpPr/>
          <p:nvPr/>
        </p:nvCxnSpPr>
        <p:spPr>
          <a:xfrm>
            <a:off x="-131034" y="10692037"/>
            <a:ext cx="17069321"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2" name="Line 10">
            <a:extLst>
              <a:ext uri="{FF2B5EF4-FFF2-40B4-BE49-F238E27FC236}">
                <a16:creationId xmlns:a16="http://schemas.microsoft.com/office/drawing/2014/main" id="{3EC23EEF-28A9-4113-A20E-F4FF5EE825FD}"/>
              </a:ext>
            </a:extLst>
          </p:cNvPr>
          <p:cNvSpPr>
            <a:spLocks noChangeShapeType="1"/>
          </p:cNvSpPr>
          <p:nvPr/>
        </p:nvSpPr>
        <p:spPr bwMode="auto">
          <a:xfrm>
            <a:off x="-131034" y="10692037"/>
            <a:ext cx="17069321" cy="0"/>
          </a:xfrm>
          <a:prstGeom prst="line">
            <a:avLst/>
          </a:prstGeom>
          <a:noFill/>
          <a:ln w="77063">
            <a:solidFill>
              <a:srgbClr val="002060"/>
            </a:solidFill>
            <a:round/>
            <a:headEnd/>
            <a:tailEnd/>
          </a:ln>
        </p:spPr>
        <p:txBody>
          <a:bodyPr/>
          <a:lstStyle/>
          <a:p>
            <a:pPr algn="l"/>
            <a:endParaRPr lang="en-US" sz="2667" dirty="0"/>
          </a:p>
        </p:txBody>
      </p:sp>
      <p:sp>
        <p:nvSpPr>
          <p:cNvPr id="13" name="Line 10">
            <a:extLst>
              <a:ext uri="{FF2B5EF4-FFF2-40B4-BE49-F238E27FC236}">
                <a16:creationId xmlns:a16="http://schemas.microsoft.com/office/drawing/2014/main" id="{F8EA0646-B1C8-4D8A-AEF1-D238740D007E}"/>
              </a:ext>
            </a:extLst>
          </p:cNvPr>
          <p:cNvSpPr>
            <a:spLocks noChangeShapeType="1"/>
          </p:cNvSpPr>
          <p:nvPr/>
        </p:nvSpPr>
        <p:spPr bwMode="auto">
          <a:xfrm rot="5400000">
            <a:off x="-8504741" y="7069374"/>
            <a:ext cx="17069321" cy="0"/>
          </a:xfrm>
          <a:prstGeom prst="line">
            <a:avLst/>
          </a:prstGeom>
          <a:noFill/>
          <a:ln w="77063">
            <a:solidFill>
              <a:srgbClr val="002060"/>
            </a:solidFill>
            <a:round/>
            <a:headEnd/>
            <a:tailEnd/>
          </a:ln>
        </p:spPr>
        <p:txBody>
          <a:bodyPr/>
          <a:lstStyle/>
          <a:p>
            <a:pPr algn="l"/>
            <a:endParaRPr lang="en-US" sz="2667" dirty="0"/>
          </a:p>
        </p:txBody>
      </p:sp>
      <p:sp>
        <p:nvSpPr>
          <p:cNvPr id="24" name="TextBox 23">
            <a:extLst>
              <a:ext uri="{FF2B5EF4-FFF2-40B4-BE49-F238E27FC236}">
                <a16:creationId xmlns:a16="http://schemas.microsoft.com/office/drawing/2014/main" id="{0BE4C8C3-0EDF-4E32-8E8D-92F7FC4BF36F}"/>
              </a:ext>
            </a:extLst>
          </p:cNvPr>
          <p:cNvSpPr txBox="1"/>
          <p:nvPr/>
        </p:nvSpPr>
        <p:spPr>
          <a:xfrm>
            <a:off x="355927" y="213353"/>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LESSON CONTEXT</a:t>
            </a:r>
          </a:p>
        </p:txBody>
      </p:sp>
      <p:sp>
        <p:nvSpPr>
          <p:cNvPr id="7" name="Rectangle 6">
            <a:extLst>
              <a:ext uri="{FF2B5EF4-FFF2-40B4-BE49-F238E27FC236}">
                <a16:creationId xmlns:a16="http://schemas.microsoft.com/office/drawing/2014/main" id="{BFA11D23-DA85-0902-EC51-6A8ED2C89FCF}"/>
              </a:ext>
            </a:extLst>
          </p:cNvPr>
          <p:cNvSpPr/>
          <p:nvPr/>
        </p:nvSpPr>
        <p:spPr>
          <a:xfrm>
            <a:off x="-16669" y="-190500"/>
            <a:ext cx="17373600" cy="9875520"/>
          </a:xfrm>
          <a:prstGeom prst="rect">
            <a:avLst/>
          </a:prstGeom>
          <a:solidFill>
            <a:schemeClr val="accent2">
              <a:lumMod val="75000"/>
              <a:alpha val="3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p:txBody>
      </p:sp>
      <p:pic>
        <p:nvPicPr>
          <p:cNvPr id="25" name="Picture 24">
            <a:extLst>
              <a:ext uri="{FF2B5EF4-FFF2-40B4-BE49-F238E27FC236}">
                <a16:creationId xmlns:a16="http://schemas.microsoft.com/office/drawing/2014/main" id="{45D0B2B2-5E76-4FDD-B007-CA47521856CD}"/>
              </a:ext>
            </a:extLst>
          </p:cNvPr>
          <p:cNvPicPr>
            <a:picLocks noChangeAspect="1"/>
          </p:cNvPicPr>
          <p:nvPr/>
        </p:nvPicPr>
        <p:blipFill>
          <a:blip r:embed="rId3"/>
          <a:srcRect t="20525" b="20525"/>
          <a:stretch/>
        </p:blipFill>
        <p:spPr>
          <a:xfrm>
            <a:off x="-299810" y="4876800"/>
            <a:ext cx="6572166" cy="5811514"/>
          </a:xfrm>
          <a:prstGeom prst="flowChartConnector">
            <a:avLst/>
          </a:prstGeom>
          <a:solidFill>
            <a:schemeClr val="accent2">
              <a:lumMod val="50000"/>
            </a:schemeClr>
          </a:solidFill>
        </p:spPr>
      </p:pic>
      <p:cxnSp>
        <p:nvCxnSpPr>
          <p:cNvPr id="19" name="Straight Connector 18">
            <a:extLst>
              <a:ext uri="{FF2B5EF4-FFF2-40B4-BE49-F238E27FC236}">
                <a16:creationId xmlns:a16="http://schemas.microsoft.com/office/drawing/2014/main" id="{24D1EBCE-E495-4DCA-B841-446BC0CF2047}"/>
              </a:ext>
            </a:extLst>
          </p:cNvPr>
          <p:cNvCxnSpPr/>
          <p:nvPr/>
        </p:nvCxnSpPr>
        <p:spPr>
          <a:xfrm>
            <a:off x="270941" y="1347872"/>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D594435-7125-437C-88A2-0D93F246094F}"/>
              </a:ext>
            </a:extLst>
          </p:cNvPr>
          <p:cNvSpPr/>
          <p:nvPr/>
        </p:nvSpPr>
        <p:spPr>
          <a:xfrm>
            <a:off x="790447" y="2418731"/>
            <a:ext cx="12082328" cy="2862322"/>
          </a:xfrm>
          <a:prstGeom prst="rect">
            <a:avLst/>
          </a:prstGeom>
        </p:spPr>
        <p:txBody>
          <a:bodyPr wrap="square">
            <a:spAutoFit/>
          </a:bodyPr>
          <a:lstStyle/>
          <a:p>
            <a:pPr algn="l"/>
            <a:r>
              <a:rPr lang="en-US" sz="2000" b="1" dirty="0">
                <a:solidFill>
                  <a:srgbClr val="000000"/>
                </a:solidFill>
                <a:latin typeface="Gotham Medium" panose="02000604030000020004"/>
              </a:rPr>
              <a:t>We understand that God made a covenant with Noah. But what exactly does this agreement entail, and what does it mean for us today? This is but the first of several covenants to appear in the Bible, and most have expectations on both sides.  In this case, the covenant with Noah and humanity is not entirely one-sided, with no expectations in return. In Genesis 9:4–6, God says that He will demand an accounting of every person for the shedding of blood. Since humans are created in God’s image, God reserves the right to hold anyone accountable who takes a life (as had Cain in Gen. 4:8). This patience that God offers is a temporary accommodation to the reality of human sinfulness. </a:t>
            </a:r>
          </a:p>
          <a:p>
            <a:pPr algn="l"/>
            <a:r>
              <a:rPr lang="en-US" sz="2000" b="1" dirty="0">
                <a:solidFill>
                  <a:srgbClr val="000000"/>
                </a:solidFill>
                <a:latin typeface="Gotham Medium" panose="02000604030000020004"/>
              </a:rPr>
              <a:t> </a:t>
            </a:r>
          </a:p>
          <a:p>
            <a:pPr algn="l"/>
            <a:r>
              <a:rPr lang="en-US" sz="2000" b="1" dirty="0">
                <a:solidFill>
                  <a:srgbClr val="000000"/>
                </a:solidFill>
                <a:latin typeface="Gotham Medium" panose="02000604030000020004"/>
              </a:rPr>
              <a:t>. </a:t>
            </a:r>
          </a:p>
        </p:txBody>
      </p:sp>
      <p:sp>
        <p:nvSpPr>
          <p:cNvPr id="4" name="Rectangle 3">
            <a:extLst>
              <a:ext uri="{FF2B5EF4-FFF2-40B4-BE49-F238E27FC236}">
                <a16:creationId xmlns:a16="http://schemas.microsoft.com/office/drawing/2014/main" id="{9E354C83-40A9-E002-9EF3-A5577C77B67E}"/>
              </a:ext>
            </a:extLst>
          </p:cNvPr>
          <p:cNvSpPr/>
          <p:nvPr/>
        </p:nvSpPr>
        <p:spPr>
          <a:xfrm>
            <a:off x="671116" y="1459430"/>
            <a:ext cx="16215855" cy="748988"/>
          </a:xfrm>
          <a:prstGeom prst="rect">
            <a:avLst/>
          </a:prstGeom>
          <a:solidFill>
            <a:srgbClr val="002060">
              <a:alpha val="6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4267" b="1" u="sng" cap="small" dirty="0">
                <a:solidFill>
                  <a:schemeClr val="bg1"/>
                </a:solidFill>
                <a:latin typeface="Gotham Medium" panose="02000604030000020004"/>
                <a:ea typeface="Helvetica Neue"/>
                <a:cs typeface="Helvetica Neue"/>
                <a:sym typeface="Helvetica Neue"/>
              </a:rPr>
              <a:t>The Covenant Explained</a:t>
            </a:r>
          </a:p>
        </p:txBody>
      </p:sp>
      <p:sp>
        <p:nvSpPr>
          <p:cNvPr id="6" name="TextBox 5">
            <a:extLst>
              <a:ext uri="{FF2B5EF4-FFF2-40B4-BE49-F238E27FC236}">
                <a16:creationId xmlns:a16="http://schemas.microsoft.com/office/drawing/2014/main" id="{05483C46-5C0E-7ADA-6350-4A4594BB219F}"/>
              </a:ext>
            </a:extLst>
          </p:cNvPr>
          <p:cNvSpPr txBox="1"/>
          <p:nvPr/>
        </p:nvSpPr>
        <p:spPr>
          <a:xfrm>
            <a:off x="6199970" y="4747260"/>
            <a:ext cx="6081482" cy="4708981"/>
          </a:xfrm>
          <a:prstGeom prst="rect">
            <a:avLst/>
          </a:prstGeom>
          <a:noFill/>
        </p:spPr>
        <p:txBody>
          <a:bodyPr wrap="square">
            <a:spAutoFit/>
          </a:bodyPr>
          <a:lstStyle/>
          <a:p>
            <a:r>
              <a:rPr lang="en-US" sz="2000" b="1" dirty="0">
                <a:solidFill>
                  <a:srgbClr val="000000"/>
                </a:solidFill>
                <a:latin typeface="Gotham Medium" panose="02000604030000020004"/>
              </a:rPr>
              <a:t>By presenting burnt offerings of clean animals and birds to the Lord, Noah demonstrates his gratitude, reverence, and commitment to God, acknowledging Him as the ultimate authority and source of salvation. This act of worship did not go unnoticed by God, prompting His response in Genesis 8:21–22. The sacrificial offering may have symbolized Noah’s recognition of humanity’s dependence on God’s grace and mercy. God smells this pleasing aroma, accepts the sacrifice, and responds with words that lay the foundation for the covenant in Genesis 9 (Gen. 8:21–22).  Noah’s act of worship culminates in the establishment of a covenant that endures as a testament to God’s enduring faithfulness and love for creation</a:t>
            </a:r>
            <a:endParaRPr lang="en-US" sz="2000" dirty="0"/>
          </a:p>
        </p:txBody>
      </p:sp>
      <p:sp>
        <p:nvSpPr>
          <p:cNvPr id="8" name="Trapezoid 7">
            <a:extLst>
              <a:ext uri="{FF2B5EF4-FFF2-40B4-BE49-F238E27FC236}">
                <a16:creationId xmlns:a16="http://schemas.microsoft.com/office/drawing/2014/main" id="{01E184D7-C1ED-8D7E-D3E1-AAED451C4D33}"/>
              </a:ext>
            </a:extLst>
          </p:cNvPr>
          <p:cNvSpPr/>
          <p:nvPr/>
        </p:nvSpPr>
        <p:spPr>
          <a:xfrm>
            <a:off x="12209066" y="2565358"/>
            <a:ext cx="5101278" cy="6858501"/>
          </a:xfrm>
          <a:prstGeom prst="trapezoid">
            <a:avLst>
              <a:gd name="adj" fmla="val 18278"/>
            </a:avLst>
          </a:prstGeom>
          <a: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w="314325">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5661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48284-8F1D-143F-5BF9-8852928B69D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091844E-FD44-FF8F-ADD9-128646365279}"/>
              </a:ext>
            </a:extLst>
          </p:cNvPr>
          <p:cNvSpPr/>
          <p:nvPr/>
        </p:nvSpPr>
        <p:spPr>
          <a:xfrm>
            <a:off x="-16669" y="-190500"/>
            <a:ext cx="17373600" cy="9875520"/>
          </a:xfrm>
          <a:prstGeom prst="rect">
            <a:avLst/>
          </a:prstGeom>
          <a:solidFill>
            <a:schemeClr val="accent2">
              <a:lumMod val="75000"/>
              <a:alpha val="3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p:txBody>
      </p:sp>
      <p:pic>
        <p:nvPicPr>
          <p:cNvPr id="25" name="Picture 24">
            <a:extLst>
              <a:ext uri="{FF2B5EF4-FFF2-40B4-BE49-F238E27FC236}">
                <a16:creationId xmlns:a16="http://schemas.microsoft.com/office/drawing/2014/main" id="{EF47F8A6-4175-6A1D-6F94-0051B859B9BF}"/>
              </a:ext>
            </a:extLst>
          </p:cNvPr>
          <p:cNvPicPr>
            <a:picLocks noChangeAspect="1"/>
          </p:cNvPicPr>
          <p:nvPr/>
        </p:nvPicPr>
        <p:blipFill rotWithShape="1">
          <a:blip r:embed="rId3">
            <a:alphaModFix amt="5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38313" r="30711"/>
          <a:stretch/>
        </p:blipFill>
        <p:spPr>
          <a:xfrm flipH="1">
            <a:off x="2729647" y="7696199"/>
            <a:ext cx="3880701" cy="2637555"/>
          </a:xfrm>
          <a:prstGeom prst="ellipse">
            <a:avLst/>
          </a:prstGeom>
          <a:blipFill dpi="0" rotWithShape="1">
            <a:blip r:embed="rId5">
              <a:alphaModFix amt="50000"/>
              <a:duotone>
                <a:schemeClr val="accent2">
                  <a:shade val="45000"/>
                  <a:satMod val="135000"/>
                </a:schemeClr>
                <a:prstClr val="white"/>
              </a:duotone>
            </a:blip>
            <a:srcRect/>
            <a:tile tx="0" ty="0" sx="100000" sy="100000" flip="none" algn="tl"/>
          </a:blipFill>
          <a:ln w="63500">
            <a:solidFill>
              <a:srgbClr val="002060"/>
            </a:solidFill>
          </a:ln>
        </p:spPr>
      </p:pic>
      <p:pic>
        <p:nvPicPr>
          <p:cNvPr id="21" name="Picture 20">
            <a:extLst>
              <a:ext uri="{FF2B5EF4-FFF2-40B4-BE49-F238E27FC236}">
                <a16:creationId xmlns:a16="http://schemas.microsoft.com/office/drawing/2014/main" id="{D7312A52-C5FD-6E93-6487-1BE5ABC550B7}"/>
              </a:ext>
            </a:extLst>
          </p:cNvPr>
          <p:cNvPicPr>
            <a:picLocks noChangeAspect="1"/>
          </p:cNvPicPr>
          <p:nvPr/>
        </p:nvPicPr>
        <p:blipFill>
          <a:blip r:embed="rId6">
            <a:duotone>
              <a:prstClr val="black"/>
              <a:schemeClr val="accent2">
                <a:tint val="45000"/>
                <a:satMod val="400000"/>
              </a:schemeClr>
            </a:duotone>
            <a:extLst>
              <a:ext uri="{BEBA8EAE-BF5A-486C-A8C5-ECC9F3942E4B}">
                <a14:imgProps xmlns:a14="http://schemas.microsoft.com/office/drawing/2010/main">
                  <a14:imgLayer r:embed="rId7">
                    <a14:imgEffect>
                      <a14:brightnessContrast bright="40000"/>
                    </a14:imgEffect>
                  </a14:imgLayer>
                </a14:imgProps>
              </a:ext>
            </a:extLst>
          </a:blip>
          <a:srcRect t="6780" b="6780"/>
          <a:stretch/>
        </p:blipFill>
        <p:spPr>
          <a:xfrm flipH="1">
            <a:off x="1083164" y="2818006"/>
            <a:ext cx="4174625" cy="4287644"/>
          </a:xfrm>
          <a:prstGeom prst="roundRect">
            <a:avLst>
              <a:gd name="adj" fmla="val 8594"/>
            </a:avLst>
          </a:prstGeom>
          <a:solidFill>
            <a:srgbClr val="FFFFFF">
              <a:shade val="85000"/>
            </a:srgbClr>
          </a:solidFill>
          <a:ln w="63500">
            <a:solidFill>
              <a:srgbClr val="002060"/>
            </a:solidFill>
          </a:ln>
          <a:effectLst>
            <a:reflection blurRad="12700" stA="38000" endPos="28000" dist="5000" dir="5400000" sy="-100000" algn="bl" rotWithShape="0"/>
          </a:effectLst>
        </p:spPr>
      </p:pic>
      <p:cxnSp>
        <p:nvCxnSpPr>
          <p:cNvPr id="11" name="Straight Connector 10">
            <a:extLst>
              <a:ext uri="{FF2B5EF4-FFF2-40B4-BE49-F238E27FC236}">
                <a16:creationId xmlns:a16="http://schemas.microsoft.com/office/drawing/2014/main" id="{CB8BEFAF-AF3D-A565-CF13-3ED44B54695C}"/>
              </a:ext>
            </a:extLst>
          </p:cNvPr>
          <p:cNvCxnSpPr/>
          <p:nvPr/>
        </p:nvCxnSpPr>
        <p:spPr>
          <a:xfrm>
            <a:off x="-131034" y="10692037"/>
            <a:ext cx="17069321"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2" name="Line 10">
            <a:extLst>
              <a:ext uri="{FF2B5EF4-FFF2-40B4-BE49-F238E27FC236}">
                <a16:creationId xmlns:a16="http://schemas.microsoft.com/office/drawing/2014/main" id="{C0F30222-06E5-7AF0-157F-F71CA22B2601}"/>
              </a:ext>
            </a:extLst>
          </p:cNvPr>
          <p:cNvSpPr>
            <a:spLocks noChangeShapeType="1"/>
          </p:cNvSpPr>
          <p:nvPr/>
        </p:nvSpPr>
        <p:spPr bwMode="auto">
          <a:xfrm>
            <a:off x="-1235934" y="10692037"/>
            <a:ext cx="17069321" cy="0"/>
          </a:xfrm>
          <a:prstGeom prst="line">
            <a:avLst/>
          </a:prstGeom>
          <a:noFill/>
          <a:ln w="77063">
            <a:solidFill>
              <a:srgbClr val="002060"/>
            </a:solidFill>
            <a:round/>
            <a:headEnd/>
            <a:tailEnd/>
          </a:ln>
        </p:spPr>
        <p:txBody>
          <a:bodyPr/>
          <a:lstStyle/>
          <a:p>
            <a:pPr algn="l"/>
            <a:endParaRPr lang="en-US" sz="2667" dirty="0"/>
          </a:p>
        </p:txBody>
      </p:sp>
      <p:sp>
        <p:nvSpPr>
          <p:cNvPr id="13" name="Line 10">
            <a:extLst>
              <a:ext uri="{FF2B5EF4-FFF2-40B4-BE49-F238E27FC236}">
                <a16:creationId xmlns:a16="http://schemas.microsoft.com/office/drawing/2014/main" id="{8CC160D9-DA62-D46C-A895-2076BA128177}"/>
              </a:ext>
            </a:extLst>
          </p:cNvPr>
          <p:cNvSpPr>
            <a:spLocks noChangeShapeType="1"/>
          </p:cNvSpPr>
          <p:nvPr/>
        </p:nvSpPr>
        <p:spPr bwMode="auto">
          <a:xfrm rot="5400000">
            <a:off x="2558190" y="6837568"/>
            <a:ext cx="8686800" cy="0"/>
          </a:xfrm>
          <a:prstGeom prst="line">
            <a:avLst/>
          </a:prstGeom>
          <a:noFill/>
          <a:ln w="77063">
            <a:solidFill>
              <a:srgbClr val="002060"/>
            </a:solidFill>
            <a:round/>
            <a:headEnd/>
            <a:tailEnd/>
          </a:ln>
        </p:spPr>
        <p:txBody>
          <a:bodyPr/>
          <a:lstStyle/>
          <a:p>
            <a:pPr algn="l"/>
            <a:endParaRPr lang="en-US" sz="2667" dirty="0"/>
          </a:p>
        </p:txBody>
      </p:sp>
      <p:cxnSp>
        <p:nvCxnSpPr>
          <p:cNvPr id="19" name="Straight Connector 18">
            <a:extLst>
              <a:ext uri="{FF2B5EF4-FFF2-40B4-BE49-F238E27FC236}">
                <a16:creationId xmlns:a16="http://schemas.microsoft.com/office/drawing/2014/main" id="{8A8C9EF9-D9FA-E0BC-5207-C4311F772D45}"/>
              </a:ext>
            </a:extLst>
          </p:cNvPr>
          <p:cNvCxnSpPr/>
          <p:nvPr/>
        </p:nvCxnSpPr>
        <p:spPr>
          <a:xfrm>
            <a:off x="118541" y="1438066"/>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3323B7D-5425-693C-3AAB-3A55A5D0159A}"/>
              </a:ext>
            </a:extLst>
          </p:cNvPr>
          <p:cNvSpPr txBox="1"/>
          <p:nvPr/>
        </p:nvSpPr>
        <p:spPr>
          <a:xfrm>
            <a:off x="203527" y="303547"/>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LESSON CONTEXT</a:t>
            </a:r>
          </a:p>
        </p:txBody>
      </p:sp>
      <p:sp>
        <p:nvSpPr>
          <p:cNvPr id="2" name="Rectangle 1">
            <a:extLst>
              <a:ext uri="{FF2B5EF4-FFF2-40B4-BE49-F238E27FC236}">
                <a16:creationId xmlns:a16="http://schemas.microsoft.com/office/drawing/2014/main" id="{9637D330-9EE3-AEFE-1370-88878BAD571B}"/>
              </a:ext>
            </a:extLst>
          </p:cNvPr>
          <p:cNvSpPr/>
          <p:nvPr/>
        </p:nvSpPr>
        <p:spPr>
          <a:xfrm>
            <a:off x="7062177" y="2412250"/>
            <a:ext cx="10278086" cy="6494085"/>
          </a:xfrm>
          <a:prstGeom prst="rect">
            <a:avLst/>
          </a:prstGeom>
        </p:spPr>
        <p:txBody>
          <a:bodyPr wrap="square">
            <a:spAutoFit/>
          </a:bodyPr>
          <a:lstStyle/>
          <a:p>
            <a:pPr algn="l"/>
            <a:r>
              <a:rPr lang="en-US" sz="3200" b="1" dirty="0">
                <a:solidFill>
                  <a:srgbClr val="000000"/>
                </a:solidFill>
                <a:latin typeface="Gotham Medium" panose="02000604030000020004"/>
              </a:rPr>
              <a:t>Noah, his wife, his three sons—Shem, Ham, and Japheth—and their respective wives were the sole human inhabitants of the ark, chosen by God to survive the cataclysmic flood that engulfed the earth. Their exclusive presence aboard the vessel underscores the uniqueness of Noah’s righteousness in a world overrun by wickedness.</a:t>
            </a:r>
          </a:p>
          <a:p>
            <a:pPr algn="l"/>
            <a:endParaRPr lang="en-US" sz="3200" b="1" dirty="0">
              <a:solidFill>
                <a:srgbClr val="000000"/>
              </a:solidFill>
              <a:latin typeface="Gotham Medium" panose="02000604030000020004"/>
            </a:endParaRPr>
          </a:p>
          <a:p>
            <a:pPr algn="l"/>
            <a:r>
              <a:rPr lang="en-US" sz="3200" b="1" dirty="0">
                <a:solidFill>
                  <a:srgbClr val="000000"/>
                </a:solidFill>
                <a:latin typeface="Gotham Medium" panose="02000604030000020004"/>
              </a:rPr>
              <a:t> Noah’s obedience and commitment to God’s commands set his entire family apart, positioning them as vessels of divine preservation amidst the deluge of judgment. Noah’s sons and their respective wives separated from one another and would eventually go on to lay the foundations for early civilizations. </a:t>
            </a:r>
          </a:p>
        </p:txBody>
      </p:sp>
      <p:sp>
        <p:nvSpPr>
          <p:cNvPr id="3" name="Title 2">
            <a:extLst>
              <a:ext uri="{FF2B5EF4-FFF2-40B4-BE49-F238E27FC236}">
                <a16:creationId xmlns:a16="http://schemas.microsoft.com/office/drawing/2014/main" id="{F1674B63-33B7-EF73-31B7-6054C8ECCEAE}"/>
              </a:ext>
            </a:extLst>
          </p:cNvPr>
          <p:cNvSpPr txBox="1">
            <a:spLocks/>
          </p:cNvSpPr>
          <p:nvPr/>
        </p:nvSpPr>
        <p:spPr>
          <a:xfrm>
            <a:off x="11467927" y="248476"/>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sp>
        <p:nvSpPr>
          <p:cNvPr id="4" name="Rectangle 3">
            <a:extLst>
              <a:ext uri="{FF2B5EF4-FFF2-40B4-BE49-F238E27FC236}">
                <a16:creationId xmlns:a16="http://schemas.microsoft.com/office/drawing/2014/main" id="{0D210721-6903-D7CE-CE89-A7F4B6CD5F7E}"/>
              </a:ext>
            </a:extLst>
          </p:cNvPr>
          <p:cNvSpPr/>
          <p:nvPr/>
        </p:nvSpPr>
        <p:spPr>
          <a:xfrm>
            <a:off x="671116" y="1745180"/>
            <a:ext cx="16215855" cy="748988"/>
          </a:xfrm>
          <a:prstGeom prst="rect">
            <a:avLst/>
          </a:prstGeom>
          <a:solidFill>
            <a:srgbClr val="002060">
              <a:alpha val="6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4267" b="1" u="sng" cap="small" dirty="0">
                <a:solidFill>
                  <a:schemeClr val="bg1"/>
                </a:solidFill>
                <a:latin typeface="Gotham Medium" panose="02000604030000020004"/>
                <a:ea typeface="Helvetica Neue"/>
                <a:cs typeface="Helvetica Neue"/>
                <a:sym typeface="Helvetica Neue"/>
              </a:rPr>
              <a:t>Family Bonding</a:t>
            </a:r>
          </a:p>
        </p:txBody>
      </p:sp>
    </p:spTree>
    <p:extLst>
      <p:ext uri="{BB962C8B-B14F-4D97-AF65-F5344CB8AC3E}">
        <p14:creationId xmlns:p14="http://schemas.microsoft.com/office/powerpoint/2010/main" val="444655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16CFA13-A2C8-4819-83DB-63FEDCCD19D2}"/>
              </a:ext>
            </a:extLst>
          </p:cNvPr>
          <p:cNvSpPr/>
          <p:nvPr/>
        </p:nvSpPr>
        <p:spPr>
          <a:xfrm>
            <a:off x="-16669" y="-190500"/>
            <a:ext cx="17373600" cy="9875520"/>
          </a:xfrm>
          <a:prstGeom prst="rect">
            <a:avLst/>
          </a:prstGeom>
          <a:solidFill>
            <a:schemeClr val="accent2">
              <a:lumMod val="75000"/>
              <a:alpha val="3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p:txBody>
      </p:sp>
      <p:pic>
        <p:nvPicPr>
          <p:cNvPr id="24" name="Picture 23">
            <a:extLst>
              <a:ext uri="{FF2B5EF4-FFF2-40B4-BE49-F238E27FC236}">
                <a16:creationId xmlns:a16="http://schemas.microsoft.com/office/drawing/2014/main" id="{24A49AF1-A169-4836-B8DC-9157F6DFDCA6}"/>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rot="21061915">
            <a:off x="-484996" y="5787488"/>
            <a:ext cx="7403889" cy="4354087"/>
          </a:xfrm>
          <a:prstGeom prst="flowChartConnec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cxnSp>
        <p:nvCxnSpPr>
          <p:cNvPr id="11" name="Straight Connector 10">
            <a:extLst>
              <a:ext uri="{FF2B5EF4-FFF2-40B4-BE49-F238E27FC236}">
                <a16:creationId xmlns:a16="http://schemas.microsoft.com/office/drawing/2014/main" id="{42121AC4-B46B-4120-BC08-55AFE9660D5F}"/>
              </a:ext>
            </a:extLst>
          </p:cNvPr>
          <p:cNvCxnSpPr/>
          <p:nvPr/>
        </p:nvCxnSpPr>
        <p:spPr>
          <a:xfrm>
            <a:off x="-512409" y="10692037"/>
            <a:ext cx="17069321"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2" name="Line 10">
            <a:extLst>
              <a:ext uri="{FF2B5EF4-FFF2-40B4-BE49-F238E27FC236}">
                <a16:creationId xmlns:a16="http://schemas.microsoft.com/office/drawing/2014/main" id="{3EC23EEF-28A9-4113-A20E-F4FF5EE825FD}"/>
              </a:ext>
            </a:extLst>
          </p:cNvPr>
          <p:cNvSpPr>
            <a:spLocks noChangeShapeType="1"/>
          </p:cNvSpPr>
          <p:nvPr/>
        </p:nvSpPr>
        <p:spPr bwMode="auto">
          <a:xfrm>
            <a:off x="-512409" y="10692037"/>
            <a:ext cx="17069321" cy="0"/>
          </a:xfrm>
          <a:prstGeom prst="line">
            <a:avLst/>
          </a:prstGeom>
          <a:noFill/>
          <a:ln w="77063">
            <a:solidFill>
              <a:srgbClr val="002060"/>
            </a:solidFill>
            <a:round/>
            <a:headEnd/>
            <a:tailEnd/>
          </a:ln>
        </p:spPr>
        <p:txBody>
          <a:bodyPr/>
          <a:lstStyle/>
          <a:p>
            <a:pPr algn="l"/>
            <a:endParaRPr lang="en-US" sz="2667" dirty="0">
              <a:solidFill>
                <a:srgbClr val="002060"/>
              </a:solidFill>
            </a:endParaRPr>
          </a:p>
        </p:txBody>
      </p:sp>
      <p:sp>
        <p:nvSpPr>
          <p:cNvPr id="14" name="TextBox 13">
            <a:extLst>
              <a:ext uri="{FF2B5EF4-FFF2-40B4-BE49-F238E27FC236}">
                <a16:creationId xmlns:a16="http://schemas.microsoft.com/office/drawing/2014/main" id="{9FFFAFA4-49AA-42D4-BA1D-07381D25B493}"/>
              </a:ext>
            </a:extLst>
          </p:cNvPr>
          <p:cNvSpPr txBox="1"/>
          <p:nvPr/>
        </p:nvSpPr>
        <p:spPr>
          <a:xfrm>
            <a:off x="97631" y="107702"/>
            <a:ext cx="11853139" cy="1077218"/>
          </a:xfrm>
          <a:prstGeom prst="rect">
            <a:avLst/>
          </a:prstGeom>
          <a:noFill/>
        </p:spPr>
        <p:txBody>
          <a:bodyPr wrap="square" rtlCol="0">
            <a:spAutoFit/>
          </a:bodyPr>
          <a:lstStyle/>
          <a:p>
            <a:pPr algn="l"/>
            <a:r>
              <a:rPr lang="en-US" sz="6400" b="1" dirty="0">
                <a:solidFill>
                  <a:srgbClr val="002060"/>
                </a:solidFill>
                <a:latin typeface="Gotham Medium" panose="02000604030000020004" pitchFamily="2" charset="0"/>
              </a:rPr>
              <a:t>LESSON CONTEXT</a:t>
            </a:r>
          </a:p>
        </p:txBody>
      </p:sp>
      <p:cxnSp>
        <p:nvCxnSpPr>
          <p:cNvPr id="19" name="Straight Connector 18">
            <a:extLst>
              <a:ext uri="{FF2B5EF4-FFF2-40B4-BE49-F238E27FC236}">
                <a16:creationId xmlns:a16="http://schemas.microsoft.com/office/drawing/2014/main" id="{24D1EBCE-E495-4DCA-B841-446BC0CF2047}"/>
              </a:ext>
            </a:extLst>
          </p:cNvPr>
          <p:cNvCxnSpPr/>
          <p:nvPr/>
        </p:nvCxnSpPr>
        <p:spPr>
          <a:xfrm>
            <a:off x="12645" y="1242221"/>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5592312-6D1D-409A-B10B-BA9D46A4691A}"/>
              </a:ext>
            </a:extLst>
          </p:cNvPr>
          <p:cNvSpPr/>
          <p:nvPr/>
        </p:nvSpPr>
        <p:spPr>
          <a:xfrm>
            <a:off x="934528" y="1504795"/>
            <a:ext cx="2282420" cy="667106"/>
          </a:xfrm>
          <a:prstGeom prst="rect">
            <a:avLst/>
          </a:prstGeom>
        </p:spPr>
        <p:txBody>
          <a:bodyPr wrap="none">
            <a:spAutoFit/>
          </a:bodyPr>
          <a:lstStyle/>
          <a:p>
            <a:pPr algn="l"/>
            <a:r>
              <a:rPr lang="en-US" sz="3735" b="1" dirty="0">
                <a:solidFill>
                  <a:srgbClr val="002060"/>
                </a:solidFill>
                <a:latin typeface="Gotham Medium" panose="02000604030000020004"/>
              </a:rPr>
              <a:t>God’s Bow</a:t>
            </a:r>
          </a:p>
        </p:txBody>
      </p:sp>
      <p:sp>
        <p:nvSpPr>
          <p:cNvPr id="5" name="Rectangle 4">
            <a:extLst>
              <a:ext uri="{FF2B5EF4-FFF2-40B4-BE49-F238E27FC236}">
                <a16:creationId xmlns:a16="http://schemas.microsoft.com/office/drawing/2014/main" id="{0BE0E462-260F-4E6B-A8E7-3B612E7CDA0B}"/>
              </a:ext>
            </a:extLst>
          </p:cNvPr>
          <p:cNvSpPr/>
          <p:nvPr/>
        </p:nvSpPr>
        <p:spPr>
          <a:xfrm>
            <a:off x="1981200" y="2171901"/>
            <a:ext cx="13814116" cy="3108543"/>
          </a:xfrm>
          <a:prstGeom prst="rect">
            <a:avLst/>
          </a:prstGeom>
        </p:spPr>
        <p:txBody>
          <a:bodyPr wrap="square">
            <a:spAutoFit/>
          </a:bodyPr>
          <a:lstStyle/>
          <a:p>
            <a:pPr algn="l"/>
            <a:r>
              <a:rPr lang="en-US" sz="2800" b="1" dirty="0">
                <a:solidFill>
                  <a:srgbClr val="002060"/>
                </a:solidFill>
                <a:latin typeface="Gotham Medium" panose="02000604030000020004"/>
              </a:rPr>
              <a:t>The symbol tied to this covenant, the rainbow, holds a special significance in the original language.  In Hebrew, the word </a:t>
            </a:r>
            <a:r>
              <a:rPr lang="en-US" sz="2800" b="1" dirty="0" err="1">
                <a:solidFill>
                  <a:srgbClr val="002060"/>
                </a:solidFill>
                <a:latin typeface="Gotham Medium" panose="02000604030000020004"/>
              </a:rPr>
              <a:t>qeshet</a:t>
            </a:r>
            <a:r>
              <a:rPr lang="en-US" sz="2800" b="1" dirty="0">
                <a:solidFill>
                  <a:srgbClr val="002060"/>
                </a:solidFill>
                <a:latin typeface="Gotham Medium" panose="02000604030000020004"/>
              </a:rPr>
              <a:t> (“rainbow” in the NIV) is used for ordinary bows—the kind used to shoot arrows (compare Gen. 27:3). That is why the KJV translates this straightforwardly as God’s “bow” (Gen. 8:13). Following the flood, God’s bow is hung in the clouds as a massive display of forbearance, since God is relinquishing a tool of destruction. The clouds, which had brought the rain and turned against humans, would now display a marvel of God’s handiwork in this colorful display. repay wrongdoing. </a:t>
            </a:r>
          </a:p>
        </p:txBody>
      </p:sp>
      <p:sp>
        <p:nvSpPr>
          <p:cNvPr id="6" name="Rectangle 5">
            <a:extLst>
              <a:ext uri="{FF2B5EF4-FFF2-40B4-BE49-F238E27FC236}">
                <a16:creationId xmlns:a16="http://schemas.microsoft.com/office/drawing/2014/main" id="{710288B1-B8FD-4A99-8E41-A22302DAE6DA}"/>
              </a:ext>
            </a:extLst>
          </p:cNvPr>
          <p:cNvSpPr/>
          <p:nvPr/>
        </p:nvSpPr>
        <p:spPr>
          <a:xfrm>
            <a:off x="8670131" y="5548486"/>
            <a:ext cx="7886781" cy="3108543"/>
          </a:xfrm>
          <a:prstGeom prst="rect">
            <a:avLst/>
          </a:prstGeom>
        </p:spPr>
        <p:txBody>
          <a:bodyPr wrap="square">
            <a:spAutoFit/>
          </a:bodyPr>
          <a:lstStyle/>
          <a:p>
            <a:pPr lvl="0" algn="l" hangingPunct="1">
              <a:defRPr/>
            </a:pPr>
            <a:r>
              <a:rPr lang="en-US" sz="2800" b="1" dirty="0">
                <a:solidFill>
                  <a:srgbClr val="002060"/>
                </a:solidFill>
                <a:latin typeface="Gotham Medium" panose="02000604030000020004"/>
              </a:rPr>
              <a:t>When humans look to the sky to see this sign of peace, they will remember that God has restrained Himself and offered a reprieve from the type of judgment in the time of Noah. At the same time, the “bow in the clouds” can remind humans of God’s power over creation and the ability that He retains to </a:t>
            </a:r>
          </a:p>
        </p:txBody>
      </p:sp>
      <p:sp>
        <p:nvSpPr>
          <p:cNvPr id="23" name="Title 2">
            <a:extLst>
              <a:ext uri="{FF2B5EF4-FFF2-40B4-BE49-F238E27FC236}">
                <a16:creationId xmlns:a16="http://schemas.microsoft.com/office/drawing/2014/main" id="{8F6AFD7D-261E-4B64-BD4F-695000744201}"/>
              </a:ext>
            </a:extLst>
          </p:cNvPr>
          <p:cNvSpPr txBox="1">
            <a:spLocks/>
          </p:cNvSpPr>
          <p:nvPr/>
        </p:nvSpPr>
        <p:spPr>
          <a:xfrm>
            <a:off x="11505652" y="196382"/>
            <a:ext cx="5719936" cy="975390"/>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spTree>
    <p:extLst>
      <p:ext uri="{BB962C8B-B14F-4D97-AF65-F5344CB8AC3E}">
        <p14:creationId xmlns:p14="http://schemas.microsoft.com/office/powerpoint/2010/main" val="592590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F8B64522-F3B5-48EC-B582-656542B7C6BD}"/>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7533217" y="4760674"/>
            <a:ext cx="7403889" cy="6413188"/>
          </a:xfrm>
          <a:prstGeom prst="flowChartConnector">
            <a:avLst/>
          </a:prstGeom>
        </p:spPr>
      </p:pic>
      <p:pic>
        <p:nvPicPr>
          <p:cNvPr id="28" name="Picture 27">
            <a:extLst>
              <a:ext uri="{FF2B5EF4-FFF2-40B4-BE49-F238E27FC236}">
                <a16:creationId xmlns:a16="http://schemas.microsoft.com/office/drawing/2014/main" id="{F70832B1-3FC6-49FC-A24B-1A5B9E7D1CE4}"/>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3967400" y="-496991"/>
            <a:ext cx="7403889" cy="6413188"/>
          </a:xfrm>
          <a:prstGeom prst="flowChartConnector">
            <a:avLst/>
          </a:prstGeom>
        </p:spPr>
      </p:pic>
      <p:pic>
        <p:nvPicPr>
          <p:cNvPr id="27" name="Picture 26">
            <a:extLst>
              <a:ext uri="{FF2B5EF4-FFF2-40B4-BE49-F238E27FC236}">
                <a16:creationId xmlns:a16="http://schemas.microsoft.com/office/drawing/2014/main" id="{964B8E00-C002-4135-84B6-AAED6EAA5AB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rcRect t="21127" b="21127"/>
          <a:stretch/>
        </p:blipFill>
        <p:spPr>
          <a:xfrm>
            <a:off x="10432402" y="-1105419"/>
            <a:ext cx="7403889" cy="6413188"/>
          </a:xfrm>
          <a:prstGeom prst="flowChartConnector">
            <a:avLst/>
          </a:prstGeom>
          <a:blipFill dpi="0" rotWithShape="1">
            <a:blip r:embed="rId7">
              <a:duotone>
                <a:schemeClr val="accent1">
                  <a:shade val="45000"/>
                  <a:satMod val="135000"/>
                </a:schemeClr>
                <a:prstClr val="white"/>
              </a:duotone>
            </a:blip>
            <a:srcRect/>
            <a:tile tx="0" ty="0" sx="100000" sy="100000" flip="none" algn="tl"/>
          </a:blipFill>
        </p:spPr>
      </p:pic>
      <p:pic>
        <p:nvPicPr>
          <p:cNvPr id="26" name="Picture 25">
            <a:extLst>
              <a:ext uri="{FF2B5EF4-FFF2-40B4-BE49-F238E27FC236}">
                <a16:creationId xmlns:a16="http://schemas.microsoft.com/office/drawing/2014/main" id="{7F08523F-E3F3-4E1F-AF95-C3402053BA21}"/>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476288" y="5133009"/>
            <a:ext cx="7403889" cy="6413188"/>
          </a:xfrm>
          <a:prstGeom prst="flowChartConnector">
            <a:avLst/>
          </a:prstGeom>
        </p:spPr>
      </p:pic>
      <p:sp>
        <p:nvSpPr>
          <p:cNvPr id="7171" name="Line 7"/>
          <p:cNvSpPr>
            <a:spLocks noChangeShapeType="1"/>
          </p:cNvSpPr>
          <p:nvPr/>
        </p:nvSpPr>
        <p:spPr bwMode="auto">
          <a:xfrm flipH="1" flipV="1">
            <a:off x="12266461" y="-1608865"/>
            <a:ext cx="5067455" cy="3600561"/>
          </a:xfrm>
          <a:prstGeom prst="line">
            <a:avLst/>
          </a:prstGeom>
          <a:noFill/>
          <a:ln w="12135" cap="rnd">
            <a:solidFill>
              <a:srgbClr val="A9A9EF">
                <a:alpha val="45097"/>
              </a:srgbClr>
            </a:solidFill>
            <a:round/>
            <a:headEnd/>
            <a:tailEnd/>
          </a:ln>
        </p:spPr>
        <p:txBody>
          <a:bodyPr/>
          <a:lstStyle/>
          <a:p>
            <a:endParaRPr lang="en-US" sz="2400">
              <a:solidFill>
                <a:schemeClr val="bg2">
                  <a:lumMod val="50000"/>
                </a:schemeClr>
              </a:solidFill>
            </a:endParaRPr>
          </a:p>
        </p:txBody>
      </p:sp>
      <p:sp>
        <p:nvSpPr>
          <p:cNvPr id="7173" name="Line 9"/>
          <p:cNvSpPr>
            <a:spLocks noChangeShapeType="1"/>
          </p:cNvSpPr>
          <p:nvPr/>
        </p:nvSpPr>
        <p:spPr bwMode="auto">
          <a:xfrm flipH="1" flipV="1">
            <a:off x="12266461" y="-1608865"/>
            <a:ext cx="5067455" cy="3600561"/>
          </a:xfrm>
          <a:prstGeom prst="line">
            <a:avLst/>
          </a:prstGeom>
          <a:noFill/>
          <a:ln w="12135" cap="rnd">
            <a:solidFill>
              <a:srgbClr val="A9A9EF">
                <a:alpha val="45097"/>
              </a:srgbClr>
            </a:solidFill>
            <a:round/>
            <a:headEnd/>
            <a:tailEnd/>
          </a:ln>
        </p:spPr>
        <p:txBody>
          <a:bodyPr/>
          <a:lstStyle/>
          <a:p>
            <a:endParaRPr lang="en-US" sz="2400">
              <a:solidFill>
                <a:schemeClr val="bg2">
                  <a:lumMod val="50000"/>
                </a:schemeClr>
              </a:solidFill>
            </a:endParaRPr>
          </a:p>
        </p:txBody>
      </p:sp>
      <p:cxnSp>
        <p:nvCxnSpPr>
          <p:cNvPr id="7177" name="Straight Connector 25"/>
          <p:cNvCxnSpPr>
            <a:cxnSpLocks noChangeShapeType="1"/>
          </p:cNvCxnSpPr>
          <p:nvPr/>
        </p:nvCxnSpPr>
        <p:spPr bwMode="auto">
          <a:xfrm>
            <a:off x="611964" y="6513731"/>
            <a:ext cx="17800863" cy="1219237"/>
          </a:xfrm>
          <a:prstGeom prst="line">
            <a:avLst/>
          </a:prstGeom>
          <a:noFill/>
          <a:ln w="12700" algn="ctr">
            <a:noFill/>
            <a:miter lim="0"/>
            <a:headEnd/>
            <a:tailEnd/>
          </a:ln>
        </p:spPr>
      </p:cxnSp>
      <p:sp>
        <p:nvSpPr>
          <p:cNvPr id="23" name="Rectangle 13"/>
          <p:cNvSpPr>
            <a:spLocks/>
          </p:cNvSpPr>
          <p:nvPr/>
        </p:nvSpPr>
        <p:spPr bwMode="auto">
          <a:xfrm>
            <a:off x="430676" y="2827919"/>
            <a:ext cx="16297624" cy="5019299"/>
          </a:xfrm>
          <a:prstGeom prst="rect">
            <a:avLst/>
          </a:prstGeom>
          <a:solidFill>
            <a:schemeClr val="accent2">
              <a:lumMod val="50000"/>
              <a:alpha val="60000"/>
            </a:schemeClr>
          </a:solidFill>
          <a:ln w="76200">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18537" tIns="67735" rIns="118537" bIns="67735" anchor="ctr"/>
          <a:lstStyle/>
          <a:p>
            <a:pPr algn="l"/>
            <a:r>
              <a:rPr lang="en-US" sz="3200" b="1" dirty="0">
                <a:solidFill>
                  <a:schemeClr val="bg1"/>
                </a:solidFill>
                <a:latin typeface="Gotham Medium" panose="02000604030000020004"/>
                <a:ea typeface="Helvetica Neue"/>
                <a:cs typeface="Helvetica Neue"/>
                <a:sym typeface="Helvetica Neue"/>
              </a:rPr>
              <a:t>13 And it came to pass in the six hundredth and first year, in the first month, the first day of the month, the waters were dried up from off the earth: and Noah removed the covering of the ark, and looked, and, behold, the face of the ground was dry. </a:t>
            </a:r>
          </a:p>
          <a:p>
            <a:pPr algn="l"/>
            <a:r>
              <a:rPr lang="en-US" sz="3200" b="1" dirty="0">
                <a:solidFill>
                  <a:schemeClr val="bg1"/>
                </a:solidFill>
                <a:latin typeface="Gotham Medium" panose="02000604030000020004"/>
                <a:ea typeface="Helvetica Neue"/>
                <a:cs typeface="Helvetica Neue"/>
                <a:sym typeface="Helvetica Neue"/>
              </a:rPr>
              <a:t>14 And in the second month, on the seven and twentieth day of the month, was the earth dried. </a:t>
            </a:r>
          </a:p>
          <a:p>
            <a:pPr algn="l"/>
            <a:r>
              <a:rPr lang="en-US" sz="3200" b="1" dirty="0">
                <a:solidFill>
                  <a:schemeClr val="bg1"/>
                </a:solidFill>
                <a:latin typeface="Gotham Medium" panose="02000604030000020004"/>
                <a:ea typeface="Helvetica Neue"/>
                <a:cs typeface="Helvetica Neue"/>
                <a:sym typeface="Helvetica Neue"/>
              </a:rPr>
              <a:t>15 And God </a:t>
            </a:r>
            <a:r>
              <a:rPr lang="en-US" sz="3200" b="1" dirty="0" err="1">
                <a:solidFill>
                  <a:schemeClr val="bg1"/>
                </a:solidFill>
                <a:latin typeface="Gotham Medium" panose="02000604030000020004"/>
                <a:ea typeface="Helvetica Neue"/>
                <a:cs typeface="Helvetica Neue"/>
                <a:sym typeface="Helvetica Neue"/>
              </a:rPr>
              <a:t>spake</a:t>
            </a:r>
            <a:r>
              <a:rPr lang="en-US" sz="3200" b="1" dirty="0">
                <a:solidFill>
                  <a:schemeClr val="bg1"/>
                </a:solidFill>
                <a:latin typeface="Gotham Medium" panose="02000604030000020004"/>
                <a:ea typeface="Helvetica Neue"/>
                <a:cs typeface="Helvetica Neue"/>
                <a:sym typeface="Helvetica Neue"/>
              </a:rPr>
              <a:t> unto Noah, saying, </a:t>
            </a:r>
          </a:p>
          <a:p>
            <a:pPr algn="l"/>
            <a:r>
              <a:rPr lang="en-US" sz="3200" b="1" dirty="0">
                <a:solidFill>
                  <a:schemeClr val="bg1"/>
                </a:solidFill>
                <a:latin typeface="Gotham Medium" panose="02000604030000020004"/>
                <a:ea typeface="Helvetica Neue"/>
                <a:cs typeface="Helvetica Neue"/>
                <a:sym typeface="Helvetica Neue"/>
              </a:rPr>
              <a:t>16 Go forth of the ark, thou, and thy wife, and thy sons, and thy sons’ wives with thee.  </a:t>
            </a:r>
          </a:p>
          <a:p>
            <a:pPr algn="l"/>
            <a:r>
              <a:rPr lang="en-US" sz="3200" b="1" dirty="0">
                <a:solidFill>
                  <a:schemeClr val="bg1"/>
                </a:solidFill>
                <a:latin typeface="Gotham Medium" panose="02000604030000020004"/>
                <a:ea typeface="Helvetica Neue"/>
                <a:cs typeface="Helvetica Neue"/>
                <a:sym typeface="Helvetica Neue"/>
              </a:rPr>
              <a:t>17 Bring forth with thee every living thing that is with thee, of all flesh, both of fowl, and of cattle, and of every creeping thing that </a:t>
            </a:r>
            <a:r>
              <a:rPr lang="en-US" sz="3200" b="1" dirty="0" err="1">
                <a:solidFill>
                  <a:schemeClr val="bg1"/>
                </a:solidFill>
                <a:latin typeface="Gotham Medium" panose="02000604030000020004"/>
                <a:ea typeface="Helvetica Neue"/>
                <a:cs typeface="Helvetica Neue"/>
                <a:sym typeface="Helvetica Neue"/>
              </a:rPr>
              <a:t>creepeth</a:t>
            </a:r>
            <a:r>
              <a:rPr lang="en-US" sz="3200" b="1" dirty="0">
                <a:solidFill>
                  <a:schemeClr val="bg1"/>
                </a:solidFill>
                <a:latin typeface="Gotham Medium" panose="02000604030000020004"/>
                <a:ea typeface="Helvetica Neue"/>
                <a:cs typeface="Helvetica Neue"/>
                <a:sym typeface="Helvetica Neue"/>
              </a:rPr>
              <a:t> upon the earth; that they may breed abundantly in the earth, and be fruitful, and multiply upon the earth. </a:t>
            </a:r>
          </a:p>
        </p:txBody>
      </p:sp>
      <p:sp>
        <p:nvSpPr>
          <p:cNvPr id="24" name="Line 10">
            <a:extLst>
              <a:ext uri="{FF2B5EF4-FFF2-40B4-BE49-F238E27FC236}">
                <a16:creationId xmlns:a16="http://schemas.microsoft.com/office/drawing/2014/main" id="{0A027986-47CB-4EC3-A673-ABF84764C316}"/>
              </a:ext>
            </a:extLst>
          </p:cNvPr>
          <p:cNvSpPr>
            <a:spLocks noChangeShapeType="1"/>
          </p:cNvSpPr>
          <p:nvPr/>
        </p:nvSpPr>
        <p:spPr bwMode="auto">
          <a:xfrm>
            <a:off x="-208975" y="2608959"/>
            <a:ext cx="17800863" cy="0"/>
          </a:xfrm>
          <a:prstGeom prst="line">
            <a:avLst/>
          </a:prstGeom>
          <a:noFill/>
          <a:ln w="77063">
            <a:solidFill>
              <a:schemeClr val="tx1"/>
            </a:solidFill>
            <a:round/>
            <a:headEnd/>
            <a:tailEnd/>
          </a:ln>
        </p:spPr>
        <p:txBody>
          <a:bodyPr/>
          <a:lstStyle/>
          <a:p>
            <a:pPr algn="l"/>
            <a:endParaRPr lang="en-US" sz="2667"/>
          </a:p>
        </p:txBody>
      </p:sp>
      <p:sp>
        <p:nvSpPr>
          <p:cNvPr id="41" name="TextBox 40">
            <a:extLst>
              <a:ext uri="{FF2B5EF4-FFF2-40B4-BE49-F238E27FC236}">
                <a16:creationId xmlns:a16="http://schemas.microsoft.com/office/drawing/2014/main" id="{55FC8DB6-0545-402E-8EC4-8011DECDBFD1}"/>
              </a:ext>
            </a:extLst>
          </p:cNvPr>
          <p:cNvSpPr txBox="1"/>
          <p:nvPr/>
        </p:nvSpPr>
        <p:spPr>
          <a:xfrm>
            <a:off x="270942" y="174071"/>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LESSON OVERVIEW</a:t>
            </a:r>
          </a:p>
        </p:txBody>
      </p:sp>
      <p:sp>
        <p:nvSpPr>
          <p:cNvPr id="17" name="Line 10">
            <a:extLst>
              <a:ext uri="{FF2B5EF4-FFF2-40B4-BE49-F238E27FC236}">
                <a16:creationId xmlns:a16="http://schemas.microsoft.com/office/drawing/2014/main" id="{F67760C7-6837-45B9-B842-5FDDC5966EEE}"/>
              </a:ext>
            </a:extLst>
          </p:cNvPr>
          <p:cNvSpPr>
            <a:spLocks noChangeShapeType="1"/>
          </p:cNvSpPr>
          <p:nvPr/>
        </p:nvSpPr>
        <p:spPr bwMode="auto">
          <a:xfrm>
            <a:off x="-320944" y="7999668"/>
            <a:ext cx="17800863" cy="0"/>
          </a:xfrm>
          <a:prstGeom prst="line">
            <a:avLst/>
          </a:prstGeom>
          <a:noFill/>
          <a:ln w="114300">
            <a:solidFill>
              <a:srgbClr val="000000"/>
            </a:solidFill>
            <a:round/>
            <a:headEnd/>
            <a:tailEnd/>
          </a:ln>
        </p:spPr>
        <p:txBody>
          <a:bodyPr anchor="ctr"/>
          <a:lstStyle/>
          <a:p>
            <a:pPr algn="l"/>
            <a:endParaRPr lang="en-US" sz="2667" dirty="0">
              <a:solidFill>
                <a:schemeClr val="accent4">
                  <a:lumMod val="60000"/>
                  <a:lumOff val="40000"/>
                </a:schemeClr>
              </a:solidFill>
            </a:endParaRPr>
          </a:p>
        </p:txBody>
      </p:sp>
      <p:sp>
        <p:nvSpPr>
          <p:cNvPr id="2" name="Rectangle 1">
            <a:extLst>
              <a:ext uri="{FF2B5EF4-FFF2-40B4-BE49-F238E27FC236}">
                <a16:creationId xmlns:a16="http://schemas.microsoft.com/office/drawing/2014/main" id="{B073B5BA-3F73-4788-A44E-6FEC2EA0391D}"/>
              </a:ext>
            </a:extLst>
          </p:cNvPr>
          <p:cNvSpPr/>
          <p:nvPr/>
        </p:nvSpPr>
        <p:spPr>
          <a:xfrm>
            <a:off x="567265" y="8152119"/>
            <a:ext cx="16297624" cy="1200329"/>
          </a:xfrm>
          <a:prstGeom prst="rect">
            <a:avLst/>
          </a:prstGeom>
          <a:solidFill>
            <a:schemeClr val="accent2">
              <a:lumMod val="50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marL="457246" indent="-457246">
              <a:buFont typeface="Wingdings" panose="05000000000000000000" pitchFamily="2" charset="2"/>
              <a:buChar char="q"/>
            </a:pPr>
            <a:r>
              <a:rPr lang="en-US" sz="2400" b="1" dirty="0">
                <a:solidFill>
                  <a:schemeClr val="bg1"/>
                </a:solidFill>
                <a:latin typeface="Helvetica Neue"/>
                <a:ea typeface="Helvetica Neue"/>
                <a:cs typeface="Helvetica Neue"/>
                <a:sym typeface="Helvetica Neue"/>
              </a:rPr>
              <a:t> God tells Noah and his family to leave the ark and to fill the earth. </a:t>
            </a:r>
          </a:p>
          <a:p>
            <a:pPr marL="457246" indent="-457246">
              <a:buFont typeface="Wingdings" panose="05000000000000000000" pitchFamily="2" charset="2"/>
              <a:buChar char="q"/>
            </a:pPr>
            <a:r>
              <a:rPr lang="en-US" sz="2400" b="1" dirty="0">
                <a:solidFill>
                  <a:schemeClr val="bg1"/>
                </a:solidFill>
                <a:latin typeface="Helvetica Neue"/>
                <a:ea typeface="Helvetica Neue"/>
                <a:cs typeface="Helvetica Neue"/>
                <a:sym typeface="Helvetica Neue"/>
              </a:rPr>
              <a:t> God reiterates the blessing to be fruitful and multiply. </a:t>
            </a:r>
          </a:p>
          <a:p>
            <a:pPr marL="457246" indent="-457246">
              <a:buFont typeface="Wingdings" panose="05000000000000000000" pitchFamily="2" charset="2"/>
              <a:buChar char="q"/>
            </a:pPr>
            <a:r>
              <a:rPr lang="en-US" sz="2400" b="1" dirty="0">
                <a:solidFill>
                  <a:schemeClr val="bg1"/>
                </a:solidFill>
                <a:latin typeface="Helvetica Neue"/>
                <a:ea typeface="Helvetica Neue"/>
                <a:cs typeface="Helvetica Neue"/>
                <a:sym typeface="Helvetica Neue"/>
              </a:rPr>
              <a:t> God’s plan to repopulate the earth through Noah and the contents of the ark is a success. </a:t>
            </a:r>
          </a:p>
        </p:txBody>
      </p:sp>
      <p:cxnSp>
        <p:nvCxnSpPr>
          <p:cNvPr id="20" name="Straight Connector 19">
            <a:extLst>
              <a:ext uri="{FF2B5EF4-FFF2-40B4-BE49-F238E27FC236}">
                <a16:creationId xmlns:a16="http://schemas.microsoft.com/office/drawing/2014/main" id="{E10B1E77-DAEF-4D4A-B41E-3FCD1B0216C5}"/>
              </a:ext>
            </a:extLst>
          </p:cNvPr>
          <p:cNvCxnSpPr/>
          <p:nvPr/>
        </p:nvCxnSpPr>
        <p:spPr>
          <a:xfrm>
            <a:off x="-208975" y="1282100"/>
            <a:ext cx="1780086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le 2">
            <a:extLst>
              <a:ext uri="{FF2B5EF4-FFF2-40B4-BE49-F238E27FC236}">
                <a16:creationId xmlns:a16="http://schemas.microsoft.com/office/drawing/2014/main" id="{7000DBBD-23B0-4E1D-8DC5-B3F53CD76D96}"/>
              </a:ext>
            </a:extLst>
          </p:cNvPr>
          <p:cNvSpPr txBox="1">
            <a:spLocks/>
          </p:cNvSpPr>
          <p:nvPr/>
        </p:nvSpPr>
        <p:spPr>
          <a:xfrm>
            <a:off x="11620327" y="76214"/>
            <a:ext cx="5719936" cy="975390"/>
          </a:xfrm>
          <a:prstGeom prst="rect">
            <a:avLst/>
          </a:prstGeom>
          <a:solidFill>
            <a:schemeClr val="accent2">
              <a:lumMod val="50000"/>
              <a:alpha val="6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sp>
        <p:nvSpPr>
          <p:cNvPr id="22" name="Title 2">
            <a:extLst>
              <a:ext uri="{FF2B5EF4-FFF2-40B4-BE49-F238E27FC236}">
                <a16:creationId xmlns:a16="http://schemas.microsoft.com/office/drawing/2014/main" id="{B88ADFCF-1973-4DBE-8262-412C4DDA3DD2}"/>
              </a:ext>
            </a:extLst>
          </p:cNvPr>
          <p:cNvSpPr txBox="1">
            <a:spLocks/>
          </p:cNvSpPr>
          <p:nvPr/>
        </p:nvSpPr>
        <p:spPr>
          <a:xfrm>
            <a:off x="430675" y="1501060"/>
            <a:ext cx="7986493" cy="888939"/>
          </a:xfrm>
          <a:prstGeom prst="rect">
            <a:avLst/>
          </a:prstGeom>
          <a:solidFill>
            <a:schemeClr val="accent2">
              <a:lumMod val="50000"/>
              <a:alpha val="6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3735" b="1" dirty="0">
                <a:latin typeface="Gotham Medium" panose="02000604030000020004"/>
                <a:ea typeface="Helvetica Neue"/>
                <a:cs typeface="Helvetica Neue"/>
                <a:sym typeface="Helvetica Neue"/>
              </a:rPr>
              <a:t>Dry Land - Genesis 8:13–17 KJV</a:t>
            </a:r>
          </a:p>
        </p:txBody>
      </p:sp>
    </p:spTree>
    <p:extLst>
      <p:ext uri="{BB962C8B-B14F-4D97-AF65-F5344CB8AC3E}">
        <p14:creationId xmlns:p14="http://schemas.microsoft.com/office/powerpoint/2010/main" val="3452994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A4BE9-4392-955B-36A8-0ADBF440B95A}"/>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65F6006D-7720-E7D0-BE7B-8B6A6302F91E}"/>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7533217" y="4760674"/>
            <a:ext cx="7403889" cy="6413188"/>
          </a:xfrm>
          <a:prstGeom prst="flowChartConnector">
            <a:avLst/>
          </a:prstGeom>
        </p:spPr>
      </p:pic>
      <p:pic>
        <p:nvPicPr>
          <p:cNvPr id="28" name="Picture 27">
            <a:extLst>
              <a:ext uri="{FF2B5EF4-FFF2-40B4-BE49-F238E27FC236}">
                <a16:creationId xmlns:a16="http://schemas.microsoft.com/office/drawing/2014/main" id="{8C255B57-A47E-218D-BA93-ED3694EEFBB8}"/>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3967400" y="-496991"/>
            <a:ext cx="7403889" cy="6413188"/>
          </a:xfrm>
          <a:prstGeom prst="flowChartConnector">
            <a:avLst/>
          </a:prstGeom>
        </p:spPr>
      </p:pic>
      <p:pic>
        <p:nvPicPr>
          <p:cNvPr id="27" name="Picture 26">
            <a:extLst>
              <a:ext uri="{FF2B5EF4-FFF2-40B4-BE49-F238E27FC236}">
                <a16:creationId xmlns:a16="http://schemas.microsoft.com/office/drawing/2014/main" id="{35973AE2-8318-58D8-2FC3-B6A823A23D0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rcRect t="21127" b="21127"/>
          <a:stretch/>
        </p:blipFill>
        <p:spPr>
          <a:xfrm>
            <a:off x="10432402" y="-1105419"/>
            <a:ext cx="7403889" cy="6413188"/>
          </a:xfrm>
          <a:prstGeom prst="flowChartConnector">
            <a:avLst/>
          </a:prstGeom>
          <a:blipFill dpi="0" rotWithShape="1">
            <a:blip r:embed="rId7">
              <a:duotone>
                <a:schemeClr val="accent1">
                  <a:shade val="45000"/>
                  <a:satMod val="135000"/>
                </a:schemeClr>
                <a:prstClr val="white"/>
              </a:duotone>
            </a:blip>
            <a:srcRect/>
            <a:tile tx="0" ty="0" sx="100000" sy="100000" flip="none" algn="tl"/>
          </a:blipFill>
        </p:spPr>
      </p:pic>
      <p:pic>
        <p:nvPicPr>
          <p:cNvPr id="26" name="Picture 25">
            <a:extLst>
              <a:ext uri="{FF2B5EF4-FFF2-40B4-BE49-F238E27FC236}">
                <a16:creationId xmlns:a16="http://schemas.microsoft.com/office/drawing/2014/main" id="{72FFB13F-96F6-1AD7-2E64-EB0DCBA8BAD8}"/>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476288" y="5133009"/>
            <a:ext cx="7403889" cy="6413188"/>
          </a:xfrm>
          <a:prstGeom prst="flowChartConnector">
            <a:avLst/>
          </a:prstGeom>
        </p:spPr>
      </p:pic>
      <p:sp>
        <p:nvSpPr>
          <p:cNvPr id="7171" name="Line 7">
            <a:extLst>
              <a:ext uri="{FF2B5EF4-FFF2-40B4-BE49-F238E27FC236}">
                <a16:creationId xmlns:a16="http://schemas.microsoft.com/office/drawing/2014/main" id="{55FEBDD1-AC34-A18D-5EB2-C3526602F99E}"/>
              </a:ext>
            </a:extLst>
          </p:cNvPr>
          <p:cNvSpPr>
            <a:spLocks noChangeShapeType="1"/>
          </p:cNvSpPr>
          <p:nvPr/>
        </p:nvSpPr>
        <p:spPr bwMode="auto">
          <a:xfrm flipH="1" flipV="1">
            <a:off x="12266461" y="-1608865"/>
            <a:ext cx="5067455" cy="3600561"/>
          </a:xfrm>
          <a:prstGeom prst="line">
            <a:avLst/>
          </a:prstGeom>
          <a:noFill/>
          <a:ln w="12135" cap="rnd">
            <a:solidFill>
              <a:srgbClr val="A9A9EF">
                <a:alpha val="45097"/>
              </a:srgbClr>
            </a:solidFill>
            <a:round/>
            <a:headEnd/>
            <a:tailEnd/>
          </a:ln>
        </p:spPr>
        <p:txBody>
          <a:bodyPr/>
          <a:lstStyle/>
          <a:p>
            <a:endParaRPr lang="en-US" sz="2400">
              <a:solidFill>
                <a:schemeClr val="bg2">
                  <a:lumMod val="50000"/>
                </a:schemeClr>
              </a:solidFill>
            </a:endParaRPr>
          </a:p>
        </p:txBody>
      </p:sp>
      <p:sp>
        <p:nvSpPr>
          <p:cNvPr id="7173" name="Line 9">
            <a:extLst>
              <a:ext uri="{FF2B5EF4-FFF2-40B4-BE49-F238E27FC236}">
                <a16:creationId xmlns:a16="http://schemas.microsoft.com/office/drawing/2014/main" id="{AB59B39C-D06E-2314-AEB0-5FF2BF0643E2}"/>
              </a:ext>
            </a:extLst>
          </p:cNvPr>
          <p:cNvSpPr>
            <a:spLocks noChangeShapeType="1"/>
          </p:cNvSpPr>
          <p:nvPr/>
        </p:nvSpPr>
        <p:spPr bwMode="auto">
          <a:xfrm flipH="1" flipV="1">
            <a:off x="12266461" y="-1608865"/>
            <a:ext cx="5067455" cy="3600561"/>
          </a:xfrm>
          <a:prstGeom prst="line">
            <a:avLst/>
          </a:prstGeom>
          <a:noFill/>
          <a:ln w="12135" cap="rnd">
            <a:solidFill>
              <a:srgbClr val="A9A9EF">
                <a:alpha val="45097"/>
              </a:srgbClr>
            </a:solidFill>
            <a:round/>
            <a:headEnd/>
            <a:tailEnd/>
          </a:ln>
        </p:spPr>
        <p:txBody>
          <a:bodyPr/>
          <a:lstStyle/>
          <a:p>
            <a:endParaRPr lang="en-US" sz="2400">
              <a:solidFill>
                <a:schemeClr val="bg2">
                  <a:lumMod val="50000"/>
                </a:schemeClr>
              </a:solidFill>
            </a:endParaRPr>
          </a:p>
        </p:txBody>
      </p:sp>
      <p:cxnSp>
        <p:nvCxnSpPr>
          <p:cNvPr id="7177" name="Straight Connector 25">
            <a:extLst>
              <a:ext uri="{FF2B5EF4-FFF2-40B4-BE49-F238E27FC236}">
                <a16:creationId xmlns:a16="http://schemas.microsoft.com/office/drawing/2014/main" id="{338017C9-65D1-BBD3-4E76-1B25A1350105}"/>
              </a:ext>
            </a:extLst>
          </p:cNvPr>
          <p:cNvCxnSpPr>
            <a:cxnSpLocks noChangeShapeType="1"/>
          </p:cNvCxnSpPr>
          <p:nvPr/>
        </p:nvCxnSpPr>
        <p:spPr bwMode="auto">
          <a:xfrm>
            <a:off x="611964" y="6513731"/>
            <a:ext cx="17800863" cy="1219237"/>
          </a:xfrm>
          <a:prstGeom prst="line">
            <a:avLst/>
          </a:prstGeom>
          <a:noFill/>
          <a:ln w="12700" algn="ctr">
            <a:noFill/>
            <a:miter lim="0"/>
            <a:headEnd/>
            <a:tailEnd/>
          </a:ln>
        </p:spPr>
      </p:cxnSp>
      <p:sp>
        <p:nvSpPr>
          <p:cNvPr id="23" name="Rectangle 13">
            <a:extLst>
              <a:ext uri="{FF2B5EF4-FFF2-40B4-BE49-F238E27FC236}">
                <a16:creationId xmlns:a16="http://schemas.microsoft.com/office/drawing/2014/main" id="{AF46913E-D1FF-7D5D-A0E1-9301879EA105}"/>
              </a:ext>
            </a:extLst>
          </p:cNvPr>
          <p:cNvSpPr>
            <a:spLocks/>
          </p:cNvSpPr>
          <p:nvPr/>
        </p:nvSpPr>
        <p:spPr bwMode="auto">
          <a:xfrm>
            <a:off x="163976" y="2827920"/>
            <a:ext cx="16903240" cy="4469000"/>
          </a:xfrm>
          <a:prstGeom prst="rect">
            <a:avLst/>
          </a:prstGeom>
          <a:solidFill>
            <a:schemeClr val="accent2">
              <a:lumMod val="50000"/>
              <a:alpha val="60000"/>
            </a:schemeClr>
          </a:solidFill>
          <a:ln w="76200">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18537" tIns="67735" rIns="118537" bIns="67735" anchor="ctr"/>
          <a:lstStyle/>
          <a:p>
            <a:pPr algn="l"/>
            <a:r>
              <a:rPr lang="en-US" sz="2800" b="1" dirty="0">
                <a:solidFill>
                  <a:schemeClr val="bg1"/>
                </a:solidFill>
                <a:latin typeface="Gotham Medium" panose="02000604030000020004"/>
                <a:ea typeface="Helvetica Neue"/>
                <a:cs typeface="Helvetica Neue"/>
                <a:sym typeface="Helvetica Neue"/>
              </a:rPr>
              <a:t>18 And Noah went forth, and his sons, and his wife, and his sons’ wives with him:</a:t>
            </a:r>
          </a:p>
          <a:p>
            <a:pPr algn="l"/>
            <a:r>
              <a:rPr lang="en-US" sz="2800" b="1" dirty="0">
                <a:solidFill>
                  <a:schemeClr val="bg1"/>
                </a:solidFill>
                <a:latin typeface="Gotham Medium" panose="02000604030000020004"/>
                <a:ea typeface="Helvetica Neue"/>
                <a:cs typeface="Helvetica Neue"/>
                <a:sym typeface="Helvetica Neue"/>
              </a:rPr>
              <a:t>19 Every beast, every creeping thing, and every fowl, and whatsoever </a:t>
            </a:r>
            <a:r>
              <a:rPr lang="en-US" sz="2800" b="1" dirty="0" err="1">
                <a:solidFill>
                  <a:schemeClr val="bg1"/>
                </a:solidFill>
                <a:latin typeface="Gotham Medium" panose="02000604030000020004"/>
                <a:ea typeface="Helvetica Neue"/>
                <a:cs typeface="Helvetica Neue"/>
                <a:sym typeface="Helvetica Neue"/>
              </a:rPr>
              <a:t>creepeth</a:t>
            </a:r>
            <a:r>
              <a:rPr lang="en-US" sz="2800" b="1" dirty="0">
                <a:solidFill>
                  <a:schemeClr val="bg1"/>
                </a:solidFill>
                <a:latin typeface="Gotham Medium" panose="02000604030000020004"/>
                <a:ea typeface="Helvetica Neue"/>
                <a:cs typeface="Helvetica Neue"/>
                <a:sym typeface="Helvetica Neue"/>
              </a:rPr>
              <a:t> upon the earth, after their kinds, went forth out of the ark. </a:t>
            </a:r>
          </a:p>
          <a:p>
            <a:pPr algn="l"/>
            <a:r>
              <a:rPr lang="en-US" sz="2800" b="1" dirty="0">
                <a:solidFill>
                  <a:schemeClr val="bg1"/>
                </a:solidFill>
                <a:latin typeface="Gotham Medium" panose="02000604030000020004"/>
                <a:ea typeface="Helvetica Neue"/>
                <a:cs typeface="Helvetica Neue"/>
                <a:sym typeface="Helvetica Neue"/>
              </a:rPr>
              <a:t>20 And Noah </a:t>
            </a:r>
            <a:r>
              <a:rPr lang="en-US" sz="2800" b="1" dirty="0" err="1">
                <a:solidFill>
                  <a:schemeClr val="bg1"/>
                </a:solidFill>
                <a:latin typeface="Gotham Medium" panose="02000604030000020004"/>
                <a:ea typeface="Helvetica Neue"/>
                <a:cs typeface="Helvetica Neue"/>
                <a:sym typeface="Helvetica Neue"/>
              </a:rPr>
              <a:t>builded</a:t>
            </a:r>
            <a:r>
              <a:rPr lang="en-US" sz="2800" b="1" dirty="0">
                <a:solidFill>
                  <a:schemeClr val="bg1"/>
                </a:solidFill>
                <a:latin typeface="Gotham Medium" panose="02000604030000020004"/>
                <a:ea typeface="Helvetica Neue"/>
                <a:cs typeface="Helvetica Neue"/>
                <a:sym typeface="Helvetica Neue"/>
              </a:rPr>
              <a:t> an altar unto the LORD; and took of every clean beast, and of every clean fowl, and offered burnt offerings on the altar. </a:t>
            </a:r>
          </a:p>
          <a:p>
            <a:pPr algn="l"/>
            <a:r>
              <a:rPr lang="en-US" sz="2800" b="1" dirty="0">
                <a:solidFill>
                  <a:schemeClr val="bg1"/>
                </a:solidFill>
                <a:latin typeface="Gotham Medium" panose="02000604030000020004"/>
                <a:ea typeface="Helvetica Neue"/>
                <a:cs typeface="Helvetica Neue"/>
                <a:sym typeface="Helvetica Neue"/>
              </a:rPr>
              <a:t>21 And the LORD smelled a sweet </a:t>
            </a:r>
            <a:r>
              <a:rPr lang="en-US" sz="2800" b="1" dirty="0" err="1">
                <a:solidFill>
                  <a:schemeClr val="bg1"/>
                </a:solidFill>
                <a:latin typeface="Gotham Medium" panose="02000604030000020004"/>
                <a:ea typeface="Helvetica Neue"/>
                <a:cs typeface="Helvetica Neue"/>
                <a:sym typeface="Helvetica Neue"/>
              </a:rPr>
              <a:t>savour</a:t>
            </a:r>
            <a:r>
              <a:rPr lang="en-US" sz="2800" b="1" dirty="0">
                <a:solidFill>
                  <a:schemeClr val="bg1"/>
                </a:solidFill>
                <a:latin typeface="Gotham Medium" panose="02000604030000020004"/>
                <a:ea typeface="Helvetica Neue"/>
                <a:cs typeface="Helvetica Neue"/>
                <a:sym typeface="Helvetica Neue"/>
              </a:rPr>
              <a:t>; and the LORD said in his heart, I will not again curse the ground any more for man’s sake; for the imagination of man’s heart is evil from his youth; neither will I again smite any more every thing living, as I have done. </a:t>
            </a:r>
          </a:p>
          <a:p>
            <a:pPr algn="l"/>
            <a:r>
              <a:rPr lang="en-US" sz="2800" b="1" dirty="0">
                <a:solidFill>
                  <a:schemeClr val="bg1"/>
                </a:solidFill>
                <a:latin typeface="Gotham Medium" panose="02000604030000020004"/>
                <a:ea typeface="Helvetica Neue"/>
                <a:cs typeface="Helvetica Neue"/>
                <a:sym typeface="Helvetica Neue"/>
              </a:rPr>
              <a:t>22 While the earth </a:t>
            </a:r>
            <a:r>
              <a:rPr lang="en-US" sz="2800" b="1" dirty="0" err="1">
                <a:solidFill>
                  <a:schemeClr val="bg1"/>
                </a:solidFill>
                <a:latin typeface="Gotham Medium" panose="02000604030000020004"/>
                <a:ea typeface="Helvetica Neue"/>
                <a:cs typeface="Helvetica Neue"/>
                <a:sym typeface="Helvetica Neue"/>
              </a:rPr>
              <a:t>remaineth</a:t>
            </a:r>
            <a:r>
              <a:rPr lang="en-US" sz="2800" b="1" dirty="0">
                <a:solidFill>
                  <a:schemeClr val="bg1"/>
                </a:solidFill>
                <a:latin typeface="Gotham Medium" panose="02000604030000020004"/>
                <a:ea typeface="Helvetica Neue"/>
                <a:cs typeface="Helvetica Neue"/>
                <a:sym typeface="Helvetica Neue"/>
              </a:rPr>
              <a:t>, seedtime and harvest, and cold and heat, and summer and winter, and day and night shall not cease. </a:t>
            </a:r>
          </a:p>
        </p:txBody>
      </p:sp>
      <p:sp>
        <p:nvSpPr>
          <p:cNvPr id="24" name="Line 10">
            <a:extLst>
              <a:ext uri="{FF2B5EF4-FFF2-40B4-BE49-F238E27FC236}">
                <a16:creationId xmlns:a16="http://schemas.microsoft.com/office/drawing/2014/main" id="{980058EE-5A6E-59A8-9876-7B3095E32253}"/>
              </a:ext>
            </a:extLst>
          </p:cNvPr>
          <p:cNvSpPr>
            <a:spLocks noChangeShapeType="1"/>
          </p:cNvSpPr>
          <p:nvPr/>
        </p:nvSpPr>
        <p:spPr bwMode="auto">
          <a:xfrm>
            <a:off x="-208975" y="2608959"/>
            <a:ext cx="17800863" cy="0"/>
          </a:xfrm>
          <a:prstGeom prst="line">
            <a:avLst/>
          </a:prstGeom>
          <a:noFill/>
          <a:ln w="77063">
            <a:solidFill>
              <a:schemeClr val="tx1"/>
            </a:solidFill>
            <a:round/>
            <a:headEnd/>
            <a:tailEnd/>
          </a:ln>
        </p:spPr>
        <p:txBody>
          <a:bodyPr/>
          <a:lstStyle/>
          <a:p>
            <a:pPr algn="l"/>
            <a:endParaRPr lang="en-US" sz="2667"/>
          </a:p>
        </p:txBody>
      </p:sp>
      <p:sp>
        <p:nvSpPr>
          <p:cNvPr id="41" name="TextBox 40">
            <a:extLst>
              <a:ext uri="{FF2B5EF4-FFF2-40B4-BE49-F238E27FC236}">
                <a16:creationId xmlns:a16="http://schemas.microsoft.com/office/drawing/2014/main" id="{98A8D757-595B-5243-3EA2-25F871DE88B9}"/>
              </a:ext>
            </a:extLst>
          </p:cNvPr>
          <p:cNvSpPr txBox="1"/>
          <p:nvPr/>
        </p:nvSpPr>
        <p:spPr>
          <a:xfrm>
            <a:off x="270942" y="174071"/>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LESSON OVERVIEW</a:t>
            </a:r>
          </a:p>
        </p:txBody>
      </p:sp>
      <p:sp>
        <p:nvSpPr>
          <p:cNvPr id="17" name="Line 10">
            <a:extLst>
              <a:ext uri="{FF2B5EF4-FFF2-40B4-BE49-F238E27FC236}">
                <a16:creationId xmlns:a16="http://schemas.microsoft.com/office/drawing/2014/main" id="{179787E6-C958-6238-0949-606CB5A6314E}"/>
              </a:ext>
            </a:extLst>
          </p:cNvPr>
          <p:cNvSpPr>
            <a:spLocks noChangeShapeType="1"/>
          </p:cNvSpPr>
          <p:nvPr/>
        </p:nvSpPr>
        <p:spPr bwMode="auto">
          <a:xfrm>
            <a:off x="-320944" y="7618668"/>
            <a:ext cx="17800863" cy="0"/>
          </a:xfrm>
          <a:prstGeom prst="line">
            <a:avLst/>
          </a:prstGeom>
          <a:noFill/>
          <a:ln w="114300">
            <a:solidFill>
              <a:srgbClr val="000000"/>
            </a:solidFill>
            <a:round/>
            <a:headEnd/>
            <a:tailEnd/>
          </a:ln>
        </p:spPr>
        <p:txBody>
          <a:bodyPr anchor="ctr"/>
          <a:lstStyle/>
          <a:p>
            <a:pPr algn="l"/>
            <a:endParaRPr lang="en-US" sz="2667" dirty="0">
              <a:solidFill>
                <a:schemeClr val="accent4">
                  <a:lumMod val="60000"/>
                  <a:lumOff val="40000"/>
                </a:schemeClr>
              </a:solidFill>
            </a:endParaRPr>
          </a:p>
        </p:txBody>
      </p:sp>
      <p:sp>
        <p:nvSpPr>
          <p:cNvPr id="2" name="Rectangle 1">
            <a:extLst>
              <a:ext uri="{FF2B5EF4-FFF2-40B4-BE49-F238E27FC236}">
                <a16:creationId xmlns:a16="http://schemas.microsoft.com/office/drawing/2014/main" id="{0A0146B9-7B9A-3FE0-09EF-AF4A039A079D}"/>
              </a:ext>
            </a:extLst>
          </p:cNvPr>
          <p:cNvSpPr/>
          <p:nvPr/>
        </p:nvSpPr>
        <p:spPr>
          <a:xfrm>
            <a:off x="262465" y="7976264"/>
            <a:ext cx="16903240" cy="1323439"/>
          </a:xfrm>
          <a:prstGeom prst="rect">
            <a:avLst/>
          </a:prstGeom>
          <a:solidFill>
            <a:schemeClr val="accent2">
              <a:lumMod val="50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marL="457246" indent="-457246">
              <a:buFont typeface="Wingdings" panose="05000000000000000000" pitchFamily="2" charset="2"/>
              <a:buChar char="q"/>
            </a:pPr>
            <a:r>
              <a:rPr lang="en-US" sz="2000" b="1" dirty="0">
                <a:solidFill>
                  <a:schemeClr val="bg1"/>
                </a:solidFill>
                <a:latin typeface="Helvetica Neue"/>
                <a:ea typeface="Helvetica Neue"/>
                <a:cs typeface="Helvetica Neue"/>
                <a:sym typeface="Helvetica Neue"/>
              </a:rPr>
              <a:t> Noah, his family, and all the animals exit the ark onto dry land. </a:t>
            </a:r>
          </a:p>
          <a:p>
            <a:pPr marL="457246" indent="-457246">
              <a:buFont typeface="Wingdings" panose="05000000000000000000" pitchFamily="2" charset="2"/>
              <a:buChar char="q"/>
            </a:pPr>
            <a:r>
              <a:rPr lang="en-US" sz="2000" b="1" dirty="0">
                <a:solidFill>
                  <a:schemeClr val="bg1"/>
                </a:solidFill>
                <a:latin typeface="Helvetica Neue"/>
                <a:ea typeface="Helvetica Neue"/>
                <a:cs typeface="Helvetica Neue"/>
                <a:sym typeface="Helvetica Neue"/>
              </a:rPr>
              <a:t> Noah’s first act is to build an altar for offering sacrifices to God. </a:t>
            </a:r>
          </a:p>
          <a:p>
            <a:pPr marL="457246" indent="-457246">
              <a:buFont typeface="Wingdings" panose="05000000000000000000" pitchFamily="2" charset="2"/>
              <a:buChar char="q"/>
            </a:pPr>
            <a:r>
              <a:rPr lang="en-US" sz="2000" b="1" dirty="0">
                <a:solidFill>
                  <a:schemeClr val="bg1"/>
                </a:solidFill>
                <a:latin typeface="Helvetica Neue"/>
                <a:ea typeface="Helvetica Neue"/>
                <a:cs typeface="Helvetica Neue"/>
                <a:sym typeface="Helvetica Neue"/>
              </a:rPr>
              <a:t> God once again offers words of blessing and promises not to curse the ground or destroy all living things on account of human sin. </a:t>
            </a:r>
          </a:p>
          <a:p>
            <a:pPr marL="457246" indent="-457246">
              <a:buFont typeface="Wingdings" panose="05000000000000000000" pitchFamily="2" charset="2"/>
              <a:buChar char="q"/>
            </a:pPr>
            <a:r>
              <a:rPr lang="en-US" sz="2000" b="1" dirty="0">
                <a:solidFill>
                  <a:schemeClr val="bg1"/>
                </a:solidFill>
                <a:latin typeface="Helvetica Neue"/>
                <a:ea typeface="Helvetica Neue"/>
                <a:cs typeface="Helvetica Neue"/>
                <a:sym typeface="Helvetica Neue"/>
              </a:rPr>
              <a:t> God retains complete power over all the earth, and He keeps all things in motion. </a:t>
            </a:r>
          </a:p>
        </p:txBody>
      </p:sp>
      <p:cxnSp>
        <p:nvCxnSpPr>
          <p:cNvPr id="20" name="Straight Connector 19">
            <a:extLst>
              <a:ext uri="{FF2B5EF4-FFF2-40B4-BE49-F238E27FC236}">
                <a16:creationId xmlns:a16="http://schemas.microsoft.com/office/drawing/2014/main" id="{73E468EA-C0A1-34A3-B051-295E6ED94FCF}"/>
              </a:ext>
            </a:extLst>
          </p:cNvPr>
          <p:cNvCxnSpPr/>
          <p:nvPr/>
        </p:nvCxnSpPr>
        <p:spPr>
          <a:xfrm>
            <a:off x="-208975" y="1282100"/>
            <a:ext cx="1780086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le 2">
            <a:extLst>
              <a:ext uri="{FF2B5EF4-FFF2-40B4-BE49-F238E27FC236}">
                <a16:creationId xmlns:a16="http://schemas.microsoft.com/office/drawing/2014/main" id="{E36C2EF9-1488-155A-F144-AA15EA328A6F}"/>
              </a:ext>
            </a:extLst>
          </p:cNvPr>
          <p:cNvSpPr txBox="1">
            <a:spLocks/>
          </p:cNvSpPr>
          <p:nvPr/>
        </p:nvSpPr>
        <p:spPr>
          <a:xfrm>
            <a:off x="11620327" y="76214"/>
            <a:ext cx="5719936" cy="975390"/>
          </a:xfrm>
          <a:prstGeom prst="rect">
            <a:avLst/>
          </a:prstGeom>
          <a:solidFill>
            <a:schemeClr val="accent2">
              <a:lumMod val="50000"/>
              <a:alpha val="6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sp>
        <p:nvSpPr>
          <p:cNvPr id="22" name="Title 2">
            <a:extLst>
              <a:ext uri="{FF2B5EF4-FFF2-40B4-BE49-F238E27FC236}">
                <a16:creationId xmlns:a16="http://schemas.microsoft.com/office/drawing/2014/main" id="{1FC9ABC6-AFD2-C69A-1247-D3DC6A07872E}"/>
              </a:ext>
            </a:extLst>
          </p:cNvPr>
          <p:cNvSpPr txBox="1">
            <a:spLocks/>
          </p:cNvSpPr>
          <p:nvPr/>
        </p:nvSpPr>
        <p:spPr>
          <a:xfrm>
            <a:off x="430675" y="1501060"/>
            <a:ext cx="7986493" cy="888939"/>
          </a:xfrm>
          <a:prstGeom prst="rect">
            <a:avLst/>
          </a:prstGeom>
          <a:solidFill>
            <a:schemeClr val="accent2">
              <a:lumMod val="50000"/>
              <a:alpha val="6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3735" b="1" dirty="0">
                <a:latin typeface="Gotham Medium" panose="02000604030000020004"/>
                <a:ea typeface="Helvetica Neue"/>
                <a:cs typeface="Helvetica Neue"/>
                <a:sym typeface="Helvetica Neue"/>
              </a:rPr>
              <a:t>An Altar - Genesis 8:18–22 KJV</a:t>
            </a:r>
          </a:p>
        </p:txBody>
      </p:sp>
    </p:spTree>
    <p:extLst>
      <p:ext uri="{BB962C8B-B14F-4D97-AF65-F5344CB8AC3E}">
        <p14:creationId xmlns:p14="http://schemas.microsoft.com/office/powerpoint/2010/main" val="24988079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FAA1E-6B3B-3D96-8751-C8F77E7C7170}"/>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05BDC3C4-9E6B-1F9B-1827-69B73EF20C8E}"/>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7533217" y="4760674"/>
            <a:ext cx="7403889" cy="6413188"/>
          </a:xfrm>
          <a:prstGeom prst="flowChartConnector">
            <a:avLst/>
          </a:prstGeom>
        </p:spPr>
      </p:pic>
      <p:pic>
        <p:nvPicPr>
          <p:cNvPr id="28" name="Picture 27">
            <a:extLst>
              <a:ext uri="{FF2B5EF4-FFF2-40B4-BE49-F238E27FC236}">
                <a16:creationId xmlns:a16="http://schemas.microsoft.com/office/drawing/2014/main" id="{D88E6B3B-D09D-1527-901A-AF32213A495D}"/>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3967400" y="-496991"/>
            <a:ext cx="7403889" cy="6413188"/>
          </a:xfrm>
          <a:prstGeom prst="flowChartConnector">
            <a:avLst/>
          </a:prstGeom>
        </p:spPr>
      </p:pic>
      <p:pic>
        <p:nvPicPr>
          <p:cNvPr id="27" name="Picture 26">
            <a:extLst>
              <a:ext uri="{FF2B5EF4-FFF2-40B4-BE49-F238E27FC236}">
                <a16:creationId xmlns:a16="http://schemas.microsoft.com/office/drawing/2014/main" id="{CE5F3FA6-359E-FF09-DC6C-6D1739FD1C7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rcRect t="21127" b="21127"/>
          <a:stretch/>
        </p:blipFill>
        <p:spPr>
          <a:xfrm>
            <a:off x="10432402" y="-1105419"/>
            <a:ext cx="7403889" cy="6413188"/>
          </a:xfrm>
          <a:prstGeom prst="flowChartConnector">
            <a:avLst/>
          </a:prstGeom>
          <a:blipFill dpi="0" rotWithShape="1">
            <a:blip r:embed="rId7">
              <a:duotone>
                <a:schemeClr val="accent1">
                  <a:shade val="45000"/>
                  <a:satMod val="135000"/>
                </a:schemeClr>
                <a:prstClr val="white"/>
              </a:duotone>
            </a:blip>
            <a:srcRect/>
            <a:tile tx="0" ty="0" sx="100000" sy="100000" flip="none" algn="tl"/>
          </a:blipFill>
        </p:spPr>
      </p:pic>
      <p:pic>
        <p:nvPicPr>
          <p:cNvPr id="26" name="Picture 25">
            <a:extLst>
              <a:ext uri="{FF2B5EF4-FFF2-40B4-BE49-F238E27FC236}">
                <a16:creationId xmlns:a16="http://schemas.microsoft.com/office/drawing/2014/main" id="{3DFF108D-BB2C-C03C-3C64-338CEEEF124C}"/>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476288" y="5133009"/>
            <a:ext cx="7403889" cy="6413188"/>
          </a:xfrm>
          <a:prstGeom prst="flowChartConnector">
            <a:avLst/>
          </a:prstGeom>
        </p:spPr>
      </p:pic>
      <p:sp>
        <p:nvSpPr>
          <p:cNvPr id="7171" name="Line 7">
            <a:extLst>
              <a:ext uri="{FF2B5EF4-FFF2-40B4-BE49-F238E27FC236}">
                <a16:creationId xmlns:a16="http://schemas.microsoft.com/office/drawing/2014/main" id="{31E93AB7-ECC6-0512-2AE0-2F5DB550FB3F}"/>
              </a:ext>
            </a:extLst>
          </p:cNvPr>
          <p:cNvSpPr>
            <a:spLocks noChangeShapeType="1"/>
          </p:cNvSpPr>
          <p:nvPr/>
        </p:nvSpPr>
        <p:spPr bwMode="auto">
          <a:xfrm flipH="1" flipV="1">
            <a:off x="12266461" y="-1608865"/>
            <a:ext cx="5067455" cy="3600561"/>
          </a:xfrm>
          <a:prstGeom prst="line">
            <a:avLst/>
          </a:prstGeom>
          <a:noFill/>
          <a:ln w="12135" cap="rnd">
            <a:solidFill>
              <a:srgbClr val="A9A9EF">
                <a:alpha val="45097"/>
              </a:srgbClr>
            </a:solidFill>
            <a:round/>
            <a:headEnd/>
            <a:tailEnd/>
          </a:ln>
        </p:spPr>
        <p:txBody>
          <a:bodyPr/>
          <a:lstStyle/>
          <a:p>
            <a:endParaRPr lang="en-US" sz="2400">
              <a:solidFill>
                <a:schemeClr val="bg2">
                  <a:lumMod val="50000"/>
                </a:schemeClr>
              </a:solidFill>
            </a:endParaRPr>
          </a:p>
        </p:txBody>
      </p:sp>
      <p:sp>
        <p:nvSpPr>
          <p:cNvPr id="7173" name="Line 9">
            <a:extLst>
              <a:ext uri="{FF2B5EF4-FFF2-40B4-BE49-F238E27FC236}">
                <a16:creationId xmlns:a16="http://schemas.microsoft.com/office/drawing/2014/main" id="{6B75D410-39E5-3962-E89D-DCA60928FB50}"/>
              </a:ext>
            </a:extLst>
          </p:cNvPr>
          <p:cNvSpPr>
            <a:spLocks noChangeShapeType="1"/>
          </p:cNvSpPr>
          <p:nvPr/>
        </p:nvSpPr>
        <p:spPr bwMode="auto">
          <a:xfrm flipH="1" flipV="1">
            <a:off x="12266461" y="-1608865"/>
            <a:ext cx="5067455" cy="3600561"/>
          </a:xfrm>
          <a:prstGeom prst="line">
            <a:avLst/>
          </a:prstGeom>
          <a:noFill/>
          <a:ln w="12135" cap="rnd">
            <a:solidFill>
              <a:srgbClr val="A9A9EF">
                <a:alpha val="45097"/>
              </a:srgbClr>
            </a:solidFill>
            <a:round/>
            <a:headEnd/>
            <a:tailEnd/>
          </a:ln>
        </p:spPr>
        <p:txBody>
          <a:bodyPr/>
          <a:lstStyle/>
          <a:p>
            <a:endParaRPr lang="en-US" sz="2400">
              <a:solidFill>
                <a:schemeClr val="bg2">
                  <a:lumMod val="50000"/>
                </a:schemeClr>
              </a:solidFill>
            </a:endParaRPr>
          </a:p>
        </p:txBody>
      </p:sp>
      <p:cxnSp>
        <p:nvCxnSpPr>
          <p:cNvPr id="7177" name="Straight Connector 25">
            <a:extLst>
              <a:ext uri="{FF2B5EF4-FFF2-40B4-BE49-F238E27FC236}">
                <a16:creationId xmlns:a16="http://schemas.microsoft.com/office/drawing/2014/main" id="{DFA03E86-0E06-0F8D-0A88-3CB34DF8E75D}"/>
              </a:ext>
            </a:extLst>
          </p:cNvPr>
          <p:cNvCxnSpPr>
            <a:cxnSpLocks noChangeShapeType="1"/>
          </p:cNvCxnSpPr>
          <p:nvPr/>
        </p:nvCxnSpPr>
        <p:spPr bwMode="auto">
          <a:xfrm>
            <a:off x="611964" y="6513731"/>
            <a:ext cx="17800863" cy="1219237"/>
          </a:xfrm>
          <a:prstGeom prst="line">
            <a:avLst/>
          </a:prstGeom>
          <a:noFill/>
          <a:ln w="12700" algn="ctr">
            <a:noFill/>
            <a:miter lim="0"/>
            <a:headEnd/>
            <a:tailEnd/>
          </a:ln>
        </p:spPr>
      </p:cxnSp>
      <p:sp>
        <p:nvSpPr>
          <p:cNvPr id="23" name="Rectangle 13">
            <a:extLst>
              <a:ext uri="{FF2B5EF4-FFF2-40B4-BE49-F238E27FC236}">
                <a16:creationId xmlns:a16="http://schemas.microsoft.com/office/drawing/2014/main" id="{0C27C174-90C7-4935-AB02-F32618C5F615}"/>
              </a:ext>
            </a:extLst>
          </p:cNvPr>
          <p:cNvSpPr>
            <a:spLocks/>
          </p:cNvSpPr>
          <p:nvPr/>
        </p:nvSpPr>
        <p:spPr bwMode="auto">
          <a:xfrm>
            <a:off x="430676" y="2827920"/>
            <a:ext cx="16297624" cy="4631553"/>
          </a:xfrm>
          <a:prstGeom prst="rect">
            <a:avLst/>
          </a:prstGeom>
          <a:solidFill>
            <a:schemeClr val="accent2">
              <a:lumMod val="50000"/>
              <a:alpha val="60000"/>
            </a:schemeClr>
          </a:solidFill>
          <a:ln w="76200">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18537" tIns="67735" rIns="118537" bIns="67735" anchor="ctr"/>
          <a:lstStyle/>
          <a:p>
            <a:pPr algn="l"/>
            <a:r>
              <a:rPr lang="en-US" sz="3700" b="1" dirty="0">
                <a:solidFill>
                  <a:schemeClr val="bg1"/>
                </a:solidFill>
                <a:latin typeface="Gotham Medium" panose="02000604030000020004"/>
                <a:ea typeface="Helvetica Neue"/>
                <a:cs typeface="Helvetica Neue"/>
                <a:sym typeface="Helvetica Neue"/>
              </a:rPr>
              <a:t>11 And I will establish my covenant with you; neither shall all flesh be cut off any more by the waters of a flood; neither shall there any more be a flood to destroy the earth. </a:t>
            </a:r>
          </a:p>
          <a:p>
            <a:pPr algn="l"/>
            <a:r>
              <a:rPr lang="en-US" sz="3700" b="1" dirty="0">
                <a:solidFill>
                  <a:schemeClr val="bg1"/>
                </a:solidFill>
                <a:latin typeface="Gotham Medium" panose="02000604030000020004"/>
                <a:ea typeface="Helvetica Neue"/>
                <a:cs typeface="Helvetica Neue"/>
                <a:sym typeface="Helvetica Neue"/>
              </a:rPr>
              <a:t>12 And God said, this is the token of the covenant which I make between me and you and every living creature that is with you, for perpetual generations: </a:t>
            </a:r>
          </a:p>
          <a:p>
            <a:pPr algn="l"/>
            <a:r>
              <a:rPr lang="en-US" sz="3700" b="1" dirty="0">
                <a:solidFill>
                  <a:schemeClr val="bg1"/>
                </a:solidFill>
                <a:latin typeface="Gotham Medium" panose="02000604030000020004"/>
                <a:ea typeface="Helvetica Neue"/>
                <a:cs typeface="Helvetica Neue"/>
                <a:sym typeface="Helvetica Neue"/>
              </a:rPr>
              <a:t>13 I do set my bow in the cloud, and it shall be for a token of a covenant between me and the earth.</a:t>
            </a:r>
          </a:p>
        </p:txBody>
      </p:sp>
      <p:sp>
        <p:nvSpPr>
          <p:cNvPr id="24" name="Line 10">
            <a:extLst>
              <a:ext uri="{FF2B5EF4-FFF2-40B4-BE49-F238E27FC236}">
                <a16:creationId xmlns:a16="http://schemas.microsoft.com/office/drawing/2014/main" id="{722DA0C7-1221-5E90-023B-F809B8585895}"/>
              </a:ext>
            </a:extLst>
          </p:cNvPr>
          <p:cNvSpPr>
            <a:spLocks noChangeShapeType="1"/>
          </p:cNvSpPr>
          <p:nvPr/>
        </p:nvSpPr>
        <p:spPr bwMode="auto">
          <a:xfrm>
            <a:off x="-208975" y="2608959"/>
            <a:ext cx="17800863" cy="0"/>
          </a:xfrm>
          <a:prstGeom prst="line">
            <a:avLst/>
          </a:prstGeom>
          <a:noFill/>
          <a:ln w="77063">
            <a:solidFill>
              <a:schemeClr val="tx1"/>
            </a:solidFill>
            <a:round/>
            <a:headEnd/>
            <a:tailEnd/>
          </a:ln>
        </p:spPr>
        <p:txBody>
          <a:bodyPr/>
          <a:lstStyle/>
          <a:p>
            <a:pPr algn="l"/>
            <a:endParaRPr lang="en-US" sz="2667"/>
          </a:p>
        </p:txBody>
      </p:sp>
      <p:sp>
        <p:nvSpPr>
          <p:cNvPr id="41" name="TextBox 40">
            <a:extLst>
              <a:ext uri="{FF2B5EF4-FFF2-40B4-BE49-F238E27FC236}">
                <a16:creationId xmlns:a16="http://schemas.microsoft.com/office/drawing/2014/main" id="{476B09C0-1DAD-770B-00B9-66F219022603}"/>
              </a:ext>
            </a:extLst>
          </p:cNvPr>
          <p:cNvSpPr txBox="1"/>
          <p:nvPr/>
        </p:nvSpPr>
        <p:spPr>
          <a:xfrm>
            <a:off x="270942" y="174071"/>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LESSON OVERVIEW</a:t>
            </a:r>
          </a:p>
        </p:txBody>
      </p:sp>
      <p:sp>
        <p:nvSpPr>
          <p:cNvPr id="17" name="Line 10">
            <a:extLst>
              <a:ext uri="{FF2B5EF4-FFF2-40B4-BE49-F238E27FC236}">
                <a16:creationId xmlns:a16="http://schemas.microsoft.com/office/drawing/2014/main" id="{89D17C48-C22C-7321-6A17-9C6EEB4EFD02}"/>
              </a:ext>
            </a:extLst>
          </p:cNvPr>
          <p:cNvSpPr>
            <a:spLocks noChangeShapeType="1"/>
          </p:cNvSpPr>
          <p:nvPr/>
        </p:nvSpPr>
        <p:spPr bwMode="auto">
          <a:xfrm>
            <a:off x="-320944" y="7624970"/>
            <a:ext cx="17800863" cy="0"/>
          </a:xfrm>
          <a:prstGeom prst="line">
            <a:avLst/>
          </a:prstGeom>
          <a:noFill/>
          <a:ln w="114300">
            <a:solidFill>
              <a:srgbClr val="000000"/>
            </a:solidFill>
            <a:round/>
            <a:headEnd/>
            <a:tailEnd/>
          </a:ln>
        </p:spPr>
        <p:txBody>
          <a:bodyPr anchor="ctr"/>
          <a:lstStyle/>
          <a:p>
            <a:pPr algn="l"/>
            <a:endParaRPr lang="en-US" sz="2667" dirty="0">
              <a:solidFill>
                <a:schemeClr val="accent4">
                  <a:lumMod val="60000"/>
                  <a:lumOff val="40000"/>
                </a:schemeClr>
              </a:solidFill>
            </a:endParaRPr>
          </a:p>
        </p:txBody>
      </p:sp>
      <p:sp>
        <p:nvSpPr>
          <p:cNvPr id="2" name="Rectangle 1">
            <a:extLst>
              <a:ext uri="{FF2B5EF4-FFF2-40B4-BE49-F238E27FC236}">
                <a16:creationId xmlns:a16="http://schemas.microsoft.com/office/drawing/2014/main" id="{59C505AF-9553-14B0-4C23-D040CBA7B4E6}"/>
              </a:ext>
            </a:extLst>
          </p:cNvPr>
          <p:cNvSpPr/>
          <p:nvPr/>
        </p:nvSpPr>
        <p:spPr>
          <a:xfrm>
            <a:off x="567265" y="7673105"/>
            <a:ext cx="16297624" cy="2062103"/>
          </a:xfrm>
          <a:prstGeom prst="rect">
            <a:avLst/>
          </a:prstGeom>
          <a:solidFill>
            <a:schemeClr val="accent2">
              <a:lumMod val="50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marL="457246" indent="-457246">
              <a:buFont typeface="Wingdings" panose="05000000000000000000" pitchFamily="2" charset="2"/>
              <a:buChar char="q"/>
            </a:pPr>
            <a:r>
              <a:rPr lang="en-US" sz="3200" b="1" dirty="0">
                <a:solidFill>
                  <a:schemeClr val="bg1"/>
                </a:solidFill>
                <a:latin typeface="Helvetica Neue"/>
                <a:ea typeface="Helvetica Neue"/>
                <a:cs typeface="Helvetica Neue"/>
                <a:sym typeface="Helvetica Neue"/>
              </a:rPr>
              <a:t> God makes a covenant with Noah that He will never flood the earth again. </a:t>
            </a:r>
          </a:p>
          <a:p>
            <a:pPr marL="457246" indent="-457246">
              <a:buFont typeface="Wingdings" panose="05000000000000000000" pitchFamily="2" charset="2"/>
              <a:buChar char="q"/>
            </a:pPr>
            <a:r>
              <a:rPr lang="en-US" sz="3200" b="1" dirty="0">
                <a:solidFill>
                  <a:schemeClr val="bg1"/>
                </a:solidFill>
                <a:latin typeface="Helvetica Neue"/>
                <a:ea typeface="Helvetica Neue"/>
                <a:cs typeface="Helvetica Neue"/>
                <a:sym typeface="Helvetica Neue"/>
              </a:rPr>
              <a:t> The rainbow is a sign of the covenant. Rain will be a sign of God’s mercy. </a:t>
            </a:r>
          </a:p>
          <a:p>
            <a:pPr marL="457246" indent="-457246">
              <a:buFont typeface="Wingdings" panose="05000000000000000000" pitchFamily="2" charset="2"/>
              <a:buChar char="q"/>
            </a:pPr>
            <a:r>
              <a:rPr lang="en-US" sz="3200" b="1" dirty="0">
                <a:solidFill>
                  <a:schemeClr val="bg1"/>
                </a:solidFill>
                <a:latin typeface="Helvetica Neue"/>
                <a:ea typeface="Helvetica Neue"/>
                <a:cs typeface="Helvetica Neue"/>
                <a:sym typeface="Helvetica Neue"/>
              </a:rPr>
              <a:t> God’s covenant also reveals His mercy and desire to restore humanity. </a:t>
            </a:r>
          </a:p>
          <a:p>
            <a:pPr marL="457246" indent="-457246">
              <a:buFont typeface="Wingdings" panose="05000000000000000000" pitchFamily="2" charset="2"/>
              <a:buChar char="q"/>
            </a:pPr>
            <a:r>
              <a:rPr lang="en-US" sz="3200" b="1" dirty="0">
                <a:solidFill>
                  <a:schemeClr val="bg1"/>
                </a:solidFill>
                <a:latin typeface="Helvetica Neue"/>
                <a:ea typeface="Helvetica Neue"/>
                <a:cs typeface="Helvetica Neue"/>
                <a:sym typeface="Helvetica Neue"/>
              </a:rPr>
              <a:t> God’s covenant isn’t only for Noah and his family, but for all people and all time. </a:t>
            </a:r>
          </a:p>
        </p:txBody>
      </p:sp>
      <p:cxnSp>
        <p:nvCxnSpPr>
          <p:cNvPr id="20" name="Straight Connector 19">
            <a:extLst>
              <a:ext uri="{FF2B5EF4-FFF2-40B4-BE49-F238E27FC236}">
                <a16:creationId xmlns:a16="http://schemas.microsoft.com/office/drawing/2014/main" id="{C1DDD729-D000-FE71-7E9E-125791EE1A75}"/>
              </a:ext>
            </a:extLst>
          </p:cNvPr>
          <p:cNvCxnSpPr/>
          <p:nvPr/>
        </p:nvCxnSpPr>
        <p:spPr>
          <a:xfrm>
            <a:off x="-208975" y="1282100"/>
            <a:ext cx="1780086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le 2">
            <a:extLst>
              <a:ext uri="{FF2B5EF4-FFF2-40B4-BE49-F238E27FC236}">
                <a16:creationId xmlns:a16="http://schemas.microsoft.com/office/drawing/2014/main" id="{91BD5D15-076E-D4C2-FA43-945071D68B04}"/>
              </a:ext>
            </a:extLst>
          </p:cNvPr>
          <p:cNvSpPr txBox="1">
            <a:spLocks/>
          </p:cNvSpPr>
          <p:nvPr/>
        </p:nvSpPr>
        <p:spPr>
          <a:xfrm>
            <a:off x="11620327" y="76214"/>
            <a:ext cx="5719936" cy="975390"/>
          </a:xfrm>
          <a:prstGeom prst="rect">
            <a:avLst/>
          </a:prstGeom>
          <a:solidFill>
            <a:schemeClr val="accent2">
              <a:lumMod val="50000"/>
              <a:alpha val="6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sp>
        <p:nvSpPr>
          <p:cNvPr id="22" name="Title 2">
            <a:extLst>
              <a:ext uri="{FF2B5EF4-FFF2-40B4-BE49-F238E27FC236}">
                <a16:creationId xmlns:a16="http://schemas.microsoft.com/office/drawing/2014/main" id="{57A17CC3-62F0-7158-B6A5-DE85F9E1FF3C}"/>
              </a:ext>
            </a:extLst>
          </p:cNvPr>
          <p:cNvSpPr txBox="1">
            <a:spLocks/>
          </p:cNvSpPr>
          <p:nvPr/>
        </p:nvSpPr>
        <p:spPr>
          <a:xfrm>
            <a:off x="430675" y="1501060"/>
            <a:ext cx="7986493" cy="888939"/>
          </a:xfrm>
          <a:prstGeom prst="rect">
            <a:avLst/>
          </a:prstGeom>
          <a:solidFill>
            <a:schemeClr val="accent2">
              <a:lumMod val="50000"/>
              <a:alpha val="6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3735" b="1" dirty="0">
                <a:latin typeface="Gotham Medium" panose="02000604030000020004"/>
                <a:ea typeface="Helvetica Neue"/>
                <a:cs typeface="Helvetica Neue"/>
                <a:sym typeface="Helvetica Neue"/>
              </a:rPr>
              <a:t>An Agreement - Genesis 9:11–13 KJV</a:t>
            </a:r>
          </a:p>
        </p:txBody>
      </p:sp>
    </p:spTree>
    <p:extLst>
      <p:ext uri="{BB962C8B-B14F-4D97-AF65-F5344CB8AC3E}">
        <p14:creationId xmlns:p14="http://schemas.microsoft.com/office/powerpoint/2010/main" val="25818132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F39278-C382-C1E7-AA21-F8AE2EE06404}"/>
              </a:ext>
            </a:extLst>
          </p:cNvPr>
          <p:cNvSpPr/>
          <p:nvPr/>
        </p:nvSpPr>
        <p:spPr>
          <a:xfrm>
            <a:off x="0" y="1100133"/>
            <a:ext cx="17340260" cy="9071364"/>
          </a:xfrm>
          <a:prstGeom prst="rect">
            <a:avLst/>
          </a:prstGeom>
          <a:solidFill>
            <a:schemeClr val="accent2">
              <a:lumMod val="40000"/>
              <a:lumOff val="60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4AC2B0A-7EF6-4661-BAF2-48BF1E008AC9}"/>
              </a:ext>
            </a:extLst>
          </p:cNvPr>
          <p:cNvSpPr txBox="1"/>
          <p:nvPr/>
        </p:nvSpPr>
        <p:spPr>
          <a:xfrm>
            <a:off x="3" y="22915"/>
            <a:ext cx="11853139" cy="1077218"/>
          </a:xfrm>
          <a:prstGeom prst="rect">
            <a:avLst/>
          </a:prstGeom>
          <a:noFill/>
        </p:spPr>
        <p:txBody>
          <a:bodyPr wrap="square" rtlCol="0">
            <a:spAutoFit/>
          </a:bodyPr>
          <a:lstStyle/>
          <a:p>
            <a:pPr algn="l"/>
            <a:r>
              <a:rPr lang="en-US" sz="6400" b="1" cap="small" dirty="0">
                <a:solidFill>
                  <a:srgbClr val="002060"/>
                </a:solidFill>
                <a:latin typeface="Gotham Medium" panose="02000604030000020004" pitchFamily="2" charset="0"/>
              </a:rPr>
              <a:t>BIBLE APPLICATION</a:t>
            </a:r>
          </a:p>
        </p:txBody>
      </p:sp>
      <p:sp>
        <p:nvSpPr>
          <p:cNvPr id="18" name="Line 10">
            <a:extLst>
              <a:ext uri="{FF2B5EF4-FFF2-40B4-BE49-F238E27FC236}">
                <a16:creationId xmlns:a16="http://schemas.microsoft.com/office/drawing/2014/main" id="{5AC8A4D0-C4A4-4A1A-937F-717265683366}"/>
              </a:ext>
            </a:extLst>
          </p:cNvPr>
          <p:cNvSpPr>
            <a:spLocks noChangeShapeType="1"/>
          </p:cNvSpPr>
          <p:nvPr/>
        </p:nvSpPr>
        <p:spPr bwMode="auto">
          <a:xfrm>
            <a:off x="-745090" y="11086180"/>
            <a:ext cx="18288558" cy="0"/>
          </a:xfrm>
          <a:prstGeom prst="line">
            <a:avLst/>
          </a:prstGeom>
          <a:noFill/>
          <a:ln w="77063">
            <a:solidFill>
              <a:schemeClr val="tx1"/>
            </a:solidFill>
            <a:round/>
            <a:headEnd/>
            <a:tailEnd/>
          </a:ln>
        </p:spPr>
        <p:txBody>
          <a:bodyPr/>
          <a:lstStyle/>
          <a:p>
            <a:pPr algn="l"/>
            <a:endParaRPr lang="en-US" sz="2667" dirty="0">
              <a:solidFill>
                <a:srgbClr val="002060"/>
              </a:solidFill>
            </a:endParaRPr>
          </a:p>
        </p:txBody>
      </p:sp>
      <p:cxnSp>
        <p:nvCxnSpPr>
          <p:cNvPr id="17" name="Straight Connector 16">
            <a:extLst>
              <a:ext uri="{FF2B5EF4-FFF2-40B4-BE49-F238E27FC236}">
                <a16:creationId xmlns:a16="http://schemas.microsoft.com/office/drawing/2014/main" id="{C9C42D31-919A-482B-AEC4-202AB5CEF3EB}"/>
              </a:ext>
            </a:extLst>
          </p:cNvPr>
          <p:cNvCxnSpPr/>
          <p:nvPr/>
        </p:nvCxnSpPr>
        <p:spPr>
          <a:xfrm>
            <a:off x="2" y="1158628"/>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FB3C27C-82E3-4244-B3F0-E45CC687B4E0}"/>
              </a:ext>
            </a:extLst>
          </p:cNvPr>
          <p:cNvSpPr/>
          <p:nvPr/>
        </p:nvSpPr>
        <p:spPr>
          <a:xfrm>
            <a:off x="8670131" y="1886663"/>
            <a:ext cx="8441532" cy="6632585"/>
          </a:xfrm>
          <a:prstGeom prst="rect">
            <a:avLst/>
          </a:prstGeom>
          <a:noFill/>
        </p:spPr>
        <p:txBody>
          <a:bodyPr wrap="square">
            <a:spAutoFit/>
          </a:bodyPr>
          <a:lstStyle/>
          <a:p>
            <a:pPr algn="l"/>
            <a:r>
              <a:rPr lang="en-US" sz="3200" b="1" u="sng" cap="small" dirty="0">
                <a:solidFill>
                  <a:schemeClr val="accent2">
                    <a:lumMod val="50000"/>
                  </a:schemeClr>
                </a:solidFill>
                <a:effectLst>
                  <a:outerShdw blurRad="38100" dist="38100" dir="2700000" algn="tl">
                    <a:srgbClr val="000000">
                      <a:alpha val="43137"/>
                    </a:srgbClr>
                  </a:outerShdw>
                </a:effectLst>
                <a:latin typeface="Gotham Medium" panose="02000604030000020004"/>
              </a:rPr>
              <a:t>God’s Daughter</a:t>
            </a:r>
            <a:br>
              <a:rPr lang="en-US" sz="1600" b="1" dirty="0">
                <a:solidFill>
                  <a:schemeClr val="bg1"/>
                </a:solidFill>
                <a:latin typeface="Gotham Medium" panose="02000604030000020004"/>
              </a:rPr>
            </a:br>
            <a:r>
              <a:rPr lang="en-US" b="1" dirty="0">
                <a:solidFill>
                  <a:srgbClr val="002060"/>
                </a:solidFill>
                <a:latin typeface="Gotham Medium" panose="02000604030000020004"/>
                <a:ea typeface="Helvetica Neue"/>
                <a:cs typeface="Helvetica Neue"/>
                <a:sym typeface="Helvetica Neue"/>
              </a:rPr>
              <a:t>My sisters and I grew up in a small town in Pennsylvania, where we attended the local African Methodist Episcopal church. Our church membership was a little more than a hundred people, including children. We were not anonymous! We had to participate in Sunday school and services every Sunday. If there was an afternoon worship service, we had to stay for that too. Vacation Bible school was also mandatory, at least in my family.</a:t>
            </a:r>
            <a:r>
              <a:rPr lang="en-US" sz="500" b="1" dirty="0">
                <a:solidFill>
                  <a:srgbClr val="002060"/>
                </a:solidFill>
                <a:latin typeface="Gotham Medium" panose="02000604030000020004"/>
                <a:ea typeface="Helvetica Neue"/>
                <a:cs typeface="Helvetica Neue"/>
                <a:sym typeface="Helvetica Neue"/>
              </a:rPr>
              <a:t> </a:t>
            </a:r>
          </a:p>
          <a:p>
            <a:pPr algn="l"/>
            <a:r>
              <a:rPr lang="en-US" sz="500" b="1" dirty="0">
                <a:solidFill>
                  <a:srgbClr val="002060"/>
                </a:solidFill>
                <a:latin typeface="Gotham Medium" panose="02000604030000020004"/>
                <a:ea typeface="Helvetica Neue"/>
                <a:cs typeface="Helvetica Neue"/>
                <a:sym typeface="Helvetica Neue"/>
              </a:rPr>
              <a:t> </a:t>
            </a:r>
          </a:p>
          <a:p>
            <a:pPr algn="l"/>
            <a:r>
              <a:rPr lang="en-US" b="1" dirty="0">
                <a:solidFill>
                  <a:srgbClr val="002060"/>
                </a:solidFill>
                <a:latin typeface="Gotham Medium" panose="02000604030000020004"/>
                <a:ea typeface="Helvetica Neue"/>
                <a:cs typeface="Helvetica Neue"/>
                <a:sym typeface="Helvetica Neue"/>
              </a:rPr>
              <a:t>You might think, with all that church training, my siblings and I were prepared for whatever life would throw at us. But as adults, we had more than our share of struggles.  Many of us lost the habit of going to church at all. I thought I was too busy with a career, one of my sisters fell into addiction, and another was on the verge of divorce when diagnosed with late-stage colon cancer. </a:t>
            </a:r>
            <a:endParaRPr lang="en-US" sz="500" b="1" dirty="0">
              <a:solidFill>
                <a:srgbClr val="002060"/>
              </a:solidFill>
              <a:latin typeface="Gotham Medium" panose="02000604030000020004"/>
              <a:ea typeface="Helvetica Neue"/>
              <a:cs typeface="Helvetica Neue"/>
              <a:sym typeface="Helvetica Neue"/>
            </a:endParaRPr>
          </a:p>
          <a:p>
            <a:pPr algn="l"/>
            <a:r>
              <a:rPr lang="en-US" sz="500" b="1" dirty="0">
                <a:solidFill>
                  <a:srgbClr val="002060"/>
                </a:solidFill>
                <a:latin typeface="Gotham Medium" panose="02000604030000020004"/>
                <a:ea typeface="Helvetica Neue"/>
                <a:cs typeface="Helvetica Neue"/>
                <a:sym typeface="Helvetica Neue"/>
              </a:rPr>
              <a:t> </a:t>
            </a:r>
          </a:p>
          <a:p>
            <a:pPr algn="l"/>
            <a:r>
              <a:rPr lang="en-US" b="1" dirty="0">
                <a:solidFill>
                  <a:srgbClr val="002060"/>
                </a:solidFill>
                <a:latin typeface="Gotham Medium" panose="02000604030000020004"/>
                <a:ea typeface="Helvetica Neue"/>
                <a:cs typeface="Helvetica Neue"/>
                <a:sym typeface="Helvetica Neue"/>
              </a:rPr>
              <a:t>And God was faithful to each of us, despite the ways we had prioritized things other than God. It took several years before I was ready to rededicate my life to Christ, but God was ready for me. As for my sister, God performed a miracle by reconciling her marriage. With her husband at her side, she faced the cancer treatment with courage and support.</a:t>
            </a:r>
            <a:r>
              <a:rPr lang="en-US" sz="500" b="1" dirty="0">
                <a:solidFill>
                  <a:srgbClr val="002060"/>
                </a:solidFill>
                <a:latin typeface="Gotham Medium" panose="02000604030000020004"/>
                <a:ea typeface="Helvetica Neue"/>
                <a:cs typeface="Helvetica Neue"/>
                <a:sym typeface="Helvetica Neue"/>
              </a:rPr>
              <a:t> </a:t>
            </a:r>
          </a:p>
          <a:p>
            <a:pPr algn="l"/>
            <a:r>
              <a:rPr lang="en-US" sz="500" b="1" dirty="0">
                <a:solidFill>
                  <a:srgbClr val="002060"/>
                </a:solidFill>
                <a:latin typeface="Gotham Medium" panose="02000604030000020004"/>
                <a:ea typeface="Helvetica Neue"/>
                <a:cs typeface="Helvetica Neue"/>
                <a:sym typeface="Helvetica Neue"/>
              </a:rPr>
              <a:t> </a:t>
            </a:r>
          </a:p>
          <a:p>
            <a:pPr algn="l"/>
            <a:r>
              <a:rPr lang="en-US" b="1" dirty="0">
                <a:solidFill>
                  <a:srgbClr val="002060"/>
                </a:solidFill>
                <a:latin typeface="Gotham Medium" panose="02000604030000020004"/>
                <a:ea typeface="Helvetica Neue"/>
                <a:cs typeface="Helvetica Neue"/>
                <a:sym typeface="Helvetica Neue"/>
              </a:rPr>
              <a:t>God is merciful and compassionate. I’ve seen it. Even though my sister’s cancer treatments failed, she never lost hope for God to heal her. She found a nearby church during her treatment, where she began walking faithfully with Christ. She told us one day, “I feel the presence of God in my bedroom. ” In one of her last moments, she whispered to me, “I’m God’s daughter, and He loves me. ”</a:t>
            </a:r>
          </a:p>
        </p:txBody>
      </p:sp>
      <p:sp>
        <p:nvSpPr>
          <p:cNvPr id="13" name="Title 2">
            <a:extLst>
              <a:ext uri="{FF2B5EF4-FFF2-40B4-BE49-F238E27FC236}">
                <a16:creationId xmlns:a16="http://schemas.microsoft.com/office/drawing/2014/main" id="{2DB91BA0-06D8-4C75-8E1F-C9EBACD47DED}"/>
              </a:ext>
            </a:extLst>
          </p:cNvPr>
          <p:cNvSpPr txBox="1">
            <a:spLocks/>
          </p:cNvSpPr>
          <p:nvPr/>
        </p:nvSpPr>
        <p:spPr>
          <a:xfrm>
            <a:off x="11552594" y="172244"/>
            <a:ext cx="5719936" cy="975390"/>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pic>
        <p:nvPicPr>
          <p:cNvPr id="14" name="Picture 13">
            <a:extLst>
              <a:ext uri="{FF2B5EF4-FFF2-40B4-BE49-F238E27FC236}">
                <a16:creationId xmlns:a16="http://schemas.microsoft.com/office/drawing/2014/main" id="{8F0E91F9-E263-4EA5-BB3A-165F10634D3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t="29754" b="29754"/>
          <a:stretch/>
        </p:blipFill>
        <p:spPr>
          <a:xfrm>
            <a:off x="228600" y="2196304"/>
            <a:ext cx="7940842" cy="7060510"/>
          </a:xfrm>
          <a:prstGeom prst="roundRect">
            <a:avLst>
              <a:gd name="adj" fmla="val 8594"/>
            </a:avLst>
          </a:prstGeom>
          <a:solidFill>
            <a:schemeClr val="accent2">
              <a:lumMod val="50000"/>
            </a:schemeClr>
          </a:solidFill>
          <a:ln w="142875">
            <a:solidFill>
              <a:schemeClr val="accent2">
                <a:lumMod val="60000"/>
                <a:lumOff val="40000"/>
              </a:schemeClr>
            </a:solid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p:spPr>
      </p:pic>
      <p:sp>
        <p:nvSpPr>
          <p:cNvPr id="2" name="Rectangle: Rounded Corners 1">
            <a:extLst>
              <a:ext uri="{FF2B5EF4-FFF2-40B4-BE49-F238E27FC236}">
                <a16:creationId xmlns:a16="http://schemas.microsoft.com/office/drawing/2014/main" id="{7F5D1A2B-EEA7-459D-80F2-970AC84A03A9}"/>
              </a:ext>
            </a:extLst>
          </p:cNvPr>
          <p:cNvSpPr/>
          <p:nvPr/>
        </p:nvSpPr>
        <p:spPr>
          <a:xfrm>
            <a:off x="2657639" y="1326695"/>
            <a:ext cx="5511803" cy="559968"/>
          </a:xfrm>
          <a:prstGeom prst="roundRect">
            <a:avLst/>
          </a:prstGeom>
          <a:solidFill>
            <a:schemeClr val="accent2">
              <a:lumMod val="50000"/>
            </a:scheme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67735" tIns="67735" rIns="67735" bIns="67735" numCol="1" spcCol="38100" rtlCol="0" anchor="ctr">
            <a:spAutoFit/>
          </a:bodyPr>
          <a:lstStyle/>
          <a:p>
            <a:r>
              <a:rPr lang="en-US" sz="2400" b="1" u="sng" cap="small" dirty="0">
                <a:solidFill>
                  <a:schemeClr val="bg1"/>
                </a:solidFill>
                <a:effectLst>
                  <a:outerShdw blurRad="38100" dist="38100" dir="2700000" algn="tl">
                    <a:srgbClr val="000000">
                      <a:alpha val="43137"/>
                    </a:srgbClr>
                  </a:outerShdw>
                </a:effectLst>
                <a:latin typeface="Gotham Medium" panose="02000604030000020004"/>
              </a:rPr>
              <a:t>Discuss that God is faithful when we stray. </a:t>
            </a:r>
          </a:p>
        </p:txBody>
      </p:sp>
    </p:spTree>
    <p:extLst>
      <p:ext uri="{BB962C8B-B14F-4D97-AF65-F5344CB8AC3E}">
        <p14:creationId xmlns:p14="http://schemas.microsoft.com/office/powerpoint/2010/main" val="2028828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9F3FE-8C08-8B4C-2A61-5D8FC20B638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1B421A2-9454-BE3A-2F1F-1FEF5BBF18FE}"/>
              </a:ext>
            </a:extLst>
          </p:cNvPr>
          <p:cNvSpPr/>
          <p:nvPr/>
        </p:nvSpPr>
        <p:spPr>
          <a:xfrm>
            <a:off x="22185" y="1100133"/>
            <a:ext cx="17340260" cy="9071364"/>
          </a:xfrm>
          <a:prstGeom prst="rect">
            <a:avLst/>
          </a:prstGeom>
          <a:solidFill>
            <a:schemeClr val="accent2">
              <a:lumMod val="40000"/>
              <a:lumOff val="60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0DED068-CF1D-F30F-7F70-A7A45AEC4F55}"/>
              </a:ext>
            </a:extLst>
          </p:cNvPr>
          <p:cNvSpPr txBox="1"/>
          <p:nvPr/>
        </p:nvSpPr>
        <p:spPr>
          <a:xfrm>
            <a:off x="3" y="22915"/>
            <a:ext cx="11853139" cy="1077218"/>
          </a:xfrm>
          <a:prstGeom prst="rect">
            <a:avLst/>
          </a:prstGeom>
          <a:noFill/>
        </p:spPr>
        <p:txBody>
          <a:bodyPr wrap="square" rtlCol="0">
            <a:spAutoFit/>
          </a:bodyPr>
          <a:lstStyle/>
          <a:p>
            <a:pPr algn="l"/>
            <a:r>
              <a:rPr lang="en-US" sz="6400" b="1" cap="small" dirty="0">
                <a:solidFill>
                  <a:srgbClr val="002060"/>
                </a:solidFill>
                <a:latin typeface="Gotham Medium" panose="02000604030000020004" pitchFamily="2" charset="0"/>
              </a:rPr>
              <a:t>BIBLE APPLICATION</a:t>
            </a:r>
          </a:p>
        </p:txBody>
      </p:sp>
      <p:sp>
        <p:nvSpPr>
          <p:cNvPr id="18" name="Line 10">
            <a:extLst>
              <a:ext uri="{FF2B5EF4-FFF2-40B4-BE49-F238E27FC236}">
                <a16:creationId xmlns:a16="http://schemas.microsoft.com/office/drawing/2014/main" id="{A441A06A-F0B6-FC63-5575-B748DDAF2C79}"/>
              </a:ext>
            </a:extLst>
          </p:cNvPr>
          <p:cNvSpPr>
            <a:spLocks noChangeShapeType="1"/>
          </p:cNvSpPr>
          <p:nvPr/>
        </p:nvSpPr>
        <p:spPr bwMode="auto">
          <a:xfrm>
            <a:off x="-745090" y="11086180"/>
            <a:ext cx="18288558" cy="0"/>
          </a:xfrm>
          <a:prstGeom prst="line">
            <a:avLst/>
          </a:prstGeom>
          <a:noFill/>
          <a:ln w="77063">
            <a:solidFill>
              <a:schemeClr val="tx1"/>
            </a:solidFill>
            <a:round/>
            <a:headEnd/>
            <a:tailEnd/>
          </a:ln>
        </p:spPr>
        <p:txBody>
          <a:bodyPr/>
          <a:lstStyle/>
          <a:p>
            <a:pPr algn="l"/>
            <a:endParaRPr lang="en-US" sz="2667" dirty="0">
              <a:solidFill>
                <a:srgbClr val="002060"/>
              </a:solidFill>
            </a:endParaRPr>
          </a:p>
        </p:txBody>
      </p:sp>
      <p:cxnSp>
        <p:nvCxnSpPr>
          <p:cNvPr id="17" name="Straight Connector 16">
            <a:extLst>
              <a:ext uri="{FF2B5EF4-FFF2-40B4-BE49-F238E27FC236}">
                <a16:creationId xmlns:a16="http://schemas.microsoft.com/office/drawing/2014/main" id="{3A8C4B1F-2046-F29A-3B0F-130EEFEA7F7A}"/>
              </a:ext>
            </a:extLst>
          </p:cNvPr>
          <p:cNvCxnSpPr/>
          <p:nvPr/>
        </p:nvCxnSpPr>
        <p:spPr>
          <a:xfrm>
            <a:off x="2" y="1158628"/>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0A01922-7DDC-89AB-CFD0-8E49B06666F1}"/>
              </a:ext>
            </a:extLst>
          </p:cNvPr>
          <p:cNvSpPr/>
          <p:nvPr/>
        </p:nvSpPr>
        <p:spPr>
          <a:xfrm>
            <a:off x="608794" y="2261026"/>
            <a:ext cx="8441532" cy="5755422"/>
          </a:xfrm>
          <a:prstGeom prst="rect">
            <a:avLst/>
          </a:prstGeom>
          <a:noFill/>
        </p:spPr>
        <p:txBody>
          <a:bodyPr wrap="square">
            <a:spAutoFit/>
          </a:bodyPr>
          <a:lstStyle/>
          <a:p>
            <a:pPr algn="l"/>
            <a:r>
              <a:rPr lang="en-US" sz="3200" b="1" u="sng" cap="small" dirty="0">
                <a:solidFill>
                  <a:schemeClr val="accent2">
                    <a:lumMod val="50000"/>
                  </a:schemeClr>
                </a:solidFill>
                <a:effectLst>
                  <a:outerShdw blurRad="38100" dist="38100" dir="2700000" algn="tl">
                    <a:srgbClr val="000000">
                      <a:alpha val="43137"/>
                    </a:srgbClr>
                  </a:outerShdw>
                </a:effectLst>
                <a:latin typeface="Gotham Medium" panose="02000604030000020004"/>
              </a:rPr>
              <a:t>God’s Daughter</a:t>
            </a:r>
            <a:endParaRPr lang="en-US" sz="5400" b="1" u="sng" cap="small" dirty="0">
              <a:solidFill>
                <a:srgbClr val="002060"/>
              </a:solidFill>
              <a:effectLst>
                <a:outerShdw blurRad="38100" dist="38100" dir="2700000" algn="tl">
                  <a:srgbClr val="000000">
                    <a:alpha val="43137"/>
                  </a:srgbClr>
                </a:outerShdw>
              </a:effectLst>
              <a:latin typeface="Gotham Medium" panose="02000604030000020004"/>
            </a:endParaRPr>
          </a:p>
          <a:p>
            <a:pPr algn="l"/>
            <a:endParaRPr lang="en-US" sz="3200" b="1" dirty="0">
              <a:solidFill>
                <a:srgbClr val="002060"/>
              </a:solidFill>
              <a:latin typeface="Gotham Medium" panose="02000604030000020004"/>
            </a:endParaRPr>
          </a:p>
          <a:p>
            <a:pPr algn="l"/>
            <a:r>
              <a:rPr lang="en-US" sz="3200" b="1" dirty="0">
                <a:solidFill>
                  <a:srgbClr val="002060"/>
                </a:solidFill>
                <a:latin typeface="Gotham Medium" panose="02000604030000020004"/>
              </a:rPr>
              <a:t>9. How is God’s mercy demonstrated to us?</a:t>
            </a:r>
          </a:p>
          <a:p>
            <a:pPr algn="l"/>
            <a:r>
              <a:rPr lang="en-US" sz="3200" b="1" dirty="0">
                <a:solidFill>
                  <a:srgbClr val="002060"/>
                </a:solidFill>
                <a:latin typeface="Gotham Medium" panose="02000604030000020004"/>
              </a:rPr>
              <a:t>  </a:t>
            </a:r>
          </a:p>
          <a:p>
            <a:pPr algn="l"/>
            <a:r>
              <a:rPr lang="en-US" sz="3200" b="1" dirty="0">
                <a:solidFill>
                  <a:srgbClr val="002060"/>
                </a:solidFill>
                <a:latin typeface="Gotham Medium" panose="02000604030000020004"/>
              </a:rPr>
              <a:t>10. Do you tend to think that God provides extra protections and blessings on some people, or do you think that God treats all people the same? </a:t>
            </a:r>
          </a:p>
          <a:p>
            <a:pPr algn="l"/>
            <a:r>
              <a:rPr lang="en-US" sz="3200" b="1" dirty="0">
                <a:solidFill>
                  <a:srgbClr val="002060"/>
                </a:solidFill>
                <a:latin typeface="Gotham Medium" panose="02000604030000020004"/>
              </a:rPr>
              <a:t> </a:t>
            </a:r>
          </a:p>
          <a:p>
            <a:pPr algn="l"/>
            <a:r>
              <a:rPr lang="en-US" sz="3200" b="1" dirty="0">
                <a:solidFill>
                  <a:srgbClr val="002060"/>
                </a:solidFill>
                <a:latin typeface="Gotham Medium" panose="02000604030000020004"/>
              </a:rPr>
              <a:t>11. When has God demonstrated patience and mercy in your life?</a:t>
            </a:r>
          </a:p>
          <a:p>
            <a:pPr algn="l"/>
            <a:r>
              <a:rPr lang="en-US" sz="3200" b="1" dirty="0">
                <a:solidFill>
                  <a:srgbClr val="002060"/>
                </a:solidFill>
                <a:latin typeface="Gotham Medium" panose="02000604030000020004"/>
              </a:rPr>
              <a:t> </a:t>
            </a:r>
          </a:p>
          <a:p>
            <a:pPr algn="l"/>
            <a:endParaRPr lang="en-US" sz="1600" b="1" dirty="0">
              <a:solidFill>
                <a:schemeClr val="bg1"/>
              </a:solidFill>
              <a:latin typeface="Gotham Medium" panose="02000604030000020004"/>
            </a:endParaRPr>
          </a:p>
        </p:txBody>
      </p:sp>
      <p:sp>
        <p:nvSpPr>
          <p:cNvPr id="13" name="Title 2">
            <a:extLst>
              <a:ext uri="{FF2B5EF4-FFF2-40B4-BE49-F238E27FC236}">
                <a16:creationId xmlns:a16="http://schemas.microsoft.com/office/drawing/2014/main" id="{27B4E822-E6B2-C2C2-DD65-09A66887238D}"/>
              </a:ext>
            </a:extLst>
          </p:cNvPr>
          <p:cNvSpPr txBox="1">
            <a:spLocks/>
          </p:cNvSpPr>
          <p:nvPr/>
        </p:nvSpPr>
        <p:spPr>
          <a:xfrm>
            <a:off x="11552594" y="172244"/>
            <a:ext cx="5719936" cy="975390"/>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pic>
        <p:nvPicPr>
          <p:cNvPr id="14" name="Picture 13">
            <a:extLst>
              <a:ext uri="{FF2B5EF4-FFF2-40B4-BE49-F238E27FC236}">
                <a16:creationId xmlns:a16="http://schemas.microsoft.com/office/drawing/2014/main" id="{3C83FF99-D1DE-657C-5C9B-B82E1BF9C8F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t="29754" b="29754"/>
          <a:stretch/>
        </p:blipFill>
        <p:spPr>
          <a:xfrm>
            <a:off x="9556778" y="1534462"/>
            <a:ext cx="7940842" cy="7060510"/>
          </a:xfrm>
          <a:prstGeom prst="roundRect">
            <a:avLst>
              <a:gd name="adj" fmla="val 8594"/>
            </a:avLst>
          </a:prstGeom>
          <a:solidFill>
            <a:schemeClr val="accent2">
              <a:lumMod val="50000"/>
            </a:schemeClr>
          </a:solidFill>
          <a:ln w="142875">
            <a:solidFill>
              <a:schemeClr val="accent2">
                <a:lumMod val="60000"/>
                <a:lumOff val="40000"/>
              </a:schemeClr>
            </a:solid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p:spPr>
      </p:pic>
      <p:sp>
        <p:nvSpPr>
          <p:cNvPr id="2" name="Rectangle: Rounded Corners 1">
            <a:extLst>
              <a:ext uri="{FF2B5EF4-FFF2-40B4-BE49-F238E27FC236}">
                <a16:creationId xmlns:a16="http://schemas.microsoft.com/office/drawing/2014/main" id="{0119EB96-D039-BF53-71E0-32DD65A630A1}"/>
              </a:ext>
            </a:extLst>
          </p:cNvPr>
          <p:cNvSpPr/>
          <p:nvPr/>
        </p:nvSpPr>
        <p:spPr>
          <a:xfrm>
            <a:off x="2657639" y="1326695"/>
            <a:ext cx="5511803" cy="559968"/>
          </a:xfrm>
          <a:prstGeom prst="roundRect">
            <a:avLst/>
          </a:prstGeom>
          <a:solidFill>
            <a:schemeClr val="accent2">
              <a:lumMod val="50000"/>
            </a:scheme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67735" tIns="67735" rIns="67735" bIns="67735" numCol="1" spcCol="38100" rtlCol="0" anchor="ctr">
            <a:spAutoFit/>
          </a:bodyPr>
          <a:lstStyle/>
          <a:p>
            <a:r>
              <a:rPr lang="en-US" sz="2400" b="1" u="sng" cap="small" dirty="0">
                <a:solidFill>
                  <a:schemeClr val="bg1"/>
                </a:solidFill>
                <a:effectLst>
                  <a:outerShdw blurRad="38100" dist="38100" dir="2700000" algn="tl">
                    <a:srgbClr val="000000">
                      <a:alpha val="43137"/>
                    </a:srgbClr>
                  </a:outerShdw>
                </a:effectLst>
                <a:latin typeface="Gotham Medium" panose="02000604030000020004"/>
              </a:rPr>
              <a:t>Discuss that God is faithful when we stray. </a:t>
            </a:r>
          </a:p>
        </p:txBody>
      </p:sp>
    </p:spTree>
    <p:extLst>
      <p:ext uri="{BB962C8B-B14F-4D97-AF65-F5344CB8AC3E}">
        <p14:creationId xmlns:p14="http://schemas.microsoft.com/office/powerpoint/2010/main" val="8408061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33A5C7A-03CC-496C-991F-E142F14890F1}"/>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rightnessContrast bright="40000" contrast="20000"/>
                    </a14:imgEffect>
                  </a14:imgLayer>
                </a14:imgProps>
              </a:ext>
            </a:extLst>
          </a:blip>
          <a:srcRect t="21127" b="21127"/>
          <a:stretch/>
        </p:blipFill>
        <p:spPr>
          <a:xfrm>
            <a:off x="-574268" y="1045433"/>
            <a:ext cx="12128382" cy="10505507"/>
          </a:xfrm>
          <a:prstGeom prst="flowChartConnector">
            <a:avLst/>
          </a:prstGeom>
        </p:spPr>
      </p:pic>
      <p:pic>
        <p:nvPicPr>
          <p:cNvPr id="14" name="Picture 13">
            <a:extLst>
              <a:ext uri="{FF2B5EF4-FFF2-40B4-BE49-F238E27FC236}">
                <a16:creationId xmlns:a16="http://schemas.microsoft.com/office/drawing/2014/main" id="{ECAD13F9-2BCE-4B54-A4B5-43AA4495685D}"/>
              </a:ext>
            </a:extLst>
          </p:cNvPr>
          <p:cNvPicPr>
            <a:picLocks noChangeAspect="1"/>
          </p:cNvPicPr>
          <p:nvPr/>
        </p:nvPicPr>
        <p:blipFill rotWithShape="1">
          <a:blip r:embed="rId5">
            <a:duotone>
              <a:schemeClr val="accent2">
                <a:shade val="45000"/>
                <a:satMod val="135000"/>
              </a:schemeClr>
              <a:prstClr val="white"/>
            </a:duotone>
            <a:alphaModFix amt="35000"/>
            <a:extLst>
              <a:ext uri="{BEBA8EAE-BF5A-486C-A8C5-ECC9F3942E4B}">
                <a14:imgProps xmlns:a14="http://schemas.microsoft.com/office/drawing/2010/main">
                  <a14:imgLayer r:embed="rId6">
                    <a14:imgEffect>
                      <a14:colorTemperature colorTemp="6443"/>
                    </a14:imgEffect>
                    <a14:imgEffect>
                      <a14:brightnessContrast bright="14000" contrast="-49000"/>
                    </a14:imgEffect>
                  </a14:imgLayer>
                </a14:imgProps>
              </a:ext>
            </a:extLst>
          </a:blip>
          <a:srcRect t="23077" r="15456"/>
          <a:stretch/>
        </p:blipFill>
        <p:spPr>
          <a:xfrm>
            <a:off x="6704418" y="-423379"/>
            <a:ext cx="12128382" cy="10505507"/>
          </a:xfrm>
          <a:prstGeom prst="flowChartConnector">
            <a:avLst/>
          </a:prstGeom>
        </p:spPr>
      </p:pic>
      <p:sp>
        <p:nvSpPr>
          <p:cNvPr id="2" name="Rectangle: Rounded Corners 1">
            <a:extLst>
              <a:ext uri="{FF2B5EF4-FFF2-40B4-BE49-F238E27FC236}">
                <a16:creationId xmlns:a16="http://schemas.microsoft.com/office/drawing/2014/main" id="{7F5D1A2B-EEA7-459D-80F2-970AC84A03A9}"/>
              </a:ext>
            </a:extLst>
          </p:cNvPr>
          <p:cNvSpPr/>
          <p:nvPr/>
        </p:nvSpPr>
        <p:spPr>
          <a:xfrm>
            <a:off x="559893" y="1361803"/>
            <a:ext cx="7669707" cy="900487"/>
          </a:xfrm>
          <a:prstGeom prst="roundRect">
            <a:avLst/>
          </a:prstGeom>
          <a:solidFill>
            <a:schemeClr val="accent2">
              <a:lumMod val="50000"/>
            </a:scheme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67735" tIns="67735" rIns="67735" bIns="67735" numCol="1" spcCol="38100" rtlCol="0" anchor="ctr">
            <a:spAutoFit/>
          </a:bodyPr>
          <a:lstStyle/>
          <a:p>
            <a:pPr algn="l"/>
            <a:r>
              <a:rPr lang="en-US" sz="4400" b="1" u="sng" dirty="0">
                <a:solidFill>
                  <a:schemeClr val="bg1"/>
                </a:solidFill>
                <a:latin typeface="Helvetica Neue"/>
                <a:ea typeface="Helvetica Neue"/>
                <a:cs typeface="Helvetica Neue"/>
                <a:sym typeface="Helvetica Neue"/>
              </a:rPr>
              <a:t>Learn to Wait. Learn to Act!</a:t>
            </a:r>
          </a:p>
        </p:txBody>
      </p:sp>
      <p:sp>
        <p:nvSpPr>
          <p:cNvPr id="12" name="TextBox 11">
            <a:extLst>
              <a:ext uri="{FF2B5EF4-FFF2-40B4-BE49-F238E27FC236}">
                <a16:creationId xmlns:a16="http://schemas.microsoft.com/office/drawing/2014/main" id="{64AC2B0A-7EF6-4661-BAF2-48BF1E008AC9}"/>
              </a:ext>
            </a:extLst>
          </p:cNvPr>
          <p:cNvSpPr txBox="1"/>
          <p:nvPr/>
        </p:nvSpPr>
        <p:spPr>
          <a:xfrm>
            <a:off x="270942" y="123920"/>
            <a:ext cx="11853139" cy="1077218"/>
          </a:xfrm>
          <a:prstGeom prst="rect">
            <a:avLst/>
          </a:prstGeom>
          <a:noFill/>
        </p:spPr>
        <p:txBody>
          <a:bodyPr wrap="square" rtlCol="0">
            <a:spAutoFit/>
          </a:bodyPr>
          <a:lstStyle/>
          <a:p>
            <a:pPr algn="l"/>
            <a:r>
              <a:rPr lang="en-US" sz="6400" b="1" cap="small" dirty="0">
                <a:solidFill>
                  <a:srgbClr val="002060"/>
                </a:solidFill>
                <a:latin typeface="Gotham Medium" panose="02000604030000020004" pitchFamily="2" charset="0"/>
              </a:rPr>
              <a:t>Conclusion</a:t>
            </a:r>
          </a:p>
        </p:txBody>
      </p:sp>
      <p:sp>
        <p:nvSpPr>
          <p:cNvPr id="18" name="Line 10">
            <a:extLst>
              <a:ext uri="{FF2B5EF4-FFF2-40B4-BE49-F238E27FC236}">
                <a16:creationId xmlns:a16="http://schemas.microsoft.com/office/drawing/2014/main" id="{5AC8A4D0-C4A4-4A1A-937F-717265683366}"/>
              </a:ext>
            </a:extLst>
          </p:cNvPr>
          <p:cNvSpPr>
            <a:spLocks noChangeShapeType="1"/>
          </p:cNvSpPr>
          <p:nvPr/>
        </p:nvSpPr>
        <p:spPr bwMode="auto">
          <a:xfrm>
            <a:off x="1024159" y="10158920"/>
            <a:ext cx="15850084" cy="0"/>
          </a:xfrm>
          <a:prstGeom prst="line">
            <a:avLst/>
          </a:prstGeom>
          <a:noFill/>
          <a:ln w="77063">
            <a:solidFill>
              <a:srgbClr val="002060"/>
            </a:solidFill>
            <a:round/>
            <a:headEnd/>
            <a:tailEnd/>
          </a:ln>
        </p:spPr>
        <p:txBody>
          <a:bodyPr/>
          <a:lstStyle/>
          <a:p>
            <a:pPr algn="l"/>
            <a:endParaRPr lang="en-US" sz="2667" dirty="0">
              <a:solidFill>
                <a:srgbClr val="002060"/>
              </a:solidFill>
            </a:endParaRPr>
          </a:p>
        </p:txBody>
      </p:sp>
      <p:cxnSp>
        <p:nvCxnSpPr>
          <p:cNvPr id="17" name="Straight Connector 16">
            <a:extLst>
              <a:ext uri="{FF2B5EF4-FFF2-40B4-BE49-F238E27FC236}">
                <a16:creationId xmlns:a16="http://schemas.microsoft.com/office/drawing/2014/main" id="{C9C42D31-919A-482B-AEC4-202AB5CEF3EB}"/>
              </a:ext>
            </a:extLst>
          </p:cNvPr>
          <p:cNvCxnSpPr/>
          <p:nvPr/>
        </p:nvCxnSpPr>
        <p:spPr>
          <a:xfrm>
            <a:off x="270941" y="1259633"/>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F91492A-8356-4B1A-A035-5B5185E5E856}"/>
              </a:ext>
            </a:extLst>
          </p:cNvPr>
          <p:cNvSpPr/>
          <p:nvPr/>
        </p:nvSpPr>
        <p:spPr>
          <a:xfrm>
            <a:off x="559892" y="2384816"/>
            <a:ext cx="16597139" cy="2677656"/>
          </a:xfrm>
          <a:prstGeom prst="rect">
            <a:avLst/>
          </a:prstGeom>
          <a:solidFill>
            <a:schemeClr val="accent2">
              <a:lumMod val="20000"/>
              <a:lumOff val="80000"/>
              <a:alpha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2800" b="1" dirty="0">
                <a:solidFill>
                  <a:srgbClr val="002060"/>
                </a:solidFill>
                <a:latin typeface="Gotham Medium" panose="02000604030000020004"/>
                <a:ea typeface="Helvetica Neue"/>
                <a:cs typeface="Helvetica Neue"/>
                <a:sym typeface="Helvetica Neue"/>
              </a:rPr>
              <a:t>Most people know what it means to be impatient. As a parent, I have three highly mobile balls of impatience. And when you throw my wife and I in the mix, waiting for things becomes agony. The people in the Old Testament were not any different. King Saul had a major failure due to his lack of patience as he waited for Samuel to offer the sacrifice</a:t>
            </a:r>
          </a:p>
          <a:p>
            <a:pPr algn="l"/>
            <a:r>
              <a:rPr lang="en-US" sz="2800" b="1" dirty="0">
                <a:solidFill>
                  <a:srgbClr val="002060"/>
                </a:solidFill>
                <a:latin typeface="Gotham Medium" panose="02000604030000020004"/>
                <a:ea typeface="Helvetica Neue"/>
                <a:cs typeface="Helvetica Neue"/>
                <a:sym typeface="Helvetica Neue"/>
              </a:rPr>
              <a:t>Saul offered the sacrifice himself even though he was not a priest and had no authority to do so, and it became a great sin (1 Samuel 13). </a:t>
            </a:r>
          </a:p>
        </p:txBody>
      </p:sp>
      <p:sp>
        <p:nvSpPr>
          <p:cNvPr id="4" name="Rectangle 3">
            <a:extLst>
              <a:ext uri="{FF2B5EF4-FFF2-40B4-BE49-F238E27FC236}">
                <a16:creationId xmlns:a16="http://schemas.microsoft.com/office/drawing/2014/main" id="{834959A6-625F-4B1C-9AD0-25CC6D8A95F6}"/>
              </a:ext>
            </a:extLst>
          </p:cNvPr>
          <p:cNvSpPr/>
          <p:nvPr/>
        </p:nvSpPr>
        <p:spPr>
          <a:xfrm>
            <a:off x="3054152" y="4914592"/>
            <a:ext cx="14307802" cy="4832092"/>
          </a:xfrm>
          <a:prstGeom prst="rect">
            <a:avLst/>
          </a:prstGeom>
          <a:solidFill>
            <a:schemeClr val="accent2">
              <a:lumMod val="20000"/>
              <a:lumOff val="80000"/>
              <a:alpha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2800" b="1" dirty="0">
                <a:solidFill>
                  <a:srgbClr val="002060"/>
                </a:solidFill>
                <a:latin typeface="Gotham Medium" panose="02000604030000020004"/>
                <a:ea typeface="Helvetica Neue"/>
                <a:cs typeface="Helvetica Neue"/>
                <a:sym typeface="Helvetica Neue"/>
              </a:rPr>
              <a:t>Waiting can be even more difficult when under challenging conditions. Saul’s army was melting away from him in the face of the Philistine threat, and seemingly, that is why he offered the sacrifice before Samuel got there to keep his army together (1 Samuel 13:11-12). Impatience is a feature of many chapters of the book of Psalms (examples: Psalms 6:3; 13:1; 119:84). It’s easy to imagine Noah as having felt that strain too. </a:t>
            </a:r>
          </a:p>
          <a:p>
            <a:pPr algn="l"/>
            <a:r>
              <a:rPr lang="en-US" sz="2800" b="1" dirty="0">
                <a:solidFill>
                  <a:srgbClr val="002060"/>
                </a:solidFill>
                <a:latin typeface="Gotham Medium" panose="02000604030000020004"/>
                <a:ea typeface="Helvetica Neue"/>
                <a:cs typeface="Helvetica Neue"/>
                <a:sym typeface="Helvetica Neue"/>
              </a:rPr>
              <a:t> </a:t>
            </a:r>
          </a:p>
          <a:p>
            <a:pPr algn="l"/>
            <a:r>
              <a:rPr lang="en-US" sz="2800" b="1" dirty="0">
                <a:solidFill>
                  <a:srgbClr val="002060"/>
                </a:solidFill>
                <a:latin typeface="Gotham Medium" panose="02000604030000020004"/>
                <a:ea typeface="Helvetica Neue"/>
                <a:cs typeface="Helvetica Neue"/>
                <a:sym typeface="Helvetica Neue"/>
              </a:rPr>
              <a:t>Yet, when God told him to do something, he did it. He chose to operate on God’s timeline; he did not expect God to operate on his own (contrast Genesis 15:2-5; 16:1-4). Noah’s patience and obedience serves as a model for Christians. But there’s a caution here: sometimes, believers who are waiting impatiently for God to do something have already been given the command to take care of it themselves. But you aren’t one of those, are you?</a:t>
            </a:r>
          </a:p>
        </p:txBody>
      </p:sp>
      <p:sp>
        <p:nvSpPr>
          <p:cNvPr id="11" name="Title 2">
            <a:extLst>
              <a:ext uri="{FF2B5EF4-FFF2-40B4-BE49-F238E27FC236}">
                <a16:creationId xmlns:a16="http://schemas.microsoft.com/office/drawing/2014/main" id="{58FB5F35-44ED-4682-90B2-1A02F3D88501}"/>
              </a:ext>
            </a:extLst>
          </p:cNvPr>
          <p:cNvSpPr txBox="1">
            <a:spLocks/>
          </p:cNvSpPr>
          <p:nvPr/>
        </p:nvSpPr>
        <p:spPr>
          <a:xfrm>
            <a:off x="11620327" y="70043"/>
            <a:ext cx="5719936" cy="975390"/>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pic>
        <p:nvPicPr>
          <p:cNvPr id="5" name="Picture 4">
            <a:extLst>
              <a:ext uri="{FF2B5EF4-FFF2-40B4-BE49-F238E27FC236}">
                <a16:creationId xmlns:a16="http://schemas.microsoft.com/office/drawing/2014/main" id="{6A12956D-8535-1019-9EFD-6239A3786A20}"/>
              </a:ext>
            </a:extLst>
          </p:cNvPr>
          <p:cNvPicPr>
            <a:picLocks noChangeAspect="1"/>
          </p:cNvPicPr>
          <p:nvPr/>
        </p:nvPicPr>
        <p:blipFill rotWithShape="1">
          <a:blip r:embed="rId5">
            <a:duotone>
              <a:schemeClr val="accent2">
                <a:shade val="45000"/>
                <a:satMod val="135000"/>
              </a:schemeClr>
              <a:prstClr val="white"/>
            </a:duotone>
            <a:alphaModFix amt="35000"/>
            <a:extLst>
              <a:ext uri="{BEBA8EAE-BF5A-486C-A8C5-ECC9F3942E4B}">
                <a14:imgProps xmlns:a14="http://schemas.microsoft.com/office/drawing/2010/main">
                  <a14:imgLayer r:embed="rId6">
                    <a14:imgEffect>
                      <a14:colorTemperature colorTemp="6443"/>
                    </a14:imgEffect>
                    <a14:imgEffect>
                      <a14:brightnessContrast bright="14000" contrast="-49000"/>
                    </a14:imgEffect>
                  </a14:imgLayer>
                </a14:imgProps>
              </a:ext>
            </a:extLst>
          </a:blip>
          <a:srcRect t="23077" r="15456"/>
          <a:stretch/>
        </p:blipFill>
        <p:spPr>
          <a:xfrm>
            <a:off x="-895940" y="6820343"/>
            <a:ext cx="3628420" cy="3142908"/>
          </a:xfrm>
          <a:prstGeom prst="flowChartConnector">
            <a:avLst/>
          </a:prstGeom>
        </p:spPr>
      </p:pic>
    </p:spTree>
    <p:extLst>
      <p:ext uri="{BB962C8B-B14F-4D97-AF65-F5344CB8AC3E}">
        <p14:creationId xmlns:p14="http://schemas.microsoft.com/office/powerpoint/2010/main" val="180577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69EBF91-F0F0-4A71-8AF6-14FAE7119D07}"/>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rightnessContrast bright="40000" contrast="20000"/>
                    </a14:imgEffect>
                  </a14:imgLayer>
                </a14:imgProps>
              </a:ext>
            </a:extLst>
          </a:blip>
          <a:srcRect t="21127" b="21127"/>
          <a:stretch/>
        </p:blipFill>
        <p:spPr>
          <a:xfrm>
            <a:off x="-548895" y="457632"/>
            <a:ext cx="6870082" cy="5950810"/>
          </a:xfrm>
          <a:prstGeom prst="flowChartConnector">
            <a:avLst/>
          </a:prstGeom>
          <a:ln w="82550">
            <a:solidFill>
              <a:schemeClr val="bg2">
                <a:alpha val="1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6868" name="Line 7"/>
          <p:cNvSpPr>
            <a:spLocks noChangeShapeType="1"/>
          </p:cNvSpPr>
          <p:nvPr/>
        </p:nvSpPr>
        <p:spPr bwMode="auto">
          <a:xfrm flipH="1" flipV="1">
            <a:off x="7374173" y="462151"/>
            <a:ext cx="2851662" cy="2025287"/>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2844"/>
          </a:p>
        </p:txBody>
      </p:sp>
      <p:sp>
        <p:nvSpPr>
          <p:cNvPr id="36869" name="Line 8"/>
          <p:cNvSpPr>
            <a:spLocks noChangeShapeType="1"/>
          </p:cNvSpPr>
          <p:nvPr/>
        </p:nvSpPr>
        <p:spPr bwMode="auto">
          <a:xfrm flipV="1">
            <a:off x="3927572" y="457632"/>
            <a:ext cx="9744867" cy="7299617"/>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2844"/>
          </a:p>
        </p:txBody>
      </p:sp>
      <p:sp>
        <p:nvSpPr>
          <p:cNvPr id="13" name="TextBox 12">
            <a:extLst>
              <a:ext uri="{FF2B5EF4-FFF2-40B4-BE49-F238E27FC236}">
                <a16:creationId xmlns:a16="http://schemas.microsoft.com/office/drawing/2014/main" id="{E3225621-1F29-493D-A2BD-27F3A526DFC8}"/>
              </a:ext>
            </a:extLst>
          </p:cNvPr>
          <p:cNvSpPr txBox="1"/>
          <p:nvPr/>
        </p:nvSpPr>
        <p:spPr>
          <a:xfrm>
            <a:off x="270942" y="7233"/>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CONCLUSION</a:t>
            </a:r>
            <a:endParaRPr lang="en-US" sz="4800" b="1" dirty="0">
              <a:latin typeface="Gotham Medium" panose="02000604030000020004" pitchFamily="2" charset="0"/>
            </a:endParaRPr>
          </a:p>
        </p:txBody>
      </p:sp>
      <p:cxnSp>
        <p:nvCxnSpPr>
          <p:cNvPr id="16" name="Straight Connector 15">
            <a:extLst>
              <a:ext uri="{FF2B5EF4-FFF2-40B4-BE49-F238E27FC236}">
                <a16:creationId xmlns:a16="http://schemas.microsoft.com/office/drawing/2014/main" id="{A64C6A52-6424-4346-BA76-F0118468348B}"/>
              </a:ext>
            </a:extLst>
          </p:cNvPr>
          <p:cNvCxnSpPr/>
          <p:nvPr/>
        </p:nvCxnSpPr>
        <p:spPr>
          <a:xfrm>
            <a:off x="270941" y="1259641"/>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A679133-6CED-458B-84DB-18AD0DEC1CCA}"/>
              </a:ext>
            </a:extLst>
          </p:cNvPr>
          <p:cNvSpPr/>
          <p:nvPr/>
        </p:nvSpPr>
        <p:spPr>
          <a:xfrm>
            <a:off x="6604676" y="1882317"/>
            <a:ext cx="10735587" cy="2088970"/>
          </a:xfrm>
          <a:prstGeom prst="rect">
            <a:avLst/>
          </a:prstGeom>
          <a:solidFill>
            <a:schemeClr val="accent2">
              <a:lumMod val="40000"/>
              <a:lumOff val="60000"/>
            </a:schemeClr>
          </a:solidFill>
        </p:spPr>
        <p:txBody>
          <a:bodyPr wrap="square">
            <a:spAutoFit/>
          </a:bodyPr>
          <a:lstStyle/>
          <a:p>
            <a:pPr algn="l">
              <a:lnSpc>
                <a:spcPct val="107000"/>
              </a:lnSpc>
            </a:pPr>
            <a:r>
              <a:rPr lang="en-US" sz="5867" b="1" cap="small" dirty="0">
                <a:solidFill>
                  <a:srgbClr val="002060"/>
                </a:solidFill>
                <a:latin typeface="Gotham Medium" panose="02000604030000020004"/>
                <a:ea typeface="Calibri" panose="020F0502020204030204" pitchFamily="34" charset="0"/>
                <a:cs typeface="ITCFranklinGothicStd-Hvy"/>
              </a:rPr>
              <a:t>Life Response</a:t>
            </a:r>
            <a:endParaRPr lang="en-US" sz="5335" b="1" cap="small" dirty="0">
              <a:solidFill>
                <a:srgbClr val="002060"/>
              </a:solidFill>
              <a:latin typeface="Gotham Medium" panose="02000604030000020004"/>
              <a:ea typeface="Calibri" panose="020F0502020204030204" pitchFamily="34" charset="0"/>
              <a:cs typeface="Times New Roman" panose="02020603050405020304" pitchFamily="18" charset="0"/>
            </a:endParaRPr>
          </a:p>
          <a:p>
            <a:pPr>
              <a:lnSpc>
                <a:spcPct val="107000"/>
              </a:lnSpc>
            </a:pPr>
            <a:r>
              <a:rPr lang="en-US" sz="3200" b="1" u="heavy" cap="small" dirty="0">
                <a:solidFill>
                  <a:srgbClr val="002060"/>
                </a:solidFill>
                <a:uFill>
                  <a:solidFill>
                    <a:srgbClr val="463500"/>
                  </a:solidFill>
                </a:uFill>
                <a:latin typeface="Gotham Medium" panose="02000604030000020004"/>
                <a:ea typeface="Calibri" panose="020F0502020204030204" pitchFamily="34" charset="0"/>
                <a:cs typeface="ITCFranklinGothicStd-Demi"/>
              </a:rPr>
              <a:t>Reflect on our own history with God and the times that He has shown us kindness. </a:t>
            </a:r>
            <a:endParaRPr lang="en-US" sz="2800" b="1" u="heavy" cap="small" dirty="0">
              <a:solidFill>
                <a:srgbClr val="002060"/>
              </a:solidFill>
              <a:uFill>
                <a:solidFill>
                  <a:srgbClr val="463500"/>
                </a:solidFill>
              </a:uFill>
              <a:latin typeface="Gotham Medium" panose="02000604030000020004"/>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84E44DF-19D2-4D3D-82BD-BFFF8C12487B}"/>
              </a:ext>
            </a:extLst>
          </p:cNvPr>
          <p:cNvSpPr/>
          <p:nvPr/>
        </p:nvSpPr>
        <p:spPr>
          <a:xfrm>
            <a:off x="6604676" y="3971287"/>
            <a:ext cx="10518291" cy="3108543"/>
          </a:xfrm>
          <a:prstGeom prst="rect">
            <a:avLst/>
          </a:prstGeom>
          <a:solidFill>
            <a:schemeClr val="bg1">
              <a:alpha val="20000"/>
            </a:schemeClr>
          </a:solidFill>
        </p:spPr>
        <p:txBody>
          <a:bodyPr wrap="square">
            <a:spAutoFit/>
          </a:bodyPr>
          <a:lstStyle/>
          <a:p>
            <a:pPr algn="l"/>
            <a:r>
              <a:rPr lang="en-US" sz="2800" b="1" dirty="0">
                <a:solidFill>
                  <a:srgbClr val="002060"/>
                </a:solidFill>
                <a:latin typeface="Gotham Medium" panose="02000604030000020004"/>
                <a:ea typeface="Helvetica Neue"/>
                <a:cs typeface="Helvetica Neue"/>
                <a:sym typeface="Helvetica Neue"/>
              </a:rPr>
              <a:t>This lesson has covered the aftermath of God’s first way of cleansing the earth from sin and evil.  But what we learn from the covenant with Noah is that God didn’t hold any false impressions that sin had gone away, or that His own chosen people would be sinless. Quite the opposite! God graciously provides the opportunity for us to be restored to close relationship with Him. And God uses creation to remind us of Himself</a:t>
            </a:r>
          </a:p>
        </p:txBody>
      </p:sp>
      <p:sp>
        <p:nvSpPr>
          <p:cNvPr id="4" name="Rectangle 3">
            <a:extLst>
              <a:ext uri="{FF2B5EF4-FFF2-40B4-BE49-F238E27FC236}">
                <a16:creationId xmlns:a16="http://schemas.microsoft.com/office/drawing/2014/main" id="{933A8987-2260-4FA0-8D7C-1F526CB1B105}"/>
              </a:ext>
            </a:extLst>
          </p:cNvPr>
          <p:cNvSpPr/>
          <p:nvPr/>
        </p:nvSpPr>
        <p:spPr>
          <a:xfrm>
            <a:off x="1009911" y="7336097"/>
            <a:ext cx="14672290" cy="1815882"/>
          </a:xfrm>
          <a:prstGeom prst="rect">
            <a:avLst/>
          </a:prstGeom>
          <a:solidFill>
            <a:schemeClr val="bg1">
              <a:alpha val="20000"/>
            </a:schemeClr>
          </a:solidFill>
        </p:spPr>
        <p:txBody>
          <a:bodyPr wrap="square">
            <a:spAutoFit/>
          </a:bodyPr>
          <a:lstStyle/>
          <a:p>
            <a:pPr algn="l"/>
            <a:r>
              <a:rPr lang="en-US" sz="2800" b="1" dirty="0">
                <a:solidFill>
                  <a:srgbClr val="002060"/>
                </a:solidFill>
                <a:latin typeface="Gotham Medium" panose="02000604030000020004"/>
                <a:ea typeface="Helvetica Neue"/>
                <a:cs typeface="Helvetica Neue"/>
                <a:sym typeface="Helvetica Neue"/>
              </a:rPr>
              <a:t>Take a moment with God to review your history of walking with Him. You might ask God to remind you of a time that mercy was available to you. Perhaps the moment that comes to mind was when you were walking closely with God. Or, perhaps God will remind you of a moment that He protected and restored you, even when nothing else was going well. </a:t>
            </a:r>
          </a:p>
        </p:txBody>
      </p:sp>
      <p:sp>
        <p:nvSpPr>
          <p:cNvPr id="5" name="Rectangle 4">
            <a:extLst>
              <a:ext uri="{FF2B5EF4-FFF2-40B4-BE49-F238E27FC236}">
                <a16:creationId xmlns:a16="http://schemas.microsoft.com/office/drawing/2014/main" id="{000FBA31-EF9B-49E9-9763-7C5FE027711F}"/>
              </a:ext>
            </a:extLst>
          </p:cNvPr>
          <p:cNvSpPr/>
          <p:nvPr/>
        </p:nvSpPr>
        <p:spPr>
          <a:xfrm>
            <a:off x="1009911" y="6652820"/>
            <a:ext cx="5027787" cy="584775"/>
          </a:xfrm>
          <a:prstGeom prst="rect">
            <a:avLst/>
          </a:prstGeom>
          <a:solidFill>
            <a:schemeClr val="accent2">
              <a:lumMod val="40000"/>
              <a:lumOff val="60000"/>
            </a:schemeClr>
          </a:solidFill>
        </p:spPr>
        <p:txBody>
          <a:bodyPr wrap="none">
            <a:spAutoFit/>
          </a:bodyPr>
          <a:lstStyle/>
          <a:p>
            <a:r>
              <a:rPr lang="en-US" sz="3200" b="1" dirty="0">
                <a:solidFill>
                  <a:srgbClr val="002060"/>
                </a:solidFill>
                <a:latin typeface="Gotham Medium" panose="02000604030000020004"/>
                <a:ea typeface="Helvetica Neue"/>
                <a:cs typeface="Helvetica Neue"/>
                <a:sym typeface="Helvetica Neue"/>
              </a:rPr>
              <a:t>God’s Patience and Kindness</a:t>
            </a:r>
          </a:p>
        </p:txBody>
      </p:sp>
      <p:sp>
        <p:nvSpPr>
          <p:cNvPr id="19" name="Title 2">
            <a:extLst>
              <a:ext uri="{FF2B5EF4-FFF2-40B4-BE49-F238E27FC236}">
                <a16:creationId xmlns:a16="http://schemas.microsoft.com/office/drawing/2014/main" id="{487C4569-A6EE-4A6B-96D4-9D0D6265B458}"/>
              </a:ext>
            </a:extLst>
          </p:cNvPr>
          <p:cNvSpPr txBox="1">
            <a:spLocks/>
          </p:cNvSpPr>
          <p:nvPr/>
        </p:nvSpPr>
        <p:spPr>
          <a:xfrm>
            <a:off x="11620327" y="166303"/>
            <a:ext cx="5719936" cy="975390"/>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AB31E4F-668A-4559-AE27-F712EC547FD1}"/>
              </a:ext>
            </a:extLst>
          </p:cNvPr>
          <p:cNvSpPr txBox="1"/>
          <p:nvPr/>
        </p:nvSpPr>
        <p:spPr>
          <a:xfrm>
            <a:off x="4580" y="-1597987"/>
            <a:ext cx="7880878" cy="1200329"/>
          </a:xfrm>
          <a:prstGeom prst="rect">
            <a:avLst/>
          </a:prstGeom>
          <a:noFill/>
        </p:spPr>
        <p:txBody>
          <a:bodyPr wrap="square" rtlCol="0" anchor="t">
            <a:spAutoFit/>
          </a:bodyPr>
          <a:lstStyle/>
          <a:p>
            <a:pPr algn="l"/>
            <a:r>
              <a:rPr lang="en-US" sz="6827" dirty="0">
                <a:solidFill>
                  <a:srgbClr val="002060"/>
                </a:solidFill>
                <a:latin typeface="Gotham Medium" panose="02000604030000020004" pitchFamily="2" charset="0"/>
              </a:rPr>
              <a:t>	</a:t>
            </a:r>
            <a:r>
              <a:rPr lang="en-US" sz="7200" b="1" cap="small" dirty="0">
                <a:solidFill>
                  <a:srgbClr val="002060"/>
                </a:solidFill>
                <a:effectLst>
                  <a:outerShdw blurRad="38100" dist="38100" dir="2700000" algn="tl">
                    <a:srgbClr val="000000">
                      <a:alpha val="43137"/>
                    </a:srgbClr>
                  </a:outerShdw>
                </a:effectLst>
                <a:latin typeface="Gotham Medium" panose="02000604030000020004" pitchFamily="2" charset="0"/>
              </a:rPr>
              <a:t>Devotion</a:t>
            </a:r>
            <a:endParaRPr lang="en-US" sz="7200" b="1" cap="small" dirty="0">
              <a:solidFill>
                <a:srgbClr val="002060"/>
              </a:solidFill>
              <a:effectLst>
                <a:outerShdw blurRad="38100" dist="38100" dir="2700000" algn="tl">
                  <a:srgbClr val="000000">
                    <a:alpha val="43137"/>
                  </a:srgbClr>
                </a:outerShdw>
              </a:effectLst>
              <a:latin typeface="Gotham Medium"/>
            </a:endParaRPr>
          </a:p>
        </p:txBody>
      </p:sp>
      <p:sp>
        <p:nvSpPr>
          <p:cNvPr id="18" name="Rectangle 4">
            <a:extLst>
              <a:ext uri="{FF2B5EF4-FFF2-40B4-BE49-F238E27FC236}">
                <a16:creationId xmlns:a16="http://schemas.microsoft.com/office/drawing/2014/main" id="{E62D3B19-EDE7-4803-9F82-A1B27D114A02}"/>
              </a:ext>
            </a:extLst>
          </p:cNvPr>
          <p:cNvSpPr>
            <a:spLocks noChangeArrowheads="1"/>
          </p:cNvSpPr>
          <p:nvPr/>
        </p:nvSpPr>
        <p:spPr bwMode="auto">
          <a:xfrm>
            <a:off x="4" y="-525549"/>
            <a:ext cx="262709" cy="1050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0052" tIns="65026" rIns="130052" bIns="65026" numCol="1" anchor="ctr" anchorCtr="0" compatLnSpc="1">
            <a:prstTxWarp prst="textNoShape">
              <a:avLst/>
            </a:prstTxWarp>
            <a:spAutoFit/>
          </a:bodyPr>
          <a:lstStyle/>
          <a:p>
            <a:pPr algn="l"/>
            <a:endParaRPr lang="en-US" sz="5975" dirty="0">
              <a:solidFill>
                <a:srgbClr val="002060"/>
              </a:solidFill>
            </a:endParaRPr>
          </a:p>
        </p:txBody>
      </p:sp>
      <p:cxnSp>
        <p:nvCxnSpPr>
          <p:cNvPr id="6" name="Straight Connector 5">
            <a:extLst>
              <a:ext uri="{FF2B5EF4-FFF2-40B4-BE49-F238E27FC236}">
                <a16:creationId xmlns:a16="http://schemas.microsoft.com/office/drawing/2014/main" id="{C35E95EB-5B88-4BDD-9437-041F3C038843}"/>
              </a:ext>
            </a:extLst>
          </p:cNvPr>
          <p:cNvCxnSpPr/>
          <p:nvPr/>
        </p:nvCxnSpPr>
        <p:spPr>
          <a:xfrm>
            <a:off x="270941" y="-328528"/>
            <a:ext cx="17069321" cy="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10" name="Rectangle 9">
            <a:extLst>
              <a:ext uri="{FF2B5EF4-FFF2-40B4-BE49-F238E27FC236}">
                <a16:creationId xmlns:a16="http://schemas.microsoft.com/office/drawing/2014/main" id="{3D61ED23-726E-43E0-822B-DEBEDE42544B}"/>
              </a:ext>
            </a:extLst>
          </p:cNvPr>
          <p:cNvSpPr/>
          <p:nvPr/>
        </p:nvSpPr>
        <p:spPr>
          <a:xfrm>
            <a:off x="7885459" y="7288578"/>
            <a:ext cx="9518912" cy="2103204"/>
          </a:xfrm>
          <a:prstGeom prst="rect">
            <a:avLst/>
          </a:prstGeom>
          <a:noFill/>
        </p:spPr>
        <p:txBody>
          <a:bodyPr wrap="square">
            <a:spAutoFit/>
          </a:bodyPr>
          <a:lstStyle/>
          <a:p>
            <a:pPr lvl="1" algn="l"/>
            <a:r>
              <a:rPr lang="en-US" sz="5867" i="1" u="sng" dirty="0">
                <a:solidFill>
                  <a:srgbClr val="002060"/>
                </a:solidFill>
                <a:effectLst>
                  <a:outerShdw blurRad="38100" dist="38100" dir="2700000" algn="tl">
                    <a:srgbClr val="000000">
                      <a:alpha val="43137"/>
                    </a:srgbClr>
                  </a:outerShdw>
                </a:effectLst>
                <a:latin typeface="Gotham Medium" panose="02000604030000020004"/>
              </a:rPr>
              <a:t>Thought to Remember</a:t>
            </a:r>
          </a:p>
          <a:p>
            <a:pPr lvl="3" algn="l"/>
            <a:r>
              <a:rPr lang="en-US" sz="3600" b="1" i="1" dirty="0">
                <a:solidFill>
                  <a:srgbClr val="002060"/>
                </a:solidFill>
                <a:effectLst>
                  <a:outerShdw blurRad="38100" dist="38100" dir="2700000" algn="tl">
                    <a:srgbClr val="000000">
                      <a:alpha val="43137"/>
                    </a:srgbClr>
                  </a:outerShdw>
                </a:effectLst>
                <a:latin typeface="Gotham Medium" panose="02000604030000020004"/>
              </a:rPr>
              <a:t>Wait for God’s command and then obey it!.</a:t>
            </a:r>
            <a:endParaRPr lang="en-US" sz="3600" b="1" i="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endParaRPr>
          </a:p>
        </p:txBody>
      </p:sp>
      <p:sp>
        <p:nvSpPr>
          <p:cNvPr id="5" name="Rectangle 4">
            <a:extLst>
              <a:ext uri="{FF2B5EF4-FFF2-40B4-BE49-F238E27FC236}">
                <a16:creationId xmlns:a16="http://schemas.microsoft.com/office/drawing/2014/main" id="{42D81312-EC24-4AE0-B13D-2FAB2FD9637B}"/>
              </a:ext>
            </a:extLst>
          </p:cNvPr>
          <p:cNvSpPr/>
          <p:nvPr/>
        </p:nvSpPr>
        <p:spPr>
          <a:xfrm>
            <a:off x="8512129" y="697282"/>
            <a:ext cx="8892241" cy="6371552"/>
          </a:xfrm>
          <a:prstGeom prst="rect">
            <a:avLst/>
          </a:prstGeom>
          <a:noFill/>
        </p:spPr>
        <p:txBody>
          <a:bodyPr wrap="square">
            <a:spAutoFit/>
          </a:bodyPr>
          <a:lstStyle/>
          <a:p>
            <a:pPr algn="l"/>
            <a:r>
              <a:rPr lang="en-US" sz="5867" b="1" i="1" cap="small"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Prayer</a:t>
            </a:r>
          </a:p>
          <a:p>
            <a:pPr marL="609661" lvl="2"/>
            <a:r>
              <a:rPr lang="en-US" sz="4267" b="1" dirty="0">
                <a:solidFill>
                  <a:srgbClr val="002060"/>
                </a:solidFill>
                <a:latin typeface="Helvetica Neue"/>
                <a:ea typeface="Helvetica Neue"/>
                <a:cs typeface="Helvetica Neue"/>
                <a:sym typeface="Helvetica Neue"/>
              </a:rPr>
              <a:t>Lord, thank You for how You deliver us as You delivered Noah. Thank You for Noah’s example in that when You spoke, he listened and obeyed. May we learn to do the same. In Jesus’ name.</a:t>
            </a:r>
            <a:endParaRPr lang="en-US" sz="800" b="1" dirty="0">
              <a:solidFill>
                <a:srgbClr val="002060"/>
              </a:solidFill>
              <a:latin typeface="Helvetica Neue"/>
              <a:ea typeface="Helvetica Neue"/>
              <a:cs typeface="Helvetica Neue"/>
              <a:sym typeface="Helvetica Neue"/>
            </a:endParaRPr>
          </a:p>
          <a:p>
            <a:pPr marL="609661" lvl="2"/>
            <a:endParaRPr lang="en-US" sz="800" b="1" dirty="0">
              <a:solidFill>
                <a:srgbClr val="002060"/>
              </a:solidFill>
              <a:latin typeface="Helvetica Neue"/>
              <a:ea typeface="Helvetica Neue"/>
              <a:cs typeface="Helvetica Neue"/>
              <a:sym typeface="Helvetica Neue"/>
            </a:endParaRPr>
          </a:p>
          <a:p>
            <a:pPr marL="609661" lvl="2" algn="r"/>
            <a:r>
              <a:rPr lang="en-US" sz="4267" b="1" dirty="0">
                <a:solidFill>
                  <a:srgbClr val="002060"/>
                </a:solidFill>
                <a:latin typeface="Helvetica Neue"/>
                <a:ea typeface="Helvetica Neue"/>
                <a:cs typeface="Helvetica Neue"/>
                <a:sym typeface="Helvetica Neue"/>
              </a:rPr>
              <a:t> Amen. </a:t>
            </a:r>
          </a:p>
        </p:txBody>
      </p:sp>
      <p:pic>
        <p:nvPicPr>
          <p:cNvPr id="11" name="Picture 10">
            <a:extLst>
              <a:ext uri="{FF2B5EF4-FFF2-40B4-BE49-F238E27FC236}">
                <a16:creationId xmlns:a16="http://schemas.microsoft.com/office/drawing/2014/main" id="{B8091F84-6869-43EF-A058-EAFFB8A0228D}"/>
              </a:ext>
            </a:extLst>
          </p:cNvPr>
          <p:cNvPicPr>
            <a:picLocks noChangeAspect="1"/>
          </p:cNvPicPr>
          <p:nvPr/>
        </p:nvPicPr>
        <p:blipFill>
          <a:blip r:embed="rId3"/>
          <a:srcRect/>
          <a:stretch/>
        </p:blipFill>
        <p:spPr>
          <a:xfrm>
            <a:off x="270941" y="1238968"/>
            <a:ext cx="8399189" cy="924465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528768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1AAD007-89F5-49D6-B940-79156F2B9E1E}"/>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brightnessContrast bright="40000" contrast="20000"/>
                    </a14:imgEffect>
                  </a14:imgLayer>
                </a14:imgProps>
              </a:ext>
            </a:extLst>
          </a:blip>
          <a:srcRect t="24602" b="24602"/>
          <a:stretch/>
        </p:blipFill>
        <p:spPr>
          <a:xfrm>
            <a:off x="0" y="-992892"/>
            <a:ext cx="17340263" cy="125861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a:extLst>
              <a:ext uri="{FF2B5EF4-FFF2-40B4-BE49-F238E27FC236}">
                <a16:creationId xmlns:a16="http://schemas.microsoft.com/office/drawing/2014/main" id="{4AB07145-7644-466F-841D-DF1EFBC30635}"/>
              </a:ext>
            </a:extLst>
          </p:cNvPr>
          <p:cNvSpPr>
            <a:spLocks noGrp="1"/>
          </p:cNvSpPr>
          <p:nvPr>
            <p:ph type="title"/>
          </p:nvPr>
        </p:nvSpPr>
        <p:spPr>
          <a:xfrm>
            <a:off x="717537" y="-1260541"/>
            <a:ext cx="13953492" cy="3386770"/>
          </a:xfrm>
        </p:spPr>
        <p:txBody>
          <a:bodyPr/>
          <a:lstStyle/>
          <a:p>
            <a:r>
              <a:rPr lang="en-US" i="1" dirty="0">
                <a:solidFill>
                  <a:srgbClr val="002060"/>
                </a:solidFill>
                <a:effectLst>
                  <a:outerShdw blurRad="38100" dist="38100" dir="2700000" algn="tl">
                    <a:srgbClr val="000000">
                      <a:alpha val="43137"/>
                    </a:srgbClr>
                  </a:outerShdw>
                </a:effectLst>
                <a:latin typeface="Arial Black" panose="020B0A04020102020204" pitchFamily="34" charset="0"/>
              </a:rPr>
              <a:t>End</a:t>
            </a:r>
          </a:p>
        </p:txBody>
      </p:sp>
      <p:sp>
        <p:nvSpPr>
          <p:cNvPr id="2" name="Content Placeholder 1">
            <a:extLst>
              <a:ext uri="{FF2B5EF4-FFF2-40B4-BE49-F238E27FC236}">
                <a16:creationId xmlns:a16="http://schemas.microsoft.com/office/drawing/2014/main" id="{133349D8-4C19-4A76-A183-88D20A08E7BE}"/>
              </a:ext>
            </a:extLst>
          </p:cNvPr>
          <p:cNvSpPr>
            <a:spLocks noGrp="1"/>
          </p:cNvSpPr>
          <p:nvPr>
            <p:ph idx="1"/>
          </p:nvPr>
        </p:nvSpPr>
        <p:spPr>
          <a:xfrm>
            <a:off x="1563373" y="1825341"/>
            <a:ext cx="9882896" cy="2336871"/>
          </a:xfrm>
        </p:spPr>
        <p:txBody>
          <a:bodyPr/>
          <a:lstStyle/>
          <a:p>
            <a:pPr marL="0" indent="0">
              <a:buNone/>
            </a:pPr>
            <a:r>
              <a:rPr lang="en-US" i="1" dirty="0">
                <a:solidFill>
                  <a:srgbClr val="002060"/>
                </a:solidFill>
                <a:effectLst>
                  <a:outerShdw blurRad="38100" dist="38100" dir="2700000" algn="tl">
                    <a:srgbClr val="000000">
                      <a:alpha val="43137"/>
                    </a:srgbClr>
                  </a:outerShdw>
                </a:effectLst>
                <a:latin typeface="Arial Black" panose="020B0A04020102020204" pitchFamily="34" charset="0"/>
              </a:rPr>
              <a:t>May God Bless and Keep you…</a:t>
            </a:r>
          </a:p>
        </p:txBody>
      </p:sp>
      <p:pic>
        <p:nvPicPr>
          <p:cNvPr id="22" name="Picture 21">
            <a:extLst>
              <a:ext uri="{FF2B5EF4-FFF2-40B4-BE49-F238E27FC236}">
                <a16:creationId xmlns:a16="http://schemas.microsoft.com/office/drawing/2014/main" id="{A79D593E-417B-4D4F-98B0-CBC638D695FF}"/>
              </a:ext>
            </a:extLst>
          </p:cNvPr>
          <p:cNvPicPr>
            <a:picLocks noChangeAspect="1"/>
          </p:cNvPicPr>
          <p:nvPr/>
        </p:nvPicPr>
        <p:blipFill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6443"/>
                    </a14:imgEffect>
                    <a14:imgEffect>
                      <a14:brightnessContrast bright="14000" contrast="-49000"/>
                    </a14:imgEffect>
                  </a14:imgLayer>
                </a14:imgProps>
              </a:ext>
            </a:extLst>
          </a:blip>
          <a:srcRect t="23077" r="15456"/>
          <a:stretch/>
        </p:blipFill>
        <p:spPr>
          <a:xfrm>
            <a:off x="12586294" y="-910521"/>
            <a:ext cx="4169473" cy="3611564"/>
          </a:xfrm>
          <a:prstGeom prst="flowChartConnector">
            <a:avLst/>
          </a:prstGeom>
        </p:spPr>
      </p:pic>
      <p:grpSp>
        <p:nvGrpSpPr>
          <p:cNvPr id="4" name="Group 3">
            <a:extLst>
              <a:ext uri="{FF2B5EF4-FFF2-40B4-BE49-F238E27FC236}">
                <a16:creationId xmlns:a16="http://schemas.microsoft.com/office/drawing/2014/main" id="{9B636720-F29E-A59B-E564-ECA75B4FE8A3}"/>
              </a:ext>
            </a:extLst>
          </p:cNvPr>
          <p:cNvGrpSpPr/>
          <p:nvPr/>
        </p:nvGrpSpPr>
        <p:grpSpPr>
          <a:xfrm>
            <a:off x="11598416" y="8766288"/>
            <a:ext cx="4820026" cy="939190"/>
            <a:chOff x="2640620" y="5649894"/>
            <a:chExt cx="5048626" cy="747540"/>
          </a:xfrm>
        </p:grpSpPr>
        <p:grpSp>
          <p:nvGrpSpPr>
            <p:cNvPr id="5" name="Group 4">
              <a:extLst>
                <a:ext uri="{FF2B5EF4-FFF2-40B4-BE49-F238E27FC236}">
                  <a16:creationId xmlns:a16="http://schemas.microsoft.com/office/drawing/2014/main" id="{B71267BA-12AE-3D05-D350-6365CA594D89}"/>
                </a:ext>
              </a:extLst>
            </p:cNvPr>
            <p:cNvGrpSpPr/>
            <p:nvPr/>
          </p:nvGrpSpPr>
          <p:grpSpPr>
            <a:xfrm>
              <a:off x="3200400" y="5649894"/>
              <a:ext cx="3659864" cy="452610"/>
              <a:chOff x="3142974" y="6271325"/>
              <a:chExt cx="6718852" cy="1014475"/>
            </a:xfrm>
          </p:grpSpPr>
          <p:sp>
            <p:nvSpPr>
              <p:cNvPr id="7" name="Rectangle: Rounded Corners 6">
                <a:extLst>
                  <a:ext uri="{FF2B5EF4-FFF2-40B4-BE49-F238E27FC236}">
                    <a16:creationId xmlns:a16="http://schemas.microsoft.com/office/drawing/2014/main" id="{7289724A-3D2F-3D72-F05A-E61370508306}"/>
                  </a:ext>
                </a:extLst>
              </p:cNvPr>
              <p:cNvSpPr/>
              <p:nvPr/>
            </p:nvSpPr>
            <p:spPr>
              <a:xfrm>
                <a:off x="3142974" y="6343198"/>
                <a:ext cx="6718852" cy="870737"/>
              </a:xfrm>
              <a:prstGeom prst="roundRect">
                <a:avLst/>
              </a:prstGeom>
              <a:blipFill rotWithShape="1">
                <a:blip r:embed="rId6" cstate="email">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321440"/>
                <a:endParaRPr lang="en-US" sz="2200">
                  <a:effectLst>
                    <a:outerShdw blurRad="63500" dist="25400" dir="2700000" rotWithShape="0">
                      <a:srgbClr val="000000">
                        <a:alpha val="70000"/>
                      </a:srgbClr>
                    </a:outerShdw>
                  </a:effectLst>
                </a:endParaRPr>
              </a:p>
            </p:txBody>
          </p:sp>
          <p:grpSp>
            <p:nvGrpSpPr>
              <p:cNvPr id="8" name="Group 13">
                <a:extLst>
                  <a:ext uri="{FF2B5EF4-FFF2-40B4-BE49-F238E27FC236}">
                    <a16:creationId xmlns:a16="http://schemas.microsoft.com/office/drawing/2014/main" id="{6D4F335F-4331-A7EC-28B7-60D309759F6D}"/>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9" name="Picture 8" descr="A picture containing drawing, room&#10;&#10;Description automatically generated">
                  <a:extLst>
                    <a:ext uri="{FF2B5EF4-FFF2-40B4-BE49-F238E27FC236}">
                      <a16:creationId xmlns:a16="http://schemas.microsoft.com/office/drawing/2014/main" id="{6DF84002-91E8-19F5-24B5-9B29B58DF7A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10" name="Picture 9" descr="A close up of a logo&#10;&#10;Description automatically generated">
                  <a:extLst>
                    <a:ext uri="{FF2B5EF4-FFF2-40B4-BE49-F238E27FC236}">
                      <a16:creationId xmlns:a16="http://schemas.microsoft.com/office/drawing/2014/main" id="{F0DE6FBE-164A-C6E1-E69E-A601146758B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1" name="Picture 10">
                  <a:extLst>
                    <a:ext uri="{FF2B5EF4-FFF2-40B4-BE49-F238E27FC236}">
                      <a16:creationId xmlns:a16="http://schemas.microsoft.com/office/drawing/2014/main" id="{7BBFDF61-8022-CC8A-852A-137EE9D2D31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6" name="Rectangle 5">
              <a:extLst>
                <a:ext uri="{FF2B5EF4-FFF2-40B4-BE49-F238E27FC236}">
                  <a16:creationId xmlns:a16="http://schemas.microsoft.com/office/drawing/2014/main" id="{976646F5-4E96-2046-E1DE-6F079E128F83}"/>
                </a:ext>
              </a:extLst>
            </p:cNvPr>
            <p:cNvSpPr/>
            <p:nvPr/>
          </p:nvSpPr>
          <p:spPr>
            <a:xfrm>
              <a:off x="2640620" y="6149784"/>
              <a:ext cx="5048626" cy="247650"/>
            </a:xfrm>
            <a:prstGeom prst="rect">
              <a:avLst/>
            </a:prstGeom>
            <a:solidFill>
              <a:srgbClr val="002060"/>
            </a:solidFill>
          </p:spPr>
          <p:txBody>
            <a:bodyPr wrap="square" lIns="64291" tIns="32146" rIns="64291" bIns="32146">
              <a:spAutoFit/>
            </a:bodyPr>
            <a:lstStyle/>
            <a:p>
              <a:pPr algn="ctr"/>
              <a:r>
                <a:rPr lang="en-US" sz="800" b="1" dirty="0">
                  <a:solidFill>
                    <a:schemeClr val="bg1"/>
                  </a:solidFill>
                  <a:effectLst>
                    <a:outerShdw blurRad="38100" dist="38100" dir="2700000" algn="tl">
                      <a:srgbClr val="000000">
                        <a:alpha val="43137"/>
                      </a:srgbClr>
                    </a:outerShdw>
                  </a:effectLst>
                  <a:latin typeface="Gotham Book"/>
                  <a:cs typeface="Lucida Sans Unicode" panose="020B0602030504020204" pitchFamily="34" charset="0"/>
                </a:rPr>
                <a:t>Material adapted by Stanford W. Bowman Jr. from Echoes® Adult and Bible-in-Life® Adult Winter 2024 quarter with permission, © David C Cook, https://davidccook.org. May not be further reproduced. All rights reserved.</a:t>
              </a:r>
            </a:p>
          </p:txBody>
        </p:sp>
      </p:grpSp>
    </p:spTree>
    <p:extLst>
      <p:ext uri="{BB962C8B-B14F-4D97-AF65-F5344CB8AC3E}">
        <p14:creationId xmlns:p14="http://schemas.microsoft.com/office/powerpoint/2010/main" val="951400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1F86BE-7D93-614D-C08F-90F5654D13C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rightnessContrast bright="40000" contrast="20000"/>
                    </a14:imgEffect>
                  </a14:imgLayer>
                </a14:imgProps>
              </a:ext>
            </a:extLst>
          </a:blip>
          <a:srcRect t="21127" b="21127"/>
          <a:stretch/>
        </p:blipFill>
        <p:spPr>
          <a:xfrm>
            <a:off x="615354" y="6499834"/>
            <a:ext cx="3355845" cy="2906806"/>
          </a:xfrm>
          <a:prstGeom prst="flowChartConnector">
            <a:avLst/>
          </a:prstGeom>
          <a:solidFill>
            <a:schemeClr val="accent2">
              <a:lumMod val="75000"/>
            </a:schemeClr>
          </a:solidFill>
          <a:ln w="50800">
            <a:solidFill>
              <a:schemeClr val="tx1"/>
            </a:solidFill>
          </a:ln>
        </p:spPr>
      </p:pic>
      <p:pic>
        <p:nvPicPr>
          <p:cNvPr id="6" name="Picture 5">
            <a:extLst>
              <a:ext uri="{FF2B5EF4-FFF2-40B4-BE49-F238E27FC236}">
                <a16:creationId xmlns:a16="http://schemas.microsoft.com/office/drawing/2014/main" id="{FC78A600-2B3E-A845-078B-C04C8CBFB9F1}"/>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rightnessContrast bright="40000" contrast="20000"/>
                    </a14:imgEffect>
                  </a14:imgLayer>
                </a14:imgProps>
              </a:ext>
            </a:extLst>
          </a:blip>
          <a:srcRect t="21127" b="21127"/>
          <a:stretch/>
        </p:blipFill>
        <p:spPr>
          <a:xfrm>
            <a:off x="13408486" y="5933830"/>
            <a:ext cx="3355845" cy="2906806"/>
          </a:xfrm>
          <a:prstGeom prst="flowChartConnector">
            <a:avLst/>
          </a:prstGeom>
          <a:solidFill>
            <a:schemeClr val="accent2">
              <a:lumMod val="75000"/>
            </a:schemeClr>
          </a:solidFill>
          <a:ln w="50800">
            <a:solidFill>
              <a:schemeClr val="tx1"/>
            </a:solidFill>
          </a:ln>
        </p:spPr>
      </p:pic>
      <p:sp>
        <p:nvSpPr>
          <p:cNvPr id="2" name="Rectangle 1">
            <a:extLst>
              <a:ext uri="{FF2B5EF4-FFF2-40B4-BE49-F238E27FC236}">
                <a16:creationId xmlns:a16="http://schemas.microsoft.com/office/drawing/2014/main" id="{416CFA13-A2C8-4819-83DB-63FEDCCD19D2}"/>
              </a:ext>
            </a:extLst>
          </p:cNvPr>
          <p:cNvSpPr/>
          <p:nvPr/>
        </p:nvSpPr>
        <p:spPr>
          <a:xfrm>
            <a:off x="-16669" y="-190500"/>
            <a:ext cx="17373600" cy="9875520"/>
          </a:xfrm>
          <a:prstGeom prst="rect">
            <a:avLst/>
          </a:prstGeom>
          <a:solidFill>
            <a:schemeClr val="accent2">
              <a:lumMod val="75000"/>
              <a:alpha val="3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p:txBody>
      </p:sp>
      <p:pic>
        <p:nvPicPr>
          <p:cNvPr id="39" name="Picture 38">
            <a:extLst>
              <a:ext uri="{FF2B5EF4-FFF2-40B4-BE49-F238E27FC236}">
                <a16:creationId xmlns:a16="http://schemas.microsoft.com/office/drawing/2014/main" id="{9615DC66-F7EE-47D0-BEE3-C3490F857F57}"/>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rightnessContrast bright="40000" contrast="20000"/>
                    </a14:imgEffect>
                  </a14:imgLayer>
                </a14:imgProps>
              </a:ext>
            </a:extLst>
          </a:blip>
          <a:srcRect t="21127" b="21127"/>
          <a:stretch/>
        </p:blipFill>
        <p:spPr>
          <a:xfrm>
            <a:off x="632025" y="206421"/>
            <a:ext cx="3355845" cy="2906806"/>
          </a:xfrm>
          <a:prstGeom prst="flowChartConnector">
            <a:avLst/>
          </a:prstGeom>
          <a:solidFill>
            <a:schemeClr val="accent2">
              <a:lumMod val="75000"/>
            </a:schemeClr>
          </a:solidFill>
          <a:ln w="50800">
            <a:solidFill>
              <a:schemeClr val="tx1"/>
            </a:solidFill>
          </a:ln>
        </p:spPr>
      </p:pic>
      <p:sp>
        <p:nvSpPr>
          <p:cNvPr id="36868" name="Line 7"/>
          <p:cNvSpPr>
            <a:spLocks noChangeShapeType="1"/>
          </p:cNvSpPr>
          <p:nvPr/>
        </p:nvSpPr>
        <p:spPr bwMode="auto">
          <a:xfrm flipH="1" flipV="1">
            <a:off x="11430560" y="1588440"/>
            <a:ext cx="15850084" cy="2025287"/>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sp>
        <p:nvSpPr>
          <p:cNvPr id="36869" name="Line 8"/>
          <p:cNvSpPr>
            <a:spLocks noChangeShapeType="1"/>
          </p:cNvSpPr>
          <p:nvPr/>
        </p:nvSpPr>
        <p:spPr bwMode="auto">
          <a:xfrm flipV="1">
            <a:off x="3377260" y="1852232"/>
            <a:ext cx="15850084" cy="7299617"/>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4800"/>
          </a:p>
        </p:txBody>
      </p:sp>
      <p:sp>
        <p:nvSpPr>
          <p:cNvPr id="11" name="Line 7">
            <a:extLst>
              <a:ext uri="{FF2B5EF4-FFF2-40B4-BE49-F238E27FC236}">
                <a16:creationId xmlns:a16="http://schemas.microsoft.com/office/drawing/2014/main" id="{137B51C5-058B-48A2-B1E2-E4689C9F6D64}"/>
              </a:ext>
            </a:extLst>
          </p:cNvPr>
          <p:cNvSpPr>
            <a:spLocks noChangeShapeType="1"/>
          </p:cNvSpPr>
          <p:nvPr/>
        </p:nvSpPr>
        <p:spPr bwMode="auto">
          <a:xfrm flipH="1" flipV="1">
            <a:off x="10476413" y="796879"/>
            <a:ext cx="2851662" cy="2025287"/>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sp>
        <p:nvSpPr>
          <p:cNvPr id="22" name="Line 13">
            <a:extLst>
              <a:ext uri="{FF2B5EF4-FFF2-40B4-BE49-F238E27FC236}">
                <a16:creationId xmlns:a16="http://schemas.microsoft.com/office/drawing/2014/main" id="{0C7FFC4C-261E-4796-B920-0B95A901E3D2}"/>
              </a:ext>
            </a:extLst>
          </p:cNvPr>
          <p:cNvSpPr>
            <a:spLocks noChangeShapeType="1"/>
          </p:cNvSpPr>
          <p:nvPr/>
        </p:nvSpPr>
        <p:spPr bwMode="auto">
          <a:xfrm>
            <a:off x="-329910" y="17165150"/>
            <a:ext cx="18021674" cy="60886"/>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pic>
        <p:nvPicPr>
          <p:cNvPr id="5" name="Picture 4" descr="A picture containing food, drawing&#10;&#10;Description automatically generated">
            <a:hlinkClick r:id="rId5" action="ppaction://hlinksldjump"/>
            <a:extLst>
              <a:ext uri="{FF2B5EF4-FFF2-40B4-BE49-F238E27FC236}">
                <a16:creationId xmlns:a16="http://schemas.microsoft.com/office/drawing/2014/main" id="{84AB845F-1232-4D9E-9840-6D383870ECB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394055" y="15542751"/>
            <a:ext cx="782344" cy="1026191"/>
          </a:xfrm>
          <a:prstGeom prst="rect">
            <a:avLst/>
          </a:prstGeom>
        </p:spPr>
      </p:pic>
      <p:sp>
        <p:nvSpPr>
          <p:cNvPr id="26" name="Line 13">
            <a:extLst>
              <a:ext uri="{FF2B5EF4-FFF2-40B4-BE49-F238E27FC236}">
                <a16:creationId xmlns:a16="http://schemas.microsoft.com/office/drawing/2014/main" id="{EE87FC64-D645-44F0-AE5F-9456B65C5578}"/>
              </a:ext>
            </a:extLst>
          </p:cNvPr>
          <p:cNvSpPr>
            <a:spLocks noChangeShapeType="1"/>
          </p:cNvSpPr>
          <p:nvPr/>
        </p:nvSpPr>
        <p:spPr bwMode="auto">
          <a:xfrm>
            <a:off x="270941" y="15285118"/>
            <a:ext cx="16703550" cy="60886"/>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dirty="0"/>
          </a:p>
        </p:txBody>
      </p:sp>
      <p:sp>
        <p:nvSpPr>
          <p:cNvPr id="27" name="TextBox 26">
            <a:extLst>
              <a:ext uri="{FF2B5EF4-FFF2-40B4-BE49-F238E27FC236}">
                <a16:creationId xmlns:a16="http://schemas.microsoft.com/office/drawing/2014/main" id="{179360E6-2B9F-4F9B-A245-89821C837B3F}"/>
              </a:ext>
            </a:extLst>
          </p:cNvPr>
          <p:cNvSpPr txBox="1"/>
          <p:nvPr/>
        </p:nvSpPr>
        <p:spPr>
          <a:xfrm>
            <a:off x="270942" y="205579"/>
            <a:ext cx="11853139" cy="1077218"/>
          </a:xfrm>
          <a:prstGeom prst="rect">
            <a:avLst/>
          </a:prstGeom>
          <a:noFill/>
        </p:spPr>
        <p:txBody>
          <a:bodyPr wrap="square" rtlCol="0">
            <a:spAutoFit/>
          </a:bodyPr>
          <a:lstStyle/>
          <a:p>
            <a:pPr algn="l"/>
            <a:r>
              <a:rPr lang="en-US" sz="6400" b="1" dirty="0">
                <a:solidFill>
                  <a:srgbClr val="002060"/>
                </a:solidFill>
                <a:latin typeface="Gotham Medium" panose="02000604030000020004" pitchFamily="2" charset="0"/>
              </a:rPr>
              <a:t>QUESTION &amp; ANSWER</a:t>
            </a:r>
            <a:endParaRPr lang="en-US" sz="4800" b="1" dirty="0">
              <a:solidFill>
                <a:srgbClr val="002060"/>
              </a:solidFill>
              <a:latin typeface="Gotham Medium" panose="02000604030000020004" pitchFamily="2" charset="0"/>
            </a:endParaRPr>
          </a:p>
        </p:txBody>
      </p:sp>
      <p:cxnSp>
        <p:nvCxnSpPr>
          <p:cNvPr id="33" name="Straight Connector 32">
            <a:extLst>
              <a:ext uri="{FF2B5EF4-FFF2-40B4-BE49-F238E27FC236}">
                <a16:creationId xmlns:a16="http://schemas.microsoft.com/office/drawing/2014/main" id="{8FBD9161-33ED-4C7A-9101-A5509CA2C805}"/>
              </a:ext>
            </a:extLst>
          </p:cNvPr>
          <p:cNvCxnSpPr/>
          <p:nvPr/>
        </p:nvCxnSpPr>
        <p:spPr>
          <a:xfrm>
            <a:off x="270941" y="1403807"/>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le 2">
            <a:extLst>
              <a:ext uri="{FF2B5EF4-FFF2-40B4-BE49-F238E27FC236}">
                <a16:creationId xmlns:a16="http://schemas.microsoft.com/office/drawing/2014/main" id="{BE1F6D94-2450-4044-B133-1BB96BDA3032}"/>
              </a:ext>
            </a:extLst>
          </p:cNvPr>
          <p:cNvSpPr txBox="1">
            <a:spLocks/>
          </p:cNvSpPr>
          <p:nvPr/>
        </p:nvSpPr>
        <p:spPr>
          <a:xfrm>
            <a:off x="11620327" y="214217"/>
            <a:ext cx="5719936" cy="975390"/>
          </a:xfrm>
          <a:prstGeom prst="rect">
            <a:avLst/>
          </a:prstGeom>
          <a:solidFill>
            <a:schemeClr val="accent2">
              <a:lumMod val="7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sp>
        <p:nvSpPr>
          <p:cNvPr id="3" name="Rectangle 2">
            <a:extLst>
              <a:ext uri="{FF2B5EF4-FFF2-40B4-BE49-F238E27FC236}">
                <a16:creationId xmlns:a16="http://schemas.microsoft.com/office/drawing/2014/main" id="{C173528E-EDC8-4FBE-9BE9-878B206B957E}"/>
              </a:ext>
            </a:extLst>
          </p:cNvPr>
          <p:cNvSpPr/>
          <p:nvPr/>
        </p:nvSpPr>
        <p:spPr>
          <a:xfrm>
            <a:off x="632024" y="3234237"/>
            <a:ext cx="16708237" cy="6494085"/>
          </a:xfrm>
          <a:prstGeom prst="rect">
            <a:avLst/>
          </a:prstGeom>
          <a:noFill/>
        </p:spPr>
        <p:txBody>
          <a:bodyPr wrap="square">
            <a:spAutoFit/>
          </a:bodyPr>
          <a:lstStyle/>
          <a:p>
            <a:pPr algn="l"/>
            <a:r>
              <a:rPr lang="en-US" sz="3600" b="1" dirty="0">
                <a:solidFill>
                  <a:schemeClr val="bg1"/>
                </a:solidFill>
                <a:highlight>
                  <a:srgbClr val="800000"/>
                </a:highlight>
                <a:uFill>
                  <a:solidFill>
                    <a:srgbClr val="FFC000"/>
                  </a:solidFill>
                </a:uFill>
                <a:latin typeface="Gotham Medium" panose="02000604030000020004"/>
                <a:ea typeface="Helvetica Neue"/>
                <a:cs typeface="Helvetica Neue"/>
                <a:sym typeface="Helvetica Neue"/>
              </a:rPr>
              <a:t>3. What kinds of questions would Noah have after witnessing God’s cataclysmic flood?</a:t>
            </a:r>
          </a:p>
          <a:p>
            <a:pPr algn="l"/>
            <a:endParaRPr lang="en-US" sz="14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14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14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14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36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endParaRPr>
          </a:p>
          <a:p>
            <a:pPr algn="l"/>
            <a:endParaRPr lang="en-US" sz="36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36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r>
              <a:rPr lang="en-US" sz="3600" b="1" dirty="0">
                <a:solidFill>
                  <a:schemeClr val="bg1"/>
                </a:solidFill>
                <a:highlight>
                  <a:srgbClr val="800000"/>
                </a:highlight>
                <a:uFill>
                  <a:solidFill>
                    <a:srgbClr val="FFC000"/>
                  </a:solidFill>
                </a:uFill>
                <a:latin typeface="Gotham Medium" panose="02000604030000020004"/>
                <a:ea typeface="Helvetica Neue"/>
                <a:cs typeface="Helvetica Neue"/>
                <a:sym typeface="Helvetica Neue"/>
              </a:rPr>
              <a:t>4. How are the words “multiply” or “be fruitful” words of blessing?</a:t>
            </a:r>
          </a:p>
          <a:p>
            <a:pPr algn="l"/>
            <a:endParaRPr lang="en-US" sz="3600" b="1" i="1" dirty="0">
              <a:solidFill>
                <a:schemeClr val="bg1"/>
              </a:solidFill>
              <a:highlight>
                <a:srgbClr val="800000"/>
              </a:highlight>
              <a:uFill>
                <a:solidFill>
                  <a:srgbClr val="FFC000"/>
                </a:solidFill>
              </a:uFill>
              <a:latin typeface="Gotham Medium" panose="02000604030000020004"/>
              <a:sym typeface="Helvetica Neue"/>
            </a:endParaRPr>
          </a:p>
          <a:p>
            <a:pPr algn="l"/>
            <a:endParaRPr lang="en-US" sz="3600" b="1" i="1" dirty="0">
              <a:solidFill>
                <a:schemeClr val="bg1"/>
              </a:solidFill>
              <a:highlight>
                <a:srgbClr val="800000"/>
              </a:highlight>
              <a:uFill>
                <a:solidFill>
                  <a:srgbClr val="FFC000"/>
                </a:solidFill>
              </a:uFill>
              <a:latin typeface="Gotham Medium" panose="02000604030000020004"/>
              <a:sym typeface="Helvetica Neue"/>
            </a:endParaRPr>
          </a:p>
          <a:p>
            <a:pPr algn="l"/>
            <a:endParaRPr lang="en-US" sz="3600" b="1" i="1" dirty="0">
              <a:solidFill>
                <a:schemeClr val="bg1"/>
              </a:solidFill>
              <a:highlight>
                <a:srgbClr val="800000"/>
              </a:highlight>
              <a:uFill>
                <a:solidFill>
                  <a:srgbClr val="FFC000"/>
                </a:solidFill>
              </a:uFill>
              <a:latin typeface="Gotham Medium" panose="02000604030000020004"/>
              <a:sym typeface="Helvetica Neue"/>
            </a:endParaRPr>
          </a:p>
          <a:p>
            <a:pPr algn="l"/>
            <a:endParaRPr lang="en-US" sz="3600" b="1" i="1" dirty="0">
              <a:solidFill>
                <a:schemeClr val="bg1"/>
              </a:solidFill>
              <a:highlight>
                <a:srgbClr val="800000"/>
              </a:highlight>
              <a:uFill>
                <a:solidFill>
                  <a:srgbClr val="FFC000"/>
                </a:solidFill>
              </a:uFill>
              <a:latin typeface="Gotham Medium" panose="02000604030000020004"/>
              <a:sym typeface="Helvetica Neue"/>
            </a:endParaRPr>
          </a:p>
          <a:p>
            <a:pPr algn="l"/>
            <a:endParaRPr lang="en-US" sz="3600" b="1" dirty="0">
              <a:solidFill>
                <a:schemeClr val="bg1"/>
              </a:solidFill>
              <a:highlight>
                <a:srgbClr val="800000"/>
              </a:highlight>
              <a:uFill>
                <a:solidFill>
                  <a:srgbClr val="FFC000"/>
                </a:solidFill>
              </a:uFill>
              <a:latin typeface="Gotham Medium" panose="02000604030000020004"/>
              <a:ea typeface="Helvetica Neue"/>
              <a:cs typeface="Helvetica Neue"/>
              <a:sym typeface="Helvetica Neue"/>
            </a:endParaRPr>
          </a:p>
        </p:txBody>
      </p:sp>
      <p:sp>
        <p:nvSpPr>
          <p:cNvPr id="21" name="Rectangle 20">
            <a:extLst>
              <a:ext uri="{FF2B5EF4-FFF2-40B4-BE49-F238E27FC236}">
                <a16:creationId xmlns:a16="http://schemas.microsoft.com/office/drawing/2014/main" id="{D5CA7739-1376-4613-8ADE-73CDD8360891}"/>
              </a:ext>
            </a:extLst>
          </p:cNvPr>
          <p:cNvSpPr/>
          <p:nvPr/>
        </p:nvSpPr>
        <p:spPr>
          <a:xfrm>
            <a:off x="632025" y="4183006"/>
            <a:ext cx="15197100" cy="1815882"/>
          </a:xfrm>
          <a:prstGeom prst="rect">
            <a:avLst/>
          </a:prstGeom>
          <a:noFill/>
        </p:spPr>
        <p:txBody>
          <a:bodyPr wrap="square">
            <a:spAutoFit/>
          </a:bodyPr>
          <a:lstStyle/>
          <a:p>
            <a:r>
              <a:rPr lang="en-US" sz="2800" b="1" dirty="0">
                <a:solidFill>
                  <a:srgbClr val="002060"/>
                </a:solidFill>
                <a:latin typeface="Gotham Medium" panose="02000604030000020004"/>
                <a:ea typeface="Helvetica Neue"/>
                <a:cs typeface="Helvetica Neue"/>
                <a:sym typeface="Helvetica Neue"/>
              </a:rPr>
              <a:t>Noah has just witnessed God’s overwhelming response against sin and wickedness. We can imagine that he had several questions! He might have wondered, Did that fix the sin problem? Or perhaps he was even wondering, Will I be next? As God soon says, the sin problem has not gone away, but He will continue to speak to people and call individuals into a close relationship with Him. </a:t>
            </a:r>
          </a:p>
        </p:txBody>
      </p:sp>
      <p:sp>
        <p:nvSpPr>
          <p:cNvPr id="23" name="Title 2">
            <a:extLst>
              <a:ext uri="{FF2B5EF4-FFF2-40B4-BE49-F238E27FC236}">
                <a16:creationId xmlns:a16="http://schemas.microsoft.com/office/drawing/2014/main" id="{4AE1B342-E6EE-45AE-83D4-7797DFEF110B}"/>
              </a:ext>
            </a:extLst>
          </p:cNvPr>
          <p:cNvSpPr txBox="1">
            <a:spLocks/>
          </p:cNvSpPr>
          <p:nvPr/>
        </p:nvSpPr>
        <p:spPr>
          <a:xfrm>
            <a:off x="13328075" y="1597441"/>
            <a:ext cx="2851662" cy="746493"/>
          </a:xfrm>
          <a:prstGeom prst="rect">
            <a:avLst/>
          </a:prstGeom>
          <a:solidFill>
            <a:schemeClr val="accent2">
              <a:lumMod val="7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nSpc>
                <a:spcPct val="117999"/>
              </a:lnSpc>
              <a:defRPr/>
            </a:pPr>
            <a:r>
              <a:rPr lang="en-US" sz="2800" b="1" dirty="0">
                <a:solidFill>
                  <a:schemeClr val="bg1"/>
                </a:solidFill>
                <a:latin typeface="Helvetica Neue"/>
                <a:ea typeface="Helvetica Neue"/>
                <a:cs typeface="Helvetica Neue"/>
                <a:sym typeface="Helvetica Neue"/>
              </a:rPr>
              <a:t>DRY LAND</a:t>
            </a:r>
          </a:p>
        </p:txBody>
      </p:sp>
      <p:sp>
        <p:nvSpPr>
          <p:cNvPr id="41" name="Rectangle 40">
            <a:extLst>
              <a:ext uri="{FF2B5EF4-FFF2-40B4-BE49-F238E27FC236}">
                <a16:creationId xmlns:a16="http://schemas.microsoft.com/office/drawing/2014/main" id="{A08F2ABD-684F-47A5-BE62-ECDC7B7897D2}"/>
              </a:ext>
            </a:extLst>
          </p:cNvPr>
          <p:cNvSpPr/>
          <p:nvPr/>
        </p:nvSpPr>
        <p:spPr>
          <a:xfrm>
            <a:off x="3987869" y="6855753"/>
            <a:ext cx="9420616" cy="2677656"/>
          </a:xfrm>
          <a:prstGeom prst="rect">
            <a:avLst/>
          </a:prstGeom>
          <a:noFill/>
        </p:spPr>
        <p:txBody>
          <a:bodyPr wrap="square">
            <a:spAutoFit/>
          </a:bodyPr>
          <a:lstStyle/>
          <a:p>
            <a:r>
              <a:rPr lang="en-US" sz="2800" b="1" dirty="0">
                <a:solidFill>
                  <a:srgbClr val="002060"/>
                </a:solidFill>
                <a:latin typeface="Gotham Medium" panose="02000604030000020004"/>
                <a:ea typeface="Helvetica Neue"/>
                <a:cs typeface="Helvetica Neue"/>
                <a:sym typeface="Helvetica Neue"/>
              </a:rPr>
              <a:t>Most of all, we know these are words of blessing because that is what they are called in Genesis 1:28. These words are part of God’s plan for humanity as a whole—to fill the earth and to share God’s order and goodness. Either as parents themselves or as a wider church family who supports parents, God’s people see that new life comes from God. </a:t>
            </a:r>
          </a:p>
        </p:txBody>
      </p:sp>
    </p:spTree>
    <p:extLst>
      <p:ext uri="{BB962C8B-B14F-4D97-AF65-F5344CB8AC3E}">
        <p14:creationId xmlns:p14="http://schemas.microsoft.com/office/powerpoint/2010/main" val="2995943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B717F-B20C-71E8-F4F2-75E21CFD697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4228AE0-EAA4-7B3C-184E-40EF72DDF134}"/>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rightnessContrast bright="40000" contrast="20000"/>
                    </a14:imgEffect>
                  </a14:imgLayer>
                </a14:imgProps>
              </a:ext>
            </a:extLst>
          </a:blip>
          <a:srcRect t="21127" b="21127"/>
          <a:stretch/>
        </p:blipFill>
        <p:spPr>
          <a:xfrm>
            <a:off x="615354" y="6499834"/>
            <a:ext cx="3355845" cy="2906806"/>
          </a:xfrm>
          <a:prstGeom prst="flowChartConnector">
            <a:avLst/>
          </a:prstGeom>
          <a:solidFill>
            <a:schemeClr val="accent2">
              <a:lumMod val="75000"/>
            </a:schemeClr>
          </a:solidFill>
          <a:ln w="50800">
            <a:solidFill>
              <a:schemeClr val="tx1"/>
            </a:solidFill>
          </a:ln>
        </p:spPr>
      </p:pic>
      <p:pic>
        <p:nvPicPr>
          <p:cNvPr id="6" name="Picture 5">
            <a:extLst>
              <a:ext uri="{FF2B5EF4-FFF2-40B4-BE49-F238E27FC236}">
                <a16:creationId xmlns:a16="http://schemas.microsoft.com/office/drawing/2014/main" id="{2C735D39-CA2D-0B53-D0E7-3CCF6DE57787}"/>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rightnessContrast bright="40000" contrast="20000"/>
                    </a14:imgEffect>
                  </a14:imgLayer>
                </a14:imgProps>
              </a:ext>
            </a:extLst>
          </a:blip>
          <a:srcRect t="21127" b="21127"/>
          <a:stretch/>
        </p:blipFill>
        <p:spPr>
          <a:xfrm>
            <a:off x="13408486" y="5933830"/>
            <a:ext cx="3355845" cy="2906806"/>
          </a:xfrm>
          <a:prstGeom prst="flowChartConnector">
            <a:avLst/>
          </a:prstGeom>
          <a:solidFill>
            <a:schemeClr val="accent2">
              <a:lumMod val="75000"/>
            </a:schemeClr>
          </a:solidFill>
          <a:ln w="50800">
            <a:solidFill>
              <a:schemeClr val="tx1"/>
            </a:solidFill>
          </a:ln>
        </p:spPr>
      </p:pic>
      <p:pic>
        <p:nvPicPr>
          <p:cNvPr id="7" name="Picture 6">
            <a:extLst>
              <a:ext uri="{FF2B5EF4-FFF2-40B4-BE49-F238E27FC236}">
                <a16:creationId xmlns:a16="http://schemas.microsoft.com/office/drawing/2014/main" id="{DB20BD65-F0EA-3DDC-74AF-EA34EFDC76DD}"/>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rightnessContrast bright="40000" contrast="20000"/>
                    </a14:imgEffect>
                  </a14:imgLayer>
                </a14:imgProps>
              </a:ext>
            </a:extLst>
          </a:blip>
          <a:srcRect t="21127" b="21127"/>
          <a:stretch/>
        </p:blipFill>
        <p:spPr>
          <a:xfrm>
            <a:off x="632025" y="206421"/>
            <a:ext cx="3355845" cy="2906806"/>
          </a:xfrm>
          <a:prstGeom prst="flowChartConnector">
            <a:avLst/>
          </a:prstGeom>
          <a:solidFill>
            <a:schemeClr val="accent2">
              <a:lumMod val="75000"/>
            </a:schemeClr>
          </a:solidFill>
          <a:ln w="50800">
            <a:solidFill>
              <a:schemeClr val="tx1"/>
            </a:solidFill>
          </a:ln>
        </p:spPr>
      </p:pic>
      <p:sp>
        <p:nvSpPr>
          <p:cNvPr id="2" name="Rectangle 1">
            <a:extLst>
              <a:ext uri="{FF2B5EF4-FFF2-40B4-BE49-F238E27FC236}">
                <a16:creationId xmlns:a16="http://schemas.microsoft.com/office/drawing/2014/main" id="{80960D7D-4B56-F45C-20A6-12C6B34AFF93}"/>
              </a:ext>
            </a:extLst>
          </p:cNvPr>
          <p:cNvSpPr/>
          <p:nvPr/>
        </p:nvSpPr>
        <p:spPr>
          <a:xfrm>
            <a:off x="-16669" y="-190500"/>
            <a:ext cx="17373600" cy="9875520"/>
          </a:xfrm>
          <a:prstGeom prst="rect">
            <a:avLst/>
          </a:prstGeom>
          <a:solidFill>
            <a:schemeClr val="accent2">
              <a:lumMod val="75000"/>
              <a:alpha val="3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p:txBody>
      </p:sp>
      <p:sp>
        <p:nvSpPr>
          <p:cNvPr id="36868" name="Line 7">
            <a:extLst>
              <a:ext uri="{FF2B5EF4-FFF2-40B4-BE49-F238E27FC236}">
                <a16:creationId xmlns:a16="http://schemas.microsoft.com/office/drawing/2014/main" id="{B6D69DF1-1CA5-61C5-AEA7-0E5BD47D97D1}"/>
              </a:ext>
            </a:extLst>
          </p:cNvPr>
          <p:cNvSpPr>
            <a:spLocks noChangeShapeType="1"/>
          </p:cNvSpPr>
          <p:nvPr/>
        </p:nvSpPr>
        <p:spPr bwMode="auto">
          <a:xfrm flipH="1" flipV="1">
            <a:off x="11430560" y="1588440"/>
            <a:ext cx="15850084" cy="2025287"/>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sp>
        <p:nvSpPr>
          <p:cNvPr id="36869" name="Line 8">
            <a:extLst>
              <a:ext uri="{FF2B5EF4-FFF2-40B4-BE49-F238E27FC236}">
                <a16:creationId xmlns:a16="http://schemas.microsoft.com/office/drawing/2014/main" id="{204CA84E-4400-9B74-F923-150C545653D3}"/>
              </a:ext>
            </a:extLst>
          </p:cNvPr>
          <p:cNvSpPr>
            <a:spLocks noChangeShapeType="1"/>
          </p:cNvSpPr>
          <p:nvPr/>
        </p:nvSpPr>
        <p:spPr bwMode="auto">
          <a:xfrm flipV="1">
            <a:off x="3377260" y="1852232"/>
            <a:ext cx="15850084" cy="7299617"/>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4800"/>
          </a:p>
        </p:txBody>
      </p:sp>
      <p:sp>
        <p:nvSpPr>
          <p:cNvPr id="11" name="Line 7">
            <a:extLst>
              <a:ext uri="{FF2B5EF4-FFF2-40B4-BE49-F238E27FC236}">
                <a16:creationId xmlns:a16="http://schemas.microsoft.com/office/drawing/2014/main" id="{1DB1A370-2F03-63ED-C800-3F64E4D9090A}"/>
              </a:ext>
            </a:extLst>
          </p:cNvPr>
          <p:cNvSpPr>
            <a:spLocks noChangeShapeType="1"/>
          </p:cNvSpPr>
          <p:nvPr/>
        </p:nvSpPr>
        <p:spPr bwMode="auto">
          <a:xfrm flipH="1" flipV="1">
            <a:off x="10476413" y="796879"/>
            <a:ext cx="2851662" cy="2025287"/>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sp>
        <p:nvSpPr>
          <p:cNvPr id="22" name="Line 13">
            <a:extLst>
              <a:ext uri="{FF2B5EF4-FFF2-40B4-BE49-F238E27FC236}">
                <a16:creationId xmlns:a16="http://schemas.microsoft.com/office/drawing/2014/main" id="{592D2997-204D-8DC6-ACA7-1A055DCB0B7B}"/>
              </a:ext>
            </a:extLst>
          </p:cNvPr>
          <p:cNvSpPr>
            <a:spLocks noChangeShapeType="1"/>
          </p:cNvSpPr>
          <p:nvPr/>
        </p:nvSpPr>
        <p:spPr bwMode="auto">
          <a:xfrm>
            <a:off x="-329910" y="17165150"/>
            <a:ext cx="18021674" cy="60886"/>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pic>
        <p:nvPicPr>
          <p:cNvPr id="5" name="Picture 4" descr="A picture containing food, drawing&#10;&#10;Description automatically generated">
            <a:hlinkClick r:id="rId5" action="ppaction://hlinksldjump"/>
            <a:extLst>
              <a:ext uri="{FF2B5EF4-FFF2-40B4-BE49-F238E27FC236}">
                <a16:creationId xmlns:a16="http://schemas.microsoft.com/office/drawing/2014/main" id="{C8E0F98A-7280-FBA1-ED08-8ED964B5FAF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394055" y="15542751"/>
            <a:ext cx="782344" cy="1026191"/>
          </a:xfrm>
          <a:prstGeom prst="rect">
            <a:avLst/>
          </a:prstGeom>
        </p:spPr>
      </p:pic>
      <p:sp>
        <p:nvSpPr>
          <p:cNvPr id="26" name="Line 13">
            <a:extLst>
              <a:ext uri="{FF2B5EF4-FFF2-40B4-BE49-F238E27FC236}">
                <a16:creationId xmlns:a16="http://schemas.microsoft.com/office/drawing/2014/main" id="{0AAFC424-012F-9E45-5530-C48EBED70B4E}"/>
              </a:ext>
            </a:extLst>
          </p:cNvPr>
          <p:cNvSpPr>
            <a:spLocks noChangeShapeType="1"/>
          </p:cNvSpPr>
          <p:nvPr/>
        </p:nvSpPr>
        <p:spPr bwMode="auto">
          <a:xfrm>
            <a:off x="270941" y="15285118"/>
            <a:ext cx="16703550" cy="60886"/>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dirty="0"/>
          </a:p>
        </p:txBody>
      </p:sp>
      <p:sp>
        <p:nvSpPr>
          <p:cNvPr id="27" name="TextBox 26">
            <a:extLst>
              <a:ext uri="{FF2B5EF4-FFF2-40B4-BE49-F238E27FC236}">
                <a16:creationId xmlns:a16="http://schemas.microsoft.com/office/drawing/2014/main" id="{4AC7B27F-2A98-8BB8-1CFB-3563941F84F7}"/>
              </a:ext>
            </a:extLst>
          </p:cNvPr>
          <p:cNvSpPr txBox="1"/>
          <p:nvPr/>
        </p:nvSpPr>
        <p:spPr>
          <a:xfrm>
            <a:off x="270942" y="205579"/>
            <a:ext cx="11853139" cy="1077218"/>
          </a:xfrm>
          <a:prstGeom prst="rect">
            <a:avLst/>
          </a:prstGeom>
          <a:noFill/>
        </p:spPr>
        <p:txBody>
          <a:bodyPr wrap="square" rtlCol="0">
            <a:spAutoFit/>
          </a:bodyPr>
          <a:lstStyle/>
          <a:p>
            <a:pPr algn="l"/>
            <a:r>
              <a:rPr lang="en-US" sz="6400" b="1" dirty="0">
                <a:solidFill>
                  <a:srgbClr val="002060"/>
                </a:solidFill>
                <a:latin typeface="Gotham Medium" panose="02000604030000020004" pitchFamily="2" charset="0"/>
              </a:rPr>
              <a:t>QUESTION &amp; ANSWER</a:t>
            </a:r>
            <a:endParaRPr lang="en-US" sz="4800" b="1" dirty="0">
              <a:solidFill>
                <a:srgbClr val="002060"/>
              </a:solidFill>
              <a:latin typeface="Gotham Medium" panose="02000604030000020004" pitchFamily="2" charset="0"/>
            </a:endParaRPr>
          </a:p>
        </p:txBody>
      </p:sp>
      <p:cxnSp>
        <p:nvCxnSpPr>
          <p:cNvPr id="33" name="Straight Connector 32">
            <a:extLst>
              <a:ext uri="{FF2B5EF4-FFF2-40B4-BE49-F238E27FC236}">
                <a16:creationId xmlns:a16="http://schemas.microsoft.com/office/drawing/2014/main" id="{6B61B7E2-5A0A-6B4B-C088-DACDDB1E5912}"/>
              </a:ext>
            </a:extLst>
          </p:cNvPr>
          <p:cNvCxnSpPr/>
          <p:nvPr/>
        </p:nvCxnSpPr>
        <p:spPr>
          <a:xfrm>
            <a:off x="270941" y="1403807"/>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le 2">
            <a:extLst>
              <a:ext uri="{FF2B5EF4-FFF2-40B4-BE49-F238E27FC236}">
                <a16:creationId xmlns:a16="http://schemas.microsoft.com/office/drawing/2014/main" id="{FD415E9B-E2B5-F684-A70B-A56914370109}"/>
              </a:ext>
            </a:extLst>
          </p:cNvPr>
          <p:cNvSpPr txBox="1">
            <a:spLocks/>
          </p:cNvSpPr>
          <p:nvPr/>
        </p:nvSpPr>
        <p:spPr>
          <a:xfrm>
            <a:off x="11620327" y="214217"/>
            <a:ext cx="5719936" cy="975390"/>
          </a:xfrm>
          <a:prstGeom prst="rect">
            <a:avLst/>
          </a:prstGeom>
          <a:solidFill>
            <a:schemeClr val="accent2">
              <a:lumMod val="7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sp>
        <p:nvSpPr>
          <p:cNvPr id="3" name="Rectangle 2">
            <a:extLst>
              <a:ext uri="{FF2B5EF4-FFF2-40B4-BE49-F238E27FC236}">
                <a16:creationId xmlns:a16="http://schemas.microsoft.com/office/drawing/2014/main" id="{FFCB0846-ACBD-7967-45C9-4E4F6F3E7DF1}"/>
              </a:ext>
            </a:extLst>
          </p:cNvPr>
          <p:cNvSpPr/>
          <p:nvPr/>
        </p:nvSpPr>
        <p:spPr>
          <a:xfrm>
            <a:off x="632024" y="3234237"/>
            <a:ext cx="16708237" cy="6494085"/>
          </a:xfrm>
          <a:prstGeom prst="rect">
            <a:avLst/>
          </a:prstGeom>
          <a:noFill/>
        </p:spPr>
        <p:txBody>
          <a:bodyPr wrap="square">
            <a:spAutoFit/>
          </a:bodyPr>
          <a:lstStyle/>
          <a:p>
            <a:pPr algn="l"/>
            <a:r>
              <a:rPr lang="en-US" sz="3600" b="1" dirty="0">
                <a:solidFill>
                  <a:schemeClr val="bg1"/>
                </a:solidFill>
                <a:highlight>
                  <a:srgbClr val="800000"/>
                </a:highlight>
                <a:uFill>
                  <a:solidFill>
                    <a:srgbClr val="FFC000"/>
                  </a:solidFill>
                </a:uFill>
                <a:latin typeface="Gotham Medium" panose="02000604030000020004"/>
                <a:ea typeface="Helvetica Neue"/>
                <a:cs typeface="Helvetica Neue"/>
                <a:sym typeface="Helvetica Neue"/>
              </a:rPr>
              <a:t>5. Why does Noah build an altar after leaving the ark?</a:t>
            </a:r>
          </a:p>
          <a:p>
            <a:pPr algn="l"/>
            <a:endParaRPr lang="en-US" sz="14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14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14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14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36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endParaRPr>
          </a:p>
          <a:p>
            <a:pPr algn="l"/>
            <a:endParaRPr lang="en-US" sz="36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36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r>
              <a:rPr lang="en-US" sz="3600" b="1" dirty="0">
                <a:solidFill>
                  <a:schemeClr val="bg1"/>
                </a:solidFill>
                <a:highlight>
                  <a:srgbClr val="800000"/>
                </a:highlight>
                <a:uFill>
                  <a:solidFill>
                    <a:srgbClr val="FFC000"/>
                  </a:solidFill>
                </a:uFill>
                <a:latin typeface="Gotham Medium" panose="02000604030000020004"/>
                <a:ea typeface="Helvetica Neue"/>
                <a:cs typeface="Helvetica Neue"/>
                <a:sym typeface="Helvetica Neue"/>
              </a:rPr>
              <a:t>6. What commitments in this text show God’s compassion and mercy?</a:t>
            </a:r>
          </a:p>
          <a:p>
            <a:pPr algn="l"/>
            <a:endParaRPr lang="en-US" sz="3600" b="1" i="1" dirty="0">
              <a:solidFill>
                <a:schemeClr val="bg1"/>
              </a:solidFill>
              <a:highlight>
                <a:srgbClr val="800000"/>
              </a:highlight>
              <a:uFill>
                <a:solidFill>
                  <a:srgbClr val="FFC000"/>
                </a:solidFill>
              </a:uFill>
              <a:latin typeface="Gotham Medium" panose="02000604030000020004"/>
              <a:sym typeface="Helvetica Neue"/>
            </a:endParaRPr>
          </a:p>
          <a:p>
            <a:pPr algn="l"/>
            <a:endParaRPr lang="en-US" sz="3600" b="1" i="1" dirty="0">
              <a:solidFill>
                <a:schemeClr val="bg1"/>
              </a:solidFill>
              <a:highlight>
                <a:srgbClr val="800000"/>
              </a:highlight>
              <a:uFill>
                <a:solidFill>
                  <a:srgbClr val="FFC000"/>
                </a:solidFill>
              </a:uFill>
              <a:latin typeface="Gotham Medium" panose="02000604030000020004"/>
              <a:sym typeface="Helvetica Neue"/>
            </a:endParaRPr>
          </a:p>
          <a:p>
            <a:pPr algn="l"/>
            <a:endParaRPr lang="en-US" sz="3600" b="1" i="1" dirty="0">
              <a:solidFill>
                <a:schemeClr val="bg1"/>
              </a:solidFill>
              <a:highlight>
                <a:srgbClr val="800000"/>
              </a:highlight>
              <a:uFill>
                <a:solidFill>
                  <a:srgbClr val="FFC000"/>
                </a:solidFill>
              </a:uFill>
              <a:latin typeface="Gotham Medium" panose="02000604030000020004"/>
              <a:sym typeface="Helvetica Neue"/>
            </a:endParaRPr>
          </a:p>
          <a:p>
            <a:pPr algn="l"/>
            <a:endParaRPr lang="en-US" sz="3600" b="1" i="1" dirty="0">
              <a:solidFill>
                <a:schemeClr val="bg1"/>
              </a:solidFill>
              <a:highlight>
                <a:srgbClr val="800000"/>
              </a:highlight>
              <a:uFill>
                <a:solidFill>
                  <a:srgbClr val="FFC000"/>
                </a:solidFill>
              </a:uFill>
              <a:latin typeface="Gotham Medium" panose="02000604030000020004"/>
              <a:sym typeface="Helvetica Neue"/>
            </a:endParaRPr>
          </a:p>
          <a:p>
            <a:pPr algn="l"/>
            <a:endParaRPr lang="en-US" sz="3600" b="1" dirty="0">
              <a:solidFill>
                <a:schemeClr val="bg1"/>
              </a:solidFill>
              <a:highlight>
                <a:srgbClr val="800000"/>
              </a:highlight>
              <a:uFill>
                <a:solidFill>
                  <a:srgbClr val="FFC000"/>
                </a:solidFill>
              </a:uFill>
              <a:latin typeface="Gotham Medium" panose="02000604030000020004"/>
              <a:ea typeface="Helvetica Neue"/>
              <a:cs typeface="Helvetica Neue"/>
              <a:sym typeface="Helvetica Neue"/>
            </a:endParaRPr>
          </a:p>
        </p:txBody>
      </p:sp>
      <p:sp>
        <p:nvSpPr>
          <p:cNvPr id="21" name="Rectangle 20">
            <a:extLst>
              <a:ext uri="{FF2B5EF4-FFF2-40B4-BE49-F238E27FC236}">
                <a16:creationId xmlns:a16="http://schemas.microsoft.com/office/drawing/2014/main" id="{DF6B5B73-4A79-50C2-546B-1BD17E09E392}"/>
              </a:ext>
            </a:extLst>
          </p:cNvPr>
          <p:cNvSpPr/>
          <p:nvPr/>
        </p:nvSpPr>
        <p:spPr>
          <a:xfrm>
            <a:off x="632025" y="3942376"/>
            <a:ext cx="15197100" cy="954107"/>
          </a:xfrm>
          <a:prstGeom prst="rect">
            <a:avLst/>
          </a:prstGeom>
          <a:noFill/>
        </p:spPr>
        <p:txBody>
          <a:bodyPr wrap="square">
            <a:spAutoFit/>
          </a:bodyPr>
          <a:lstStyle/>
          <a:p>
            <a:r>
              <a:rPr lang="en-US" sz="2800" b="1" dirty="0">
                <a:solidFill>
                  <a:srgbClr val="002060"/>
                </a:solidFill>
                <a:latin typeface="Gotham Medium" panose="02000604030000020004"/>
                <a:ea typeface="Helvetica Neue"/>
                <a:cs typeface="Helvetica Neue"/>
                <a:sym typeface="Helvetica Neue"/>
              </a:rPr>
              <a:t>Noah has just had a front-row seat to witness God’s judgment of sin. Among all the families, Noah’s was chosen and spared, and his offering shows gratitude for the protection that he received. </a:t>
            </a:r>
          </a:p>
        </p:txBody>
      </p:sp>
      <p:sp>
        <p:nvSpPr>
          <p:cNvPr id="23" name="Title 2">
            <a:extLst>
              <a:ext uri="{FF2B5EF4-FFF2-40B4-BE49-F238E27FC236}">
                <a16:creationId xmlns:a16="http://schemas.microsoft.com/office/drawing/2014/main" id="{0EFC8300-F937-B45A-7467-2573ED70FEF1}"/>
              </a:ext>
            </a:extLst>
          </p:cNvPr>
          <p:cNvSpPr txBox="1">
            <a:spLocks/>
          </p:cNvSpPr>
          <p:nvPr/>
        </p:nvSpPr>
        <p:spPr>
          <a:xfrm>
            <a:off x="13328075" y="1597441"/>
            <a:ext cx="2851662" cy="746493"/>
          </a:xfrm>
          <a:prstGeom prst="rect">
            <a:avLst/>
          </a:prstGeom>
          <a:solidFill>
            <a:schemeClr val="accent2">
              <a:lumMod val="7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nSpc>
                <a:spcPct val="117999"/>
              </a:lnSpc>
              <a:defRPr/>
            </a:pPr>
            <a:r>
              <a:rPr lang="en-US" sz="2800" b="1" dirty="0">
                <a:solidFill>
                  <a:schemeClr val="bg1"/>
                </a:solidFill>
                <a:latin typeface="Helvetica Neue"/>
                <a:ea typeface="Helvetica Neue"/>
                <a:cs typeface="Helvetica Neue"/>
                <a:sym typeface="Helvetica Neue"/>
              </a:rPr>
              <a:t>AN ALTAR</a:t>
            </a:r>
          </a:p>
        </p:txBody>
      </p:sp>
      <p:sp>
        <p:nvSpPr>
          <p:cNvPr id="41" name="Rectangle 40">
            <a:extLst>
              <a:ext uri="{FF2B5EF4-FFF2-40B4-BE49-F238E27FC236}">
                <a16:creationId xmlns:a16="http://schemas.microsoft.com/office/drawing/2014/main" id="{2D847F6A-BFFA-69D1-2E1C-65E4AD5AFE15}"/>
              </a:ext>
            </a:extLst>
          </p:cNvPr>
          <p:cNvSpPr/>
          <p:nvPr/>
        </p:nvSpPr>
        <p:spPr>
          <a:xfrm>
            <a:off x="4162926" y="7085429"/>
            <a:ext cx="9165149" cy="1384995"/>
          </a:xfrm>
          <a:prstGeom prst="rect">
            <a:avLst/>
          </a:prstGeom>
          <a:noFill/>
        </p:spPr>
        <p:txBody>
          <a:bodyPr wrap="square">
            <a:spAutoFit/>
          </a:bodyPr>
          <a:lstStyle/>
          <a:p>
            <a:r>
              <a:rPr lang="en-US" sz="2800" b="1" dirty="0">
                <a:solidFill>
                  <a:srgbClr val="002060"/>
                </a:solidFill>
                <a:latin typeface="Gotham Medium" panose="02000604030000020004"/>
                <a:ea typeface="Helvetica Neue"/>
                <a:cs typeface="Helvetica Neue"/>
                <a:sym typeface="Helvetica Neue"/>
              </a:rPr>
              <a:t>God states that He will never again curse the ground as a result of humans, “even though every inclination of the human heart is evil from childhood” (Gen. 8:21). </a:t>
            </a:r>
          </a:p>
        </p:txBody>
      </p:sp>
    </p:spTree>
    <p:extLst>
      <p:ext uri="{BB962C8B-B14F-4D97-AF65-F5344CB8AC3E}">
        <p14:creationId xmlns:p14="http://schemas.microsoft.com/office/powerpoint/2010/main" val="30016293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58B73-77B0-BA15-8B09-BDCED5DDE37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169FD77-B48C-2072-481A-ABE06A676F53}"/>
              </a:ext>
            </a:extLst>
          </p:cNvPr>
          <p:cNvSpPr/>
          <p:nvPr/>
        </p:nvSpPr>
        <p:spPr>
          <a:xfrm>
            <a:off x="-16669" y="-190500"/>
            <a:ext cx="17373600" cy="9875520"/>
          </a:xfrm>
          <a:prstGeom prst="rect">
            <a:avLst/>
          </a:prstGeom>
          <a:solidFill>
            <a:schemeClr val="accent2">
              <a:lumMod val="75000"/>
              <a:alpha val="3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p:txBody>
      </p:sp>
      <p:pic>
        <p:nvPicPr>
          <p:cNvPr id="34" name="Picture 33">
            <a:extLst>
              <a:ext uri="{FF2B5EF4-FFF2-40B4-BE49-F238E27FC236}">
                <a16:creationId xmlns:a16="http://schemas.microsoft.com/office/drawing/2014/main" id="{2B77A65A-BAF0-CFDF-609A-C6C0C739574E}"/>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1699337" y="7470103"/>
            <a:ext cx="3355845" cy="2320988"/>
          </a:xfrm>
          <a:prstGeom prst="flowChartConnector">
            <a:avLst/>
          </a:prstGeom>
          <a:solidFill>
            <a:schemeClr val="accent2">
              <a:lumMod val="75000"/>
            </a:schemeClr>
          </a:solidFill>
        </p:spPr>
      </p:pic>
      <p:pic>
        <p:nvPicPr>
          <p:cNvPr id="39" name="Picture 38">
            <a:extLst>
              <a:ext uri="{FF2B5EF4-FFF2-40B4-BE49-F238E27FC236}">
                <a16:creationId xmlns:a16="http://schemas.microsoft.com/office/drawing/2014/main" id="{BB309057-9225-FB0A-4F3E-869370AFD437}"/>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632025" y="206421"/>
            <a:ext cx="3355845" cy="2906806"/>
          </a:xfrm>
          <a:prstGeom prst="flowChartConnector">
            <a:avLst/>
          </a:prstGeom>
          <a:solidFill>
            <a:schemeClr val="accent2">
              <a:lumMod val="75000"/>
            </a:schemeClr>
          </a:solidFill>
          <a:ln w="50800">
            <a:solidFill>
              <a:schemeClr val="tx1"/>
            </a:solidFill>
          </a:ln>
        </p:spPr>
      </p:pic>
      <p:pic>
        <p:nvPicPr>
          <p:cNvPr id="31" name="Picture 30">
            <a:extLst>
              <a:ext uri="{FF2B5EF4-FFF2-40B4-BE49-F238E27FC236}">
                <a16:creationId xmlns:a16="http://schemas.microsoft.com/office/drawing/2014/main" id="{F5D500D1-BCCF-A8CE-3E53-096A004D1060}"/>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13401024" y="7282855"/>
            <a:ext cx="3355845" cy="2260102"/>
          </a:xfrm>
          <a:prstGeom prst="flowChartConnector">
            <a:avLst/>
          </a:prstGeom>
          <a:solidFill>
            <a:schemeClr val="accent2">
              <a:lumMod val="75000"/>
            </a:schemeClr>
          </a:solidFill>
        </p:spPr>
      </p:pic>
      <p:sp>
        <p:nvSpPr>
          <p:cNvPr id="36868" name="Line 7">
            <a:extLst>
              <a:ext uri="{FF2B5EF4-FFF2-40B4-BE49-F238E27FC236}">
                <a16:creationId xmlns:a16="http://schemas.microsoft.com/office/drawing/2014/main" id="{A38203F8-5C36-9748-D79A-AA00127C7799}"/>
              </a:ext>
            </a:extLst>
          </p:cNvPr>
          <p:cNvSpPr>
            <a:spLocks noChangeShapeType="1"/>
          </p:cNvSpPr>
          <p:nvPr/>
        </p:nvSpPr>
        <p:spPr bwMode="auto">
          <a:xfrm flipH="1" flipV="1">
            <a:off x="11430560" y="1588440"/>
            <a:ext cx="15850084" cy="2025287"/>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sp>
        <p:nvSpPr>
          <p:cNvPr id="36869" name="Line 8">
            <a:extLst>
              <a:ext uri="{FF2B5EF4-FFF2-40B4-BE49-F238E27FC236}">
                <a16:creationId xmlns:a16="http://schemas.microsoft.com/office/drawing/2014/main" id="{0F806AC4-8D96-28F9-BDEE-F840EDC7D5FE}"/>
              </a:ext>
            </a:extLst>
          </p:cNvPr>
          <p:cNvSpPr>
            <a:spLocks noChangeShapeType="1"/>
          </p:cNvSpPr>
          <p:nvPr/>
        </p:nvSpPr>
        <p:spPr bwMode="auto">
          <a:xfrm flipV="1">
            <a:off x="3377260" y="1852232"/>
            <a:ext cx="15850084" cy="7299617"/>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4800"/>
          </a:p>
        </p:txBody>
      </p:sp>
      <p:sp>
        <p:nvSpPr>
          <p:cNvPr id="11" name="Line 7">
            <a:extLst>
              <a:ext uri="{FF2B5EF4-FFF2-40B4-BE49-F238E27FC236}">
                <a16:creationId xmlns:a16="http://schemas.microsoft.com/office/drawing/2014/main" id="{D05D5C8E-F5C3-1730-317D-59FFD38AFBA7}"/>
              </a:ext>
            </a:extLst>
          </p:cNvPr>
          <p:cNvSpPr>
            <a:spLocks noChangeShapeType="1"/>
          </p:cNvSpPr>
          <p:nvPr/>
        </p:nvSpPr>
        <p:spPr bwMode="auto">
          <a:xfrm flipH="1" flipV="1">
            <a:off x="10476413" y="796879"/>
            <a:ext cx="2851662" cy="2025287"/>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sp>
        <p:nvSpPr>
          <p:cNvPr id="22" name="Line 13">
            <a:extLst>
              <a:ext uri="{FF2B5EF4-FFF2-40B4-BE49-F238E27FC236}">
                <a16:creationId xmlns:a16="http://schemas.microsoft.com/office/drawing/2014/main" id="{AF5198F5-764C-7C68-2630-B089165B866F}"/>
              </a:ext>
            </a:extLst>
          </p:cNvPr>
          <p:cNvSpPr>
            <a:spLocks noChangeShapeType="1"/>
          </p:cNvSpPr>
          <p:nvPr/>
        </p:nvSpPr>
        <p:spPr bwMode="auto">
          <a:xfrm>
            <a:off x="-329910" y="17165150"/>
            <a:ext cx="18021674" cy="60886"/>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pic>
        <p:nvPicPr>
          <p:cNvPr id="5" name="Picture 4" descr="A picture containing food, drawing&#10;&#10;Description automatically generated">
            <a:hlinkClick r:id="rId5" action="ppaction://hlinksldjump"/>
            <a:extLst>
              <a:ext uri="{FF2B5EF4-FFF2-40B4-BE49-F238E27FC236}">
                <a16:creationId xmlns:a16="http://schemas.microsoft.com/office/drawing/2014/main" id="{E011182D-0206-C14D-C061-BECE4848464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394055" y="15542751"/>
            <a:ext cx="782344" cy="1026191"/>
          </a:xfrm>
          <a:prstGeom prst="rect">
            <a:avLst/>
          </a:prstGeom>
        </p:spPr>
      </p:pic>
      <p:sp>
        <p:nvSpPr>
          <p:cNvPr id="26" name="Line 13">
            <a:extLst>
              <a:ext uri="{FF2B5EF4-FFF2-40B4-BE49-F238E27FC236}">
                <a16:creationId xmlns:a16="http://schemas.microsoft.com/office/drawing/2014/main" id="{B92B0A3C-036A-660C-3C1B-3A743778E17A}"/>
              </a:ext>
            </a:extLst>
          </p:cNvPr>
          <p:cNvSpPr>
            <a:spLocks noChangeShapeType="1"/>
          </p:cNvSpPr>
          <p:nvPr/>
        </p:nvSpPr>
        <p:spPr bwMode="auto">
          <a:xfrm>
            <a:off x="270941" y="15285118"/>
            <a:ext cx="16703550" cy="60886"/>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dirty="0"/>
          </a:p>
        </p:txBody>
      </p:sp>
      <p:sp>
        <p:nvSpPr>
          <p:cNvPr id="27" name="TextBox 26">
            <a:extLst>
              <a:ext uri="{FF2B5EF4-FFF2-40B4-BE49-F238E27FC236}">
                <a16:creationId xmlns:a16="http://schemas.microsoft.com/office/drawing/2014/main" id="{1876E5AF-06EB-DADB-5FF1-46F571C0FA55}"/>
              </a:ext>
            </a:extLst>
          </p:cNvPr>
          <p:cNvSpPr txBox="1"/>
          <p:nvPr/>
        </p:nvSpPr>
        <p:spPr>
          <a:xfrm>
            <a:off x="270942" y="205579"/>
            <a:ext cx="11853139" cy="1077218"/>
          </a:xfrm>
          <a:prstGeom prst="rect">
            <a:avLst/>
          </a:prstGeom>
          <a:noFill/>
        </p:spPr>
        <p:txBody>
          <a:bodyPr wrap="square" rtlCol="0">
            <a:spAutoFit/>
          </a:bodyPr>
          <a:lstStyle/>
          <a:p>
            <a:pPr algn="l"/>
            <a:r>
              <a:rPr lang="en-US" sz="6400" b="1" dirty="0">
                <a:solidFill>
                  <a:srgbClr val="002060"/>
                </a:solidFill>
                <a:latin typeface="Gotham Medium" panose="02000604030000020004" pitchFamily="2" charset="0"/>
              </a:rPr>
              <a:t>QUESTION &amp; ANSWER</a:t>
            </a:r>
            <a:endParaRPr lang="en-US" sz="4800" b="1" dirty="0">
              <a:solidFill>
                <a:srgbClr val="002060"/>
              </a:solidFill>
              <a:latin typeface="Gotham Medium" panose="02000604030000020004" pitchFamily="2" charset="0"/>
            </a:endParaRPr>
          </a:p>
        </p:txBody>
      </p:sp>
      <p:cxnSp>
        <p:nvCxnSpPr>
          <p:cNvPr id="33" name="Straight Connector 32">
            <a:extLst>
              <a:ext uri="{FF2B5EF4-FFF2-40B4-BE49-F238E27FC236}">
                <a16:creationId xmlns:a16="http://schemas.microsoft.com/office/drawing/2014/main" id="{9FEABB96-1CB7-8E93-1D1C-0B331A3F8990}"/>
              </a:ext>
            </a:extLst>
          </p:cNvPr>
          <p:cNvCxnSpPr/>
          <p:nvPr/>
        </p:nvCxnSpPr>
        <p:spPr>
          <a:xfrm>
            <a:off x="270941" y="1403807"/>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le 2">
            <a:extLst>
              <a:ext uri="{FF2B5EF4-FFF2-40B4-BE49-F238E27FC236}">
                <a16:creationId xmlns:a16="http://schemas.microsoft.com/office/drawing/2014/main" id="{536CA966-B54D-B28A-7DA5-34425859B446}"/>
              </a:ext>
            </a:extLst>
          </p:cNvPr>
          <p:cNvSpPr txBox="1">
            <a:spLocks/>
          </p:cNvSpPr>
          <p:nvPr/>
        </p:nvSpPr>
        <p:spPr>
          <a:xfrm>
            <a:off x="11620327" y="214217"/>
            <a:ext cx="5719936" cy="975390"/>
          </a:xfrm>
          <a:prstGeom prst="rect">
            <a:avLst/>
          </a:prstGeom>
          <a:solidFill>
            <a:schemeClr val="accent2">
              <a:lumMod val="7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sp>
        <p:nvSpPr>
          <p:cNvPr id="3" name="Rectangle 2">
            <a:extLst>
              <a:ext uri="{FF2B5EF4-FFF2-40B4-BE49-F238E27FC236}">
                <a16:creationId xmlns:a16="http://schemas.microsoft.com/office/drawing/2014/main" id="{893A2B39-F24B-5467-77A1-565A8B0E4085}"/>
              </a:ext>
            </a:extLst>
          </p:cNvPr>
          <p:cNvSpPr/>
          <p:nvPr/>
        </p:nvSpPr>
        <p:spPr>
          <a:xfrm>
            <a:off x="632024" y="3234237"/>
            <a:ext cx="16708237" cy="7048083"/>
          </a:xfrm>
          <a:prstGeom prst="rect">
            <a:avLst/>
          </a:prstGeom>
          <a:noFill/>
        </p:spPr>
        <p:txBody>
          <a:bodyPr wrap="square">
            <a:spAutoFit/>
          </a:bodyPr>
          <a:lstStyle/>
          <a:p>
            <a:pPr algn="l"/>
            <a:r>
              <a:rPr lang="en-US" sz="3600" b="1" dirty="0">
                <a:solidFill>
                  <a:schemeClr val="bg1"/>
                </a:solidFill>
                <a:highlight>
                  <a:srgbClr val="800000"/>
                </a:highlight>
                <a:uFill>
                  <a:solidFill>
                    <a:srgbClr val="FFC000"/>
                  </a:solidFill>
                </a:uFill>
                <a:latin typeface="Gotham Medium" panose="02000604030000020004"/>
                <a:ea typeface="Helvetica Neue"/>
                <a:cs typeface="Helvetica Neue"/>
                <a:sym typeface="Helvetica Neue"/>
              </a:rPr>
              <a:t>7. How does the world change after the covenant with Noah and the promises that God makes?</a:t>
            </a:r>
          </a:p>
          <a:p>
            <a:pPr algn="l"/>
            <a:endParaRPr lang="en-US" sz="14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14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14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14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36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endParaRPr>
          </a:p>
          <a:p>
            <a:pPr algn="l"/>
            <a:endParaRPr lang="en-US" sz="36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36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r>
              <a:rPr lang="en-US" sz="3600" b="1" dirty="0">
                <a:solidFill>
                  <a:schemeClr val="bg1"/>
                </a:solidFill>
                <a:highlight>
                  <a:srgbClr val="800000"/>
                </a:highlight>
                <a:uFill>
                  <a:solidFill>
                    <a:srgbClr val="FFC000"/>
                  </a:solidFill>
                </a:uFill>
                <a:latin typeface="Gotham Medium" panose="02000604030000020004"/>
                <a:ea typeface="Helvetica Neue"/>
                <a:cs typeface="Helvetica Neue"/>
                <a:sym typeface="Helvetica Neue"/>
              </a:rPr>
              <a:t>8. What can we learn about God’s reconciling character from this chapter?</a:t>
            </a:r>
          </a:p>
          <a:p>
            <a:pPr algn="l"/>
            <a:endParaRPr lang="en-US" sz="3600" b="1" i="1" dirty="0">
              <a:solidFill>
                <a:schemeClr val="bg1"/>
              </a:solidFill>
              <a:highlight>
                <a:srgbClr val="800000"/>
              </a:highlight>
              <a:uFill>
                <a:solidFill>
                  <a:srgbClr val="FFC000"/>
                </a:solidFill>
              </a:uFill>
              <a:latin typeface="Gotham Medium" panose="02000604030000020004"/>
              <a:sym typeface="Helvetica Neue"/>
            </a:endParaRPr>
          </a:p>
          <a:p>
            <a:pPr algn="l"/>
            <a:endParaRPr lang="en-US" sz="3600" b="1" i="1" dirty="0">
              <a:solidFill>
                <a:schemeClr val="bg1"/>
              </a:solidFill>
              <a:highlight>
                <a:srgbClr val="800000"/>
              </a:highlight>
              <a:uFill>
                <a:solidFill>
                  <a:srgbClr val="FFC000"/>
                </a:solidFill>
              </a:uFill>
              <a:latin typeface="Gotham Medium" panose="02000604030000020004"/>
              <a:sym typeface="Helvetica Neue"/>
            </a:endParaRPr>
          </a:p>
          <a:p>
            <a:pPr algn="l"/>
            <a:endParaRPr lang="en-US" sz="3600" b="1" i="1" dirty="0">
              <a:solidFill>
                <a:schemeClr val="bg1"/>
              </a:solidFill>
              <a:highlight>
                <a:srgbClr val="800000"/>
              </a:highlight>
              <a:uFill>
                <a:solidFill>
                  <a:srgbClr val="FFC000"/>
                </a:solidFill>
              </a:uFill>
              <a:latin typeface="Gotham Medium" panose="02000604030000020004"/>
              <a:sym typeface="Helvetica Neue"/>
            </a:endParaRPr>
          </a:p>
          <a:p>
            <a:pPr algn="l"/>
            <a:endParaRPr lang="en-US" sz="3600" b="1" i="1" dirty="0">
              <a:solidFill>
                <a:schemeClr val="bg1"/>
              </a:solidFill>
              <a:highlight>
                <a:srgbClr val="800000"/>
              </a:highlight>
              <a:uFill>
                <a:solidFill>
                  <a:srgbClr val="FFC000"/>
                </a:solidFill>
              </a:uFill>
              <a:latin typeface="Gotham Medium" panose="02000604030000020004"/>
              <a:sym typeface="Helvetica Neue"/>
            </a:endParaRPr>
          </a:p>
          <a:p>
            <a:pPr algn="l"/>
            <a:endParaRPr lang="en-US" sz="3600" b="1" dirty="0">
              <a:solidFill>
                <a:schemeClr val="bg1"/>
              </a:solidFill>
              <a:highlight>
                <a:srgbClr val="800000"/>
              </a:highlight>
              <a:uFill>
                <a:solidFill>
                  <a:srgbClr val="FFC000"/>
                </a:solidFill>
              </a:uFill>
              <a:latin typeface="Gotham Medium" panose="02000604030000020004"/>
              <a:ea typeface="Helvetica Neue"/>
              <a:cs typeface="Helvetica Neue"/>
              <a:sym typeface="Helvetica Neue"/>
            </a:endParaRPr>
          </a:p>
        </p:txBody>
      </p:sp>
      <p:sp>
        <p:nvSpPr>
          <p:cNvPr id="21" name="Rectangle 20">
            <a:extLst>
              <a:ext uri="{FF2B5EF4-FFF2-40B4-BE49-F238E27FC236}">
                <a16:creationId xmlns:a16="http://schemas.microsoft.com/office/drawing/2014/main" id="{BECB405F-D59B-A38E-2265-64203FFE5617}"/>
              </a:ext>
            </a:extLst>
          </p:cNvPr>
          <p:cNvSpPr/>
          <p:nvPr/>
        </p:nvSpPr>
        <p:spPr>
          <a:xfrm>
            <a:off x="615354" y="4376523"/>
            <a:ext cx="15197100" cy="1815882"/>
          </a:xfrm>
          <a:prstGeom prst="rect">
            <a:avLst/>
          </a:prstGeom>
          <a:noFill/>
        </p:spPr>
        <p:txBody>
          <a:bodyPr wrap="square">
            <a:spAutoFit/>
          </a:bodyPr>
          <a:lstStyle/>
          <a:p>
            <a:r>
              <a:rPr lang="en-US" sz="2800" b="1" dirty="0">
                <a:solidFill>
                  <a:srgbClr val="002060"/>
                </a:solidFill>
                <a:latin typeface="Gotham Medium" panose="02000604030000020004"/>
                <a:ea typeface="Helvetica Neue"/>
                <a:cs typeface="Helvetica Neue"/>
                <a:sym typeface="Helvetica Neue"/>
              </a:rPr>
              <a:t>We take for granted what this covenant means.  God is not going to deal with sin in this way again—by unmaking the world through a flood.  As a result, we live in a world with persistent evil and sin, which appears to go unnoticed by God (a frequent complaint of the psalmists). But on the other hand, God has the freedom to deal with sin in a permanent way—by sending Jesus as a sacrifice. </a:t>
            </a:r>
          </a:p>
        </p:txBody>
      </p:sp>
      <p:sp>
        <p:nvSpPr>
          <p:cNvPr id="23" name="Title 2">
            <a:extLst>
              <a:ext uri="{FF2B5EF4-FFF2-40B4-BE49-F238E27FC236}">
                <a16:creationId xmlns:a16="http://schemas.microsoft.com/office/drawing/2014/main" id="{970B1DFD-461E-C3BC-1009-3754C16A347C}"/>
              </a:ext>
            </a:extLst>
          </p:cNvPr>
          <p:cNvSpPr txBox="1">
            <a:spLocks/>
          </p:cNvSpPr>
          <p:nvPr/>
        </p:nvSpPr>
        <p:spPr>
          <a:xfrm>
            <a:off x="12041170" y="1597441"/>
            <a:ext cx="4138567" cy="746493"/>
          </a:xfrm>
          <a:prstGeom prst="rect">
            <a:avLst/>
          </a:prstGeom>
          <a:solidFill>
            <a:schemeClr val="accent2">
              <a:lumMod val="7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15000"/>
              </a:lnSpc>
              <a:spcAft>
                <a:spcPts val="800"/>
              </a:spcAft>
              <a:buNone/>
            </a:pPr>
            <a:r>
              <a:rPr lang="en-US" sz="2800" b="1" kern="100" dirty="0">
                <a:effectLst/>
                <a:latin typeface="Calibri" panose="020F0502020204030204" pitchFamily="34" charset="0"/>
                <a:ea typeface="Aptos" panose="020B0004020202020204" pitchFamily="34" charset="0"/>
                <a:cs typeface="Times New Roman" panose="02020603050405020304" pitchFamily="18" charset="0"/>
              </a:rPr>
              <a:t>AN AGREEMENT</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1" name="Rectangle 40">
            <a:extLst>
              <a:ext uri="{FF2B5EF4-FFF2-40B4-BE49-F238E27FC236}">
                <a16:creationId xmlns:a16="http://schemas.microsoft.com/office/drawing/2014/main" id="{6D9EA9B8-EA9E-D760-9A59-05000192DC61}"/>
              </a:ext>
            </a:extLst>
          </p:cNvPr>
          <p:cNvSpPr/>
          <p:nvPr/>
        </p:nvSpPr>
        <p:spPr>
          <a:xfrm>
            <a:off x="4979299" y="7387026"/>
            <a:ext cx="8544196" cy="2246769"/>
          </a:xfrm>
          <a:prstGeom prst="rect">
            <a:avLst/>
          </a:prstGeom>
          <a:noFill/>
        </p:spPr>
        <p:txBody>
          <a:bodyPr wrap="square">
            <a:spAutoFit/>
          </a:bodyPr>
          <a:lstStyle/>
          <a:p>
            <a:r>
              <a:rPr lang="en-US" sz="2800" b="1" dirty="0">
                <a:solidFill>
                  <a:srgbClr val="002060"/>
                </a:solidFill>
                <a:latin typeface="Gotham Medium" panose="02000604030000020004"/>
                <a:ea typeface="Helvetica Neue"/>
                <a:cs typeface="Helvetica Neue"/>
                <a:sym typeface="Helvetica Neue"/>
              </a:rPr>
              <a:t>God is trustworthy, has a plan, and fulfills His purposes. Even though we are sinful, God’s plan is going to continue. No matter what we might do, God is not going to be deterred from rescuing the world that He has made. </a:t>
            </a:r>
          </a:p>
        </p:txBody>
      </p:sp>
    </p:spTree>
    <p:extLst>
      <p:ext uri="{BB962C8B-B14F-4D97-AF65-F5344CB8AC3E}">
        <p14:creationId xmlns:p14="http://schemas.microsoft.com/office/powerpoint/2010/main" val="39272679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CE4AA-4BCF-55D2-450D-D782E9C03D5B}"/>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EE5D6DE2-8AC6-6054-241E-DCF9AF21100A}"/>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brightnessContrast bright="40000" contrast="20000"/>
                    </a14:imgEffect>
                  </a14:imgLayer>
                </a14:imgProps>
              </a:ext>
            </a:extLst>
          </a:blip>
          <a:srcRect t="24602" b="24602"/>
          <a:stretch/>
        </p:blipFill>
        <p:spPr>
          <a:xfrm>
            <a:off x="0" y="-992892"/>
            <a:ext cx="17340263" cy="125861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a:extLst>
              <a:ext uri="{FF2B5EF4-FFF2-40B4-BE49-F238E27FC236}">
                <a16:creationId xmlns:a16="http://schemas.microsoft.com/office/drawing/2014/main" id="{E7B5889A-4E19-E862-8CFE-5826E2762845}"/>
              </a:ext>
            </a:extLst>
          </p:cNvPr>
          <p:cNvSpPr>
            <a:spLocks noGrp="1"/>
          </p:cNvSpPr>
          <p:nvPr>
            <p:ph type="title"/>
          </p:nvPr>
        </p:nvSpPr>
        <p:spPr>
          <a:xfrm>
            <a:off x="717537" y="-1260541"/>
            <a:ext cx="13953492" cy="3386770"/>
          </a:xfrm>
        </p:spPr>
        <p:txBody>
          <a:bodyPr/>
          <a:lstStyle/>
          <a:p>
            <a:r>
              <a:rPr lang="en-US" i="1" dirty="0">
                <a:solidFill>
                  <a:srgbClr val="002060"/>
                </a:solidFill>
                <a:effectLst>
                  <a:outerShdw blurRad="38100" dist="38100" dir="2700000" algn="tl">
                    <a:srgbClr val="000000">
                      <a:alpha val="43137"/>
                    </a:srgbClr>
                  </a:outerShdw>
                </a:effectLst>
                <a:latin typeface="Arial Black" panose="020B0A04020102020204" pitchFamily="34" charset="0"/>
              </a:rPr>
              <a:t>End</a:t>
            </a:r>
          </a:p>
        </p:txBody>
      </p:sp>
      <p:sp>
        <p:nvSpPr>
          <p:cNvPr id="2" name="Content Placeholder 1">
            <a:extLst>
              <a:ext uri="{FF2B5EF4-FFF2-40B4-BE49-F238E27FC236}">
                <a16:creationId xmlns:a16="http://schemas.microsoft.com/office/drawing/2014/main" id="{D08D9383-4123-B1F0-A084-5127AA6D7BB4}"/>
              </a:ext>
            </a:extLst>
          </p:cNvPr>
          <p:cNvSpPr>
            <a:spLocks noGrp="1"/>
          </p:cNvSpPr>
          <p:nvPr>
            <p:ph idx="1"/>
          </p:nvPr>
        </p:nvSpPr>
        <p:spPr>
          <a:xfrm>
            <a:off x="1563373" y="1825341"/>
            <a:ext cx="9882896" cy="2336871"/>
          </a:xfrm>
        </p:spPr>
        <p:txBody>
          <a:bodyPr/>
          <a:lstStyle/>
          <a:p>
            <a:pPr marL="0" indent="0">
              <a:buNone/>
            </a:pPr>
            <a:r>
              <a:rPr lang="en-US" i="1" dirty="0">
                <a:solidFill>
                  <a:srgbClr val="002060"/>
                </a:solidFill>
                <a:effectLst>
                  <a:outerShdw blurRad="38100" dist="38100" dir="2700000" algn="tl">
                    <a:srgbClr val="000000">
                      <a:alpha val="43137"/>
                    </a:srgbClr>
                  </a:outerShdw>
                </a:effectLst>
                <a:latin typeface="Arial Black" panose="020B0A04020102020204" pitchFamily="34" charset="0"/>
              </a:rPr>
              <a:t>May God Bless and Keep you…</a:t>
            </a:r>
          </a:p>
        </p:txBody>
      </p:sp>
      <p:pic>
        <p:nvPicPr>
          <p:cNvPr id="22" name="Picture 21">
            <a:extLst>
              <a:ext uri="{FF2B5EF4-FFF2-40B4-BE49-F238E27FC236}">
                <a16:creationId xmlns:a16="http://schemas.microsoft.com/office/drawing/2014/main" id="{F93D7CAE-0441-8DDC-9AAE-538C4923D859}"/>
              </a:ext>
            </a:extLst>
          </p:cNvPr>
          <p:cNvPicPr>
            <a:picLocks noChangeAspect="1"/>
          </p:cNvPicPr>
          <p:nvPr/>
        </p:nvPicPr>
        <p:blipFill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6443"/>
                    </a14:imgEffect>
                    <a14:imgEffect>
                      <a14:brightnessContrast bright="14000" contrast="-49000"/>
                    </a14:imgEffect>
                  </a14:imgLayer>
                </a14:imgProps>
              </a:ext>
            </a:extLst>
          </a:blip>
          <a:srcRect t="23077" r="15456"/>
          <a:stretch/>
        </p:blipFill>
        <p:spPr>
          <a:xfrm>
            <a:off x="12586294" y="-910521"/>
            <a:ext cx="4169473" cy="3611564"/>
          </a:xfrm>
          <a:prstGeom prst="flowChartConnector">
            <a:avLst/>
          </a:prstGeom>
        </p:spPr>
      </p:pic>
      <p:grpSp>
        <p:nvGrpSpPr>
          <p:cNvPr id="4" name="Group 3">
            <a:extLst>
              <a:ext uri="{FF2B5EF4-FFF2-40B4-BE49-F238E27FC236}">
                <a16:creationId xmlns:a16="http://schemas.microsoft.com/office/drawing/2014/main" id="{0DC951CB-156F-AFE4-5321-B1EA58AC45DE}"/>
              </a:ext>
            </a:extLst>
          </p:cNvPr>
          <p:cNvGrpSpPr/>
          <p:nvPr/>
        </p:nvGrpSpPr>
        <p:grpSpPr>
          <a:xfrm>
            <a:off x="11598416" y="8766288"/>
            <a:ext cx="4820026" cy="939190"/>
            <a:chOff x="2640620" y="5649894"/>
            <a:chExt cx="5048626" cy="747540"/>
          </a:xfrm>
        </p:grpSpPr>
        <p:grpSp>
          <p:nvGrpSpPr>
            <p:cNvPr id="5" name="Group 4">
              <a:extLst>
                <a:ext uri="{FF2B5EF4-FFF2-40B4-BE49-F238E27FC236}">
                  <a16:creationId xmlns:a16="http://schemas.microsoft.com/office/drawing/2014/main" id="{9620C078-7089-0BAD-5B60-25D63015A833}"/>
                </a:ext>
              </a:extLst>
            </p:cNvPr>
            <p:cNvGrpSpPr/>
            <p:nvPr/>
          </p:nvGrpSpPr>
          <p:grpSpPr>
            <a:xfrm>
              <a:off x="3200400" y="5649894"/>
              <a:ext cx="3659864" cy="452610"/>
              <a:chOff x="3142974" y="6271325"/>
              <a:chExt cx="6718852" cy="1014475"/>
            </a:xfrm>
          </p:grpSpPr>
          <p:sp>
            <p:nvSpPr>
              <p:cNvPr id="7" name="Rectangle: Rounded Corners 6">
                <a:extLst>
                  <a:ext uri="{FF2B5EF4-FFF2-40B4-BE49-F238E27FC236}">
                    <a16:creationId xmlns:a16="http://schemas.microsoft.com/office/drawing/2014/main" id="{B46B374F-3D57-CD57-958A-ABA1B00F067B}"/>
                  </a:ext>
                </a:extLst>
              </p:cNvPr>
              <p:cNvSpPr/>
              <p:nvPr/>
            </p:nvSpPr>
            <p:spPr>
              <a:xfrm>
                <a:off x="3142974" y="6343198"/>
                <a:ext cx="6718852" cy="870737"/>
              </a:xfrm>
              <a:prstGeom prst="roundRect">
                <a:avLst/>
              </a:prstGeom>
              <a:blipFill rotWithShape="1">
                <a:blip r:embed="rId6" cstate="email">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321440"/>
                <a:endParaRPr lang="en-US" sz="2200">
                  <a:effectLst>
                    <a:outerShdw blurRad="63500" dist="25400" dir="2700000" rotWithShape="0">
                      <a:srgbClr val="000000">
                        <a:alpha val="70000"/>
                      </a:srgbClr>
                    </a:outerShdw>
                  </a:effectLst>
                </a:endParaRPr>
              </a:p>
            </p:txBody>
          </p:sp>
          <p:grpSp>
            <p:nvGrpSpPr>
              <p:cNvPr id="8" name="Group 13">
                <a:extLst>
                  <a:ext uri="{FF2B5EF4-FFF2-40B4-BE49-F238E27FC236}">
                    <a16:creationId xmlns:a16="http://schemas.microsoft.com/office/drawing/2014/main" id="{BC7211D0-C542-9F3D-9803-3A0E73A9461F}"/>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9" name="Picture 8" descr="A picture containing drawing, room&#10;&#10;Description automatically generated">
                  <a:extLst>
                    <a:ext uri="{FF2B5EF4-FFF2-40B4-BE49-F238E27FC236}">
                      <a16:creationId xmlns:a16="http://schemas.microsoft.com/office/drawing/2014/main" id="{F9BE0D5D-67B0-059D-FB80-598E75568AA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10" name="Picture 9" descr="A close up of a logo&#10;&#10;Description automatically generated">
                  <a:extLst>
                    <a:ext uri="{FF2B5EF4-FFF2-40B4-BE49-F238E27FC236}">
                      <a16:creationId xmlns:a16="http://schemas.microsoft.com/office/drawing/2014/main" id="{0FD4595E-47B8-7D99-01F3-367A4E9D9D9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1" name="Picture 10">
                  <a:extLst>
                    <a:ext uri="{FF2B5EF4-FFF2-40B4-BE49-F238E27FC236}">
                      <a16:creationId xmlns:a16="http://schemas.microsoft.com/office/drawing/2014/main" id="{25A79A6A-706A-16D8-FBE4-4638B787EC6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6" name="Rectangle 5">
              <a:extLst>
                <a:ext uri="{FF2B5EF4-FFF2-40B4-BE49-F238E27FC236}">
                  <a16:creationId xmlns:a16="http://schemas.microsoft.com/office/drawing/2014/main" id="{21CA10C1-3BB7-02BA-67FE-F856B5123AC2}"/>
                </a:ext>
              </a:extLst>
            </p:cNvPr>
            <p:cNvSpPr/>
            <p:nvPr/>
          </p:nvSpPr>
          <p:spPr>
            <a:xfrm>
              <a:off x="2640620" y="6149784"/>
              <a:ext cx="5048626" cy="247650"/>
            </a:xfrm>
            <a:prstGeom prst="rect">
              <a:avLst/>
            </a:prstGeom>
            <a:solidFill>
              <a:srgbClr val="002060"/>
            </a:solidFill>
          </p:spPr>
          <p:txBody>
            <a:bodyPr wrap="square" lIns="64291" tIns="32146" rIns="64291" bIns="32146">
              <a:spAutoFit/>
            </a:bodyPr>
            <a:lstStyle/>
            <a:p>
              <a:pPr algn="ctr"/>
              <a:r>
                <a:rPr lang="en-US" sz="800" b="1" dirty="0">
                  <a:solidFill>
                    <a:schemeClr val="bg1"/>
                  </a:solidFill>
                  <a:effectLst>
                    <a:outerShdw blurRad="38100" dist="38100" dir="2700000" algn="tl">
                      <a:srgbClr val="000000">
                        <a:alpha val="43137"/>
                      </a:srgbClr>
                    </a:outerShdw>
                  </a:effectLst>
                  <a:latin typeface="Gotham Book"/>
                  <a:cs typeface="Lucida Sans Unicode" panose="020B0602030504020204" pitchFamily="34" charset="0"/>
                </a:rPr>
                <a:t>Material adapted by Stanford W. Bowman Jr. from Echoes® Adult and Bible-in-Life® Adult Winter 2024 quarter with permission, © David C Cook, https://davidccook.org. May not be further reproduced. All rights reserved.</a:t>
              </a:r>
            </a:p>
          </p:txBody>
        </p:sp>
      </p:grpSp>
    </p:spTree>
    <p:extLst>
      <p:ext uri="{BB962C8B-B14F-4D97-AF65-F5344CB8AC3E}">
        <p14:creationId xmlns:p14="http://schemas.microsoft.com/office/powerpoint/2010/main" val="13958679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B438A10-0F05-4F21-B2A4-538CD3BB51C5}"/>
              </a:ext>
            </a:extLst>
          </p:cNvPr>
          <p:cNvSpPr txBox="1"/>
          <p:nvPr/>
        </p:nvSpPr>
        <p:spPr>
          <a:xfrm>
            <a:off x="309042" y="-121588"/>
            <a:ext cx="11853139" cy="1077218"/>
          </a:xfrm>
          <a:prstGeom prst="rect">
            <a:avLst/>
          </a:prstGeom>
          <a:noFill/>
        </p:spPr>
        <p:txBody>
          <a:bodyPr wrap="square" rtlCol="0">
            <a:spAutoFit/>
          </a:bodyPr>
          <a:lstStyle/>
          <a:p>
            <a:pPr algn="l"/>
            <a:r>
              <a:rPr lang="en-US" sz="6400" b="1" dirty="0">
                <a:solidFill>
                  <a:srgbClr val="002060"/>
                </a:solidFill>
                <a:latin typeface="Gotham Medium" panose="02000604030000020004" pitchFamily="2" charset="0"/>
              </a:rPr>
              <a:t>LESSON OUTLINE</a:t>
            </a:r>
          </a:p>
        </p:txBody>
      </p:sp>
      <p:sp>
        <p:nvSpPr>
          <p:cNvPr id="12" name="Title 2">
            <a:extLst>
              <a:ext uri="{FF2B5EF4-FFF2-40B4-BE49-F238E27FC236}">
                <a16:creationId xmlns:a16="http://schemas.microsoft.com/office/drawing/2014/main" id="{73CA73ED-E258-491C-A8C5-3B7FA0697A1D}"/>
              </a:ext>
            </a:extLst>
          </p:cNvPr>
          <p:cNvSpPr txBox="1">
            <a:spLocks/>
          </p:cNvSpPr>
          <p:nvPr/>
        </p:nvSpPr>
        <p:spPr>
          <a:xfrm>
            <a:off x="11658427" y="-165568"/>
            <a:ext cx="5719936" cy="975390"/>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sp>
        <p:nvSpPr>
          <p:cNvPr id="9" name="Line 10">
            <a:extLst>
              <a:ext uri="{FF2B5EF4-FFF2-40B4-BE49-F238E27FC236}">
                <a16:creationId xmlns:a16="http://schemas.microsoft.com/office/drawing/2014/main" id="{F8AFC21B-389C-4577-9F71-99E0FA5246CB}"/>
              </a:ext>
            </a:extLst>
          </p:cNvPr>
          <p:cNvSpPr>
            <a:spLocks noChangeShapeType="1"/>
          </p:cNvSpPr>
          <p:nvPr/>
        </p:nvSpPr>
        <p:spPr bwMode="auto">
          <a:xfrm>
            <a:off x="783189" y="3878491"/>
            <a:ext cx="15850084" cy="0"/>
          </a:xfrm>
          <a:prstGeom prst="line">
            <a:avLst/>
          </a:prstGeom>
          <a:ln w="63500">
            <a:solidFill>
              <a:schemeClr val="tx1"/>
            </a:solidFill>
            <a:headEnd/>
            <a:tailEnd/>
          </a:ln>
        </p:spPr>
        <p:style>
          <a:lnRef idx="3">
            <a:schemeClr val="accent3"/>
          </a:lnRef>
          <a:fillRef idx="0">
            <a:schemeClr val="accent3"/>
          </a:fillRef>
          <a:effectRef idx="2">
            <a:schemeClr val="accent3"/>
          </a:effectRef>
          <a:fontRef idx="minor">
            <a:schemeClr val="tx1"/>
          </a:fontRef>
        </p:style>
        <p:txBody>
          <a:bodyPr/>
          <a:lstStyle/>
          <a:p>
            <a:pPr algn="l"/>
            <a:endParaRPr lang="en-US" sz="2667" b="1" dirty="0">
              <a:solidFill>
                <a:srgbClr val="002060"/>
              </a:solidFill>
              <a:latin typeface="Gotham Medium" panose="02000604030000020004"/>
            </a:endParaRPr>
          </a:p>
        </p:txBody>
      </p:sp>
      <p:cxnSp>
        <p:nvCxnSpPr>
          <p:cNvPr id="11" name="Straight Connector 10">
            <a:extLst>
              <a:ext uri="{FF2B5EF4-FFF2-40B4-BE49-F238E27FC236}">
                <a16:creationId xmlns:a16="http://schemas.microsoft.com/office/drawing/2014/main" id="{884D89BB-523C-4D2D-98DE-29EC8E3AE469}"/>
              </a:ext>
            </a:extLst>
          </p:cNvPr>
          <p:cNvCxnSpPr/>
          <p:nvPr/>
        </p:nvCxnSpPr>
        <p:spPr>
          <a:xfrm>
            <a:off x="309041" y="852572"/>
            <a:ext cx="17069321" cy="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14" name="Rectangle 13">
            <a:extLst>
              <a:ext uri="{FF2B5EF4-FFF2-40B4-BE49-F238E27FC236}">
                <a16:creationId xmlns:a16="http://schemas.microsoft.com/office/drawing/2014/main" id="{FA326913-7A2E-403D-8099-49DE18883F2F}"/>
              </a:ext>
            </a:extLst>
          </p:cNvPr>
          <p:cNvSpPr/>
          <p:nvPr/>
        </p:nvSpPr>
        <p:spPr>
          <a:xfrm>
            <a:off x="270941" y="4036433"/>
            <a:ext cx="17069321" cy="5509200"/>
          </a:xfrm>
          <a:prstGeom prst="rect">
            <a:avLst/>
          </a:prstGeom>
          <a:solidFill>
            <a:schemeClr val="accent2">
              <a:lumMod val="40000"/>
              <a:lumOff val="60000"/>
              <a:alpha val="20000"/>
            </a:scheme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marL="1905100" lvl="3" indent="-381038" hangingPunct="0">
              <a:buFont typeface="Wingdings" panose="05000000000000000000" pitchFamily="2" charset="2"/>
              <a:buChar char=""/>
              <a:tabLst>
                <a:tab pos="1219322" algn="l"/>
              </a:tabLst>
            </a:pPr>
            <a:r>
              <a:rPr lang="en-US" sz="32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Review</a:t>
            </a:r>
            <a:endParaRPr lang="en-US" sz="3200" b="1" cap="small" dirty="0">
              <a:solidFill>
                <a:srgbClr val="002060"/>
              </a:solidFill>
              <a:latin typeface="Gotham Medium" panose="02000604030000020004"/>
              <a:ea typeface="Times New Roman" panose="02020603050405020304" pitchFamily="18" charset="0"/>
            </a:endParaRPr>
          </a:p>
          <a:p>
            <a:pPr marL="1905100" lvl="3" indent="-381038" hangingPunct="0">
              <a:buFont typeface="Wingdings" panose="05000000000000000000" pitchFamily="2" charset="2"/>
              <a:buChar char=""/>
              <a:tabLst>
                <a:tab pos="1219322" algn="l"/>
              </a:tabLst>
            </a:pPr>
            <a:r>
              <a:rPr lang="en-US" sz="32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Introduction</a:t>
            </a:r>
            <a:endParaRPr lang="en-US" sz="3200" b="1" cap="small" dirty="0">
              <a:solidFill>
                <a:srgbClr val="002060"/>
              </a:solidFill>
              <a:latin typeface="Gotham Medium" panose="02000604030000020004"/>
              <a:ea typeface="Times New Roman" panose="02020603050405020304" pitchFamily="18" charset="0"/>
            </a:endParaRPr>
          </a:p>
          <a:p>
            <a:pPr marL="1905100" lvl="3" indent="-381038" hangingPunct="0">
              <a:buFont typeface="Wingdings" panose="05000000000000000000" pitchFamily="2" charset="2"/>
              <a:buChar char=""/>
              <a:tabLst>
                <a:tab pos="1219322" algn="l"/>
              </a:tabLst>
            </a:pPr>
            <a:r>
              <a:rPr lang="en-US" sz="32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Lesson Context</a:t>
            </a:r>
            <a:endParaRPr lang="en-US" sz="3200" b="1" cap="small" dirty="0">
              <a:solidFill>
                <a:srgbClr val="002060"/>
              </a:solidFill>
              <a:latin typeface="Gotham Medium" panose="02000604030000020004"/>
              <a:ea typeface="Times New Roman" panose="02020603050405020304" pitchFamily="18" charset="0"/>
            </a:endParaRPr>
          </a:p>
          <a:p>
            <a:pPr marL="1905100" lvl="3" indent="-381038" hangingPunct="0">
              <a:buFont typeface="Wingdings" panose="05000000000000000000" pitchFamily="2" charset="2"/>
              <a:buChar char=""/>
              <a:tabLst>
                <a:tab pos="1219322" algn="l"/>
              </a:tabLst>
            </a:pPr>
            <a:r>
              <a:rPr lang="en-US" sz="32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Overview</a:t>
            </a:r>
            <a:endParaRPr lang="en-US" sz="3200" b="1" cap="small" dirty="0">
              <a:solidFill>
                <a:srgbClr val="002060"/>
              </a:solidFill>
              <a:latin typeface="Gotham Medium" panose="02000604030000020004"/>
              <a:ea typeface="Times New Roman" panose="02020603050405020304" pitchFamily="18" charset="0"/>
            </a:endParaRPr>
          </a:p>
          <a:p>
            <a:pPr marL="2377586" lvl="4">
              <a:buFont typeface="Wingdings" panose="05000000000000000000" pitchFamily="2" charset="2"/>
              <a:buChar char="q"/>
            </a:pPr>
            <a:r>
              <a:rPr lang="en-US" sz="3200" b="1" cap="small" dirty="0">
                <a:solidFill>
                  <a:srgbClr val="002060"/>
                </a:solidFill>
                <a:latin typeface="Gotham Medium" panose="02000604030000020004"/>
              </a:rPr>
              <a:t>Dry Land - Genesis 8:13–17 KJV</a:t>
            </a:r>
          </a:p>
          <a:p>
            <a:pPr marL="2377586" lvl="4">
              <a:buFont typeface="Wingdings" panose="05000000000000000000" pitchFamily="2" charset="2"/>
              <a:buChar char="q"/>
            </a:pPr>
            <a:r>
              <a:rPr lang="en-US" sz="3200" b="1" cap="small" dirty="0">
                <a:solidFill>
                  <a:srgbClr val="002060"/>
                </a:solidFill>
                <a:latin typeface="Gotham Medium" panose="02000604030000020004"/>
              </a:rPr>
              <a:t>An Altar - Genesis 8:18–22 KJV</a:t>
            </a:r>
          </a:p>
          <a:p>
            <a:pPr marL="2377586" lvl="4">
              <a:buFont typeface="Wingdings" panose="05000000000000000000" pitchFamily="2" charset="2"/>
              <a:buChar char="q"/>
            </a:pPr>
            <a:r>
              <a:rPr lang="en-US" sz="3200" b="1" cap="small" dirty="0">
                <a:solidFill>
                  <a:srgbClr val="002060"/>
                </a:solidFill>
                <a:latin typeface="Gotham Medium" panose="02000604030000020004"/>
              </a:rPr>
              <a:t>An Agreement - Genesis 9:11–13 KJV</a:t>
            </a:r>
          </a:p>
          <a:p>
            <a:pPr marL="1905100" lvl="3" indent="-381038">
              <a:buFont typeface="Wingdings" panose="05000000000000000000" pitchFamily="2" charset="2"/>
              <a:buChar char=""/>
              <a:tabLst>
                <a:tab pos="1219322" algn="l"/>
              </a:tabLst>
            </a:pPr>
            <a:r>
              <a:rPr lang="en-US" sz="3200" b="1" cap="small" dirty="0">
                <a:solidFill>
                  <a:srgbClr val="002060"/>
                </a:solidFill>
                <a:latin typeface="Gotham Medium" panose="02000604030000020004"/>
                <a:cs typeface="Times New Roman" panose="02020603050405020304" pitchFamily="18" charset="0"/>
              </a:rPr>
              <a:t>Summary</a:t>
            </a:r>
          </a:p>
          <a:p>
            <a:pPr marL="1905100" lvl="3" indent="-381038">
              <a:buFont typeface="Wingdings" panose="05000000000000000000" pitchFamily="2" charset="2"/>
              <a:buChar char=""/>
              <a:tabLst>
                <a:tab pos="1219322" algn="l"/>
              </a:tabLst>
            </a:pPr>
            <a:r>
              <a:rPr lang="en-US" sz="3200" b="1" cap="small" dirty="0">
                <a:solidFill>
                  <a:srgbClr val="002060"/>
                </a:solidFill>
                <a:latin typeface="Gotham Medium" panose="02000604030000020004"/>
                <a:cs typeface="Times New Roman" panose="02020603050405020304" pitchFamily="18" charset="0"/>
              </a:rPr>
              <a:t>Bible Application</a:t>
            </a:r>
          </a:p>
          <a:p>
            <a:pPr marL="1905100" lvl="3" indent="-381038" hangingPunct="0">
              <a:buFont typeface="Wingdings" panose="05000000000000000000" pitchFamily="2" charset="2"/>
              <a:buChar char=""/>
              <a:tabLst>
                <a:tab pos="1219322" algn="l"/>
              </a:tabLst>
            </a:pPr>
            <a:r>
              <a:rPr lang="en-US" sz="32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Conclusion</a:t>
            </a:r>
            <a:endParaRPr lang="en-US" sz="3200" b="1" cap="small" dirty="0">
              <a:solidFill>
                <a:srgbClr val="002060"/>
              </a:solidFill>
              <a:latin typeface="Gotham Medium" panose="02000604030000020004"/>
              <a:ea typeface="Times New Roman" panose="02020603050405020304" pitchFamily="18" charset="0"/>
            </a:endParaRPr>
          </a:p>
          <a:p>
            <a:pPr marL="1905100" lvl="3" indent="-381038" hangingPunct="0">
              <a:buFont typeface="Wingdings" panose="05000000000000000000" pitchFamily="2" charset="2"/>
              <a:buChar char=""/>
              <a:tabLst>
                <a:tab pos="1219322" algn="l"/>
              </a:tabLst>
            </a:pPr>
            <a:r>
              <a:rPr lang="en-US" sz="32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Question &amp; Answers</a:t>
            </a:r>
          </a:p>
        </p:txBody>
      </p:sp>
      <p:sp>
        <p:nvSpPr>
          <p:cNvPr id="8" name="Rectangle 7">
            <a:extLst>
              <a:ext uri="{FF2B5EF4-FFF2-40B4-BE49-F238E27FC236}">
                <a16:creationId xmlns:a16="http://schemas.microsoft.com/office/drawing/2014/main" id="{46EB6426-2FB5-433D-9244-7ECF2452335A}"/>
              </a:ext>
            </a:extLst>
          </p:cNvPr>
          <p:cNvSpPr/>
          <p:nvPr/>
        </p:nvSpPr>
        <p:spPr>
          <a:xfrm>
            <a:off x="249770" y="1213693"/>
            <a:ext cx="17069321" cy="2420343"/>
          </a:xfrm>
          <a:prstGeom prst="rect">
            <a:avLst/>
          </a:prstGeom>
          <a:solidFill>
            <a:schemeClr val="accent2">
              <a:lumMod val="40000"/>
              <a:lumOff val="60000"/>
              <a:alpha val="20000"/>
            </a:scheme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lvl="1" defTabSz="1066960">
              <a:lnSpc>
                <a:spcPct val="90000"/>
              </a:lnSpc>
              <a:spcBef>
                <a:spcPct val="0"/>
              </a:spcBef>
              <a:spcAft>
                <a:spcPct val="15000"/>
              </a:spcAft>
            </a:pPr>
            <a:r>
              <a:rPr lang="en-US" sz="3735" b="1" cap="small" dirty="0">
                <a:solidFill>
                  <a:srgbClr val="002060"/>
                </a:solidFill>
                <a:effectLst>
                  <a:outerShdw blurRad="38100" dist="38100" dir="2700000" algn="tl">
                    <a:srgbClr val="000000">
                      <a:alpha val="43137"/>
                    </a:srgbClr>
                  </a:outerShdw>
                </a:effectLst>
                <a:latin typeface="Gotham Medium" panose="02000604030000020004"/>
              </a:rPr>
              <a:t>Lesson Scripture: </a:t>
            </a:r>
            <a:r>
              <a:rPr lang="en-US" sz="3735" b="1" dirty="0">
                <a:solidFill>
                  <a:srgbClr val="002060"/>
                </a:solidFill>
                <a:latin typeface="Gotham Medium" panose="02000604030000020004"/>
              </a:rPr>
              <a:t>Genesis 8:13–22; 9:11–13</a:t>
            </a:r>
            <a:endParaRPr lang="en-US" sz="4267" b="1" dirty="0">
              <a:solidFill>
                <a:srgbClr val="002060"/>
              </a:solidFill>
              <a:latin typeface="Gotham Medium" panose="02000604030000020004"/>
            </a:endParaRPr>
          </a:p>
          <a:p>
            <a:pPr lvl="1" defTabSz="1066960">
              <a:lnSpc>
                <a:spcPct val="90000"/>
              </a:lnSpc>
              <a:spcBef>
                <a:spcPct val="0"/>
              </a:spcBef>
              <a:spcAft>
                <a:spcPct val="15000"/>
              </a:spcAft>
            </a:pPr>
            <a:r>
              <a:rPr lang="en-US" sz="3735" b="1" cap="small" dirty="0">
                <a:solidFill>
                  <a:srgbClr val="002060"/>
                </a:solidFill>
                <a:effectLst>
                  <a:outerShdw blurRad="38100" dist="38100" dir="2700000" algn="tl">
                    <a:srgbClr val="000000">
                      <a:alpha val="43137"/>
                    </a:srgbClr>
                  </a:outerShdw>
                </a:effectLst>
                <a:latin typeface="Gotham Medium" panose="02000604030000020004"/>
              </a:rPr>
              <a:t>Lesson Focus: </a:t>
            </a:r>
            <a:r>
              <a:rPr lang="en-US" sz="3735" b="1" cap="small" dirty="0">
                <a:solidFill>
                  <a:srgbClr val="002060"/>
                </a:solidFill>
                <a:latin typeface="Gotham Medium" panose="02000604030000020004"/>
              </a:rPr>
              <a:t> </a:t>
            </a:r>
            <a:r>
              <a:rPr lang="en-US" sz="3735" b="1" dirty="0">
                <a:solidFill>
                  <a:srgbClr val="002060"/>
                </a:solidFill>
                <a:latin typeface="Gotham Medium" panose="02000604030000020004"/>
              </a:rPr>
              <a:t>God shows mercy when we wander away. </a:t>
            </a:r>
          </a:p>
          <a:p>
            <a:pPr lvl="1" defTabSz="1066960">
              <a:lnSpc>
                <a:spcPct val="90000"/>
              </a:lnSpc>
              <a:spcBef>
                <a:spcPct val="0"/>
              </a:spcBef>
              <a:spcAft>
                <a:spcPct val="15000"/>
              </a:spcAft>
            </a:pPr>
            <a:r>
              <a:rPr lang="en-US" sz="3735" b="1" cap="small" dirty="0">
                <a:solidFill>
                  <a:srgbClr val="002060"/>
                </a:solidFill>
                <a:effectLst>
                  <a:outerShdw blurRad="38100" dist="38100" dir="2700000" algn="tl">
                    <a:srgbClr val="000000">
                      <a:alpha val="43137"/>
                    </a:srgbClr>
                  </a:outerShdw>
                </a:effectLst>
                <a:latin typeface="Gotham Medium" panose="02000604030000020004"/>
              </a:rPr>
              <a:t>Life Response:</a:t>
            </a:r>
            <a:endParaRPr lang="en-US" sz="3735" b="1" dirty="0">
              <a:solidFill>
                <a:srgbClr val="002060"/>
              </a:solidFill>
              <a:latin typeface="Gotham Medium" panose="02000604030000020004"/>
            </a:endParaRPr>
          </a:p>
          <a:p>
            <a:pPr lvl="1" defTabSz="1066960">
              <a:lnSpc>
                <a:spcPct val="90000"/>
              </a:lnSpc>
              <a:spcBef>
                <a:spcPct val="0"/>
              </a:spcBef>
              <a:spcAft>
                <a:spcPct val="15000"/>
              </a:spcAft>
            </a:pPr>
            <a:endParaRPr lang="en-US" sz="3735" b="1" dirty="0">
              <a:solidFill>
                <a:srgbClr val="002060"/>
              </a:solidFill>
              <a:latin typeface="Gotham Medium" panose="02000604030000020004"/>
            </a:endParaRPr>
          </a:p>
        </p:txBody>
      </p:sp>
      <p:grpSp>
        <p:nvGrpSpPr>
          <p:cNvPr id="2" name="Group 1">
            <a:extLst>
              <a:ext uri="{FF2B5EF4-FFF2-40B4-BE49-F238E27FC236}">
                <a16:creationId xmlns:a16="http://schemas.microsoft.com/office/drawing/2014/main" id="{E93FDE21-BBC5-970F-946C-B99EBF5361BB}"/>
              </a:ext>
            </a:extLst>
          </p:cNvPr>
          <p:cNvGrpSpPr/>
          <p:nvPr/>
        </p:nvGrpSpPr>
        <p:grpSpPr>
          <a:xfrm>
            <a:off x="12423606" y="3520235"/>
            <a:ext cx="5719935" cy="5406676"/>
            <a:chOff x="8328726" y="3859407"/>
            <a:chExt cx="4254709" cy="4441086"/>
          </a:xfrm>
        </p:grpSpPr>
        <p:pic>
          <p:nvPicPr>
            <p:cNvPr id="15" name="Picture 14" descr="A picture containing nature, fire, sitting, fireplace&#10;&#10;Description automatically generated">
              <a:extLst>
                <a:ext uri="{FF2B5EF4-FFF2-40B4-BE49-F238E27FC236}">
                  <a16:creationId xmlns:a16="http://schemas.microsoft.com/office/drawing/2014/main" id="{8FD36EA1-D42E-49C8-9880-ED8CCF7B693A}"/>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7194023">
              <a:off x="8253469" y="3970527"/>
              <a:ext cx="4405223" cy="4254709"/>
            </a:xfrm>
            <a:prstGeom prst="ellipse">
              <a:avLst/>
            </a:prstGeom>
            <a:gradFill>
              <a:gsLst>
                <a:gs pos="0">
                  <a:schemeClr val="accent1">
                    <a:lumMod val="5000"/>
                    <a:lumOff val="95000"/>
                  </a:schemeClr>
                </a:gs>
                <a:gs pos="43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DCB9D638-7015-44FC-A278-F3AF61990394}"/>
                </a:ext>
              </a:extLst>
            </p:cNvPr>
            <p:cNvPicPr>
              <a:picLocks noChangeAspect="1"/>
            </p:cNvPicPr>
            <p:nvPr/>
          </p:nvPicPr>
          <p:blipFill rotWithShape="1">
            <a:blip r:embed="rId4">
              <a:alphaModFix amt="80000"/>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6443"/>
                      </a14:imgEffect>
                      <a14:imgEffect>
                        <a14:brightnessContrast bright="14000" contrast="-49000"/>
                      </a14:imgEffect>
                    </a14:imgLayer>
                  </a14:imgProps>
                </a:ext>
              </a:extLst>
            </a:blip>
            <a:srcRect t="23077" r="15456"/>
            <a:stretch/>
          </p:blipFill>
          <p:spPr>
            <a:xfrm>
              <a:off x="8466160" y="3859407"/>
              <a:ext cx="3979840" cy="4387216"/>
            </a:xfrm>
            <a:prstGeom prst="flowChartConnector">
              <a:avLst/>
            </a:prstGeom>
            <a:gradFill>
              <a:gsLst>
                <a:gs pos="0">
                  <a:schemeClr val="accent1">
                    <a:lumMod val="5000"/>
                    <a:lumOff val="95000"/>
                  </a:schemeClr>
                </a:gs>
                <a:gs pos="43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p:spPr>
        </p:pic>
      </p:grpSp>
      <p:sp>
        <p:nvSpPr>
          <p:cNvPr id="4" name="TextBox 3">
            <a:extLst>
              <a:ext uri="{FF2B5EF4-FFF2-40B4-BE49-F238E27FC236}">
                <a16:creationId xmlns:a16="http://schemas.microsoft.com/office/drawing/2014/main" id="{7524DEB4-EAE0-002E-8420-12AE8C55B220}"/>
              </a:ext>
            </a:extLst>
          </p:cNvPr>
          <p:cNvSpPr txBox="1"/>
          <p:nvPr/>
        </p:nvSpPr>
        <p:spPr>
          <a:xfrm>
            <a:off x="3508517" y="2396485"/>
            <a:ext cx="13311039" cy="1200329"/>
          </a:xfrm>
          <a:prstGeom prst="rect">
            <a:avLst/>
          </a:prstGeom>
          <a:noFill/>
        </p:spPr>
        <p:txBody>
          <a:bodyPr wrap="square">
            <a:spAutoFit/>
          </a:bodyPr>
          <a:lstStyle/>
          <a:p>
            <a:r>
              <a:rPr lang="en-US" sz="3600" b="1" dirty="0">
                <a:solidFill>
                  <a:srgbClr val="002060"/>
                </a:solidFill>
                <a:latin typeface="Gotham Medium" panose="02000604030000020004"/>
              </a:rPr>
              <a:t>Reflect on our own history with God and the times that He has shown us kindness.</a:t>
            </a:r>
            <a:endParaRPr lang="en-US" sz="3600" dirty="0"/>
          </a:p>
        </p:txBody>
      </p:sp>
    </p:spTree>
    <p:extLst>
      <p:ext uri="{BB962C8B-B14F-4D97-AF65-F5344CB8AC3E}">
        <p14:creationId xmlns:p14="http://schemas.microsoft.com/office/powerpoint/2010/main" val="1683915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1F3ACDE-577F-2F66-D697-96D497DB9AD6}"/>
              </a:ext>
            </a:extLst>
          </p:cNvPr>
          <p:cNvGrpSpPr/>
          <p:nvPr/>
        </p:nvGrpSpPr>
        <p:grpSpPr>
          <a:xfrm>
            <a:off x="-671527" y="1168478"/>
            <a:ext cx="20364170" cy="4524314"/>
            <a:chOff x="-1845798" y="-517367"/>
            <a:chExt cx="20364170" cy="6927624"/>
          </a:xfrm>
        </p:grpSpPr>
        <p:pic>
          <p:nvPicPr>
            <p:cNvPr id="25" name="Picture 24">
              <a:extLst>
                <a:ext uri="{FF2B5EF4-FFF2-40B4-BE49-F238E27FC236}">
                  <a16:creationId xmlns:a16="http://schemas.microsoft.com/office/drawing/2014/main" id="{8E0016BF-E633-412D-B0A7-487D26ABF779}"/>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1845798" y="-517367"/>
              <a:ext cx="7997791" cy="6927622"/>
            </a:xfrm>
            <a:prstGeom prst="flowChartConnector">
              <a:avLst/>
            </a:prstGeom>
            <a:noFill/>
          </p:spPr>
        </p:pic>
        <p:pic>
          <p:nvPicPr>
            <p:cNvPr id="21" name="Picture 20">
              <a:extLst>
                <a:ext uri="{FF2B5EF4-FFF2-40B4-BE49-F238E27FC236}">
                  <a16:creationId xmlns:a16="http://schemas.microsoft.com/office/drawing/2014/main" id="{EB53A1F5-C966-4FA6-96F6-69296A435F2A}"/>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4973884" y="-328526"/>
              <a:ext cx="13544488" cy="6738783"/>
            </a:xfrm>
            <a:prstGeom prst="flowChartConnector">
              <a:avLst/>
            </a:prstGeom>
          </p:spPr>
        </p:pic>
      </p:grpSp>
      <p:sp>
        <p:nvSpPr>
          <p:cNvPr id="13" name="TextBox 12">
            <a:extLst>
              <a:ext uri="{FF2B5EF4-FFF2-40B4-BE49-F238E27FC236}">
                <a16:creationId xmlns:a16="http://schemas.microsoft.com/office/drawing/2014/main" id="{2EF63E21-0A62-4E0C-B58D-55FE45E3F202}"/>
              </a:ext>
            </a:extLst>
          </p:cNvPr>
          <p:cNvSpPr txBox="1"/>
          <p:nvPr/>
        </p:nvSpPr>
        <p:spPr>
          <a:xfrm>
            <a:off x="225423" y="248159"/>
            <a:ext cx="11853139" cy="1077218"/>
          </a:xfrm>
          <a:prstGeom prst="rect">
            <a:avLst/>
          </a:prstGeom>
          <a:noFill/>
        </p:spPr>
        <p:txBody>
          <a:bodyPr wrap="square" rtlCol="0">
            <a:spAutoFit/>
          </a:bodyPr>
          <a:lstStyle/>
          <a:p>
            <a:pPr algn="l"/>
            <a:r>
              <a:rPr lang="en-US" sz="6400" b="1" dirty="0">
                <a:solidFill>
                  <a:srgbClr val="002060"/>
                </a:solidFill>
                <a:latin typeface="Gotham Medium" panose="02000604030000020004" pitchFamily="2" charset="0"/>
              </a:rPr>
              <a:t>LESSON CONTEXT</a:t>
            </a:r>
          </a:p>
        </p:txBody>
      </p:sp>
      <p:cxnSp>
        <p:nvCxnSpPr>
          <p:cNvPr id="15" name="Straight Connector 14">
            <a:extLst>
              <a:ext uri="{FF2B5EF4-FFF2-40B4-BE49-F238E27FC236}">
                <a16:creationId xmlns:a16="http://schemas.microsoft.com/office/drawing/2014/main" id="{BC2B38BF-1A47-459D-87EB-87E2FF84AAA4}"/>
              </a:ext>
            </a:extLst>
          </p:cNvPr>
          <p:cNvCxnSpPr/>
          <p:nvPr/>
        </p:nvCxnSpPr>
        <p:spPr>
          <a:xfrm>
            <a:off x="14695" y="1325377"/>
            <a:ext cx="17373600" cy="0"/>
          </a:xfrm>
          <a:prstGeom prst="line">
            <a:avLst/>
          </a:prstGeom>
          <a:ln w="1905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31A16FEB-443E-4763-A54F-08668CDCC13B}"/>
              </a:ext>
            </a:extLst>
          </p:cNvPr>
          <p:cNvSpPr>
            <a:spLocks noChangeShapeType="1"/>
          </p:cNvSpPr>
          <p:nvPr/>
        </p:nvSpPr>
        <p:spPr bwMode="auto">
          <a:xfrm>
            <a:off x="-320268" y="11319133"/>
            <a:ext cx="18166634" cy="0"/>
          </a:xfrm>
          <a:prstGeom prst="line">
            <a:avLst/>
          </a:prstGeom>
          <a:ln w="76200">
            <a:solidFill>
              <a:schemeClr val="tx1"/>
            </a:solidFill>
            <a:headEnd/>
            <a:tailEnd/>
          </a:ln>
        </p:spPr>
        <p:style>
          <a:lnRef idx="1">
            <a:schemeClr val="accent3"/>
          </a:lnRef>
          <a:fillRef idx="0">
            <a:schemeClr val="accent3"/>
          </a:fillRef>
          <a:effectRef idx="0">
            <a:schemeClr val="accent3"/>
          </a:effectRef>
          <a:fontRef idx="minor">
            <a:schemeClr val="tx1"/>
          </a:fontRef>
        </p:style>
        <p:txBody>
          <a:bodyPr/>
          <a:lstStyle/>
          <a:p>
            <a:pPr algn="l"/>
            <a:endParaRPr lang="en-US" sz="2667" dirty="0">
              <a:ln>
                <a:solidFill>
                  <a:schemeClr val="accent3">
                    <a:shade val="95000"/>
                    <a:satMod val="104999"/>
                  </a:schemeClr>
                </a:solidFill>
              </a:ln>
              <a:solidFill>
                <a:srgbClr val="002060"/>
              </a:solidFill>
            </a:endParaRPr>
          </a:p>
        </p:txBody>
      </p:sp>
      <p:sp>
        <p:nvSpPr>
          <p:cNvPr id="11" name="Line 10">
            <a:extLst>
              <a:ext uri="{FF2B5EF4-FFF2-40B4-BE49-F238E27FC236}">
                <a16:creationId xmlns:a16="http://schemas.microsoft.com/office/drawing/2014/main" id="{379A229C-C67B-48C4-B089-50C5FB50395E}"/>
              </a:ext>
            </a:extLst>
          </p:cNvPr>
          <p:cNvSpPr>
            <a:spLocks noChangeShapeType="1"/>
          </p:cNvSpPr>
          <p:nvPr/>
        </p:nvSpPr>
        <p:spPr bwMode="auto">
          <a:xfrm>
            <a:off x="671115" y="11352602"/>
            <a:ext cx="15850084" cy="0"/>
          </a:xfrm>
          <a:prstGeom prst="line">
            <a:avLst/>
          </a:prstGeom>
          <a:noFill/>
          <a:ln w="77063">
            <a:solidFill>
              <a:srgbClr val="002060"/>
            </a:solidFill>
            <a:round/>
            <a:headEnd/>
            <a:tailEnd/>
          </a:ln>
        </p:spPr>
        <p:txBody>
          <a:bodyPr/>
          <a:lstStyle/>
          <a:p>
            <a:pPr algn="l"/>
            <a:endParaRPr lang="en-US" sz="2667" dirty="0">
              <a:solidFill>
                <a:srgbClr val="002060"/>
              </a:solidFill>
            </a:endParaRPr>
          </a:p>
        </p:txBody>
      </p:sp>
      <p:sp>
        <p:nvSpPr>
          <p:cNvPr id="12" name="Rectangle 11">
            <a:extLst>
              <a:ext uri="{FF2B5EF4-FFF2-40B4-BE49-F238E27FC236}">
                <a16:creationId xmlns:a16="http://schemas.microsoft.com/office/drawing/2014/main" id="{65A8DD49-BF8B-4346-980A-6165ED343749}"/>
              </a:ext>
            </a:extLst>
          </p:cNvPr>
          <p:cNvSpPr/>
          <p:nvPr/>
        </p:nvSpPr>
        <p:spPr>
          <a:xfrm>
            <a:off x="72599" y="5273266"/>
            <a:ext cx="17195064" cy="4524315"/>
          </a:xfrm>
          <a:prstGeom prst="rect">
            <a:avLst/>
          </a:prstGeom>
          <a:solidFill>
            <a:schemeClr val="accent2">
              <a:lumMod val="50000"/>
              <a:alpha val="80000"/>
            </a:schemeClr>
          </a:solidFill>
          <a:ln w="63500">
            <a:solidFill>
              <a:srgbClr val="002060"/>
            </a:solidFill>
          </a:ln>
        </p:spPr>
        <p:txBody>
          <a:bodyPr wrap="square">
            <a:spAutoFit/>
          </a:bodyPr>
          <a:lstStyle/>
          <a:p>
            <a:pPr algn="l"/>
            <a:r>
              <a:rPr lang="en-US" sz="2400" b="1" dirty="0">
                <a:solidFill>
                  <a:schemeClr val="bg1"/>
                </a:solidFill>
                <a:latin typeface="Gotham Medium" panose="02000604030000020004"/>
                <a:ea typeface="Helvetica Neue"/>
                <a:cs typeface="Helvetica Neue"/>
                <a:sym typeface="Helvetica Neue"/>
              </a:rPr>
              <a:t>At age 36, I decided to enter a 340-mile river race on the Missouri River between Kansas City and St. Charles, Missouri. I had entered the race some years before but did not finish. I knew from experience that it was going to be a physical test. Long stretches of the race required that I remain in an 18-foot-long kayak in the middle of the river with no way to get out of the vessel. I was able to dock the kayak at rest stops periodically. But I only slept about 10 hours during the four-day race. </a:t>
            </a:r>
          </a:p>
          <a:p>
            <a:pPr algn="l"/>
            <a:r>
              <a:rPr lang="en-US" sz="2400" b="1" dirty="0">
                <a:solidFill>
                  <a:schemeClr val="bg1"/>
                </a:solidFill>
                <a:latin typeface="Gotham Medium" panose="02000604030000020004"/>
                <a:ea typeface="Helvetica Neue"/>
                <a:cs typeface="Helvetica Neue"/>
                <a:sym typeface="Helvetica Neue"/>
              </a:rPr>
              <a:t> </a:t>
            </a:r>
          </a:p>
          <a:p>
            <a:pPr algn="l"/>
            <a:r>
              <a:rPr lang="en-US" sz="2400" b="1" dirty="0">
                <a:solidFill>
                  <a:schemeClr val="bg1"/>
                </a:solidFill>
                <a:latin typeface="Gotham Medium" panose="02000604030000020004"/>
                <a:ea typeface="Helvetica Neue"/>
                <a:cs typeface="Helvetica Neue"/>
                <a:sym typeface="Helvetica Neue"/>
              </a:rPr>
              <a:t>About 82 hours after I started the race, I found the finish line. I was proud of my accomplishment, but by the end of the race, I was ready to get out of the kayak and feel the dry ground beneath my stiff legs; I was eager to get out of that boat!</a:t>
            </a:r>
          </a:p>
          <a:p>
            <a:pPr algn="l"/>
            <a:r>
              <a:rPr lang="en-US" sz="2400" b="1" dirty="0">
                <a:solidFill>
                  <a:schemeClr val="bg1"/>
                </a:solidFill>
                <a:latin typeface="Gotham Medium" panose="02000604030000020004"/>
                <a:ea typeface="Helvetica Neue"/>
                <a:cs typeface="Helvetica Neue"/>
                <a:sym typeface="Helvetica Neue"/>
              </a:rPr>
              <a:t> </a:t>
            </a:r>
          </a:p>
          <a:p>
            <a:pPr algn="l"/>
            <a:r>
              <a:rPr lang="en-US" sz="2400" b="1" dirty="0">
                <a:solidFill>
                  <a:schemeClr val="bg1"/>
                </a:solidFill>
                <a:latin typeface="Gotham Medium" panose="02000604030000020004"/>
                <a:ea typeface="Helvetica Neue"/>
                <a:cs typeface="Helvetica Neue"/>
                <a:sym typeface="Helvetica Neue"/>
              </a:rPr>
              <a:t>So was Noah. However, some significant differences exist between my getting out of the kayak and Noah getting out of the ark. God did not tell me to get in or out of the kayak; if I had to, I could have paddled the kayak to the riverbank and disembarked the vessel. Noah did not have that option. He had to trust that God would tell him when to leave the ark—even though Noah did not know how long it would be until he could feel the dry ground beneath his legs. </a:t>
            </a:r>
          </a:p>
        </p:txBody>
      </p:sp>
      <p:sp>
        <p:nvSpPr>
          <p:cNvPr id="2" name="Title 2">
            <a:extLst>
              <a:ext uri="{FF2B5EF4-FFF2-40B4-BE49-F238E27FC236}">
                <a16:creationId xmlns:a16="http://schemas.microsoft.com/office/drawing/2014/main" id="{30F864E8-A8E8-03BD-9FEE-D498B5EB9B1D}"/>
              </a:ext>
            </a:extLst>
          </p:cNvPr>
          <p:cNvSpPr txBox="1">
            <a:spLocks/>
          </p:cNvSpPr>
          <p:nvPr/>
        </p:nvSpPr>
        <p:spPr>
          <a:xfrm>
            <a:off x="11489823" y="193088"/>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sp>
        <p:nvSpPr>
          <p:cNvPr id="3" name="TextBox 2">
            <a:extLst>
              <a:ext uri="{FF2B5EF4-FFF2-40B4-BE49-F238E27FC236}">
                <a16:creationId xmlns:a16="http://schemas.microsoft.com/office/drawing/2014/main" id="{ADB8D466-BABE-CA61-2A5F-1E6680930749}"/>
              </a:ext>
            </a:extLst>
          </p:cNvPr>
          <p:cNvSpPr txBox="1"/>
          <p:nvPr/>
        </p:nvSpPr>
        <p:spPr>
          <a:xfrm>
            <a:off x="3579111" y="2228365"/>
            <a:ext cx="7910712" cy="923330"/>
          </a:xfrm>
          <a:prstGeom prst="rect">
            <a:avLst/>
          </a:prstGeom>
          <a:noFill/>
        </p:spPr>
        <p:txBody>
          <a:bodyPr wrap="square">
            <a:spAutoFit/>
          </a:bodyPr>
          <a:lstStyle/>
          <a:p>
            <a:pPr algn="l"/>
            <a:r>
              <a:rPr lang="en-US" sz="5400" b="1" u="heavy" cap="small" dirty="0">
                <a:solidFill>
                  <a:schemeClr val="bg1"/>
                </a:solidFill>
                <a:latin typeface="Gotham Medium" panose="02000604030000020004"/>
                <a:ea typeface="Helvetica Neue"/>
                <a:cs typeface="Helvetica Neue"/>
                <a:sym typeface="Helvetica Neue"/>
              </a:rPr>
              <a:t>Getting Out of the Boat</a:t>
            </a:r>
          </a:p>
        </p:txBody>
      </p:sp>
    </p:spTree>
    <p:extLst>
      <p:ext uri="{BB962C8B-B14F-4D97-AF65-F5344CB8AC3E}">
        <p14:creationId xmlns:p14="http://schemas.microsoft.com/office/powerpoint/2010/main" val="1489487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620D9CE-A10A-45BE-B4A8-9E13FB926F11}"/>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2" y="5503104"/>
            <a:ext cx="7403889" cy="6413188"/>
          </a:xfrm>
          <a:prstGeom prst="flowChartConnector">
            <a:avLst/>
          </a:prstGeom>
          <a:solidFill>
            <a:schemeClr val="bg1"/>
          </a:solidFill>
        </p:spPr>
      </p:pic>
      <p:cxnSp>
        <p:nvCxnSpPr>
          <p:cNvPr id="11" name="Straight Connector 10">
            <a:extLst>
              <a:ext uri="{FF2B5EF4-FFF2-40B4-BE49-F238E27FC236}">
                <a16:creationId xmlns:a16="http://schemas.microsoft.com/office/drawing/2014/main" id="{42121AC4-B46B-4120-BC08-55AFE9660D5F}"/>
              </a:ext>
            </a:extLst>
          </p:cNvPr>
          <p:cNvCxnSpPr/>
          <p:nvPr/>
        </p:nvCxnSpPr>
        <p:spPr>
          <a:xfrm>
            <a:off x="-131034" y="10692037"/>
            <a:ext cx="17069321"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2" name="Line 10">
            <a:extLst>
              <a:ext uri="{FF2B5EF4-FFF2-40B4-BE49-F238E27FC236}">
                <a16:creationId xmlns:a16="http://schemas.microsoft.com/office/drawing/2014/main" id="{3EC23EEF-28A9-4113-A20E-F4FF5EE825FD}"/>
              </a:ext>
            </a:extLst>
          </p:cNvPr>
          <p:cNvSpPr>
            <a:spLocks noChangeShapeType="1"/>
          </p:cNvSpPr>
          <p:nvPr/>
        </p:nvSpPr>
        <p:spPr bwMode="auto">
          <a:xfrm>
            <a:off x="-131034" y="10692037"/>
            <a:ext cx="17069321" cy="0"/>
          </a:xfrm>
          <a:prstGeom prst="line">
            <a:avLst/>
          </a:prstGeom>
          <a:noFill/>
          <a:ln w="77063">
            <a:solidFill>
              <a:srgbClr val="002060"/>
            </a:solidFill>
            <a:round/>
            <a:headEnd/>
            <a:tailEnd/>
          </a:ln>
        </p:spPr>
        <p:txBody>
          <a:bodyPr/>
          <a:lstStyle/>
          <a:p>
            <a:pPr algn="l"/>
            <a:endParaRPr lang="en-US" sz="2667" dirty="0"/>
          </a:p>
        </p:txBody>
      </p:sp>
      <p:sp>
        <p:nvSpPr>
          <p:cNvPr id="13" name="Line 10">
            <a:extLst>
              <a:ext uri="{FF2B5EF4-FFF2-40B4-BE49-F238E27FC236}">
                <a16:creationId xmlns:a16="http://schemas.microsoft.com/office/drawing/2014/main" id="{F8EA0646-B1C8-4D8A-AEF1-D238740D007E}"/>
              </a:ext>
            </a:extLst>
          </p:cNvPr>
          <p:cNvSpPr>
            <a:spLocks noChangeShapeType="1"/>
          </p:cNvSpPr>
          <p:nvPr/>
        </p:nvSpPr>
        <p:spPr bwMode="auto">
          <a:xfrm rot="5400000">
            <a:off x="-8504741" y="7069374"/>
            <a:ext cx="17069321" cy="0"/>
          </a:xfrm>
          <a:prstGeom prst="line">
            <a:avLst/>
          </a:prstGeom>
          <a:noFill/>
          <a:ln w="77063">
            <a:solidFill>
              <a:srgbClr val="002060"/>
            </a:solidFill>
            <a:round/>
            <a:headEnd/>
            <a:tailEnd/>
          </a:ln>
        </p:spPr>
        <p:txBody>
          <a:bodyPr/>
          <a:lstStyle/>
          <a:p>
            <a:pPr algn="l"/>
            <a:endParaRPr lang="en-US" sz="2667" dirty="0"/>
          </a:p>
        </p:txBody>
      </p:sp>
      <p:sp>
        <p:nvSpPr>
          <p:cNvPr id="15" name="TextBox 14">
            <a:extLst>
              <a:ext uri="{FF2B5EF4-FFF2-40B4-BE49-F238E27FC236}">
                <a16:creationId xmlns:a16="http://schemas.microsoft.com/office/drawing/2014/main" id="{02DD65C2-BA58-4A54-9747-3CF5F4E066C5}"/>
              </a:ext>
            </a:extLst>
          </p:cNvPr>
          <p:cNvSpPr txBox="1"/>
          <p:nvPr/>
        </p:nvSpPr>
        <p:spPr>
          <a:xfrm>
            <a:off x="241023" y="201663"/>
            <a:ext cx="17099240" cy="1077218"/>
          </a:xfrm>
          <a:prstGeom prst="rect">
            <a:avLst/>
          </a:prstGeom>
          <a:solidFill>
            <a:schemeClr val="accent2">
              <a:lumMod val="50000"/>
            </a:schemeClr>
          </a:solidFill>
        </p:spPr>
        <p:txBody>
          <a:bodyPr wrap="square" rtlCol="0">
            <a:spAutoFit/>
          </a:bodyPr>
          <a:lstStyle/>
          <a:p>
            <a:pPr algn="l"/>
            <a:r>
              <a:rPr lang="en-US" sz="6400" b="1" dirty="0">
                <a:solidFill>
                  <a:schemeClr val="bg1"/>
                </a:solidFill>
                <a:latin typeface="Gotham Medium" panose="02000604030000020004" pitchFamily="2" charset="0"/>
              </a:rPr>
              <a:t>LESSON OUTLINE</a:t>
            </a:r>
          </a:p>
        </p:txBody>
      </p:sp>
      <p:cxnSp>
        <p:nvCxnSpPr>
          <p:cNvPr id="19" name="Straight Connector 18">
            <a:extLst>
              <a:ext uri="{FF2B5EF4-FFF2-40B4-BE49-F238E27FC236}">
                <a16:creationId xmlns:a16="http://schemas.microsoft.com/office/drawing/2014/main" id="{24D1EBCE-E495-4DCA-B841-446BC0CF2047}"/>
              </a:ext>
            </a:extLst>
          </p:cNvPr>
          <p:cNvCxnSpPr/>
          <p:nvPr/>
        </p:nvCxnSpPr>
        <p:spPr>
          <a:xfrm>
            <a:off x="241022" y="1347273"/>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itle 2">
            <a:extLst>
              <a:ext uri="{FF2B5EF4-FFF2-40B4-BE49-F238E27FC236}">
                <a16:creationId xmlns:a16="http://schemas.microsoft.com/office/drawing/2014/main" id="{8149392D-4B0A-46F8-B9B3-953A3F6C3775}"/>
              </a:ext>
            </a:extLst>
          </p:cNvPr>
          <p:cNvSpPr txBox="1">
            <a:spLocks/>
          </p:cNvSpPr>
          <p:nvPr/>
        </p:nvSpPr>
        <p:spPr>
          <a:xfrm>
            <a:off x="11590408" y="157683"/>
            <a:ext cx="5719936" cy="975390"/>
          </a:xfrm>
          <a:prstGeom prst="rect">
            <a:avLst/>
          </a:prstGeom>
          <a:solidFill>
            <a:schemeClr val="accent2">
              <a:lumMod val="7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pic>
        <p:nvPicPr>
          <p:cNvPr id="21" name="Picture 20">
            <a:extLst>
              <a:ext uri="{FF2B5EF4-FFF2-40B4-BE49-F238E27FC236}">
                <a16:creationId xmlns:a16="http://schemas.microsoft.com/office/drawing/2014/main" id="{3C1C9BBB-73E8-4B52-A188-EE61B03243AC}"/>
              </a:ext>
            </a:extLst>
          </p:cNvPr>
          <p:cNvPicPr>
            <a:picLocks noChangeAspect="1"/>
          </p:cNvPicPr>
          <p:nvPr/>
        </p:nvPicPr>
        <p:blipFill rotWithShape="1">
          <a:blip r:embed="rId5">
            <a:duotone>
              <a:prstClr val="black"/>
              <a:schemeClr val="accent2">
                <a:tint val="45000"/>
                <a:satMod val="400000"/>
              </a:schemeClr>
            </a:duotone>
            <a:extLst>
              <a:ext uri="{BEBA8EAE-BF5A-486C-A8C5-ECC9F3942E4B}">
                <a14:imgProps xmlns:a14="http://schemas.microsoft.com/office/drawing/2010/main">
                  <a14:imgLayer r:embed="rId4">
                    <a14:imgEffect>
                      <a14:artisticGlowEdges/>
                    </a14:imgEffect>
                    <a14:imgEffect>
                      <a14:colorTemperature colorTemp="4700"/>
                    </a14:imgEffect>
                    <a14:imgEffect>
                      <a14:brightnessContrast bright="14000" contrast="-49000"/>
                    </a14:imgEffect>
                  </a14:imgLayer>
                </a14:imgProps>
              </a:ext>
            </a:extLst>
          </a:blip>
          <a:srcRect t="23077" r="15456"/>
          <a:stretch/>
        </p:blipFill>
        <p:spPr>
          <a:xfrm>
            <a:off x="8525012" y="1984448"/>
            <a:ext cx="9824932" cy="8510276"/>
          </a:xfrm>
          <a:prstGeom prst="flowChartConnector">
            <a:avLst/>
          </a:prstGeom>
          <a:blipFill>
            <a:blip r:embed="rId6">
              <a:duotone>
                <a:prstClr val="black"/>
                <a:schemeClr val="accent2">
                  <a:tint val="45000"/>
                  <a:satMod val="400000"/>
                </a:schemeClr>
              </a:duotone>
            </a:blip>
            <a:tile tx="0" ty="0" sx="100000" sy="100000" flip="none" algn="tl"/>
          </a:blipFill>
        </p:spPr>
      </p:pic>
      <p:graphicFrame>
        <p:nvGraphicFramePr>
          <p:cNvPr id="3" name="Diagram 2">
            <a:extLst>
              <a:ext uri="{FF2B5EF4-FFF2-40B4-BE49-F238E27FC236}">
                <a16:creationId xmlns:a16="http://schemas.microsoft.com/office/drawing/2014/main" id="{9855AE57-EBD2-7427-969E-3D8D76FC9C9E}"/>
              </a:ext>
            </a:extLst>
          </p:cNvPr>
          <p:cNvGraphicFramePr/>
          <p:nvPr>
            <p:extLst>
              <p:ext uri="{D42A27DB-BD31-4B8C-83A1-F6EECF244321}">
                <p14:modId xmlns:p14="http://schemas.microsoft.com/office/powerpoint/2010/main" val="2533334880"/>
              </p:ext>
            </p:extLst>
          </p:nvPr>
        </p:nvGraphicFramePr>
        <p:xfrm>
          <a:off x="-16733" y="1493080"/>
          <a:ext cx="17471296" cy="46407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 name="Diagram 1">
            <a:extLst>
              <a:ext uri="{FF2B5EF4-FFF2-40B4-BE49-F238E27FC236}">
                <a16:creationId xmlns:a16="http://schemas.microsoft.com/office/drawing/2014/main" id="{1C5B0A94-60D0-400A-D96B-F84C9081F727}"/>
              </a:ext>
            </a:extLst>
          </p:cNvPr>
          <p:cNvGraphicFramePr/>
          <p:nvPr>
            <p:extLst>
              <p:ext uri="{D42A27DB-BD31-4B8C-83A1-F6EECF244321}">
                <p14:modId xmlns:p14="http://schemas.microsoft.com/office/powerpoint/2010/main" val="283316016"/>
              </p:ext>
            </p:extLst>
          </p:nvPr>
        </p:nvGraphicFramePr>
        <p:xfrm>
          <a:off x="-16732" y="5950897"/>
          <a:ext cx="17471296" cy="464075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887617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70C9D-318E-20FE-9124-9BA66CD39A97}"/>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9688C5D8-D9B5-A351-01E4-DBD11EA71FA0}"/>
              </a:ext>
            </a:extLst>
          </p:cNvPr>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2" y="5503104"/>
            <a:ext cx="7403889" cy="6413188"/>
          </a:xfrm>
          <a:prstGeom prst="flowChartConnector">
            <a:avLst/>
          </a:prstGeom>
          <a:solidFill>
            <a:schemeClr val="bg1"/>
          </a:solidFill>
        </p:spPr>
      </p:pic>
      <p:pic>
        <p:nvPicPr>
          <p:cNvPr id="20" name="Picture 19">
            <a:extLst>
              <a:ext uri="{FF2B5EF4-FFF2-40B4-BE49-F238E27FC236}">
                <a16:creationId xmlns:a16="http://schemas.microsoft.com/office/drawing/2014/main" id="{BBC4880E-54F5-DF16-967B-DAC68E0A4A9F}"/>
              </a:ext>
            </a:extLst>
          </p:cNvPr>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8805602" y="-2604994"/>
            <a:ext cx="7403889" cy="6413188"/>
          </a:xfrm>
          <a:prstGeom prst="flowChartConnector">
            <a:avLst/>
          </a:prstGeom>
          <a:blipFill dpi="0" rotWithShape="1">
            <a:blip r:embed="rId5">
              <a:duotone>
                <a:schemeClr val="accent5">
                  <a:shade val="45000"/>
                  <a:satMod val="135000"/>
                </a:schemeClr>
                <a:prstClr val="white"/>
              </a:duotone>
            </a:blip>
            <a:srcRect/>
            <a:tile tx="0" ty="0" sx="100000" sy="100000" flip="none" algn="tl"/>
          </a:blipFill>
        </p:spPr>
      </p:pic>
      <p:cxnSp>
        <p:nvCxnSpPr>
          <p:cNvPr id="11" name="Straight Connector 10">
            <a:extLst>
              <a:ext uri="{FF2B5EF4-FFF2-40B4-BE49-F238E27FC236}">
                <a16:creationId xmlns:a16="http://schemas.microsoft.com/office/drawing/2014/main" id="{607D96C4-C0C9-2BC7-3E5E-D2A3B6C2CA42}"/>
              </a:ext>
            </a:extLst>
          </p:cNvPr>
          <p:cNvCxnSpPr/>
          <p:nvPr/>
        </p:nvCxnSpPr>
        <p:spPr>
          <a:xfrm>
            <a:off x="-131034" y="10692037"/>
            <a:ext cx="17069321"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2" name="Line 10">
            <a:extLst>
              <a:ext uri="{FF2B5EF4-FFF2-40B4-BE49-F238E27FC236}">
                <a16:creationId xmlns:a16="http://schemas.microsoft.com/office/drawing/2014/main" id="{E6747177-CE91-CEA0-A3AA-F49CEBFC472C}"/>
              </a:ext>
            </a:extLst>
          </p:cNvPr>
          <p:cNvSpPr>
            <a:spLocks noChangeShapeType="1"/>
          </p:cNvSpPr>
          <p:nvPr/>
        </p:nvSpPr>
        <p:spPr bwMode="auto">
          <a:xfrm>
            <a:off x="-131034" y="10692037"/>
            <a:ext cx="17069321" cy="0"/>
          </a:xfrm>
          <a:prstGeom prst="line">
            <a:avLst/>
          </a:prstGeom>
          <a:noFill/>
          <a:ln w="77063">
            <a:solidFill>
              <a:srgbClr val="002060"/>
            </a:solidFill>
            <a:round/>
            <a:headEnd/>
            <a:tailEnd/>
          </a:ln>
        </p:spPr>
        <p:txBody>
          <a:bodyPr/>
          <a:lstStyle/>
          <a:p>
            <a:pPr algn="l"/>
            <a:endParaRPr lang="en-US" sz="2667" dirty="0"/>
          </a:p>
        </p:txBody>
      </p:sp>
      <p:sp>
        <p:nvSpPr>
          <p:cNvPr id="13" name="Line 10">
            <a:extLst>
              <a:ext uri="{FF2B5EF4-FFF2-40B4-BE49-F238E27FC236}">
                <a16:creationId xmlns:a16="http://schemas.microsoft.com/office/drawing/2014/main" id="{910DB3F4-D3B9-CF48-4EC7-7350372A05A1}"/>
              </a:ext>
            </a:extLst>
          </p:cNvPr>
          <p:cNvSpPr>
            <a:spLocks noChangeShapeType="1"/>
          </p:cNvSpPr>
          <p:nvPr/>
        </p:nvSpPr>
        <p:spPr bwMode="auto">
          <a:xfrm rot="5400000">
            <a:off x="-8504741" y="7069374"/>
            <a:ext cx="17069321" cy="0"/>
          </a:xfrm>
          <a:prstGeom prst="line">
            <a:avLst/>
          </a:prstGeom>
          <a:noFill/>
          <a:ln w="77063">
            <a:solidFill>
              <a:srgbClr val="002060"/>
            </a:solidFill>
            <a:round/>
            <a:headEnd/>
            <a:tailEnd/>
          </a:ln>
        </p:spPr>
        <p:txBody>
          <a:bodyPr/>
          <a:lstStyle/>
          <a:p>
            <a:pPr algn="l"/>
            <a:endParaRPr lang="en-US" sz="2667" dirty="0"/>
          </a:p>
        </p:txBody>
      </p:sp>
      <p:sp>
        <p:nvSpPr>
          <p:cNvPr id="15" name="TextBox 14">
            <a:extLst>
              <a:ext uri="{FF2B5EF4-FFF2-40B4-BE49-F238E27FC236}">
                <a16:creationId xmlns:a16="http://schemas.microsoft.com/office/drawing/2014/main" id="{BB159678-CB42-0677-65CD-3DDC3556BDDB}"/>
              </a:ext>
            </a:extLst>
          </p:cNvPr>
          <p:cNvSpPr txBox="1"/>
          <p:nvPr/>
        </p:nvSpPr>
        <p:spPr>
          <a:xfrm>
            <a:off x="59837" y="137047"/>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LESSON OUTLINE</a:t>
            </a:r>
          </a:p>
        </p:txBody>
      </p:sp>
      <p:cxnSp>
        <p:nvCxnSpPr>
          <p:cNvPr id="19" name="Straight Connector 18">
            <a:extLst>
              <a:ext uri="{FF2B5EF4-FFF2-40B4-BE49-F238E27FC236}">
                <a16:creationId xmlns:a16="http://schemas.microsoft.com/office/drawing/2014/main" id="{D9CC3EA8-7661-4822-A513-79A364901251}"/>
              </a:ext>
            </a:extLst>
          </p:cNvPr>
          <p:cNvCxnSpPr/>
          <p:nvPr/>
        </p:nvCxnSpPr>
        <p:spPr>
          <a:xfrm>
            <a:off x="59836" y="1282657"/>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AE1E7652-0204-6ADC-6B51-417F96B4E817}"/>
              </a:ext>
            </a:extLst>
          </p:cNvPr>
          <p:cNvPicPr>
            <a:picLocks noChangeAspect="1"/>
          </p:cNvPicPr>
          <p:nvPr/>
        </p:nvPicPr>
        <p:blipFill rotWithShape="1">
          <a:blip r:embed="rId6">
            <a:duotone>
              <a:schemeClr val="accent5">
                <a:shade val="45000"/>
                <a:satMod val="135000"/>
              </a:schemeClr>
              <a:prstClr val="white"/>
            </a:duotone>
            <a:extLst>
              <a:ext uri="{BEBA8EAE-BF5A-486C-A8C5-ECC9F3942E4B}">
                <a14:imgProps xmlns:a14="http://schemas.microsoft.com/office/drawing/2010/main">
                  <a14:imgLayer r:embed="rId4">
                    <a14:imgEffect>
                      <a14:artisticGlowEdges/>
                    </a14:imgEffect>
                    <a14:imgEffect>
                      <a14:colorTemperature colorTemp="4700"/>
                    </a14:imgEffect>
                    <a14:imgEffect>
                      <a14:brightnessContrast bright="14000" contrast="-49000"/>
                    </a14:imgEffect>
                  </a14:imgLayer>
                </a14:imgProps>
              </a:ext>
            </a:extLst>
          </a:blip>
          <a:srcRect t="23077" r="15456"/>
          <a:stretch/>
        </p:blipFill>
        <p:spPr>
          <a:xfrm>
            <a:off x="8141660" y="2038443"/>
            <a:ext cx="9824932" cy="8510276"/>
          </a:xfrm>
          <a:prstGeom prst="flowChartConnector">
            <a:avLst/>
          </a:prstGeom>
          <a:blipFill>
            <a:blip r:embed="rId5">
              <a:duotone>
                <a:schemeClr val="accent5">
                  <a:shade val="45000"/>
                  <a:satMod val="135000"/>
                </a:schemeClr>
                <a:prstClr val="white"/>
              </a:duotone>
            </a:blip>
            <a:tile tx="0" ty="0" sx="100000" sy="100000" flip="none" algn="tl"/>
          </a:blipFill>
        </p:spPr>
      </p:pic>
      <p:graphicFrame>
        <p:nvGraphicFramePr>
          <p:cNvPr id="6" name="Diagram 5">
            <a:extLst>
              <a:ext uri="{FF2B5EF4-FFF2-40B4-BE49-F238E27FC236}">
                <a16:creationId xmlns:a16="http://schemas.microsoft.com/office/drawing/2014/main" id="{8F1C8F72-A54D-9C48-6EA4-A245D5ACD511}"/>
              </a:ext>
            </a:extLst>
          </p:cNvPr>
          <p:cNvGraphicFramePr/>
          <p:nvPr>
            <p:extLst>
              <p:ext uri="{D42A27DB-BD31-4B8C-83A1-F6EECF244321}">
                <p14:modId xmlns:p14="http://schemas.microsoft.com/office/powerpoint/2010/main" val="2898240015"/>
              </p:ext>
            </p:extLst>
          </p:nvPr>
        </p:nvGraphicFramePr>
        <p:xfrm>
          <a:off x="446992" y="1864925"/>
          <a:ext cx="17069321" cy="72389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itle 2">
            <a:extLst>
              <a:ext uri="{FF2B5EF4-FFF2-40B4-BE49-F238E27FC236}">
                <a16:creationId xmlns:a16="http://schemas.microsoft.com/office/drawing/2014/main" id="{D2C79F0A-6D53-76E5-A52C-F91E91B7A340}"/>
              </a:ext>
            </a:extLst>
          </p:cNvPr>
          <p:cNvSpPr txBox="1">
            <a:spLocks/>
          </p:cNvSpPr>
          <p:nvPr/>
        </p:nvSpPr>
        <p:spPr>
          <a:xfrm>
            <a:off x="11590408" y="157683"/>
            <a:ext cx="5719936" cy="975390"/>
          </a:xfrm>
          <a:prstGeom prst="rect">
            <a:avLst/>
          </a:prstGeom>
          <a:solidFill>
            <a:schemeClr val="accent2">
              <a:lumMod val="7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spTree>
    <p:extLst>
      <p:ext uri="{BB962C8B-B14F-4D97-AF65-F5344CB8AC3E}">
        <p14:creationId xmlns:p14="http://schemas.microsoft.com/office/powerpoint/2010/main" val="4005815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6C2C4B7-C571-484F-91AE-61E818F548D0}"/>
              </a:ext>
            </a:extLst>
          </p:cNvPr>
          <p:cNvPicPr>
            <a:picLocks noChangeAspect="1"/>
          </p:cNvPicPr>
          <p:nvPr/>
        </p:nvPicPr>
        <p:blipFill rotWithShape="1">
          <a:blip r:embed="rId3" cstate="print">
            <a:duotone>
              <a:schemeClr val="accent5">
                <a:shade val="45000"/>
                <a:satMod val="135000"/>
              </a:schemeClr>
              <a:prstClr val="white"/>
            </a:duotone>
            <a:alphaModFix amt="35000"/>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a:stretch/>
        </p:blipFill>
        <p:spPr>
          <a:xfrm>
            <a:off x="671115" y="1624597"/>
            <a:ext cx="9824932" cy="8510276"/>
          </a:xfrm>
          <a:prstGeom prst="flowChartConnector">
            <a:avLst/>
          </a:prstGeom>
          <a:solidFill>
            <a:schemeClr val="accent2">
              <a:lumMod val="60000"/>
              <a:lumOff val="40000"/>
            </a:schemeClr>
          </a:solidFill>
          <a:ln w="63500">
            <a:solidFill>
              <a:srgbClr val="002060"/>
            </a:solidFill>
          </a:ln>
        </p:spPr>
      </p:pic>
      <p:grpSp>
        <p:nvGrpSpPr>
          <p:cNvPr id="22" name="Group 21">
            <a:extLst>
              <a:ext uri="{FF2B5EF4-FFF2-40B4-BE49-F238E27FC236}">
                <a16:creationId xmlns:a16="http://schemas.microsoft.com/office/drawing/2014/main" id="{5B4A7535-5937-4CE6-9C59-EB049FA720F7}"/>
              </a:ext>
            </a:extLst>
          </p:cNvPr>
          <p:cNvGrpSpPr/>
          <p:nvPr/>
        </p:nvGrpSpPr>
        <p:grpSpPr>
          <a:xfrm>
            <a:off x="11522601" y="4603102"/>
            <a:ext cx="5282315" cy="4419191"/>
            <a:chOff x="4326229" y="1657071"/>
            <a:chExt cx="9884150" cy="9334554"/>
          </a:xfrm>
          <a:solidFill>
            <a:schemeClr val="accent2">
              <a:lumMod val="60000"/>
              <a:lumOff val="40000"/>
            </a:schemeClr>
          </a:solidFill>
        </p:grpSpPr>
        <p:pic>
          <p:nvPicPr>
            <p:cNvPr id="23" name="Picture 22" descr="A picture containing nature, fire, sitting, fireplace&#10;&#10;Description automatically generated">
              <a:extLst>
                <a:ext uri="{FF2B5EF4-FFF2-40B4-BE49-F238E27FC236}">
                  <a16:creationId xmlns:a16="http://schemas.microsoft.com/office/drawing/2014/main" id="{B8682772-9714-4F90-98CD-62F34504ADE3}"/>
                </a:ext>
              </a:extLst>
            </p:cNvPr>
            <p:cNvPicPr>
              <a:picLocks noChangeAspect="1"/>
            </p:cNvPicPr>
            <p:nvPr/>
          </p:nvPicPr>
          <p:blipFill>
            <a:blip r:embed="rId5" cstate="print">
              <a:duotone>
                <a:schemeClr val="accent5">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rot="17194023">
              <a:off x="4601027" y="1382273"/>
              <a:ext cx="9334554" cy="9884150"/>
            </a:xfrm>
            <a:prstGeom prst="ellipse">
              <a:avLst/>
            </a:prstGeom>
            <a:grpFill/>
            <a:ln w="63500" cap="rnd">
              <a:solidFill>
                <a:srgbClr val="00206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a:extLst>
                <a:ext uri="{FF2B5EF4-FFF2-40B4-BE49-F238E27FC236}">
                  <a16:creationId xmlns:a16="http://schemas.microsoft.com/office/drawing/2014/main" id="{6524C289-B622-408B-ACB6-F90253538BDB}"/>
                </a:ext>
              </a:extLst>
            </p:cNvPr>
            <p:cNvPicPr>
              <a:picLocks noChangeAspect="1"/>
            </p:cNvPicPr>
            <p:nvPr/>
          </p:nvPicPr>
          <p:blipFill rotWithShape="1">
            <a:blip r:embed="rId3" cstate="print">
              <a:duotone>
                <a:schemeClr val="accent5">
                  <a:shade val="45000"/>
                  <a:satMod val="135000"/>
                </a:schemeClr>
                <a:prstClr val="white"/>
              </a:duotone>
              <a:alphaModFix amt="35000"/>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a:stretch/>
          </p:blipFill>
          <p:spPr>
            <a:xfrm>
              <a:off x="4597400" y="1663701"/>
              <a:ext cx="9245599" cy="9296398"/>
            </a:xfrm>
            <a:prstGeom prst="flowChartConnector">
              <a:avLst/>
            </a:prstGeom>
            <a:grpFill/>
            <a:ln>
              <a:solidFill>
                <a:srgbClr val="002060"/>
              </a:solidFill>
            </a:ln>
          </p:spPr>
        </p:pic>
      </p:grpSp>
      <p:sp>
        <p:nvSpPr>
          <p:cNvPr id="13" name="TextBox 12">
            <a:extLst>
              <a:ext uri="{FF2B5EF4-FFF2-40B4-BE49-F238E27FC236}">
                <a16:creationId xmlns:a16="http://schemas.microsoft.com/office/drawing/2014/main" id="{2EF63E21-0A62-4E0C-B58D-55FE45E3F202}"/>
              </a:ext>
            </a:extLst>
          </p:cNvPr>
          <p:cNvSpPr txBox="1"/>
          <p:nvPr/>
        </p:nvSpPr>
        <p:spPr>
          <a:xfrm>
            <a:off x="270607" y="95048"/>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LESSON CONTEXT</a:t>
            </a:r>
          </a:p>
        </p:txBody>
      </p:sp>
      <p:cxnSp>
        <p:nvCxnSpPr>
          <p:cNvPr id="15" name="Straight Connector 14">
            <a:extLst>
              <a:ext uri="{FF2B5EF4-FFF2-40B4-BE49-F238E27FC236}">
                <a16:creationId xmlns:a16="http://schemas.microsoft.com/office/drawing/2014/main" id="{BC2B38BF-1A47-459D-87EB-87E2FF84AAA4}"/>
              </a:ext>
            </a:extLst>
          </p:cNvPr>
          <p:cNvCxnSpPr/>
          <p:nvPr/>
        </p:nvCxnSpPr>
        <p:spPr>
          <a:xfrm>
            <a:off x="185621" y="1229567"/>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31A16FEB-443E-4763-A54F-08668CDCC13B}"/>
              </a:ext>
            </a:extLst>
          </p:cNvPr>
          <p:cNvSpPr>
            <a:spLocks noChangeShapeType="1"/>
          </p:cNvSpPr>
          <p:nvPr/>
        </p:nvSpPr>
        <p:spPr bwMode="auto">
          <a:xfrm>
            <a:off x="-570144" y="14325586"/>
            <a:ext cx="18166634" cy="0"/>
          </a:xfrm>
          <a:prstGeom prst="line">
            <a:avLst/>
          </a:prstGeom>
          <a:ln w="76200">
            <a:solidFill>
              <a:schemeClr val="tx1"/>
            </a:solidFill>
            <a:headEnd/>
            <a:tailEnd/>
          </a:ln>
        </p:spPr>
        <p:style>
          <a:lnRef idx="1">
            <a:schemeClr val="accent3"/>
          </a:lnRef>
          <a:fillRef idx="0">
            <a:schemeClr val="accent3"/>
          </a:fillRef>
          <a:effectRef idx="0">
            <a:schemeClr val="accent3"/>
          </a:effectRef>
          <a:fontRef idx="minor">
            <a:schemeClr val="tx1"/>
          </a:fontRef>
        </p:style>
        <p:txBody>
          <a:bodyPr/>
          <a:lstStyle/>
          <a:p>
            <a:pPr algn="l"/>
            <a:endParaRPr lang="en-US" sz="2667" dirty="0">
              <a:ln>
                <a:solidFill>
                  <a:schemeClr val="accent3">
                    <a:shade val="95000"/>
                    <a:satMod val="104999"/>
                  </a:schemeClr>
                </a:solidFill>
              </a:ln>
              <a:solidFill>
                <a:srgbClr val="002060"/>
              </a:solidFill>
            </a:endParaRPr>
          </a:p>
        </p:txBody>
      </p:sp>
      <p:sp>
        <p:nvSpPr>
          <p:cNvPr id="11" name="Line 10">
            <a:extLst>
              <a:ext uri="{FF2B5EF4-FFF2-40B4-BE49-F238E27FC236}">
                <a16:creationId xmlns:a16="http://schemas.microsoft.com/office/drawing/2014/main" id="{379A229C-C67B-48C4-B089-50C5FB50395E}"/>
              </a:ext>
            </a:extLst>
          </p:cNvPr>
          <p:cNvSpPr>
            <a:spLocks noChangeShapeType="1"/>
          </p:cNvSpPr>
          <p:nvPr/>
        </p:nvSpPr>
        <p:spPr bwMode="auto">
          <a:xfrm>
            <a:off x="671115" y="14852573"/>
            <a:ext cx="15850084" cy="0"/>
          </a:xfrm>
          <a:prstGeom prst="line">
            <a:avLst/>
          </a:prstGeom>
          <a:noFill/>
          <a:ln w="77063">
            <a:solidFill>
              <a:srgbClr val="002060"/>
            </a:solidFill>
            <a:round/>
            <a:headEnd/>
            <a:tailEnd/>
          </a:ln>
        </p:spPr>
        <p:txBody>
          <a:bodyPr/>
          <a:lstStyle/>
          <a:p>
            <a:pPr algn="l"/>
            <a:endParaRPr lang="en-US" sz="2667" dirty="0">
              <a:solidFill>
                <a:srgbClr val="002060"/>
              </a:solidFill>
            </a:endParaRPr>
          </a:p>
        </p:txBody>
      </p:sp>
      <p:sp>
        <p:nvSpPr>
          <p:cNvPr id="17" name="Title 2">
            <a:extLst>
              <a:ext uri="{FF2B5EF4-FFF2-40B4-BE49-F238E27FC236}">
                <a16:creationId xmlns:a16="http://schemas.microsoft.com/office/drawing/2014/main" id="{3FDC3E52-247D-4EB1-9AFA-033AA91830CA}"/>
              </a:ext>
            </a:extLst>
          </p:cNvPr>
          <p:cNvSpPr txBox="1">
            <a:spLocks/>
          </p:cNvSpPr>
          <p:nvPr/>
        </p:nvSpPr>
        <p:spPr>
          <a:xfrm>
            <a:off x="11494463" y="115107"/>
            <a:ext cx="5719936" cy="975390"/>
          </a:xfrm>
          <a:prstGeom prst="rect">
            <a:avLst/>
          </a:prstGeom>
          <a:solidFill>
            <a:schemeClr val="accent4">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sp>
        <p:nvSpPr>
          <p:cNvPr id="3" name="Rectangle 2">
            <a:extLst>
              <a:ext uri="{FF2B5EF4-FFF2-40B4-BE49-F238E27FC236}">
                <a16:creationId xmlns:a16="http://schemas.microsoft.com/office/drawing/2014/main" id="{16547988-8B6C-4E76-8A5C-5D7EF042BC55}"/>
              </a:ext>
            </a:extLst>
          </p:cNvPr>
          <p:cNvSpPr/>
          <p:nvPr/>
        </p:nvSpPr>
        <p:spPr>
          <a:xfrm>
            <a:off x="342269" y="1134425"/>
            <a:ext cx="16655723" cy="7355860"/>
          </a:xfrm>
          <a:prstGeom prst="rect">
            <a:avLst/>
          </a:prstGeom>
        </p:spPr>
        <p:txBody>
          <a:bodyPr wrap="square">
            <a:spAutoFit/>
          </a:bodyPr>
          <a:lstStyle/>
          <a:p>
            <a:pPr algn="l"/>
            <a:r>
              <a:rPr lang="en-US" sz="28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Today’s lesson focuses on events directly after the flood wiped out all creation, except for all living creatures—human and otherwise—in the ark. Interestingly, the flood is one of the most well-attested accounts in history. </a:t>
            </a:r>
            <a:endParaRPr lang="en-US" sz="6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endParaRPr>
          </a:p>
          <a:p>
            <a:pPr algn="l"/>
            <a:r>
              <a:rPr lang="en-US" sz="6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a:t>
            </a:r>
          </a:p>
          <a:p>
            <a:pPr algn="l"/>
            <a:r>
              <a:rPr lang="en-US" sz="28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The biblical account of the flood is but one of at least five ancient flood stories. The existence of the latter leads some to believe that the biblical account used them as sources and that the flood is a legendary myth of an ancient and ignorant people. But if there truly was a great flood in ancient times, then stories of the event would be passed down from generation to generation. </a:t>
            </a:r>
            <a:endParaRPr lang="en-US" sz="6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endParaRPr>
          </a:p>
          <a:p>
            <a:pPr algn="l"/>
            <a:r>
              <a:rPr lang="en-US" sz="6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a:t>
            </a:r>
          </a:p>
          <a:p>
            <a:pPr algn="l"/>
            <a:r>
              <a:rPr lang="en-US" sz="28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As people spread over the earth and formed distinct cultures, these stories would take on the characteristics of those cultures. It would be strange indeed if accounts of the actual flood were absent altogether from ancient writings! So, the existence of the nonbiblical stories serves to confirm that there was indeed a great flood at some point in history. The Bible’s account of this flood is the accurate one. </a:t>
            </a:r>
            <a:endParaRPr lang="en-US" sz="6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endParaRPr>
          </a:p>
          <a:p>
            <a:pPr algn="l"/>
            <a:r>
              <a:rPr lang="en-US" sz="6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a:t>
            </a:r>
          </a:p>
          <a:p>
            <a:pPr algn="l"/>
            <a:r>
              <a:rPr lang="en-US" sz="28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The biblical account of the great flood is detailed in giving specifics for the beginning of the flood, the length of time the rain fell, how long the floodwaters covered the earth, and how long it took for the waters to recede. The total amount of time adds up to more than a year (Genesis 7:11; 8:14). </a:t>
            </a:r>
            <a:endParaRPr lang="en-US" sz="6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endParaRPr>
          </a:p>
          <a:p>
            <a:pPr algn="l"/>
            <a:r>
              <a:rPr lang="en-US" sz="6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a:t>
            </a:r>
          </a:p>
          <a:p>
            <a:pPr algn="l"/>
            <a:r>
              <a:rPr lang="en-US" sz="28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Having made it safely through the flood, creation and humankind had another chance. But even as that new chance began, God was fully aware of the still-present reality of man’s brokenness. Sadly, even before the end of Genesis 9, sin manifested itself again. Humanity’s brokenness becomes apparent. </a:t>
            </a:r>
          </a:p>
        </p:txBody>
      </p:sp>
    </p:spTree>
    <p:extLst>
      <p:ext uri="{BB962C8B-B14F-4D97-AF65-F5344CB8AC3E}">
        <p14:creationId xmlns:p14="http://schemas.microsoft.com/office/powerpoint/2010/main" val="3511111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5C9339D-14D7-420F-943D-8659FD90E6F5}"/>
              </a:ext>
            </a:extLst>
          </p:cNvPr>
          <p:cNvPicPr>
            <a:picLocks noChangeAspect="1"/>
          </p:cNvPicPr>
          <p:nvPr/>
        </p:nvPicPr>
        <p:blipFill rotWithShape="1">
          <a:blip r:embed="rId3">
            <a:duotone>
              <a:schemeClr val="accent5">
                <a:shade val="45000"/>
                <a:satMod val="135000"/>
              </a:schemeClr>
              <a:prstClr val="white"/>
            </a:duotone>
            <a:alphaModFix amt="85000"/>
            <a:extLst>
              <a:ext uri="{BEBA8EAE-BF5A-486C-A8C5-ECC9F3942E4B}">
                <a14:imgProps xmlns:a14="http://schemas.microsoft.com/office/drawing/2010/main">
                  <a14:imgLayer r:embed="rId4">
                    <a14:imgEffect>
                      <a14:colorTemperature colorTemp="6443"/>
                    </a14:imgEffect>
                    <a14:imgEffect>
                      <a14:brightnessContrast bright="40000" contrast="40000"/>
                    </a14:imgEffect>
                  </a14:imgLayer>
                </a14:imgProps>
              </a:ext>
            </a:extLst>
          </a:blip>
          <a:srcRect t="23077" r="15456"/>
          <a:stretch/>
        </p:blipFill>
        <p:spPr>
          <a:xfrm>
            <a:off x="2894435" y="-2244453"/>
            <a:ext cx="7403889" cy="6413188"/>
          </a:xfrm>
          <a:prstGeom prst="flowChartConnector">
            <a:avLst/>
          </a:prstGeom>
          <a:solidFill>
            <a:schemeClr val="accent2">
              <a:lumMod val="60000"/>
              <a:lumOff val="40000"/>
            </a:schemeClr>
          </a:solidFill>
        </p:spPr>
      </p:pic>
      <p:pic>
        <p:nvPicPr>
          <p:cNvPr id="18" name="Picture 17">
            <a:extLst>
              <a:ext uri="{FF2B5EF4-FFF2-40B4-BE49-F238E27FC236}">
                <a16:creationId xmlns:a16="http://schemas.microsoft.com/office/drawing/2014/main" id="{9CFA7533-4762-4655-B04F-09249ABE75B4}"/>
              </a:ext>
            </a:extLst>
          </p:cNvPr>
          <p:cNvPicPr>
            <a:picLocks noChangeAspect="1"/>
          </p:cNvPicPr>
          <p:nvPr/>
        </p:nvPicPr>
        <p:blipFill>
          <a:blip r:embed="rId5">
            <a:alphaModFix amt="35000"/>
          </a:blip>
          <a:srcRect t="29245" b="29245"/>
          <a:stretch/>
        </p:blipFill>
        <p:spPr>
          <a:xfrm>
            <a:off x="6591301" y="3608911"/>
            <a:ext cx="10299792" cy="6413188"/>
          </a:xfrm>
          <a:prstGeom prst="flowChartConnector">
            <a:avLst/>
          </a:prstGeom>
          <a:solidFill>
            <a:schemeClr val="accent2">
              <a:lumMod val="60000"/>
              <a:lumOff val="40000"/>
            </a:schemeClr>
          </a:solidFill>
        </p:spPr>
      </p:pic>
      <p:pic>
        <p:nvPicPr>
          <p:cNvPr id="19" name="Picture 18">
            <a:extLst>
              <a:ext uri="{FF2B5EF4-FFF2-40B4-BE49-F238E27FC236}">
                <a16:creationId xmlns:a16="http://schemas.microsoft.com/office/drawing/2014/main" id="{A22ACD9F-923B-4484-AC33-C77C1FE5D30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Lst>
          </a:blip>
          <a:srcRect t="26594" b="26594"/>
          <a:stretch/>
        </p:blipFill>
        <p:spPr>
          <a:xfrm rot="20257490">
            <a:off x="-580649" y="4376386"/>
            <a:ext cx="6543703" cy="4594954"/>
          </a:xfrm>
          <a:prstGeom prst="flowChartConnector">
            <a:avLst/>
          </a:prstGeom>
          <a:solidFill>
            <a:schemeClr val="accent2">
              <a:lumMod val="60000"/>
              <a:lumOff val="40000"/>
            </a:schemeClr>
          </a:solidFill>
        </p:spPr>
      </p:pic>
      <p:sp>
        <p:nvSpPr>
          <p:cNvPr id="13" name="TextBox 12">
            <a:extLst>
              <a:ext uri="{FF2B5EF4-FFF2-40B4-BE49-F238E27FC236}">
                <a16:creationId xmlns:a16="http://schemas.microsoft.com/office/drawing/2014/main" id="{2EF63E21-0A62-4E0C-B58D-55FE45E3F202}"/>
              </a:ext>
            </a:extLst>
          </p:cNvPr>
          <p:cNvSpPr txBox="1"/>
          <p:nvPr/>
        </p:nvSpPr>
        <p:spPr>
          <a:xfrm>
            <a:off x="76630" y="243388"/>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LESSON CONTEXT</a:t>
            </a:r>
          </a:p>
        </p:txBody>
      </p:sp>
      <p:cxnSp>
        <p:nvCxnSpPr>
          <p:cNvPr id="15" name="Straight Connector 14">
            <a:extLst>
              <a:ext uri="{FF2B5EF4-FFF2-40B4-BE49-F238E27FC236}">
                <a16:creationId xmlns:a16="http://schemas.microsoft.com/office/drawing/2014/main" id="{BC2B38BF-1A47-459D-87EB-87E2FF84AAA4}"/>
              </a:ext>
            </a:extLst>
          </p:cNvPr>
          <p:cNvCxnSpPr/>
          <p:nvPr/>
        </p:nvCxnSpPr>
        <p:spPr>
          <a:xfrm>
            <a:off x="-8356" y="1377907"/>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31A16FEB-443E-4763-A54F-08668CDCC13B}"/>
              </a:ext>
            </a:extLst>
          </p:cNvPr>
          <p:cNvSpPr>
            <a:spLocks noChangeShapeType="1"/>
          </p:cNvSpPr>
          <p:nvPr/>
        </p:nvSpPr>
        <p:spPr bwMode="auto">
          <a:xfrm>
            <a:off x="-757554" y="12268855"/>
            <a:ext cx="18166634" cy="0"/>
          </a:xfrm>
          <a:prstGeom prst="line">
            <a:avLst/>
          </a:prstGeom>
          <a:ln w="76200">
            <a:solidFill>
              <a:schemeClr val="tx1"/>
            </a:solidFill>
            <a:headEnd/>
            <a:tailEnd/>
          </a:ln>
        </p:spPr>
        <p:style>
          <a:lnRef idx="1">
            <a:schemeClr val="accent3"/>
          </a:lnRef>
          <a:fillRef idx="0">
            <a:schemeClr val="accent3"/>
          </a:fillRef>
          <a:effectRef idx="0">
            <a:schemeClr val="accent3"/>
          </a:effectRef>
          <a:fontRef idx="minor">
            <a:schemeClr val="tx1"/>
          </a:fontRef>
        </p:style>
        <p:txBody>
          <a:bodyPr/>
          <a:lstStyle/>
          <a:p>
            <a:pPr algn="l"/>
            <a:endParaRPr lang="en-US" sz="2667" dirty="0">
              <a:ln>
                <a:solidFill>
                  <a:schemeClr val="accent3">
                    <a:shade val="95000"/>
                    <a:satMod val="104999"/>
                  </a:schemeClr>
                </a:solidFill>
              </a:ln>
              <a:solidFill>
                <a:srgbClr val="002060"/>
              </a:solidFill>
            </a:endParaRPr>
          </a:p>
        </p:txBody>
      </p:sp>
      <p:sp>
        <p:nvSpPr>
          <p:cNvPr id="11" name="Line 10">
            <a:extLst>
              <a:ext uri="{FF2B5EF4-FFF2-40B4-BE49-F238E27FC236}">
                <a16:creationId xmlns:a16="http://schemas.microsoft.com/office/drawing/2014/main" id="{379A229C-C67B-48C4-B089-50C5FB50395E}"/>
              </a:ext>
            </a:extLst>
          </p:cNvPr>
          <p:cNvSpPr>
            <a:spLocks noChangeShapeType="1"/>
          </p:cNvSpPr>
          <p:nvPr/>
        </p:nvSpPr>
        <p:spPr bwMode="auto">
          <a:xfrm>
            <a:off x="671115" y="12886866"/>
            <a:ext cx="15850084" cy="0"/>
          </a:xfrm>
          <a:prstGeom prst="line">
            <a:avLst/>
          </a:prstGeom>
          <a:noFill/>
          <a:ln w="77063">
            <a:solidFill>
              <a:srgbClr val="002060"/>
            </a:solidFill>
            <a:round/>
            <a:headEnd/>
            <a:tailEnd/>
          </a:ln>
        </p:spPr>
        <p:txBody>
          <a:bodyPr/>
          <a:lstStyle/>
          <a:p>
            <a:pPr algn="l"/>
            <a:endParaRPr lang="en-US" sz="2667" dirty="0">
              <a:solidFill>
                <a:srgbClr val="002060"/>
              </a:solidFill>
            </a:endParaRPr>
          </a:p>
        </p:txBody>
      </p:sp>
      <p:sp>
        <p:nvSpPr>
          <p:cNvPr id="17" name="Title 2">
            <a:extLst>
              <a:ext uri="{FF2B5EF4-FFF2-40B4-BE49-F238E27FC236}">
                <a16:creationId xmlns:a16="http://schemas.microsoft.com/office/drawing/2014/main" id="{3FDC3E52-247D-4EB1-9AFA-033AA91830CA}"/>
              </a:ext>
            </a:extLst>
          </p:cNvPr>
          <p:cNvSpPr txBox="1">
            <a:spLocks/>
          </p:cNvSpPr>
          <p:nvPr/>
        </p:nvSpPr>
        <p:spPr>
          <a:xfrm>
            <a:off x="11341030" y="188317"/>
            <a:ext cx="5719936" cy="975390"/>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t>
            </a:r>
            <a:r>
              <a:rPr lang="en-US" sz="6400" b="1" i="1" dirty="0">
                <a:solidFill>
                  <a:schemeClr val="accent4">
                    <a:lumMod val="50000"/>
                  </a:schemeClr>
                </a:solidFill>
                <a:latin typeface="Gotham Medium"/>
              </a:rPr>
              <a:t>Altar</a:t>
            </a:r>
          </a:p>
        </p:txBody>
      </p:sp>
      <p:sp>
        <p:nvSpPr>
          <p:cNvPr id="16" name="Rectangle 15">
            <a:extLst>
              <a:ext uri="{FF2B5EF4-FFF2-40B4-BE49-F238E27FC236}">
                <a16:creationId xmlns:a16="http://schemas.microsoft.com/office/drawing/2014/main" id="{8DFD857F-18E1-4A1A-9E95-39FBE32C891A}"/>
              </a:ext>
            </a:extLst>
          </p:cNvPr>
          <p:cNvSpPr/>
          <p:nvPr/>
        </p:nvSpPr>
        <p:spPr>
          <a:xfrm>
            <a:off x="3743911" y="1425310"/>
            <a:ext cx="12777287" cy="769441"/>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4400" b="1" u="sng" cap="small" dirty="0">
                <a:solidFill>
                  <a:schemeClr val="bg1"/>
                </a:solidFill>
                <a:latin typeface="Gotham Medium" panose="02000604030000020004"/>
                <a:ea typeface="Helvetica Neue"/>
                <a:cs typeface="Helvetica Neue"/>
                <a:sym typeface="Helvetica Neue"/>
              </a:rPr>
              <a:t>It’s About Time!</a:t>
            </a:r>
          </a:p>
        </p:txBody>
      </p:sp>
      <p:sp>
        <p:nvSpPr>
          <p:cNvPr id="4" name="Rectangle 3">
            <a:extLst>
              <a:ext uri="{FF2B5EF4-FFF2-40B4-BE49-F238E27FC236}">
                <a16:creationId xmlns:a16="http://schemas.microsoft.com/office/drawing/2014/main" id="{D7A20A24-47FF-4F7C-8916-A9591F2F85CE}"/>
              </a:ext>
            </a:extLst>
          </p:cNvPr>
          <p:cNvSpPr/>
          <p:nvPr/>
        </p:nvSpPr>
        <p:spPr>
          <a:xfrm>
            <a:off x="3238499" y="2242153"/>
            <a:ext cx="13282699" cy="6001643"/>
          </a:xfrm>
          <a:prstGeom prst="rect">
            <a:avLst/>
          </a:prstGeom>
        </p:spPr>
        <p:txBody>
          <a:bodyPr wrap="square">
            <a:spAutoFit/>
          </a:bodyPr>
          <a:lstStyle/>
          <a:p>
            <a:pPr lvl="1"/>
            <a:r>
              <a:rPr lang="en-US" sz="3200" b="1" dirty="0">
                <a:solidFill>
                  <a:srgbClr val="00000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Noah and his family’s time on the ark stands as a testament to their unwavering faith and obedience to God’s commands. According to Genesis 7–8, the humans and animals aboard the ark (probably not the most comfortable of accommodations) spent more than a year on a wooden zoo.  The extensive period of flooding shows the severity of God’s judgment against evil. But even when the waters recede and the ark comes to rest on dry land, Noah and his family don’t just jump out to stretch their legs. After about eight months afloat, they spend about two months waiting for God to signal that the time has come for them to disembark.  That kind of patience is consistent with what the author of Hebrews deems true of Noah: he was a person of patient faith. (Hebrews 11:7 mentions faithful obedience to build the ark in the first place. )</a:t>
            </a:r>
          </a:p>
        </p:txBody>
      </p:sp>
      <mc:AlternateContent xmlns:mc="http://schemas.openxmlformats.org/markup-compatibility/2006">
        <mc:Choice xmlns:p14="http://schemas.microsoft.com/office/powerpoint/2010/main" Requires="p14">
          <p:contentPart p14:bwMode="auto" r:id="rId8">
            <p14:nvContentPartPr>
              <p14:cNvPr id="2" name="Ink 1">
                <a:extLst>
                  <a:ext uri="{FF2B5EF4-FFF2-40B4-BE49-F238E27FC236}">
                    <a16:creationId xmlns:a16="http://schemas.microsoft.com/office/drawing/2014/main" id="{95D2741C-E157-BA0F-2325-550544BE3F76}"/>
                  </a:ext>
                </a:extLst>
              </p14:cNvPr>
              <p14:cNvContentPartPr/>
              <p14:nvPr/>
            </p14:nvContentPartPr>
            <p14:xfrm>
              <a:off x="-4648260" y="3581340"/>
              <a:ext cx="360" cy="360"/>
            </p14:xfrm>
          </p:contentPart>
        </mc:Choice>
        <mc:Fallback>
          <p:pic>
            <p:nvPicPr>
              <p:cNvPr id="2" name="Ink 1">
                <a:extLst>
                  <a:ext uri="{FF2B5EF4-FFF2-40B4-BE49-F238E27FC236}">
                    <a16:creationId xmlns:a16="http://schemas.microsoft.com/office/drawing/2014/main" id="{95D2741C-E157-BA0F-2325-550544BE3F76}"/>
                  </a:ext>
                </a:extLst>
              </p:cNvPr>
              <p:cNvPicPr/>
              <p:nvPr/>
            </p:nvPicPr>
            <p:blipFill>
              <a:blip r:embed="rId9"/>
              <a:stretch>
                <a:fillRect/>
              </a:stretch>
            </p:blipFill>
            <p:spPr>
              <a:xfrm>
                <a:off x="-4654380" y="3575220"/>
                <a:ext cx="12600" cy="126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3" name="Ink 2">
                <a:extLst>
                  <a:ext uri="{FF2B5EF4-FFF2-40B4-BE49-F238E27FC236}">
                    <a16:creationId xmlns:a16="http://schemas.microsoft.com/office/drawing/2014/main" id="{696FA8DA-60DF-4DA1-7156-3440ED33D66A}"/>
                  </a:ext>
                </a:extLst>
              </p14:cNvPr>
              <p14:cNvContentPartPr/>
              <p14:nvPr/>
            </p14:nvContentPartPr>
            <p14:xfrm>
              <a:off x="-75900" y="7352700"/>
              <a:ext cx="15120" cy="360"/>
            </p14:xfrm>
          </p:contentPart>
        </mc:Choice>
        <mc:Fallback>
          <p:pic>
            <p:nvPicPr>
              <p:cNvPr id="3" name="Ink 2">
                <a:extLst>
                  <a:ext uri="{FF2B5EF4-FFF2-40B4-BE49-F238E27FC236}">
                    <a16:creationId xmlns:a16="http://schemas.microsoft.com/office/drawing/2014/main" id="{696FA8DA-60DF-4DA1-7156-3440ED33D66A}"/>
                  </a:ext>
                </a:extLst>
              </p:cNvPr>
              <p:cNvPicPr/>
              <p:nvPr/>
            </p:nvPicPr>
            <p:blipFill>
              <a:blip r:embed="rId11"/>
              <a:stretch>
                <a:fillRect/>
              </a:stretch>
            </p:blipFill>
            <p:spPr>
              <a:xfrm>
                <a:off x="-82020" y="7346580"/>
                <a:ext cx="27360" cy="126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5" name="Ink 4">
                <a:extLst>
                  <a:ext uri="{FF2B5EF4-FFF2-40B4-BE49-F238E27FC236}">
                    <a16:creationId xmlns:a16="http://schemas.microsoft.com/office/drawing/2014/main" id="{597A4738-F14D-DD08-6DF3-CE94C987BF38}"/>
                  </a:ext>
                </a:extLst>
              </p14:cNvPr>
              <p14:cNvContentPartPr/>
              <p14:nvPr/>
            </p14:nvContentPartPr>
            <p14:xfrm>
              <a:off x="723300" y="6972540"/>
              <a:ext cx="360" cy="360"/>
            </p14:xfrm>
          </p:contentPart>
        </mc:Choice>
        <mc:Fallback>
          <p:pic>
            <p:nvPicPr>
              <p:cNvPr id="5" name="Ink 4">
                <a:extLst>
                  <a:ext uri="{FF2B5EF4-FFF2-40B4-BE49-F238E27FC236}">
                    <a16:creationId xmlns:a16="http://schemas.microsoft.com/office/drawing/2014/main" id="{597A4738-F14D-DD08-6DF3-CE94C987BF38}"/>
                  </a:ext>
                </a:extLst>
              </p:cNvPr>
              <p:cNvPicPr/>
              <p:nvPr/>
            </p:nvPicPr>
            <p:blipFill>
              <a:blip r:embed="rId9"/>
              <a:stretch>
                <a:fillRect/>
              </a:stretch>
            </p:blipFill>
            <p:spPr>
              <a:xfrm>
                <a:off x="717180" y="6966420"/>
                <a:ext cx="12600" cy="126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6" name="Ink 5">
                <a:extLst>
                  <a:ext uri="{FF2B5EF4-FFF2-40B4-BE49-F238E27FC236}">
                    <a16:creationId xmlns:a16="http://schemas.microsoft.com/office/drawing/2014/main" id="{1A0E9572-728F-1174-690C-33692E5DF749}"/>
                  </a:ext>
                </a:extLst>
              </p14:cNvPr>
              <p14:cNvContentPartPr/>
              <p14:nvPr/>
            </p14:nvContentPartPr>
            <p14:xfrm>
              <a:off x="-3886140" y="11468220"/>
              <a:ext cx="360" cy="360"/>
            </p14:xfrm>
          </p:contentPart>
        </mc:Choice>
        <mc:Fallback>
          <p:pic>
            <p:nvPicPr>
              <p:cNvPr id="6" name="Ink 5">
                <a:extLst>
                  <a:ext uri="{FF2B5EF4-FFF2-40B4-BE49-F238E27FC236}">
                    <a16:creationId xmlns:a16="http://schemas.microsoft.com/office/drawing/2014/main" id="{1A0E9572-728F-1174-690C-33692E5DF749}"/>
                  </a:ext>
                </a:extLst>
              </p:cNvPr>
              <p:cNvPicPr/>
              <p:nvPr/>
            </p:nvPicPr>
            <p:blipFill>
              <a:blip r:embed="rId9"/>
              <a:stretch>
                <a:fillRect/>
              </a:stretch>
            </p:blipFill>
            <p:spPr>
              <a:xfrm>
                <a:off x="-3892260" y="11462100"/>
                <a:ext cx="12600" cy="12600"/>
              </a:xfrm>
              <a:prstGeom prst="rect">
                <a:avLst/>
              </a:prstGeom>
            </p:spPr>
          </p:pic>
        </mc:Fallback>
      </mc:AlternateContent>
    </p:spTree>
    <p:extLst>
      <p:ext uri="{BB962C8B-B14F-4D97-AF65-F5344CB8AC3E}">
        <p14:creationId xmlns:p14="http://schemas.microsoft.com/office/powerpoint/2010/main" val="499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B7544-8E47-757C-8074-E6EDD232ADE9}"/>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E2206DC9-AD67-DBAD-2FB3-CF930FB0DA91}"/>
              </a:ext>
            </a:extLst>
          </p:cNvPr>
          <p:cNvPicPr>
            <a:picLocks noChangeAspect="1"/>
          </p:cNvPicPr>
          <p:nvPr/>
        </p:nvPicPr>
        <p:blipFill rotWithShape="1">
          <a:blip r:embed="rId3">
            <a:alphaModFix amt="20000"/>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2351127" y="-2467780"/>
            <a:ext cx="7403889" cy="6413188"/>
          </a:xfrm>
          <a:prstGeom prst="flowChartConnector">
            <a:avLst/>
          </a:prstGeom>
          <a:blipFill dpi="0" rotWithShape="1">
            <a:blip r:embed="rId5">
              <a:alphaModFix amt="20000"/>
              <a:duotone>
                <a:prstClr val="black"/>
                <a:schemeClr val="accent2">
                  <a:tint val="45000"/>
                  <a:satMod val="400000"/>
                </a:schemeClr>
              </a:duotone>
            </a:blip>
            <a:srcRect/>
            <a:tile tx="0" ty="0" sx="100000" sy="100000" flip="none" algn="tl"/>
          </a:blipFill>
        </p:spPr>
      </p:pic>
      <p:pic>
        <p:nvPicPr>
          <p:cNvPr id="18" name="Picture 17">
            <a:extLst>
              <a:ext uri="{FF2B5EF4-FFF2-40B4-BE49-F238E27FC236}">
                <a16:creationId xmlns:a16="http://schemas.microsoft.com/office/drawing/2014/main" id="{FCFA8CDF-95FE-9C82-4C37-EBC6CF5A5F8A}"/>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Lst>
          </a:blip>
          <a:srcRect t="10608" b="10608"/>
          <a:stretch/>
        </p:blipFill>
        <p:spPr>
          <a:xfrm rot="20013670">
            <a:off x="13132332" y="2788407"/>
            <a:ext cx="4715994" cy="4919972"/>
          </a:xfrm>
          <a:prstGeom prst="flowChartConnector">
            <a:avLst/>
          </a:prstGeom>
        </p:spPr>
      </p:pic>
      <p:pic>
        <p:nvPicPr>
          <p:cNvPr id="19" name="Picture 18">
            <a:extLst>
              <a:ext uri="{FF2B5EF4-FFF2-40B4-BE49-F238E27FC236}">
                <a16:creationId xmlns:a16="http://schemas.microsoft.com/office/drawing/2014/main" id="{CCEDD1AA-A715-3D57-1A89-9E566A2D3EB7}"/>
              </a:ext>
            </a:extLst>
          </p:cNvPr>
          <p:cNvPicPr>
            <a:picLocks noChangeAspect="1"/>
          </p:cNvPicPr>
          <p:nvPr/>
        </p:nvPicPr>
        <p:blipFill rotWithShape="1">
          <a:blip r:embed="rId8">
            <a:alphaModFix amt="85000"/>
            <a:extLst>
              <a:ext uri="{BEBA8EAE-BF5A-486C-A8C5-ECC9F3942E4B}">
                <a14:imgProps xmlns:a14="http://schemas.microsoft.com/office/drawing/2010/main">
                  <a14:imgLayer r:embed="rId4">
                    <a14:imgEffect>
                      <a14:artisticCrisscrossEtching/>
                    </a14:imgEffect>
                    <a14:imgEffect>
                      <a14:colorTemperature colorTemp="6443"/>
                    </a14:imgEffect>
                    <a14:imgEffect>
                      <a14:brightnessContrast bright="40000" contrast="-20000"/>
                    </a14:imgEffect>
                  </a14:imgLayer>
                </a14:imgProps>
              </a:ext>
            </a:extLst>
          </a:blip>
          <a:srcRect t="23077" r="15456" b="17548"/>
          <a:stretch/>
        </p:blipFill>
        <p:spPr>
          <a:xfrm>
            <a:off x="-102924" y="4803459"/>
            <a:ext cx="7403889" cy="4950141"/>
          </a:xfrm>
          <a:prstGeom prst="flowChartConnector">
            <a:avLst/>
          </a:prstGeom>
        </p:spPr>
      </p:pic>
      <p:sp>
        <p:nvSpPr>
          <p:cNvPr id="13" name="TextBox 12">
            <a:extLst>
              <a:ext uri="{FF2B5EF4-FFF2-40B4-BE49-F238E27FC236}">
                <a16:creationId xmlns:a16="http://schemas.microsoft.com/office/drawing/2014/main" id="{5CB0C87C-747A-1B93-7C30-88E416B75EBB}"/>
              </a:ext>
            </a:extLst>
          </p:cNvPr>
          <p:cNvSpPr txBox="1"/>
          <p:nvPr/>
        </p:nvSpPr>
        <p:spPr>
          <a:xfrm>
            <a:off x="279297" y="273021"/>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LESSON CONTEXT</a:t>
            </a:r>
          </a:p>
        </p:txBody>
      </p:sp>
      <p:cxnSp>
        <p:nvCxnSpPr>
          <p:cNvPr id="15" name="Straight Connector 14">
            <a:extLst>
              <a:ext uri="{FF2B5EF4-FFF2-40B4-BE49-F238E27FC236}">
                <a16:creationId xmlns:a16="http://schemas.microsoft.com/office/drawing/2014/main" id="{BCB3107B-84D4-2511-5941-7663D37B82A5}"/>
              </a:ext>
            </a:extLst>
          </p:cNvPr>
          <p:cNvCxnSpPr/>
          <p:nvPr/>
        </p:nvCxnSpPr>
        <p:spPr>
          <a:xfrm>
            <a:off x="194311" y="1407540"/>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1F9F1823-0F4E-DCB2-4419-8D7C94F22FEB}"/>
              </a:ext>
            </a:extLst>
          </p:cNvPr>
          <p:cNvSpPr>
            <a:spLocks noChangeShapeType="1"/>
          </p:cNvSpPr>
          <p:nvPr/>
        </p:nvSpPr>
        <p:spPr bwMode="auto">
          <a:xfrm>
            <a:off x="-757554" y="12268855"/>
            <a:ext cx="18166634" cy="0"/>
          </a:xfrm>
          <a:prstGeom prst="line">
            <a:avLst/>
          </a:prstGeom>
          <a:ln w="76200">
            <a:solidFill>
              <a:schemeClr val="tx1"/>
            </a:solidFill>
            <a:headEnd/>
            <a:tailEnd/>
          </a:ln>
        </p:spPr>
        <p:style>
          <a:lnRef idx="1">
            <a:schemeClr val="accent3"/>
          </a:lnRef>
          <a:fillRef idx="0">
            <a:schemeClr val="accent3"/>
          </a:fillRef>
          <a:effectRef idx="0">
            <a:schemeClr val="accent3"/>
          </a:effectRef>
          <a:fontRef idx="minor">
            <a:schemeClr val="tx1"/>
          </a:fontRef>
        </p:style>
        <p:txBody>
          <a:bodyPr/>
          <a:lstStyle/>
          <a:p>
            <a:pPr algn="l"/>
            <a:endParaRPr lang="en-US" sz="2667" dirty="0">
              <a:ln>
                <a:solidFill>
                  <a:schemeClr val="accent3">
                    <a:shade val="95000"/>
                    <a:satMod val="104999"/>
                  </a:schemeClr>
                </a:solidFill>
              </a:ln>
              <a:solidFill>
                <a:srgbClr val="002060"/>
              </a:solidFill>
            </a:endParaRPr>
          </a:p>
        </p:txBody>
      </p:sp>
      <p:sp>
        <p:nvSpPr>
          <p:cNvPr id="11" name="Line 10">
            <a:extLst>
              <a:ext uri="{FF2B5EF4-FFF2-40B4-BE49-F238E27FC236}">
                <a16:creationId xmlns:a16="http://schemas.microsoft.com/office/drawing/2014/main" id="{A0F73E65-B375-66A6-ACDA-8654EDC60A5C}"/>
              </a:ext>
            </a:extLst>
          </p:cNvPr>
          <p:cNvSpPr>
            <a:spLocks noChangeShapeType="1"/>
          </p:cNvSpPr>
          <p:nvPr/>
        </p:nvSpPr>
        <p:spPr bwMode="auto">
          <a:xfrm>
            <a:off x="671115" y="12886866"/>
            <a:ext cx="15850084" cy="0"/>
          </a:xfrm>
          <a:prstGeom prst="line">
            <a:avLst/>
          </a:prstGeom>
          <a:noFill/>
          <a:ln w="77063">
            <a:solidFill>
              <a:srgbClr val="002060"/>
            </a:solidFill>
            <a:round/>
            <a:headEnd/>
            <a:tailEnd/>
          </a:ln>
        </p:spPr>
        <p:txBody>
          <a:bodyPr/>
          <a:lstStyle/>
          <a:p>
            <a:pPr algn="l"/>
            <a:endParaRPr lang="en-US" sz="2667" dirty="0">
              <a:solidFill>
                <a:srgbClr val="002060"/>
              </a:solidFill>
            </a:endParaRPr>
          </a:p>
        </p:txBody>
      </p:sp>
      <p:sp>
        <p:nvSpPr>
          <p:cNvPr id="17" name="Title 2">
            <a:extLst>
              <a:ext uri="{FF2B5EF4-FFF2-40B4-BE49-F238E27FC236}">
                <a16:creationId xmlns:a16="http://schemas.microsoft.com/office/drawing/2014/main" id="{D9F852B6-7C62-E097-B6D5-2CA05CA1969E}"/>
              </a:ext>
            </a:extLst>
          </p:cNvPr>
          <p:cNvSpPr txBox="1">
            <a:spLocks/>
          </p:cNvSpPr>
          <p:nvPr/>
        </p:nvSpPr>
        <p:spPr>
          <a:xfrm>
            <a:off x="11543697" y="217950"/>
            <a:ext cx="5719936" cy="975390"/>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sp>
        <p:nvSpPr>
          <p:cNvPr id="16" name="Rectangle 15">
            <a:extLst>
              <a:ext uri="{FF2B5EF4-FFF2-40B4-BE49-F238E27FC236}">
                <a16:creationId xmlns:a16="http://schemas.microsoft.com/office/drawing/2014/main" id="{34540880-8E3A-DDB0-01D0-E0667FD6FBD1}"/>
              </a:ext>
            </a:extLst>
          </p:cNvPr>
          <p:cNvSpPr/>
          <p:nvPr/>
        </p:nvSpPr>
        <p:spPr>
          <a:xfrm>
            <a:off x="355927" y="1537849"/>
            <a:ext cx="13531523" cy="748988"/>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4267" b="1" u="sng" cap="small" dirty="0">
                <a:solidFill>
                  <a:schemeClr val="bg1"/>
                </a:solidFill>
                <a:latin typeface="Gotham Medium" panose="02000604030000020004"/>
                <a:ea typeface="Helvetica Neue"/>
                <a:cs typeface="Helvetica Neue"/>
                <a:sym typeface="Helvetica Neue"/>
              </a:rPr>
              <a:t>A Burnt Offering</a:t>
            </a:r>
          </a:p>
        </p:txBody>
      </p:sp>
      <p:sp>
        <p:nvSpPr>
          <p:cNvPr id="4" name="Rectangle 3">
            <a:extLst>
              <a:ext uri="{FF2B5EF4-FFF2-40B4-BE49-F238E27FC236}">
                <a16:creationId xmlns:a16="http://schemas.microsoft.com/office/drawing/2014/main" id="{3E4A5C0F-8191-D3B7-9DA6-536410C1B2F5}"/>
              </a:ext>
            </a:extLst>
          </p:cNvPr>
          <p:cNvSpPr/>
          <p:nvPr/>
        </p:nvSpPr>
        <p:spPr>
          <a:xfrm>
            <a:off x="355927" y="2293308"/>
            <a:ext cx="13531523" cy="5262979"/>
          </a:xfrm>
          <a:prstGeom prst="rect">
            <a:avLst/>
          </a:prstGeom>
        </p:spPr>
        <p:txBody>
          <a:bodyPr wrap="square">
            <a:spAutoFit/>
          </a:bodyPr>
          <a:lstStyle/>
          <a:p>
            <a:pPr lvl="1"/>
            <a:r>
              <a:rPr lang="en-US" sz="2400" b="1" dirty="0">
                <a:solidFill>
                  <a:srgbClr val="00000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Noah’s building of an altar and his sacrificial offering after exiting the ark are not specific requests from God, even though God prepared him with the clean animals he would need (Gen.  7:2–3). The “burnt offering” of Genesis 8:20 is a type of sacrifice that could be used for a variety of functions (see Lev. 1:3–17). The burnt offering is entirely consumed by fire and for God alone, and it might signify the devotion of the worshiper— holding nothing back and demonstrating God’s provision. The offering is certainly not a “sin offering” (Lev. 4:1–25), which is intended to atone for sins or bring purification. Noah’s sacrifice does not turn away God’s anger or act as a request for mercy. God has already shown favor by reducing the flood waters and inviting the people to exit in safety. God has already spoken words of blessing (Gen. 8:17). </a:t>
            </a:r>
          </a:p>
          <a:p>
            <a:pPr lvl="1"/>
            <a:r>
              <a:rPr lang="en-US" sz="2400" b="1" dirty="0">
                <a:solidFill>
                  <a:srgbClr val="00000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a:t>
            </a:r>
          </a:p>
          <a:p>
            <a:pPr lvl="1"/>
            <a:r>
              <a:rPr lang="en-US" sz="2400" b="1" dirty="0">
                <a:solidFill>
                  <a:srgbClr val="00000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Thus Noah makes a sacrifice because he determines that is the right thing to do. God’s provision of the clean animals is also the case in the story of Genesis 22 (the text for next week’s lesson). When God provides what is needed for a sacrifice, His servants honor the gift by offering it back to Him (Gen. 22:13–14). </a:t>
            </a:r>
          </a:p>
        </p:txBody>
      </p:sp>
    </p:spTree>
    <p:extLst>
      <p:ext uri="{BB962C8B-B14F-4D97-AF65-F5344CB8AC3E}">
        <p14:creationId xmlns:p14="http://schemas.microsoft.com/office/powerpoint/2010/main" val="1412733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8812</TotalTime>
  <Words>8746</Words>
  <Application>Microsoft Office PowerPoint</Application>
  <PresentationFormat>Custom</PresentationFormat>
  <Paragraphs>622</Paragraphs>
  <Slides>24</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Aptos</vt:lpstr>
      <vt:lpstr>Arial</vt:lpstr>
      <vt:lpstr>Arial Black</vt:lpstr>
      <vt:lpstr>Calibri</vt:lpstr>
      <vt:lpstr>Calibri Light</vt:lpstr>
      <vt:lpstr>Gotham Book</vt:lpstr>
      <vt:lpstr>Gotham Medium</vt:lpstr>
      <vt:lpstr>Helvetica Neue</vt:lpstr>
      <vt:lpstr>Wingdings</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vt:lpstr>
      <vt:lpstr>PowerPoint Presentation</vt:lpstr>
      <vt:lpstr>PowerPoint Presentation</vt:lpstr>
      <vt:lpstr>PowerPoint Presentation</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Buddy</dc:creator>
  <cp:lastModifiedBy>Stanford Bowman</cp:lastModifiedBy>
  <cp:revision>284</cp:revision>
  <dcterms:modified xsi:type="dcterms:W3CDTF">2025-05-31T01:38:21Z</dcterms:modified>
</cp:coreProperties>
</file>