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21"/>
  </p:notesMasterIdLst>
  <p:sldIdLst>
    <p:sldId id="294" r:id="rId2"/>
    <p:sldId id="306" r:id="rId3"/>
    <p:sldId id="337" r:id="rId4"/>
    <p:sldId id="308" r:id="rId5"/>
    <p:sldId id="326" r:id="rId6"/>
    <p:sldId id="345" r:id="rId7"/>
    <p:sldId id="347" r:id="rId8"/>
    <p:sldId id="346" r:id="rId9"/>
    <p:sldId id="344" r:id="rId10"/>
    <p:sldId id="328" r:id="rId11"/>
    <p:sldId id="348" r:id="rId12"/>
    <p:sldId id="293" r:id="rId13"/>
    <p:sldId id="342" r:id="rId14"/>
    <p:sldId id="339" r:id="rId15"/>
    <p:sldId id="275" r:id="rId16"/>
    <p:sldId id="282" r:id="rId17"/>
    <p:sldId id="277" r:id="rId18"/>
    <p:sldId id="343" r:id="rId19"/>
    <p:sldId id="349" r:id="rId20"/>
  </p:sldIdLst>
  <p:sldSz cx="13004800" cy="9753600"/>
  <p:notesSz cx="6858000" cy="161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337"/>
          </p14:sldIdLst>
        </p14:section>
        <p14:section name="Lesson Introduction" id="{39648E5E-5876-439D-86F6-6E7CCA4309F4}">
          <p14:sldIdLst>
            <p14:sldId id="308"/>
            <p14:sldId id="326"/>
            <p14:sldId id="345"/>
            <p14:sldId id="347"/>
            <p14:sldId id="346"/>
            <p14:sldId id="344"/>
          </p14:sldIdLst>
        </p14:section>
        <p14:section name="Lesson Context" id="{F26C3BC0-FC5F-48E7-926A-7FD6FCBB90CE}">
          <p14:sldIdLst/>
        </p14:section>
        <p14:section name="LESSON OVERVIEW" id="{C6BF38BB-5A55-4CA1-8553-0BD39F693BEF}">
          <p14:sldIdLst>
            <p14:sldId id="328"/>
            <p14:sldId id="348"/>
          </p14:sldIdLst>
        </p14:section>
        <p14:section name="Lesson Conclusion" id="{BB2B7FAC-DD78-4606-A052-99203845483C}">
          <p14:sldIdLst>
            <p14:sldId id="293"/>
            <p14:sldId id="342"/>
            <p14:sldId id="339"/>
            <p14:sldId id="275"/>
          </p14:sldIdLst>
        </p14:section>
        <p14:section name="Section 14" id="{310FAADB-717F-4DF2-A854-AEA637C1AA4C}">
          <p14:sldIdLst>
            <p14:sldId id="282"/>
          </p14:sldIdLst>
        </p14:section>
        <p14:section name="Section 1" id="{172E1B23-C3AF-416C-ADFB-404D59CF9F38}">
          <p14:sldIdLst>
            <p14:sldId id="277"/>
            <p14:sldId id="343"/>
            <p14:sldId id="349"/>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99285-EAFE-44BC-8607-99FB86C27B00}" v="2" dt="2025-06-11T02:26:51.590"/>
    <p1510:client id="{33991DD3-9CC7-4300-8C0F-7DBF088E38A3}" v="121" dt="2025-06-11T02:22:34.912"/>
    <p1510:client id="{E43CA17A-7E90-4736-838D-FF3BBE0950D8}" v="7" dt="2025-06-10T13:37:38.1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1" autoAdjust="0"/>
    <p:restoredTop sz="60063" autoAdjust="0"/>
  </p:normalViewPr>
  <p:slideViewPr>
    <p:cSldViewPr snapToGrid="0">
      <p:cViewPr>
        <p:scale>
          <a:sx n="70" d="100"/>
          <a:sy n="70" d="100"/>
        </p:scale>
        <p:origin x="-1056" y="-999"/>
      </p:cViewPr>
      <p:guideLst>
        <p:guide orient="horz" pos="3072"/>
        <p:guide pos="4096"/>
      </p:guideLst>
    </p:cSldViewPr>
  </p:slideViewPr>
  <p:outlineViewPr>
    <p:cViewPr>
      <p:scale>
        <a:sx n="33" d="100"/>
        <a:sy n="33" d="100"/>
      </p:scale>
      <p:origin x="0" y="-5520"/>
    </p:cViewPr>
  </p:outlineViewPr>
  <p:notesTextViewPr>
    <p:cViewPr>
      <p:scale>
        <a:sx n="3" d="2"/>
        <a:sy n="3" d="2"/>
      </p:scale>
      <p:origin x="0" y="0"/>
    </p:cViewPr>
  </p:notesTextViewPr>
  <p:sorterViewPr>
    <p:cViewPr>
      <p:scale>
        <a:sx n="100" d="100"/>
        <a:sy n="100" d="100"/>
      </p:scale>
      <p:origin x="0" y="-8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E43CA17A-7E90-4736-838D-FF3BBE0950D8}"/>
    <pc:docChg chg="undo custSel modSld">
      <pc:chgData name="Stanford Bowman" userId="6ede3e4e1afbea80" providerId="LiveId" clId="{E43CA17A-7E90-4736-838D-FF3BBE0950D8}" dt="2025-06-10T13:41:15.949" v="191" actId="20577"/>
      <pc:docMkLst>
        <pc:docMk/>
      </pc:docMkLst>
      <pc:sldChg chg="addSp delSp modSp mod">
        <pc:chgData name="Stanford Bowman" userId="6ede3e4e1afbea80" providerId="LiveId" clId="{E43CA17A-7E90-4736-838D-FF3BBE0950D8}" dt="2025-06-10T13:34:28.406" v="27" actId="121"/>
        <pc:sldMkLst>
          <pc:docMk/>
          <pc:sldMk cId="2232715721" sldId="294"/>
        </pc:sldMkLst>
        <pc:spChg chg="mod">
          <ac:chgData name="Stanford Bowman" userId="6ede3e4e1afbea80" providerId="LiveId" clId="{E43CA17A-7E90-4736-838D-FF3BBE0950D8}" dt="2025-06-10T13:34:28.406" v="27" actId="121"/>
          <ac:spMkLst>
            <pc:docMk/>
            <pc:sldMk cId="2232715721" sldId="294"/>
            <ac:spMk id="3" creationId="{596BCE1E-E24D-419E-8D9F-8319B78B0BF7}"/>
          </ac:spMkLst>
        </pc:spChg>
        <pc:spChg chg="mod">
          <ac:chgData name="Stanford Bowman" userId="6ede3e4e1afbea80" providerId="LiveId" clId="{E43CA17A-7E90-4736-838D-FF3BBE0950D8}" dt="2025-06-10T13:33:32.415" v="20" actId="1076"/>
          <ac:spMkLst>
            <pc:docMk/>
            <pc:sldMk cId="2232715721" sldId="294"/>
            <ac:spMk id="5" creationId="{1BD4BB2E-5C28-8546-AFA6-8FF40D303DC4}"/>
          </ac:spMkLst>
        </pc:spChg>
        <pc:spChg chg="del mod">
          <ac:chgData name="Stanford Bowman" userId="6ede3e4e1afbea80" providerId="LiveId" clId="{E43CA17A-7E90-4736-838D-FF3BBE0950D8}" dt="2025-06-10T13:31:49.356" v="5" actId="21"/>
          <ac:spMkLst>
            <pc:docMk/>
            <pc:sldMk cId="2232715721" sldId="294"/>
            <ac:spMk id="6" creationId="{D2D6C236-A78E-B97E-0990-41D0C1E84AD3}"/>
          </ac:spMkLst>
        </pc:spChg>
        <pc:spChg chg="add del">
          <ac:chgData name="Stanford Bowman" userId="6ede3e4e1afbea80" providerId="LiveId" clId="{E43CA17A-7E90-4736-838D-FF3BBE0950D8}" dt="2025-06-10T13:34:12.405" v="24" actId="22"/>
          <ac:spMkLst>
            <pc:docMk/>
            <pc:sldMk cId="2232715721" sldId="294"/>
            <ac:spMk id="8" creationId="{BE441748-077E-964D-367C-9EAC59F41563}"/>
          </ac:spMkLst>
        </pc:spChg>
        <pc:graphicFrameChg chg="del">
          <ac:chgData name="Stanford Bowman" userId="6ede3e4e1afbea80" providerId="LiveId" clId="{E43CA17A-7E90-4736-838D-FF3BBE0950D8}" dt="2025-06-10T13:32:12.180" v="6" actId="478"/>
          <ac:graphicFrameMkLst>
            <pc:docMk/>
            <pc:sldMk cId="2232715721" sldId="294"/>
            <ac:graphicFrameMk id="2" creationId="{0A495F55-0A19-3C22-794A-E69EBA0367BA}"/>
          </ac:graphicFrameMkLst>
        </pc:graphicFrameChg>
      </pc:sldChg>
      <pc:sldChg chg="modSp mod modNotesTx">
        <pc:chgData name="Stanford Bowman" userId="6ede3e4e1afbea80" providerId="LiveId" clId="{E43CA17A-7E90-4736-838D-FF3BBE0950D8}" dt="2025-06-10T13:40:18.188" v="88" actId="6549"/>
        <pc:sldMkLst>
          <pc:docMk/>
          <pc:sldMk cId="1489487438" sldId="308"/>
        </pc:sldMkLst>
        <pc:spChg chg="mod">
          <ac:chgData name="Stanford Bowman" userId="6ede3e4e1afbea80" providerId="LiveId" clId="{E43CA17A-7E90-4736-838D-FF3BBE0950D8}" dt="2025-06-10T13:39:48.276" v="52" actId="14100"/>
          <ac:spMkLst>
            <pc:docMk/>
            <pc:sldMk cId="1489487438" sldId="308"/>
            <ac:spMk id="6" creationId="{63F23AFC-B287-4F91-9E54-A7F81B66FCE1}"/>
          </ac:spMkLst>
        </pc:spChg>
        <pc:spChg chg="mod">
          <ac:chgData name="Stanford Bowman" userId="6ede3e4e1afbea80" providerId="LiveId" clId="{E43CA17A-7E90-4736-838D-FF3BBE0950D8}" dt="2025-06-10T13:39:25.632" v="48" actId="6549"/>
          <ac:spMkLst>
            <pc:docMk/>
            <pc:sldMk cId="1489487438" sldId="308"/>
            <ac:spMk id="12" creationId="{65A8DD49-BF8B-4346-980A-6165ED343749}"/>
          </ac:spMkLst>
        </pc:spChg>
        <pc:spChg chg="mod">
          <ac:chgData name="Stanford Bowman" userId="6ede3e4e1afbea80" providerId="LiveId" clId="{E43CA17A-7E90-4736-838D-FF3BBE0950D8}" dt="2025-06-10T13:39:07.324" v="46" actId="1036"/>
          <ac:spMkLst>
            <pc:docMk/>
            <pc:sldMk cId="1489487438" sldId="308"/>
            <ac:spMk id="17" creationId="{7DF2C187-A465-4CEB-8050-26D76706C4D6}"/>
          </ac:spMkLst>
        </pc:spChg>
        <pc:picChg chg="mod">
          <ac:chgData name="Stanford Bowman" userId="6ede3e4e1afbea80" providerId="LiveId" clId="{E43CA17A-7E90-4736-838D-FF3BBE0950D8}" dt="2025-06-10T13:39:34.923" v="51" actId="1036"/>
          <ac:picMkLst>
            <pc:docMk/>
            <pc:sldMk cId="1489487438" sldId="308"/>
            <ac:picMk id="4" creationId="{440BF6EF-F50D-04D8-AD41-0E930A4994B6}"/>
          </ac:picMkLst>
        </pc:picChg>
      </pc:sldChg>
      <pc:sldChg chg="modSp">
        <pc:chgData name="Stanford Bowman" userId="6ede3e4e1afbea80" providerId="LiveId" clId="{E43CA17A-7E90-4736-838D-FF3BBE0950D8}" dt="2025-06-10T13:37:38.167" v="28" actId="33524"/>
        <pc:sldMkLst>
          <pc:docMk/>
          <pc:sldMk cId="3887617993" sldId="326"/>
        </pc:sldMkLst>
        <pc:graphicFrameChg chg="mod">
          <ac:chgData name="Stanford Bowman" userId="6ede3e4e1afbea80" providerId="LiveId" clId="{E43CA17A-7E90-4736-838D-FF3BBE0950D8}" dt="2025-06-10T13:37:38.167" v="28" actId="33524"/>
          <ac:graphicFrameMkLst>
            <pc:docMk/>
            <pc:sldMk cId="3887617993" sldId="326"/>
            <ac:graphicFrameMk id="3" creationId="{2A255867-3D7F-460A-6560-D9461E6A048F}"/>
          </ac:graphicFrameMkLst>
        </pc:graphicFrameChg>
      </pc:sldChg>
      <pc:sldChg chg="modNotesTx">
        <pc:chgData name="Stanford Bowman" userId="6ede3e4e1afbea80" providerId="LiveId" clId="{E43CA17A-7E90-4736-838D-FF3BBE0950D8}" dt="2025-06-10T13:41:15.949" v="191" actId="20577"/>
        <pc:sldMkLst>
          <pc:docMk/>
          <pc:sldMk cId="2820149802" sldId="345"/>
        </pc:sldMkLst>
      </pc:sldChg>
    </pc:docChg>
  </pc:docChgLst>
  <pc:docChgLst>
    <pc:chgData name="Stanford Bowman" userId="6ede3e4e1afbea80" providerId="LiveId" clId="{24499285-EAFE-44BC-8607-99FB86C27B00}"/>
    <pc:docChg chg="undo custSel modSld">
      <pc:chgData name="Stanford Bowman" userId="6ede3e4e1afbea80" providerId="LiveId" clId="{24499285-EAFE-44BC-8607-99FB86C27B00}" dt="2025-06-11T02:30:14.567" v="27" actId="313"/>
      <pc:docMkLst>
        <pc:docMk/>
      </pc:docMkLst>
      <pc:sldChg chg="modNotes">
        <pc:chgData name="Stanford Bowman" userId="6ede3e4e1afbea80" providerId="LiveId" clId="{24499285-EAFE-44BC-8607-99FB86C27B00}" dt="2025-06-11T02:25:58.905" v="3" actId="27636"/>
        <pc:sldMkLst>
          <pc:docMk/>
          <pc:sldMk cId="0" sldId="275"/>
        </pc:sldMkLst>
      </pc:sldChg>
      <pc:sldChg chg="modSp mod">
        <pc:chgData name="Stanford Bowman" userId="6ede3e4e1afbea80" providerId="LiveId" clId="{24499285-EAFE-44BC-8607-99FB86C27B00}" dt="2025-06-11T02:25:31.533" v="2" actId="121"/>
        <pc:sldMkLst>
          <pc:docMk/>
          <pc:sldMk cId="2232715721" sldId="294"/>
        </pc:sldMkLst>
        <pc:spChg chg="mod">
          <ac:chgData name="Stanford Bowman" userId="6ede3e4e1afbea80" providerId="LiveId" clId="{24499285-EAFE-44BC-8607-99FB86C27B00}" dt="2025-06-11T02:25:31.533" v="2" actId="121"/>
          <ac:spMkLst>
            <pc:docMk/>
            <pc:sldMk cId="2232715721" sldId="294"/>
            <ac:spMk id="3" creationId="{596BCE1E-E24D-419E-8D9F-8319B78B0BF7}"/>
          </ac:spMkLst>
        </pc:spChg>
      </pc:sldChg>
      <pc:sldChg chg="modSp mod modNotesTx">
        <pc:chgData name="Stanford Bowman" userId="6ede3e4e1afbea80" providerId="LiveId" clId="{24499285-EAFE-44BC-8607-99FB86C27B00}" dt="2025-06-11T02:30:14.567" v="27" actId="313"/>
        <pc:sldMkLst>
          <pc:docMk/>
          <pc:sldMk cId="2854650953" sldId="328"/>
        </pc:sldMkLst>
        <pc:spChg chg="mod">
          <ac:chgData name="Stanford Bowman" userId="6ede3e4e1afbea80" providerId="LiveId" clId="{24499285-EAFE-44BC-8607-99FB86C27B00}" dt="2025-06-11T02:26:04.041" v="5"/>
          <ac:spMkLst>
            <pc:docMk/>
            <pc:sldMk cId="2854650953" sldId="328"/>
            <ac:spMk id="5" creationId="{EAF8A72A-BB96-AD08-86F3-B65954232B7B}"/>
          </ac:spMkLst>
        </pc:spChg>
        <pc:spChg chg="mod">
          <ac:chgData name="Stanford Bowman" userId="6ede3e4e1afbea80" providerId="LiveId" clId="{24499285-EAFE-44BC-8607-99FB86C27B00}" dt="2025-06-11T02:30:14.567" v="27" actId="313"/>
          <ac:spMkLst>
            <pc:docMk/>
            <pc:sldMk cId="2854650953" sldId="328"/>
            <ac:spMk id="8" creationId="{12FBBE4A-8040-E6E1-9775-78C8609172DF}"/>
          </ac:spMkLst>
        </pc:spChg>
      </pc:sldChg>
      <pc:sldChg chg="modSp mod modNotesTx">
        <pc:chgData name="Stanford Bowman" userId="6ede3e4e1afbea80" providerId="LiveId" clId="{24499285-EAFE-44BC-8607-99FB86C27B00}" dt="2025-06-11T02:30:08.224" v="26" actId="313"/>
        <pc:sldMkLst>
          <pc:docMk/>
          <pc:sldMk cId="2353108265" sldId="337"/>
        </pc:sldMkLst>
        <pc:spChg chg="mod">
          <ac:chgData name="Stanford Bowman" userId="6ede3e4e1afbea80" providerId="LiveId" clId="{24499285-EAFE-44BC-8607-99FB86C27B00}" dt="2025-06-11T02:30:05.796" v="24" actId="313"/>
          <ac:spMkLst>
            <pc:docMk/>
            <pc:sldMk cId="2353108265" sldId="337"/>
            <ac:spMk id="14" creationId="{FA326913-7A2E-403D-8099-49DE18883F2F}"/>
          </ac:spMkLst>
        </pc:spChg>
      </pc:sldChg>
      <pc:sldChg chg="modNotes">
        <pc:chgData name="Stanford Bowman" userId="6ede3e4e1afbea80" providerId="LiveId" clId="{24499285-EAFE-44BC-8607-99FB86C27B00}" dt="2025-06-11T02:25:59.016" v="4" actId="27636"/>
        <pc:sldMkLst>
          <pc:docMk/>
          <pc:sldMk cId="591989374" sldId="343"/>
        </pc:sldMkLst>
      </pc:sldChg>
      <pc:sldChg chg="modSp mod">
        <pc:chgData name="Stanford Bowman" userId="6ede3e4e1afbea80" providerId="LiveId" clId="{24499285-EAFE-44BC-8607-99FB86C27B00}" dt="2025-06-11T02:29:53.348" v="22" actId="313"/>
        <pc:sldMkLst>
          <pc:docMk/>
          <pc:sldMk cId="1969233722" sldId="348"/>
        </pc:sldMkLst>
        <pc:spChg chg="mod">
          <ac:chgData name="Stanford Bowman" userId="6ede3e4e1afbea80" providerId="LiveId" clId="{24499285-EAFE-44BC-8607-99FB86C27B00}" dt="2025-06-11T02:28:54.751" v="21" actId="20577"/>
          <ac:spMkLst>
            <pc:docMk/>
            <pc:sldMk cId="1969233722" sldId="348"/>
            <ac:spMk id="5" creationId="{E4FFD3F1-BF0B-9A6D-DBDA-AEA50041FA0B}"/>
          </ac:spMkLst>
        </pc:spChg>
        <pc:spChg chg="mod">
          <ac:chgData name="Stanford Bowman" userId="6ede3e4e1afbea80" providerId="LiveId" clId="{24499285-EAFE-44BC-8607-99FB86C27B00}" dt="2025-06-11T02:29:53.348" v="22" actId="313"/>
          <ac:spMkLst>
            <pc:docMk/>
            <pc:sldMk cId="1969233722" sldId="348"/>
            <ac:spMk id="8" creationId="{30E34C89-5767-5AE1-B796-4081CF63B8BB}"/>
          </ac:spMkLst>
        </pc:spChg>
      </pc:sldChg>
    </pc:docChg>
  </pc:docChgLst>
  <pc:docChgLst>
    <pc:chgData name="Stanford Bowman" userId="6ede3e4e1afbea80" providerId="LiveId" clId="{33991DD3-9CC7-4300-8C0F-7DBF088E38A3}"/>
    <pc:docChg chg="undo custSel addSld delSld modSld sldOrd modSection">
      <pc:chgData name="Stanford Bowman" userId="6ede3e4e1afbea80" providerId="LiveId" clId="{33991DD3-9CC7-4300-8C0F-7DBF088E38A3}" dt="2025-06-11T02:22:34.912" v="810"/>
      <pc:docMkLst>
        <pc:docMk/>
      </pc:docMkLst>
      <pc:sldChg chg="modSp del mod">
        <pc:chgData name="Stanford Bowman" userId="6ede3e4e1afbea80" providerId="LiveId" clId="{33991DD3-9CC7-4300-8C0F-7DBF088E38A3}" dt="2025-06-11T01:43:24.724" v="599" actId="47"/>
        <pc:sldMkLst>
          <pc:docMk/>
          <pc:sldMk cId="732117688" sldId="263"/>
        </pc:sldMkLst>
      </pc:sldChg>
      <pc:sldChg chg="modSp del mod">
        <pc:chgData name="Stanford Bowman" userId="6ede3e4e1afbea80" providerId="LiveId" clId="{33991DD3-9CC7-4300-8C0F-7DBF088E38A3}" dt="2025-06-11T01:43:24.724" v="599" actId="47"/>
        <pc:sldMkLst>
          <pc:docMk/>
          <pc:sldMk cId="592590924" sldId="269"/>
        </pc:sldMkLst>
      </pc:sldChg>
      <pc:sldChg chg="addSp modSp mod modNotes">
        <pc:chgData name="Stanford Bowman" userId="6ede3e4e1afbea80" providerId="LiveId" clId="{33991DD3-9CC7-4300-8C0F-7DBF088E38A3}" dt="2025-06-11T02:13:01.312" v="752" actId="1076"/>
        <pc:sldMkLst>
          <pc:docMk/>
          <pc:sldMk cId="0" sldId="275"/>
        </pc:sldMkLst>
        <pc:spChg chg="mod">
          <ac:chgData name="Stanford Bowman" userId="6ede3e4e1afbea80" providerId="LiveId" clId="{33991DD3-9CC7-4300-8C0F-7DBF088E38A3}" dt="2025-06-11T02:08:57.506" v="686" actId="21"/>
          <ac:spMkLst>
            <pc:docMk/>
            <pc:sldMk cId="0" sldId="275"/>
            <ac:spMk id="2" creationId="{CA679133-6CED-458B-84DB-18AD0DEC1CCA}"/>
          </ac:spMkLst>
        </pc:spChg>
        <pc:spChg chg="mod">
          <ac:chgData name="Stanford Bowman" userId="6ede3e4e1afbea80" providerId="LiveId" clId="{33991DD3-9CC7-4300-8C0F-7DBF088E38A3}" dt="2025-06-11T02:12:30.867" v="749" actId="14100"/>
          <ac:spMkLst>
            <pc:docMk/>
            <pc:sldMk cId="0" sldId="275"/>
            <ac:spMk id="3" creationId="{E84E44DF-19D2-4D3D-82BD-BFFF8C12487B}"/>
          </ac:spMkLst>
        </pc:spChg>
        <pc:spChg chg="mod">
          <ac:chgData name="Stanford Bowman" userId="6ede3e4e1afbea80" providerId="LiveId" clId="{33991DD3-9CC7-4300-8C0F-7DBF088E38A3}" dt="2025-06-11T02:12:49.450" v="750" actId="14100"/>
          <ac:spMkLst>
            <pc:docMk/>
            <pc:sldMk cId="0" sldId="275"/>
            <ac:spMk id="4" creationId="{933A8987-2260-4FA0-8D7C-1F526CB1B105}"/>
          </ac:spMkLst>
        </pc:spChg>
        <pc:spChg chg="mod">
          <ac:chgData name="Stanford Bowman" userId="6ede3e4e1afbea80" providerId="LiveId" clId="{33991DD3-9CC7-4300-8C0F-7DBF088E38A3}" dt="2025-06-11T02:13:01.312" v="752" actId="1076"/>
          <ac:spMkLst>
            <pc:docMk/>
            <pc:sldMk cId="0" sldId="275"/>
            <ac:spMk id="5" creationId="{000FBA31-EF9B-49E9-9763-7C5FE027711F}"/>
          </ac:spMkLst>
        </pc:spChg>
        <pc:spChg chg="mod">
          <ac:chgData name="Stanford Bowman" userId="6ede3e4e1afbea80" providerId="LiveId" clId="{33991DD3-9CC7-4300-8C0F-7DBF088E38A3}" dt="2025-06-07T21:23:30.230" v="69" actId="27636"/>
          <ac:spMkLst>
            <pc:docMk/>
            <pc:sldMk cId="0" sldId="275"/>
            <ac:spMk id="6" creationId="{8D94DB45-F502-B9B5-F630-DC7FD488CCC7}"/>
          </ac:spMkLst>
        </pc:spChg>
        <pc:spChg chg="add mod">
          <ac:chgData name="Stanford Bowman" userId="6ede3e4e1afbea80" providerId="LiveId" clId="{33991DD3-9CC7-4300-8C0F-7DBF088E38A3}" dt="2025-06-11T02:11:59.680" v="747" actId="1076"/>
          <ac:spMkLst>
            <pc:docMk/>
            <pc:sldMk cId="0" sldId="275"/>
            <ac:spMk id="9" creationId="{8F62A060-A651-C6C8-366A-B4BAEC675CA4}"/>
          </ac:spMkLst>
        </pc:spChg>
      </pc:sldChg>
      <pc:sldChg chg="delSp modSp mod modNotes">
        <pc:chgData name="Stanford Bowman" userId="6ede3e4e1afbea80" providerId="LiveId" clId="{33991DD3-9CC7-4300-8C0F-7DBF088E38A3}" dt="2025-06-11T02:19:38.868" v="797" actId="1076"/>
        <pc:sldMkLst>
          <pc:docMk/>
          <pc:sldMk cId="2995943321" sldId="277"/>
        </pc:sldMkLst>
        <pc:spChg chg="mod">
          <ac:chgData name="Stanford Bowman" userId="6ede3e4e1afbea80" providerId="LiveId" clId="{33991DD3-9CC7-4300-8C0F-7DBF088E38A3}" dt="2025-06-11T02:19:30.983" v="796" actId="6549"/>
          <ac:spMkLst>
            <pc:docMk/>
            <pc:sldMk cId="2995943321" sldId="277"/>
            <ac:spMk id="3" creationId="{C173528E-EDC8-4FBE-9BE9-878B206B957E}"/>
          </ac:spMkLst>
        </pc:spChg>
        <pc:spChg chg="mod">
          <ac:chgData name="Stanford Bowman" userId="6ede3e4e1afbea80" providerId="LiveId" clId="{33991DD3-9CC7-4300-8C0F-7DBF088E38A3}" dt="2025-06-07T21:23:30.241" v="70" actId="27636"/>
          <ac:spMkLst>
            <pc:docMk/>
            <pc:sldMk cId="2995943321" sldId="277"/>
            <ac:spMk id="4" creationId="{0A738DBE-4694-9BE6-546D-CB22F2162DEC}"/>
          </ac:spMkLst>
        </pc:spChg>
        <pc:spChg chg="mod">
          <ac:chgData name="Stanford Bowman" userId="6ede3e4e1afbea80" providerId="LiveId" clId="{33991DD3-9CC7-4300-8C0F-7DBF088E38A3}" dt="2025-06-11T02:19:38.868" v="797" actId="1076"/>
          <ac:spMkLst>
            <pc:docMk/>
            <pc:sldMk cId="2995943321" sldId="277"/>
            <ac:spMk id="7" creationId="{7E452C35-25F7-1D8C-E888-86F33B09A2D1}"/>
          </ac:spMkLst>
        </pc:spChg>
        <pc:spChg chg="mod">
          <ac:chgData name="Stanford Bowman" userId="6ede3e4e1afbea80" providerId="LiveId" clId="{33991DD3-9CC7-4300-8C0F-7DBF088E38A3}" dt="2025-06-11T02:17:13.895" v="782"/>
          <ac:spMkLst>
            <pc:docMk/>
            <pc:sldMk cId="2995943321" sldId="277"/>
            <ac:spMk id="21" creationId="{D5CA7739-1376-4613-8ADE-73CDD8360891}"/>
          </ac:spMkLst>
        </pc:spChg>
        <pc:spChg chg="mod">
          <ac:chgData name="Stanford Bowman" userId="6ede3e4e1afbea80" providerId="LiveId" clId="{33991DD3-9CC7-4300-8C0F-7DBF088E38A3}" dt="2025-06-11T02:16:37.087" v="780"/>
          <ac:spMkLst>
            <pc:docMk/>
            <pc:sldMk cId="2995943321" sldId="277"/>
            <ac:spMk id="23" creationId="{4AE1B342-E6EE-45AE-83D4-7797DFEF110B}"/>
          </ac:spMkLst>
        </pc:spChg>
        <pc:spChg chg="mod">
          <ac:chgData name="Stanford Bowman" userId="6ede3e4e1afbea80" providerId="LiveId" clId="{33991DD3-9CC7-4300-8C0F-7DBF088E38A3}" dt="2025-06-11T02:17:49.909" v="785"/>
          <ac:spMkLst>
            <pc:docMk/>
            <pc:sldMk cId="2995943321" sldId="277"/>
            <ac:spMk id="24" creationId="{C5AC856C-F84B-4F5B-B75E-528405671DD9}"/>
          </ac:spMkLst>
        </pc:spChg>
        <pc:grpChg chg="del">
          <ac:chgData name="Stanford Bowman" userId="6ede3e4e1afbea80" providerId="LiveId" clId="{33991DD3-9CC7-4300-8C0F-7DBF088E38A3}" dt="2025-06-11T02:17:52.991" v="786" actId="478"/>
          <ac:grpSpMkLst>
            <pc:docMk/>
            <pc:sldMk cId="2995943321" sldId="277"/>
            <ac:grpSpMk id="8" creationId="{67B74383-4E24-2F66-54CC-A8C6F06D74BF}"/>
          </ac:grpSpMkLst>
        </pc:grpChg>
        <pc:grpChg chg="del">
          <ac:chgData name="Stanford Bowman" userId="6ede3e4e1afbea80" providerId="LiveId" clId="{33991DD3-9CC7-4300-8C0F-7DBF088E38A3}" dt="2025-06-11T02:17:19.098" v="783" actId="478"/>
          <ac:grpSpMkLst>
            <pc:docMk/>
            <pc:sldMk cId="2995943321" sldId="277"/>
            <ac:grpSpMk id="25" creationId="{D0670B36-0679-44E0-B602-34F54D6EBCC2}"/>
          </ac:grpSpMkLst>
        </pc:grpChg>
      </pc:sldChg>
      <pc:sldChg chg="modSp mod modNotesTx">
        <pc:chgData name="Stanford Bowman" userId="6ede3e4e1afbea80" providerId="LiveId" clId="{33991DD3-9CC7-4300-8C0F-7DBF088E38A3}" dt="2025-06-11T02:15:15.846" v="773" actId="6549"/>
        <pc:sldMkLst>
          <pc:docMk/>
          <pc:sldMk cId="951400606" sldId="282"/>
        </pc:sldMkLst>
        <pc:spChg chg="mod">
          <ac:chgData name="Stanford Bowman" userId="6ede3e4e1afbea80" providerId="LiveId" clId="{33991DD3-9CC7-4300-8C0F-7DBF088E38A3}" dt="2025-06-11T02:14:14.055" v="769" actId="6549"/>
          <ac:spMkLst>
            <pc:docMk/>
            <pc:sldMk cId="951400606" sldId="282"/>
            <ac:spMk id="7" creationId="{9577AB46-1AEE-461C-9FA5-15997115A38C}"/>
          </ac:spMkLst>
        </pc:spChg>
      </pc:sldChg>
      <pc:sldChg chg="modSp mod modNotes modNotesTx">
        <pc:chgData name="Stanford Bowman" userId="6ede3e4e1afbea80" providerId="LiveId" clId="{33991DD3-9CC7-4300-8C0F-7DBF088E38A3}" dt="2025-06-11T02:04:50.398" v="657" actId="27636"/>
        <pc:sldMkLst>
          <pc:docMk/>
          <pc:sldMk cId="2028828048" sldId="293"/>
        </pc:sldMkLst>
        <pc:spChg chg="mod ord">
          <ac:chgData name="Stanford Bowman" userId="6ede3e4e1afbea80" providerId="LiveId" clId="{33991DD3-9CC7-4300-8C0F-7DBF088E38A3}" dt="2025-06-11T01:58:34.491" v="632" actId="14100"/>
          <ac:spMkLst>
            <pc:docMk/>
            <pc:sldMk cId="2028828048" sldId="293"/>
            <ac:spMk id="2" creationId="{7F5D1A2B-EEA7-459D-80F2-970AC84A03A9}"/>
          </ac:spMkLst>
        </pc:spChg>
        <pc:spChg chg="mod">
          <ac:chgData name="Stanford Bowman" userId="6ede3e4e1afbea80" providerId="LiveId" clId="{33991DD3-9CC7-4300-8C0F-7DBF088E38A3}" dt="2025-06-11T01:59:01.027" v="634"/>
          <ac:spMkLst>
            <pc:docMk/>
            <pc:sldMk cId="2028828048" sldId="293"/>
            <ac:spMk id="5" creationId="{B9AEE1DC-0C2D-17AE-30F5-F0A5FDDE6B6F}"/>
          </ac:spMkLst>
        </pc:spChg>
        <pc:spChg chg="mod">
          <ac:chgData name="Stanford Bowman" userId="6ede3e4e1afbea80" providerId="LiveId" clId="{33991DD3-9CC7-4300-8C0F-7DBF088E38A3}" dt="2025-06-07T21:23:30.188" v="66" actId="27636"/>
          <ac:spMkLst>
            <pc:docMk/>
            <pc:sldMk cId="2028828048" sldId="293"/>
            <ac:spMk id="9" creationId="{189FE61D-9B89-06D9-D7D1-73CBE12AB138}"/>
          </ac:spMkLst>
        </pc:spChg>
        <pc:spChg chg="mod">
          <ac:chgData name="Stanford Bowman" userId="6ede3e4e1afbea80" providerId="LiveId" clId="{33991DD3-9CC7-4300-8C0F-7DBF088E38A3}" dt="2025-06-11T01:57:51.454" v="629" actId="1076"/>
          <ac:spMkLst>
            <pc:docMk/>
            <pc:sldMk cId="2028828048" sldId="293"/>
            <ac:spMk id="12" creationId="{64AC2B0A-7EF6-4661-BAF2-48BF1E008AC9}"/>
          </ac:spMkLst>
        </pc:spChg>
      </pc:sldChg>
      <pc:sldChg chg="addSp modSp mod modNotesTx">
        <pc:chgData name="Stanford Bowman" userId="6ede3e4e1afbea80" providerId="LiveId" clId="{33991DD3-9CC7-4300-8C0F-7DBF088E38A3}" dt="2025-06-07T21:12:32.841" v="11"/>
        <pc:sldMkLst>
          <pc:docMk/>
          <pc:sldMk cId="2232715721" sldId="294"/>
        </pc:sldMkLst>
        <pc:spChg chg="mod">
          <ac:chgData name="Stanford Bowman" userId="6ede3e4e1afbea80" providerId="LiveId" clId="{33991DD3-9CC7-4300-8C0F-7DBF088E38A3}" dt="2025-06-07T01:54:49.325" v="9" actId="14100"/>
          <ac:spMkLst>
            <pc:docMk/>
            <pc:sldMk cId="2232715721" sldId="294"/>
            <ac:spMk id="3" creationId="{596BCE1E-E24D-419E-8D9F-8319B78B0BF7}"/>
          </ac:spMkLst>
        </pc:spChg>
        <pc:spChg chg="mod">
          <ac:chgData name="Stanford Bowman" userId="6ede3e4e1afbea80" providerId="LiveId" clId="{33991DD3-9CC7-4300-8C0F-7DBF088E38A3}" dt="2025-06-07T01:54:44.728" v="7" actId="1076"/>
          <ac:spMkLst>
            <pc:docMk/>
            <pc:sldMk cId="2232715721" sldId="294"/>
            <ac:spMk id="5" creationId="{1BD4BB2E-5C28-8546-AFA6-8FF40D303DC4}"/>
          </ac:spMkLst>
        </pc:spChg>
      </pc:sldChg>
      <pc:sldChg chg="modSp mod modNotes modNotesTx">
        <pc:chgData name="Stanford Bowman" userId="6ede3e4e1afbea80" providerId="LiveId" clId="{33991DD3-9CC7-4300-8C0F-7DBF088E38A3}" dt="2025-06-07T21:14:18.453" v="24" actId="207"/>
        <pc:sldMkLst>
          <pc:docMk/>
          <pc:sldMk cId="1528768361" sldId="306"/>
        </pc:sldMkLst>
        <pc:spChg chg="mod">
          <ac:chgData name="Stanford Bowman" userId="6ede3e4e1afbea80" providerId="LiveId" clId="{33991DD3-9CC7-4300-8C0F-7DBF088E38A3}" dt="2025-06-07T21:13:46.863" v="22" actId="15"/>
          <ac:spMkLst>
            <pc:docMk/>
            <pc:sldMk cId="1528768361" sldId="306"/>
            <ac:spMk id="5" creationId="{42D81312-EC24-4AE0-B13D-2FAB2FD9637B}"/>
          </ac:spMkLst>
        </pc:spChg>
        <pc:spChg chg="mod">
          <ac:chgData name="Stanford Bowman" userId="6ede3e4e1afbea80" providerId="LiveId" clId="{33991DD3-9CC7-4300-8C0F-7DBF088E38A3}" dt="2025-06-07T21:14:18.453" v="24" actId="207"/>
          <ac:spMkLst>
            <pc:docMk/>
            <pc:sldMk cId="1528768361" sldId="306"/>
            <ac:spMk id="10" creationId="{3D61ED23-726E-43E0-822B-DEBEDE42544B}"/>
          </ac:spMkLst>
        </pc:spChg>
      </pc:sldChg>
      <pc:sldChg chg="modSp mod modNotes modNotesTx">
        <pc:chgData name="Stanford Bowman" userId="6ede3e4e1afbea80" providerId="LiveId" clId="{33991DD3-9CC7-4300-8C0F-7DBF088E38A3}" dt="2025-06-07T21:23:29.939" v="57" actId="27636"/>
        <pc:sldMkLst>
          <pc:docMk/>
          <pc:sldMk cId="1489487438" sldId="308"/>
        </pc:sldMkLst>
        <pc:spChg chg="mod">
          <ac:chgData name="Stanford Bowman" userId="6ede3e4e1afbea80" providerId="LiveId" clId="{33991DD3-9CC7-4300-8C0F-7DBF088E38A3}" dt="2025-06-07T21:23:29.939" v="57" actId="27636"/>
          <ac:spMkLst>
            <pc:docMk/>
            <pc:sldMk cId="1489487438" sldId="308"/>
            <ac:spMk id="2" creationId="{FB033889-5BC3-2EAA-9E01-0BA9996B58C5}"/>
          </ac:spMkLst>
        </pc:spChg>
        <pc:spChg chg="mod">
          <ac:chgData name="Stanford Bowman" userId="6ede3e4e1afbea80" providerId="LiveId" clId="{33991DD3-9CC7-4300-8C0F-7DBF088E38A3}" dt="2025-06-07T21:22:45.943" v="55" actId="14100"/>
          <ac:spMkLst>
            <pc:docMk/>
            <pc:sldMk cId="1489487438" sldId="308"/>
            <ac:spMk id="6" creationId="{63F23AFC-B287-4F91-9E54-A7F81B66FCE1}"/>
          </ac:spMkLst>
        </pc:spChg>
        <pc:spChg chg="mod">
          <ac:chgData name="Stanford Bowman" userId="6ede3e4e1afbea80" providerId="LiveId" clId="{33991DD3-9CC7-4300-8C0F-7DBF088E38A3}" dt="2025-06-07T21:20:56.660" v="43" actId="403"/>
          <ac:spMkLst>
            <pc:docMk/>
            <pc:sldMk cId="1489487438" sldId="308"/>
            <ac:spMk id="12" creationId="{65A8DD49-BF8B-4346-980A-6165ED343749}"/>
          </ac:spMkLst>
        </pc:spChg>
        <pc:spChg chg="mod">
          <ac:chgData name="Stanford Bowman" userId="6ede3e4e1afbea80" providerId="LiveId" clId="{33991DD3-9CC7-4300-8C0F-7DBF088E38A3}" dt="2025-06-07T21:22:29.305" v="54" actId="1036"/>
          <ac:spMkLst>
            <pc:docMk/>
            <pc:sldMk cId="1489487438" sldId="308"/>
            <ac:spMk id="17" creationId="{7DF2C187-A465-4CEB-8050-26D76706C4D6}"/>
          </ac:spMkLst>
        </pc:spChg>
        <pc:spChg chg="mod">
          <ac:chgData name="Stanford Bowman" userId="6ede3e4e1afbea80" providerId="LiveId" clId="{33991DD3-9CC7-4300-8C0F-7DBF088E38A3}" dt="2025-06-07T21:20:16.247" v="40"/>
          <ac:spMkLst>
            <pc:docMk/>
            <pc:sldMk cId="1489487438" sldId="308"/>
            <ac:spMk id="18" creationId="{0BD62087-CAE0-EA4C-6865-37BAC4058764}"/>
          </ac:spMkLst>
        </pc:spChg>
        <pc:picChg chg="mod">
          <ac:chgData name="Stanford Bowman" userId="6ede3e4e1afbea80" providerId="LiveId" clId="{33991DD3-9CC7-4300-8C0F-7DBF088E38A3}" dt="2025-06-07T21:21:54.549" v="48" actId="14100"/>
          <ac:picMkLst>
            <pc:docMk/>
            <pc:sldMk cId="1489487438" sldId="308"/>
            <ac:picMk id="4" creationId="{440BF6EF-F50D-04D8-AD41-0E930A4994B6}"/>
          </ac:picMkLst>
        </pc:picChg>
        <pc:picChg chg="mod">
          <ac:chgData name="Stanford Bowman" userId="6ede3e4e1afbea80" providerId="LiveId" clId="{33991DD3-9CC7-4300-8C0F-7DBF088E38A3}" dt="2025-06-07T21:21:44" v="47" actId="14100"/>
          <ac:picMkLst>
            <pc:docMk/>
            <pc:sldMk cId="1489487438" sldId="308"/>
            <ac:picMk id="5" creationId="{EDBFA9FC-CAEF-51DF-055A-86D4DFC09E15}"/>
          </ac:picMkLst>
        </pc:picChg>
      </pc:sldChg>
      <pc:sldChg chg="addSp delSp modSp mod modNotes modNotesTx">
        <pc:chgData name="Stanford Bowman" userId="6ede3e4e1afbea80" providerId="LiveId" clId="{33991DD3-9CC7-4300-8C0F-7DBF088E38A3}" dt="2025-06-11T01:38:30.824" v="379" actId="20577"/>
        <pc:sldMkLst>
          <pc:docMk/>
          <pc:sldMk cId="3887617993" sldId="326"/>
        </pc:sldMkLst>
        <pc:spChg chg="mod">
          <ac:chgData name="Stanford Bowman" userId="6ede3e4e1afbea80" providerId="LiveId" clId="{33991DD3-9CC7-4300-8C0F-7DBF088E38A3}" dt="2025-06-07T21:23:30.082" v="58" actId="27636"/>
          <ac:spMkLst>
            <pc:docMk/>
            <pc:sldMk cId="3887617993" sldId="326"/>
            <ac:spMk id="2" creationId="{A4702306-E479-53BF-0ADA-5F49A1AE90EE}"/>
          </ac:spMkLst>
        </pc:spChg>
        <pc:spChg chg="add mod">
          <ac:chgData name="Stanford Bowman" userId="6ede3e4e1afbea80" providerId="LiveId" clId="{33991DD3-9CC7-4300-8C0F-7DBF088E38A3}" dt="2025-06-07T21:26:02.476" v="86" actId="403"/>
          <ac:spMkLst>
            <pc:docMk/>
            <pc:sldMk cId="3887617993" sldId="326"/>
            <ac:spMk id="9" creationId="{4CA1F1BE-8B30-13C5-62C5-3BD2FC9723AD}"/>
          </ac:spMkLst>
        </pc:spChg>
        <pc:graphicFrameChg chg="mod modGraphic">
          <ac:chgData name="Stanford Bowman" userId="6ede3e4e1afbea80" providerId="LiveId" clId="{33991DD3-9CC7-4300-8C0F-7DBF088E38A3}" dt="2025-06-07T23:46:04.237" v="105" actId="108"/>
          <ac:graphicFrameMkLst>
            <pc:docMk/>
            <pc:sldMk cId="3887617993" sldId="326"/>
            <ac:graphicFrameMk id="3" creationId="{2A255867-3D7F-460A-6560-D9461E6A048F}"/>
          </ac:graphicFrameMkLst>
        </pc:graphicFrameChg>
        <pc:graphicFrameChg chg="mod modGraphic">
          <ac:chgData name="Stanford Bowman" userId="6ede3e4e1afbea80" providerId="LiveId" clId="{33991DD3-9CC7-4300-8C0F-7DBF088E38A3}" dt="2025-06-07T23:47:54.461" v="126"/>
          <ac:graphicFrameMkLst>
            <pc:docMk/>
            <pc:sldMk cId="3887617993" sldId="326"/>
            <ac:graphicFrameMk id="5" creationId="{191F5F78-3D9C-CE55-387E-1AAA55337570}"/>
          </ac:graphicFrameMkLst>
        </pc:graphicFrameChg>
      </pc:sldChg>
      <pc:sldChg chg="modSp mod modNotes modNotesTx">
        <pc:chgData name="Stanford Bowman" userId="6ede3e4e1afbea80" providerId="LiveId" clId="{33991DD3-9CC7-4300-8C0F-7DBF088E38A3}" dt="2025-06-11T02:15:57.604" v="778" actId="6549"/>
        <pc:sldMkLst>
          <pc:docMk/>
          <pc:sldMk cId="2854650953" sldId="328"/>
        </pc:sldMkLst>
        <pc:spChg chg="mod">
          <ac:chgData name="Stanford Bowman" userId="6ede3e4e1afbea80" providerId="LiveId" clId="{33991DD3-9CC7-4300-8C0F-7DBF088E38A3}" dt="2025-06-07T21:23:30.175" v="64" actId="27636"/>
          <ac:spMkLst>
            <pc:docMk/>
            <pc:sldMk cId="2854650953" sldId="328"/>
            <ac:spMk id="2" creationId="{0C536EE9-6106-0793-A7A1-B340816C1658}"/>
          </ac:spMkLst>
        </pc:spChg>
        <pc:spChg chg="mod">
          <ac:chgData name="Stanford Bowman" userId="6ede3e4e1afbea80" providerId="LiveId" clId="{33991DD3-9CC7-4300-8C0F-7DBF088E38A3}" dt="2025-06-11T01:46:45.434" v="610" actId="948"/>
          <ac:spMkLst>
            <pc:docMk/>
            <pc:sldMk cId="2854650953" sldId="328"/>
            <ac:spMk id="5" creationId="{EAF8A72A-BB96-AD08-86F3-B65954232B7B}"/>
          </ac:spMkLst>
        </pc:spChg>
        <pc:spChg chg="mod">
          <ac:chgData name="Stanford Bowman" userId="6ede3e4e1afbea80" providerId="LiveId" clId="{33991DD3-9CC7-4300-8C0F-7DBF088E38A3}" dt="2025-06-11T01:44:08.663" v="601"/>
          <ac:spMkLst>
            <pc:docMk/>
            <pc:sldMk cId="2854650953" sldId="328"/>
            <ac:spMk id="7" creationId="{BBD0D9C6-FF69-0FA1-2AF7-E3CDEC68524E}"/>
          </ac:spMkLst>
        </pc:spChg>
        <pc:spChg chg="mod">
          <ac:chgData name="Stanford Bowman" userId="6ede3e4e1afbea80" providerId="LiveId" clId="{33991DD3-9CC7-4300-8C0F-7DBF088E38A3}" dt="2025-06-11T01:46:56.871" v="612" actId="1076"/>
          <ac:spMkLst>
            <pc:docMk/>
            <pc:sldMk cId="2854650953" sldId="328"/>
            <ac:spMk id="8" creationId="{12FBBE4A-8040-E6E1-9775-78C8609172DF}"/>
          </ac:spMkLst>
        </pc:spChg>
      </pc:sldChg>
      <pc:sldChg chg="modSp del mod">
        <pc:chgData name="Stanford Bowman" userId="6ede3e4e1afbea80" providerId="LiveId" clId="{33991DD3-9CC7-4300-8C0F-7DBF088E38A3}" dt="2025-06-11T01:43:16.915" v="598" actId="2696"/>
        <pc:sldMkLst>
          <pc:docMk/>
          <pc:sldMk cId="3511111692" sldId="331"/>
        </pc:sldMkLst>
      </pc:sldChg>
      <pc:sldChg chg="modSp del mod modNotes">
        <pc:chgData name="Stanford Bowman" userId="6ede3e4e1afbea80" providerId="LiveId" clId="{33991DD3-9CC7-4300-8C0F-7DBF088E38A3}" dt="2025-06-11T01:43:10.167" v="597" actId="2696"/>
        <pc:sldMkLst>
          <pc:docMk/>
          <pc:sldMk cId="2505661476" sldId="332"/>
        </pc:sldMkLst>
      </pc:sldChg>
      <pc:sldChg chg="addSp modSp mod modNotes modNotesTx">
        <pc:chgData name="Stanford Bowman" userId="6ede3e4e1afbea80" providerId="LiveId" clId="{33991DD3-9CC7-4300-8C0F-7DBF088E38A3}" dt="2025-06-07T21:23:30.285" v="72" actId="27636"/>
        <pc:sldMkLst>
          <pc:docMk/>
          <pc:sldMk cId="2353108265" sldId="337"/>
        </pc:sldMkLst>
        <pc:spChg chg="mod">
          <ac:chgData name="Stanford Bowman" userId="6ede3e4e1afbea80" providerId="LiveId" clId="{33991DD3-9CC7-4300-8C0F-7DBF088E38A3}" dt="2025-06-07T21:23:30.285" v="72" actId="27636"/>
          <ac:spMkLst>
            <pc:docMk/>
            <pc:sldMk cId="2353108265" sldId="337"/>
            <ac:spMk id="2" creationId="{F4AA71C7-E914-2A52-DA46-B43A50C597CE}"/>
          </ac:spMkLst>
        </pc:spChg>
        <pc:spChg chg="mod">
          <ac:chgData name="Stanford Bowman" userId="6ede3e4e1afbea80" providerId="LiveId" clId="{33991DD3-9CC7-4300-8C0F-7DBF088E38A3}" dt="2025-06-07T21:17:35.539" v="32" actId="108"/>
          <ac:spMkLst>
            <pc:docMk/>
            <pc:sldMk cId="2353108265" sldId="337"/>
            <ac:spMk id="8" creationId="{46EB6426-2FB5-433D-9244-7ECF2452335A}"/>
          </ac:spMkLst>
        </pc:spChg>
        <pc:spChg chg="mod">
          <ac:chgData name="Stanford Bowman" userId="6ede3e4e1afbea80" providerId="LiveId" clId="{33991DD3-9CC7-4300-8C0F-7DBF088E38A3}" dt="2025-06-07T21:19:11.116" v="37"/>
          <ac:spMkLst>
            <pc:docMk/>
            <pc:sldMk cId="2353108265" sldId="337"/>
            <ac:spMk id="14" creationId="{FA326913-7A2E-403D-8099-49DE18883F2F}"/>
          </ac:spMkLst>
        </pc:spChg>
      </pc:sldChg>
      <pc:sldChg chg="del">
        <pc:chgData name="Stanford Bowman" userId="6ede3e4e1afbea80" providerId="LiveId" clId="{33991DD3-9CC7-4300-8C0F-7DBF088E38A3}" dt="2025-06-11T02:15:29.124" v="777" actId="47"/>
        <pc:sldMkLst>
          <pc:docMk/>
          <pc:sldMk cId="3521255850" sldId="338"/>
        </pc:sldMkLst>
      </pc:sldChg>
      <pc:sldChg chg="delSp modSp mod modNotes modNotesTx">
        <pc:chgData name="Stanford Bowman" userId="6ede3e4e1afbea80" providerId="LiveId" clId="{33991DD3-9CC7-4300-8C0F-7DBF088E38A3}" dt="2025-06-11T02:06:54.281" v="671" actId="14100"/>
        <pc:sldMkLst>
          <pc:docMk/>
          <pc:sldMk cId="962933561" sldId="339"/>
        </pc:sldMkLst>
        <pc:spChg chg="mod">
          <ac:chgData name="Stanford Bowman" userId="6ede3e4e1afbea80" providerId="LiveId" clId="{33991DD3-9CC7-4300-8C0F-7DBF088E38A3}" dt="2025-06-11T02:06:26.278" v="666" actId="403"/>
          <ac:spMkLst>
            <pc:docMk/>
            <pc:sldMk cId="962933561" sldId="339"/>
            <ac:spMk id="2" creationId="{421FFE91-9BDC-A754-180C-768CCF6AC5E0}"/>
          </ac:spMkLst>
        </pc:spChg>
        <pc:spChg chg="del mod">
          <ac:chgData name="Stanford Bowman" userId="6ede3e4e1afbea80" providerId="LiveId" clId="{33991DD3-9CC7-4300-8C0F-7DBF088E38A3}" dt="2025-06-11T02:05:26.315" v="661" actId="478"/>
          <ac:spMkLst>
            <pc:docMk/>
            <pc:sldMk cId="962933561" sldId="339"/>
            <ac:spMk id="5" creationId="{3E49E981-C2F7-7725-B9EF-57789CD32AC0}"/>
          </ac:spMkLst>
        </pc:spChg>
        <pc:spChg chg="mod">
          <ac:chgData name="Stanford Bowman" userId="6ede3e4e1afbea80" providerId="LiveId" clId="{33991DD3-9CC7-4300-8C0F-7DBF088E38A3}" dt="2025-06-11T02:06:54.281" v="671" actId="14100"/>
          <ac:spMkLst>
            <pc:docMk/>
            <pc:sldMk cId="962933561" sldId="339"/>
            <ac:spMk id="7" creationId="{4EC26476-F42E-310E-FBF7-DC901335D02B}"/>
          </ac:spMkLst>
        </pc:spChg>
        <pc:spChg chg="mod">
          <ac:chgData name="Stanford Bowman" userId="6ede3e4e1afbea80" providerId="LiveId" clId="{33991DD3-9CC7-4300-8C0F-7DBF088E38A3}" dt="2025-06-07T21:23:30.217" v="68" actId="27636"/>
          <ac:spMkLst>
            <pc:docMk/>
            <pc:sldMk cId="962933561" sldId="339"/>
            <ac:spMk id="8" creationId="{0D1AC812-D358-E6CA-18DC-A3F6845D7E72}"/>
          </ac:spMkLst>
        </pc:spChg>
        <pc:picChg chg="mod">
          <ac:chgData name="Stanford Bowman" userId="6ede3e4e1afbea80" providerId="LiveId" clId="{33991DD3-9CC7-4300-8C0F-7DBF088E38A3}" dt="2025-06-11T02:06:36.193" v="668" actId="1076"/>
          <ac:picMkLst>
            <pc:docMk/>
            <pc:sldMk cId="962933561" sldId="339"/>
            <ac:picMk id="6" creationId="{23BE27D0-AE62-DF66-60A5-3849C5643C85}"/>
          </ac:picMkLst>
        </pc:picChg>
      </pc:sldChg>
      <pc:sldChg chg="modSp del mod">
        <pc:chgData name="Stanford Bowman" userId="6ede3e4e1afbea80" providerId="LiveId" clId="{33991DD3-9CC7-4300-8C0F-7DBF088E38A3}" dt="2025-06-11T01:43:24.724" v="599" actId="47"/>
        <pc:sldMkLst>
          <pc:docMk/>
          <pc:sldMk cId="312952940" sldId="340"/>
        </pc:sldMkLst>
      </pc:sldChg>
      <pc:sldChg chg="modSp del mod modNotes">
        <pc:chgData name="Stanford Bowman" userId="6ede3e4e1afbea80" providerId="LiveId" clId="{33991DD3-9CC7-4300-8C0F-7DBF088E38A3}" dt="2025-06-11T01:45:26.884" v="606" actId="47"/>
        <pc:sldMkLst>
          <pc:docMk/>
          <pc:sldMk cId="3016740549" sldId="341"/>
        </pc:sldMkLst>
      </pc:sldChg>
      <pc:sldChg chg="modSp mod modNotes modNotesTx">
        <pc:chgData name="Stanford Bowman" userId="6ede3e4e1afbea80" providerId="LiveId" clId="{33991DD3-9CC7-4300-8C0F-7DBF088E38A3}" dt="2025-06-11T02:04:50.564" v="658" actId="27636"/>
        <pc:sldMkLst>
          <pc:docMk/>
          <pc:sldMk cId="3853728331" sldId="342"/>
        </pc:sldMkLst>
        <pc:spChg chg="mod">
          <ac:chgData name="Stanford Bowman" userId="6ede3e4e1afbea80" providerId="LiveId" clId="{33991DD3-9CC7-4300-8C0F-7DBF088E38A3}" dt="2025-06-11T02:01:30.103" v="652" actId="113"/>
          <ac:spMkLst>
            <pc:docMk/>
            <pc:sldMk cId="3853728331" sldId="342"/>
            <ac:spMk id="5" creationId="{B9AEE1DC-0C2D-17AE-30F5-F0A5FDDE6B6F}"/>
          </ac:spMkLst>
        </pc:spChg>
        <pc:spChg chg="mod">
          <ac:chgData name="Stanford Bowman" userId="6ede3e4e1afbea80" providerId="LiveId" clId="{33991DD3-9CC7-4300-8C0F-7DBF088E38A3}" dt="2025-06-07T21:23:30.211" v="67" actId="27636"/>
          <ac:spMkLst>
            <pc:docMk/>
            <pc:sldMk cId="3853728331" sldId="342"/>
            <ac:spMk id="9" creationId="{189FE61D-9B89-06D9-D7D1-73CBE12AB138}"/>
          </ac:spMkLst>
        </pc:spChg>
      </pc:sldChg>
      <pc:sldChg chg="delSp modSp mod modNotes">
        <pc:chgData name="Stanford Bowman" userId="6ede3e4e1afbea80" providerId="LiveId" clId="{33991DD3-9CC7-4300-8C0F-7DBF088E38A3}" dt="2025-06-11T02:22:34.912" v="810"/>
        <pc:sldMkLst>
          <pc:docMk/>
          <pc:sldMk cId="591989374" sldId="343"/>
        </pc:sldMkLst>
        <pc:spChg chg="mod">
          <ac:chgData name="Stanford Bowman" userId="6ede3e4e1afbea80" providerId="LiveId" clId="{33991DD3-9CC7-4300-8C0F-7DBF088E38A3}" dt="2025-06-11T02:22:12.646" v="807" actId="20577"/>
          <ac:spMkLst>
            <pc:docMk/>
            <pc:sldMk cId="591989374" sldId="343"/>
            <ac:spMk id="3" creationId="{C173528E-EDC8-4FBE-9BE9-878B206B957E}"/>
          </ac:spMkLst>
        </pc:spChg>
        <pc:spChg chg="mod">
          <ac:chgData name="Stanford Bowman" userId="6ede3e4e1afbea80" providerId="LiveId" clId="{33991DD3-9CC7-4300-8C0F-7DBF088E38A3}" dt="2025-06-07T21:23:30.249" v="71" actId="27636"/>
          <ac:spMkLst>
            <pc:docMk/>
            <pc:sldMk cId="591989374" sldId="343"/>
            <ac:spMk id="4" creationId="{0A738DBE-4694-9BE6-546D-CB22F2162DEC}"/>
          </ac:spMkLst>
        </pc:spChg>
        <pc:spChg chg="mod">
          <ac:chgData name="Stanford Bowman" userId="6ede3e4e1afbea80" providerId="LiveId" clId="{33991DD3-9CC7-4300-8C0F-7DBF088E38A3}" dt="2025-06-11T02:22:34.912" v="810"/>
          <ac:spMkLst>
            <pc:docMk/>
            <pc:sldMk cId="591989374" sldId="343"/>
            <ac:spMk id="7" creationId="{7E452C35-25F7-1D8C-E888-86F33B09A2D1}"/>
          </ac:spMkLst>
        </pc:spChg>
        <pc:spChg chg="mod">
          <ac:chgData name="Stanford Bowman" userId="6ede3e4e1afbea80" providerId="LiveId" clId="{33991DD3-9CC7-4300-8C0F-7DBF088E38A3}" dt="2025-06-11T02:21:01.615" v="799"/>
          <ac:spMkLst>
            <pc:docMk/>
            <pc:sldMk cId="591989374" sldId="343"/>
            <ac:spMk id="23" creationId="{4AE1B342-E6EE-45AE-83D4-7797DFEF110B}"/>
          </ac:spMkLst>
        </pc:spChg>
        <pc:spChg chg="mod">
          <ac:chgData name="Stanford Bowman" userId="6ede3e4e1afbea80" providerId="LiveId" clId="{33991DD3-9CC7-4300-8C0F-7DBF088E38A3}" dt="2025-06-11T02:22:06.399" v="804"/>
          <ac:spMkLst>
            <pc:docMk/>
            <pc:sldMk cId="591989374" sldId="343"/>
            <ac:spMk id="24" creationId="{C5AC856C-F84B-4F5B-B75E-528405671DD9}"/>
          </ac:spMkLst>
        </pc:spChg>
        <pc:grpChg chg="del">
          <ac:chgData name="Stanford Bowman" userId="6ede3e4e1afbea80" providerId="LiveId" clId="{33991DD3-9CC7-4300-8C0F-7DBF088E38A3}" dt="2025-06-11T02:22:18.896" v="808" actId="478"/>
          <ac:grpSpMkLst>
            <pc:docMk/>
            <pc:sldMk cId="591989374" sldId="343"/>
            <ac:grpSpMk id="8" creationId="{67B74383-4E24-2F66-54CC-A8C6F06D74BF}"/>
          </ac:grpSpMkLst>
        </pc:grpChg>
        <pc:grpChg chg="del">
          <ac:chgData name="Stanford Bowman" userId="6ede3e4e1afbea80" providerId="LiveId" clId="{33991DD3-9CC7-4300-8C0F-7DBF088E38A3}" dt="2025-06-11T02:21:19.204" v="801" actId="478"/>
          <ac:grpSpMkLst>
            <pc:docMk/>
            <pc:sldMk cId="591989374" sldId="343"/>
            <ac:grpSpMk id="25" creationId="{D0670B36-0679-44E0-B602-34F54D6EBCC2}"/>
          </ac:grpSpMkLst>
        </pc:grpChg>
      </pc:sldChg>
      <pc:sldChg chg="delSp modSp add mod modNotes modNotesTx">
        <pc:chgData name="Stanford Bowman" userId="6ede3e4e1afbea80" providerId="LiveId" clId="{33991DD3-9CC7-4300-8C0F-7DBF088E38A3}" dt="2025-06-11T01:42:24.724" v="596" actId="113"/>
        <pc:sldMkLst>
          <pc:docMk/>
          <pc:sldMk cId="1859752399" sldId="344"/>
        </pc:sldMkLst>
        <pc:spChg chg="mod">
          <ac:chgData name="Stanford Bowman" userId="6ede3e4e1afbea80" providerId="LiveId" clId="{33991DD3-9CC7-4300-8C0F-7DBF088E38A3}" dt="2025-06-11T01:34:53.718" v="373" actId="14100"/>
          <ac:spMkLst>
            <pc:docMk/>
            <pc:sldMk cId="1859752399" sldId="344"/>
            <ac:spMk id="8" creationId="{BB81E8A3-9DF4-1574-984C-AED77D602287}"/>
          </ac:spMkLst>
        </pc:spChg>
        <pc:graphicFrameChg chg="mod">
          <ac:chgData name="Stanford Bowman" userId="6ede3e4e1afbea80" providerId="LiveId" clId="{33991DD3-9CC7-4300-8C0F-7DBF088E38A3}" dt="2025-06-11T01:35:28.185" v="375"/>
          <ac:graphicFrameMkLst>
            <pc:docMk/>
            <pc:sldMk cId="1859752399" sldId="344"/>
            <ac:graphicFrameMk id="3" creationId="{764C9E67-021B-AEB0-B39C-20CA14A4465D}"/>
          </ac:graphicFrameMkLst>
        </pc:graphicFrameChg>
        <pc:graphicFrameChg chg="mod">
          <ac:chgData name="Stanford Bowman" userId="6ede3e4e1afbea80" providerId="LiveId" clId="{33991DD3-9CC7-4300-8C0F-7DBF088E38A3}" dt="2025-06-11T01:33:37.863" v="361"/>
          <ac:graphicFrameMkLst>
            <pc:docMk/>
            <pc:sldMk cId="1859752399" sldId="344"/>
            <ac:graphicFrameMk id="6" creationId="{E25AB45D-73E1-C96F-C10C-D7D94DE1CAF8}"/>
          </ac:graphicFrameMkLst>
        </pc:graphicFrameChg>
      </pc:sldChg>
      <pc:sldChg chg="delSp modSp add mod ord modNotes modNotesTx">
        <pc:chgData name="Stanford Bowman" userId="6ede3e4e1afbea80" providerId="LiveId" clId="{33991DD3-9CC7-4300-8C0F-7DBF088E38A3}" dt="2025-06-11T02:04:49.951" v="654" actId="27636"/>
        <pc:sldMkLst>
          <pc:docMk/>
          <pc:sldMk cId="2820149802" sldId="345"/>
        </pc:sldMkLst>
        <pc:spChg chg="mod">
          <ac:chgData name="Stanford Bowman" userId="6ede3e4e1afbea80" providerId="LiveId" clId="{33991DD3-9CC7-4300-8C0F-7DBF088E38A3}" dt="2025-06-11T01:20:36.351" v="288" actId="14100"/>
          <ac:spMkLst>
            <pc:docMk/>
            <pc:sldMk cId="2820149802" sldId="345"/>
            <ac:spMk id="8" creationId="{61EBF593-965F-EBC7-10DD-186E51911032}"/>
          </ac:spMkLst>
        </pc:spChg>
        <pc:graphicFrameChg chg="mod modGraphic">
          <ac:chgData name="Stanford Bowman" userId="6ede3e4e1afbea80" providerId="LiveId" clId="{33991DD3-9CC7-4300-8C0F-7DBF088E38A3}" dt="2025-06-11T01:20:53.216" v="291" actId="1076"/>
          <ac:graphicFrameMkLst>
            <pc:docMk/>
            <pc:sldMk cId="2820149802" sldId="345"/>
            <ac:graphicFrameMk id="3" creationId="{B3FB0119-45E3-9E14-FB50-9758753CFDEF}"/>
          </ac:graphicFrameMkLst>
        </pc:graphicFrameChg>
      </pc:sldChg>
      <pc:sldChg chg="delSp modSp add mod ord modNotes modNotesTx">
        <pc:chgData name="Stanford Bowman" userId="6ede3e4e1afbea80" providerId="LiveId" clId="{33991DD3-9CC7-4300-8C0F-7DBF088E38A3}" dt="2025-06-11T02:04:50.011" v="655" actId="27636"/>
        <pc:sldMkLst>
          <pc:docMk/>
          <pc:sldMk cId="3456833779" sldId="346"/>
        </pc:sldMkLst>
        <pc:spChg chg="mod">
          <ac:chgData name="Stanford Bowman" userId="6ede3e4e1afbea80" providerId="LiveId" clId="{33991DD3-9CC7-4300-8C0F-7DBF088E38A3}" dt="2025-06-11T01:31:27.850" v="341" actId="206"/>
          <ac:spMkLst>
            <pc:docMk/>
            <pc:sldMk cId="3456833779" sldId="346"/>
            <ac:spMk id="8" creationId="{D11B0497-D586-5271-AD1E-DD4FF71CE9FE}"/>
          </ac:spMkLst>
        </pc:spChg>
        <pc:graphicFrameChg chg="del">
          <ac:chgData name="Stanford Bowman" userId="6ede3e4e1afbea80" providerId="LiveId" clId="{33991DD3-9CC7-4300-8C0F-7DBF088E38A3}" dt="2025-06-11T01:24:57.576" v="308" actId="478"/>
          <ac:graphicFrameMkLst>
            <pc:docMk/>
            <pc:sldMk cId="3456833779" sldId="346"/>
            <ac:graphicFrameMk id="3" creationId="{391A1B0F-75E6-2179-D023-565B42325A35}"/>
          </ac:graphicFrameMkLst>
        </pc:graphicFrameChg>
        <pc:graphicFrameChg chg="mod modGraphic">
          <ac:chgData name="Stanford Bowman" userId="6ede3e4e1afbea80" providerId="LiveId" clId="{33991DD3-9CC7-4300-8C0F-7DBF088E38A3}" dt="2025-06-11T01:32:35.058" v="355"/>
          <ac:graphicFrameMkLst>
            <pc:docMk/>
            <pc:sldMk cId="3456833779" sldId="346"/>
            <ac:graphicFrameMk id="6" creationId="{3598F2C2-C754-5D89-03D3-682499CF0A4C}"/>
          </ac:graphicFrameMkLst>
        </pc:graphicFrameChg>
      </pc:sldChg>
      <pc:sldChg chg="add ord modNotes modNotesTx">
        <pc:chgData name="Stanford Bowman" userId="6ede3e4e1afbea80" providerId="LiveId" clId="{33991DD3-9CC7-4300-8C0F-7DBF088E38A3}" dt="2025-06-11T01:40:24.707" v="496" actId="6549"/>
        <pc:sldMkLst>
          <pc:docMk/>
          <pc:sldMk cId="3994262030" sldId="347"/>
        </pc:sldMkLst>
      </pc:sldChg>
      <pc:sldChg chg="modSp add del mod">
        <pc:chgData name="Stanford Bowman" userId="6ede3e4e1afbea80" providerId="LiveId" clId="{33991DD3-9CC7-4300-8C0F-7DBF088E38A3}" dt="2025-06-11T01:47:01.369" v="613" actId="47"/>
        <pc:sldMkLst>
          <pc:docMk/>
          <pc:sldMk cId="1110934115" sldId="348"/>
        </pc:sldMkLst>
        <pc:spChg chg="mod">
          <ac:chgData name="Stanford Bowman" userId="6ede3e4e1afbea80" providerId="LiveId" clId="{33991DD3-9CC7-4300-8C0F-7DBF088E38A3}" dt="2025-06-11T01:46:12.503" v="608"/>
          <ac:spMkLst>
            <pc:docMk/>
            <pc:sldMk cId="1110934115" sldId="348"/>
            <ac:spMk id="7" creationId="{96AA835B-87F8-6F26-C3E3-6A6A1A67DE77}"/>
          </ac:spMkLst>
        </pc:spChg>
      </pc:sldChg>
      <pc:sldChg chg="modSp add mod modNotes modNotesTx">
        <pc:chgData name="Stanford Bowman" userId="6ede3e4e1afbea80" providerId="LiveId" clId="{33991DD3-9CC7-4300-8C0F-7DBF088E38A3}" dt="2025-06-11T02:04:50.301" v="656" actId="27636"/>
        <pc:sldMkLst>
          <pc:docMk/>
          <pc:sldMk cId="1969233722" sldId="348"/>
        </pc:sldMkLst>
        <pc:spChg chg="mod">
          <ac:chgData name="Stanford Bowman" userId="6ede3e4e1afbea80" providerId="LiveId" clId="{33991DD3-9CC7-4300-8C0F-7DBF088E38A3}" dt="2025-06-11T01:53:51.181" v="621" actId="403"/>
          <ac:spMkLst>
            <pc:docMk/>
            <pc:sldMk cId="1969233722" sldId="348"/>
            <ac:spMk id="5" creationId="{E4FFD3F1-BF0B-9A6D-DBDA-AEA50041FA0B}"/>
          </ac:spMkLst>
        </pc:spChg>
        <pc:spChg chg="mod">
          <ac:chgData name="Stanford Bowman" userId="6ede3e4e1afbea80" providerId="LiveId" clId="{33991DD3-9CC7-4300-8C0F-7DBF088E38A3}" dt="2025-06-11T01:47:46.796" v="616"/>
          <ac:spMkLst>
            <pc:docMk/>
            <pc:sldMk cId="1969233722" sldId="348"/>
            <ac:spMk id="7" creationId="{F90F8674-52A9-850B-C75D-C421363E4E43}"/>
          </ac:spMkLst>
        </pc:spChg>
        <pc:spChg chg="mod">
          <ac:chgData name="Stanford Bowman" userId="6ede3e4e1afbea80" providerId="LiveId" clId="{33991DD3-9CC7-4300-8C0F-7DBF088E38A3}" dt="2025-06-11T01:53:28.991" v="618" actId="14100"/>
          <ac:spMkLst>
            <pc:docMk/>
            <pc:sldMk cId="1969233722" sldId="348"/>
            <ac:spMk id="8" creationId="{30E34C89-5767-5AE1-B796-4081CF63B8BB}"/>
          </ac:spMkLst>
        </pc:spChg>
      </pc:sldChg>
      <pc:sldChg chg="add ord">
        <pc:chgData name="Stanford Bowman" userId="6ede3e4e1afbea80" providerId="LiveId" clId="{33991DD3-9CC7-4300-8C0F-7DBF088E38A3}" dt="2025-06-11T02:15:27.049" v="776"/>
        <pc:sldMkLst>
          <pc:docMk/>
          <pc:sldMk cId="2787420980"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000" b="1" dirty="0">
              <a:latin typeface="Gotham Medium" panose="02000604030000020004"/>
            </a:rPr>
            <a:t>Learning to obey—</a:t>
          </a:r>
          <a:endParaRPr lang="en-US" sz="16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349C024B-688D-464F-8A94-B24EF91AB4C2}">
      <dgm:prSet custT="1"/>
      <dgm:spPr/>
      <dgm:t>
        <a:bodyPr/>
        <a:lstStyle/>
        <a:p>
          <a:pPr>
            <a:buNone/>
          </a:pPr>
          <a:r>
            <a:rPr lang="en-US" sz="1800" b="1" dirty="0">
              <a:latin typeface="Gotham Medium" panose="02000604030000020004"/>
            </a:rPr>
            <a:t>The Lord instructs Abraham to take Isaac to a mountain called Moriah, to offer his son as a burnt sacrifice before the Lord. At this point, Isaac was not married and had no children. Abraham does not say anything in reply! The very next day, he and Isaac set out for three days to reach the mountain.  Abraham tells his servants to stay behind and wait. He says with apparent faith, “We will come back” (v. 5). </a:t>
          </a:r>
        </a:p>
      </dgm:t>
    </dgm:pt>
    <dgm:pt modelId="{11C8E7CF-3E05-44BB-897A-E858E90C29B8}" type="parTrans" cxnId="{652FDF03-F732-45A6-B2C3-8B85E16F9D35}">
      <dgm:prSet/>
      <dgm:spPr/>
      <dgm:t>
        <a:bodyPr/>
        <a:lstStyle/>
        <a:p>
          <a:endParaRPr lang="en-US"/>
        </a:p>
      </dgm:t>
    </dgm:pt>
    <dgm:pt modelId="{1DB6A475-6C3F-4FAF-99E8-BFA122F43ACB}" type="sibTrans" cxnId="{652FDF03-F732-45A6-B2C3-8B85E16F9D35}">
      <dgm:prSet/>
      <dgm:spPr/>
      <dgm:t>
        <a:bodyPr/>
        <a:lstStyle/>
        <a:p>
          <a:endParaRPr lang="en-US"/>
        </a:p>
      </dgm:t>
    </dgm:pt>
    <dgm:pt modelId="{6EED3824-F3F6-4DAF-904A-ED3019EDEEAE}">
      <dgm:prSet custT="1"/>
      <dgm:spPr/>
      <dgm:t>
        <a:bodyPr/>
        <a:lstStyle/>
        <a:p>
          <a:pPr>
            <a:buNone/>
          </a:pPr>
          <a:r>
            <a:rPr lang="en-US" sz="1800" b="1" dirty="0">
              <a:latin typeface="Gotham Medium" panose="02000604030000020004"/>
            </a:rPr>
            <a:t>Isaac already knows all about sacrifice and notices the missing lamb. He questions his father, but Abraham assures him of God’s ability to provide. Then, he lays Isaac on the altar. Abraham is prepared to take his son’s life, but God stops the sacrifice, just in time. Abraham did not even withhold his son from God.  Abraham—who had so longed for an heir—still listened and stayed committed to God’s plan. </a:t>
          </a:r>
        </a:p>
      </dgm:t>
    </dgm:pt>
    <dgm:pt modelId="{29197FC1-F406-495F-933C-7D5880D96D6E}" type="parTrans" cxnId="{60A51C97-7B7F-4A49-B7FD-B2097097013E}">
      <dgm:prSet/>
      <dgm:spPr/>
      <dgm:t>
        <a:bodyPr/>
        <a:lstStyle/>
        <a:p>
          <a:endParaRPr lang="en-US"/>
        </a:p>
      </dgm:t>
    </dgm:pt>
    <dgm:pt modelId="{817782F5-9387-4D64-9D12-AA001FE89AFB}" type="sibTrans" cxnId="{60A51C97-7B7F-4A49-B7FD-B2097097013E}">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2A21A40E-1F8B-4BEE-82BB-61207ED542BA}" type="pres">
      <dgm:prSet presAssocID="{62243880-73B9-4F5D-B83C-530395F78402}" presName="childText" presStyleLbl="revTx" presStyleIdx="0" presStyleCnt="1" custLinFactNeighborX="1635" custLinFactNeighborY="-28630">
        <dgm:presLayoutVars>
          <dgm:bulletEnabled val="1"/>
        </dgm:presLayoutVars>
      </dgm:prSet>
      <dgm:spPr/>
    </dgm:pt>
  </dgm:ptLst>
  <dgm:cxnLst>
    <dgm:cxn modelId="{652FDF03-F732-45A6-B2C3-8B85E16F9D35}" srcId="{62243880-73B9-4F5D-B83C-530395F78402}" destId="{349C024B-688D-464F-8A94-B24EF91AB4C2}" srcOrd="0" destOrd="0" parTransId="{11C8E7CF-3E05-44BB-897A-E858E90C29B8}" sibTransId="{1DB6A475-6C3F-4FAF-99E8-BFA122F43ACB}"/>
    <dgm:cxn modelId="{D664630E-AAE5-4B96-B210-3850721627F7}" type="presOf" srcId="{6EED3824-F3F6-4DAF-904A-ED3019EDEEAE}" destId="{2A21A40E-1F8B-4BEE-82BB-61207ED542BA}" srcOrd="0" destOrd="1" presId="urn:microsoft.com/office/officeart/2005/8/layout/vList2"/>
    <dgm:cxn modelId="{32EC2941-5D59-485E-A3A2-483B1B6DDDCE}" type="presOf" srcId="{62243880-73B9-4F5D-B83C-530395F78402}" destId="{5BF05D50-8729-4D23-A655-2904615BE09F}"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60A51C97-7B7F-4A49-B7FD-B2097097013E}" srcId="{62243880-73B9-4F5D-B83C-530395F78402}" destId="{6EED3824-F3F6-4DAF-904A-ED3019EDEEAE}" srcOrd="1" destOrd="0" parTransId="{29197FC1-F406-495F-933C-7D5880D96D6E}" sibTransId="{817782F5-9387-4D64-9D12-AA001FE89AFB}"/>
    <dgm:cxn modelId="{93B341BC-4F21-4EEA-8CD3-392825925963}" srcId="{D962727B-A39E-461D-A7C0-4C8D3B194C26}" destId="{62243880-73B9-4F5D-B83C-530395F78402}" srcOrd="0" destOrd="0" parTransId="{907D7E0A-404D-499F-BEB5-237ADF7A7690}" sibTransId="{C84FD942-4A62-41F8-B334-64B69A2FFFDD}"/>
    <dgm:cxn modelId="{24E133E5-D9BB-4CDA-A50A-5BCF69840311}" type="presOf" srcId="{349C024B-688D-464F-8A94-B24EF91AB4C2}" destId="{2A21A40E-1F8B-4BEE-82BB-61207ED542BA}" srcOrd="0" destOrd="0" presId="urn:microsoft.com/office/officeart/2005/8/layout/vList2"/>
    <dgm:cxn modelId="{C8F181C0-D8C6-4569-8F6C-0355151B03C6}" type="presParOf" srcId="{0BBC8D19-5347-449A-BB7C-D1292E8FF30D}" destId="{5BF05D50-8729-4D23-A655-2904615BE09F}" srcOrd="0" destOrd="0" presId="urn:microsoft.com/office/officeart/2005/8/layout/vList2"/>
    <dgm:cxn modelId="{9A346A19-EFE9-48FB-BD4C-ECDF4C2EAE39}" type="presParOf" srcId="{0BBC8D19-5347-449A-BB7C-D1292E8FF30D}" destId="{2A21A40E-1F8B-4BEE-82BB-61207ED542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295F70-6D5A-4670-91D1-158DC770F657}">
      <dgm:prSet custT="1"/>
      <dgm:spPr/>
      <dgm:t>
        <a:bodyPr/>
        <a:lstStyle/>
        <a:p>
          <a:r>
            <a:rPr lang="en-US" sz="2400" b="1" dirty="0">
              <a:latin typeface="Gotham Medium" panose="02000604030000020004"/>
            </a:rPr>
            <a:t>Learning to surrender—</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2D4FB7E-BE51-4F76-9F6C-3D9568159AF8}" type="parTrans" cxnId="{C1C6D017-6877-4481-AD09-9018F8B3F3BB}">
      <dgm:prSet/>
      <dgm:spPr/>
      <dgm:t>
        <a:bodyPr/>
        <a:lstStyle/>
        <a:p>
          <a:endParaRPr lang="en-US"/>
        </a:p>
      </dgm:t>
    </dgm:pt>
    <dgm:pt modelId="{CD72E10C-F0FF-4963-A551-836B1AEF2504}" type="sibTrans" cxnId="{C1C6D017-6877-4481-AD09-9018F8B3F3BB}">
      <dgm:prSet/>
      <dgm:spPr/>
      <dgm:t>
        <a:bodyPr/>
        <a:lstStyle/>
        <a:p>
          <a:endParaRPr lang="en-US"/>
        </a:p>
      </dgm:t>
    </dgm:pt>
    <dgm:pt modelId="{574A28DC-E4C1-465A-A20D-BCDFF20A77BE}">
      <dgm:prSet custT="1"/>
      <dgm:spPr/>
      <dgm:t>
        <a:bodyPr/>
        <a:lstStyle/>
        <a:p>
          <a:r>
            <a:rPr lang="en-US" sz="1800" b="1" dirty="0">
              <a:latin typeface="Gotham Medium" panose="02000604030000020004"/>
            </a:rPr>
            <a:t>A year after finishing college, I heard God call me to a ministry position. But I had intended to further my education to obtain a better job. To join a ministry, raise my own financial support, and make hardly any money made no sense to me. But I could not deny God’s call. I took the ministry position. Years later, I realized that God’s plan, instead of mine, had furthered my writing career. I wonder if you have ever had a similar experience, of following God’s way to find Him leading you to an unexpected end. </a:t>
          </a:r>
        </a:p>
      </dgm:t>
    </dgm:pt>
    <dgm:pt modelId="{DB28EBB2-9BDA-4568-8EA0-A4EF00133920}" type="parTrans" cxnId="{E43169B9-794A-42D3-B9CB-F5B9992F9944}">
      <dgm:prSet/>
      <dgm:spPr/>
      <dgm:t>
        <a:bodyPr/>
        <a:lstStyle/>
        <a:p>
          <a:endParaRPr lang="en-US"/>
        </a:p>
      </dgm:t>
    </dgm:pt>
    <dgm:pt modelId="{13224160-05C3-4CA6-A1D0-4D69CFE816E0}" type="sibTrans" cxnId="{E43169B9-794A-42D3-B9CB-F5B9992F9944}">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615D358B-0896-4B33-B733-1E6D0896D6BF}" type="pres">
      <dgm:prSet presAssocID="{D3295F70-6D5A-4670-91D1-158DC770F657}" presName="parentText" presStyleLbl="node1" presStyleIdx="0" presStyleCnt="1" custScaleY="37574" custLinFactY="-6291" custLinFactNeighborY="-100000">
        <dgm:presLayoutVars>
          <dgm:chMax val="0"/>
          <dgm:bulletEnabled val="1"/>
        </dgm:presLayoutVars>
      </dgm:prSet>
      <dgm:spPr/>
    </dgm:pt>
    <dgm:pt modelId="{769A9665-76B7-4C14-A32C-F4AF3E120FE7}" type="pres">
      <dgm:prSet presAssocID="{D3295F70-6D5A-4670-91D1-158DC770F657}" presName="childText" presStyleLbl="revTx" presStyleIdx="0" presStyleCnt="1" custLinFactY="-20458" custLinFactNeighborX="-765" custLinFactNeighborY="-100000">
        <dgm:presLayoutVars>
          <dgm:bulletEnabled val="1"/>
        </dgm:presLayoutVars>
      </dgm:prSet>
      <dgm:spPr/>
    </dgm:pt>
  </dgm:ptLst>
  <dgm:cxnLst>
    <dgm:cxn modelId="{C1C6D017-6877-4481-AD09-9018F8B3F3BB}" srcId="{D962727B-A39E-461D-A7C0-4C8D3B194C26}" destId="{D3295F70-6D5A-4670-91D1-158DC770F657}" srcOrd="0" destOrd="0" parTransId="{62D4FB7E-BE51-4F76-9F6C-3D9568159AF8}" sibTransId="{CD72E10C-F0FF-4963-A551-836B1AEF2504}"/>
    <dgm:cxn modelId="{111B228B-2249-4B94-96AC-4F1A2FEE622C}" type="presOf" srcId="{D962727B-A39E-461D-A7C0-4C8D3B194C26}" destId="{0BBC8D19-5347-449A-BB7C-D1292E8FF30D}" srcOrd="0" destOrd="0" presId="urn:microsoft.com/office/officeart/2005/8/layout/vList2"/>
    <dgm:cxn modelId="{561CEA99-7820-4A88-8EAB-7FFF69344F90}" type="presOf" srcId="{D3295F70-6D5A-4670-91D1-158DC770F657}" destId="{615D358B-0896-4B33-B733-1E6D0896D6BF}" srcOrd="0" destOrd="0" presId="urn:microsoft.com/office/officeart/2005/8/layout/vList2"/>
    <dgm:cxn modelId="{E43169B9-794A-42D3-B9CB-F5B9992F9944}" srcId="{D3295F70-6D5A-4670-91D1-158DC770F657}" destId="{574A28DC-E4C1-465A-A20D-BCDFF20A77BE}" srcOrd="0" destOrd="0" parTransId="{DB28EBB2-9BDA-4568-8EA0-A4EF00133920}" sibTransId="{13224160-05C3-4CA6-A1D0-4D69CFE816E0}"/>
    <dgm:cxn modelId="{1A7D2CFE-97FC-4726-BFC1-31E3C174AE78}" type="presOf" srcId="{574A28DC-E4C1-465A-A20D-BCDFF20A77BE}" destId="{769A9665-76B7-4C14-A32C-F4AF3E120FE7}" srcOrd="0" destOrd="0" presId="urn:microsoft.com/office/officeart/2005/8/layout/vList2"/>
    <dgm:cxn modelId="{E3FDEFFB-6330-48CE-8F00-CDF7CB100C69}" type="presParOf" srcId="{0BBC8D19-5347-449A-BB7C-D1292E8FF30D}" destId="{615D358B-0896-4B33-B733-1E6D0896D6BF}" srcOrd="0" destOrd="0" presId="urn:microsoft.com/office/officeart/2005/8/layout/vList2"/>
    <dgm:cxn modelId="{A3C204C4-01FA-4B24-AE44-B5B59CA9ECCA}" type="presParOf" srcId="{0BBC8D19-5347-449A-BB7C-D1292E8FF30D}" destId="{769A9665-76B7-4C14-A32C-F4AF3E120FE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000" b="1" dirty="0">
              <a:latin typeface="Gotham Medium" panose="02000604030000020004"/>
            </a:rPr>
            <a:t>Surrender—</a:t>
          </a:r>
          <a:endParaRPr lang="en-US" sz="16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912C7110-40E1-41D4-8902-E82C53F60C6F}">
      <dgm:prSet custT="1"/>
      <dgm:spPr/>
      <dgm:t>
        <a:bodyPr/>
        <a:lstStyle/>
        <a:p>
          <a:r>
            <a:rPr lang="en-US" sz="2000" b="1" dirty="0">
              <a:latin typeface="Gotham Medium" panose="02000604030000020004"/>
            </a:rPr>
            <a:t>I’ve worn a </a:t>
          </a:r>
          <a:r>
            <a:rPr lang="en-US" sz="2000" b="1" i="1" dirty="0">
              <a:latin typeface="Gotham Medium" panose="02000604030000020004"/>
            </a:rPr>
            <a:t>My Way </a:t>
          </a:r>
          <a:r>
            <a:rPr lang="en-US" sz="2000" b="1" dirty="0">
              <a:latin typeface="Gotham Medium" panose="02000604030000020004"/>
            </a:rPr>
            <a:t>shirt so many times. It’s still in my bottom drawer. But I’m gradually learning to cling closer to the Lord and to be steadfast. His ways and His plans are always better. </a:t>
          </a:r>
        </a:p>
      </dgm:t>
    </dgm:pt>
    <dgm:pt modelId="{B9F670C5-790D-4BDE-9FFE-278269F73E7D}" type="parTrans" cxnId="{31B645A9-6077-4705-A3DC-3DDB412A8763}">
      <dgm:prSet/>
      <dgm:spPr/>
      <dgm:t>
        <a:bodyPr/>
        <a:lstStyle/>
        <a:p>
          <a:endParaRPr lang="en-US"/>
        </a:p>
      </dgm:t>
    </dgm:pt>
    <dgm:pt modelId="{9CAA1CEF-14DB-4E40-BFD0-FAC543F134CC}" type="sibTrans" cxnId="{31B645A9-6077-4705-A3DC-3DDB412A8763}">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2A21A40E-1F8B-4BEE-82BB-61207ED542BA}" type="pres">
      <dgm:prSet presAssocID="{62243880-73B9-4F5D-B83C-530395F78402}" presName="childText" presStyleLbl="revTx" presStyleIdx="0" presStyleCnt="1" custLinFactNeighborX="-74" custLinFactNeighborY="-48540">
        <dgm:presLayoutVars>
          <dgm:bulletEnabled val="1"/>
        </dgm:presLayoutVars>
      </dgm:prSet>
      <dgm:spPr/>
    </dgm:pt>
  </dgm:ptLst>
  <dgm:cxnLst>
    <dgm:cxn modelId="{F2808F20-CD1E-4A61-B83D-F32D6116D5FD}" type="presOf" srcId="{912C7110-40E1-41D4-8902-E82C53F60C6F}" destId="{2A21A40E-1F8B-4BEE-82BB-61207ED542BA}" srcOrd="0" destOrd="0" presId="urn:microsoft.com/office/officeart/2005/8/layout/vList2"/>
    <dgm:cxn modelId="{32EC2941-5D59-485E-A3A2-483B1B6DDDCE}" type="presOf" srcId="{62243880-73B9-4F5D-B83C-530395F78402}" destId="{5BF05D50-8729-4D23-A655-2904615BE09F}"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31B645A9-6077-4705-A3DC-3DDB412A8763}" srcId="{62243880-73B9-4F5D-B83C-530395F78402}" destId="{912C7110-40E1-41D4-8902-E82C53F60C6F}" srcOrd="0" destOrd="0" parTransId="{B9F670C5-790D-4BDE-9FFE-278269F73E7D}" sibTransId="{9CAA1CEF-14DB-4E40-BFD0-FAC543F134CC}"/>
    <dgm:cxn modelId="{93B341BC-4F21-4EEA-8CD3-392825925963}" srcId="{D962727B-A39E-461D-A7C0-4C8D3B194C26}" destId="{62243880-73B9-4F5D-B83C-530395F78402}" srcOrd="0" destOrd="0" parTransId="{907D7E0A-404D-499F-BEB5-237ADF7A7690}" sibTransId="{C84FD942-4A62-41F8-B334-64B69A2FFFDD}"/>
    <dgm:cxn modelId="{C8F181C0-D8C6-4569-8F6C-0355151B03C6}" type="presParOf" srcId="{0BBC8D19-5347-449A-BB7C-D1292E8FF30D}" destId="{5BF05D50-8729-4D23-A655-2904615BE09F}" srcOrd="0" destOrd="0" presId="urn:microsoft.com/office/officeart/2005/8/layout/vList2"/>
    <dgm:cxn modelId="{9A346A19-EFE9-48FB-BD4C-ECDF4C2EAE39}" type="presParOf" srcId="{0BBC8D19-5347-449A-BB7C-D1292E8FF30D}" destId="{2A21A40E-1F8B-4BEE-82BB-61207ED542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2400" b="1" dirty="0">
              <a:latin typeface="Gotham Medium" panose="02000604030000020004"/>
            </a:rPr>
            <a:t>Tempt or Test</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4A81A35F-F863-43B1-A027-71EAA97DD71A}">
      <dgm:prSet custT="1"/>
      <dgm:spPr/>
      <dgm:t>
        <a:bodyPr/>
        <a:lstStyle/>
        <a:p>
          <a:r>
            <a:rPr lang="en-US" sz="1800" b="1" dirty="0">
              <a:latin typeface="Gotham Medium" panose="02000604030000020004"/>
            </a:rPr>
            <a:t>Genesis 22:1 says that God tested Abraham by asking him to offer up Isaac as a sacrifice. The words for “test” (NIV) and “tempt” (KJV) are interchangeable in both Hebrew and Greek. The Bible makes it clear that God does not tempt anyone to sin (James 1:13), but we do see that God tests people. The Israelites are tested in the wilderness (Deut. 8:2), God allows Job to be tested (Job 1), and Jesus is led by the Spirit into the desert to be tempted by the devil (Matt. 4:1). God tests in order to strengthen faith and to develop perseverance and maturity (James 1:2–4). The devil, however, can turn tests into temptations. He twists and manipulates, tempting toward sin and away from what is good. In this passage, Abraham passes his test with flying colors as he trusts in God’s promises and provision. </a:t>
          </a:r>
        </a:p>
      </dgm:t>
    </dgm:pt>
    <dgm:pt modelId="{2CD40BD0-9944-42CC-A3A8-DBA49399E027}" type="parTrans" cxnId="{7D5818CB-9C15-4E04-9AAD-D63B53D15346}">
      <dgm:prSet/>
      <dgm:spPr/>
      <dgm:t>
        <a:bodyPr/>
        <a:lstStyle/>
        <a:p>
          <a:endParaRPr lang="en-US"/>
        </a:p>
      </dgm:t>
    </dgm:pt>
    <dgm:pt modelId="{400B8F33-B572-4D81-A3AB-3A7DF09980AA}" type="sibTrans" cxnId="{7D5818CB-9C15-4E04-9AAD-D63B53D15346}">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1027" custLinFactNeighborY="-27476">
        <dgm:presLayoutVars>
          <dgm:chMax val="0"/>
          <dgm:bulletEnabled val="1"/>
        </dgm:presLayoutVars>
      </dgm:prSet>
      <dgm:spPr/>
    </dgm:pt>
    <dgm:pt modelId="{8C8EF4E7-B183-46B8-AB7D-869A1A2F692B}" type="pres">
      <dgm:prSet presAssocID="{EA56A8E6-2637-4F3B-98AD-7C69218C63A0}" presName="childText" presStyleLbl="revTx" presStyleIdx="0" presStyleCnt="1" custLinFactNeighborX="-74" custLinFactNeighborY="-48399">
        <dgm:presLayoutVars>
          <dgm:bulletEnabled val="1"/>
        </dgm:presLayoutVars>
      </dgm:prSet>
      <dgm:spPr/>
    </dgm:pt>
  </dgm:ptLst>
  <dgm:cxnLst>
    <dgm:cxn modelId="{6634F534-0EE4-4A72-8804-B7B008944AC8}" srcId="{D962727B-A39E-461D-A7C0-4C8D3B194C26}" destId="{EA56A8E6-2637-4F3B-98AD-7C69218C63A0}" srcOrd="0" destOrd="0" parTransId="{8F73C93F-FB18-4D5F-A2CF-47E3744CE085}" sibTransId="{B79BC743-807F-411C-925D-8A796D4B42DA}"/>
    <dgm:cxn modelId="{111B228B-2249-4B94-96AC-4F1A2FEE622C}" type="presOf" srcId="{D962727B-A39E-461D-A7C0-4C8D3B194C26}" destId="{0BBC8D19-5347-449A-BB7C-D1292E8FF30D}" srcOrd="0" destOrd="0" presId="urn:microsoft.com/office/officeart/2005/8/layout/vList2"/>
    <dgm:cxn modelId="{F9F2A99F-F37F-421F-A3D9-35096CABAD2E}" type="presOf" srcId="{4A81A35F-F863-43B1-A027-71EAA97DD71A}" destId="{8C8EF4E7-B183-46B8-AB7D-869A1A2F692B}"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7D5818CB-9C15-4E04-9AAD-D63B53D15346}" srcId="{EA56A8E6-2637-4F3B-98AD-7C69218C63A0}" destId="{4A81A35F-F863-43B1-A027-71EAA97DD71A}" srcOrd="0" destOrd="0" parTransId="{2CD40BD0-9944-42CC-A3A8-DBA49399E027}" sibTransId="{400B8F33-B572-4D81-A3AB-3A7DF09980AA}"/>
    <dgm:cxn modelId="{66568E95-C712-4AEF-9874-698F22DE0FEF}" type="presParOf" srcId="{0BBC8D19-5347-449A-BB7C-D1292E8FF30D}" destId="{3B8B7516-1C14-4F7D-AA91-3FE18E71A166}" srcOrd="0" destOrd="0" presId="urn:microsoft.com/office/officeart/2005/8/layout/vList2"/>
    <dgm:cxn modelId="{F117B7DF-DB35-4206-B60D-3BE2AAC8DB2C}" type="presParOf" srcId="{0BBC8D19-5347-449A-BB7C-D1292E8FF30D}" destId="{8C8EF4E7-B183-46B8-AB7D-869A1A2F692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400" b="1">
              <a:latin typeface="Gotham Medium" panose="02000604030000020004"/>
            </a:rPr>
            <a:t>First Use of Love</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5B11286E-77CA-4158-9E82-54B936040EA2}">
      <dgm:prSet custT="1"/>
      <dgm:spPr/>
      <dgm:t>
        <a:bodyPr/>
        <a:lstStyle/>
        <a:p>
          <a:pPr indent="0">
            <a:lnSpc>
              <a:spcPct val="100000"/>
            </a:lnSpc>
            <a:spcAft>
              <a:spcPts val="0"/>
            </a:spcAft>
            <a:buNone/>
          </a:pPr>
          <a:r>
            <a:rPr lang="en-US" sz="1800" b="1" dirty="0">
              <a:latin typeface="Gotham Medium" panose="02000604030000020004"/>
            </a:rPr>
            <a:t>In Genesis 22:2, God says to Abraham, “Take your son, your only son, whom you </a:t>
          </a:r>
          <a:r>
            <a:rPr lang="en-US" sz="1800" b="1" i="1" dirty="0">
              <a:latin typeface="Gotham Medium" panose="02000604030000020004"/>
            </a:rPr>
            <a:t>love</a:t>
          </a:r>
          <a:r>
            <a:rPr lang="en-US" sz="1800" b="1" dirty="0">
              <a:latin typeface="Gotham Medium" panose="02000604030000020004"/>
            </a:rPr>
            <a:t>—Isaac— and go to the region of Moriah. ” In fact, this is the first occurrence of the word for “love” in the Bible.  In the rest of Genesis, the word appears frequently to denote close family relationships: love of children (25:28; 37:3–4; 44:20) and love of spouses (24:67; 29:18, 30). </a:t>
          </a:r>
        </a:p>
      </dgm:t>
    </dgm:pt>
    <dgm:pt modelId="{F7DFCAFD-9CE7-4F32-9B01-371C406F7612}" type="parTrans" cxnId="{A68EF704-E4A4-4A35-ABE0-1DA13D0A4C00}">
      <dgm:prSet/>
      <dgm:spPr/>
      <dgm:t>
        <a:bodyPr/>
        <a:lstStyle/>
        <a:p>
          <a:endParaRPr lang="en-US"/>
        </a:p>
      </dgm:t>
    </dgm:pt>
    <dgm:pt modelId="{69EF71CB-C864-4732-96C2-4476B74AE0FE}" type="sibTrans" cxnId="{A68EF704-E4A4-4A35-ABE0-1DA13D0A4C00}">
      <dgm:prSet/>
      <dgm:spPr/>
      <dgm:t>
        <a:bodyPr/>
        <a:lstStyle/>
        <a:p>
          <a:endParaRPr lang="en-US"/>
        </a:p>
      </dgm:t>
    </dgm:pt>
    <dgm:pt modelId="{04CB4DDB-68F4-46ED-BAAD-E405912C43AC}">
      <dgm:prSet custT="1"/>
      <dgm:spPr/>
      <dgm:t>
        <a:bodyPr/>
        <a:lstStyle/>
        <a:p>
          <a:pPr indent="0">
            <a:lnSpc>
              <a:spcPct val="100000"/>
            </a:lnSpc>
            <a:spcAft>
              <a:spcPts val="0"/>
            </a:spcAft>
            <a:buNone/>
          </a:pPr>
          <a:r>
            <a:rPr lang="en-US" sz="1800" b="1" dirty="0">
              <a:latin typeface="Gotham Medium" panose="02000604030000020004"/>
            </a:rPr>
            <a:t>It is always useful to note the first use of a word, which might set the tone for the rest of a text. Here, the first use of </a:t>
          </a:r>
          <a:r>
            <a:rPr lang="en-US" sz="1800" b="1" i="1" dirty="0">
              <a:latin typeface="Gotham Medium" panose="02000604030000020004"/>
            </a:rPr>
            <a:t>love </a:t>
          </a:r>
          <a:r>
            <a:rPr lang="en-US" sz="1800" b="1" dirty="0">
              <a:latin typeface="Gotham Medium" panose="02000604030000020004"/>
            </a:rPr>
            <a:t>in Scripture is the love that a father shows toward his son, even as he is willing to sacrifice this son. The word becomes even more important in the context of the New Testament, when we read in John 3:16, for instance, “God so </a:t>
          </a:r>
          <a:r>
            <a:rPr lang="en-US" sz="1800" b="1" i="1" dirty="0">
              <a:latin typeface="Gotham Medium" panose="02000604030000020004"/>
            </a:rPr>
            <a:t>loved </a:t>
          </a:r>
          <a:r>
            <a:rPr lang="en-US" sz="1800" b="1" dirty="0">
              <a:latin typeface="Gotham Medium" panose="02000604030000020004"/>
            </a:rPr>
            <a:t>the world that he gave his one and only Son. ” This exemplifies the love of a Father, one willing to sacrifice His Son for the salvation of the world. </a:t>
          </a:r>
        </a:p>
      </dgm:t>
    </dgm:pt>
    <dgm:pt modelId="{7C8D74C6-2ECE-4306-BB9E-83A5835A04C7}" type="parTrans" cxnId="{5B6E8CB0-A86B-4C88-924D-8432FF683CB2}">
      <dgm:prSet/>
      <dgm:spPr/>
      <dgm:t>
        <a:bodyPr/>
        <a:lstStyle/>
        <a:p>
          <a:endParaRPr lang="en-US"/>
        </a:p>
      </dgm:t>
    </dgm:pt>
    <dgm:pt modelId="{0CBA5E54-5944-4F9F-8201-B4BD9844A3FE}" type="sibTrans" cxnId="{5B6E8CB0-A86B-4C88-924D-8432FF683CB2}">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91120DFD-6D90-4E4C-B06F-32ED66CFD2FB}" type="pres">
      <dgm:prSet presAssocID="{62243880-73B9-4F5D-B83C-530395F78402}" presName="childText" presStyleLbl="revTx" presStyleIdx="0" presStyleCnt="1" custScaleX="97916" custLinFactNeighborX="5944" custLinFactNeighborY="-15279">
        <dgm:presLayoutVars>
          <dgm:bulletEnabled val="1"/>
        </dgm:presLayoutVars>
      </dgm:prSet>
      <dgm:spPr/>
    </dgm:pt>
  </dgm:ptLst>
  <dgm:cxnLst>
    <dgm:cxn modelId="{A68EF704-E4A4-4A35-ABE0-1DA13D0A4C00}" srcId="{62243880-73B9-4F5D-B83C-530395F78402}" destId="{5B11286E-77CA-4158-9E82-54B936040EA2}" srcOrd="0" destOrd="0" parTransId="{F7DFCAFD-9CE7-4F32-9B01-371C406F7612}" sibTransId="{69EF71CB-C864-4732-96C2-4476B74AE0FE}"/>
    <dgm:cxn modelId="{32EC2941-5D59-485E-A3A2-483B1B6DDDCE}" type="presOf" srcId="{62243880-73B9-4F5D-B83C-530395F78402}" destId="{5BF05D50-8729-4D23-A655-2904615BE09F}" srcOrd="0" destOrd="0" presId="urn:microsoft.com/office/officeart/2005/8/layout/vList2"/>
    <dgm:cxn modelId="{2BEC2E73-1750-4705-9874-EBBFA986B1C6}" type="presOf" srcId="{04CB4DDB-68F4-46ED-BAAD-E405912C43AC}" destId="{91120DFD-6D90-4E4C-B06F-32ED66CFD2FB}" srcOrd="0" destOrd="1" presId="urn:microsoft.com/office/officeart/2005/8/layout/vList2"/>
    <dgm:cxn modelId="{75581F80-F924-481C-A094-8BD72097A3BD}" type="presOf" srcId="{5B11286E-77CA-4158-9E82-54B936040EA2}" destId="{91120DFD-6D90-4E4C-B06F-32ED66CFD2FB}"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5B6E8CB0-A86B-4C88-924D-8432FF683CB2}" srcId="{62243880-73B9-4F5D-B83C-530395F78402}" destId="{04CB4DDB-68F4-46ED-BAAD-E405912C43AC}" srcOrd="1" destOrd="0" parTransId="{7C8D74C6-2ECE-4306-BB9E-83A5835A04C7}" sibTransId="{0CBA5E54-5944-4F9F-8201-B4BD9844A3FE}"/>
    <dgm:cxn modelId="{93B341BC-4F21-4EEA-8CD3-392825925963}" srcId="{D962727B-A39E-461D-A7C0-4C8D3B194C26}" destId="{62243880-73B9-4F5D-B83C-530395F78402}" srcOrd="0" destOrd="0" parTransId="{907D7E0A-404D-499F-BEB5-237ADF7A7690}" sibTransId="{C84FD942-4A62-41F8-B334-64B69A2FFFDD}"/>
    <dgm:cxn modelId="{C8F181C0-D8C6-4569-8F6C-0355151B03C6}" type="presParOf" srcId="{0BBC8D19-5347-449A-BB7C-D1292E8FF30D}" destId="{5BF05D50-8729-4D23-A655-2904615BE09F}" srcOrd="0" destOrd="0" presId="urn:microsoft.com/office/officeart/2005/8/layout/vList2"/>
    <dgm:cxn modelId="{7290F1FB-7D17-4205-A8F0-BAE17B9127C0}" type="presParOf" srcId="{0BBC8D19-5347-449A-BB7C-D1292E8FF30D}" destId="{91120DFD-6D90-4E4C-B06F-32ED66CFD2F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2400" b="1" dirty="0">
              <a:latin typeface="Gotham Medium" panose="02000604030000020004"/>
            </a:rPr>
            <a:t>The Importance of Moriah</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46C5763B-C6C8-4AEB-AD10-E05AFECC120F}">
      <dgm:prSet custT="1"/>
      <dgm:spPr/>
      <dgm:t>
        <a:bodyPr/>
        <a:lstStyle/>
        <a:p>
          <a:r>
            <a:rPr lang="en-US" sz="2000" b="1" dirty="0">
              <a:latin typeface="Gotham Medium" panose="02000604030000020004"/>
            </a:rPr>
            <a:t>God instructs Abraham to bring Isaac to the region of Moriah to sacrifice him on a mountain that He will show him. Moriah is only specifically mentioned one other time in the scriptures, in 2 Chronicles 3. Solomon builds the temple on Mount Moriah because that is where the Lord had appeared to his father, King David (2 Chron.  3:1). In 2 Samuel 24, there was a plague sweeping across the land of Israel as a punishment from God. The Lord stops the plague at the threshing floor of Araunah the Jebusite. David buys the threshing floor from Araunah and builds an altar to the Lord, devoting burnt offerings to Him on that spot (2 Sam. 24:25). David says that the house of the Lord—the temple—is to be built in that spot (1 Chron. 22:1), which is what Solomon does years later. </a:t>
          </a:r>
        </a:p>
      </dgm:t>
    </dgm:pt>
    <dgm:pt modelId="{27A0D72B-1741-461F-A1A8-0FDD6121472A}" type="parTrans" cxnId="{D7924B84-99EA-4F3A-A28E-13FE4BAD0A3A}">
      <dgm:prSet/>
      <dgm:spPr/>
      <dgm:t>
        <a:bodyPr/>
        <a:lstStyle/>
        <a:p>
          <a:endParaRPr lang="en-US"/>
        </a:p>
      </dgm:t>
    </dgm:pt>
    <dgm:pt modelId="{B5A6CAE2-C7DC-4086-AAA5-85A9620CEED2}" type="sibTrans" cxnId="{D7924B84-99EA-4F3A-A28E-13FE4BAD0A3A}">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81" custLinFactNeighborY="-58016">
        <dgm:presLayoutVars>
          <dgm:chMax val="0"/>
          <dgm:bulletEnabled val="1"/>
        </dgm:presLayoutVars>
      </dgm:prSet>
      <dgm:spPr/>
    </dgm:pt>
    <dgm:pt modelId="{2F4FED0E-BD07-4126-A1C2-80C0382432F0}" type="pres">
      <dgm:prSet presAssocID="{EA56A8E6-2637-4F3B-98AD-7C69218C63A0}" presName="childText" presStyleLbl="revTx" presStyleIdx="0" presStyleCnt="1" custScaleX="58010" custLinFactNeighborX="-22834" custLinFactNeighborY="-92081">
        <dgm:presLayoutVars>
          <dgm:bulletEnabled val="1"/>
        </dgm:presLayoutVars>
      </dgm:prSet>
      <dgm:spPr/>
    </dgm:pt>
  </dgm:ptLst>
  <dgm:cxnLst>
    <dgm:cxn modelId="{6634F534-0EE4-4A72-8804-B7B008944AC8}" srcId="{D962727B-A39E-461D-A7C0-4C8D3B194C26}" destId="{EA56A8E6-2637-4F3B-98AD-7C69218C63A0}" srcOrd="0" destOrd="0" parTransId="{8F73C93F-FB18-4D5F-A2CF-47E3744CE085}" sibTransId="{B79BC743-807F-411C-925D-8A796D4B42DA}"/>
    <dgm:cxn modelId="{818B494D-186C-4DC9-A019-FCF28C0D81BE}" type="presOf" srcId="{46C5763B-C6C8-4AEB-AD10-E05AFECC120F}" destId="{2F4FED0E-BD07-4126-A1C2-80C0382432F0}" srcOrd="0" destOrd="0" presId="urn:microsoft.com/office/officeart/2005/8/layout/vList2"/>
    <dgm:cxn modelId="{D7924B84-99EA-4F3A-A28E-13FE4BAD0A3A}" srcId="{EA56A8E6-2637-4F3B-98AD-7C69218C63A0}" destId="{46C5763B-C6C8-4AEB-AD10-E05AFECC120F}" srcOrd="0" destOrd="0" parTransId="{27A0D72B-1741-461F-A1A8-0FDD6121472A}" sibTransId="{B5A6CAE2-C7DC-4086-AAA5-85A9620CEED2}"/>
    <dgm:cxn modelId="{111B228B-2249-4B94-96AC-4F1A2FEE622C}" type="presOf" srcId="{D962727B-A39E-461D-A7C0-4C8D3B194C26}" destId="{0BBC8D19-5347-449A-BB7C-D1292E8FF30D}"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66568E95-C712-4AEF-9874-698F22DE0FEF}" type="presParOf" srcId="{0BBC8D19-5347-449A-BB7C-D1292E8FF30D}" destId="{3B8B7516-1C14-4F7D-AA91-3FE18E71A166}" srcOrd="0" destOrd="0" presId="urn:microsoft.com/office/officeart/2005/8/layout/vList2"/>
    <dgm:cxn modelId="{8CF4CD03-08FB-408B-BD1A-DB441D7A9DDE}" type="presParOf" srcId="{0BBC8D19-5347-449A-BB7C-D1292E8FF30D}" destId="{2F4FED0E-BD07-4126-A1C2-80C0382432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1800" b="1">
              <a:latin typeface="Gotham Medium" panose="02000604030000020004"/>
            </a:rPr>
            <a:t>Human Sacrifice in the Ancient Near East</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3D5C1999-1F22-4C18-B20A-FFE1EF74245F}">
      <dgm:prSet custT="1"/>
      <dgm:spPr/>
      <dgm:t>
        <a:bodyPr/>
        <a:lstStyle/>
        <a:p>
          <a:r>
            <a:rPr lang="en-US" sz="1800" b="1" dirty="0">
              <a:latin typeface="Gotham Medium" panose="02000604030000020004"/>
            </a:rPr>
            <a:t>It is jarring to read that God asks Abraham to take the son of promise—the very same child through whom the whole world will be blessed— and sacrifice him on an altar. It is easy to see God’s request as horrifying and against His character.  But God’s demand for human sacrifice may not have shocked Abraham as much as it shocks us. In the ancient Near East, people worshiped many false gods, some that required child sacrifice. The Canaanites who lived in the land, worshiped a god named Molek; and the Bible explicitly condemns those who offer their children in worship to him (Lev. 20:1–5). We must keep in mind, however, that Abraham receives this command from God before the Mosaic law is given.  Abraham is still learning about God. The command to sacrifice his son is confusing, but it would not have been a new concept to Abraham. Even still, Abraham learns something about the character of his God through this process. Yahweh does not require human sacrifice. He is altogether different. </a:t>
          </a:r>
        </a:p>
      </dgm:t>
    </dgm:pt>
    <dgm:pt modelId="{779903B6-00D8-43DE-A6D7-BF704F193826}" type="parTrans" cxnId="{CFC11130-1E1E-4956-8FCA-07ED935BBA45}">
      <dgm:prSet/>
      <dgm:spPr/>
      <dgm:t>
        <a:bodyPr/>
        <a:lstStyle/>
        <a:p>
          <a:endParaRPr lang="en-US"/>
        </a:p>
      </dgm:t>
    </dgm:pt>
    <dgm:pt modelId="{A8599F76-9401-40EB-8372-4B1632068A10}" type="sibTrans" cxnId="{CFC11130-1E1E-4956-8FCA-07ED935BBA45}">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1027" custLinFactNeighborY="-27476">
        <dgm:presLayoutVars>
          <dgm:chMax val="0"/>
          <dgm:bulletEnabled val="1"/>
        </dgm:presLayoutVars>
      </dgm:prSet>
      <dgm:spPr/>
    </dgm:pt>
    <dgm:pt modelId="{1236D789-7F4B-4FA3-9A4F-65735D594C0B}" type="pres">
      <dgm:prSet presAssocID="{EA56A8E6-2637-4F3B-98AD-7C69218C63A0}" presName="childText" presStyleLbl="revTx" presStyleIdx="0" presStyleCnt="1" custLinFactNeighborX="-74" custLinFactNeighborY="-15683">
        <dgm:presLayoutVars>
          <dgm:bulletEnabled val="1"/>
        </dgm:presLayoutVars>
      </dgm:prSet>
      <dgm:spPr/>
    </dgm:pt>
  </dgm:ptLst>
  <dgm:cxnLst>
    <dgm:cxn modelId="{CFC11130-1E1E-4956-8FCA-07ED935BBA45}" srcId="{EA56A8E6-2637-4F3B-98AD-7C69218C63A0}" destId="{3D5C1999-1F22-4C18-B20A-FFE1EF74245F}" srcOrd="0" destOrd="0" parTransId="{779903B6-00D8-43DE-A6D7-BF704F193826}" sibTransId="{A8599F76-9401-40EB-8372-4B1632068A10}"/>
    <dgm:cxn modelId="{6634F534-0EE4-4A72-8804-B7B008944AC8}" srcId="{D962727B-A39E-461D-A7C0-4C8D3B194C26}" destId="{EA56A8E6-2637-4F3B-98AD-7C69218C63A0}" srcOrd="0" destOrd="0" parTransId="{8F73C93F-FB18-4D5F-A2CF-47E3744CE085}" sibTransId="{B79BC743-807F-411C-925D-8A796D4B42DA}"/>
    <dgm:cxn modelId="{DC289B67-D0CB-400F-AAB6-6FA70FE07F90}" type="presOf" srcId="{3D5C1999-1F22-4C18-B20A-FFE1EF74245F}" destId="{1236D789-7F4B-4FA3-9A4F-65735D594C0B}"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66568E95-C712-4AEF-9874-698F22DE0FEF}" type="presParOf" srcId="{0BBC8D19-5347-449A-BB7C-D1292E8FF30D}" destId="{3B8B7516-1C14-4F7D-AA91-3FE18E71A166}" srcOrd="0" destOrd="0" presId="urn:microsoft.com/office/officeart/2005/8/layout/vList2"/>
    <dgm:cxn modelId="{ACDE2329-969A-4960-8C62-53599DDB91E4}" type="presParOf" srcId="{0BBC8D19-5347-449A-BB7C-D1292E8FF30D}" destId="{1236D789-7F4B-4FA3-9A4F-65735D594C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1800" b="1">
              <a:latin typeface="Gotham Medium" panose="02000604030000020004"/>
            </a:rPr>
            <a:t>A Type of Christ</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6F212C2E-D404-420F-A506-CCD9FB6174CF}">
      <dgm:prSet custT="1"/>
      <dgm:spPr/>
      <dgm:t>
        <a:bodyPr/>
        <a:lstStyle/>
        <a:p>
          <a:pPr indent="0">
            <a:lnSpc>
              <a:spcPct val="100000"/>
            </a:lnSpc>
            <a:spcAft>
              <a:spcPts val="0"/>
            </a:spcAft>
            <a:buNone/>
          </a:pPr>
          <a:r>
            <a:rPr lang="en-US" sz="1800" b="1" dirty="0">
              <a:latin typeface="Gotham Medium" panose="02000604030000020004"/>
            </a:rPr>
            <a:t>The story of the binding of Isaac in Genesis 22 is often seen as a prefiguration of Christ in the Old Testament. Abraham is a father who is asked to sacrifice his son, and Isaac doesn’t seem to put up a fight. These details remind us of Jesus. Ultimately, Abraham’s words that God will provide the offering (Gen. 22:8) come true in this specific story, when God provides a ram caught by its horns. But God also provides an alternative sacrifice at the cross. The sinless offering was Christ Himself, the “Lamb of God, who takes away the sins of the world” (John 1:29). But the binding of Isaac is a fascinating story in itself, demonstrating the journey of faith for Abraham. Abraham’s name appears in a variety of New Testament texts as a champion of faith (see John 8:39–40, 56; Rom. 4:12–13, 16–21; Gal. 3:6–9; Heb. 11:8–12, 17–19; James 2:21–23). </a:t>
          </a:r>
        </a:p>
      </dgm:t>
    </dgm:pt>
    <dgm:pt modelId="{B8EF2251-DBF0-41BF-9FF9-4D287CCD3AD3}" type="parTrans" cxnId="{85F9FE56-4AEB-4050-BC5E-B987CB65634A}">
      <dgm:prSet/>
      <dgm:spPr/>
      <dgm:t>
        <a:bodyPr/>
        <a:lstStyle/>
        <a:p>
          <a:endParaRPr lang="en-US"/>
        </a:p>
      </dgm:t>
    </dgm:pt>
    <dgm:pt modelId="{3D06CED4-A96F-47D6-8FFE-5AE8470F62DA}" type="sibTrans" cxnId="{85F9FE56-4AEB-4050-BC5E-B987CB65634A}">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7E42EC3B-90BD-4356-965A-761FC7825248}" type="pres">
      <dgm:prSet presAssocID="{62243880-73B9-4F5D-B83C-530395F78402}" presName="childText" presStyleLbl="revTx" presStyleIdx="0" presStyleCnt="1" custScaleX="94071" custLinFactNeighborX="851" custLinFactNeighborY="-10532">
        <dgm:presLayoutVars>
          <dgm:bulletEnabled val="1"/>
        </dgm:presLayoutVars>
      </dgm:prSet>
      <dgm:spPr/>
    </dgm:pt>
  </dgm:ptLst>
  <dgm:cxnLst>
    <dgm:cxn modelId="{32EC2941-5D59-485E-A3A2-483B1B6DDDCE}" type="presOf" srcId="{62243880-73B9-4F5D-B83C-530395F78402}" destId="{5BF05D50-8729-4D23-A655-2904615BE09F}" srcOrd="0" destOrd="0" presId="urn:microsoft.com/office/officeart/2005/8/layout/vList2"/>
    <dgm:cxn modelId="{85F9FE56-4AEB-4050-BC5E-B987CB65634A}" srcId="{62243880-73B9-4F5D-B83C-530395F78402}" destId="{6F212C2E-D404-420F-A506-CCD9FB6174CF}" srcOrd="0" destOrd="0" parTransId="{B8EF2251-DBF0-41BF-9FF9-4D287CCD3AD3}" sibTransId="{3D06CED4-A96F-47D6-8FFE-5AE8470F62DA}"/>
    <dgm:cxn modelId="{111B228B-2249-4B94-96AC-4F1A2FEE622C}" type="presOf" srcId="{D962727B-A39E-461D-A7C0-4C8D3B194C26}" destId="{0BBC8D19-5347-449A-BB7C-D1292E8FF30D}" srcOrd="0" destOrd="0" presId="urn:microsoft.com/office/officeart/2005/8/layout/vList2"/>
    <dgm:cxn modelId="{93B341BC-4F21-4EEA-8CD3-392825925963}" srcId="{D962727B-A39E-461D-A7C0-4C8D3B194C26}" destId="{62243880-73B9-4F5D-B83C-530395F78402}" srcOrd="0" destOrd="0" parTransId="{907D7E0A-404D-499F-BEB5-237ADF7A7690}" sibTransId="{C84FD942-4A62-41F8-B334-64B69A2FFFDD}"/>
    <dgm:cxn modelId="{455357FD-A3D6-461E-B75E-E70F8187D144}" type="presOf" srcId="{6F212C2E-D404-420F-A506-CCD9FB6174CF}" destId="{7E42EC3B-90BD-4356-965A-761FC7825248}" srcOrd="0" destOrd="0" presId="urn:microsoft.com/office/officeart/2005/8/layout/vList2"/>
    <dgm:cxn modelId="{C8F181C0-D8C6-4569-8F6C-0355151B03C6}" type="presParOf" srcId="{0BBC8D19-5347-449A-BB7C-D1292E8FF30D}" destId="{5BF05D50-8729-4D23-A655-2904615BE09F}" srcOrd="0" destOrd="0" presId="urn:microsoft.com/office/officeart/2005/8/layout/vList2"/>
    <dgm:cxn modelId="{F81CE169-2463-4277-84BD-25544B29C729}" type="presParOf" srcId="{0BBC8D19-5347-449A-BB7C-D1292E8FF30D}" destId="{7E42EC3B-90BD-4356-965A-761FC7825248}"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070130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panose="02000604030000020004"/>
            </a:rPr>
            <a:t>Learning to obey—</a:t>
          </a:r>
          <a:endParaRPr lang="en-US" sz="16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0657356" cy="406216"/>
      </dsp:txXfrm>
    </dsp:sp>
    <dsp:sp modelId="{2A21A40E-1F8B-4BEE-82BB-61207ED542BA}">
      <dsp:nvSpPr>
        <dsp:cNvPr id="0" name=""/>
        <dsp:cNvSpPr/>
      </dsp:nvSpPr>
      <dsp:spPr>
        <a:xfrm>
          <a:off x="0" y="518913"/>
          <a:ext cx="10701306" cy="211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None/>
          </a:pPr>
          <a:r>
            <a:rPr lang="en-US" sz="1800" b="1" kern="1200" dirty="0">
              <a:latin typeface="Gotham Medium" panose="02000604030000020004"/>
            </a:rPr>
            <a:t>The Lord instructs Abraham to take Isaac to a mountain called Moriah, to offer his son as a burnt sacrifice before the Lord. At this point, Isaac was not married and had no children. Abraham does not say anything in reply! The very next day, he and Isaac set out for three days to reach the mountain.  Abraham tells his servants to stay behind and wait. He says with apparent faith, “We will come back” (v. 5). </a:t>
          </a:r>
        </a:p>
        <a:p>
          <a:pPr marL="171450" lvl="1" indent="-171450" algn="l" defTabSz="800100">
            <a:lnSpc>
              <a:spcPct val="90000"/>
            </a:lnSpc>
            <a:spcBef>
              <a:spcPct val="0"/>
            </a:spcBef>
            <a:spcAft>
              <a:spcPct val="20000"/>
            </a:spcAft>
            <a:buNone/>
          </a:pPr>
          <a:r>
            <a:rPr lang="en-US" sz="1800" b="1" kern="1200" dirty="0">
              <a:latin typeface="Gotham Medium" panose="02000604030000020004"/>
            </a:rPr>
            <a:t>Isaac already knows all about sacrifice and notices the missing lamb. He questions his father, but Abraham assures him of God’s ability to provide. Then, he lays Isaac on the altar. Abraham is prepared to take his son’s life, but God stops the sacrifice, just in time. Abraham did not even withhold his son from God.  Abraham—who had so longed for an heir—still listened and stayed committed to God’s plan. </a:t>
          </a:r>
        </a:p>
      </dsp:txBody>
      <dsp:txXfrm>
        <a:off x="0" y="518913"/>
        <a:ext cx="10701306" cy="2119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358B-0896-4B33-B733-1E6D0896D6BF}">
      <dsp:nvSpPr>
        <dsp:cNvPr id="0" name=""/>
        <dsp:cNvSpPr/>
      </dsp:nvSpPr>
      <dsp:spPr>
        <a:xfrm>
          <a:off x="0" y="235738"/>
          <a:ext cx="9357069"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Learning to surrender—</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57713"/>
        <a:ext cx="9313119" cy="406216"/>
      </dsp:txXfrm>
    </dsp:sp>
    <dsp:sp modelId="{769A9665-76B7-4C14-A32C-F4AF3E120FE7}">
      <dsp:nvSpPr>
        <dsp:cNvPr id="0" name=""/>
        <dsp:cNvSpPr/>
      </dsp:nvSpPr>
      <dsp:spPr>
        <a:xfrm>
          <a:off x="0" y="801379"/>
          <a:ext cx="9357069"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A year after finishing college, I heard God call me to a ministry position. But I had intended to further my education to obtain a better job. To join a ministry, raise my own financial support, and make hardly any money made no sense to me. But I could not deny God’s call. I took the ministry position. Years later, I realized that God’s plan, instead of mine, had furthered my writing career. I wonder if you have ever had a similar experience, of following God’s way to find Him leading you to an unexpected end. </a:t>
          </a:r>
        </a:p>
      </dsp:txBody>
      <dsp:txXfrm>
        <a:off x="0" y="801379"/>
        <a:ext cx="9357069" cy="155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480569"/>
          <a:ext cx="625515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panose="02000604030000020004"/>
            </a:rPr>
            <a:t>Surrender—</a:t>
          </a:r>
          <a:endParaRPr lang="en-US" sz="1600" b="1" kern="1200" cap="small" baseline="0" dirty="0">
            <a:effectLst>
              <a:outerShdw blurRad="38100" dist="38100" dir="2700000" algn="tl">
                <a:srgbClr val="000000">
                  <a:alpha val="43137"/>
                </a:srgbClr>
              </a:outerShdw>
            </a:effectLst>
            <a:latin typeface="Gotham Medium" panose="02000604030000020004"/>
          </a:endParaRPr>
        </a:p>
      </dsp:txBody>
      <dsp:txXfrm>
        <a:off x="21975" y="502544"/>
        <a:ext cx="6211206" cy="406216"/>
      </dsp:txXfrm>
    </dsp:sp>
    <dsp:sp modelId="{2A21A40E-1F8B-4BEE-82BB-61207ED542BA}">
      <dsp:nvSpPr>
        <dsp:cNvPr id="0" name=""/>
        <dsp:cNvSpPr/>
      </dsp:nvSpPr>
      <dsp:spPr>
        <a:xfrm>
          <a:off x="0" y="1136631"/>
          <a:ext cx="6255156"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latin typeface="Gotham Medium" panose="02000604030000020004"/>
            </a:rPr>
            <a:t>I’ve worn a </a:t>
          </a:r>
          <a:r>
            <a:rPr lang="en-US" sz="2000" b="1" i="1" kern="1200" dirty="0">
              <a:latin typeface="Gotham Medium" panose="02000604030000020004"/>
            </a:rPr>
            <a:t>My Way </a:t>
          </a:r>
          <a:r>
            <a:rPr lang="en-US" sz="2000" b="1" kern="1200" dirty="0">
              <a:latin typeface="Gotham Medium" panose="02000604030000020004"/>
            </a:rPr>
            <a:t>shirt so many times. It’s still in my bottom drawer. But I’m gradually learning to cling closer to the Lord and to be steadfast. His ways and His plans are always better. </a:t>
          </a:r>
        </a:p>
      </dsp:txBody>
      <dsp:txXfrm>
        <a:off x="0" y="1136631"/>
        <a:ext cx="6255156"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1070130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Tempt or Test</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0657356" cy="406216"/>
      </dsp:txXfrm>
    </dsp:sp>
    <dsp:sp modelId="{8C8EF4E7-B183-46B8-AB7D-869A1A2F692B}">
      <dsp:nvSpPr>
        <dsp:cNvPr id="0" name=""/>
        <dsp:cNvSpPr/>
      </dsp:nvSpPr>
      <dsp:spPr>
        <a:xfrm>
          <a:off x="0" y="443610"/>
          <a:ext cx="10701306"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Genesis 22:1 says that God tested Abraham by asking him to offer up Isaac as a sacrifice. The words for “test” (NIV) and “tempt” (KJV) are interchangeable in both Hebrew and Greek. The Bible makes it clear that God does not tempt anyone to sin (James 1:13), but we do see that God tests people. The Israelites are tested in the wilderness (Deut. 8:2), God allows Job to be tested (Job 1), and Jesus is led by the Spirit into the desert to be tempted by the devil (Matt. 4:1). God tests in order to strengthen faith and to develop perseverance and maturity (James 1:2–4). The devil, however, can turn tests into temptations. He twists and manipulates, tempting toward sin and away from what is good. In this passage, Abraham passes his test with flying colors as he trusts in God’s promises and provision. </a:t>
          </a:r>
        </a:p>
      </dsp:txBody>
      <dsp:txXfrm>
        <a:off x="0" y="443610"/>
        <a:ext cx="10701306" cy="20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1050351"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Gotham Medium" panose="02000604030000020004"/>
            </a:rPr>
            <a:t>First Use of Love</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1006401" cy="406216"/>
      </dsp:txXfrm>
    </dsp:sp>
    <dsp:sp modelId="{91120DFD-6D90-4E4C-B06F-32ED66CFD2FB}">
      <dsp:nvSpPr>
        <dsp:cNvPr id="0" name=""/>
        <dsp:cNvSpPr/>
      </dsp:nvSpPr>
      <dsp:spPr>
        <a:xfrm>
          <a:off x="230289" y="447029"/>
          <a:ext cx="10820062"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49" tIns="22860" rIns="128016" bIns="22860" numCol="1" spcCol="1270" anchor="t" anchorCtr="0">
          <a:noAutofit/>
        </a:bodyPr>
        <a:lstStyle/>
        <a:p>
          <a:pPr marL="171450" lvl="1" indent="0" algn="l" defTabSz="800100">
            <a:lnSpc>
              <a:spcPct val="100000"/>
            </a:lnSpc>
            <a:spcBef>
              <a:spcPct val="0"/>
            </a:spcBef>
            <a:spcAft>
              <a:spcPts val="0"/>
            </a:spcAft>
            <a:buNone/>
          </a:pPr>
          <a:r>
            <a:rPr lang="en-US" sz="1800" b="1" kern="1200" dirty="0">
              <a:latin typeface="Gotham Medium" panose="02000604030000020004"/>
            </a:rPr>
            <a:t>In Genesis 22:2, God says to Abraham, “Take your son, your only son, whom you </a:t>
          </a:r>
          <a:r>
            <a:rPr lang="en-US" sz="1800" b="1" i="1" kern="1200" dirty="0">
              <a:latin typeface="Gotham Medium" panose="02000604030000020004"/>
            </a:rPr>
            <a:t>love</a:t>
          </a:r>
          <a:r>
            <a:rPr lang="en-US" sz="1800" b="1" kern="1200" dirty="0">
              <a:latin typeface="Gotham Medium" panose="02000604030000020004"/>
            </a:rPr>
            <a:t>—Isaac— and go to the region of Moriah. ” In fact, this is the first occurrence of the word for “love” in the Bible.  In the rest of Genesis, the word appears frequently to denote close family relationships: love of children (25:28; 37:3–4; 44:20) and love of spouses (24:67; 29:18, 30). </a:t>
          </a:r>
        </a:p>
        <a:p>
          <a:pPr marL="171450" lvl="1" indent="0" algn="l" defTabSz="800100">
            <a:lnSpc>
              <a:spcPct val="100000"/>
            </a:lnSpc>
            <a:spcBef>
              <a:spcPct val="0"/>
            </a:spcBef>
            <a:spcAft>
              <a:spcPts val="0"/>
            </a:spcAft>
            <a:buNone/>
          </a:pPr>
          <a:r>
            <a:rPr lang="en-US" sz="1800" b="1" kern="1200" dirty="0">
              <a:latin typeface="Gotham Medium" panose="02000604030000020004"/>
            </a:rPr>
            <a:t>It is always useful to note the first use of a word, which might set the tone for the rest of a text. Here, the first use of </a:t>
          </a:r>
          <a:r>
            <a:rPr lang="en-US" sz="1800" b="1" i="1" kern="1200" dirty="0">
              <a:latin typeface="Gotham Medium" panose="02000604030000020004"/>
            </a:rPr>
            <a:t>love </a:t>
          </a:r>
          <a:r>
            <a:rPr lang="en-US" sz="1800" b="1" kern="1200" dirty="0">
              <a:latin typeface="Gotham Medium" panose="02000604030000020004"/>
            </a:rPr>
            <a:t>in Scripture is the love that a father shows toward his son, even as he is willing to sacrifice this son. The word becomes even more important in the context of the New Testament, when we read in John 3:16, for instance, “God so </a:t>
          </a:r>
          <a:r>
            <a:rPr lang="en-US" sz="1800" b="1" i="1" kern="1200" dirty="0">
              <a:latin typeface="Gotham Medium" panose="02000604030000020004"/>
            </a:rPr>
            <a:t>loved </a:t>
          </a:r>
          <a:r>
            <a:rPr lang="en-US" sz="1800" b="1" kern="1200" dirty="0">
              <a:latin typeface="Gotham Medium" panose="02000604030000020004"/>
            </a:rPr>
            <a:t>the world that he gave his one and only Son. ” This exemplifies the love of a Father, one willing to sacrifice His Son for the salvation of the world. </a:t>
          </a:r>
        </a:p>
      </dsp:txBody>
      <dsp:txXfrm>
        <a:off x="230289" y="447029"/>
        <a:ext cx="10820062" cy="2583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9785098"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The Importance of Moriah</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9741148" cy="406216"/>
      </dsp:txXfrm>
    </dsp:sp>
    <dsp:sp modelId="{2F4FED0E-BD07-4126-A1C2-80C0382432F0}">
      <dsp:nvSpPr>
        <dsp:cNvPr id="0" name=""/>
        <dsp:cNvSpPr/>
      </dsp:nvSpPr>
      <dsp:spPr>
        <a:xfrm>
          <a:off x="0" y="412701"/>
          <a:ext cx="5676335" cy="284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7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latin typeface="Gotham Medium" panose="02000604030000020004"/>
            </a:rPr>
            <a:t>God instructs Abraham to bring Isaac to the region of Moriah to sacrifice him on a mountain that He will show him. Moriah is only specifically mentioned one other time in the scriptures, in 2 Chronicles 3. Solomon builds the temple on Mount Moriah because that is where the Lord had appeared to his father, King David (2 Chron.  3:1). In 2 Samuel 24, there was a plague sweeping across the land of Israel as a punishment from God. The Lord stops the plague at the threshing floor of Araunah the Jebusite. David buys the threshing floor from Araunah and builds an altar to the Lord, devoting burnt offerings to Him on that spot (2 Sam. 24:25). David says that the house of the Lord—the temple—is to be built in that spot (1 Chron. 22:1), which is what Solomon does years later. </a:t>
          </a:r>
        </a:p>
      </dsp:txBody>
      <dsp:txXfrm>
        <a:off x="0" y="412701"/>
        <a:ext cx="5676335" cy="2848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10701306" cy="4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Gotham Medium" panose="02000604030000020004"/>
            </a:rPr>
            <a:t>Human Sacrifice in the Ancient Near East</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2319" y="22319"/>
        <a:ext cx="10656668" cy="412562"/>
      </dsp:txXfrm>
    </dsp:sp>
    <dsp:sp modelId="{1236D789-7F4B-4FA3-9A4F-65735D594C0B}">
      <dsp:nvSpPr>
        <dsp:cNvPr id="0" name=""/>
        <dsp:cNvSpPr/>
      </dsp:nvSpPr>
      <dsp:spPr>
        <a:xfrm>
          <a:off x="0" y="567572"/>
          <a:ext cx="10701306"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It is jarring to read that God asks Abraham to take the son of promise—the very same child through whom the whole world will be blessed— and sacrifice him on an altar. It is easy to see God’s request as horrifying and against His character.  But God’s demand for human sacrifice may not have shocked Abraham as much as it shocks us. In the ancient Near East, people worshiped many false gods, some that required child sacrifice. The Canaanites who lived in the land, worshiped a god named Molek; and the Bible explicitly condemns those who offer their children in worship to him (Lev. 20:1–5). We must keep in mind, however, that Abraham receives this command from God before the Mosaic law is given.  Abraham is still learning about God. The command to sacrifice his son is confusing, but it would not have been a new concept to Abraham. Even still, Abraham learns something about the character of his God through this process. Yahweh does not require human sacrifice. He is altogether different. </a:t>
          </a:r>
        </a:p>
      </dsp:txBody>
      <dsp:txXfrm>
        <a:off x="0" y="567572"/>
        <a:ext cx="10701306" cy="2623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1050351" cy="4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Gotham Medium" panose="02000604030000020004"/>
            </a:rPr>
            <a:t>A Type of Christ</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2319" y="22319"/>
        <a:ext cx="11005713" cy="412562"/>
      </dsp:txXfrm>
    </dsp:sp>
    <dsp:sp modelId="{7E42EC3B-90BD-4356-965A-761FC7825248}">
      <dsp:nvSpPr>
        <dsp:cNvPr id="0" name=""/>
        <dsp:cNvSpPr/>
      </dsp:nvSpPr>
      <dsp:spPr>
        <a:xfrm>
          <a:off x="421626" y="485264"/>
          <a:ext cx="10395176"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49" tIns="22860" rIns="128016" bIns="22860" numCol="1" spcCol="1270" anchor="t" anchorCtr="0">
          <a:noAutofit/>
        </a:bodyPr>
        <a:lstStyle/>
        <a:p>
          <a:pPr marL="171450" lvl="1" indent="0" algn="l" defTabSz="800100">
            <a:lnSpc>
              <a:spcPct val="100000"/>
            </a:lnSpc>
            <a:spcBef>
              <a:spcPct val="0"/>
            </a:spcBef>
            <a:spcAft>
              <a:spcPts val="0"/>
            </a:spcAft>
            <a:buNone/>
          </a:pPr>
          <a:r>
            <a:rPr lang="en-US" sz="1800" b="1" kern="1200" dirty="0">
              <a:latin typeface="Gotham Medium" panose="02000604030000020004"/>
            </a:rPr>
            <a:t>The story of the binding of Isaac in Genesis 22 is often seen as a prefiguration of Christ in the Old Testament. Abraham is a father who is asked to sacrifice his son, and Isaac doesn’t seem to put up a fight. These details remind us of Jesus. Ultimately, Abraham’s words that God will provide the offering (Gen. 22:8) come true in this specific story, when God provides a ram caught by its horns. But God also provides an alternative sacrifice at the cross. The sinless offering was Christ Himself, the “Lamb of God, who takes away the sins of the world” (John 1:29). But the binding of Isaac is a fascinating story in itself, demonstrating the journey of faith for Abraham. Abraham’s name appears in a variety of New Testament texts as a champion of faith (see John 8:39–40, 56; Rom. 4:12–13, 16–21; Gal. 3:6–9; Heb. 11:8–12, 17–19; James 2:21–23). </a:t>
          </a:r>
        </a:p>
      </dsp:txBody>
      <dsp:txXfrm>
        <a:off x="421626" y="485264"/>
        <a:ext cx="10395176" cy="2623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Abraham Makes an Offering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Week of June 15</a:t>
            </a:r>
            <a:endParaRPr lang="en-US" sz="2200" dirty="0">
              <a:effectLst/>
              <a:latin typeface="Helvetica Neue"/>
              <a:ea typeface="Helvetica Neue"/>
              <a:cs typeface="Helvetica Neue"/>
              <a:sym typeface="Helvetica Neue"/>
            </a:endParaRPr>
          </a:p>
          <a:p>
            <a:r>
              <a:rPr lang="en-US" dirty="0"/>
              <a:t>We have now entered the section of Genesis where the focus shifts to one individual and his family line. The Bible has given us the origins of the two main elements that affect all of us today: The natural world and how it has become what it is – Noah's flood. The moral and social condition of the world, how and why we came to be what we are – sin of Adam, tower of Babel.</a:t>
            </a:r>
          </a:p>
          <a:p>
            <a:endParaRPr lang="en-US" dirty="0"/>
          </a:p>
          <a:p>
            <a:r>
              <a:rPr lang="en-US" dirty="0"/>
              <a:t>1. Shift in Focus: The narrative in Genesis shifts to Abram (Abraham) and his family line, through whom God will bring about the Savior.</a:t>
            </a:r>
          </a:p>
          <a:p>
            <a:r>
              <a:rPr lang="en-US" dirty="0"/>
              <a:t>2. Foundations of Human Condition: The natural world is shaped by Noah's flood, while the moral and social condition is rooted in Adam's sin and the tower of Babel.</a:t>
            </a:r>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200" b="1" dirty="0">
                <a:effectLst/>
                <a:latin typeface="Calibri" panose="020F0502020204030204" pitchFamily="34" charset="0"/>
                <a:ea typeface="Helvetica Neue"/>
                <a:cs typeface="Calibri" panose="020F0502020204030204" pitchFamily="34" charset="0"/>
                <a:sym typeface="Helvetica Neue"/>
              </a:rPr>
              <a:t>God tests Abraham’s faith and obedience through a heart-wrenching request that appears to contradict His promises, revealing Abraham’s trust in God’s provision even amid confusion.</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Three Key Points: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1. God’s Covenant and the Unthinkable Test</a:t>
            </a:r>
          </a:p>
          <a:p>
            <a:r>
              <a:rPr lang="en-US" sz="2200" b="1" dirty="0">
                <a:effectLst/>
                <a:latin typeface="Calibri" panose="020F0502020204030204" pitchFamily="34" charset="0"/>
                <a:ea typeface="Helvetica Neue"/>
                <a:cs typeface="Calibri" panose="020F0502020204030204" pitchFamily="34" charset="0"/>
                <a:sym typeface="Helvetica Neue"/>
              </a:rPr>
              <a:t>   God promised Abraham a son and global blessing through his offspring (Gen. 12, 15, 17). Yet shortly after fulfilling that promise through Isaac, God commands Abraham to offer Isaac as a sacrifice, placing the covenant itself on the line.</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2. Testing, Not Tempting</a:t>
            </a:r>
          </a:p>
          <a:p>
            <a:r>
              <a:rPr lang="en-US" sz="2200" b="1" dirty="0">
                <a:effectLst/>
                <a:latin typeface="Calibri" panose="020F0502020204030204" pitchFamily="34" charset="0"/>
                <a:ea typeface="Helvetica Neue"/>
                <a:cs typeface="Calibri" panose="020F0502020204030204" pitchFamily="34" charset="0"/>
                <a:sym typeface="Helvetica Neue"/>
              </a:rPr>
              <a:t>   While the KJV says “tempt,” and the NIV says “test,” the context shows this is not a temptation to sin but a divine test of loyalty and obedience—designed to refine, not destroy. The test appears contrary to God's character, challenging Abraham’s understanding and faith.</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3. Obedience Despite Uncertainty</a:t>
            </a:r>
          </a:p>
          <a:p>
            <a:r>
              <a:rPr lang="en-US" sz="2200" b="1" dirty="0">
                <a:effectLst/>
                <a:latin typeface="Calibri" panose="020F0502020204030204" pitchFamily="34" charset="0"/>
                <a:ea typeface="Helvetica Neue"/>
                <a:cs typeface="Calibri" panose="020F0502020204030204" pitchFamily="34" charset="0"/>
                <a:sym typeface="Helvetica Neue"/>
              </a:rPr>
              <a:t>   Abraham rises early and obeys without hesitation. His faith in God’s character and provision is evident in his words: “We will come back.” Even without knowing how, Abraham trusts that God will resolve the apparent contradiction.</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Summary: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God gave Abraham the long-awaited son, Isaac, and then asked for what seemed unthinkable—his sacrifice. Though the request tested Abraham’s faith in God’s promise and character, Abraham obeyed, trusting in God’s ability to provide and fulfill His covenant. His story reveals how genuine faith clings to God even when circumstances are unclear and obedience is costly.</a:t>
            </a:r>
          </a:p>
          <a:p>
            <a:r>
              <a:rPr lang="en-US" sz="2200" b="1"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&gt;&lt;&gt;&lt;&gt;&lt;&gt;&lt;&gt;&lt;&gt;&lt;&gt;&lt;&gt;&lt;&gt;&lt;&gt;&lt;&gt;&lt;&gt;&lt;&gt;&lt;&gt;&lt;&gt;&lt;&gt;&lt;&gt;&lt;&gt;&lt;&gt;&lt;&gt;&lt; </a:t>
            </a:r>
          </a:p>
          <a:p>
            <a:r>
              <a:rPr lang="en-US" sz="2200" dirty="0">
                <a:effectLst/>
                <a:latin typeface="Calibri" panose="020F0502020204030204" pitchFamily="34" charset="0"/>
                <a:ea typeface="Helvetica Neue"/>
                <a:cs typeface="Calibri" panose="020F0502020204030204" pitchFamily="34" charset="0"/>
                <a:sym typeface="Helvetica Neue"/>
              </a:rPr>
              <a:t>God initiated a covenant with Abraham by promising to bless the whole world through many offspring (Gen. 12:2–3; 15:2–4; 17:1–8). Even though Abraham and Sarah were childless, God worked a miracle by giving a biological heir to them, a son named Isaac. But as soon as Abraham receives this assurance of God’s favor, God requests a sacrifice that puts everything at stake.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In verse 1, the two translations—“tempt” (KJV) and “test” (NIV)—seem very different to our ears. In this case, the trial is not a temptation to sin but a test of Abraham’s priorities and obedience. Abraham is to go to Mount Moriah to offer his son as a human sacrifice. The request sounds like it is in direct opposition to the promises God has made and the kind of character that God has shown.  Human sacrifice is one of the detestable ways that other people might worship their gods (Deut. 12:31), and nothing in Abraham’s experience would prepare him for this request from Yahweh.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Whether Abraham understands he’s being tested or not, he decides to obey. He gets up the next morning and sets out with Isaac and enough wood for the offering (v. 3).  When they arrive, Abraham tells his servants that he and Isaac will go ahead to worship and return (v. 5). Abraham and Isaac are both familiar with sacrificial offerings in the ancient Near Eastern context, so Isaac wonders where the sacrifice could be, and Abraham assures him of God’s provision.  His devotion to God is compelling his action, even if he doesn’t understand what God is doing.  </a:t>
            </a:r>
          </a:p>
          <a:p>
            <a:r>
              <a:rPr lang="en-US" sz="2200"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367641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DED4-1C1C-A367-52BB-00EB1B5BB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5F4F2-A041-649D-F61D-64FC9F3BDDC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76E449D4-68A4-810F-0CAD-D4224EC7B8F4}"/>
              </a:ext>
            </a:extLst>
          </p:cNvPr>
          <p:cNvSpPr>
            <a:spLocks noGrp="1"/>
          </p:cNvSpPr>
          <p:nvPr>
            <p:ph type="body" idx="1"/>
          </p:nvPr>
        </p:nvSpPr>
        <p:spPr/>
        <p:txBody>
          <a:bodyPr>
            <a:normAutofit fontScale="25000" lnSpcReduction="20000"/>
          </a:bodyPr>
          <a:lstStyle/>
          <a:p>
            <a:r>
              <a:rPr lang="en-US" sz="2200" b="1" dirty="0">
                <a:effectLst/>
                <a:latin typeface="Calibri" panose="020F0502020204030204" pitchFamily="34" charset="0"/>
                <a:ea typeface="Helvetica Neue"/>
                <a:cs typeface="Calibri" panose="020F0502020204030204" pitchFamily="34" charset="0"/>
                <a:sym typeface="Helvetica Neue"/>
              </a:rPr>
              <a:t>Main Idea:</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Abraham’s willingness to sacrifice Isaac demonstrates that true faith involves both belief and action, revealing deep trust in God’s provision and authority.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Three Key Points: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1. Obedience in the Face of Painful Faith</a:t>
            </a:r>
          </a:p>
          <a:p>
            <a:r>
              <a:rPr lang="en-US" sz="2200" b="1" dirty="0">
                <a:effectLst/>
                <a:latin typeface="Calibri" panose="020F0502020204030204" pitchFamily="34" charset="0"/>
                <a:ea typeface="Helvetica Neue"/>
                <a:cs typeface="Calibri" panose="020F0502020204030204" pitchFamily="34" charset="0"/>
                <a:sym typeface="Helvetica Neue"/>
              </a:rPr>
              <a:t>   Abraham’s actions—climbing the mountain, building the altar, binding Isaac—are deliberate steps of obedience, even when they break his heart. His trust in God outweighs his personal anguish.</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2. Reverent Fear and Faith in Action</a:t>
            </a:r>
          </a:p>
          <a:p>
            <a:r>
              <a:rPr lang="en-US" sz="2200" b="1" dirty="0">
                <a:effectLst/>
                <a:latin typeface="Calibri" panose="020F0502020204030204" pitchFamily="34" charset="0"/>
                <a:ea typeface="Helvetica Neue"/>
                <a:cs typeface="Calibri" panose="020F0502020204030204" pitchFamily="34" charset="0"/>
                <a:sym typeface="Helvetica Neue"/>
              </a:rPr>
              <a:t>   Abraham’s “fear of God” reflects reverence, not terror. His readiness to obey, even at great cost, is faith in action, affirming James 2:14–24’s message that true faith is shown by what we do.</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3. God’s Provision and Memorial</a:t>
            </a:r>
          </a:p>
          <a:p>
            <a:r>
              <a:rPr lang="en-US" sz="2200" b="1" dirty="0">
                <a:effectLst/>
                <a:latin typeface="Calibri" panose="020F0502020204030204" pitchFamily="34" charset="0"/>
                <a:ea typeface="Helvetica Neue"/>
                <a:cs typeface="Calibri" panose="020F0502020204030204" pitchFamily="34" charset="0"/>
                <a:sym typeface="Helvetica Neue"/>
              </a:rPr>
              <a:t>   God provides a ram at the last moment, revealing His character as Yahweh-Yireh—“The Lord Will Provide.” Abraham’s naming of the site marks the event as a lasting testimony of divine faithfulness.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Summary: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Abraham fully obeyed God, even when the command seemed unbearable. His actions reflected not fear alone, but reverent faith that trusted God’s goodness. When God stopped the sacrifice and provided a ram, Abraham saw that faith and obedience lead to divine provision. The mountain became a sacred place, forever remembered as a symbol of God’s faithful care.</a:t>
            </a:r>
          </a:p>
          <a:p>
            <a:r>
              <a:rPr lang="en-US" sz="2200" b="1"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b="1" i="1" dirty="0">
                <a:effectLst/>
                <a:latin typeface="Calibri" panose="020F0502020204030204" pitchFamily="34" charset="0"/>
                <a:ea typeface="Helvetica Neue"/>
                <a:cs typeface="Calibri" panose="020F0502020204030204" pitchFamily="34" charset="0"/>
                <a:sym typeface="Helvetica Neue"/>
              </a:rPr>
              <a:t>Genesis 22:9–14 NIV</a:t>
            </a:r>
            <a:endParaRPr lang="en-US" sz="2200" dirty="0">
              <a:effectLst/>
              <a:latin typeface="Calibri" panose="020F0502020204030204" pitchFamily="34" charset="0"/>
              <a:ea typeface="Helvetica Neue"/>
              <a:cs typeface="Calibri" panose="020F0502020204030204" pitchFamily="34" charset="0"/>
              <a:sym typeface="Helvetica Neue"/>
            </a:endParaRPr>
          </a:p>
          <a:p>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dirty="0">
                <a:effectLst/>
                <a:latin typeface="Calibri" panose="020F0502020204030204" pitchFamily="34" charset="0"/>
                <a:ea typeface="Helvetica Neue"/>
                <a:cs typeface="Calibri" panose="020F0502020204030204" pitchFamily="34" charset="0"/>
                <a:sym typeface="Helvetica Neue"/>
              </a:rPr>
              <a:t>We have to imagine Abraham—climbing a mountain, building an altar stone by stone, hoisting wood onto it— all with the knowledge that it is meant for the sacrifice of his son. Abraham follows God’s instructions, even binding Isaac and placing him on the altar (v. 9).  Abraham, who trusts God’s provision, takes the knife and prepares to kill his own son (v. 10). And at the last moment, the angel of the Lord calls out to Abraham, and Abraham responds as a humble servant: “Here I am” (v. 11). God tells Abraham not to touch Isaac and affirms Abraham. His “fear” of God is evident, because he was willing to sacrifice his son. Fear in this context does not mean that Abraham was afraid (though that is certainly possible too). It means that Abraham shows devotion to God and places God’s will above his own desires.  Abraham had previously believed God (Gen. 15:6), but now he has acted in faith as well. The biblical definition of faith is always a combination of belief and action—they go hand-in-hand (James 2:14–24).  Abraham finds God’s provision for sacrifice, a ram that he offers to God in Isaac’s place (v. 13). Abraham names the place “Yahweh will provide. ” This place will be a permanent reminder of God’s provision (v. 14).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Here is the analysis, main idea, three key points, and summary for the passage:</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a:t>
            </a:r>
          </a:p>
          <a:p>
            <a:r>
              <a:rPr lang="en-US" sz="2200"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224695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This story highlights the courageous devotion of a small business owner who sacrifices personal security for the well-being of others. Jeremy’s commitment to his employees mirrors the kind of sacrificial faith seen in Abraham’s willingness to give up Isaac. Devotion to others—and to God—often requires letting go of what we love in order to honor a greater purpose.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1800" dirty="0">
                <a:effectLst/>
                <a:latin typeface="Helvetica Neue"/>
                <a:ea typeface="Helvetica Neue"/>
                <a:cs typeface="Helvetica Neue"/>
                <a:sym typeface="Helvetica Neue"/>
              </a:rPr>
              <a:t>10. Does uncertainty draw you closer to God, or do you feel distant in those times?</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Uncertainty can draw us closer to God when we choose to trust Him. Like Abraham and Jeremy, clinging to God during hardship reveals the depth of our faith and devotion.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 11. Has God ever revealed the need for you to let go of something that didn’t make sense? When?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Yes, God sometimes asks us to surrender things that seem good to grow our faith. Like Jeremy giving up his house, such moments test our trust in His plan.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 12. What does devotion look like, when we are asked to let go of something that is good?</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Devotion means obeying God even when it’s painful. It involves trusting His purpose above our own comfort, just as Abraham trusted God with Isaac, and Jeremy with his livelihood.</a:t>
            </a:r>
          </a:p>
          <a:p>
            <a:r>
              <a:rPr lang="en-US" sz="18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57572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uses tests to reveal and strengthen the faith of His people, just as He did with Abraham, proving both human devotion and divine faithfulness.</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Revealed by Testing</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Abraham’s test demonstrated his genuine trust and loyalty to God, validating the righteousness credited to him through faith (Genesis 15:6; James 2:21–23).</a:t>
            </a:r>
          </a:p>
          <a:p>
            <a:pPr lvl="0"/>
            <a:r>
              <a:rPr lang="en-US" sz="2200" b="1" dirty="0">
                <a:effectLst/>
                <a:latin typeface="Helvetica Neue"/>
                <a:ea typeface="Helvetica Neue"/>
                <a:cs typeface="Helvetica Neue"/>
                <a:sym typeface="Helvetica Neue"/>
              </a:rPr>
              <a:t>God’s Faithfulness Confirmed</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By sparing Isaac, God reaffirmed His covenant, showing He remains faithful to His promises of blessing and multiplication.</a:t>
            </a:r>
          </a:p>
          <a:p>
            <a:pPr lvl="0"/>
            <a:r>
              <a:rPr lang="en-US" sz="2200" b="1" dirty="0">
                <a:effectLst/>
                <a:latin typeface="Helvetica Neue"/>
                <a:ea typeface="Helvetica Neue"/>
                <a:cs typeface="Helvetica Neue"/>
                <a:sym typeface="Helvetica Neue"/>
              </a:rPr>
              <a:t>Trials Produce Spiritual Growth</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Today’s believers face trials that, while not always divinely appointed like Abraham’s, still refine faith and build perseverance (1 Peter 1:6–7; James 1:2–4).</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test showed the depth of his faith and God’s unwavering faithfulness. Likewise, our trials today serve to refine and mature us. Though we may not hear God’s voice audibly, we can trust He walks with us through every challenge, strengthening our devotion.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0991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2200" b="1" dirty="0">
                <a:effectLst/>
                <a:latin typeface="Helvetica Neue"/>
                <a:ea typeface="Helvetica Neue"/>
                <a:cs typeface="Helvetica Neue"/>
                <a:sym typeface="Helvetica Neue"/>
              </a:rPr>
              <a:t>Life Response: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Devotion to God often requires trust beyond understanding. In times of confusion or uncertainty, true faith is demonstrated by obeying God even when the path is unclear.</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Beyond Clarity</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We naturally seek control through understanding, but God sometimes leads us into unknowns to build our trust and dependence on Him.</a:t>
            </a:r>
          </a:p>
          <a:p>
            <a:pPr lvl="0"/>
            <a:r>
              <a:rPr lang="en-US" sz="2200" b="1" dirty="0">
                <a:effectLst/>
                <a:latin typeface="Helvetica Neue"/>
                <a:ea typeface="Helvetica Neue"/>
                <a:cs typeface="Helvetica Neue"/>
                <a:sym typeface="Helvetica Neue"/>
              </a:rPr>
              <a:t>Devotion Requires Risk</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Whether it’s sharing faith, serving others, or following a call to ministry, God may ask us to step out courageously despite the risk.</a:t>
            </a:r>
          </a:p>
          <a:p>
            <a:pPr lvl="0"/>
            <a:r>
              <a:rPr lang="en-US" sz="2200" b="1" dirty="0">
                <a:effectLst/>
                <a:latin typeface="Helvetica Neue"/>
                <a:ea typeface="Helvetica Neue"/>
                <a:cs typeface="Helvetica Neue"/>
                <a:sym typeface="Helvetica Neue"/>
              </a:rPr>
              <a:t>God’s Presence is Certain</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Even when outcomes are uncertain, we can be confident in God’s provision and presence (Matthew 7:11), empowering us for His purposes.</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Practicing devotion during confusion means surrendering control, trusting God’s character, and obeying His call without full understanding. Though we may fear loss or risk, God promises His presence and provision as we walk in faith and fulfill His mission.</a:t>
            </a:r>
          </a:p>
          <a:p>
            <a:r>
              <a:rPr lang="en-US" sz="2200" dirty="0">
                <a:effectLst/>
                <a:latin typeface="Helvetica Neue"/>
                <a:ea typeface="Helvetica Neue"/>
                <a:cs typeface="Helvetica Neue"/>
                <a:sym typeface="Helvetica Neue"/>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Five key lessons</a:t>
            </a:r>
            <a:r>
              <a:rPr lang="en-US" sz="2200" dirty="0">
                <a:effectLst/>
                <a:latin typeface="Helvetica Neue"/>
                <a:ea typeface="Helvetica Neue"/>
                <a:cs typeface="Helvetica Neue"/>
                <a:sym typeface="Helvetica Neue"/>
              </a:rPr>
              <a:t> learned from the account of </a:t>
            </a:r>
            <a:r>
              <a:rPr lang="en-US" sz="2200" i="1" dirty="0">
                <a:effectLst/>
                <a:latin typeface="Helvetica Neue"/>
                <a:ea typeface="Helvetica Neue"/>
                <a:cs typeface="Helvetica Neue"/>
                <a:sym typeface="Helvetica Neue"/>
              </a:rPr>
              <a:t>Abraham Makes an Offering</a:t>
            </a:r>
            <a:r>
              <a:rPr lang="en-US" sz="2200" dirty="0">
                <a:effectLst/>
                <a:latin typeface="Helvetica Neue"/>
                <a:ea typeface="Helvetica Neue"/>
                <a:cs typeface="Helvetica Neue"/>
                <a:sym typeface="Helvetica Neue"/>
              </a:rPr>
              <a:t> (Genesis 22:1–14), drawn from the previous analysis and reflections in this thread:</a:t>
            </a:r>
          </a:p>
          <a:p>
            <a:r>
              <a:rPr lang="en-US" sz="2200" b="1" dirty="0">
                <a:effectLst/>
                <a:latin typeface="Helvetica Neue"/>
                <a:ea typeface="Helvetica Neue"/>
                <a:cs typeface="Helvetica Neue"/>
                <a:sym typeface="Helvetica Neue"/>
              </a:rPr>
              <a:t>1. True Faith Requires Obedience, Not Just Belief</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 didn’t just believe God—he acted on that belief by preparing to sacrifice Isaac. Faith is not passive; it is proven genuine when it results in trusting obedience, even when the command is costly or unclear (James 2:21–23).</a:t>
            </a:r>
          </a:p>
          <a:p>
            <a:r>
              <a:rPr lang="en-US" sz="2200" b="1" dirty="0">
                <a:effectLst/>
                <a:latin typeface="Helvetica Neue"/>
                <a:ea typeface="Helvetica Neue"/>
                <a:cs typeface="Helvetica Neue"/>
                <a:sym typeface="Helvetica Neue"/>
              </a:rPr>
              <a:t>2. God’s Tests Reveal Our Devotion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tested Abraham to reveal his priorities, loyalty, and spiritual maturity. Testing is not meant to destroy us but to develop and display the strength of our faith (1 Peter 1:6–7).</a:t>
            </a:r>
          </a:p>
          <a:p>
            <a:r>
              <a:rPr lang="en-US" sz="2200" b="1" dirty="0">
                <a:effectLst/>
                <a:latin typeface="Helvetica Neue"/>
                <a:ea typeface="Helvetica Neue"/>
                <a:cs typeface="Helvetica Neue"/>
                <a:sym typeface="Helvetica Neue"/>
              </a:rPr>
              <a:t>3. God Always Provides in His Timing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When Abraham trusted God fully, even preparing to offer Isaac, God provided a ram. This moment teaches that </a:t>
            </a:r>
            <a:r>
              <a:rPr lang="en-US" sz="2200" i="1" dirty="0">
                <a:effectLst/>
                <a:latin typeface="Helvetica Neue"/>
                <a:ea typeface="Helvetica Neue"/>
                <a:cs typeface="Helvetica Neue"/>
                <a:sym typeface="Helvetica Neue"/>
              </a:rPr>
              <a:t>Yahweh-Yireh</a:t>
            </a:r>
            <a:r>
              <a:rPr lang="en-US" sz="2200" dirty="0">
                <a:effectLst/>
                <a:latin typeface="Helvetica Neue"/>
                <a:ea typeface="Helvetica Neue"/>
                <a:cs typeface="Helvetica Neue"/>
                <a:sym typeface="Helvetica Neue"/>
              </a:rPr>
              <a:t> ("The Lord Will Provide") is a name we can trust—God provides what we need when we need it.</a:t>
            </a:r>
          </a:p>
          <a:p>
            <a:r>
              <a:rPr lang="en-US" sz="2200" b="1" dirty="0">
                <a:effectLst/>
                <a:latin typeface="Helvetica Neue"/>
                <a:ea typeface="Helvetica Neue"/>
                <a:cs typeface="Helvetica Neue"/>
                <a:sym typeface="Helvetica Neue"/>
              </a:rPr>
              <a:t>4. Devotion Requires Letting Go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willingness to surrender Isaac teaches that our devotion to God must surpass our love for even the most cherished blessings. Sometimes we must let go of what is good to receive what is greater—God’s will.</a:t>
            </a:r>
          </a:p>
          <a:p>
            <a:r>
              <a:rPr lang="en-US" sz="2200" b="1" dirty="0">
                <a:effectLst/>
                <a:latin typeface="Helvetica Neue"/>
                <a:ea typeface="Helvetica Neue"/>
                <a:cs typeface="Helvetica Neue"/>
                <a:sym typeface="Helvetica Neue"/>
              </a:rPr>
              <a:t>5. God's Faithfulness Never Fails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Despite the challenge, God reaffirmed His covenant with Abraham, preserving Isaac and ensuring the promise would continue. God’s faithfulness to His word anchors us, even when His methods seem mysterious (Genesis 15:6; 22:15–18).</a:t>
            </a:r>
          </a:p>
          <a:p>
            <a:endParaRPr lang="en-US" dirty="0"/>
          </a:p>
        </p:txBody>
      </p:sp>
    </p:spTree>
    <p:extLst>
      <p:ext uri="{BB962C8B-B14F-4D97-AF65-F5344CB8AC3E}">
        <p14:creationId xmlns:p14="http://schemas.microsoft.com/office/powerpoint/2010/main" val="272753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dirty="0">
                <a:effectLst/>
                <a:latin typeface="Calibri" panose="020F0502020204030204" pitchFamily="34" charset="0"/>
                <a:ea typeface="Helvetica Neue"/>
                <a:cs typeface="Calibri" panose="020F0502020204030204" pitchFamily="34" charset="0"/>
                <a:sym typeface="Helvetica Neue"/>
              </a:rPr>
              <a:t>GOD REQUESTS A SACRIFICE</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4. </a:t>
            </a:r>
            <a:r>
              <a:rPr lang="en-US" sz="2400" b="1" i="1" dirty="0">
                <a:effectLst/>
                <a:latin typeface="Calibri" panose="020F0502020204030204" pitchFamily="34" charset="0"/>
                <a:ea typeface="Helvetica Neue"/>
                <a:cs typeface="Calibri" panose="020F0502020204030204" pitchFamily="34" charset="0"/>
                <a:sym typeface="Helvetica Neue"/>
              </a:rPr>
              <a:t>Why do you think God tests us?</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There might be a variety of reasons that we experience testing from God: to strengthen our faith, to develop perseverance, to show that He is trustworthy, or to bring us to maturity.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5. </a:t>
            </a:r>
            <a:r>
              <a:rPr lang="en-US" sz="2400" b="1" i="1" dirty="0">
                <a:effectLst/>
                <a:latin typeface="Calibri" panose="020F0502020204030204" pitchFamily="34" charset="0"/>
                <a:ea typeface="Helvetica Neue"/>
                <a:cs typeface="Calibri" panose="020F0502020204030204" pitchFamily="34" charset="0"/>
                <a:sym typeface="Helvetica Neue"/>
              </a:rPr>
              <a:t>Why might Abraham appear willing to obey God in this situation?</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For one thing, Abraham has a history with God at this point. God brought him to a new home, gave him security from his enemies, and made it possible for Sarah to have a child in the first place.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6. </a:t>
            </a:r>
            <a:r>
              <a:rPr lang="en-US" sz="2400" b="1" i="1" dirty="0">
                <a:effectLst/>
                <a:latin typeface="Calibri" panose="020F0502020204030204" pitchFamily="34" charset="0"/>
                <a:ea typeface="Helvetica Neue"/>
                <a:cs typeface="Calibri" panose="020F0502020204030204" pitchFamily="34" charset="0"/>
                <a:sym typeface="Helvetica Neue"/>
              </a:rPr>
              <a:t>Do you think Abraham believed he would actually have to kill Isaac?</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to this question may vary. On the one hand, Abraham does everything possible to seem like he is serious about going through with this.  He brings everything necessary, and he will raise the knife in verse 10. But the author of Hebrews says that Abraham suspected all along that God would provide another way—perhaps God was even planning to raise his son from the dead (Heb.  11:19).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dirty="0">
                <a:effectLst/>
                <a:latin typeface="Calibri" panose="020F0502020204030204" pitchFamily="34" charset="0"/>
                <a:ea typeface="Helvetica Neue"/>
                <a:cs typeface="Calibri" panose="020F0502020204030204" pitchFamily="34" charset="0"/>
                <a:sym typeface="Helvetica Neue"/>
              </a:rPr>
              <a:t>GOD PROVIDES A SACRIFICE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dirty="0">
                <a:effectLst/>
                <a:latin typeface="Calibri" panose="020F0502020204030204" pitchFamily="34" charset="0"/>
                <a:ea typeface="Helvetica Neue"/>
                <a:cs typeface="Calibri" panose="020F0502020204030204" pitchFamily="34" charset="0"/>
                <a:sym typeface="Helvetica Neue"/>
              </a:rPr>
              <a:t>7. </a:t>
            </a:r>
            <a:r>
              <a:rPr lang="en-US" sz="2400" b="1" i="1" dirty="0">
                <a:effectLst/>
                <a:latin typeface="Calibri" panose="020F0502020204030204" pitchFamily="34" charset="0"/>
                <a:ea typeface="Helvetica Neue"/>
                <a:cs typeface="Calibri" panose="020F0502020204030204" pitchFamily="34" charset="0"/>
                <a:sym typeface="Helvetica Neue"/>
              </a:rPr>
              <a:t>What do we learn about God’s character from this situation?</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God can test His people, but He is not the type of god that requires human sacrifice.  God rewards faithfulness and can provide for our needs.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8. </a:t>
            </a:r>
            <a:r>
              <a:rPr lang="en-US" sz="2400" b="1" i="1" dirty="0">
                <a:effectLst/>
                <a:latin typeface="Calibri" panose="020F0502020204030204" pitchFamily="34" charset="0"/>
                <a:ea typeface="Helvetica Neue"/>
                <a:cs typeface="Calibri" panose="020F0502020204030204" pitchFamily="34" charset="0"/>
                <a:sym typeface="Helvetica Neue"/>
              </a:rPr>
              <a:t>When did you go through a time of testing? How did it affect your faith?</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will vary, based on each person’s experience.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9. </a:t>
            </a:r>
            <a:r>
              <a:rPr lang="en-US" sz="2400" b="1" i="1" dirty="0">
                <a:effectLst/>
                <a:latin typeface="Calibri" panose="020F0502020204030204" pitchFamily="34" charset="0"/>
                <a:ea typeface="Helvetica Neue"/>
                <a:cs typeface="Calibri" panose="020F0502020204030204" pitchFamily="34" charset="0"/>
                <a:sym typeface="Helvetica Neue"/>
              </a:rPr>
              <a:t>When did God provide for you?</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will vary, but one consistency is that all good things in our lives are from God. Since God is the Creator and the source of it all, God is the only one deserving total devotion.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p:txBody>
      </p:sp>
    </p:spTree>
    <p:extLst>
      <p:ext uri="{BB962C8B-B14F-4D97-AF65-F5344CB8AC3E}">
        <p14:creationId xmlns:p14="http://schemas.microsoft.com/office/powerpoint/2010/main" val="140183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4CDA-2011-6975-5D83-BA3D989D0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25387-B3DA-76A2-9916-B1CD00E7F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B7C89-8582-74DC-825F-4138019408C0}"/>
              </a:ext>
            </a:extLst>
          </p:cNvPr>
          <p:cNvSpPr>
            <a:spLocks noGrp="1"/>
          </p:cNvSpPr>
          <p:nvPr>
            <p:ph type="body" idx="1"/>
          </p:nvPr>
        </p:nvSpPr>
        <p:spPr/>
        <p:txBody>
          <a:bodyPr/>
          <a:lstStyle/>
          <a:p>
            <a:r>
              <a:rPr lang="en-US" sz="2200" b="1" dirty="0">
                <a:effectLst/>
                <a:latin typeface="Helvetica Neue"/>
                <a:ea typeface="Helvetica Neue"/>
                <a:cs typeface="Helvetica Neue"/>
                <a:sym typeface="Helvetica Neue"/>
              </a:rPr>
              <a:t>Five key lessons</a:t>
            </a:r>
            <a:r>
              <a:rPr lang="en-US" sz="2200" dirty="0">
                <a:effectLst/>
                <a:latin typeface="Helvetica Neue"/>
                <a:ea typeface="Helvetica Neue"/>
                <a:cs typeface="Helvetica Neue"/>
                <a:sym typeface="Helvetica Neue"/>
              </a:rPr>
              <a:t> learned from the account of </a:t>
            </a:r>
            <a:r>
              <a:rPr lang="en-US" sz="2200" i="1" dirty="0">
                <a:effectLst/>
                <a:latin typeface="Helvetica Neue"/>
                <a:ea typeface="Helvetica Neue"/>
                <a:cs typeface="Helvetica Neue"/>
                <a:sym typeface="Helvetica Neue"/>
              </a:rPr>
              <a:t>Abraham Makes an Offering</a:t>
            </a:r>
            <a:r>
              <a:rPr lang="en-US" sz="2200" dirty="0">
                <a:effectLst/>
                <a:latin typeface="Helvetica Neue"/>
                <a:ea typeface="Helvetica Neue"/>
                <a:cs typeface="Helvetica Neue"/>
                <a:sym typeface="Helvetica Neue"/>
              </a:rPr>
              <a:t> (Genesis 22:1–14), drawn from the previous analysis and reflections in this thread:</a:t>
            </a:r>
          </a:p>
          <a:p>
            <a:r>
              <a:rPr lang="en-US" sz="2200" b="1" dirty="0">
                <a:effectLst/>
                <a:latin typeface="Helvetica Neue"/>
                <a:ea typeface="Helvetica Neue"/>
                <a:cs typeface="Helvetica Neue"/>
                <a:sym typeface="Helvetica Neue"/>
              </a:rPr>
              <a:t>1. True Faith Requires Obedience, Not Just Belief</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 didn’t just believe God—he acted on that belief by preparing to sacrifice Isaac. Faith is not passive; it is proven genuine when it results in trusting obedience, even when the command is costly or unclear (James 2:21–23).</a:t>
            </a:r>
          </a:p>
          <a:p>
            <a:r>
              <a:rPr lang="en-US" sz="2200" b="1" dirty="0">
                <a:effectLst/>
                <a:latin typeface="Helvetica Neue"/>
                <a:ea typeface="Helvetica Neue"/>
                <a:cs typeface="Helvetica Neue"/>
                <a:sym typeface="Helvetica Neue"/>
              </a:rPr>
              <a:t>2. God’s Tests Reveal Our Devotion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tested Abraham to reveal his priorities, loyalty, and spiritual maturity. Testing is not meant to destroy us but to develop and display the strength of our faith (1 Peter 1:6–7).</a:t>
            </a:r>
          </a:p>
          <a:p>
            <a:r>
              <a:rPr lang="en-US" sz="2200" b="1" dirty="0">
                <a:effectLst/>
                <a:latin typeface="Helvetica Neue"/>
                <a:ea typeface="Helvetica Neue"/>
                <a:cs typeface="Helvetica Neue"/>
                <a:sym typeface="Helvetica Neue"/>
              </a:rPr>
              <a:t>3. God Always Provides in His Timing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When Abraham trusted God fully, even preparing to offer Isaac, God provided a ram. This moment teaches that </a:t>
            </a:r>
            <a:r>
              <a:rPr lang="en-US" sz="2200" i="1" dirty="0">
                <a:effectLst/>
                <a:latin typeface="Helvetica Neue"/>
                <a:ea typeface="Helvetica Neue"/>
                <a:cs typeface="Helvetica Neue"/>
                <a:sym typeface="Helvetica Neue"/>
              </a:rPr>
              <a:t>Yahweh-Yireh</a:t>
            </a:r>
            <a:r>
              <a:rPr lang="en-US" sz="2200" dirty="0">
                <a:effectLst/>
                <a:latin typeface="Helvetica Neue"/>
                <a:ea typeface="Helvetica Neue"/>
                <a:cs typeface="Helvetica Neue"/>
                <a:sym typeface="Helvetica Neue"/>
              </a:rPr>
              <a:t> ("The Lord Will Provide") is a name we can trust—God provides what we need when we need it.</a:t>
            </a:r>
          </a:p>
          <a:p>
            <a:r>
              <a:rPr lang="en-US" sz="2200" b="1" dirty="0">
                <a:effectLst/>
                <a:latin typeface="Helvetica Neue"/>
                <a:ea typeface="Helvetica Neue"/>
                <a:cs typeface="Helvetica Neue"/>
                <a:sym typeface="Helvetica Neue"/>
              </a:rPr>
              <a:t>4. Devotion Requires Letting Go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willingness to surrender Isaac teaches that our devotion to God must surpass our love for even the most cherished blessings. Sometimes we must let go of what is good to receive what is greater—God’s will.</a:t>
            </a:r>
          </a:p>
          <a:p>
            <a:r>
              <a:rPr lang="en-US" sz="2200" b="1" dirty="0">
                <a:effectLst/>
                <a:latin typeface="Helvetica Neue"/>
                <a:ea typeface="Helvetica Neue"/>
                <a:cs typeface="Helvetica Neue"/>
                <a:sym typeface="Helvetica Neue"/>
              </a:rPr>
              <a:t>5. God's Faithfulness Never Fails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Despite the challenge, God reaffirmed His covenant with Abraham, preserving Isaac and ensuring the promise would continue. God’s faithfulness to His word anchors us, even when His methods seem mysterious (Genesis 15:6; 22:15–18).</a:t>
            </a:r>
          </a:p>
          <a:p>
            <a:endParaRPr lang="en-US" dirty="0"/>
          </a:p>
        </p:txBody>
      </p:sp>
    </p:spTree>
    <p:extLst>
      <p:ext uri="{BB962C8B-B14F-4D97-AF65-F5344CB8AC3E}">
        <p14:creationId xmlns:p14="http://schemas.microsoft.com/office/powerpoint/2010/main" val="94132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b="1" dirty="0">
                <a:effectLst/>
                <a:latin typeface="Helvetica Neue"/>
                <a:ea typeface="Helvetica Neue"/>
                <a:cs typeface="Helvetica Neue"/>
                <a:sym typeface="Helvetica Neue"/>
              </a:rPr>
              <a:t>Prayer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Lord God, we call on You to be in our lives what You have been for our forefathers and foremothers of the faith. Give us faith to trust in Your provision and empower us through Your Spirit to remain faithful to You. We want to grow our faith in strength and witness. We trust You and love You.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always provides, but not always in the ways we expect.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Requests a Sacrifice - </a:t>
            </a:r>
            <a:r>
              <a:rPr lang="en-US" sz="2200" b="1" i="1" dirty="0">
                <a:effectLst/>
                <a:latin typeface="Helvetica Neue"/>
                <a:ea typeface="Helvetica Neue"/>
                <a:cs typeface="Helvetica Neue"/>
                <a:sym typeface="Helvetica Neue"/>
              </a:rPr>
              <a:t>Genesis 22:1–8 NIV</a:t>
            </a: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Provides a Sacrifice - </a:t>
            </a:r>
            <a:r>
              <a:rPr lang="en-US" sz="2200" b="1" i="1" dirty="0">
                <a:effectLst/>
                <a:latin typeface="Helvetica Neue"/>
                <a:ea typeface="Helvetica Neue"/>
                <a:cs typeface="Helvetica Neue"/>
                <a:sym typeface="Helvetica Neue"/>
              </a:rPr>
              <a:t>Genesis 22:9–14 NIV</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Analysis of Genesis 22:1–14</a:t>
            </a:r>
          </a:p>
          <a:p>
            <a:r>
              <a:rPr lang="en-US" sz="2200" dirty="0">
                <a:effectLst/>
                <a:latin typeface="Helvetica Neue"/>
                <a:ea typeface="Helvetica Neue"/>
                <a:cs typeface="Helvetica Neue"/>
                <a:sym typeface="Helvetica Neue"/>
              </a:rPr>
              <a:t>This passage recounts Abraham’s ultimate test of faith as God commands him to sacrifice his beloved son, Isaac. Abraham obeys without hesitation, trusting God's character. As he prepares the altar, God intervenes, providing a ram in Isaac’s place. This act reveals Abraham’s unwavering obedience and God’s provision, introducing the name Jehovah-Jireh—"The Lord Will Provide."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God tested Abraham’s faith by commanding him to sacrifice Isaac. Abraham trusted God completely, even when he didn’t understand. At the crucial moment, God stopped him and provided a ram for the offering. This story highlights faith, obedience, and God's provision.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Commentary</a:t>
            </a:r>
          </a:p>
          <a:p>
            <a:r>
              <a:rPr lang="en-US" sz="2200" dirty="0">
                <a:effectLst/>
                <a:latin typeface="Helvetica Neue"/>
                <a:ea typeface="Helvetica Neue"/>
                <a:cs typeface="Helvetica Neue"/>
                <a:sym typeface="Helvetica Neue"/>
              </a:rPr>
              <a:t>Genesis 22 foreshadows the Gospel: just as Abraham offered his son, God would one day offer His only Son. Abraham’s obedience and God’s intervention teach that genuine faith involves trust beyond understanding. God provides what is needed when we surrender fully. Jehovah-Jireh becomes a name to remember: when God calls us to give, He also provides the sacrifice.</a:t>
            </a:r>
          </a:p>
        </p:txBody>
      </p:sp>
      <p:sp>
        <p:nvSpPr>
          <p:cNvPr id="4" name="Slide Number Placeholder 3"/>
          <p:cNvSpPr>
            <a:spLocks noGrp="1"/>
          </p:cNvSpPr>
          <p:nvPr>
            <p:ph type="sldNum" sz="quarter" idx="5"/>
          </p:nvPr>
        </p:nvSpPr>
        <p:spPr/>
        <p:txBody>
          <a:bodyPr/>
          <a:lstStyle/>
          <a:p>
            <a:fld id="{9D4F5927-16C2-4764-8713-C447BE4BDC76}" type="slidenum">
              <a:rPr lang="en-US" smtClean="0"/>
              <a:pPr/>
              <a:t>3</a:t>
            </a:fld>
            <a:endParaRPr lang="en-US" dirty="0"/>
          </a:p>
        </p:txBody>
      </p:sp>
    </p:spTree>
    <p:extLst>
      <p:ext uri="{BB962C8B-B14F-4D97-AF65-F5344CB8AC3E}">
        <p14:creationId xmlns:p14="http://schemas.microsoft.com/office/powerpoint/2010/main" val="2674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dirty="0">
                <a:effectLst/>
                <a:latin typeface="Helvetica Neue"/>
                <a:ea typeface="Helvetica Neue"/>
                <a:cs typeface="Helvetica Neue"/>
                <a:sym typeface="Helvetica Neue"/>
              </a:rPr>
              <a:t>True commitment is revealed under pressure. Just as physical training tests endurance and character, God uses trials to test and refine our spiritual faithfulness and obedience.</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1. Testing Reveals Character – The swim coach used a difficult challenge to identify who was truly committed. Similarly, God uses tests to expose the depth of our loyalty and trust in Him (Deuteronomy 8:2).</a:t>
            </a:r>
          </a:p>
          <a:p>
            <a:r>
              <a:rPr lang="en-US" sz="2200" dirty="0">
                <a:effectLst/>
                <a:latin typeface="Helvetica Neue"/>
                <a:ea typeface="Helvetica Neue"/>
                <a:cs typeface="Helvetica Neue"/>
                <a:sym typeface="Helvetica Neue"/>
              </a:rPr>
              <a:t>2. Faithfulness in Difficulty – Only a few completed the challenge, showing that perseverance under pressure distinguishes the truly faithful, a theme reflected in Job 23:10 and Psalm 66:10.</a:t>
            </a:r>
          </a:p>
          <a:p>
            <a:r>
              <a:rPr lang="en-US" sz="2200" dirty="0">
                <a:effectLst/>
                <a:latin typeface="Helvetica Neue"/>
                <a:ea typeface="Helvetica Neue"/>
                <a:cs typeface="Helvetica Neue"/>
                <a:sym typeface="Helvetica Neue"/>
              </a:rPr>
              <a:t>3. Testing Prepares for Leadership – The coach chose captains based on their endurance, mirroring how God often uses trials to prepare believers for greater responsibility and purpose (Exodus 20:20).</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Just as a coach tested his team’s commitment through a demanding workout, God tests His people’s faith and obedience through life’s challenges. These tests don’t just reveal who we are—they prepare us for future responsibility and spiritual growth. Scripture consistently shows that God uses trials to develop perseverance, refine our faith, and set apart those ready for greater service.</a:t>
            </a:r>
          </a:p>
          <a:p>
            <a:pPr marL="0" marR="0">
              <a:lnSpc>
                <a:spcPct val="107000"/>
              </a:lnSpc>
              <a:spcBef>
                <a:spcPts val="0"/>
              </a:spcBef>
              <a:spcAft>
                <a:spcPts val="0"/>
              </a:spcAft>
            </a:pPr>
            <a:endParaRPr lang="en-US" sz="1800" b="1" kern="0" dirty="0">
              <a:effectLst/>
              <a:latin typeface="Calibri" panose="020F0502020204030204" pitchFamily="34" charset="0"/>
              <a:ea typeface="Aptos" panose="020B0004020202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Abraham’s spiritual growth led him from doing things his way to complete trust and obedience to God, even in the most difficult test of his life.</a:t>
            </a:r>
          </a:p>
          <a:p>
            <a:r>
              <a:rPr lang="en-US" sz="2200" b="1" dirty="0">
                <a:effectLst/>
                <a:latin typeface="Helvetica Neue"/>
                <a:ea typeface="Helvetica Neue"/>
                <a:cs typeface="Helvetica Neue"/>
                <a:sym typeface="Helvetica Neue"/>
              </a:rPr>
              <a:t>------------------------------------------------------------------------------------------</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 </a:t>
            </a:r>
          </a:p>
          <a:p>
            <a:pPr lvl="1"/>
            <a:r>
              <a:rPr lang="en-US" sz="2200" dirty="0">
                <a:effectLst/>
                <a:latin typeface="Helvetica Neue"/>
                <a:ea typeface="Helvetica Neue"/>
                <a:cs typeface="Helvetica Neue"/>
                <a:sym typeface="Helvetica Neue"/>
              </a:rPr>
              <a:t>1. Abraham matured from self-reliance to deep faith, shown by his unwavering obedience.</a:t>
            </a:r>
          </a:p>
          <a:p>
            <a:pPr lvl="1"/>
            <a:r>
              <a:rPr lang="en-US" sz="2200" dirty="0">
                <a:effectLst/>
                <a:latin typeface="Helvetica Neue"/>
                <a:ea typeface="Helvetica Neue"/>
                <a:cs typeface="Helvetica Neue"/>
                <a:sym typeface="Helvetica Neue"/>
              </a:rPr>
              <a:t>2. His greatest test came when God asked him to sacrifice Isaac, his beloved son.</a:t>
            </a:r>
          </a:p>
          <a:p>
            <a:pPr lvl="1"/>
            <a:r>
              <a:rPr lang="en-US" sz="2200" dirty="0">
                <a:effectLst/>
                <a:latin typeface="Helvetica Neue"/>
                <a:ea typeface="Helvetica Neue"/>
                <a:cs typeface="Helvetica Neue"/>
                <a:sym typeface="Helvetica Neue"/>
              </a:rPr>
              <a:t>3. Abraham models how faith remains firm even when God's commands seem beyond understanding.</a:t>
            </a:r>
          </a:p>
          <a:p>
            <a:pPr lvl="1"/>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Abraham learned to surrender his will to God’s. His decision to obey God's command concerning Isaac reflects a trust that surpassed human logic, showing the depth of his faith and commitment.</a:t>
            </a:r>
          </a:p>
          <a:p>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Learning to Obey</a:t>
            </a:r>
          </a:p>
          <a:p>
            <a:r>
              <a:rPr lang="en-US" sz="2200" dirty="0">
                <a:effectLst/>
                <a:latin typeface="Helvetica Neue"/>
                <a:ea typeface="Helvetica Neue"/>
                <a:cs typeface="Helvetica Neue"/>
                <a:sym typeface="Helvetica Neue"/>
              </a:rPr>
              <a:t> Abraham obeyed God's command immediately and faithfully, trusting God even when the outcome seemed impossible.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 </a:t>
            </a:r>
          </a:p>
          <a:p>
            <a:pPr marL="182880" lvl="2" indent="0">
              <a:lnSpc>
                <a:spcPct val="100000"/>
              </a:lnSpc>
            </a:pPr>
            <a:r>
              <a:rPr lang="en-US" sz="2200" dirty="0">
                <a:effectLst/>
                <a:latin typeface="Helvetica Neue"/>
                <a:ea typeface="Helvetica Neue"/>
                <a:cs typeface="Helvetica Neue"/>
                <a:sym typeface="Helvetica Neue"/>
              </a:rPr>
              <a:t>1. Abraham journeyed without delay, revealing immediate obedience despite the cost.</a:t>
            </a:r>
          </a:p>
          <a:p>
            <a:pPr marL="182880" lvl="2" indent="0">
              <a:lnSpc>
                <a:spcPct val="100000"/>
              </a:lnSpc>
            </a:pPr>
            <a:r>
              <a:rPr lang="en-US" sz="2200" dirty="0">
                <a:effectLst/>
                <a:latin typeface="Helvetica Neue"/>
                <a:ea typeface="Helvetica Neue"/>
                <a:cs typeface="Helvetica Neue"/>
                <a:sym typeface="Helvetica Neue"/>
              </a:rPr>
              <a:t>2. His words—“we will come back”—show faith in God’s power to provide or resurrect.</a:t>
            </a:r>
          </a:p>
          <a:p>
            <a:pPr marL="182880" lvl="2" indent="0">
              <a:lnSpc>
                <a:spcPct val="100000"/>
              </a:lnSpc>
            </a:pPr>
            <a:r>
              <a:rPr lang="en-US" sz="2200" dirty="0">
                <a:effectLst/>
                <a:latin typeface="Helvetica Neue"/>
                <a:ea typeface="Helvetica Neue"/>
                <a:cs typeface="Helvetica Neue"/>
                <a:sym typeface="Helvetica Neue"/>
              </a:rPr>
              <a:t>3. Abraham’s willingness to sacrifice Isaac revealed a deep trust that placed God above even his dearest relationship.</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Abraham didn’t hesitate to follow God’s hard command. His faith that “we will come back” and his actions at Moriah show full obedience and belief in God's provision and promise.</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Learning to Surrender</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Personal surrender often means abandoning well-laid plans for a path that seems uncertain but ultimately proves to be God's best.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God sometimes redirects us away from personal ambition to divine purpose.</a:t>
            </a:r>
          </a:p>
          <a:p>
            <a:r>
              <a:rPr lang="en-US" sz="2200" dirty="0">
                <a:effectLst/>
                <a:latin typeface="Helvetica Neue"/>
                <a:ea typeface="Helvetica Neue"/>
                <a:cs typeface="Helvetica Neue"/>
                <a:sym typeface="Helvetica Neue"/>
              </a:rPr>
              <a:t>2. Following God’s call may involve sacrifice but results in unexpected blessings.</a:t>
            </a:r>
          </a:p>
          <a:p>
            <a:r>
              <a:rPr lang="en-US" sz="2200" dirty="0">
                <a:effectLst/>
                <a:latin typeface="Helvetica Neue"/>
                <a:ea typeface="Helvetica Neue"/>
                <a:cs typeface="Helvetica Neue"/>
                <a:sym typeface="Helvetica Neue"/>
              </a:rPr>
              <a:t>3. Trusting God’s direction reveals His long-term wisdom and provision.</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F17E-CB0A-51B6-922B-BFB9C49DE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949DF-A9CA-E595-AE82-258DB7FCAA59}"/>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447DC88-0DE7-99B3-6B8D-044993594FCD}"/>
              </a:ext>
            </a:extLst>
          </p:cNvPr>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Surrender</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The journey of faith includes a lifelong struggle between personal will and God's will, but steadfast trust leads to peace and purpose.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Human nature resists surrender, but spiritual growth brings deeper dependence on God.</a:t>
            </a:r>
          </a:p>
          <a:p>
            <a:r>
              <a:rPr lang="en-US" sz="2200" dirty="0">
                <a:effectLst/>
                <a:latin typeface="Helvetica Neue"/>
                <a:ea typeface="Helvetica Neue"/>
                <a:cs typeface="Helvetica Neue"/>
                <a:sym typeface="Helvetica Neue"/>
              </a:rPr>
              <a:t>2. Choosing God's way over self-will becomes a continual, daily decision.</a:t>
            </a:r>
          </a:p>
          <a:p>
            <a:r>
              <a:rPr lang="en-US" sz="2200" dirty="0">
                <a:effectLst/>
                <a:latin typeface="Helvetica Neue"/>
                <a:ea typeface="Helvetica Neue"/>
                <a:cs typeface="Helvetica Neue"/>
                <a:sym typeface="Helvetica Neue"/>
              </a:rPr>
              <a:t>3. God’s plans consistently prove to be better than our own, even when delayed.</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Though the temptation to follow “my way” remains, the faithful grow in trusting God’s better path. True peace and purpose are found by surrendering to His will daily.</a:t>
            </a:r>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3164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12E5-4BC2-4CE6-AC06-11518CD0B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D7899-268D-306C-BD61-83844A9457F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D7CC379-1928-EA8D-D552-B7BFABCD9351}"/>
              </a:ext>
            </a:extLst>
          </p:cNvPr>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Tempt or Test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God tests to build faith and character, while Satan tempts to destroy. Abraham’s trial was a divine test, not a sinful temptation.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The Hebrew/Greek word can mean either "test" or "tempt," but context determines the purpose.</a:t>
            </a:r>
          </a:p>
          <a:p>
            <a:r>
              <a:rPr lang="en-US" sz="2200" dirty="0">
                <a:effectLst/>
                <a:latin typeface="Helvetica Neue"/>
                <a:ea typeface="Helvetica Neue"/>
                <a:cs typeface="Helvetica Neue"/>
                <a:sym typeface="Helvetica Neue"/>
              </a:rPr>
              <a:t>2. God tests to refine and strengthen (James 1:2–4); Satan tempts to deceive and destroy (James 1:13).</a:t>
            </a:r>
          </a:p>
          <a:p>
            <a:r>
              <a:rPr lang="en-US" sz="2200" dirty="0">
                <a:effectLst/>
                <a:latin typeface="Helvetica Neue"/>
                <a:ea typeface="Helvetica Neue"/>
                <a:cs typeface="Helvetica Neue"/>
                <a:sym typeface="Helvetica Neue"/>
              </a:rPr>
              <a:t>3. Abraham’s successful test shows mature faith and trust in God’s promises.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God tested Abraham to build his faith, not to cause him to sin. While Satan twists trials to tempt, God uses them to develop spiritual maturity. Abraham proved faithful by trusting God's provision.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First Use of Love</a:t>
            </a:r>
          </a:p>
          <a:p>
            <a:r>
              <a:rPr lang="en-US" sz="2200" dirty="0">
                <a:effectLst/>
                <a:latin typeface="Helvetica Neue"/>
                <a:ea typeface="Helvetica Neue"/>
                <a:cs typeface="Helvetica Neue"/>
                <a:sym typeface="Helvetica Neue"/>
              </a:rPr>
              <a:t>The first biblical mention of "love" highlights a father’s deep affection for his son, pointing forward to God’s love shown in Christ.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Genesis 22:2 contains the Bible’s first use of the word “love,” emphasizing father-son devotion.</a:t>
            </a:r>
          </a:p>
          <a:p>
            <a:r>
              <a:rPr lang="en-US" sz="2200" dirty="0">
                <a:effectLst/>
                <a:latin typeface="Helvetica Neue"/>
                <a:ea typeface="Helvetica Neue"/>
                <a:cs typeface="Helvetica Neue"/>
                <a:sym typeface="Helvetica Neue"/>
              </a:rPr>
              <a:t>2. This sets a precedent for understanding love as sacrificial and deeply relational.</a:t>
            </a:r>
          </a:p>
          <a:p>
            <a:r>
              <a:rPr lang="en-US" sz="2200" dirty="0">
                <a:effectLst/>
                <a:latin typeface="Helvetica Neue"/>
                <a:ea typeface="Helvetica Neue"/>
                <a:cs typeface="Helvetica Neue"/>
                <a:sym typeface="Helvetica Neue"/>
              </a:rPr>
              <a:t>3. John 3:16 mirrors this idea—God gives His Son out of divine love for the world.</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The first mention of “love” in Scripture describes Abraham’s love for Isaac, highlighting the emotional depth of his test. This foreshadows God’s ultimate expression of love—sacrificing His Son for our salvation.</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196214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1A71-CDBA-3304-A159-D3FE7A84A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8E802-B532-6EC1-71AA-27D1819C53D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D3C7DFC-8A9B-B293-8524-36C188F8FD02}"/>
              </a:ext>
            </a:extLst>
          </p:cNvPr>
          <p:cNvSpPr>
            <a:spLocks noGrp="1"/>
          </p:cNvSpPr>
          <p:nvPr>
            <p:ph type="body" idx="1"/>
          </p:nvPr>
        </p:nvSpPr>
        <p:spPr/>
        <p:txBody>
          <a:bodyPr>
            <a:normAutofit fontScale="62500" lnSpcReduction="20000"/>
          </a:bodyPr>
          <a:lstStyle/>
          <a:p>
            <a:r>
              <a:rPr lang="en-US" sz="2200" dirty="0">
                <a:effectLst/>
                <a:latin typeface="Helvetica Neue"/>
                <a:ea typeface="Helvetica Neue"/>
                <a:cs typeface="Helvetica Neue"/>
                <a:sym typeface="Helvetica Neue"/>
              </a:rPr>
              <a:t>The Importance of Moriah</a:t>
            </a:r>
          </a:p>
          <a:p>
            <a:r>
              <a:rPr lang="en-US" sz="2200" dirty="0">
                <a:effectLst/>
                <a:latin typeface="Helvetica Neue"/>
                <a:ea typeface="Helvetica Neue"/>
                <a:cs typeface="Helvetica Neue"/>
                <a:sym typeface="Helvetica Neue"/>
              </a:rPr>
              <a:t>Mount Moriah is a sacred place of divine encounter, sacrifice, and ultimately, temple worship.</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Moriah is the location of Isaac’s near-sacrifice and later becomes the site of Solomon’s temple.</a:t>
            </a:r>
          </a:p>
          <a:p>
            <a:r>
              <a:rPr lang="en-US" sz="2200" dirty="0">
                <a:effectLst/>
                <a:latin typeface="Helvetica Neue"/>
                <a:ea typeface="Helvetica Neue"/>
                <a:cs typeface="Helvetica Neue"/>
                <a:sym typeface="Helvetica Neue"/>
              </a:rPr>
              <a:t>2. It connects key moments: Abraham’s test, David’s altar (2 Sam. 24), and Solomon’s temple (2 Chron. 3:1).</a:t>
            </a:r>
          </a:p>
          <a:p>
            <a:r>
              <a:rPr lang="en-US" sz="2200" dirty="0">
                <a:effectLst/>
                <a:latin typeface="Helvetica Neue"/>
                <a:ea typeface="Helvetica Neue"/>
                <a:cs typeface="Helvetica Neue"/>
                <a:sym typeface="Helvetica Neue"/>
              </a:rPr>
              <a:t>3. It symbolizes God's mercy, presence, and provision throughout Israel’s history.</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Mount Moriah links Abraham’s obedience, David’s repentance, and temple worship. It becomes a lasting symbol of God’s mercy and faithfulness—a holy ground where divine presence and sacrifice meet.</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368031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00BC-A56B-FF6B-F354-F278EE277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13242-6928-57CC-6521-F42B131202A8}"/>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BFB60F8-D122-7FF0-AB40-FC7576A518A8}"/>
              </a:ext>
            </a:extLst>
          </p:cNvPr>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Human Sacrifice in the Ancient Near East</a:t>
            </a:r>
          </a:p>
          <a:p>
            <a:r>
              <a:rPr lang="en-US" sz="2200" dirty="0">
                <a:effectLst/>
                <a:latin typeface="Helvetica Neue"/>
                <a:ea typeface="Helvetica Neue"/>
                <a:cs typeface="Helvetica Neue"/>
                <a:sym typeface="Helvetica Neue"/>
              </a:rPr>
              <a:t>Though human sacrifice was common in Abraham’s culture, God used the test to show that He is unlike pagan gods—He does not demand it.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Abraham lived in a culture where child sacrifice existed (e.g., Molek worship).</a:t>
            </a:r>
          </a:p>
          <a:p>
            <a:r>
              <a:rPr lang="en-US" sz="2200" dirty="0">
                <a:effectLst/>
                <a:latin typeface="Helvetica Neue"/>
                <a:ea typeface="Helvetica Neue"/>
                <a:cs typeface="Helvetica Neue"/>
                <a:sym typeface="Helvetica Neue"/>
              </a:rPr>
              <a:t>2. God’s command tested Abraham’s faith but ultimately revealed God's true nature.</a:t>
            </a:r>
          </a:p>
          <a:p>
            <a:r>
              <a:rPr lang="en-US" sz="2200" dirty="0">
                <a:effectLst/>
                <a:latin typeface="Helvetica Neue"/>
                <a:ea typeface="Helvetica Neue"/>
                <a:cs typeface="Helvetica Neue"/>
                <a:sym typeface="Helvetica Neue"/>
              </a:rPr>
              <a:t>3. Yahweh is different—He stops the sacrifice and provides an alternative.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While child sacrifice was familiar in Abraham’s world, God’s intervention teaches that He is not like false gods. The test reveals God’s mercy and holiness—He demands obedience, not cruelty.</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b="1" dirty="0">
                <a:effectLst/>
                <a:latin typeface="Helvetica Neue"/>
                <a:ea typeface="Helvetica Neue"/>
                <a:cs typeface="Helvetica Neue"/>
                <a:sym typeface="Helvetica Neue"/>
              </a:rPr>
              <a:t>A Type of Christ</a:t>
            </a:r>
          </a:p>
          <a:p>
            <a:r>
              <a:rPr lang="en-US" sz="2200" dirty="0">
                <a:effectLst/>
                <a:latin typeface="Helvetica Neue"/>
                <a:ea typeface="Helvetica Neue"/>
                <a:cs typeface="Helvetica Neue"/>
                <a:sym typeface="Helvetica Neue"/>
              </a:rPr>
              <a:t>The binding of Isaac foreshadows the Gospel, portraying Abraham and Isaac as a type of God the Father and Christ the Son.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Abraham offering Isaac parallels God offering Jesus—both involve beloved, obedient sons.</a:t>
            </a:r>
          </a:p>
          <a:p>
            <a:r>
              <a:rPr lang="en-US" sz="2200" dirty="0">
                <a:effectLst/>
                <a:latin typeface="Helvetica Neue"/>
                <a:ea typeface="Helvetica Neue"/>
                <a:cs typeface="Helvetica Neue"/>
                <a:sym typeface="Helvetica Neue"/>
              </a:rPr>
              <a:t>2. Isaac’s quiet submission resembles Jesus’ willing sacrifice.</a:t>
            </a:r>
          </a:p>
          <a:p>
            <a:r>
              <a:rPr lang="en-US" sz="2200" dirty="0">
                <a:effectLst/>
                <a:latin typeface="Helvetica Neue"/>
                <a:ea typeface="Helvetica Neue"/>
                <a:cs typeface="Helvetica Neue"/>
                <a:sym typeface="Helvetica Neue"/>
              </a:rPr>
              <a:t>3. God provides a ram for Isaac and later provides Christ, the Lamb of God, for all.</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Genesis 22 points ahead to the crucifixion. Abraham’s story mirrors the sacrifice of Christ—both involving trust, obedience, and divine provision. Isaac’s near-death symbolizes the ultimate offering fulfilled in Jesus.</a:t>
            </a:r>
          </a:p>
          <a:p>
            <a:r>
              <a:rPr lang="en-US" sz="2200" dirty="0">
                <a:effectLst/>
                <a:latin typeface="Helvetica Neue"/>
                <a:ea typeface="Helvetica Neue"/>
                <a:cs typeface="Helvetica Neue"/>
                <a:sym typeface="Helvetica Neue"/>
              </a:rPr>
              <a:t> </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11882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24525" y="1141048"/>
            <a:ext cx="7874350" cy="3614480"/>
          </a:xfrm>
        </p:spPr>
        <p:txBody>
          <a:bodyPr bIns="0" anchor="b">
            <a:normAutofit/>
          </a:bodyPr>
          <a:lstStyle>
            <a:lvl1pPr algn="l">
              <a:defRPr sz="7680"/>
            </a:lvl1pPr>
          </a:lstStyle>
          <a:p>
            <a:r>
              <a:rPr lang="en-US"/>
              <a:t>Click to edit Master title style</a:t>
            </a:r>
            <a:endParaRPr lang="en-US" dirty="0"/>
          </a:p>
        </p:txBody>
      </p:sp>
      <p:sp>
        <p:nvSpPr>
          <p:cNvPr id="3" name="Subtitle 2"/>
          <p:cNvSpPr>
            <a:spLocks noGrp="1"/>
          </p:cNvSpPr>
          <p:nvPr>
            <p:ph type="subTitle" idx="1"/>
          </p:nvPr>
        </p:nvSpPr>
        <p:spPr>
          <a:xfrm>
            <a:off x="3524525" y="5022159"/>
            <a:ext cx="7874350"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a:xfrm>
            <a:off x="3524525" y="468350"/>
            <a:ext cx="4272966"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en-US" smtClean="0"/>
              <a:pPr/>
              <a:t>‹#›</a:t>
            </a:fld>
            <a:endParaRPr lang="en-US"/>
          </a:p>
        </p:txBody>
      </p:sp>
      <p:cxnSp>
        <p:nvCxnSpPr>
          <p:cNvPr id="8" name="Straight Connector 7"/>
          <p:cNvCxnSpPr/>
          <p:nvPr/>
        </p:nvCxnSpPr>
        <p:spPr>
          <a:xfrm>
            <a:off x="3294598" y="1136318"/>
            <a:ext cx="0" cy="361921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6553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53942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253360"/>
            <a:ext cx="1568750" cy="651035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83699" y="1253360"/>
            <a:ext cx="7408602" cy="6510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flipH="1">
            <a:off x="9838973" y="1022966"/>
            <a:ext cx="155990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1942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592181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27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96" y="2497607"/>
            <a:ext cx="7857893" cy="2685084"/>
          </a:xfrm>
        </p:spPr>
        <p:txBody>
          <a:bodyPr anchor="b">
            <a:normAutofit/>
          </a:bodyPr>
          <a:lstStyle>
            <a:lvl1pPr algn="l">
              <a:defRPr sz="4551"/>
            </a:lvl1pPr>
          </a:lstStyle>
          <a:p>
            <a:r>
              <a:rPr lang="en-US"/>
              <a:t>Click to edit Master title style</a:t>
            </a:r>
            <a:endParaRPr lang="en-US" dirty="0"/>
          </a:p>
        </p:txBody>
      </p:sp>
      <p:sp>
        <p:nvSpPr>
          <p:cNvPr id="3" name="Text Placeholder 2"/>
          <p:cNvSpPr>
            <a:spLocks noGrp="1"/>
          </p:cNvSpPr>
          <p:nvPr>
            <p:ph type="body" idx="1"/>
          </p:nvPr>
        </p:nvSpPr>
        <p:spPr>
          <a:xfrm>
            <a:off x="2183698" y="5413257"/>
            <a:ext cx="7857893"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1950844" y="1136318"/>
            <a:ext cx="0" cy="404637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3772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3699" y="1144733"/>
            <a:ext cx="9215177" cy="15065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83697" y="2864265"/>
            <a:ext cx="4380004" cy="4888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18870" y="2864265"/>
            <a:ext cx="4380004" cy="4888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06847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83698" y="1143701"/>
            <a:ext cx="9215178" cy="15023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83698" y="2872250"/>
            <a:ext cx="438000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2183698" y="4016740"/>
            <a:ext cx="4380004" cy="3761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18869" y="2877162"/>
            <a:ext cx="4380005"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7018869" y="4012788"/>
            <a:ext cx="4380005" cy="375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cxnSp>
        <p:nvCxnSpPr>
          <p:cNvPr id="11" name="Straight Connector 10"/>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86318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cxnSp>
        <p:nvCxnSpPr>
          <p:cNvPr id="7" name="Straight Connector 6"/>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7266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413208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3618" y="1136318"/>
            <a:ext cx="3313259" cy="3195900"/>
          </a:xfrm>
        </p:spPr>
        <p:txBody>
          <a:bodyPr anchor="b">
            <a:normAutofit/>
          </a:bodyPr>
          <a:lstStyle>
            <a:lvl1pPr algn="l">
              <a:defRPr sz="3413"/>
            </a:lvl1pPr>
          </a:lstStyle>
          <a:p>
            <a:r>
              <a:rPr lang="en-US"/>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83699" y="4558923"/>
            <a:ext cx="3315197"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a:off x="1950844" y="1136318"/>
            <a:ext cx="0" cy="319590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07256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106135" y="685755"/>
            <a:ext cx="4993973" cy="7323166"/>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84819" y="1606419"/>
            <a:ext cx="4484099" cy="2603497"/>
          </a:xfrm>
        </p:spPr>
        <p:txBody>
          <a:bodyPr anchor="b">
            <a:normAutofit/>
          </a:bodyPr>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2183698" y="4474300"/>
            <a:ext cx="4477675"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2183697" y="7779353"/>
            <a:ext cx="4485222" cy="455286"/>
          </a:xfrm>
        </p:spPr>
        <p:txBody>
          <a:bodyPr/>
          <a:lstStyle>
            <a:lvl1pPr algn="l">
              <a:defRPr/>
            </a:lvl1pPr>
          </a:lstStyle>
          <a:p>
            <a:fld id="{48A87A34-81AB-432B-8DAE-1953F412C126}" type="datetimeFigureOut">
              <a:rPr lang="en-US" smtClean="0"/>
              <a:pPr/>
              <a:t>6/10/2025</a:t>
            </a:fld>
            <a:endParaRPr lang="en-US" dirty="0"/>
          </a:p>
        </p:txBody>
      </p:sp>
      <p:sp>
        <p:nvSpPr>
          <p:cNvPr id="6" name="Footer Placeholder 5"/>
          <p:cNvSpPr>
            <a:spLocks noGrp="1"/>
          </p:cNvSpPr>
          <p:nvPr>
            <p:ph type="ftr" sz="quarter" idx="11"/>
          </p:nvPr>
        </p:nvSpPr>
        <p:spPr>
          <a:xfrm>
            <a:off x="2184893" y="453179"/>
            <a:ext cx="4484026"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12" name="Straight Connector 11"/>
          <p:cNvCxnSpPr/>
          <p:nvPr/>
        </p:nvCxnSpPr>
        <p:spPr>
          <a:xfrm>
            <a:off x="1950844" y="1136317"/>
            <a:ext cx="0" cy="3073599"/>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67517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0" y="2866821"/>
            <a:ext cx="13004800" cy="589841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srcRect t="2873" b="-2873"/>
          <a:stretch/>
        </p:blipFill>
        <p:spPr>
          <a:xfrm>
            <a:off x="0" y="8765235"/>
            <a:ext cx="13004800" cy="1017603"/>
          </a:xfrm>
          <a:prstGeom prst="rect">
            <a:avLst/>
          </a:prstGeom>
        </p:spPr>
      </p:pic>
      <p:sp>
        <p:nvSpPr>
          <p:cNvPr id="2" name="Title Placeholder 1"/>
          <p:cNvSpPr>
            <a:spLocks noGrp="1"/>
          </p:cNvSpPr>
          <p:nvPr>
            <p:ph type="title"/>
          </p:nvPr>
        </p:nvSpPr>
        <p:spPr>
          <a:xfrm>
            <a:off x="2183699" y="1144207"/>
            <a:ext cx="9215177" cy="149224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83699" y="2866821"/>
            <a:ext cx="9215177" cy="4907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smtClean="0"/>
              <a:pPr/>
              <a:t>6/10/2025</a:t>
            </a:fld>
            <a:endParaRPr lang="en-US" dirty="0"/>
          </a:p>
        </p:txBody>
      </p:sp>
      <p:sp>
        <p:nvSpPr>
          <p:cNvPr id="5" name="Footer Placeholder 4"/>
          <p:cNvSpPr>
            <a:spLocks noGrp="1"/>
          </p:cNvSpPr>
          <p:nvPr>
            <p:ph type="ftr" sz="quarter" idx="3"/>
          </p:nvPr>
        </p:nvSpPr>
        <p:spPr>
          <a:xfrm>
            <a:off x="2183698" y="468350"/>
            <a:ext cx="5606517"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en-US" smtClean="0"/>
              <a:pPr/>
              <a:t>‹#›</a:t>
            </a:fld>
            <a:endParaRPr lang="en-US"/>
          </a:p>
        </p:txBody>
      </p:sp>
      <p:cxnSp>
        <p:nvCxnSpPr>
          <p:cNvPr id="12" name="Straight Connector 11"/>
          <p:cNvCxnSpPr/>
          <p:nvPr/>
        </p:nvCxnSpPr>
        <p:spPr>
          <a:xfrm>
            <a:off x="0" y="8776920"/>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281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75345" rtl="0" eaLnBrk="1" latinLnBrk="0" hangingPunct="1">
        <a:lnSpc>
          <a:spcPct val="90000"/>
        </a:lnSpc>
        <a:spcBef>
          <a:spcPct val="0"/>
        </a:spcBef>
        <a:buNone/>
        <a:defRPr sz="4551" b="0" i="0" kern="1200" cap="none">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636294" y="575136"/>
            <a:ext cx="9288379" cy="1533378"/>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chor="ctr">
            <a:noAutofit/>
          </a:bodyPr>
          <a:lstStyle/>
          <a:p>
            <a:pPr algn="ctr"/>
            <a:r>
              <a:rPr lang="en-US" sz="5400" b="1" dirty="0">
                <a:effectLst>
                  <a:outerShdw blurRad="38100" dist="38100" dir="2700000" algn="tl">
                    <a:srgbClr val="000000">
                      <a:alpha val="43137"/>
                    </a:srgbClr>
                  </a:outerShdw>
                </a:effectLst>
                <a:latin typeface="Gotham Medium" panose="02000604030000020004"/>
                <a:cs typeface="Gotham Book" pitchFamily="2" charset="0"/>
              </a:rPr>
              <a:t>Abraham Makes an Offering</a:t>
            </a:r>
            <a:endParaRPr lang="en-US" sz="400" b="1" dirty="0">
              <a:effectLst>
                <a:outerShdw blurRad="38100" dist="38100" dir="2700000" algn="tl">
                  <a:srgbClr val="000000">
                    <a:alpha val="43137"/>
                  </a:srgbClr>
                </a:outerShdw>
              </a:effectLst>
              <a:latin typeface="Gotham Medium" panose="02000604030000020004"/>
              <a:cs typeface="Gotham Book" pitchFamily="2" charset="0"/>
            </a:endParaRPr>
          </a:p>
        </p:txBody>
      </p:sp>
      <p:sp>
        <p:nvSpPr>
          <p:cNvPr id="3" name="Rectangle 2">
            <a:extLst>
              <a:ext uri="{FF2B5EF4-FFF2-40B4-BE49-F238E27FC236}">
                <a16:creationId xmlns:a16="http://schemas.microsoft.com/office/drawing/2014/main" id="{596BCE1E-E24D-419E-8D9F-8319B78B0BF7}"/>
              </a:ext>
            </a:extLst>
          </p:cNvPr>
          <p:cNvSpPr/>
          <p:nvPr/>
        </p:nvSpPr>
        <p:spPr>
          <a:xfrm>
            <a:off x="3416968" y="3446755"/>
            <a:ext cx="7367038" cy="1815882"/>
          </a:xfrm>
          <a:prstGeom prst="rect">
            <a:avLst/>
          </a:prstGeom>
          <a:gradFill>
            <a:gsLst>
              <a:gs pos="42000">
                <a:schemeClr val="accent1">
                  <a:lumMod val="5000"/>
                  <a:lumOff val="95000"/>
                  <a:alpha val="40000"/>
                </a:schemeClr>
              </a:gs>
              <a:gs pos="32000">
                <a:schemeClr val="accent1">
                  <a:lumMod val="45000"/>
                  <a:lumOff val="55000"/>
                  <a:alpha val="20000"/>
                </a:schemeClr>
              </a:gs>
              <a:gs pos="83000">
                <a:schemeClr val="accent1">
                  <a:lumMod val="45000"/>
                  <a:lumOff val="55000"/>
                  <a:alpha val="40000"/>
                </a:schemeClr>
              </a:gs>
              <a:gs pos="100000">
                <a:schemeClr val="accent1">
                  <a:lumMod val="30000"/>
                  <a:lumOff val="70000"/>
                  <a:alpha val="2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800" b="1" dirty="0">
                <a:latin typeface="Gotham Medium" panose="02000604030000020004"/>
              </a:rPr>
              <a:t>So Abraham called that place The Lord Will Provide. And to this day it is said, “On the mountain of the Lord it will be provided. ” </a:t>
            </a:r>
          </a:p>
          <a:p>
            <a:pPr algn="r"/>
            <a:r>
              <a:rPr lang="en-US" sz="2800" b="1" dirty="0">
                <a:latin typeface="Gotham Medium" panose="02000604030000020004"/>
              </a:rPr>
              <a:t>—Genesis 22:14 NIV</a:t>
            </a:r>
          </a:p>
        </p:txBody>
      </p:sp>
      <p:sp>
        <p:nvSpPr>
          <p:cNvPr id="4" name="TextBox 3">
            <a:extLst>
              <a:ext uri="{FF2B5EF4-FFF2-40B4-BE49-F238E27FC236}">
                <a16:creationId xmlns:a16="http://schemas.microsoft.com/office/drawing/2014/main" id="{3C806A3E-819F-84A3-8BFB-D901B21782B2}"/>
              </a:ext>
            </a:extLst>
          </p:cNvPr>
          <p:cNvSpPr txBox="1"/>
          <p:nvPr/>
        </p:nvSpPr>
        <p:spPr>
          <a:xfrm>
            <a:off x="10784006" y="9472497"/>
            <a:ext cx="2768979" cy="281103"/>
          </a:xfrm>
          <a:prstGeom prst="rect">
            <a:avLst/>
          </a:prstGeom>
          <a:noFill/>
        </p:spPr>
        <p:txBody>
          <a:bodyPr wrap="square">
            <a:spAutoFit/>
          </a:bodyPr>
          <a:lstStyle/>
          <a:p>
            <a:pPr marL="0" marR="0">
              <a:lnSpc>
                <a:spcPct val="107000"/>
              </a:lnSpc>
              <a:spcBef>
                <a:spcPts val="0"/>
              </a:spcBef>
              <a:spcAft>
                <a:spcPts val="0"/>
              </a:spcAft>
            </a:pPr>
            <a:r>
              <a:rPr lang="en-US" sz="1200" b="1" kern="0" dirty="0">
                <a:solidFill>
                  <a:srgbClr val="000000"/>
                </a:solidFill>
                <a:effectLst/>
                <a:latin typeface="Arial Black" panose="020B0A04020102020204" pitchFamily="34" charset="0"/>
                <a:ea typeface="Aptos" panose="020B0004020202020204" pitchFamily="34" charset="0"/>
                <a:cs typeface="Times New Roman" panose="02020603050405020304" pitchFamily="18" charset="0"/>
              </a:rPr>
              <a:t>Week of</a:t>
            </a:r>
            <a:r>
              <a:rPr lang="en-US" sz="1200" b="1" kern="0" dirty="0">
                <a:solidFill>
                  <a:srgbClr val="000000"/>
                </a:solidFill>
                <a:latin typeface="Arial Black" panose="020B0A04020102020204" pitchFamily="34" charset="0"/>
                <a:ea typeface="Aptos" panose="020B0004020202020204" pitchFamily="34" charset="0"/>
                <a:cs typeface="Times New Roman" panose="02020603050405020304" pitchFamily="18" charset="0"/>
              </a:rPr>
              <a:t> December 8</a:t>
            </a:r>
            <a:endParaRPr lang="en-US" sz="1200" kern="100" dirty="0">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6225">
        <p159:morph option="byObject"/>
      </p:transition>
    </mc:Choice>
    <mc:Fallback xmlns="">
      <p:transition spd="slow" advTm="17622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cxnSp>
        <p:nvCxnSpPr>
          <p:cNvPr id="18" name="Straight Connector 17">
            <a:extLst>
              <a:ext uri="{FF2B5EF4-FFF2-40B4-BE49-F238E27FC236}">
                <a16:creationId xmlns:a16="http://schemas.microsoft.com/office/drawing/2014/main" id="{769DC34A-37CB-4767-BD67-BA2ECDA774C0}"/>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4107815" y="4799312"/>
            <a:ext cx="77724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 name="Title 2">
            <a:extLst>
              <a:ext uri="{FF2B5EF4-FFF2-40B4-BE49-F238E27FC236}">
                <a16:creationId xmlns:a16="http://schemas.microsoft.com/office/drawing/2014/main" id="{0C536EE9-6106-0793-A7A1-B340816C1658}"/>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7AD8D302-77F2-E50E-9813-1D67D9AA58C2}"/>
              </a:ext>
            </a:extLst>
          </p:cNvPr>
          <p:cNvSpPr txBox="1">
            <a:spLocks/>
          </p:cNvSpPr>
          <p:nvPr/>
        </p:nvSpPr>
        <p:spPr>
          <a:xfrm>
            <a:off x="12211050" y="9016542"/>
            <a:ext cx="644281"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10</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5" name="Rectangle 13">
            <a:extLst>
              <a:ext uri="{FF2B5EF4-FFF2-40B4-BE49-F238E27FC236}">
                <a16:creationId xmlns:a16="http://schemas.microsoft.com/office/drawing/2014/main" id="{EAF8A72A-BB96-AD08-86F3-B65954232B7B}"/>
              </a:ext>
            </a:extLst>
          </p:cNvPr>
          <p:cNvSpPr>
            <a:spLocks/>
          </p:cNvSpPr>
          <p:nvPr/>
        </p:nvSpPr>
        <p:spPr bwMode="auto">
          <a:xfrm>
            <a:off x="378419" y="1153735"/>
            <a:ext cx="7432079"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b="1" dirty="0">
                <a:latin typeface="Gotham Medium" panose="02000604030000020004"/>
                <a:ea typeface="Helvetica Neue"/>
                <a:cs typeface="Helvetica Neue"/>
                <a:sym typeface="Helvetica Neue"/>
              </a:rPr>
              <a:t>1 Some time later God tested Abraham. He said to him, “Abraham!” “Here I am,” he replied. </a:t>
            </a:r>
          </a:p>
          <a:p>
            <a:pPr algn="l"/>
            <a:r>
              <a:rPr lang="en-US" b="1" dirty="0">
                <a:latin typeface="Gotham Medium" panose="02000604030000020004"/>
                <a:ea typeface="Helvetica Neue"/>
                <a:cs typeface="Helvetica Neue"/>
                <a:sym typeface="Helvetica Neue"/>
              </a:rPr>
              <a:t>2 Then God said, “Take your son, your only son, whom you love—Isaac—and go to the region of Moriah. Sacrifice him there as a burnt offering on a mountain I will show you. ”</a:t>
            </a:r>
          </a:p>
          <a:p>
            <a:pPr algn="l"/>
            <a:r>
              <a:rPr lang="en-US" b="1" dirty="0">
                <a:latin typeface="Gotham Medium" panose="02000604030000020004"/>
                <a:ea typeface="Helvetica Neue"/>
                <a:cs typeface="Helvetica Neue"/>
                <a:sym typeface="Helvetica Neue"/>
              </a:rPr>
              <a:t>3 Early the next morning Abraham got up and loaded his donkey. He took with him two of his servants and his son Isaac. When he had cut enough wood for the burnt offering, he set out for the place God had told him about. </a:t>
            </a:r>
          </a:p>
          <a:p>
            <a:pPr algn="l"/>
            <a:r>
              <a:rPr lang="en-US" b="1" dirty="0">
                <a:latin typeface="Gotham Medium" panose="02000604030000020004"/>
                <a:ea typeface="Helvetica Neue"/>
                <a:cs typeface="Helvetica Neue"/>
                <a:sym typeface="Helvetica Neue"/>
              </a:rPr>
              <a:t>4 On the third day Abraham looked up and saw the place in the distance. </a:t>
            </a:r>
          </a:p>
          <a:p>
            <a:pPr algn="l"/>
            <a:r>
              <a:rPr lang="en-US" b="1" dirty="0">
                <a:latin typeface="Gotham Medium" panose="02000604030000020004"/>
                <a:ea typeface="Helvetica Neue"/>
                <a:cs typeface="Helvetica Neue"/>
                <a:sym typeface="Helvetica Neue"/>
              </a:rPr>
              <a:t>5 He said to his servants, “Stay here with the donkey while I and the boy go over there. We will worship and then we will come back to you. ”</a:t>
            </a:r>
          </a:p>
          <a:p>
            <a:pPr algn="l"/>
            <a:r>
              <a:rPr lang="en-US" b="1" dirty="0">
                <a:latin typeface="Gotham Medium" panose="02000604030000020004"/>
                <a:ea typeface="Helvetica Neue"/>
                <a:cs typeface="Helvetica Neue"/>
                <a:sym typeface="Helvetica Neue"/>
              </a:rPr>
              <a:t>6 Abraham took the wood for the burnt offering and placed it on his son Isaac, and he himself carried the fire and the knife. As the two of them went on together, </a:t>
            </a:r>
          </a:p>
          <a:p>
            <a:pPr algn="l"/>
            <a:r>
              <a:rPr lang="en-US" b="1" dirty="0">
                <a:latin typeface="Gotham Medium" panose="02000604030000020004"/>
                <a:ea typeface="Helvetica Neue"/>
                <a:cs typeface="Helvetica Neue"/>
                <a:sym typeface="Helvetica Neue"/>
              </a:rPr>
              <a:t>7 Isaac spoke up and said to his father Abraham, “Father?” “Yes, my son?” Abraham replied.  “The fire and wood are here,” Isaac said, “but where is the lamb for the burnt offering?”</a:t>
            </a:r>
          </a:p>
          <a:p>
            <a:pPr algn="l"/>
            <a:r>
              <a:rPr lang="en-US" b="1" dirty="0">
                <a:latin typeface="Gotham Medium" panose="02000604030000020004"/>
                <a:ea typeface="Helvetica Neue"/>
                <a:cs typeface="Helvetica Neue"/>
                <a:sym typeface="Helvetica Neue"/>
              </a:rPr>
              <a:t>8 Abraham answered, “God himself will provide the lamb for the burnt offering, my son. ” And the two of them went on together.</a:t>
            </a:r>
            <a:endParaRPr lang="en-US" b="1" dirty="0">
              <a:latin typeface="Gotham Medium" panose="02000604030000020004"/>
              <a:sym typeface="Helvetica Neue"/>
            </a:endParaRPr>
          </a:p>
        </p:txBody>
      </p:sp>
      <p:sp>
        <p:nvSpPr>
          <p:cNvPr id="7" name="Rectangle 13">
            <a:extLst>
              <a:ext uri="{FF2B5EF4-FFF2-40B4-BE49-F238E27FC236}">
                <a16:creationId xmlns:a16="http://schemas.microsoft.com/office/drawing/2014/main" id="{BBD0D9C6-FF69-0FA1-2AF7-E3CDEC68524E}"/>
              </a:ext>
            </a:extLst>
          </p:cNvPr>
          <p:cNvSpPr>
            <a:spLocks/>
          </p:cNvSpPr>
          <p:nvPr/>
        </p:nvSpPr>
        <p:spPr bwMode="auto">
          <a:xfrm>
            <a:off x="8177533" y="1193678"/>
            <a:ext cx="4827268"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Before this text, God made a covenant with Abraham. As a fulfillment of one of those promises, God gave Abraham a son and heir, Isaac.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God tests Abraham, telling him to sacrifice this beloved son.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takes Isaac with him to Moriah, appearing ready to sacrifice Isaac.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shows trust in God when he tells the servants that he and Isaac will return.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is confident that God will provide a sacrificial lamb. </a:t>
            </a:r>
          </a:p>
        </p:txBody>
      </p:sp>
      <p:sp>
        <p:nvSpPr>
          <p:cNvPr id="8" name="TextBox 7">
            <a:extLst>
              <a:ext uri="{FF2B5EF4-FFF2-40B4-BE49-F238E27FC236}">
                <a16:creationId xmlns:a16="http://schemas.microsoft.com/office/drawing/2014/main" id="{12FBBE4A-8040-E6E1-9775-78C8609172DF}"/>
              </a:ext>
            </a:extLst>
          </p:cNvPr>
          <p:cNvSpPr txBox="1"/>
          <p:nvPr/>
        </p:nvSpPr>
        <p:spPr>
          <a:xfrm>
            <a:off x="652802" y="1368419"/>
            <a:ext cx="6585650" cy="470000"/>
          </a:xfrm>
          <a:prstGeom prst="rect">
            <a:avLst/>
          </a:prstGeom>
          <a:solidFill>
            <a:schemeClr val="accent2"/>
          </a:solidFill>
          <a:ln w="38100">
            <a:solidFill>
              <a:schemeClr val="tx1"/>
            </a:solidFill>
          </a:ln>
        </p:spPr>
        <p:txBody>
          <a:bodyPr wrap="square">
            <a:spAutoFit/>
          </a:bodyPr>
          <a:lstStyle/>
          <a:p>
            <a:pPr marL="0" marR="0" algn="ctr">
              <a:lnSpc>
                <a:spcPct val="107000"/>
              </a:lnSpc>
              <a:spcBef>
                <a:spcPts val="0"/>
              </a:spcBef>
              <a:spcAft>
                <a:spcPts val="0"/>
              </a:spcAft>
            </a:pPr>
            <a:r>
              <a:rPr lang="en-US" sz="2400" b="1" kern="0" cap="all" dirty="0">
                <a:effectLst/>
                <a:latin typeface="Calibri" panose="020F0502020204030204" pitchFamily="34" charset="0"/>
                <a:ea typeface="Aptos" panose="020B0004020202020204" pitchFamily="34" charset="0"/>
                <a:cs typeface="Times New Roman" panose="02020603050405020304" pitchFamily="18" charset="0"/>
              </a:rPr>
              <a:t>God Requests a Sacrifice - Genesis 22:1–8 NIV</a:t>
            </a:r>
          </a:p>
        </p:txBody>
      </p:sp>
    </p:spTree>
    <p:extLst>
      <p:ext uri="{BB962C8B-B14F-4D97-AF65-F5344CB8AC3E}">
        <p14:creationId xmlns:p14="http://schemas.microsoft.com/office/powerpoint/2010/main" val="285465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F211-E435-387A-98F5-03A9CCA98B1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5B74AECA-7556-AD29-18F6-E72C76C95EDD}"/>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cxnSp>
        <p:nvCxnSpPr>
          <p:cNvPr id="18" name="Straight Connector 17">
            <a:extLst>
              <a:ext uri="{FF2B5EF4-FFF2-40B4-BE49-F238E27FC236}">
                <a16:creationId xmlns:a16="http://schemas.microsoft.com/office/drawing/2014/main" id="{693D7254-1DC7-71E3-C9C8-480C4D3A79BA}"/>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FC085B66-9400-9214-3D39-CAFCBBC89103}"/>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47F6880-13A9-2B32-2A72-3D35ED2A58E4}"/>
              </a:ext>
            </a:extLst>
          </p:cNvPr>
          <p:cNvSpPr>
            <a:spLocks noChangeShapeType="1"/>
          </p:cNvSpPr>
          <p:nvPr/>
        </p:nvSpPr>
        <p:spPr bwMode="auto">
          <a:xfrm rot="16200000">
            <a:off x="4107815" y="4799312"/>
            <a:ext cx="77724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 name="Title 2">
            <a:extLst>
              <a:ext uri="{FF2B5EF4-FFF2-40B4-BE49-F238E27FC236}">
                <a16:creationId xmlns:a16="http://schemas.microsoft.com/office/drawing/2014/main" id="{885F1084-58D9-9DF6-B5A3-4D3FBBF0CBC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0E88F027-D955-EE86-FA5F-F540C549D72D}"/>
              </a:ext>
            </a:extLst>
          </p:cNvPr>
          <p:cNvSpPr txBox="1">
            <a:spLocks/>
          </p:cNvSpPr>
          <p:nvPr/>
        </p:nvSpPr>
        <p:spPr>
          <a:xfrm>
            <a:off x="12211050" y="9016542"/>
            <a:ext cx="644281"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11</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5" name="Rectangle 13">
            <a:extLst>
              <a:ext uri="{FF2B5EF4-FFF2-40B4-BE49-F238E27FC236}">
                <a16:creationId xmlns:a16="http://schemas.microsoft.com/office/drawing/2014/main" id="{E4FFD3F1-BF0B-9A6D-DBDA-AEA50041FA0B}"/>
              </a:ext>
            </a:extLst>
          </p:cNvPr>
          <p:cNvSpPr>
            <a:spLocks/>
          </p:cNvSpPr>
          <p:nvPr/>
        </p:nvSpPr>
        <p:spPr bwMode="auto">
          <a:xfrm>
            <a:off x="378419" y="1153735"/>
            <a:ext cx="7432079"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spcBef>
                <a:spcPts val="600"/>
              </a:spcBef>
              <a:spcAft>
                <a:spcPts val="600"/>
              </a:spcAft>
            </a:pPr>
            <a:r>
              <a:rPr lang="en-US" sz="2000" b="1" dirty="0">
                <a:latin typeface="Gotham Medium" panose="02000604030000020004"/>
                <a:ea typeface="Helvetica Neue"/>
                <a:cs typeface="Helvetica Neue"/>
                <a:sym typeface="Helvetica Neue"/>
              </a:rPr>
              <a:t>9 When they reached the place God had told him about, Abraham built an altar there and arranged the wood on it. He bound his son Isaac and laid him on the altar, on top of the wood.  </a:t>
            </a:r>
          </a:p>
          <a:p>
            <a:pPr algn="l">
              <a:spcBef>
                <a:spcPts val="600"/>
              </a:spcBef>
              <a:spcAft>
                <a:spcPts val="600"/>
              </a:spcAft>
            </a:pPr>
            <a:r>
              <a:rPr lang="en-US" sz="2000" b="1" dirty="0">
                <a:latin typeface="Gotham Medium" panose="02000604030000020004"/>
                <a:ea typeface="Helvetica Neue"/>
                <a:cs typeface="Helvetica Neue"/>
                <a:sym typeface="Helvetica Neue"/>
              </a:rPr>
              <a:t>10 Then he reached out his hand and took the knife to slay his son. 11 But the angel of the LORD called out to him from heaven, “Abraham! Abraham!” “Here I am,” he replied.  </a:t>
            </a:r>
          </a:p>
          <a:p>
            <a:pPr algn="l">
              <a:spcBef>
                <a:spcPts val="600"/>
              </a:spcBef>
              <a:spcAft>
                <a:spcPts val="600"/>
              </a:spcAft>
            </a:pPr>
            <a:r>
              <a:rPr lang="en-US" sz="2000" b="1" dirty="0">
                <a:latin typeface="Gotham Medium" panose="02000604030000020004"/>
                <a:ea typeface="Helvetica Neue"/>
                <a:cs typeface="Helvetica Neue"/>
                <a:sym typeface="Helvetica Neue"/>
              </a:rPr>
              <a:t>12 “Do not lay a hand on the boy,” he said. “Do not do anything to him. Now I know that you fear God, because you have not withheld from me your son, your only son. ” </a:t>
            </a:r>
          </a:p>
          <a:p>
            <a:pPr algn="l">
              <a:spcBef>
                <a:spcPts val="600"/>
              </a:spcBef>
              <a:spcAft>
                <a:spcPts val="600"/>
              </a:spcAft>
            </a:pPr>
            <a:r>
              <a:rPr lang="en-US" sz="2000" b="1" dirty="0">
                <a:latin typeface="Gotham Medium" panose="02000604030000020004"/>
                <a:ea typeface="Helvetica Neue"/>
                <a:cs typeface="Helvetica Neue"/>
                <a:sym typeface="Helvetica Neue"/>
              </a:rPr>
              <a:t>13 Abraham looked up and there in a thicket he saw a ram caught by its horns. He went over and took the ram and sacrificed it as a burnt offering instead of his son. </a:t>
            </a:r>
          </a:p>
          <a:p>
            <a:pPr algn="l">
              <a:spcBef>
                <a:spcPts val="600"/>
              </a:spcBef>
              <a:spcAft>
                <a:spcPts val="600"/>
              </a:spcAft>
            </a:pPr>
            <a:r>
              <a:rPr lang="en-US" sz="2000" b="1" dirty="0">
                <a:latin typeface="Gotham Medium" panose="02000604030000020004"/>
                <a:ea typeface="Helvetica Neue"/>
                <a:cs typeface="Helvetica Neue"/>
                <a:sym typeface="Helvetica Neue"/>
              </a:rPr>
              <a:t>14 So Abraham called that place The LORD Will Provide. And to this day it is said, “On the mountain of the LORD it will be provided. ”</a:t>
            </a:r>
            <a:endParaRPr lang="en-US" sz="2000" b="1" dirty="0">
              <a:latin typeface="Gotham Medium" panose="02000604030000020004"/>
              <a:sym typeface="Helvetica Neue"/>
            </a:endParaRPr>
          </a:p>
          <a:p>
            <a:pPr algn="l"/>
            <a:endParaRPr lang="en-US" sz="2000" b="1" dirty="0">
              <a:latin typeface="Gotham Medium" panose="02000604030000020004"/>
              <a:sym typeface="Helvetica Neue"/>
            </a:endParaRPr>
          </a:p>
          <a:p>
            <a:pPr algn="l"/>
            <a:endParaRPr lang="en-US" sz="2000" b="1" dirty="0">
              <a:latin typeface="Gotham Medium" panose="02000604030000020004"/>
              <a:sym typeface="Helvetica Neue"/>
            </a:endParaRPr>
          </a:p>
          <a:p>
            <a:pPr algn="l"/>
            <a:endParaRPr lang="en-US" sz="2000" b="1" dirty="0">
              <a:latin typeface="Gotham Medium" panose="02000604030000020004"/>
              <a:sym typeface="Helvetica Neue"/>
            </a:endParaRPr>
          </a:p>
        </p:txBody>
      </p:sp>
      <p:sp>
        <p:nvSpPr>
          <p:cNvPr id="7" name="Rectangle 13">
            <a:extLst>
              <a:ext uri="{FF2B5EF4-FFF2-40B4-BE49-F238E27FC236}">
                <a16:creationId xmlns:a16="http://schemas.microsoft.com/office/drawing/2014/main" id="{F90F8674-52A9-850B-C75D-C421363E4E43}"/>
              </a:ext>
            </a:extLst>
          </p:cNvPr>
          <p:cNvSpPr>
            <a:spLocks/>
          </p:cNvSpPr>
          <p:nvPr/>
        </p:nvSpPr>
        <p:spPr bwMode="auto">
          <a:xfrm>
            <a:off x="8177533" y="1193678"/>
            <a:ext cx="4827268"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is obedient to God. He reaches the place with Isaac and prepares to offer his son.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The text doesn’t say how Isaac reacted in that moment. But the angel of God keeps Isaac from harm.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shows that he fears God.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God provides an alternative sacrifice, which demonstrates the provision that Abraham has come to expect. </a:t>
            </a:r>
          </a:p>
        </p:txBody>
      </p:sp>
      <p:sp>
        <p:nvSpPr>
          <p:cNvPr id="8" name="TextBox 7">
            <a:extLst>
              <a:ext uri="{FF2B5EF4-FFF2-40B4-BE49-F238E27FC236}">
                <a16:creationId xmlns:a16="http://schemas.microsoft.com/office/drawing/2014/main" id="{30E34C89-5767-5AE1-B796-4081CF63B8BB}"/>
              </a:ext>
            </a:extLst>
          </p:cNvPr>
          <p:cNvSpPr txBox="1"/>
          <p:nvPr/>
        </p:nvSpPr>
        <p:spPr>
          <a:xfrm>
            <a:off x="652802" y="1368419"/>
            <a:ext cx="6726008" cy="470000"/>
          </a:xfrm>
          <a:prstGeom prst="rect">
            <a:avLst/>
          </a:prstGeom>
          <a:solidFill>
            <a:schemeClr val="accent2"/>
          </a:solidFill>
          <a:ln w="38100">
            <a:solidFill>
              <a:schemeClr val="tx1"/>
            </a:solidFill>
          </a:ln>
        </p:spPr>
        <p:txBody>
          <a:bodyPr wrap="square">
            <a:spAutoFit/>
          </a:bodyPr>
          <a:lstStyle/>
          <a:p>
            <a:pPr marL="0" marR="0" algn="ctr">
              <a:lnSpc>
                <a:spcPct val="107000"/>
              </a:lnSpc>
              <a:spcBef>
                <a:spcPts val="0"/>
              </a:spcBef>
              <a:spcAft>
                <a:spcPts val="0"/>
              </a:spcAft>
            </a:pPr>
            <a:r>
              <a:rPr lang="en-US" sz="2400" b="1" kern="0" cap="all" dirty="0">
                <a:effectLst/>
                <a:latin typeface="Calibri" panose="020F0502020204030204" pitchFamily="34" charset="0"/>
                <a:ea typeface="Aptos" panose="020B0004020202020204" pitchFamily="34" charset="0"/>
                <a:cs typeface="Times New Roman" panose="02020603050405020304" pitchFamily="18" charset="0"/>
              </a:rPr>
              <a:t>God Provides a Sacrifice - Genesis 22:9–14 NIV</a:t>
            </a:r>
          </a:p>
        </p:txBody>
      </p:sp>
    </p:spTree>
    <p:extLst>
      <p:ext uri="{BB962C8B-B14F-4D97-AF65-F5344CB8AC3E}">
        <p14:creationId xmlns:p14="http://schemas.microsoft.com/office/powerpoint/2010/main" val="196923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AC2B0A-7EF6-4661-BAF2-48BF1E008AC9}"/>
              </a:ext>
            </a:extLst>
          </p:cNvPr>
          <p:cNvSpPr txBox="1"/>
          <p:nvPr/>
        </p:nvSpPr>
        <p:spPr>
          <a:xfrm>
            <a:off x="149469" y="105262"/>
            <a:ext cx="12652131" cy="2411686"/>
          </a:xfrm>
          <a:prstGeom prst="rect">
            <a:avLst/>
          </a:prstGeom>
          <a:noFill/>
        </p:spPr>
        <p:txBody>
          <a:bodyPr wrap="square" rtlCol="0">
            <a:spAutoFit/>
          </a:bodyPr>
          <a:lstStyle/>
          <a:p>
            <a:pPr marL="0" marR="0">
              <a:lnSpc>
                <a:spcPct val="107000"/>
              </a:lnSpc>
              <a:spcBef>
                <a:spcPts val="0"/>
              </a:spcBef>
              <a:spcAft>
                <a:spcPts val="0"/>
              </a:spcAft>
            </a:pPr>
            <a:r>
              <a:rPr lang="en-US" sz="4800" b="1" cap="small" dirty="0">
                <a:solidFill>
                  <a:schemeClr val="tx1"/>
                </a:solidFill>
                <a:latin typeface="Gotham Medium" panose="02000604030000020004" pitchFamily="2" charset="0"/>
              </a:rPr>
              <a:t>BIBLE APPLICATION: </a:t>
            </a:r>
            <a:r>
              <a:rPr lang="en-US" sz="2600" b="1" i="1" dirty="0">
                <a:latin typeface="Gotham Medium"/>
                <a:sym typeface="Chalkduster"/>
              </a:rPr>
              <a:t>Examine that devotion requires courage. </a:t>
            </a:r>
          </a:p>
          <a:p>
            <a:pPr marL="0" marR="0">
              <a:lnSpc>
                <a:spcPct val="107000"/>
              </a:lnSpc>
              <a:spcBef>
                <a:spcPts val="0"/>
              </a:spcBef>
              <a:spcAft>
                <a:spcPts val="0"/>
              </a:spcAft>
            </a:pPr>
            <a:r>
              <a:rPr lang="en-US" sz="4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4800" b="1" cap="small" dirty="0">
              <a:solidFill>
                <a:schemeClr val="tx1"/>
              </a:solidFill>
              <a:latin typeface="Gotham Medium" panose="02000604030000020004" pitchFamily="2" charset="0"/>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3">
            <a:extLst>
              <a:ext uri="{FF2B5EF4-FFF2-40B4-BE49-F238E27FC236}">
                <a16:creationId xmlns:a16="http://schemas.microsoft.com/office/drawing/2014/main" id="{B9AEE1DC-0C2D-17AE-30F5-F0A5FDDE6B6F}"/>
              </a:ext>
            </a:extLst>
          </p:cNvPr>
          <p:cNvSpPr>
            <a:spLocks/>
          </p:cNvSpPr>
          <p:nvPr/>
        </p:nvSpPr>
        <p:spPr bwMode="auto">
          <a:xfrm>
            <a:off x="203199" y="1886909"/>
            <a:ext cx="12652132" cy="6731883"/>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Jeremy smiled as he turned the sign from closed to open on his shop’s first day. Soon customers began entering, and Jeremy got to do what he was good at: making the best hot sandwiches in town. Jeremy’s shop did well for many years after that opening day. His little shop didn’t make him rich, but neither did he struggle to pay the bills.  He hired reliable workers and had many regular customers who grew to be his friends. His business made Jeremy feel like he had a place in the community.  Unfortunately, the economy took a downturn, and it wasn’t long before his business faltered. It felt like he was being asked to give up what he loved. He adored his shop, but most of all, he cared for the employees and knew they needed jobs.  But the day came when he planned to lay off half the staff. As he invited the first person to his office to give the news, she knew what was coming and broke down in tears. At that moment, Jeremy decided he would rather lose his home than his employees. He cashed in his retirement, sold the house, and put everything into reviving the shop. Though he didn’t know how he was going to make it, the economy turned a corner, and business picked up.  Just as Jeremy remained devoted to his employees, God wants us to be devoted to Him in times of uncertainty.  We see this in Abraham’s story. He risked what he loved, since he believed that God provides. In that moment, Abraham found that his relationship with God meant more than anything.</a:t>
            </a:r>
          </a:p>
        </p:txBody>
      </p:sp>
      <p:sp>
        <p:nvSpPr>
          <p:cNvPr id="9" name="Title 2">
            <a:extLst>
              <a:ext uri="{FF2B5EF4-FFF2-40B4-BE49-F238E27FC236}">
                <a16:creationId xmlns:a16="http://schemas.microsoft.com/office/drawing/2014/main" id="{189FE61D-9B89-06D9-D7D1-73CBE12AB138}"/>
              </a:ext>
            </a:extLst>
          </p:cNvPr>
          <p:cNvSpPr txBox="1">
            <a:spLocks/>
          </p:cNvSpPr>
          <p:nvPr/>
        </p:nvSpPr>
        <p:spPr>
          <a:xfrm>
            <a:off x="8192906" y="1043393"/>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11" name="Slide Number Placeholder 2">
            <a:extLst>
              <a:ext uri="{FF2B5EF4-FFF2-40B4-BE49-F238E27FC236}">
                <a16:creationId xmlns:a16="http://schemas.microsoft.com/office/drawing/2014/main" id="{E22D0A61-78E3-2BE6-6E05-3C80A1B00141}"/>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12</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203198" y="1134800"/>
            <a:ext cx="4090505" cy="590233"/>
          </a:xfrm>
          <a:prstGeom prst="roundRect">
            <a:avLst/>
          </a:prstGeom>
          <a:gradFill>
            <a:gsLst>
              <a:gs pos="0">
                <a:schemeClr val="bg2">
                  <a:tint val="94000"/>
                  <a:satMod val="80000"/>
                  <a:lumMod val="106000"/>
                </a:schemeClr>
              </a:gs>
              <a:gs pos="100000">
                <a:schemeClr val="bg2">
                  <a:shade val="80000"/>
                </a:schemeClr>
              </a:gs>
            </a:gsLst>
            <a:path path="circle">
              <a:fillToRect l="43000" r="43000" b="100000"/>
            </a:path>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2800" b="1" u="heavy" cap="small" dirty="0">
                <a:solidFill>
                  <a:srgbClr val="002060"/>
                </a:solidFill>
                <a:latin typeface="Gotham Medium" panose="02000604030000020004"/>
                <a:ea typeface="Helvetica Neue"/>
                <a:cs typeface="Helvetica Neue"/>
                <a:sym typeface="Helvetica Neue"/>
              </a:rPr>
              <a:t>Jeremy’s Sandwich Shop</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2130568" cy="590233"/>
          </a:xfrm>
          <a:prstGeom prst="roundRect">
            <a:avLst/>
          </a:prstGeom>
          <a:gradFill>
            <a:gsLst>
              <a:gs pos="0">
                <a:schemeClr val="bg2">
                  <a:tint val="94000"/>
                  <a:satMod val="80000"/>
                  <a:lumMod val="106000"/>
                </a:schemeClr>
              </a:gs>
              <a:gs pos="100000">
                <a:schemeClr val="bg2">
                  <a:shade val="80000"/>
                </a:schemeClr>
              </a:gs>
            </a:gsLst>
            <a:path path="circle">
              <a:fillToRect l="43000" r="43000" b="100000"/>
            </a:path>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2800" b="1" u="heavy" cap="small" dirty="0">
                <a:solidFill>
                  <a:srgbClr val="002060"/>
                </a:solidFill>
                <a:latin typeface="Gotham Medium" panose="02000604030000020004"/>
                <a:ea typeface="Helvetica Neue"/>
                <a:cs typeface="Helvetica Neue"/>
                <a:sym typeface="Helvetica Neue"/>
              </a:rPr>
              <a:t>Wherever</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12652131" cy="2411686"/>
          </a:xfrm>
          <a:prstGeom prst="rect">
            <a:avLst/>
          </a:prstGeom>
          <a:noFill/>
        </p:spPr>
        <p:txBody>
          <a:bodyPr wrap="square" rtlCol="0">
            <a:spAutoFit/>
          </a:bodyPr>
          <a:lstStyle/>
          <a:p>
            <a:pPr marL="0" marR="0">
              <a:lnSpc>
                <a:spcPct val="107000"/>
              </a:lnSpc>
              <a:spcBef>
                <a:spcPts val="0"/>
              </a:spcBef>
              <a:spcAft>
                <a:spcPts val="0"/>
              </a:spcAft>
            </a:pPr>
            <a:r>
              <a:rPr lang="en-US" sz="4800" b="1" cap="small" dirty="0">
                <a:solidFill>
                  <a:schemeClr val="tx1"/>
                </a:solidFill>
                <a:latin typeface="Gotham Medium" panose="02000604030000020004" pitchFamily="2" charset="0"/>
              </a:rPr>
              <a:t>BIBLE APPLICATION: </a:t>
            </a:r>
            <a:r>
              <a:rPr lang="en-US" sz="2600" b="1" i="1" dirty="0">
                <a:latin typeface="Gotham Medium"/>
                <a:sym typeface="Chalkduster"/>
              </a:rPr>
              <a:t>Consider how you can honor God where you live.</a:t>
            </a:r>
          </a:p>
          <a:p>
            <a:pPr marL="0" marR="0">
              <a:lnSpc>
                <a:spcPct val="107000"/>
              </a:lnSpc>
              <a:spcBef>
                <a:spcPts val="0"/>
              </a:spcBef>
              <a:spcAft>
                <a:spcPts val="0"/>
              </a:spcAft>
            </a:pPr>
            <a:r>
              <a:rPr lang="en-US" sz="4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4800" b="1" cap="small" dirty="0">
              <a:solidFill>
                <a:schemeClr val="tx1"/>
              </a:solidFill>
              <a:latin typeface="Gotham Medium" panose="02000604030000020004" pitchFamily="2" charset="0"/>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3">
            <a:extLst>
              <a:ext uri="{FF2B5EF4-FFF2-40B4-BE49-F238E27FC236}">
                <a16:creationId xmlns:a16="http://schemas.microsoft.com/office/drawing/2014/main" id="{B9AEE1DC-0C2D-17AE-30F5-F0A5FDDE6B6F}"/>
              </a:ext>
            </a:extLst>
          </p:cNvPr>
          <p:cNvSpPr>
            <a:spLocks/>
          </p:cNvSpPr>
          <p:nvPr/>
        </p:nvSpPr>
        <p:spPr bwMode="auto">
          <a:xfrm>
            <a:off x="1036801" y="1886910"/>
            <a:ext cx="10781731" cy="2630498"/>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t"/>
          <a:lstStyle/>
          <a:p>
            <a:r>
              <a:rPr lang="en-US" sz="2800" b="1" dirty="0">
                <a:latin typeface="Gotham Medium" panose="02000604030000020004"/>
                <a:ea typeface="Helvetica Neue"/>
                <a:cs typeface="Helvetica Neue"/>
                <a:sym typeface="Helvetica Neue"/>
              </a:rPr>
              <a:t>10. </a:t>
            </a:r>
            <a:r>
              <a:rPr lang="en-US" sz="2800" b="1" i="1" dirty="0">
                <a:latin typeface="Gotham Medium" panose="02000604030000020004"/>
                <a:ea typeface="Helvetica Neue"/>
                <a:cs typeface="Helvetica Neue"/>
                <a:sym typeface="Helvetica Neue"/>
              </a:rPr>
              <a:t>Does uncertainty draw you closer to God, or do you feel distant in those times?</a:t>
            </a:r>
            <a:endParaRPr lang="en-US" sz="2800" b="1" dirty="0">
              <a:latin typeface="Gotham Medium" panose="02000604030000020004"/>
              <a:ea typeface="Helvetica Neue"/>
              <a:cs typeface="Helvetica Neue"/>
              <a:sym typeface="Helvetica Neue"/>
            </a:endParaRPr>
          </a:p>
          <a:p>
            <a:r>
              <a:rPr lang="en-US" sz="2800" b="1" dirty="0">
                <a:latin typeface="Gotham Medium" panose="02000604030000020004"/>
                <a:ea typeface="Helvetica Neue"/>
                <a:cs typeface="Helvetica Neue"/>
                <a:sym typeface="Helvetica Neue"/>
              </a:rPr>
              <a:t> 11. </a:t>
            </a:r>
            <a:r>
              <a:rPr lang="en-US" sz="2800" b="1" i="1" dirty="0">
                <a:latin typeface="Gotham Medium" panose="02000604030000020004"/>
                <a:ea typeface="Helvetica Neue"/>
                <a:cs typeface="Helvetica Neue"/>
                <a:sym typeface="Helvetica Neue"/>
              </a:rPr>
              <a:t>Has God ever revealed the need for you to let go of something that didn’t make sense? When?</a:t>
            </a:r>
            <a:endParaRPr lang="en-US" sz="2800" b="1" dirty="0">
              <a:latin typeface="Gotham Medium" panose="02000604030000020004"/>
              <a:ea typeface="Helvetica Neue"/>
              <a:cs typeface="Helvetica Neue"/>
              <a:sym typeface="Helvetica Neue"/>
            </a:endParaRPr>
          </a:p>
          <a:p>
            <a:r>
              <a:rPr lang="en-US" sz="2800" b="1" dirty="0">
                <a:latin typeface="Gotham Medium" panose="02000604030000020004"/>
                <a:ea typeface="Helvetica Neue"/>
                <a:cs typeface="Helvetica Neue"/>
                <a:sym typeface="Helvetica Neue"/>
              </a:rPr>
              <a:t> 12. </a:t>
            </a:r>
            <a:r>
              <a:rPr lang="en-US" sz="2800" b="1" i="1" dirty="0">
                <a:latin typeface="Gotham Medium" panose="02000604030000020004"/>
                <a:ea typeface="Helvetica Neue"/>
                <a:cs typeface="Helvetica Neue"/>
                <a:sym typeface="Helvetica Neue"/>
              </a:rPr>
              <a:t>What does devotion look like, when we are asked to let go of something that is good?</a:t>
            </a:r>
            <a:endParaRPr lang="en-US" sz="2800" b="1" dirty="0">
              <a:latin typeface="Gotham Medium" panose="02000604030000020004"/>
              <a:ea typeface="Helvetica Neue"/>
              <a:cs typeface="Helvetica Neue"/>
              <a:sym typeface="Helvetica Neue"/>
            </a:endParaRPr>
          </a:p>
        </p:txBody>
      </p:sp>
      <p:sp>
        <p:nvSpPr>
          <p:cNvPr id="9" name="Title 2">
            <a:extLst>
              <a:ext uri="{FF2B5EF4-FFF2-40B4-BE49-F238E27FC236}">
                <a16:creationId xmlns:a16="http://schemas.microsoft.com/office/drawing/2014/main" id="{189FE61D-9B89-06D9-D7D1-73CBE12AB138}"/>
              </a:ext>
            </a:extLst>
          </p:cNvPr>
          <p:cNvSpPr txBox="1">
            <a:spLocks/>
          </p:cNvSpPr>
          <p:nvPr/>
        </p:nvSpPr>
        <p:spPr>
          <a:xfrm>
            <a:off x="8192906" y="1043393"/>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11" name="Slide Number Placeholder 2">
            <a:extLst>
              <a:ext uri="{FF2B5EF4-FFF2-40B4-BE49-F238E27FC236}">
                <a16:creationId xmlns:a16="http://schemas.microsoft.com/office/drawing/2014/main" id="{E22D0A61-78E3-2BE6-6E05-3C80A1B00141}"/>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13</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pic>
        <p:nvPicPr>
          <p:cNvPr id="4" name="Picture 3" descr="A person building a stack of rocks&#10;&#10;Description automatically generated">
            <a:extLst>
              <a:ext uri="{FF2B5EF4-FFF2-40B4-BE49-F238E27FC236}">
                <a16:creationId xmlns:a16="http://schemas.microsoft.com/office/drawing/2014/main" id="{0EBAAD45-C778-3B83-129D-AE5D0DC6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29405"/>
            <a:ext cx="12855330" cy="4151272"/>
          </a:xfrm>
          <a:prstGeom prst="trapezoid">
            <a:avLst>
              <a:gd name="adj" fmla="val 35885"/>
            </a:avLst>
          </a:prstGeom>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53728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latin typeface="Gotham Medium" panose="02000604030000020004" pitchFamily="2" charset="0"/>
              </a:rPr>
              <a:t>CONCLUSION</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10057581"/>
            <a:ext cx="11887200" cy="0"/>
          </a:xfrm>
          <a:prstGeom prst="line">
            <a:avLst/>
          </a:prstGeom>
          <a:noFill/>
          <a:ln w="77063">
            <a:solidFill>
              <a:srgbClr val="002060"/>
            </a:solidFill>
            <a:round/>
            <a:headEnd/>
            <a:tailEnd/>
          </a:ln>
        </p:spPr>
        <p:txBody>
          <a:bodyPr/>
          <a:lstStyle/>
          <a:p>
            <a:pPr algn="l"/>
            <a:endParaRPr lang="en-US" sz="2000" dirty="0"/>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0D1AC812-D358-E6CA-18DC-A3F6845D7E72}"/>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9" name="Slide Number Placeholder 2">
            <a:extLst>
              <a:ext uri="{FF2B5EF4-FFF2-40B4-BE49-F238E27FC236}">
                <a16:creationId xmlns:a16="http://schemas.microsoft.com/office/drawing/2014/main" id="{89FE0042-D2CA-6771-B36B-5A8DB1E662D6}"/>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14</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421FFE91-9BDC-A754-180C-768CCF6AC5E0}"/>
              </a:ext>
            </a:extLst>
          </p:cNvPr>
          <p:cNvSpPr/>
          <p:nvPr/>
        </p:nvSpPr>
        <p:spPr>
          <a:xfrm>
            <a:off x="81194" y="1003126"/>
            <a:ext cx="7891418" cy="7478970"/>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heavy" cap="all" dirty="0">
                <a:solidFill>
                  <a:schemeClr val="tx1"/>
                </a:solidFill>
                <a:latin typeface="Gotham Medium" panose="02000604030000020004"/>
              </a:rPr>
              <a:t>Testing and Faith</a:t>
            </a:r>
          </a:p>
          <a:p>
            <a:pPr algn="l"/>
            <a:r>
              <a:rPr lang="en-US" sz="2400" b="1" dirty="0">
                <a:solidFill>
                  <a:schemeClr val="tx1"/>
                </a:solidFill>
                <a:latin typeface="Gotham Medium" panose="02000604030000020004"/>
              </a:rPr>
              <a:t>Tests reveal the preparation of the one tested. Some tests also expose the character of the person being tested. God’s testing of Abraham in today’s Scripture text exposed that man’s trust, loyalty, and devotion. It proved the authenticity of his faith, the faith for which God pronounced Abraham righteous (Genesis 15:6; see James 2:21-23). </a:t>
            </a:r>
          </a:p>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The testing of Abraham also revealed God’s faithfulness and promises to His people. God preserved the life of Isaac and, therefore, reiterated His promises to multiply Abraham’s descendants and bless all nations. </a:t>
            </a:r>
          </a:p>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God’s people will continue to face tests and trials. Not all of these trials will be from God in the same manner as Abraham’s test. Trials prove the strength and sincerity of our faith (1 Peter 1:6-7). While we may never hear a voice from God at the test’s conclusion, we can be confident that God will be with us in our trials as we grow in faith, perseverance, and maturity (James 1:2-4). </a:t>
            </a:r>
          </a:p>
        </p:txBody>
      </p:sp>
      <p:pic>
        <p:nvPicPr>
          <p:cNvPr id="6" name="Picture 5">
            <a:extLst>
              <a:ext uri="{FF2B5EF4-FFF2-40B4-BE49-F238E27FC236}">
                <a16:creationId xmlns:a16="http://schemas.microsoft.com/office/drawing/2014/main" id="{23BE27D0-AE62-DF66-60A5-3849C5643C85}"/>
              </a:ext>
            </a:extLst>
          </p:cNvPr>
          <p:cNvPicPr>
            <a:picLocks noChangeAspect="1"/>
          </p:cNvPicPr>
          <p:nvPr/>
        </p:nvPicPr>
        <p:blipFill>
          <a:blip r:embed="rId3">
            <a:alphaModFix amt="50000"/>
          </a:blip>
          <a:stretch>
            <a:fillRect/>
          </a:stretch>
        </p:blipFill>
        <p:spPr>
          <a:xfrm rot="5400000">
            <a:off x="4364688" y="4744208"/>
            <a:ext cx="7800104" cy="4166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Parallelogram 6">
            <a:extLst>
              <a:ext uri="{FF2B5EF4-FFF2-40B4-BE49-F238E27FC236}">
                <a16:creationId xmlns:a16="http://schemas.microsoft.com/office/drawing/2014/main" id="{4EC26476-F42E-310E-FBF7-DC901335D02B}"/>
              </a:ext>
            </a:extLst>
          </p:cNvPr>
          <p:cNvSpPr/>
          <p:nvPr/>
        </p:nvSpPr>
        <p:spPr>
          <a:xfrm>
            <a:off x="8323583" y="1067570"/>
            <a:ext cx="4531748" cy="7633564"/>
          </a:xfrm>
          <a:prstGeom prst="parallelogram">
            <a:avLst>
              <a:gd name="adj" fmla="val 10714"/>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33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679133-6CED-458B-84DB-18AD0DEC1CCA}"/>
              </a:ext>
            </a:extLst>
          </p:cNvPr>
          <p:cNvSpPr/>
          <p:nvPr/>
        </p:nvSpPr>
        <p:spPr>
          <a:xfrm>
            <a:off x="1993496" y="1023125"/>
            <a:ext cx="10702811" cy="784702"/>
          </a:xfrm>
          <a:prstGeom prst="rect">
            <a:avLst/>
          </a:prstGeom>
        </p:spPr>
        <p:txBody>
          <a:bodyPr wrap="square">
            <a:spAutoFit/>
          </a:bodyPr>
          <a:lstStyle/>
          <a:p>
            <a:pPr algn="l">
              <a:lnSpc>
                <a:spcPct val="107000"/>
              </a:lnSpc>
            </a:pPr>
            <a:r>
              <a:rPr lang="en-US" sz="4400" b="1" u="sng" cap="small" dirty="0">
                <a:latin typeface="Gotham Medium" panose="02000604030000020004"/>
                <a:ea typeface="Calibri" panose="020F0502020204030204" pitchFamily="34" charset="0"/>
                <a:cs typeface="ITCFranklinGothicStd-Hvy"/>
              </a:rPr>
              <a:t>Life Response:</a:t>
            </a:r>
            <a:endParaRPr lang="en-US" sz="1600" b="1" cap="small" dirty="0">
              <a:latin typeface="Gotham Medium" panose="02000604030000020004"/>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84E44DF-19D2-4D3D-82BD-BFFF8C12487B}"/>
              </a:ext>
            </a:extLst>
          </p:cNvPr>
          <p:cNvSpPr/>
          <p:nvPr/>
        </p:nvSpPr>
        <p:spPr>
          <a:xfrm>
            <a:off x="2107096" y="2301820"/>
            <a:ext cx="10589210" cy="2053639"/>
          </a:xfrm>
          <a:prstGeom prst="rect">
            <a:avLst/>
          </a:prstGeom>
          <a:gradFill>
            <a:gsLst>
              <a:gs pos="0">
                <a:schemeClr val="bg2">
                  <a:tint val="94000"/>
                  <a:satMod val="80000"/>
                  <a:lumMod val="106000"/>
                </a:schemeClr>
              </a:gs>
              <a:gs pos="100000">
                <a:schemeClr val="bg2">
                  <a:shade val="80000"/>
                </a:schemeClr>
              </a:gs>
            </a:gsLst>
            <a:path path="circle">
              <a:fillToRect l="43000" r="43000" b="100000"/>
            </a:path>
          </a:gradFill>
        </p:spPr>
        <p:txBody>
          <a:bodyPr wrap="square">
            <a:spAutoFit/>
          </a:bodyPr>
          <a:lstStyle/>
          <a:p>
            <a:pPr algn="l">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As human beings, it is natural to want to understand.  We want to know what will happen tomorrow, next week, even five years from now. Good stewardship requires that we plan ahead, but we know our own limits. In this world, we face uncertainties.  In some cases, God might even invite us to take a difficult path that requires taking a risk: inviting a neighbor to church, devoting time to service, or entering a career of ministry. Whatever mission God has for us, we can say with assurance that God is with us and wants us to be fully devoted to Him. </a:t>
            </a:r>
          </a:p>
        </p:txBody>
      </p:sp>
      <p:sp>
        <p:nvSpPr>
          <p:cNvPr id="4" name="Rectangle 3">
            <a:extLst>
              <a:ext uri="{FF2B5EF4-FFF2-40B4-BE49-F238E27FC236}">
                <a16:creationId xmlns:a16="http://schemas.microsoft.com/office/drawing/2014/main" id="{933A8987-2260-4FA0-8D7C-1F526CB1B105}"/>
              </a:ext>
            </a:extLst>
          </p:cNvPr>
          <p:cNvSpPr/>
          <p:nvPr/>
        </p:nvSpPr>
        <p:spPr>
          <a:xfrm>
            <a:off x="2107095" y="5544253"/>
            <a:ext cx="10614887" cy="1724318"/>
          </a:xfrm>
          <a:prstGeom prst="rect">
            <a:avLst/>
          </a:prstGeom>
          <a:gradFill>
            <a:gsLst>
              <a:gs pos="0">
                <a:schemeClr val="bg2">
                  <a:tint val="94000"/>
                  <a:satMod val="80000"/>
                  <a:lumMod val="106000"/>
                </a:schemeClr>
              </a:gs>
              <a:gs pos="100000">
                <a:schemeClr val="bg2">
                  <a:shade val="80000"/>
                </a:schemeClr>
              </a:gs>
            </a:gsLst>
            <a:path path="circle">
              <a:fillToRect l="43000" r="43000" b="100000"/>
            </a:path>
          </a:gradFill>
        </p:spPr>
        <p:txBody>
          <a:bodyPr wrap="square">
            <a:spAutoFit/>
          </a:bodyPr>
          <a:lstStyle/>
          <a:p>
            <a:pPr algn="l">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We serve a heavenly Father who wants to give us good things—everything that we need for our mission in God’s kingdom (Matt. 7:11). At the same time, we face uncertainty and trouble in this world. When the trouble comes, we might let fear of losing something keep us from stepping out in faith. Try to complete each of these sentences as a reminder for yourself. How does God want you to demonstrate unshakable faith?</a:t>
            </a:r>
          </a:p>
        </p:txBody>
      </p:sp>
      <p:sp>
        <p:nvSpPr>
          <p:cNvPr id="5" name="Rectangle 4">
            <a:extLst>
              <a:ext uri="{FF2B5EF4-FFF2-40B4-BE49-F238E27FC236}">
                <a16:creationId xmlns:a16="http://schemas.microsoft.com/office/drawing/2014/main" id="{000FBA31-EF9B-49E9-9763-7C5FE027711F}"/>
              </a:ext>
            </a:extLst>
          </p:cNvPr>
          <p:cNvSpPr/>
          <p:nvPr/>
        </p:nvSpPr>
        <p:spPr>
          <a:xfrm>
            <a:off x="2184327" y="4804553"/>
            <a:ext cx="5354701" cy="470000"/>
          </a:xfrm>
          <a:prstGeom prst="rect">
            <a:avLst/>
          </a:prstGeom>
        </p:spPr>
        <p:txBody>
          <a:bodyPr wrap="square">
            <a:spAutoFit/>
          </a:bodyPr>
          <a:lstStyle/>
          <a:p>
            <a:pPr algn="l">
              <a:lnSpc>
                <a:spcPct val="107000"/>
              </a:lnSpc>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HelveticaNeueLTStd-Blk"/>
              </a:rPr>
              <a:t>Following God in All Circumstances</a:t>
            </a:r>
          </a:p>
        </p:txBody>
      </p:sp>
      <p:sp>
        <p:nvSpPr>
          <p:cNvPr id="6" name="Title 2">
            <a:extLst>
              <a:ext uri="{FF2B5EF4-FFF2-40B4-BE49-F238E27FC236}">
                <a16:creationId xmlns:a16="http://schemas.microsoft.com/office/drawing/2014/main" id="{8D94DB45-F502-B9B5-F630-DC7FD488CCC7}"/>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8" name="Slide Number Placeholder 2">
            <a:extLst>
              <a:ext uri="{FF2B5EF4-FFF2-40B4-BE49-F238E27FC236}">
                <a16:creationId xmlns:a16="http://schemas.microsoft.com/office/drawing/2014/main" id="{FC2FF542-78F4-E9B9-730D-99D7BE62C247}"/>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15</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8F62A060-A651-C6C8-366A-B4BAEC675CA4}"/>
              </a:ext>
            </a:extLst>
          </p:cNvPr>
          <p:cNvSpPr txBox="1"/>
          <p:nvPr/>
        </p:nvSpPr>
        <p:spPr>
          <a:xfrm>
            <a:off x="2425147" y="1699315"/>
            <a:ext cx="10702810" cy="532903"/>
          </a:xfrm>
          <a:prstGeom prst="rect">
            <a:avLst/>
          </a:prstGeom>
          <a:noFill/>
        </p:spPr>
        <p:txBody>
          <a:bodyPr wrap="square">
            <a:spAutoFit/>
          </a:bodyPr>
          <a:lstStyle/>
          <a:p>
            <a:pPr algn="l">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ITCFranklinGothicStd-Demi"/>
              </a:rPr>
              <a:t>Contemplate how we practice devotion in times of confusion. daily.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A9945D-0D06-477B-881B-594382B0A866}"/>
              </a:ext>
            </a:extLst>
          </p:cNvPr>
          <p:cNvGrpSpPr/>
          <p:nvPr/>
        </p:nvGrpSpPr>
        <p:grpSpPr>
          <a:xfrm>
            <a:off x="564812" y="8611737"/>
            <a:ext cx="3597308" cy="688534"/>
            <a:chOff x="3142974" y="6271325"/>
            <a:chExt cx="6718852" cy="1014475"/>
          </a:xfrm>
        </p:grpSpPr>
        <p:sp>
          <p:nvSpPr>
            <p:cNvPr id="9" name="Rectangle: Rounded Corners 8">
              <a:extLst>
                <a:ext uri="{FF2B5EF4-FFF2-40B4-BE49-F238E27FC236}">
                  <a16:creationId xmlns:a16="http://schemas.microsoft.com/office/drawing/2014/main" id="{AD4882B8-BA34-4B9F-87FD-87ED4394C456}"/>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FC8C76E5-14B0-4F6F-97A9-3D1DE7B299A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DCE45287-27E3-46FD-894F-B46FC155339F}"/>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5" name="Picture 4" descr="A close up of a logo&#10;&#10;Description automatically generated">
                <a:extLst>
                  <a:ext uri="{FF2B5EF4-FFF2-40B4-BE49-F238E27FC236}">
                    <a16:creationId xmlns:a16="http://schemas.microsoft.com/office/drawing/2014/main" id="{8542F151-F9C9-4CCB-95E4-3788625FE028}"/>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6" name="Picture 5">
                <a:extLst>
                  <a:ext uri="{FF2B5EF4-FFF2-40B4-BE49-F238E27FC236}">
                    <a16:creationId xmlns:a16="http://schemas.microsoft.com/office/drawing/2014/main" id="{BDEE4706-A1AD-455D-A670-142F0731F857}"/>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9577AB46-1AEE-461C-9FA5-15997115A38C}"/>
              </a:ext>
            </a:extLst>
          </p:cNvPr>
          <p:cNvSpPr/>
          <p:nvPr/>
        </p:nvSpPr>
        <p:spPr>
          <a:xfrm>
            <a:off x="47330" y="9300271"/>
            <a:ext cx="5493661" cy="507831"/>
          </a:xfrm>
          <a:prstGeom prst="rect">
            <a:avLst/>
          </a:prstGeom>
          <a:solidFill>
            <a:schemeClr val="bg2">
              <a:lumMod val="60000"/>
              <a:lumOff val="40000"/>
            </a:schemeClr>
          </a:solidFill>
        </p:spPr>
        <p:txBody>
          <a:bodyPr wrap="square">
            <a:spAutoFit/>
          </a:bodyPr>
          <a:lstStyle/>
          <a:p>
            <a:pPr algn="ctr"/>
            <a:r>
              <a:rPr lang="en-US" sz="900" b="1" dirty="0">
                <a:solidFill>
                  <a:schemeClr val="tx1"/>
                </a:solidFill>
                <a:latin typeface="Gotham Medium"/>
                <a:cs typeface="Lucida Sans Unicode" panose="020B0602030504020204" pitchFamily="34" charset="0"/>
              </a:rPr>
              <a:t>Material adapted by Stanford W. Bowman Jr. from Echoes® Adult and Bible-in-Life® Adult </a:t>
            </a:r>
            <a:r>
              <a:rPr lang="en-US" sz="900" b="1" dirty="0">
                <a:latin typeface="Gotham Medium"/>
                <a:cs typeface="Lucida Sans Unicode" panose="020B0602030504020204" pitchFamily="34" charset="0"/>
              </a:rPr>
              <a:t>S</a:t>
            </a:r>
            <a:r>
              <a:rPr lang="en-US" sz="900" b="1" dirty="0">
                <a:solidFill>
                  <a:schemeClr val="tx1"/>
                </a:solidFill>
                <a:latin typeface="Gotham Medium"/>
                <a:cs typeface="Lucida Sans Unicode" panose="020B0602030504020204" pitchFamily="34" charset="0"/>
              </a:rPr>
              <a:t>UMMER 2025 quarter with permission, © David C Cook, https://davidccook.org. May not be further reproduced. All rights reserved.</a:t>
            </a:r>
          </a:p>
        </p:txBody>
      </p:sp>
      <p:sp>
        <p:nvSpPr>
          <p:cNvPr id="27" name="Title 2">
            <a:extLst>
              <a:ext uri="{FF2B5EF4-FFF2-40B4-BE49-F238E27FC236}">
                <a16:creationId xmlns:a16="http://schemas.microsoft.com/office/drawing/2014/main" id="{59FEFDD7-5649-E76C-6E35-E81903039D98}"/>
              </a:ext>
            </a:extLst>
          </p:cNvPr>
          <p:cNvSpPr>
            <a:spLocks noGrp="1"/>
          </p:cNvSpPr>
          <p:nvPr>
            <p:ph type="title"/>
          </p:nvPr>
        </p:nvSpPr>
        <p:spPr>
          <a:xfrm>
            <a:off x="1937030" y="-130717"/>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28" name="Content Placeholder 1">
            <a:extLst>
              <a:ext uri="{FF2B5EF4-FFF2-40B4-BE49-F238E27FC236}">
                <a16:creationId xmlns:a16="http://schemas.microsoft.com/office/drawing/2014/main" id="{F4C4A443-60FB-636E-8DC6-3F3279217805}"/>
              </a:ext>
            </a:extLst>
          </p:cNvPr>
          <p:cNvSpPr>
            <a:spLocks noGrp="1"/>
          </p:cNvSpPr>
          <p:nvPr>
            <p:ph idx="1"/>
          </p:nvPr>
        </p:nvSpPr>
        <p:spPr>
          <a:xfrm>
            <a:off x="3100498" y="2020167"/>
            <a:ext cx="9586802" cy="2672559"/>
          </a:xfrm>
          <a:noFill/>
          <a:scene3d>
            <a:camera prst="perspectiveContrastingLeftFacing"/>
            <a:lightRig rig="threePt" dir="t"/>
          </a:scene3d>
        </p:spPr>
        <p:txBody>
          <a:bodyPr>
            <a:normAutofit fontScale="92500"/>
          </a:bodyPr>
          <a:lstStyle/>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 </a:t>
            </a:r>
            <a:r>
              <a:rPr lang="en-US" sz="2800" b="1" dirty="0">
                <a:solidFill>
                  <a:schemeClr val="tx1"/>
                </a:solidFill>
                <a:latin typeface="Gotham Medium" panose="02000604030000020004"/>
              </a:rPr>
              <a:t>- Numbers 6:24-26, KJV</a:t>
            </a:r>
          </a:p>
          <a:p>
            <a:pPr>
              <a:spcBef>
                <a:spcPts val="0"/>
              </a:spcBef>
            </a:pPr>
            <a:endParaRPr lang="en-US" sz="1600" b="1" dirty="0">
              <a:solidFill>
                <a:schemeClr val="tx1"/>
              </a:solidFill>
              <a:latin typeface="Arial Black" panose="020B0A04020102020204" pitchFamily="34" charset="0"/>
            </a:endParaRPr>
          </a:p>
        </p:txBody>
      </p:sp>
      <p:pic>
        <p:nvPicPr>
          <p:cNvPr id="3" name="Picture 2" descr="A person with a beard and a long beard building a stack of rocks&#10;&#10;Description automatically generated">
            <a:extLst>
              <a:ext uri="{FF2B5EF4-FFF2-40B4-BE49-F238E27FC236}">
                <a16:creationId xmlns:a16="http://schemas.microsoft.com/office/drawing/2014/main" id="{E0779580-E93B-B436-E9F9-63C424210B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022" y="3819544"/>
            <a:ext cx="5678377" cy="45529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2D9AE-8C71-5AE2-A01F-C1FCA409C23A}"/>
              </a:ext>
            </a:extLst>
          </p:cNvPr>
          <p:cNvPicPr>
            <a:picLocks noChangeAspect="1"/>
          </p:cNvPicPr>
          <p:nvPr/>
        </p:nvPicPr>
        <p:blipFill>
          <a:blip r:embed="rId3">
            <a:alphaModFix/>
          </a:blip>
          <a:stretch>
            <a:fillRect/>
          </a:stretch>
        </p:blipFill>
        <p:spPr>
          <a:xfrm>
            <a:off x="27611" y="8606982"/>
            <a:ext cx="13013567" cy="1093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a:extLst>
              <a:ext uri="{FF2B5EF4-FFF2-40B4-BE49-F238E27FC236}">
                <a16:creationId xmlns:a16="http://schemas.microsoft.com/office/drawing/2014/main" id="{C173528E-EDC8-4FBE-9BE9-878B206B957E}"/>
              </a:ext>
            </a:extLst>
          </p:cNvPr>
          <p:cNvSpPr/>
          <p:nvPr/>
        </p:nvSpPr>
        <p:spPr>
          <a:xfrm>
            <a:off x="340837" y="1946051"/>
            <a:ext cx="12527280" cy="4585871"/>
          </a:xfrm>
          <a:prstGeom prst="rect">
            <a:avLst/>
          </a:prstGeom>
          <a:noFill/>
        </p:spPr>
        <p:txBody>
          <a:bodyPr wrap="square">
            <a:spAutoFit/>
          </a:bodyPr>
          <a:lstStyle/>
          <a:p>
            <a:pPr algn="l"/>
            <a:r>
              <a:rPr lang="en-US" sz="2800" b="1" i="1" u="sng" dirty="0">
                <a:latin typeface="Gotham Medium" panose="02000604030000020004"/>
                <a:sym typeface="Helvetica Neue"/>
              </a:rPr>
              <a:t>4. Why do you think God tests us?</a:t>
            </a:r>
          </a:p>
          <a:p>
            <a:pPr algn="l"/>
            <a:endParaRPr lang="en-US" sz="2800" b="1" u="sng" dirty="0">
              <a:effectLst>
                <a:outerShdw blurRad="38100" dist="38100" dir="2700000" algn="tl">
                  <a:srgbClr val="000000">
                    <a:alpha val="43137"/>
                  </a:srgbClr>
                </a:outerShdw>
              </a:effectLst>
              <a:latin typeface="Gotham Medium" panose="02000604030000020004"/>
            </a:endParaRPr>
          </a:p>
          <a:p>
            <a:pPr algn="l"/>
            <a:endParaRPr lang="en-US" sz="28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i="1" u="sng" dirty="0">
              <a:latin typeface="Gotham Medium" panose="02000604030000020004"/>
              <a:sym typeface="Helvetica Neue"/>
            </a:endParaRPr>
          </a:p>
          <a:p>
            <a:pPr algn="l"/>
            <a:r>
              <a:rPr lang="en-US" sz="2800" b="1" i="1" u="sng" dirty="0">
                <a:latin typeface="Gotham Medium" panose="02000604030000020004"/>
                <a:sym typeface="Helvetica Neue"/>
              </a:rPr>
              <a:t>5. Why might Abraham appear willing to obey God in this situation?</a:t>
            </a: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r>
              <a:rPr lang="en-US" sz="2800" b="1" i="1" u="sng" dirty="0">
                <a:latin typeface="Gotham Medium" panose="02000604030000020004"/>
              </a:rPr>
              <a:t>6. Do you think Abraham believed he would actually have to kill Isaac?</a:t>
            </a:r>
          </a:p>
        </p:txBody>
      </p:sp>
      <p:sp>
        <p:nvSpPr>
          <p:cNvPr id="21" name="Rectangle 20">
            <a:extLst>
              <a:ext uri="{FF2B5EF4-FFF2-40B4-BE49-F238E27FC236}">
                <a16:creationId xmlns:a16="http://schemas.microsoft.com/office/drawing/2014/main" id="{D5CA7739-1376-4613-8ADE-73CDD8360891}"/>
              </a:ext>
            </a:extLst>
          </p:cNvPr>
          <p:cNvSpPr/>
          <p:nvPr/>
        </p:nvSpPr>
        <p:spPr>
          <a:xfrm>
            <a:off x="328137" y="2433112"/>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There might be a variety of reasons that we experience testing from God: to strengthen our faith, to develop perseverance, to show that He is trustworthy, or to bring us to maturity. </a:t>
            </a: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600416" y="2584454"/>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07522" y="1192109"/>
            <a:ext cx="3667508" cy="559853"/>
          </a:xfrm>
          <a:prstGeom prst="rect">
            <a:avLst/>
          </a:prstGeom>
          <a:solidFill>
            <a:schemeClr val="accent1">
              <a:lumMod val="20000"/>
              <a:lumOff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2400" b="1" u="sng" dirty="0">
                <a:solidFill>
                  <a:schemeClr val="tx1"/>
                </a:solidFill>
                <a:latin typeface="Gotham Medium" panose="02000604030000020004"/>
                <a:ea typeface="Helvetica Neue"/>
                <a:cs typeface="Helvetica Neue"/>
                <a:sym typeface="Helvetica Neue"/>
              </a:rPr>
              <a:t>GOD REQUESTS A SACRIFICE</a:t>
            </a:r>
          </a:p>
        </p:txBody>
      </p:sp>
      <p:sp>
        <p:nvSpPr>
          <p:cNvPr id="24" name="Rectangle 23">
            <a:extLst>
              <a:ext uri="{FF2B5EF4-FFF2-40B4-BE49-F238E27FC236}">
                <a16:creationId xmlns:a16="http://schemas.microsoft.com/office/drawing/2014/main" id="{C5AC856C-F84B-4F5B-B75E-528405671DD9}"/>
              </a:ext>
            </a:extLst>
          </p:cNvPr>
          <p:cNvSpPr/>
          <p:nvPr/>
        </p:nvSpPr>
        <p:spPr>
          <a:xfrm>
            <a:off x="340837" y="4489133"/>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For one thing, Abraham has a history with God at this point. God brought him to a new home, gave him security from his enemies, and made it possible for Sarah to have a child in the first place. </a:t>
            </a: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0A738DBE-4694-9BE6-546D-CB22F2162DEC}"/>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6" name="Slide Number Placeholder 2">
            <a:extLst>
              <a:ext uri="{FF2B5EF4-FFF2-40B4-BE49-F238E27FC236}">
                <a16:creationId xmlns:a16="http://schemas.microsoft.com/office/drawing/2014/main" id="{4A37A1AE-2367-1540-8F5F-E1FB6D37733E}"/>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17</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id="{7E452C35-25F7-1D8C-E888-86F33B09A2D1}"/>
              </a:ext>
            </a:extLst>
          </p:cNvPr>
          <p:cNvSpPr/>
          <p:nvPr/>
        </p:nvSpPr>
        <p:spPr>
          <a:xfrm>
            <a:off x="437090" y="6651294"/>
            <a:ext cx="11887200" cy="1446550"/>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to this question may vary. On the one hand, Abraham does everything possible to seem like he is serious about going through with this.  He brings everything necessary, and he will raise the knife in verse 10. But the author of Hebrews says that Abraham suspected all along that God would provide another way—perhaps God was even planning to raise his son from the dead (Heb.  11:19).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2D9AE-8C71-5AE2-A01F-C1FCA409C23A}"/>
              </a:ext>
            </a:extLst>
          </p:cNvPr>
          <p:cNvPicPr>
            <a:picLocks noChangeAspect="1"/>
          </p:cNvPicPr>
          <p:nvPr/>
        </p:nvPicPr>
        <p:blipFill>
          <a:blip r:embed="rId3">
            <a:alphaModFix/>
          </a:blip>
          <a:stretch>
            <a:fillRect/>
          </a:stretch>
        </p:blipFill>
        <p:spPr>
          <a:xfrm>
            <a:off x="27611" y="8606982"/>
            <a:ext cx="13013567" cy="1093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a:extLst>
              <a:ext uri="{FF2B5EF4-FFF2-40B4-BE49-F238E27FC236}">
                <a16:creationId xmlns:a16="http://schemas.microsoft.com/office/drawing/2014/main" id="{C173528E-EDC8-4FBE-9BE9-878B206B957E}"/>
              </a:ext>
            </a:extLst>
          </p:cNvPr>
          <p:cNvSpPr/>
          <p:nvPr/>
        </p:nvSpPr>
        <p:spPr>
          <a:xfrm>
            <a:off x="340837" y="1946051"/>
            <a:ext cx="12527280" cy="4154984"/>
          </a:xfrm>
          <a:prstGeom prst="rect">
            <a:avLst/>
          </a:prstGeom>
          <a:noFill/>
        </p:spPr>
        <p:txBody>
          <a:bodyPr wrap="square">
            <a:spAutoFit/>
          </a:bodyPr>
          <a:lstStyle/>
          <a:p>
            <a:pPr algn="l"/>
            <a:r>
              <a:rPr lang="en-US" sz="2800" b="1" i="1" u="sng" dirty="0">
                <a:latin typeface="Gotham Medium" panose="02000604030000020004"/>
                <a:sym typeface="Helvetica Neue"/>
              </a:rPr>
              <a:t>7. What do we learn about God’s character from this situation?</a:t>
            </a:r>
          </a:p>
          <a:p>
            <a:pPr algn="l"/>
            <a:endParaRPr lang="en-US" sz="2800" b="1" i="1" u="sng" dirty="0">
              <a:latin typeface="Gotham Medium" panose="02000604030000020004"/>
              <a:sym typeface="Helvetica Neue"/>
            </a:endParaRPr>
          </a:p>
          <a:p>
            <a:pPr algn="l"/>
            <a:endParaRPr lang="en-US" sz="28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i="1" u="sng" dirty="0">
              <a:latin typeface="Gotham Medium" panose="02000604030000020004"/>
              <a:sym typeface="Helvetica Neue"/>
            </a:endParaRPr>
          </a:p>
          <a:p>
            <a:pPr algn="l"/>
            <a:r>
              <a:rPr lang="en-US" sz="2800" b="1" i="1" u="sng" dirty="0">
                <a:latin typeface="Gotham Medium" panose="02000604030000020004"/>
                <a:sym typeface="Helvetica Neue"/>
              </a:rPr>
              <a:t>8. When did you go through a time of testing? How did it affect your faith?</a:t>
            </a: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u="sng" dirty="0">
              <a:latin typeface="Gotham Medium" panose="02000604030000020004"/>
              <a:ea typeface="Helvetica Neue"/>
              <a:cs typeface="Helvetica Neue"/>
              <a:sym typeface="Helvetica Neue"/>
            </a:endParaRPr>
          </a:p>
          <a:p>
            <a:pPr algn="l"/>
            <a:r>
              <a:rPr lang="en-US" sz="2800" b="1" i="1" u="sng" dirty="0">
                <a:latin typeface="Gotham Medium" panose="02000604030000020004"/>
              </a:rPr>
              <a:t>9. Why does Abram build an altar?</a:t>
            </a:r>
            <a:endParaRPr lang="en-US" sz="2800" b="1" i="1" u="sng" dirty="0">
              <a:latin typeface="Gotham Medium" panose="02000604030000020004"/>
              <a:sym typeface="Helvetica Neue"/>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328137" y="2433112"/>
            <a:ext cx="11887200" cy="1107996"/>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God promises to give Abram a great deal of land, all the territory that his eyes can see. This will be his family’s possession forever. Also, God promises to give Abram a large family, so many children that they will number like the dust he was kicking up with his shoes.</a:t>
            </a: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600416" y="2584454"/>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07522" y="1192109"/>
            <a:ext cx="3667508" cy="559853"/>
          </a:xfrm>
          <a:prstGeom prst="rect">
            <a:avLst/>
          </a:prstGeom>
          <a:solidFill>
            <a:schemeClr val="accent1">
              <a:lumMod val="20000"/>
              <a:lumOff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2400" b="1" u="sng" dirty="0">
                <a:solidFill>
                  <a:schemeClr val="tx1"/>
                </a:solidFill>
                <a:latin typeface="Gotham Medium" panose="02000604030000020004"/>
                <a:ea typeface="Helvetica Neue"/>
                <a:cs typeface="Helvetica Neue"/>
                <a:sym typeface="Helvetica Neue"/>
              </a:rPr>
              <a:t>GOD PROVIDES A SACRIFICE</a:t>
            </a:r>
          </a:p>
        </p:txBody>
      </p:sp>
      <p:sp>
        <p:nvSpPr>
          <p:cNvPr id="24" name="Rectangle 23">
            <a:extLst>
              <a:ext uri="{FF2B5EF4-FFF2-40B4-BE49-F238E27FC236}">
                <a16:creationId xmlns:a16="http://schemas.microsoft.com/office/drawing/2014/main" id="{C5AC856C-F84B-4F5B-B75E-528405671DD9}"/>
              </a:ext>
            </a:extLst>
          </p:cNvPr>
          <p:cNvSpPr/>
          <p:nvPr/>
        </p:nvSpPr>
        <p:spPr>
          <a:xfrm>
            <a:off x="340837" y="4489133"/>
            <a:ext cx="11887200" cy="430887"/>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will vary, based on each person’s experience. </a:t>
            </a: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0A738DBE-4694-9BE6-546D-CB22F2162DEC}"/>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6" name="Slide Number Placeholder 2">
            <a:extLst>
              <a:ext uri="{FF2B5EF4-FFF2-40B4-BE49-F238E27FC236}">
                <a16:creationId xmlns:a16="http://schemas.microsoft.com/office/drawing/2014/main" id="{4A37A1AE-2367-1540-8F5F-E1FB6D37733E}"/>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18</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id="{7E452C35-25F7-1D8C-E888-86F33B09A2D1}"/>
              </a:ext>
            </a:extLst>
          </p:cNvPr>
          <p:cNvSpPr/>
          <p:nvPr/>
        </p:nvSpPr>
        <p:spPr>
          <a:xfrm>
            <a:off x="340837" y="6220407"/>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will vary, but one consistency is that all good things in our lives are from God. </a:t>
            </a:r>
            <a:r>
              <a:rPr lang="en-US" sz="2200" b="1">
                <a:latin typeface="Gotham Medium" panose="02000604030000020004"/>
                <a:ea typeface="Helvetica Neue"/>
                <a:cs typeface="Helvetica Neue"/>
                <a:sym typeface="Helvetica Neue"/>
              </a:rPr>
              <a:t>Since God is the Creator and the source of it all, God is the only one deserving total devotion. </a:t>
            </a:r>
            <a:endParaRPr lang="en-US" sz="2200" b="1" dirty="0">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591989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5DEC-28F0-4D19-4CEA-E59E936DF8E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FC6ED8A-AC64-263A-E100-3F26FFDA9F2E}"/>
              </a:ext>
            </a:extLst>
          </p:cNvPr>
          <p:cNvGrpSpPr/>
          <p:nvPr/>
        </p:nvGrpSpPr>
        <p:grpSpPr>
          <a:xfrm>
            <a:off x="564812" y="8611737"/>
            <a:ext cx="3597308" cy="688534"/>
            <a:chOff x="3142974" y="6271325"/>
            <a:chExt cx="6718852" cy="1014475"/>
          </a:xfrm>
        </p:grpSpPr>
        <p:sp>
          <p:nvSpPr>
            <p:cNvPr id="9" name="Rectangle: Rounded Corners 8">
              <a:extLst>
                <a:ext uri="{FF2B5EF4-FFF2-40B4-BE49-F238E27FC236}">
                  <a16:creationId xmlns:a16="http://schemas.microsoft.com/office/drawing/2014/main" id="{6A3E074F-57E7-1642-8125-31ED060DF4B1}"/>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6BC696ED-CC31-872A-F14D-DF229189354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7D203B30-76DB-C854-9F10-162F2DD4D8C3}"/>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5" name="Picture 4" descr="A close up of a logo&#10;&#10;Description automatically generated">
                <a:extLst>
                  <a:ext uri="{FF2B5EF4-FFF2-40B4-BE49-F238E27FC236}">
                    <a16:creationId xmlns:a16="http://schemas.microsoft.com/office/drawing/2014/main" id="{FFA7B332-A05E-2138-C853-72968EBB69EE}"/>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6" name="Picture 5">
                <a:extLst>
                  <a:ext uri="{FF2B5EF4-FFF2-40B4-BE49-F238E27FC236}">
                    <a16:creationId xmlns:a16="http://schemas.microsoft.com/office/drawing/2014/main" id="{40DBF1DC-E3C5-9C33-5301-383DE54D03CA}"/>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2F39FE53-59F4-7DA6-41B2-705D9D616350}"/>
              </a:ext>
            </a:extLst>
          </p:cNvPr>
          <p:cNvSpPr/>
          <p:nvPr/>
        </p:nvSpPr>
        <p:spPr>
          <a:xfrm>
            <a:off x="47330" y="9300271"/>
            <a:ext cx="5493661" cy="507831"/>
          </a:xfrm>
          <a:prstGeom prst="rect">
            <a:avLst/>
          </a:prstGeom>
          <a:solidFill>
            <a:schemeClr val="bg2">
              <a:lumMod val="60000"/>
              <a:lumOff val="40000"/>
            </a:schemeClr>
          </a:solidFill>
        </p:spPr>
        <p:txBody>
          <a:bodyPr wrap="square">
            <a:spAutoFit/>
          </a:bodyPr>
          <a:lstStyle/>
          <a:p>
            <a:pPr algn="ctr"/>
            <a:r>
              <a:rPr lang="en-US" sz="900" b="1" dirty="0">
                <a:solidFill>
                  <a:schemeClr val="tx1"/>
                </a:solidFill>
                <a:latin typeface="Gotham Medium"/>
                <a:cs typeface="Lucida Sans Unicode" panose="020B0602030504020204" pitchFamily="34" charset="0"/>
              </a:rPr>
              <a:t>Material adapted by Stanford W. Bowman Jr. from Echoes® Adult and Bible-in-Life® Adult </a:t>
            </a:r>
            <a:r>
              <a:rPr lang="en-US" sz="900" b="1" dirty="0">
                <a:latin typeface="Gotham Medium"/>
                <a:cs typeface="Lucida Sans Unicode" panose="020B0602030504020204" pitchFamily="34" charset="0"/>
              </a:rPr>
              <a:t>S</a:t>
            </a:r>
            <a:r>
              <a:rPr lang="en-US" sz="900" b="1" dirty="0">
                <a:solidFill>
                  <a:schemeClr val="tx1"/>
                </a:solidFill>
                <a:latin typeface="Gotham Medium"/>
                <a:cs typeface="Lucida Sans Unicode" panose="020B0602030504020204" pitchFamily="34" charset="0"/>
              </a:rPr>
              <a:t>UMMER 2025 quarter with permission, © David C Cook, https://davidccook.org. May not be further reproduced. All rights reserved.</a:t>
            </a:r>
          </a:p>
        </p:txBody>
      </p:sp>
      <p:sp>
        <p:nvSpPr>
          <p:cNvPr id="27" name="Title 2">
            <a:extLst>
              <a:ext uri="{FF2B5EF4-FFF2-40B4-BE49-F238E27FC236}">
                <a16:creationId xmlns:a16="http://schemas.microsoft.com/office/drawing/2014/main" id="{718ABCF5-B6AE-63D8-A4BA-B4F08CCBDA87}"/>
              </a:ext>
            </a:extLst>
          </p:cNvPr>
          <p:cNvSpPr>
            <a:spLocks noGrp="1"/>
          </p:cNvSpPr>
          <p:nvPr>
            <p:ph type="title"/>
          </p:nvPr>
        </p:nvSpPr>
        <p:spPr>
          <a:xfrm>
            <a:off x="1937030" y="-130717"/>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28" name="Content Placeholder 1">
            <a:extLst>
              <a:ext uri="{FF2B5EF4-FFF2-40B4-BE49-F238E27FC236}">
                <a16:creationId xmlns:a16="http://schemas.microsoft.com/office/drawing/2014/main" id="{7BD4E18D-5145-750E-4FEB-EA780594B0DE}"/>
              </a:ext>
            </a:extLst>
          </p:cNvPr>
          <p:cNvSpPr>
            <a:spLocks noGrp="1"/>
          </p:cNvSpPr>
          <p:nvPr>
            <p:ph idx="1"/>
          </p:nvPr>
        </p:nvSpPr>
        <p:spPr>
          <a:xfrm>
            <a:off x="3100498" y="2020167"/>
            <a:ext cx="9586802" cy="2672559"/>
          </a:xfrm>
          <a:noFill/>
          <a:scene3d>
            <a:camera prst="perspectiveContrastingLeftFacing"/>
            <a:lightRig rig="threePt" dir="t"/>
          </a:scene3d>
        </p:spPr>
        <p:txBody>
          <a:bodyPr>
            <a:normAutofit fontScale="92500"/>
          </a:bodyPr>
          <a:lstStyle/>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 </a:t>
            </a:r>
            <a:r>
              <a:rPr lang="en-US" sz="2800" b="1" dirty="0">
                <a:solidFill>
                  <a:schemeClr val="tx1"/>
                </a:solidFill>
                <a:latin typeface="Gotham Medium" panose="02000604030000020004"/>
              </a:rPr>
              <a:t>- Numbers 6:24-26, KJV</a:t>
            </a:r>
          </a:p>
          <a:p>
            <a:pPr>
              <a:spcBef>
                <a:spcPts val="0"/>
              </a:spcBef>
            </a:pPr>
            <a:endParaRPr lang="en-US" sz="1600" b="1" dirty="0">
              <a:solidFill>
                <a:schemeClr val="tx1"/>
              </a:solidFill>
              <a:latin typeface="Arial Black" panose="020B0A04020102020204" pitchFamily="34" charset="0"/>
            </a:endParaRPr>
          </a:p>
        </p:txBody>
      </p:sp>
      <p:pic>
        <p:nvPicPr>
          <p:cNvPr id="3" name="Picture 2" descr="A person with a beard and a long beard building a stack of rocks&#10;&#10;Description automatically generated">
            <a:extLst>
              <a:ext uri="{FF2B5EF4-FFF2-40B4-BE49-F238E27FC236}">
                <a16:creationId xmlns:a16="http://schemas.microsoft.com/office/drawing/2014/main" id="{45FBC8FD-9747-40BE-CCF8-F927490C3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022" y="3819544"/>
            <a:ext cx="5678377" cy="45529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87420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3D61ED23-726E-43E0-822B-DEBEDE42544B}"/>
              </a:ext>
            </a:extLst>
          </p:cNvPr>
          <p:cNvSpPr/>
          <p:nvPr/>
        </p:nvSpPr>
        <p:spPr>
          <a:xfrm>
            <a:off x="1906563" y="7033103"/>
            <a:ext cx="11098237" cy="1815882"/>
          </a:xfrm>
          <a:prstGeom prst="rect">
            <a:avLst/>
          </a:prstGeom>
          <a:noFill/>
        </p:spPr>
        <p:txBody>
          <a:bodyPr wrap="square">
            <a:spAutoFit/>
          </a:bodyPr>
          <a:lstStyle/>
          <a:p>
            <a:pPr lvl="1" algn="l"/>
            <a:r>
              <a:rPr lang="en-US" sz="4000" b="1" i="1" cap="small" dirty="0">
                <a:ln>
                  <a:solidFill>
                    <a:schemeClr val="tx1"/>
                  </a:solidFill>
                </a:ln>
                <a:effectLst>
                  <a:outerShdw blurRad="38100" dist="38100" dir="2700000" algn="tl">
                    <a:srgbClr val="000000">
                      <a:alpha val="43137"/>
                    </a:srgbClr>
                  </a:outerShdw>
                </a:effectLst>
                <a:latin typeface="Gotham Medium" panose="02000604030000020004"/>
              </a:rPr>
              <a:t>Thought to Remember</a:t>
            </a:r>
            <a:endParaRPr lang="en-US" sz="4000" b="1" i="1" dirty="0">
              <a:ln>
                <a:solidFill>
                  <a:schemeClr val="tx1"/>
                </a:solidFill>
              </a:ln>
              <a:effectLst>
                <a:outerShdw blurRad="38100" dist="38100" dir="2700000" algn="tl">
                  <a:srgbClr val="000000">
                    <a:alpha val="43137"/>
                  </a:srgbClr>
                </a:outerShdw>
              </a:effectLst>
              <a:latin typeface="Gotham Medium" panose="02000604030000020004"/>
            </a:endParaRPr>
          </a:p>
          <a:p>
            <a:pPr lvl="3" algn="l"/>
            <a:r>
              <a:rPr lang="en-US" sz="3600" b="1" i="1" dirty="0">
                <a:solidFill>
                  <a:schemeClr val="tx1"/>
                </a:solidFill>
                <a:latin typeface="Gotham Medium" panose="02000604030000020004"/>
                <a:ea typeface="Helvetica Neue"/>
                <a:cs typeface="Helvetica Neue"/>
                <a:sym typeface="Helvetica Neue"/>
              </a:rPr>
              <a:t>God always provides, but not always in the ways we expect. </a:t>
            </a:r>
          </a:p>
        </p:txBody>
      </p:sp>
      <p:sp>
        <p:nvSpPr>
          <p:cNvPr id="5" name="Rectangle 4">
            <a:extLst>
              <a:ext uri="{FF2B5EF4-FFF2-40B4-BE49-F238E27FC236}">
                <a16:creationId xmlns:a16="http://schemas.microsoft.com/office/drawing/2014/main" id="{42D81312-EC24-4AE0-B13D-2FAB2FD9637B}"/>
              </a:ext>
            </a:extLst>
          </p:cNvPr>
          <p:cNvSpPr/>
          <p:nvPr/>
        </p:nvSpPr>
        <p:spPr>
          <a:xfrm>
            <a:off x="2044701" y="1091372"/>
            <a:ext cx="10593126" cy="4370427"/>
          </a:xfrm>
          <a:prstGeom prst="rect">
            <a:avLst/>
          </a:prstGeom>
          <a:solidFill>
            <a:schemeClr val="accent1">
              <a:lumMod val="40000"/>
              <a:lumOff val="60000"/>
              <a:alpha val="60000"/>
            </a:schemeClr>
          </a:solidFill>
        </p:spPr>
        <p:txBody>
          <a:bodyPr wrap="square">
            <a:spAutoFit/>
          </a:bodyPr>
          <a:lstStyle/>
          <a:p>
            <a:pPr algn="l"/>
            <a:r>
              <a:rPr lang="en-US" sz="5400" b="1" i="1" cap="small" dirty="0">
                <a:ln>
                  <a:solidFill>
                    <a:schemeClr val="tx1"/>
                  </a:solidFill>
                </a:ln>
                <a:effectLst>
                  <a:outerShdw blurRad="38100" dist="38100" dir="2700000" algn="tl">
                    <a:srgbClr val="000000">
                      <a:alpha val="43137"/>
                    </a:srgbClr>
                  </a:outerShdw>
                </a:effectLst>
                <a:latin typeface="Gotham Medium" panose="02000604030000020004"/>
                <a:ea typeface="Helvetica Neue"/>
                <a:cs typeface="Helvetica Neue"/>
                <a:sym typeface="Helvetica Neue"/>
              </a:rPr>
              <a:t>Prayer</a:t>
            </a:r>
          </a:p>
          <a:p>
            <a:pPr lvl="1" algn="just"/>
            <a:r>
              <a:rPr lang="en-US" sz="3200" b="1" i="1" dirty="0">
                <a:latin typeface="Gotham Medium" panose="02000604030000020004"/>
                <a:ea typeface="Helvetica Neue"/>
                <a:cs typeface="Helvetica Neue"/>
                <a:sym typeface="Helvetica Neue"/>
              </a:rPr>
              <a:t>Lord God, we call on You to be in our lives what You have been for our forefathers and foremothers of the faith. Give us faith to trust in Your provision and empower us through Your Spirit to remain faithful to You. We want to grow our faith in strength and witness. We trust You and love You. In Jesus’ name we pray. </a:t>
            </a:r>
          </a:p>
          <a:p>
            <a:pPr algn="r"/>
            <a:r>
              <a:rPr lang="en-US" sz="3200" b="1" i="1" dirty="0">
                <a:latin typeface="Gotham Medium" panose="02000604030000020004"/>
                <a:ea typeface="Helvetica Neue"/>
                <a:cs typeface="Helvetica Neue"/>
                <a:sym typeface="Helvetica Neue"/>
              </a:rPr>
              <a:t>Amen.</a:t>
            </a:r>
            <a:endParaRPr lang="en-US" sz="3600" b="1" i="1" dirty="0">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459">
        <p159:morph option="byObject"/>
      </p:transition>
    </mc:Choice>
    <mc:Fallback xmlns="">
      <p:transition spd="slow" advTm="4045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880241"/>
          </a:xfrm>
          <a:prstGeom prst="rect">
            <a:avLst/>
          </a:prstGeom>
          <a:noFill/>
        </p:spPr>
        <p:txBody>
          <a:bodyPr wrap="square" rtlCol="0" anchor="t">
            <a:spAutoFit/>
          </a:bodyPr>
          <a:lstStyle/>
          <a:p>
            <a:pPr algn="l"/>
            <a:r>
              <a:rPr lang="en-US" sz="5120" b="1" cap="small" dirty="0">
                <a:solidFill>
                  <a:schemeClr val="tx1"/>
                </a:solidFill>
                <a:effectLst>
                  <a:outerShdw blurRad="38100" dist="38100" dir="2700000" algn="tl">
                    <a:srgbClr val="000000">
                      <a:alpha val="43137"/>
                    </a:srgbClr>
                  </a:outerShdw>
                </a:effectLst>
                <a:latin typeface="Gotham Medium" panose="02000604030000020004" pitchFamily="2" charset="0"/>
              </a:rPr>
              <a:t>Agenda</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46EB6426-2FB5-433D-9244-7ECF2452335A}"/>
              </a:ext>
            </a:extLst>
          </p:cNvPr>
          <p:cNvSpPr/>
          <p:nvPr/>
        </p:nvSpPr>
        <p:spPr>
          <a:xfrm>
            <a:off x="239579" y="964726"/>
            <a:ext cx="12466771" cy="2086725"/>
          </a:xfrm>
          <a:prstGeom prst="rect">
            <a:avLst/>
          </a:prstGeom>
          <a:solidFill>
            <a:schemeClr val="accent1">
              <a:lumMod val="20000"/>
              <a:lumOff val="80000"/>
              <a:alpha val="6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Lesson Scripture: </a:t>
            </a:r>
            <a:r>
              <a:rPr lang="en-US" sz="3200" b="1" dirty="0">
                <a:latin typeface="Gotham Medium" panose="02000604030000020004"/>
              </a:rPr>
              <a:t>Genesis 22:1–14</a:t>
            </a:r>
            <a:endParaRPr lang="en-US" sz="3600" b="1" dirty="0">
              <a:latin typeface="Gotham Medium" panose="02000604030000020004"/>
            </a:endParaRP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Lesson Focus: </a:t>
            </a:r>
            <a:r>
              <a:rPr lang="en-US" sz="3200" b="1" cap="small" dirty="0">
                <a:latin typeface="Gotham Medium" panose="02000604030000020004"/>
              </a:rPr>
              <a:t> </a:t>
            </a:r>
            <a:r>
              <a:rPr lang="en-US" sz="2800" b="1" dirty="0">
                <a:latin typeface="Gotham Medium" panose="02000604030000020004"/>
              </a:rPr>
              <a:t>Give God your devotion, especially when you don’t understand.</a:t>
            </a: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Life Response: </a:t>
            </a:r>
            <a:r>
              <a:rPr lang="en-US" sz="2400" b="1" dirty="0">
                <a:latin typeface="Gotham Medium" panose="02000604030000020004"/>
              </a:rPr>
              <a:t>Contemplate how we practice devotion in times of confusion. </a:t>
            </a:r>
            <a:endParaRPr lang="en-US" sz="3200" b="1" dirty="0">
              <a:latin typeface="Gotham Medium" panose="02000604030000020004"/>
            </a:endParaRP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Bible Application:</a:t>
            </a:r>
            <a:r>
              <a:rPr lang="en-US" sz="3200" b="1" dirty="0">
                <a:effectLst>
                  <a:outerShdw blurRad="38100" dist="38100" dir="2700000" algn="tl">
                    <a:srgbClr val="000000">
                      <a:alpha val="43137"/>
                    </a:srgbClr>
                  </a:outerShdw>
                </a:effectLst>
                <a:latin typeface="Gotham Medium" panose="02000604030000020004"/>
              </a:rPr>
              <a:t> </a:t>
            </a:r>
            <a:r>
              <a:rPr lang="en-US" sz="2400" b="1" dirty="0">
                <a:latin typeface="Gotham Medium" panose="02000604030000020004"/>
              </a:rPr>
              <a:t>Examine that devotion requires courage. </a:t>
            </a:r>
          </a:p>
        </p:txBody>
      </p:sp>
      <p:sp>
        <p:nvSpPr>
          <p:cNvPr id="14" name="Rectangle 13">
            <a:extLst>
              <a:ext uri="{FF2B5EF4-FFF2-40B4-BE49-F238E27FC236}">
                <a16:creationId xmlns:a16="http://schemas.microsoft.com/office/drawing/2014/main" id="{FA326913-7A2E-403D-8099-49DE18883F2F}"/>
              </a:ext>
            </a:extLst>
          </p:cNvPr>
          <p:cNvSpPr/>
          <p:nvPr/>
        </p:nvSpPr>
        <p:spPr>
          <a:xfrm>
            <a:off x="239579" y="3581979"/>
            <a:ext cx="12502299" cy="5016758"/>
          </a:xfrm>
          <a:prstGeom prst="rect">
            <a:avLst/>
          </a:prstGeom>
          <a:solidFill>
            <a:schemeClr val="accent1">
              <a:lumMod val="20000"/>
              <a:lumOff val="80000"/>
              <a:alpha val="6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rPr>
              <a:t>God Requests a Sacrifice - Genesis 22:1–8 NIV</a:t>
            </a:r>
          </a:p>
          <a:p>
            <a:pPr marL="1097280" lvl="2" indent="0" algn="l">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rPr>
              <a:t>God Provides a Sacrifice - Genesis 22:9–14 NIV</a:t>
            </a:r>
          </a:p>
          <a:p>
            <a:pPr marL="640080" lvl="1">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Summary</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85800" lvl="1" indent="-228600" hangingPunct="0">
              <a:buFont typeface="Wingdings" panose="05000000000000000000" pitchFamily="2" charset="2"/>
              <a:buChar char=""/>
              <a:tabLst>
                <a:tab pos="13716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Bible Application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2" name="Title 2">
            <a:extLst>
              <a:ext uri="{FF2B5EF4-FFF2-40B4-BE49-F238E27FC236}">
                <a16:creationId xmlns:a16="http://schemas.microsoft.com/office/drawing/2014/main" id="{F4AA71C7-E914-2A52-DA46-B43A50C597C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79CAD807-28E9-9645-38FB-9315188080A1}"/>
              </a:ext>
            </a:extLst>
          </p:cNvPr>
          <p:cNvSpPr>
            <a:spLocks noGrp="1"/>
          </p:cNvSpPr>
          <p:nvPr>
            <p:ph type="sldNum" sz="quarter" idx="12"/>
          </p:nvPr>
        </p:nvSpPr>
        <p:spPr>
          <a:xfrm>
            <a:off x="11723603" y="9016542"/>
            <a:ext cx="1131728" cy="716200"/>
          </a:xfrm>
        </p:spPr>
        <p:txBody>
          <a:bodyPr/>
          <a:lstStyle/>
          <a:p>
            <a:fld id="{D57F1E4F-1CFF-5643-939E-217C01CDF565}" type="slidenum">
              <a:rPr lang="en-US" sz="2400" b="1" smtClean="0">
                <a:solidFill>
                  <a:schemeClr val="tx1"/>
                </a:solidFill>
                <a:effectLst>
                  <a:outerShdw blurRad="38100" dist="38100" dir="2700000" algn="tl">
                    <a:srgbClr val="000000">
                      <a:alpha val="43137"/>
                    </a:srgbClr>
                  </a:outerShdw>
                </a:effectLst>
                <a:latin typeface="Arial Black" panose="020B0A04020102020204" pitchFamily="34" charset="0"/>
              </a:rPr>
              <a:pPr/>
              <a:t>3</a:t>
            </a:fld>
            <a:endParaRPr lang="en-US" sz="24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849815A2-1D6A-DD94-29BA-72B4917CF743}"/>
              </a:ext>
            </a:extLst>
          </p:cNvPr>
          <p:cNvPicPr>
            <a:picLocks noChangeAspect="1"/>
          </p:cNvPicPr>
          <p:nvPr/>
        </p:nvPicPr>
        <p:blipFill>
          <a:blip r:embed="rId3">
            <a:alphaModFix amt="50000"/>
          </a:blip>
          <a:stretch>
            <a:fillRect/>
          </a:stretch>
        </p:blipFill>
        <p:spPr>
          <a:xfrm>
            <a:off x="11197" y="3189064"/>
            <a:ext cx="13029982" cy="5387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5310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Introduction</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0" y="1460169"/>
            <a:ext cx="12855331" cy="2369880"/>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chemeClr val="tx1"/>
                </a:solidFill>
                <a:latin typeface="Gotham Medium" panose="02000604030000020004"/>
              </a:rPr>
              <a:t>As a competitive swimmer in high school, I had to practice every weekday. One wintry Friday evening, our coach assigned us to swim an extraordinarily long set. He didn’t explain why he selected the grueling workout, only that it would test both our physical endurance and mental strength. Some teammates complained that the workout would upset their Friday night plans, so they refused to complete it. Others started the set but couldn’t finish. Only four of us completed the workout—a completion rate of 10 percent of the team! </a:t>
            </a:r>
            <a:endParaRPr lang="en-US" sz="400" b="1" dirty="0">
              <a:solidFill>
                <a:schemeClr val="tx1"/>
              </a:solidFill>
              <a:latin typeface="Gotham Medium" panose="02000604030000020004"/>
            </a:endParaRPr>
          </a:p>
        </p:txBody>
      </p:sp>
      <p:sp>
        <p:nvSpPr>
          <p:cNvPr id="17" name="Rectangle 16">
            <a:extLst>
              <a:ext uri="{FF2B5EF4-FFF2-40B4-BE49-F238E27FC236}">
                <a16:creationId xmlns:a16="http://schemas.microsoft.com/office/drawing/2014/main" id="{7DF2C187-A465-4CEB-8050-26D76706C4D6}"/>
              </a:ext>
            </a:extLst>
          </p:cNvPr>
          <p:cNvSpPr/>
          <p:nvPr/>
        </p:nvSpPr>
        <p:spPr>
          <a:xfrm>
            <a:off x="4587903" y="4128492"/>
            <a:ext cx="8213697" cy="4616648"/>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chemeClr val="tx1"/>
                </a:solidFill>
                <a:latin typeface="Gotham Medium" panose="02000604030000020004"/>
              </a:rPr>
              <a:t>When we arrived at practice the following Monday, our coach revealed that he had selected the team captains based on the workout from Friday night. He said that the four who finished—me and three others—had proven themselves committed and “mentally tough” enough to accept the responsibility of being team captains. </a:t>
            </a:r>
            <a:endParaRPr lang="en-US" sz="600" b="1" dirty="0">
              <a:solidFill>
                <a:schemeClr val="tx1"/>
              </a:solidFill>
              <a:latin typeface="Gotham Medium" panose="02000604030000020004"/>
            </a:endParaRPr>
          </a:p>
          <a:p>
            <a:pPr algn="l"/>
            <a:r>
              <a:rPr lang="en-US" sz="600" b="1" dirty="0">
                <a:solidFill>
                  <a:schemeClr val="tx1"/>
                </a:solidFill>
                <a:latin typeface="Gotham Medium" panose="02000604030000020004"/>
              </a:rPr>
              <a:t> </a:t>
            </a:r>
          </a:p>
          <a:p>
            <a:pPr algn="l"/>
            <a:r>
              <a:rPr lang="en-US" sz="2400" b="1" dirty="0">
                <a:solidFill>
                  <a:schemeClr val="tx1"/>
                </a:solidFill>
                <a:latin typeface="Gotham Medium" panose="02000604030000020004"/>
              </a:rPr>
              <a:t>Numerous examples from Scripture describe times when God tested His people’s commitment (Exodus 20:20; Deuteronomy 8:2; Job 23:10; Psalm 66:10; etc. ). God challenges His people to remain faithful to and obey Him even in the most difficult circumstances. This week’s lesson will address one of the most famous examples of divine testing. </a:t>
            </a:r>
          </a:p>
        </p:txBody>
      </p:sp>
      <p:sp>
        <p:nvSpPr>
          <p:cNvPr id="2" name="Title 2">
            <a:extLst>
              <a:ext uri="{FF2B5EF4-FFF2-40B4-BE49-F238E27FC236}">
                <a16:creationId xmlns:a16="http://schemas.microsoft.com/office/drawing/2014/main" id="{FB033889-5BC3-2EAA-9E01-0BA9996B58C5}"/>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8DC80B2D-1EB9-F189-A993-C7D679C26937}"/>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4</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440BF6EF-F50D-04D8-AD41-0E930A4994B6}"/>
              </a:ext>
            </a:extLst>
          </p:cNvPr>
          <p:cNvPicPr>
            <a:picLocks noChangeAspect="1"/>
          </p:cNvPicPr>
          <p:nvPr/>
        </p:nvPicPr>
        <p:blipFill>
          <a:blip r:embed="rId3">
            <a:alphaModFix amt="50000"/>
          </a:blip>
          <a:stretch>
            <a:fillRect/>
          </a:stretch>
        </p:blipFill>
        <p:spPr>
          <a:xfrm>
            <a:off x="122867" y="3814344"/>
            <a:ext cx="12801599" cy="2546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EDBFA9FC-CAEF-51DF-055A-86D4DFC09E15}"/>
              </a:ext>
            </a:extLst>
          </p:cNvPr>
          <p:cNvPicPr>
            <a:picLocks noChangeAspect="1"/>
          </p:cNvPicPr>
          <p:nvPr/>
        </p:nvPicPr>
        <p:blipFill>
          <a:blip r:embed="rId3">
            <a:alphaModFix amt="50000"/>
          </a:blip>
          <a:stretch>
            <a:fillRect/>
          </a:stretch>
        </p:blipFill>
        <p:spPr>
          <a:xfrm>
            <a:off x="0" y="8611263"/>
            <a:ext cx="12874381" cy="679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rapezoid 5">
            <a:extLst>
              <a:ext uri="{FF2B5EF4-FFF2-40B4-BE49-F238E27FC236}">
                <a16:creationId xmlns:a16="http://schemas.microsoft.com/office/drawing/2014/main" id="{63F23AFC-B287-4F91-9E54-A7F81B66FCE1}"/>
              </a:ext>
            </a:extLst>
          </p:cNvPr>
          <p:cNvSpPr/>
          <p:nvPr/>
        </p:nvSpPr>
        <p:spPr>
          <a:xfrm>
            <a:off x="203200" y="4271114"/>
            <a:ext cx="4042797" cy="4408102"/>
          </a:xfrm>
          <a:prstGeom prst="trapezoid">
            <a:avLst>
              <a:gd name="adj" fmla="val 10337"/>
            </a:avLst>
          </a:prstGeom>
          <a:blipFill>
            <a:blip r:embed="rId4">
              <a:alphaModFix amt="50000"/>
            </a:blip>
            <a:stretch>
              <a:fillRect/>
            </a:stretch>
          </a:blip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96DF67-12CA-BF3B-D801-F1D3C56C9768}"/>
              </a:ext>
            </a:extLst>
          </p:cNvPr>
          <p:cNvPicPr>
            <a:picLocks noChangeAspect="1"/>
          </p:cNvPicPr>
          <p:nvPr/>
        </p:nvPicPr>
        <p:blipFill>
          <a:blip r:embed="rId3">
            <a:alphaModFix amt="50000"/>
          </a:blip>
          <a:stretch>
            <a:fillRect/>
          </a:stretch>
        </p:blipFill>
        <p:spPr>
          <a:xfrm>
            <a:off x="72782" y="926889"/>
            <a:ext cx="12801599" cy="517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TextBox 17">
            <a:extLst>
              <a:ext uri="{FF2B5EF4-FFF2-40B4-BE49-F238E27FC236}">
                <a16:creationId xmlns:a16="http://schemas.microsoft.com/office/drawing/2014/main" id="{0BD62087-CAE0-EA4C-6865-37BAC4058764}"/>
              </a:ext>
            </a:extLst>
          </p:cNvPr>
          <p:cNvSpPr txBox="1"/>
          <p:nvPr/>
        </p:nvSpPr>
        <p:spPr>
          <a:xfrm>
            <a:off x="266937" y="912654"/>
            <a:ext cx="6838950" cy="536494"/>
          </a:xfrm>
          <a:prstGeom prst="rect">
            <a:avLst/>
          </a:prstGeom>
          <a:noFill/>
        </p:spPr>
        <p:txBody>
          <a:bodyPr wrap="square">
            <a:spAutoFit/>
          </a:bodyPr>
          <a:lstStyle/>
          <a:p>
            <a:pPr marL="0" marR="0">
              <a:lnSpc>
                <a:spcPct val="107000"/>
              </a:lnSpc>
              <a:spcBef>
                <a:spcPts val="0"/>
              </a:spcBef>
              <a:spcAft>
                <a:spcPts val="0"/>
              </a:spcAft>
            </a:pPr>
            <a:r>
              <a:rPr lang="en-US" sz="2800" b="1" kern="0" cap="small" dirty="0">
                <a:effectLst/>
                <a:latin typeface="Calibri" panose="020F0502020204030204" pitchFamily="34" charset="0"/>
                <a:ea typeface="Aptos" panose="020B0004020202020204" pitchFamily="34" charset="0"/>
                <a:cs typeface="Times New Roman" panose="02020603050405020304" pitchFamily="18" charset="0"/>
              </a:rPr>
              <a:t>Testing Commitment</a:t>
            </a:r>
          </a:p>
        </p:txBody>
      </p: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A4702306-E479-53BF-0ADA-5F49A1AE90E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D3C35D22-6A12-FD04-52A2-1E7EB9190F7C}"/>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5</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2A255867-3D7F-460A-6560-D9461E6A048F}"/>
              </a:ext>
            </a:extLst>
          </p:cNvPr>
          <p:cNvGraphicFramePr/>
          <p:nvPr>
            <p:extLst>
              <p:ext uri="{D42A27DB-BD31-4B8C-83A1-F6EECF244321}">
                <p14:modId xmlns:p14="http://schemas.microsoft.com/office/powerpoint/2010/main" val="622952969"/>
              </p:ext>
            </p:extLst>
          </p:nvPr>
        </p:nvGraphicFramePr>
        <p:xfrm>
          <a:off x="1685709" y="3298052"/>
          <a:ext cx="10701306" cy="3393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91F5F78-3D9C-CE55-387E-1AAA55337570}"/>
              </a:ext>
            </a:extLst>
          </p:cNvPr>
          <p:cNvGraphicFramePr/>
          <p:nvPr>
            <p:extLst>
              <p:ext uri="{D42A27DB-BD31-4B8C-83A1-F6EECF244321}">
                <p14:modId xmlns:p14="http://schemas.microsoft.com/office/powerpoint/2010/main" val="3526262180"/>
              </p:ext>
            </p:extLst>
          </p:nvPr>
        </p:nvGraphicFramePr>
        <p:xfrm>
          <a:off x="2576946" y="6041230"/>
          <a:ext cx="9357069" cy="5742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CAA65165-B2DB-8101-F363-8BC43ADBB76C}"/>
              </a:ext>
            </a:extLst>
          </p:cNvPr>
          <p:cNvSpPr/>
          <p:nvPr/>
        </p:nvSpPr>
        <p:spPr>
          <a:xfrm>
            <a:off x="-179502" y="3723633"/>
            <a:ext cx="2756448" cy="5010549"/>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A1F1BE-8B30-13C5-62C5-3BD2FC9723AD}"/>
              </a:ext>
            </a:extLst>
          </p:cNvPr>
          <p:cNvSpPr txBox="1"/>
          <p:nvPr/>
        </p:nvSpPr>
        <p:spPr>
          <a:xfrm>
            <a:off x="832898" y="1071287"/>
            <a:ext cx="11729045" cy="2191049"/>
          </a:xfrm>
          <a:prstGeom prst="rect">
            <a:avLst/>
          </a:prstGeom>
          <a:noFill/>
        </p:spPr>
        <p:txBody>
          <a:bodyPr wrap="square">
            <a:spAutoFit/>
          </a:bodyPr>
          <a:lstStyle/>
          <a:p>
            <a:pPr marL="0" marR="0">
              <a:lnSpc>
                <a:spcPct val="115000"/>
              </a:lnSpc>
              <a:spcAft>
                <a:spcPts val="800"/>
              </a:spcAft>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Abraham could have easily worn a shirt that read, </a:t>
            </a:r>
            <a:r>
              <a:rPr lang="en-US" sz="2400" b="1" i="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My Way. </a:t>
            </a: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somewhere along the path of following God, he tossed out that shirt. Abraham grew to trust God and follow His ways. In Abraham’s later years, he faced his hardest challenge. It involved Isaac, his dearly beloved son. Abraham demonstrates how to stay committed, even when God’s ways are beyond human comprehension. </a:t>
            </a:r>
            <a:endParaRPr lang="en-US" sz="28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131F-4992-3308-B183-9D501C7BDDA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7E5AB532-3FBD-5BCC-2332-EC9C3D3841BF}"/>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54F32C42-71F7-64CB-74DA-617CED1E8C32}"/>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732B2F37-BB47-6C54-D36E-FD58F2812C9C}"/>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893C4B05-9C3A-4543-D487-61AF659B9C7B}"/>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6</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B3FB0119-45E3-9E14-FB50-9758753CFDEF}"/>
              </a:ext>
            </a:extLst>
          </p:cNvPr>
          <p:cNvGraphicFramePr/>
          <p:nvPr>
            <p:extLst>
              <p:ext uri="{D42A27DB-BD31-4B8C-83A1-F6EECF244321}">
                <p14:modId xmlns:p14="http://schemas.microsoft.com/office/powerpoint/2010/main" val="3878589840"/>
              </p:ext>
            </p:extLst>
          </p:nvPr>
        </p:nvGraphicFramePr>
        <p:xfrm>
          <a:off x="6034311" y="2905476"/>
          <a:ext cx="6255156" cy="417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arallelogram 7">
            <a:extLst>
              <a:ext uri="{FF2B5EF4-FFF2-40B4-BE49-F238E27FC236}">
                <a16:creationId xmlns:a16="http://schemas.microsoft.com/office/drawing/2014/main" id="{61EBF593-965F-EBC7-10DD-186E51911032}"/>
              </a:ext>
            </a:extLst>
          </p:cNvPr>
          <p:cNvSpPr/>
          <p:nvPr/>
        </p:nvSpPr>
        <p:spPr>
          <a:xfrm>
            <a:off x="-179502" y="3298053"/>
            <a:ext cx="6526514" cy="5436130"/>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FC67B-5D34-32CE-DAFD-0400165EDB88}"/>
              </a:ext>
            </a:extLst>
          </p:cNvPr>
          <p:cNvSpPr txBox="1"/>
          <p:nvPr/>
        </p:nvSpPr>
        <p:spPr>
          <a:xfrm>
            <a:off x="832898" y="1071287"/>
            <a:ext cx="11729045" cy="2191049"/>
          </a:xfrm>
          <a:prstGeom prst="rect">
            <a:avLst/>
          </a:prstGeom>
          <a:noFill/>
        </p:spPr>
        <p:txBody>
          <a:bodyPr wrap="square">
            <a:spAutoFit/>
          </a:bodyPr>
          <a:lstStyle/>
          <a:p>
            <a:pPr marL="0" marR="0">
              <a:lnSpc>
                <a:spcPct val="115000"/>
              </a:lnSpc>
              <a:spcAft>
                <a:spcPts val="800"/>
              </a:spcAft>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Abraham could have easily worn a shirt that read, </a:t>
            </a:r>
            <a:r>
              <a:rPr lang="en-US" sz="2400" b="1" i="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My Way. </a:t>
            </a: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somewhere along the path of following God, he tossed out that shirt. Abraham grew to trust God and follow His ways. In Abraham’s later years, he faced his hardest challenge. It involved Isaac, his dearly beloved son. Abraham demonstrates how to stay committed, even when God’s ways are beyond human comprehension. </a:t>
            </a:r>
            <a:endParaRPr lang="en-US" sz="28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0149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7BB5-28C9-AB11-9DA7-4FC48653A70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D7039DA6-ED10-5D26-AD63-CB81E0F56387}"/>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B24F1C86-8CFA-6796-380B-4082270A479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C3D6AA0B-DEB7-DCD3-EB95-6ECA60368C0A}"/>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4B8CB8E7-3BFB-348C-117D-5EE2BEA25092}"/>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7</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FAE49836-C24B-B3AC-B318-861E0D2761FE}"/>
              </a:ext>
            </a:extLst>
          </p:cNvPr>
          <p:cNvGraphicFramePr/>
          <p:nvPr/>
        </p:nvGraphicFramePr>
        <p:xfrm>
          <a:off x="313058" y="1193469"/>
          <a:ext cx="10701306" cy="368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79CADBAE-30DF-6A59-9768-D3E48483D049}"/>
              </a:ext>
            </a:extLst>
          </p:cNvPr>
          <p:cNvGraphicFramePr/>
          <p:nvPr/>
        </p:nvGraphicFramePr>
        <p:xfrm>
          <a:off x="1804979" y="3739526"/>
          <a:ext cx="11050352" cy="3393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E286B3DC-CEE0-F235-8418-8BECC4A7BCF2}"/>
              </a:ext>
            </a:extLst>
          </p:cNvPr>
          <p:cNvSpPr/>
          <p:nvPr/>
        </p:nvSpPr>
        <p:spPr>
          <a:xfrm>
            <a:off x="-179502" y="3723633"/>
            <a:ext cx="2756448" cy="5010549"/>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26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1E9D-AAF3-B788-34A5-A82B74515D5D}"/>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46695B55-4A65-C77B-758A-73E82F3E4F37}"/>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F2ECC6A5-A397-D353-B1EB-31BD245A329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41BADB69-9C13-CD31-7856-1E1954B46C91}"/>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79B55813-FA3D-0E7F-9905-6BB3BD163FB1}"/>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8</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3598F2C2-C754-5D89-03D3-682499CF0A4C}"/>
              </a:ext>
            </a:extLst>
          </p:cNvPr>
          <p:cNvGraphicFramePr/>
          <p:nvPr>
            <p:extLst>
              <p:ext uri="{D42A27DB-BD31-4B8C-83A1-F6EECF244321}">
                <p14:modId xmlns:p14="http://schemas.microsoft.com/office/powerpoint/2010/main" val="2405751769"/>
              </p:ext>
            </p:extLst>
          </p:nvPr>
        </p:nvGraphicFramePr>
        <p:xfrm>
          <a:off x="313058" y="1193469"/>
          <a:ext cx="9785099" cy="542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arallelogram 7">
            <a:extLst>
              <a:ext uri="{FF2B5EF4-FFF2-40B4-BE49-F238E27FC236}">
                <a16:creationId xmlns:a16="http://schemas.microsoft.com/office/drawing/2014/main" id="{D11B0497-D586-5271-AD1E-DD4FF71CE9FE}"/>
              </a:ext>
            </a:extLst>
          </p:cNvPr>
          <p:cNvSpPr/>
          <p:nvPr/>
        </p:nvSpPr>
        <p:spPr>
          <a:xfrm>
            <a:off x="3753015" y="1606170"/>
            <a:ext cx="9541153" cy="6953961"/>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 name="connsiteX0" fmla="*/ 0 w 4588888"/>
              <a:gd name="connsiteY0" fmla="*/ 5006922 h 5503871"/>
              <a:gd name="connsiteX1" fmla="*/ 2195370 w 4588888"/>
              <a:gd name="connsiteY1" fmla="*/ 0 h 5503871"/>
              <a:gd name="connsiteX2" fmla="*/ 3822448 w 4588888"/>
              <a:gd name="connsiteY2" fmla="*/ 913118 h 5503871"/>
              <a:gd name="connsiteX3" fmla="*/ 3530346 w 4588888"/>
              <a:gd name="connsiteY3" fmla="*/ 5503871 h 5503871"/>
              <a:gd name="connsiteX4" fmla="*/ 0 w 4588888"/>
              <a:gd name="connsiteY4" fmla="*/ 5006922 h 5503871"/>
              <a:gd name="connsiteX0" fmla="*/ 0 w 4588888"/>
              <a:gd name="connsiteY0" fmla="*/ 5006922 h 5503871"/>
              <a:gd name="connsiteX1" fmla="*/ 2195370 w 4588888"/>
              <a:gd name="connsiteY1" fmla="*/ 0 h 5503871"/>
              <a:gd name="connsiteX2" fmla="*/ 3822448 w 4588888"/>
              <a:gd name="connsiteY2" fmla="*/ 913118 h 5503871"/>
              <a:gd name="connsiteX3" fmla="*/ 3530346 w 4588888"/>
              <a:gd name="connsiteY3" fmla="*/ 5503871 h 5503871"/>
              <a:gd name="connsiteX4" fmla="*/ 0 w 4588888"/>
              <a:gd name="connsiteY4" fmla="*/ 5006922 h 5503871"/>
              <a:gd name="connsiteX0" fmla="*/ 0 w 6466579"/>
              <a:gd name="connsiteY0" fmla="*/ 5058266 h 5503871"/>
              <a:gd name="connsiteX1" fmla="*/ 4073061 w 6466579"/>
              <a:gd name="connsiteY1" fmla="*/ 0 h 5503871"/>
              <a:gd name="connsiteX2" fmla="*/ 5700139 w 6466579"/>
              <a:gd name="connsiteY2" fmla="*/ 913118 h 5503871"/>
              <a:gd name="connsiteX3" fmla="*/ 5408037 w 6466579"/>
              <a:gd name="connsiteY3" fmla="*/ 5503871 h 5503871"/>
              <a:gd name="connsiteX4" fmla="*/ 0 w 6466579"/>
              <a:gd name="connsiteY4" fmla="*/ 5058266 h 5503871"/>
              <a:gd name="connsiteX0" fmla="*/ 0 w 6466579"/>
              <a:gd name="connsiteY0" fmla="*/ 5167372 h 5612977"/>
              <a:gd name="connsiteX1" fmla="*/ 3098755 w 6466579"/>
              <a:gd name="connsiteY1" fmla="*/ 0 h 5612977"/>
              <a:gd name="connsiteX2" fmla="*/ 5700139 w 6466579"/>
              <a:gd name="connsiteY2" fmla="*/ 1022224 h 5612977"/>
              <a:gd name="connsiteX3" fmla="*/ 5408037 w 6466579"/>
              <a:gd name="connsiteY3" fmla="*/ 5612977 h 5612977"/>
              <a:gd name="connsiteX4" fmla="*/ 0 w 6466579"/>
              <a:gd name="connsiteY4" fmla="*/ 5167372 h 5612977"/>
              <a:gd name="connsiteX0" fmla="*/ 0 w 6466579"/>
              <a:gd name="connsiteY0" fmla="*/ 5167372 h 5612977"/>
              <a:gd name="connsiteX1" fmla="*/ 3098755 w 6466579"/>
              <a:gd name="connsiteY1" fmla="*/ 0 h 5612977"/>
              <a:gd name="connsiteX2" fmla="*/ 5700139 w 6466579"/>
              <a:gd name="connsiteY2" fmla="*/ 1022224 h 5612977"/>
              <a:gd name="connsiteX3" fmla="*/ 5408037 w 6466579"/>
              <a:gd name="connsiteY3" fmla="*/ 5612977 h 5612977"/>
              <a:gd name="connsiteX4" fmla="*/ 0 w 6466579"/>
              <a:gd name="connsiteY4" fmla="*/ 5167372 h 5612977"/>
              <a:gd name="connsiteX0" fmla="*/ 0 w 6642715"/>
              <a:gd name="connsiteY0" fmla="*/ 5167372 h 5612977"/>
              <a:gd name="connsiteX1" fmla="*/ 3098755 w 6642715"/>
              <a:gd name="connsiteY1" fmla="*/ 0 h 5612977"/>
              <a:gd name="connsiteX2" fmla="*/ 5700139 w 6642715"/>
              <a:gd name="connsiteY2" fmla="*/ 1022224 h 5612977"/>
              <a:gd name="connsiteX3" fmla="*/ 5408037 w 6642715"/>
              <a:gd name="connsiteY3" fmla="*/ 5612977 h 5612977"/>
              <a:gd name="connsiteX4" fmla="*/ 0 w 6642715"/>
              <a:gd name="connsiteY4" fmla="*/ 5167372 h 561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2715" h="5612977">
                <a:moveTo>
                  <a:pt x="0" y="5167372"/>
                </a:moveTo>
                <a:cubicBezTo>
                  <a:pt x="2190964" y="4900249"/>
                  <a:pt x="1712915" y="114024"/>
                  <a:pt x="3098755" y="0"/>
                </a:cubicBezTo>
                <a:cubicBezTo>
                  <a:pt x="5225680" y="76092"/>
                  <a:pt x="5525415" y="261519"/>
                  <a:pt x="5700139" y="1022224"/>
                </a:cubicBezTo>
                <a:cubicBezTo>
                  <a:pt x="6117425" y="2232792"/>
                  <a:pt x="7749840" y="5256832"/>
                  <a:pt x="5408037" y="5612977"/>
                </a:cubicBezTo>
                <a:cubicBezTo>
                  <a:pt x="4935829" y="5178136"/>
                  <a:pt x="1698335" y="5612642"/>
                  <a:pt x="0" y="5167372"/>
                </a:cubicBezTo>
                <a:close/>
              </a:path>
            </a:pathLst>
          </a:cu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833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6062-22E1-0F97-D34C-BD538960AB9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3F0459CE-35A9-662C-E07F-2CE12BD2D862}"/>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B483A0B8-0608-0CDF-408A-280C8205270E}"/>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DB7F6F1D-ECD1-727F-7719-10DBDCC91A8F}"/>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3543E514-BFAE-3805-D059-FF5DDA554403}"/>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9</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25AB45D-73E1-C96F-C10C-D7D94DE1CAF8}"/>
              </a:ext>
            </a:extLst>
          </p:cNvPr>
          <p:cNvGraphicFramePr/>
          <p:nvPr>
            <p:extLst>
              <p:ext uri="{D42A27DB-BD31-4B8C-83A1-F6EECF244321}">
                <p14:modId xmlns:p14="http://schemas.microsoft.com/office/powerpoint/2010/main" val="188835743"/>
              </p:ext>
            </p:extLst>
          </p:nvPr>
        </p:nvGraphicFramePr>
        <p:xfrm>
          <a:off x="313058" y="1193469"/>
          <a:ext cx="10701306" cy="368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764C9E67-021B-AEB0-B39C-20CA14A4465D}"/>
              </a:ext>
            </a:extLst>
          </p:cNvPr>
          <p:cNvGraphicFramePr/>
          <p:nvPr>
            <p:extLst>
              <p:ext uri="{D42A27DB-BD31-4B8C-83A1-F6EECF244321}">
                <p14:modId xmlns:p14="http://schemas.microsoft.com/office/powerpoint/2010/main" val="2285966595"/>
              </p:ext>
            </p:extLst>
          </p:nvPr>
        </p:nvGraphicFramePr>
        <p:xfrm>
          <a:off x="1954448" y="4391533"/>
          <a:ext cx="11050352" cy="3393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BB81E8A3-9DF4-1574-984C-AED77D602287}"/>
              </a:ext>
            </a:extLst>
          </p:cNvPr>
          <p:cNvSpPr/>
          <p:nvPr/>
        </p:nvSpPr>
        <p:spPr>
          <a:xfrm>
            <a:off x="-127221" y="4391533"/>
            <a:ext cx="2756448" cy="4389144"/>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75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8625</TotalTime>
  <Words>8287</Words>
  <Application>Microsoft Office PowerPoint</Application>
  <PresentationFormat>Custom</PresentationFormat>
  <Paragraphs>485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Arial Black</vt:lpstr>
      <vt:lpstr>Calibri</vt:lpstr>
      <vt:lpstr>Gotham Medium</vt:lpstr>
      <vt:lpstr>Helvetica Neue</vt:lpstr>
      <vt:lpstr>Palatino Linotype</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Stanford Bowman</cp:lastModifiedBy>
  <cp:revision>257</cp:revision>
  <dcterms:modified xsi:type="dcterms:W3CDTF">2025-06-11T02:30:22Z</dcterms:modified>
</cp:coreProperties>
</file>