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407" r:id="rId2"/>
    <p:sldId id="272" r:id="rId3"/>
    <p:sldId id="376" r:id="rId4"/>
    <p:sldId id="443" r:id="rId5"/>
    <p:sldId id="433" r:id="rId6"/>
    <p:sldId id="399" r:id="rId7"/>
    <p:sldId id="452" r:id="rId8"/>
    <p:sldId id="444" r:id="rId9"/>
    <p:sldId id="451" r:id="rId10"/>
    <p:sldId id="456" r:id="rId11"/>
    <p:sldId id="464" r:id="rId12"/>
    <p:sldId id="427" r:id="rId13"/>
    <p:sldId id="470" r:id="rId14"/>
    <p:sldId id="439" r:id="rId15"/>
    <p:sldId id="421" r:id="rId16"/>
    <p:sldId id="393" r:id="rId17"/>
    <p:sldId id="440" r:id="rId18"/>
    <p:sldId id="472" r:id="rId19"/>
    <p:sldId id="4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72A7A5-D8BB-4513-BE5D-527F789A3346}" v="316" dt="2025-06-24T23:50:41.1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29" autoAdjust="0"/>
    <p:restoredTop sz="38716" autoAdjust="0"/>
  </p:normalViewPr>
  <p:slideViewPr>
    <p:cSldViewPr>
      <p:cViewPr varScale="1">
        <p:scale>
          <a:sx n="18" d="100"/>
          <a:sy n="18" d="100"/>
        </p:scale>
        <p:origin x="2898" y="252"/>
      </p:cViewPr>
      <p:guideLst>
        <p:guide orient="horz" pos="2160"/>
        <p:guide pos="3840"/>
      </p:guideLst>
    </p:cSldViewPr>
  </p:slideViewPr>
  <p:outlineViewPr>
    <p:cViewPr>
      <p:scale>
        <a:sx n="33" d="100"/>
        <a:sy n="33" d="100"/>
      </p:scale>
      <p:origin x="0" y="-534"/>
    </p:cViewPr>
  </p:outlineViewPr>
  <p:notesTextViewPr>
    <p:cViewPr>
      <p:scale>
        <a:sx n="3" d="2"/>
        <a:sy n="3" d="2"/>
      </p:scale>
      <p:origin x="0" y="0"/>
    </p:cViewPr>
  </p:notesTextViewPr>
  <p:sorterViewPr>
    <p:cViewPr>
      <p:scale>
        <a:sx n="100" d="100"/>
        <a:sy n="100" d="100"/>
      </p:scale>
      <p:origin x="0" y="-550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3010F8F4-3B9F-4007-A0CB-9BA7081F0867}"/>
    <pc:docChg chg="undo custSel addSld delSld modSld sldOrd">
      <pc:chgData name="Stanford Bowman" userId="6ede3e4e1afbea80" providerId="LiveId" clId="{3010F8F4-3B9F-4007-A0CB-9BA7081F0867}" dt="2024-03-05T14:50:21.994" v="404"/>
      <pc:docMkLst>
        <pc:docMk/>
      </pc:docMkLst>
      <pc:sldChg chg="modSp mod modNotesTx">
        <pc:chgData name="Stanford Bowman" userId="6ede3e4e1afbea80" providerId="LiveId" clId="{3010F8F4-3B9F-4007-A0CB-9BA7081F0867}" dt="2024-03-01T19:43:01.109" v="81" actId="14100"/>
        <pc:sldMkLst>
          <pc:docMk/>
          <pc:sldMk cId="3640834202" sldId="272"/>
        </pc:sldMkLst>
      </pc:sldChg>
      <pc:sldChg chg="modSp mod modNotesTx">
        <pc:chgData name="Stanford Bowman" userId="6ede3e4e1afbea80" providerId="LiveId" clId="{3010F8F4-3B9F-4007-A0CB-9BA7081F0867}" dt="2024-03-01T19:50:32.272" v="117"/>
        <pc:sldMkLst>
          <pc:docMk/>
          <pc:sldMk cId="2484662368" sldId="376"/>
        </pc:sldMkLst>
      </pc:sldChg>
      <pc:sldChg chg="addSp delSp modSp mod modNotes modNotesTx">
        <pc:chgData name="Stanford Bowman" userId="6ede3e4e1afbea80" providerId="LiveId" clId="{3010F8F4-3B9F-4007-A0CB-9BA7081F0867}" dt="2024-03-01T19:54:51.735" v="150" actId="1038"/>
        <pc:sldMkLst>
          <pc:docMk/>
          <pc:sldMk cId="2892897188" sldId="399"/>
        </pc:sldMkLst>
      </pc:sldChg>
      <pc:sldChg chg="addSp delSp modSp mod">
        <pc:chgData name="Stanford Bowman" userId="6ede3e4e1afbea80" providerId="LiveId" clId="{3010F8F4-3B9F-4007-A0CB-9BA7081F0867}" dt="2024-03-01T19:40:02.051" v="79" actId="14100"/>
        <pc:sldMkLst>
          <pc:docMk/>
          <pc:sldMk cId="247400631" sldId="407"/>
        </pc:sldMkLst>
      </pc:sldChg>
      <pc:sldChg chg="modSp mod modNotes">
        <pc:chgData name="Stanford Bowman" userId="6ede3e4e1afbea80" providerId="LiveId" clId="{3010F8F4-3B9F-4007-A0CB-9BA7081F0867}" dt="2024-03-01T19:10:53.568" v="24"/>
        <pc:sldMkLst>
          <pc:docMk/>
          <pc:sldMk cId="3452085809" sldId="421"/>
        </pc:sldMkLst>
      </pc:sldChg>
      <pc:sldChg chg="modSp mod modNotes modNotesTx">
        <pc:chgData name="Stanford Bowman" userId="6ede3e4e1afbea80" providerId="LiveId" clId="{3010F8F4-3B9F-4007-A0CB-9BA7081F0867}" dt="2024-03-01T21:18:26.322" v="402" actId="27636"/>
        <pc:sldMkLst>
          <pc:docMk/>
          <pc:sldMk cId="1728645258" sldId="427"/>
        </pc:sldMkLst>
      </pc:sldChg>
      <pc:sldChg chg="modSp mod">
        <pc:chgData name="Stanford Bowman" userId="6ede3e4e1afbea80" providerId="LiveId" clId="{3010F8F4-3B9F-4007-A0CB-9BA7081F0867}" dt="2024-03-01T19:49:19.908" v="115"/>
        <pc:sldMkLst>
          <pc:docMk/>
          <pc:sldMk cId="448714953" sldId="433"/>
        </pc:sldMkLst>
      </pc:sldChg>
      <pc:sldChg chg="modSp mod">
        <pc:chgData name="Stanford Bowman" userId="6ede3e4e1afbea80" providerId="LiveId" clId="{3010F8F4-3B9F-4007-A0CB-9BA7081F0867}" dt="2024-03-01T19:07:10.204" v="14" actId="27636"/>
        <pc:sldMkLst>
          <pc:docMk/>
          <pc:sldMk cId="3129728577" sldId="439"/>
        </pc:sldMkLst>
      </pc:sldChg>
      <pc:sldChg chg="modSp mod">
        <pc:chgData name="Stanford Bowman" userId="6ede3e4e1afbea80" providerId="LiveId" clId="{3010F8F4-3B9F-4007-A0CB-9BA7081F0867}" dt="2024-03-01T19:08:37.027" v="20"/>
        <pc:sldMkLst>
          <pc:docMk/>
          <pc:sldMk cId="4073456698" sldId="440"/>
        </pc:sldMkLst>
      </pc:sldChg>
      <pc:sldChg chg="modSp mod modNotesTx">
        <pc:chgData name="Stanford Bowman" userId="6ede3e4e1afbea80" providerId="LiveId" clId="{3010F8F4-3B9F-4007-A0CB-9BA7081F0867}" dt="2024-03-01T19:46:28.806" v="95"/>
        <pc:sldMkLst>
          <pc:docMk/>
          <pc:sldMk cId="3097525468" sldId="443"/>
        </pc:sldMkLst>
      </pc:sldChg>
      <pc:sldChg chg="modSp mod modNotesTx">
        <pc:chgData name="Stanford Bowman" userId="6ede3e4e1afbea80" providerId="LiveId" clId="{3010F8F4-3B9F-4007-A0CB-9BA7081F0867}" dt="2024-03-01T20:11:00.041" v="194" actId="14100"/>
        <pc:sldMkLst>
          <pc:docMk/>
          <pc:sldMk cId="2564358576" sldId="444"/>
        </pc:sldMkLst>
      </pc:sldChg>
      <pc:sldChg chg="modSp del mod">
        <pc:chgData name="Stanford Bowman" userId="6ede3e4e1afbea80" providerId="LiveId" clId="{3010F8F4-3B9F-4007-A0CB-9BA7081F0867}" dt="2024-03-01T20:59:43.093" v="354" actId="47"/>
        <pc:sldMkLst>
          <pc:docMk/>
          <pc:sldMk cId="1575928774" sldId="446"/>
        </pc:sldMkLst>
      </pc:sldChg>
      <pc:sldChg chg="modSp del mod">
        <pc:chgData name="Stanford Bowman" userId="6ede3e4e1afbea80" providerId="LiveId" clId="{3010F8F4-3B9F-4007-A0CB-9BA7081F0867}" dt="2024-03-01T19:55:11.118" v="152" actId="2696"/>
        <pc:sldMkLst>
          <pc:docMk/>
          <pc:sldMk cId="3371735301" sldId="450"/>
        </pc:sldMkLst>
      </pc:sldChg>
      <pc:sldChg chg="modSp mod modNotesTx">
        <pc:chgData name="Stanford Bowman" userId="6ede3e4e1afbea80" providerId="LiveId" clId="{3010F8F4-3B9F-4007-A0CB-9BA7081F0867}" dt="2024-03-01T20:47:17.702" v="232" actId="20577"/>
        <pc:sldMkLst>
          <pc:docMk/>
          <pc:sldMk cId="932772418" sldId="451"/>
        </pc:sldMkLst>
      </pc:sldChg>
      <pc:sldChg chg="modSp mod ord modNotesTx">
        <pc:chgData name="Stanford Bowman" userId="6ede3e4e1afbea80" providerId="LiveId" clId="{3010F8F4-3B9F-4007-A0CB-9BA7081F0867}" dt="2024-03-01T20:53:06.612" v="277"/>
        <pc:sldMkLst>
          <pc:docMk/>
          <pc:sldMk cId="2429234805" sldId="452"/>
        </pc:sldMkLst>
      </pc:sldChg>
      <pc:sldChg chg="modSp mod">
        <pc:chgData name="Stanford Bowman" userId="6ede3e4e1afbea80" providerId="LiveId" clId="{3010F8F4-3B9F-4007-A0CB-9BA7081F0867}" dt="2024-03-01T19:07:10.093" v="10" actId="27636"/>
        <pc:sldMkLst>
          <pc:docMk/>
          <pc:sldMk cId="1907667443" sldId="453"/>
        </pc:sldMkLst>
      </pc:sldChg>
      <pc:sldChg chg="modSp del mod">
        <pc:chgData name="Stanford Bowman" userId="6ede3e4e1afbea80" providerId="LiveId" clId="{3010F8F4-3B9F-4007-A0CB-9BA7081F0867}" dt="2024-03-01T19:55:04.761" v="151" actId="2696"/>
        <pc:sldMkLst>
          <pc:docMk/>
          <pc:sldMk cId="559459133" sldId="454"/>
        </pc:sldMkLst>
      </pc:sldChg>
      <pc:sldChg chg="addSp delSp modSp mod modNotes modNotesTx">
        <pc:chgData name="Stanford Bowman" userId="6ede3e4e1afbea80" providerId="LiveId" clId="{3010F8F4-3B9F-4007-A0CB-9BA7081F0867}" dt="2024-03-01T20:59:22.924" v="353" actId="14100"/>
        <pc:sldMkLst>
          <pc:docMk/>
          <pc:sldMk cId="2129206862" sldId="456"/>
        </pc:sldMkLst>
      </pc:sldChg>
      <pc:sldChg chg="modSp del mod">
        <pc:chgData name="Stanford Bowman" userId="6ede3e4e1afbea80" providerId="LiveId" clId="{3010F8F4-3B9F-4007-A0CB-9BA7081F0867}" dt="2024-03-01T20:59:43.093" v="354" actId="47"/>
        <pc:sldMkLst>
          <pc:docMk/>
          <pc:sldMk cId="2099062616" sldId="457"/>
        </pc:sldMkLst>
      </pc:sldChg>
      <pc:sldChg chg="modSp">
        <pc:chgData name="Stanford Bowman" userId="6ede3e4e1afbea80" providerId="LiveId" clId="{3010F8F4-3B9F-4007-A0CB-9BA7081F0867}" dt="2024-03-01T19:07:09.829" v="0"/>
        <pc:sldMkLst>
          <pc:docMk/>
          <pc:sldMk cId="271214270" sldId="458"/>
        </pc:sldMkLst>
      </pc:sldChg>
      <pc:sldChg chg="modSp mod">
        <pc:chgData name="Stanford Bowman" userId="6ede3e4e1afbea80" providerId="LiveId" clId="{3010F8F4-3B9F-4007-A0CB-9BA7081F0867}" dt="2024-03-01T19:08:37.027" v="20"/>
        <pc:sldMkLst>
          <pc:docMk/>
          <pc:sldMk cId="3188851689" sldId="460"/>
        </pc:sldMkLst>
      </pc:sldChg>
      <pc:sldChg chg="modSp mod">
        <pc:chgData name="Stanford Bowman" userId="6ede3e4e1afbea80" providerId="LiveId" clId="{3010F8F4-3B9F-4007-A0CB-9BA7081F0867}" dt="2024-03-01T19:08:37.027" v="20"/>
        <pc:sldMkLst>
          <pc:docMk/>
          <pc:sldMk cId="1189522375" sldId="461"/>
        </pc:sldMkLst>
      </pc:sldChg>
      <pc:sldChg chg="modSp mod">
        <pc:chgData name="Stanford Bowman" userId="6ede3e4e1afbea80" providerId="LiveId" clId="{3010F8F4-3B9F-4007-A0CB-9BA7081F0867}" dt="2024-03-01T19:08:37.027" v="20"/>
        <pc:sldMkLst>
          <pc:docMk/>
          <pc:sldMk cId="1225092194" sldId="462"/>
        </pc:sldMkLst>
      </pc:sldChg>
      <pc:sldChg chg="new">
        <pc:chgData name="Stanford Bowman" userId="6ede3e4e1afbea80" providerId="LiveId" clId="{3010F8F4-3B9F-4007-A0CB-9BA7081F0867}" dt="2024-03-01T20:46:16.430" v="230" actId="680"/>
        <pc:sldMkLst>
          <pc:docMk/>
          <pc:sldMk cId="210856030" sldId="463"/>
        </pc:sldMkLst>
      </pc:sldChg>
      <pc:sldChg chg="modSp add mod modNotesTx">
        <pc:chgData name="Stanford Bowman" userId="6ede3e4e1afbea80" providerId="LiveId" clId="{3010F8F4-3B9F-4007-A0CB-9BA7081F0867}" dt="2024-03-01T21:12:10.325" v="382" actId="1076"/>
        <pc:sldMkLst>
          <pc:docMk/>
          <pc:sldMk cId="46621042" sldId="464"/>
        </pc:sldMkLst>
      </pc:sldChg>
      <pc:sldChg chg="modSp mod modNotesTx">
        <pc:chgData name="Stanford Bowman" userId="6ede3e4e1afbea80" providerId="LiveId" clId="{3010F8F4-3B9F-4007-A0CB-9BA7081F0867}" dt="2024-03-05T14:50:21.994" v="404"/>
        <pc:sldMkLst>
          <pc:docMk/>
          <pc:sldMk cId="2213818823" sldId="468"/>
        </pc:sldMkLst>
      </pc:sldChg>
    </pc:docChg>
  </pc:docChgLst>
  <pc:docChgLst>
    <pc:chgData name="Stanford Bowman" userId="6ede3e4e1afbea80" providerId="LiveId" clId="{C272A7A5-D8BB-4513-BE5D-527F789A3346}"/>
    <pc:docChg chg="undo custSel addSld delSld modSld sldOrd">
      <pc:chgData name="Stanford Bowman" userId="6ede3e4e1afbea80" providerId="LiveId" clId="{C272A7A5-D8BB-4513-BE5D-527F789A3346}" dt="2025-06-24T23:48:43.406" v="873" actId="27636"/>
      <pc:docMkLst>
        <pc:docMk/>
      </pc:docMkLst>
      <pc:sldChg chg="modSp mod ord">
        <pc:chgData name="Stanford Bowman" userId="6ede3e4e1afbea80" providerId="LiveId" clId="{C272A7A5-D8BB-4513-BE5D-527F789A3346}" dt="2025-06-24T02:22:49.590" v="621"/>
        <pc:sldMkLst>
          <pc:docMk/>
          <pc:sldMk cId="3640834202" sldId="272"/>
        </pc:sldMkLst>
        <pc:spChg chg="mod">
          <ac:chgData name="Stanford Bowman" userId="6ede3e4e1afbea80" providerId="LiveId" clId="{C272A7A5-D8BB-4513-BE5D-527F789A3346}" dt="2025-06-23T17:55:09.643" v="74" actId="14100"/>
          <ac:spMkLst>
            <pc:docMk/>
            <pc:sldMk cId="3640834202" sldId="272"/>
            <ac:spMk id="3" creationId="{8E96479F-F1ED-4687-AE71-EA8CB801D3F4}"/>
          </ac:spMkLst>
        </pc:spChg>
        <pc:spChg chg="mod">
          <ac:chgData name="Stanford Bowman" userId="6ede3e4e1afbea80" providerId="LiveId" clId="{C272A7A5-D8BB-4513-BE5D-527F789A3346}" dt="2025-06-23T17:54:11.026" v="62" actId="20577"/>
          <ac:spMkLst>
            <pc:docMk/>
            <pc:sldMk cId="3640834202" sldId="272"/>
            <ac:spMk id="11" creationId="{0F861137-455F-4156-A89B-7B5E22E8E984}"/>
          </ac:spMkLst>
        </pc:spChg>
        <pc:spChg chg="mod">
          <ac:chgData name="Stanford Bowman" userId="6ede3e4e1afbea80" providerId="LiveId" clId="{C272A7A5-D8BB-4513-BE5D-527F789A3346}" dt="2025-06-23T17:54:57.260" v="71" actId="20577"/>
          <ac:spMkLst>
            <pc:docMk/>
            <pc:sldMk cId="3640834202" sldId="272"/>
            <ac:spMk id="16" creationId="{42D81312-EC24-4AE0-B13D-2FAB2FD9637B}"/>
          </ac:spMkLst>
        </pc:spChg>
      </pc:sldChg>
      <pc:sldChg chg="addSp modSp mod modNotes modNotesTx">
        <pc:chgData name="Stanford Bowman" userId="6ede3e4e1afbea80" providerId="LiveId" clId="{C272A7A5-D8BB-4513-BE5D-527F789A3346}" dt="2025-06-24T22:53:26.121" v="849" actId="113"/>
        <pc:sldMkLst>
          <pc:docMk/>
          <pc:sldMk cId="2484662368" sldId="376"/>
        </pc:sldMkLst>
        <pc:spChg chg="mod">
          <ac:chgData name="Stanford Bowman" userId="6ede3e4e1afbea80" providerId="LiveId" clId="{C272A7A5-D8BB-4513-BE5D-527F789A3346}" dt="2025-06-23T17:21:38.218" v="26" actId="207"/>
          <ac:spMkLst>
            <pc:docMk/>
            <pc:sldMk cId="2484662368" sldId="376"/>
            <ac:spMk id="2" creationId="{294F3875-4BE8-4D80-AD7C-B50443ECDC03}"/>
          </ac:spMkLst>
        </pc:spChg>
        <pc:spChg chg="add mod">
          <ac:chgData name="Stanford Bowman" userId="6ede3e4e1afbea80" providerId="LiveId" clId="{C272A7A5-D8BB-4513-BE5D-527F789A3346}" dt="2025-06-23T18:00:32.668" v="106" actId="1076"/>
          <ac:spMkLst>
            <pc:docMk/>
            <pc:sldMk cId="2484662368" sldId="376"/>
            <ac:spMk id="5" creationId="{46C4F7A6-E5E3-B534-83E3-6CAAF2829164}"/>
          </ac:spMkLst>
        </pc:spChg>
        <pc:spChg chg="mod">
          <ac:chgData name="Stanford Bowman" userId="6ede3e4e1afbea80" providerId="LiveId" clId="{C272A7A5-D8BB-4513-BE5D-527F789A3346}" dt="2025-06-23T18:05:35.072" v="115"/>
          <ac:spMkLst>
            <pc:docMk/>
            <pc:sldMk cId="2484662368" sldId="376"/>
            <ac:spMk id="15" creationId="{3C4A546D-0018-40BA-A5FD-75A46D201506}"/>
          </ac:spMkLst>
        </pc:spChg>
        <pc:spChg chg="mod">
          <ac:chgData name="Stanford Bowman" userId="6ede3e4e1afbea80" providerId="LiveId" clId="{C272A7A5-D8BB-4513-BE5D-527F789A3346}" dt="2025-06-23T18:08:18.731" v="144" actId="27636"/>
          <ac:spMkLst>
            <pc:docMk/>
            <pc:sldMk cId="2484662368" sldId="376"/>
            <ac:spMk id="22" creationId="{8F68DF59-7286-4940-83AC-0942762905DB}"/>
          </ac:spMkLst>
        </pc:spChg>
        <pc:spChg chg="mod">
          <ac:chgData name="Stanford Bowman" userId="6ede3e4e1afbea80" providerId="LiveId" clId="{C272A7A5-D8BB-4513-BE5D-527F789A3346}" dt="2025-06-23T18:00:24.530" v="105" actId="14"/>
          <ac:spMkLst>
            <pc:docMk/>
            <pc:sldMk cId="2484662368" sldId="376"/>
            <ac:spMk id="24" creationId="{69CEFE4A-6B6E-4728-B42A-C8F77D17A120}"/>
          </ac:spMkLst>
        </pc:spChg>
        <pc:spChg chg="mod">
          <ac:chgData name="Stanford Bowman" userId="6ede3e4e1afbea80" providerId="LiveId" clId="{C272A7A5-D8BB-4513-BE5D-527F789A3346}" dt="2025-06-23T18:01:02.746" v="114" actId="1036"/>
          <ac:spMkLst>
            <pc:docMk/>
            <pc:sldMk cId="2484662368" sldId="376"/>
            <ac:spMk id="25" creationId="{E60F60CB-9085-45BA-95A1-7A8237587305}"/>
          </ac:spMkLst>
        </pc:spChg>
        <pc:grpChg chg="mod">
          <ac:chgData name="Stanford Bowman" userId="6ede3e4e1afbea80" providerId="LiveId" clId="{C272A7A5-D8BB-4513-BE5D-527F789A3346}" dt="2025-06-23T18:00:03.649" v="101" actId="1076"/>
          <ac:grpSpMkLst>
            <pc:docMk/>
            <pc:sldMk cId="2484662368" sldId="376"/>
            <ac:grpSpMk id="23" creationId="{E192ACE7-0D47-4DD7-AB55-1DD2F90581CD}"/>
          </ac:grpSpMkLst>
        </pc:grpChg>
        <pc:picChg chg="add">
          <ac:chgData name="Stanford Bowman" userId="6ede3e4e1afbea80" providerId="LiveId" clId="{C272A7A5-D8BB-4513-BE5D-527F789A3346}" dt="2025-06-23T17:20:28.965" v="24"/>
          <ac:picMkLst>
            <pc:docMk/>
            <pc:sldMk cId="2484662368" sldId="376"/>
            <ac:picMk id="3" creationId="{BAFC1206-0FAC-B1D9-1142-9663E2D63C2A}"/>
          </ac:picMkLst>
        </pc:picChg>
      </pc:sldChg>
      <pc:sldChg chg="addSp modSp mod">
        <pc:chgData name="Stanford Bowman" userId="6ede3e4e1afbea80" providerId="LiveId" clId="{C272A7A5-D8BB-4513-BE5D-527F789A3346}" dt="2025-06-24T02:57:20.183" v="740" actId="6549"/>
        <pc:sldMkLst>
          <pc:docMk/>
          <pc:sldMk cId="3093456043" sldId="393"/>
        </pc:sldMkLst>
        <pc:spChg chg="add mod">
          <ac:chgData name="Stanford Bowman" userId="6ede3e4e1afbea80" providerId="LiveId" clId="{C272A7A5-D8BB-4513-BE5D-527F789A3346}" dt="2025-06-24T02:56:27.738" v="727" actId="207"/>
          <ac:spMkLst>
            <pc:docMk/>
            <pc:sldMk cId="3093456043" sldId="393"/>
            <ac:spMk id="2" creationId="{8FEF6262-D638-992D-7271-239583A3E19D}"/>
          </ac:spMkLst>
        </pc:spChg>
        <pc:spChg chg="mod">
          <ac:chgData name="Stanford Bowman" userId="6ede3e4e1afbea80" providerId="LiveId" clId="{C272A7A5-D8BB-4513-BE5D-527F789A3346}" dt="2025-06-24T02:55:37.935" v="720" actId="1076"/>
          <ac:spMkLst>
            <pc:docMk/>
            <pc:sldMk cId="3093456043" sldId="393"/>
            <ac:spMk id="12" creationId="{23F08298-F5E3-4123-BDAC-1FA06E9A9854}"/>
          </ac:spMkLst>
        </pc:spChg>
        <pc:spChg chg="mod">
          <ac:chgData name="Stanford Bowman" userId="6ede3e4e1afbea80" providerId="LiveId" clId="{C272A7A5-D8BB-4513-BE5D-527F789A3346}" dt="2025-06-24T02:56:05.343" v="723" actId="14100"/>
          <ac:spMkLst>
            <pc:docMk/>
            <pc:sldMk cId="3093456043" sldId="393"/>
            <ac:spMk id="14" creationId="{F8D0999E-4264-487C-93ED-24210A5668CA}"/>
          </ac:spMkLst>
        </pc:spChg>
        <pc:spChg chg="mod">
          <ac:chgData name="Stanford Bowman" userId="6ede3e4e1afbea80" providerId="LiveId" clId="{C272A7A5-D8BB-4513-BE5D-527F789A3346}" dt="2025-06-24T02:57:20.183" v="740" actId="6549"/>
          <ac:spMkLst>
            <pc:docMk/>
            <pc:sldMk cId="3093456043" sldId="393"/>
            <ac:spMk id="24" creationId="{1167D81D-240C-4026-946B-0D6E39A2925F}"/>
          </ac:spMkLst>
        </pc:spChg>
        <pc:spChg chg="mod">
          <ac:chgData name="Stanford Bowman" userId="6ede3e4e1afbea80" providerId="LiveId" clId="{C272A7A5-D8BB-4513-BE5D-527F789A3346}" dt="2025-06-24T02:55:27.965" v="719" actId="14100"/>
          <ac:spMkLst>
            <pc:docMk/>
            <pc:sldMk cId="3093456043" sldId="393"/>
            <ac:spMk id="28" creationId="{42E1562E-E608-4D5E-8FE5-829C046080EC}"/>
          </ac:spMkLst>
        </pc:spChg>
      </pc:sldChg>
      <pc:sldChg chg="addSp delSp modSp mod modNotes modNotesTx">
        <pc:chgData name="Stanford Bowman" userId="6ede3e4e1afbea80" providerId="LiveId" clId="{C272A7A5-D8BB-4513-BE5D-527F789A3346}" dt="2025-06-24T22:59:47.797" v="854" actId="20577"/>
        <pc:sldMkLst>
          <pc:docMk/>
          <pc:sldMk cId="2892897188" sldId="399"/>
        </pc:sldMkLst>
        <pc:spChg chg="del">
          <ac:chgData name="Stanford Bowman" userId="6ede3e4e1afbea80" providerId="LiveId" clId="{C272A7A5-D8BB-4513-BE5D-527F789A3346}" dt="2025-06-23T18:27:04.041" v="185" actId="478"/>
          <ac:spMkLst>
            <pc:docMk/>
            <pc:sldMk cId="2892897188" sldId="399"/>
            <ac:spMk id="2" creationId="{99C0E81B-B71E-0BDA-D22B-6D7BDE52A1A8}"/>
          </ac:spMkLst>
        </pc:spChg>
        <pc:spChg chg="add mod">
          <ac:chgData name="Stanford Bowman" userId="6ede3e4e1afbea80" providerId="LiveId" clId="{C272A7A5-D8BB-4513-BE5D-527F789A3346}" dt="2025-06-23T18:31:32.296" v="232" actId="1035"/>
          <ac:spMkLst>
            <pc:docMk/>
            <pc:sldMk cId="2892897188" sldId="399"/>
            <ac:spMk id="3" creationId="{666A7CA2-3700-C78B-19A2-E1AA1DB3069F}"/>
          </ac:spMkLst>
        </pc:spChg>
        <pc:spChg chg="mod">
          <ac:chgData name="Stanford Bowman" userId="6ede3e4e1afbea80" providerId="LiveId" clId="{C272A7A5-D8BB-4513-BE5D-527F789A3346}" dt="2025-06-23T18:31:15.957" v="222" actId="1036"/>
          <ac:spMkLst>
            <pc:docMk/>
            <pc:sldMk cId="2892897188" sldId="399"/>
            <ac:spMk id="27" creationId="{5D12579F-ED0B-4F28-9022-D18F2789D03C}"/>
          </ac:spMkLst>
        </pc:spChg>
        <pc:spChg chg="mod">
          <ac:chgData name="Stanford Bowman" userId="6ede3e4e1afbea80" providerId="LiveId" clId="{C272A7A5-D8BB-4513-BE5D-527F789A3346}" dt="2025-06-23T18:08:18.582" v="132" actId="27636"/>
          <ac:spMkLst>
            <pc:docMk/>
            <pc:sldMk cId="2892897188" sldId="399"/>
            <ac:spMk id="28" creationId="{9E823B42-FD48-4E90-B684-16A5988304F2}"/>
          </ac:spMkLst>
        </pc:spChg>
        <pc:picChg chg="mod modCrop">
          <ac:chgData name="Stanford Bowman" userId="6ede3e4e1afbea80" providerId="LiveId" clId="{C272A7A5-D8BB-4513-BE5D-527F789A3346}" dt="2025-06-23T18:33:47.594" v="236" actId="14100"/>
          <ac:picMkLst>
            <pc:docMk/>
            <pc:sldMk cId="2892897188" sldId="399"/>
            <ac:picMk id="9" creationId="{D13AB1D7-E97A-4646-8BDD-A3E31B1B1AA2}"/>
          </ac:picMkLst>
        </pc:picChg>
      </pc:sldChg>
      <pc:sldChg chg="modSp mod ord">
        <pc:chgData name="Stanford Bowman" userId="6ede3e4e1afbea80" providerId="LiveId" clId="{C272A7A5-D8BB-4513-BE5D-527F789A3346}" dt="2025-06-24T02:22:03.479" v="615"/>
        <pc:sldMkLst>
          <pc:docMk/>
          <pc:sldMk cId="247400631" sldId="407"/>
        </pc:sldMkLst>
        <pc:spChg chg="mod">
          <ac:chgData name="Stanford Bowman" userId="6ede3e4e1afbea80" providerId="LiveId" clId="{C272A7A5-D8BB-4513-BE5D-527F789A3346}" dt="2025-06-23T17:52:57.577" v="57"/>
          <ac:spMkLst>
            <pc:docMk/>
            <pc:sldMk cId="247400631" sldId="407"/>
            <ac:spMk id="2" creationId="{342561F7-2A6A-EC0C-27B2-7AD3320EDB3B}"/>
          </ac:spMkLst>
        </pc:spChg>
        <pc:spChg chg="mod">
          <ac:chgData name="Stanford Bowman" userId="6ede3e4e1afbea80" providerId="LiveId" clId="{C272A7A5-D8BB-4513-BE5D-527F789A3346}" dt="2025-06-23T17:52:28.856" v="56" actId="14100"/>
          <ac:spMkLst>
            <pc:docMk/>
            <pc:sldMk cId="247400631" sldId="407"/>
            <ac:spMk id="3" creationId="{E319497F-71C1-4593-8C01-AD7F6C4818F6}"/>
          </ac:spMkLst>
        </pc:spChg>
        <pc:spChg chg="mod">
          <ac:chgData name="Stanford Bowman" userId="6ede3e4e1afbea80" providerId="LiveId" clId="{C272A7A5-D8BB-4513-BE5D-527F789A3346}" dt="2025-06-23T17:18:59.730" v="21" actId="207"/>
          <ac:spMkLst>
            <pc:docMk/>
            <pc:sldMk cId="247400631" sldId="407"/>
            <ac:spMk id="7" creationId="{95801E6F-37D9-03FC-CE56-7181B7961CDF}"/>
          </ac:spMkLst>
        </pc:spChg>
        <pc:spChg chg="mod">
          <ac:chgData name="Stanford Bowman" userId="6ede3e4e1afbea80" providerId="LiveId" clId="{C272A7A5-D8BB-4513-BE5D-527F789A3346}" dt="2025-06-23T18:08:17.250" v="129"/>
          <ac:spMkLst>
            <pc:docMk/>
            <pc:sldMk cId="247400631" sldId="407"/>
            <ac:spMk id="14" creationId="{82636567-86AA-4F3F-A4E6-C45478F989ED}"/>
          </ac:spMkLst>
        </pc:spChg>
      </pc:sldChg>
      <pc:sldChg chg="delSp modSp mod setBg modNotes modNotesTx">
        <pc:chgData name="Stanford Bowman" userId="6ede3e4e1afbea80" providerId="LiveId" clId="{C272A7A5-D8BB-4513-BE5D-527F789A3346}" dt="2025-06-24T03:26:36.523" v="845" actId="27636"/>
        <pc:sldMkLst>
          <pc:docMk/>
          <pc:sldMk cId="3452085809" sldId="421"/>
        </pc:sldMkLst>
        <pc:spChg chg="mod">
          <ac:chgData name="Stanford Bowman" userId="6ede3e4e1afbea80" providerId="LiveId" clId="{C272A7A5-D8BB-4513-BE5D-527F789A3346}" dt="2025-06-24T02:52:37.675" v="692" actId="1076"/>
          <ac:spMkLst>
            <pc:docMk/>
            <pc:sldMk cId="3452085809" sldId="421"/>
            <ac:spMk id="2" creationId="{B9503D78-4F73-4383-8185-01F9A8E399B1}"/>
          </ac:spMkLst>
        </pc:spChg>
        <pc:spChg chg="mod">
          <ac:chgData name="Stanford Bowman" userId="6ede3e4e1afbea80" providerId="LiveId" clId="{C272A7A5-D8BB-4513-BE5D-527F789A3346}" dt="2025-06-24T02:53:53.458" v="704" actId="1037"/>
          <ac:spMkLst>
            <pc:docMk/>
            <pc:sldMk cId="3452085809" sldId="421"/>
            <ac:spMk id="13" creationId="{4E2460D3-7C61-4604-B83B-E443FE1F220D}"/>
          </ac:spMkLst>
        </pc:spChg>
        <pc:spChg chg="del">
          <ac:chgData name="Stanford Bowman" userId="6ede3e4e1afbea80" providerId="LiveId" clId="{C272A7A5-D8BB-4513-BE5D-527F789A3346}" dt="2025-06-24T02:49:24.221" v="670" actId="478"/>
          <ac:spMkLst>
            <pc:docMk/>
            <pc:sldMk cId="3452085809" sldId="421"/>
            <ac:spMk id="14" creationId="{6D940EB7-81B1-4BB7-AF40-55F8D8B40C06}"/>
          </ac:spMkLst>
        </pc:spChg>
        <pc:spChg chg="mod">
          <ac:chgData name="Stanford Bowman" userId="6ede3e4e1afbea80" providerId="LiveId" clId="{C272A7A5-D8BB-4513-BE5D-527F789A3346}" dt="2025-06-24T02:50:15.799" v="678" actId="404"/>
          <ac:spMkLst>
            <pc:docMk/>
            <pc:sldMk cId="3452085809" sldId="421"/>
            <ac:spMk id="15" creationId="{19D84E3C-EC1C-40A8-9BE4-CB83B851C0AC}"/>
          </ac:spMkLst>
        </pc:spChg>
        <pc:spChg chg="mod">
          <ac:chgData name="Stanford Bowman" userId="6ede3e4e1afbea80" providerId="LiveId" clId="{C272A7A5-D8BB-4513-BE5D-527F789A3346}" dt="2025-06-24T02:53:53.458" v="704" actId="1037"/>
          <ac:spMkLst>
            <pc:docMk/>
            <pc:sldMk cId="3452085809" sldId="421"/>
            <ac:spMk id="16" creationId="{F458977A-D61D-4781-A330-C460143E239E}"/>
          </ac:spMkLst>
        </pc:spChg>
        <pc:spChg chg="mod">
          <ac:chgData name="Stanford Bowman" userId="6ede3e4e1afbea80" providerId="LiveId" clId="{C272A7A5-D8BB-4513-BE5D-527F789A3346}" dt="2025-06-24T02:52:35.109" v="691" actId="14100"/>
          <ac:spMkLst>
            <pc:docMk/>
            <pc:sldMk cId="3452085809" sldId="421"/>
            <ac:spMk id="17" creationId="{FA587F66-BEFF-4D6C-AEF0-FA091908B866}"/>
          </ac:spMkLst>
        </pc:spChg>
        <pc:spChg chg="mod">
          <ac:chgData name="Stanford Bowman" userId="6ede3e4e1afbea80" providerId="LiveId" clId="{C272A7A5-D8BB-4513-BE5D-527F789A3346}" dt="2025-06-23T18:08:18.652" v="139" actId="27636"/>
          <ac:spMkLst>
            <pc:docMk/>
            <pc:sldMk cId="3452085809" sldId="421"/>
            <ac:spMk id="27" creationId="{677FC927-7CB2-4858-9126-4B062A86ABDD}"/>
          </ac:spMkLst>
        </pc:spChg>
      </pc:sldChg>
      <pc:sldChg chg="addSp delSp modSp mod modNotes modNotesTx">
        <pc:chgData name="Stanford Bowman" userId="6ede3e4e1afbea80" providerId="LiveId" clId="{C272A7A5-D8BB-4513-BE5D-527F789A3346}" dt="2025-06-24T23:06:21.051" v="872" actId="20577"/>
        <pc:sldMkLst>
          <pc:docMk/>
          <pc:sldMk cId="1728645258" sldId="427"/>
        </pc:sldMkLst>
        <pc:spChg chg="mod">
          <ac:chgData name="Stanford Bowman" userId="6ede3e4e1afbea80" providerId="LiveId" clId="{C272A7A5-D8BB-4513-BE5D-527F789A3346}" dt="2025-06-24T02:06:38.767" v="537" actId="14100"/>
          <ac:spMkLst>
            <pc:docMk/>
            <pc:sldMk cId="1728645258" sldId="427"/>
            <ac:spMk id="7" creationId="{E7267DA1-AD82-473A-BA56-EA0245BABB6B}"/>
          </ac:spMkLst>
        </pc:spChg>
        <pc:spChg chg="mod">
          <ac:chgData name="Stanford Bowman" userId="6ede3e4e1afbea80" providerId="LiveId" clId="{C272A7A5-D8BB-4513-BE5D-527F789A3346}" dt="2025-06-24T02:14:36.594" v="587" actId="207"/>
          <ac:spMkLst>
            <pc:docMk/>
            <pc:sldMk cId="1728645258" sldId="427"/>
            <ac:spMk id="8" creationId="{3F620FCE-C01A-44D0-8AF0-DC65FF54996C}"/>
          </ac:spMkLst>
        </pc:spChg>
        <pc:spChg chg="mod">
          <ac:chgData name="Stanford Bowman" userId="6ede3e4e1afbea80" providerId="LiveId" clId="{C272A7A5-D8BB-4513-BE5D-527F789A3346}" dt="2025-06-24T02:07:01.707" v="550" actId="14100"/>
          <ac:spMkLst>
            <pc:docMk/>
            <pc:sldMk cId="1728645258" sldId="427"/>
            <ac:spMk id="9" creationId="{BE5F853D-FC27-40CF-8D4C-FC48BCF53C4A}"/>
          </ac:spMkLst>
        </pc:spChg>
        <pc:spChg chg="mod">
          <ac:chgData name="Stanford Bowman" userId="6ede3e4e1afbea80" providerId="LiveId" clId="{C272A7A5-D8BB-4513-BE5D-527F789A3346}" dt="2025-06-24T02:14:36.594" v="587" actId="207"/>
          <ac:spMkLst>
            <pc:docMk/>
            <pc:sldMk cId="1728645258" sldId="427"/>
            <ac:spMk id="12" creationId="{64AC2B0A-7EF6-4661-BAF2-48BF1E008AC9}"/>
          </ac:spMkLst>
        </pc:spChg>
        <pc:spChg chg="mod">
          <ac:chgData name="Stanford Bowman" userId="6ede3e4e1afbea80" providerId="LiveId" clId="{C272A7A5-D8BB-4513-BE5D-527F789A3346}" dt="2025-06-24T02:13:59.093" v="584" actId="14100"/>
          <ac:spMkLst>
            <pc:docMk/>
            <pc:sldMk cId="1728645258" sldId="427"/>
            <ac:spMk id="19" creationId="{485798FD-F7DA-4ED5-B683-77BDA39E0FE8}"/>
          </ac:spMkLst>
        </pc:spChg>
        <pc:picChg chg="add mod ord modCrop">
          <ac:chgData name="Stanford Bowman" userId="6ede3e4e1afbea80" providerId="LiveId" clId="{C272A7A5-D8BB-4513-BE5D-527F789A3346}" dt="2025-06-24T02:15:35.646" v="589" actId="732"/>
          <ac:picMkLst>
            <pc:docMk/>
            <pc:sldMk cId="1728645258" sldId="427"/>
            <ac:picMk id="2" creationId="{6A201052-4F30-5F63-B1BA-49C59097ED68}"/>
          </ac:picMkLst>
        </pc:picChg>
        <pc:picChg chg="del mod">
          <ac:chgData name="Stanford Bowman" userId="6ede3e4e1afbea80" providerId="LiveId" clId="{C272A7A5-D8BB-4513-BE5D-527F789A3346}" dt="2025-06-24T02:08:51.519" v="558" actId="478"/>
          <ac:picMkLst>
            <pc:docMk/>
            <pc:sldMk cId="1728645258" sldId="427"/>
            <ac:picMk id="3" creationId="{7C22ADA7-9143-421E-999B-F2A9C27D0679}"/>
          </ac:picMkLst>
        </pc:picChg>
      </pc:sldChg>
      <pc:sldChg chg="modSp mod modNotes">
        <pc:chgData name="Stanford Bowman" userId="6ede3e4e1afbea80" providerId="LiveId" clId="{C272A7A5-D8BB-4513-BE5D-527F789A3346}" dt="2025-06-24T02:48:56.491" v="660" actId="27636"/>
        <pc:sldMkLst>
          <pc:docMk/>
          <pc:sldMk cId="448714953" sldId="433"/>
        </pc:sldMkLst>
        <pc:spChg chg="mod">
          <ac:chgData name="Stanford Bowman" userId="6ede3e4e1afbea80" providerId="LiveId" clId="{C272A7A5-D8BB-4513-BE5D-527F789A3346}" dt="2025-06-23T18:08:18.560" v="131" actId="27636"/>
          <ac:spMkLst>
            <pc:docMk/>
            <pc:sldMk cId="448714953" sldId="433"/>
            <ac:spMk id="28" creationId="{9E823B42-FD48-4E90-B684-16A5988304F2}"/>
          </ac:spMkLst>
        </pc:spChg>
        <pc:graphicFrameChg chg="mod modGraphic">
          <ac:chgData name="Stanford Bowman" userId="6ede3e4e1afbea80" providerId="LiveId" clId="{C272A7A5-D8BB-4513-BE5D-527F789A3346}" dt="2025-06-23T18:20:42.790" v="182"/>
          <ac:graphicFrameMkLst>
            <pc:docMk/>
            <pc:sldMk cId="448714953" sldId="433"/>
            <ac:graphicFrameMk id="4" creationId="{216879FF-9468-4E53-9956-1CED1C04A72A}"/>
          </ac:graphicFrameMkLst>
        </pc:graphicFrameChg>
      </pc:sldChg>
      <pc:sldChg chg="addSp delSp modSp mod modNotes">
        <pc:chgData name="Stanford Bowman" userId="6ede3e4e1afbea80" providerId="LiveId" clId="{C272A7A5-D8BB-4513-BE5D-527F789A3346}" dt="2025-06-24T23:48:43.406" v="873" actId="27636"/>
        <pc:sldMkLst>
          <pc:docMk/>
          <pc:sldMk cId="3129728577" sldId="439"/>
        </pc:sldMkLst>
        <pc:spChg chg="mod">
          <ac:chgData name="Stanford Bowman" userId="6ede3e4e1afbea80" providerId="LiveId" clId="{C272A7A5-D8BB-4513-BE5D-527F789A3346}" dt="2025-06-23T18:08:18.636" v="138" actId="27636"/>
          <ac:spMkLst>
            <pc:docMk/>
            <pc:sldMk cId="3129728577" sldId="439"/>
            <ac:spMk id="13" creationId="{A4163FD0-0069-454A-8DF4-978F02463049}"/>
          </ac:spMkLst>
        </pc:spChg>
        <pc:spChg chg="mod">
          <ac:chgData name="Stanford Bowman" userId="6ede3e4e1afbea80" providerId="LiveId" clId="{C272A7A5-D8BB-4513-BE5D-527F789A3346}" dt="2025-06-24T02:45:22.455" v="657" actId="207"/>
          <ac:spMkLst>
            <pc:docMk/>
            <pc:sldMk cId="3129728577" sldId="439"/>
            <ac:spMk id="18" creationId="{31BEEB90-7597-4769-AB1C-7A08AF233D8D}"/>
          </ac:spMkLst>
        </pc:spChg>
        <pc:picChg chg="add mod">
          <ac:chgData name="Stanford Bowman" userId="6ede3e4e1afbea80" providerId="LiveId" clId="{C272A7A5-D8BB-4513-BE5D-527F789A3346}" dt="2025-06-24T02:28:17.654" v="638" actId="14100"/>
          <ac:picMkLst>
            <pc:docMk/>
            <pc:sldMk cId="3129728577" sldId="439"/>
            <ac:picMk id="2" creationId="{DBD85B13-002B-8EAC-D91C-675E56368C98}"/>
          </ac:picMkLst>
        </pc:picChg>
        <pc:picChg chg="del mod">
          <ac:chgData name="Stanford Bowman" userId="6ede3e4e1afbea80" providerId="LiveId" clId="{C272A7A5-D8BB-4513-BE5D-527F789A3346}" dt="2025-06-24T02:33:05.696" v="649" actId="478"/>
          <ac:picMkLst>
            <pc:docMk/>
            <pc:sldMk cId="3129728577" sldId="439"/>
            <ac:picMk id="3" creationId="{B23082CD-A415-4B88-9351-246E334499D7}"/>
          </ac:picMkLst>
        </pc:picChg>
      </pc:sldChg>
      <pc:sldChg chg="addSp delSp modSp mod modAnim modNotes">
        <pc:chgData name="Stanford Bowman" userId="6ede3e4e1afbea80" providerId="LiveId" clId="{C272A7A5-D8BB-4513-BE5D-527F789A3346}" dt="2025-06-24T03:13:29.601" v="839" actId="207"/>
        <pc:sldMkLst>
          <pc:docMk/>
          <pc:sldMk cId="4073456698" sldId="440"/>
        </pc:sldMkLst>
        <pc:spChg chg="add mod">
          <ac:chgData name="Stanford Bowman" userId="6ede3e4e1afbea80" providerId="LiveId" clId="{C272A7A5-D8BB-4513-BE5D-527F789A3346}" dt="2025-06-24T03:13:29.601" v="839" actId="207"/>
          <ac:spMkLst>
            <pc:docMk/>
            <pc:sldMk cId="4073456698" sldId="440"/>
            <ac:spMk id="2" creationId="{0418A7FD-6CB3-E377-40C3-7C6D2CC1F87E}"/>
          </ac:spMkLst>
        </pc:spChg>
        <pc:spChg chg="mod">
          <ac:chgData name="Stanford Bowman" userId="6ede3e4e1afbea80" providerId="LiveId" clId="{C272A7A5-D8BB-4513-BE5D-527F789A3346}" dt="2025-06-24T03:03:44.512" v="773" actId="108"/>
          <ac:spMkLst>
            <pc:docMk/>
            <pc:sldMk cId="4073456698" sldId="440"/>
            <ac:spMk id="15" creationId="{9815E7F2-3E69-4096-ADEB-0A3EDF7CAF0F}"/>
          </ac:spMkLst>
        </pc:spChg>
        <pc:spChg chg="mod">
          <ac:chgData name="Stanford Bowman" userId="6ede3e4e1afbea80" providerId="LiveId" clId="{C272A7A5-D8BB-4513-BE5D-527F789A3346}" dt="2025-06-24T03:13:29.601" v="839" actId="207"/>
          <ac:spMkLst>
            <pc:docMk/>
            <pc:sldMk cId="4073456698" sldId="440"/>
            <ac:spMk id="16" creationId="{26C10FE7-E243-4C24-8423-5F595FFDBF66}"/>
          </ac:spMkLst>
        </pc:spChg>
        <pc:spChg chg="mod">
          <ac:chgData name="Stanford Bowman" userId="6ede3e4e1afbea80" providerId="LiveId" clId="{C272A7A5-D8BB-4513-BE5D-527F789A3346}" dt="2025-06-24T03:06:04.474" v="787" actId="1076"/>
          <ac:spMkLst>
            <pc:docMk/>
            <pc:sldMk cId="4073456698" sldId="440"/>
            <ac:spMk id="17" creationId="{6FEED4C8-8AB2-427F-8463-36B6B70974D4}"/>
          </ac:spMkLst>
        </pc:spChg>
        <pc:spChg chg="mod">
          <ac:chgData name="Stanford Bowman" userId="6ede3e4e1afbea80" providerId="LiveId" clId="{C272A7A5-D8BB-4513-BE5D-527F789A3346}" dt="2025-06-24T03:13:29.601" v="839" actId="207"/>
          <ac:spMkLst>
            <pc:docMk/>
            <pc:sldMk cId="4073456698" sldId="440"/>
            <ac:spMk id="18" creationId="{92C113D8-F8EF-4DFE-9BE5-E5F0D1E72215}"/>
          </ac:spMkLst>
        </pc:spChg>
        <pc:spChg chg="mod">
          <ac:chgData name="Stanford Bowman" userId="6ede3e4e1afbea80" providerId="LiveId" clId="{C272A7A5-D8BB-4513-BE5D-527F789A3346}" dt="2025-06-23T18:08:18.668" v="140" actId="27636"/>
          <ac:spMkLst>
            <pc:docMk/>
            <pc:sldMk cId="4073456698" sldId="440"/>
            <ac:spMk id="19" creationId="{DC35E360-F2C8-4E9C-99F8-1841E0C8B5BD}"/>
          </ac:spMkLst>
        </pc:spChg>
        <pc:spChg chg="del">
          <ac:chgData name="Stanford Bowman" userId="6ede3e4e1afbea80" providerId="LiveId" clId="{C272A7A5-D8BB-4513-BE5D-527F789A3346}" dt="2025-06-24T02:58:19.897" v="745" actId="478"/>
          <ac:spMkLst>
            <pc:docMk/>
            <pc:sldMk cId="4073456698" sldId="440"/>
            <ac:spMk id="20" creationId="{DE152F3A-283A-4E56-B4DD-2EB330107BB2}"/>
          </ac:spMkLst>
        </pc:spChg>
        <pc:spChg chg="mod">
          <ac:chgData name="Stanford Bowman" userId="6ede3e4e1afbea80" providerId="LiveId" clId="{C272A7A5-D8BB-4513-BE5D-527F789A3346}" dt="2025-06-24T02:59:04.357" v="752" actId="404"/>
          <ac:spMkLst>
            <pc:docMk/>
            <pc:sldMk cId="4073456698" sldId="440"/>
            <ac:spMk id="21" creationId="{326855FC-DEDB-461E-A3D8-2B414A2E8C91}"/>
          </ac:spMkLst>
        </pc:spChg>
        <pc:picChg chg="mod ord">
          <ac:chgData name="Stanford Bowman" userId="6ede3e4e1afbea80" providerId="LiveId" clId="{C272A7A5-D8BB-4513-BE5D-527F789A3346}" dt="2025-06-24T03:05:17.764" v="784" actId="1076"/>
          <ac:picMkLst>
            <pc:docMk/>
            <pc:sldMk cId="4073456698" sldId="440"/>
            <ac:picMk id="14" creationId="{76D01A45-AFEA-4A5F-B922-45BDBA1127EB}"/>
          </ac:picMkLst>
        </pc:picChg>
      </pc:sldChg>
      <pc:sldChg chg="addSp delSp modSp mod modNotes modNotesTx">
        <pc:chgData name="Stanford Bowman" userId="6ede3e4e1afbea80" providerId="LiveId" clId="{C272A7A5-D8BB-4513-BE5D-527F789A3346}" dt="2025-06-24T22:54:46.269" v="852" actId="20577"/>
        <pc:sldMkLst>
          <pc:docMk/>
          <pc:sldMk cId="3097525468" sldId="443"/>
        </pc:sldMkLst>
        <pc:spChg chg="mod modCrop">
          <ac:chgData name="Stanford Bowman" userId="6ede3e4e1afbea80" providerId="LiveId" clId="{C272A7A5-D8BB-4513-BE5D-527F789A3346}" dt="2025-06-23T17:50:16.236" v="39" actId="1076"/>
          <ac:spMkLst>
            <pc:docMk/>
            <pc:sldMk cId="3097525468" sldId="443"/>
            <ac:spMk id="2" creationId="{A7249502-0DBC-4B37-94B5-23C5DA140438}"/>
          </ac:spMkLst>
        </pc:spChg>
        <pc:spChg chg="add del mod">
          <ac:chgData name="Stanford Bowman" userId="6ede3e4e1afbea80" providerId="LiveId" clId="{C272A7A5-D8BB-4513-BE5D-527F789A3346}" dt="2025-06-23T18:08:44.940" v="147" actId="478"/>
          <ac:spMkLst>
            <pc:docMk/>
            <pc:sldMk cId="3097525468" sldId="443"/>
            <ac:spMk id="4" creationId="{6E11E4EE-731F-E0C3-8060-4C7C5FF9E21E}"/>
          </ac:spMkLst>
        </pc:spChg>
        <pc:spChg chg="mod">
          <ac:chgData name="Stanford Bowman" userId="6ede3e4e1afbea80" providerId="LiveId" clId="{C272A7A5-D8BB-4513-BE5D-527F789A3346}" dt="2025-06-23T18:07:37.572" v="125" actId="14100"/>
          <ac:spMkLst>
            <pc:docMk/>
            <pc:sldMk cId="3097525468" sldId="443"/>
            <ac:spMk id="27" creationId="{5D12579F-ED0B-4F28-9022-D18F2789D03C}"/>
          </ac:spMkLst>
        </pc:spChg>
        <pc:spChg chg="mod">
          <ac:chgData name="Stanford Bowman" userId="6ede3e4e1afbea80" providerId="LiveId" clId="{C272A7A5-D8BB-4513-BE5D-527F789A3346}" dt="2025-06-23T18:08:18.441" v="130" actId="27636"/>
          <ac:spMkLst>
            <pc:docMk/>
            <pc:sldMk cId="3097525468" sldId="443"/>
            <ac:spMk id="28" creationId="{9E823B42-FD48-4E90-B684-16A5988304F2}"/>
          </ac:spMkLst>
        </pc:spChg>
      </pc:sldChg>
      <pc:sldChg chg="modSp mod modNotes modNotesTx">
        <pc:chgData name="Stanford Bowman" userId="6ede3e4e1afbea80" providerId="LiveId" clId="{C272A7A5-D8BB-4513-BE5D-527F789A3346}" dt="2025-06-24T23:01:35.482" v="865" actId="20577"/>
        <pc:sldMkLst>
          <pc:docMk/>
          <pc:sldMk cId="2564358576" sldId="444"/>
        </pc:sldMkLst>
        <pc:spChg chg="mod">
          <ac:chgData name="Stanford Bowman" userId="6ede3e4e1afbea80" providerId="LiveId" clId="{C272A7A5-D8BB-4513-BE5D-527F789A3346}" dt="2025-06-24T01:15:30.754" v="239" actId="1076"/>
          <ac:spMkLst>
            <pc:docMk/>
            <pc:sldMk cId="2564358576" sldId="444"/>
            <ac:spMk id="8" creationId="{4FC15FD0-0218-4DDC-B593-6377C2AE72DD}"/>
          </ac:spMkLst>
        </pc:spChg>
        <pc:spChg chg="mod">
          <ac:chgData name="Stanford Bowman" userId="6ede3e4e1afbea80" providerId="LiveId" clId="{C272A7A5-D8BB-4513-BE5D-527F789A3346}" dt="2025-06-23T18:08:18.588" v="133" actId="27636"/>
          <ac:spMkLst>
            <pc:docMk/>
            <pc:sldMk cId="2564358576" sldId="444"/>
            <ac:spMk id="28" creationId="{9E823B42-FD48-4E90-B684-16A5988304F2}"/>
          </ac:spMkLst>
        </pc:spChg>
        <pc:graphicFrameChg chg="mod modGraphic">
          <ac:chgData name="Stanford Bowman" userId="6ede3e4e1afbea80" providerId="LiveId" clId="{C272A7A5-D8BB-4513-BE5D-527F789A3346}" dt="2025-06-24T01:25:41.499" v="324"/>
          <ac:graphicFrameMkLst>
            <pc:docMk/>
            <pc:sldMk cId="2564358576" sldId="444"/>
            <ac:graphicFrameMk id="2" creationId="{1AD7DC7B-C047-47A1-8076-3CAA3F9E830D}"/>
          </ac:graphicFrameMkLst>
        </pc:graphicFrameChg>
      </pc:sldChg>
      <pc:sldChg chg="addSp delSp modSp mod modNotes modNotesTx">
        <pc:chgData name="Stanford Bowman" userId="6ede3e4e1afbea80" providerId="LiveId" clId="{C272A7A5-D8BB-4513-BE5D-527F789A3346}" dt="2025-06-24T23:02:54.433" v="866" actId="27636"/>
        <pc:sldMkLst>
          <pc:docMk/>
          <pc:sldMk cId="932772418" sldId="451"/>
        </pc:sldMkLst>
        <pc:spChg chg="del">
          <ac:chgData name="Stanford Bowman" userId="6ede3e4e1afbea80" providerId="LiveId" clId="{C272A7A5-D8BB-4513-BE5D-527F789A3346}" dt="2025-06-24T01:34:37.144" v="364" actId="478"/>
          <ac:spMkLst>
            <pc:docMk/>
            <pc:sldMk cId="932772418" sldId="451"/>
            <ac:spMk id="8" creationId="{DB2A1A4D-DB09-4148-B6C4-D6ECA99B669D}"/>
          </ac:spMkLst>
        </pc:spChg>
        <pc:spChg chg="mod">
          <ac:chgData name="Stanford Bowman" userId="6ede3e4e1afbea80" providerId="LiveId" clId="{C272A7A5-D8BB-4513-BE5D-527F789A3346}" dt="2025-06-23T18:08:18.604" v="134" actId="27636"/>
          <ac:spMkLst>
            <pc:docMk/>
            <pc:sldMk cId="932772418" sldId="451"/>
            <ac:spMk id="28" creationId="{9E823B42-FD48-4E90-B684-16A5988304F2}"/>
          </ac:spMkLst>
        </pc:spChg>
        <pc:graphicFrameChg chg="add del mod modGraphic">
          <ac:chgData name="Stanford Bowman" userId="6ede3e4e1afbea80" providerId="LiveId" clId="{C272A7A5-D8BB-4513-BE5D-527F789A3346}" dt="2025-06-24T01:46:45.839" v="434" actId="1035"/>
          <ac:graphicFrameMkLst>
            <pc:docMk/>
            <pc:sldMk cId="932772418" sldId="451"/>
            <ac:graphicFrameMk id="4" creationId="{216879FF-9468-4E53-9956-1CED1C04A72A}"/>
          </ac:graphicFrameMkLst>
        </pc:graphicFrameChg>
        <pc:graphicFrameChg chg="add mod modGraphic">
          <ac:chgData name="Stanford Bowman" userId="6ede3e4e1afbea80" providerId="LiveId" clId="{C272A7A5-D8BB-4513-BE5D-527F789A3346}" dt="2025-06-24T01:45:37.229" v="432" actId="14100"/>
          <ac:graphicFrameMkLst>
            <pc:docMk/>
            <pc:sldMk cId="932772418" sldId="451"/>
            <ac:graphicFrameMk id="5" creationId="{4E087F14-9332-81F5-BFFA-E299185F6872}"/>
          </ac:graphicFrameMkLst>
        </pc:graphicFrameChg>
        <pc:picChg chg="add mod ord">
          <ac:chgData name="Stanford Bowman" userId="6ede3e4e1afbea80" providerId="LiveId" clId="{C272A7A5-D8BB-4513-BE5D-527F789A3346}" dt="2025-06-24T01:36:27.239" v="389" actId="167"/>
          <ac:picMkLst>
            <pc:docMk/>
            <pc:sldMk cId="932772418" sldId="451"/>
            <ac:picMk id="3" creationId="{790C1097-1A82-0545-3C60-0E395F0E94B5}"/>
          </ac:picMkLst>
        </pc:picChg>
      </pc:sldChg>
      <pc:sldChg chg="addSp delSp modSp mod ord modNotes modNotesTx">
        <pc:chgData name="Stanford Bowman" userId="6ede3e4e1afbea80" providerId="LiveId" clId="{C272A7A5-D8BB-4513-BE5D-527F789A3346}" dt="2025-06-24T23:00:51.995" v="864" actId="313"/>
        <pc:sldMkLst>
          <pc:docMk/>
          <pc:sldMk cId="2429234805" sldId="452"/>
        </pc:sldMkLst>
        <pc:spChg chg="add mod">
          <ac:chgData name="Stanford Bowman" userId="6ede3e4e1afbea80" providerId="LiveId" clId="{C272A7A5-D8BB-4513-BE5D-527F789A3346}" dt="2025-06-24T01:23:16.473" v="306" actId="207"/>
          <ac:spMkLst>
            <pc:docMk/>
            <pc:sldMk cId="2429234805" sldId="452"/>
            <ac:spMk id="3" creationId="{99F27F11-0FAB-D878-76AA-46F362331B71}"/>
          </ac:spMkLst>
        </pc:spChg>
        <pc:spChg chg="mod">
          <ac:chgData name="Stanford Bowman" userId="6ede3e4e1afbea80" providerId="LiveId" clId="{C272A7A5-D8BB-4513-BE5D-527F789A3346}" dt="2025-06-24T01:20:49.893" v="291" actId="1076"/>
          <ac:spMkLst>
            <pc:docMk/>
            <pc:sldMk cId="2429234805" sldId="452"/>
            <ac:spMk id="8" creationId="{13DBF376-AAE5-4C57-B0E2-CE2FB14F47AE}"/>
          </ac:spMkLst>
        </pc:spChg>
        <pc:spChg chg="del">
          <ac:chgData name="Stanford Bowman" userId="6ede3e4e1afbea80" providerId="LiveId" clId="{C272A7A5-D8BB-4513-BE5D-527F789A3346}" dt="2025-06-24T01:20:44.369" v="290" actId="478"/>
          <ac:spMkLst>
            <pc:docMk/>
            <pc:sldMk cId="2429234805" sldId="452"/>
            <ac:spMk id="9" creationId="{1A693AEB-2B7E-470F-A818-091E89D5F8A6}"/>
          </ac:spMkLst>
        </pc:spChg>
        <pc:spChg chg="mod">
          <ac:chgData name="Stanford Bowman" userId="6ede3e4e1afbea80" providerId="LiveId" clId="{C272A7A5-D8BB-4513-BE5D-527F789A3346}" dt="2025-06-23T18:08:18.604" v="135" actId="27636"/>
          <ac:spMkLst>
            <pc:docMk/>
            <pc:sldMk cId="2429234805" sldId="452"/>
            <ac:spMk id="28" creationId="{9E823B42-FD48-4E90-B684-16A5988304F2}"/>
          </ac:spMkLst>
        </pc:spChg>
        <pc:graphicFrameChg chg="del mod">
          <ac:chgData name="Stanford Bowman" userId="6ede3e4e1afbea80" providerId="LiveId" clId="{C272A7A5-D8BB-4513-BE5D-527F789A3346}" dt="2025-06-24T01:40:15.907" v="410" actId="478"/>
          <ac:graphicFrameMkLst>
            <pc:docMk/>
            <pc:sldMk cId="2429234805" sldId="452"/>
            <ac:graphicFrameMk id="4" creationId="{216879FF-9468-4E53-9956-1CED1C04A72A}"/>
          </ac:graphicFrameMkLst>
        </pc:graphicFrameChg>
      </pc:sldChg>
      <pc:sldChg chg="delSp modSp mod modNotes modNotesTx">
        <pc:chgData name="Stanford Bowman" userId="6ede3e4e1afbea80" providerId="LiveId" clId="{C272A7A5-D8BB-4513-BE5D-527F789A3346}" dt="2025-06-24T23:03:48.912" v="867" actId="27636"/>
        <pc:sldMkLst>
          <pc:docMk/>
          <pc:sldMk cId="2129206862" sldId="456"/>
        </pc:sldMkLst>
        <pc:spChg chg="mod">
          <ac:chgData name="Stanford Bowman" userId="6ede3e4e1afbea80" providerId="LiveId" clId="{C272A7A5-D8BB-4513-BE5D-527F789A3346}" dt="2025-06-24T01:56:42.636" v="487" actId="255"/>
          <ac:spMkLst>
            <pc:docMk/>
            <pc:sldMk cId="2129206862" sldId="456"/>
            <ac:spMk id="2" creationId="{8549ED85-8383-96F0-8205-38EC9C0390FE}"/>
          </ac:spMkLst>
        </pc:spChg>
        <pc:spChg chg="mod">
          <ac:chgData name="Stanford Bowman" userId="6ede3e4e1afbea80" providerId="LiveId" clId="{C272A7A5-D8BB-4513-BE5D-527F789A3346}" dt="2025-06-24T01:53:34.420" v="484" actId="1076"/>
          <ac:spMkLst>
            <pc:docMk/>
            <pc:sldMk cId="2129206862" sldId="456"/>
            <ac:spMk id="3" creationId="{A6F555F2-4F10-B712-780F-D6CC7E028808}"/>
          </ac:spMkLst>
        </pc:spChg>
        <pc:spChg chg="del">
          <ac:chgData name="Stanford Bowman" userId="6ede3e4e1afbea80" providerId="LiveId" clId="{C272A7A5-D8BB-4513-BE5D-527F789A3346}" dt="2025-06-24T01:49:30.352" v="460" actId="478"/>
          <ac:spMkLst>
            <pc:docMk/>
            <pc:sldMk cId="2129206862" sldId="456"/>
            <ac:spMk id="4" creationId="{4D530FF8-5888-E438-BED6-1565A6D0FA64}"/>
          </ac:spMkLst>
        </pc:spChg>
        <pc:spChg chg="mod">
          <ac:chgData name="Stanford Bowman" userId="6ede3e4e1afbea80" providerId="LiveId" clId="{C272A7A5-D8BB-4513-BE5D-527F789A3346}" dt="2025-06-24T01:49:00.012" v="457" actId="14100"/>
          <ac:spMkLst>
            <pc:docMk/>
            <pc:sldMk cId="2129206862" sldId="456"/>
            <ac:spMk id="12" creationId="{CBEAE4E6-CD19-4092-9C7E-2C12B39CCE7B}"/>
          </ac:spMkLst>
        </pc:spChg>
        <pc:spChg chg="mod">
          <ac:chgData name="Stanford Bowman" userId="6ede3e4e1afbea80" providerId="LiveId" clId="{C272A7A5-D8BB-4513-BE5D-527F789A3346}" dt="2025-06-23T18:08:18.627" v="136" actId="27636"/>
          <ac:spMkLst>
            <pc:docMk/>
            <pc:sldMk cId="2129206862" sldId="456"/>
            <ac:spMk id="15" creationId="{CFB6BB04-11BC-46EF-B400-5675755E56EA}"/>
          </ac:spMkLst>
        </pc:spChg>
        <pc:spChg chg="mod">
          <ac:chgData name="Stanford Bowman" userId="6ede3e4e1afbea80" providerId="LiveId" clId="{C272A7A5-D8BB-4513-BE5D-527F789A3346}" dt="2025-06-24T01:53:50.231" v="486" actId="14100"/>
          <ac:spMkLst>
            <pc:docMk/>
            <pc:sldMk cId="2129206862" sldId="456"/>
            <ac:spMk id="17" creationId="{825759E0-14D7-476D-8932-70685D477530}"/>
          </ac:spMkLst>
        </pc:spChg>
      </pc:sldChg>
      <pc:sldChg chg="modSp del modNotes">
        <pc:chgData name="Stanford Bowman" userId="6ede3e4e1afbea80" providerId="LiveId" clId="{C272A7A5-D8BB-4513-BE5D-527F789A3346}" dt="2025-06-24T02:15:52.630" v="590" actId="47"/>
        <pc:sldMkLst>
          <pc:docMk/>
          <pc:sldMk cId="271214270" sldId="458"/>
        </pc:sldMkLst>
        <pc:spChg chg="mod">
          <ac:chgData name="Stanford Bowman" userId="6ede3e4e1afbea80" providerId="LiveId" clId="{C272A7A5-D8BB-4513-BE5D-527F789A3346}" dt="2025-06-23T18:08:17.250" v="129"/>
          <ac:spMkLst>
            <pc:docMk/>
            <pc:sldMk cId="271214270" sldId="458"/>
            <ac:spMk id="8" creationId="{3F620FCE-C01A-44D0-8AF0-DC65FF54996C}"/>
          </ac:spMkLst>
        </pc:spChg>
      </pc:sldChg>
      <pc:sldChg chg="del">
        <pc:chgData name="Stanford Bowman" userId="6ede3e4e1afbea80" providerId="LiveId" clId="{C272A7A5-D8BB-4513-BE5D-527F789A3346}" dt="2025-06-24T02:57:40.472" v="744" actId="47"/>
        <pc:sldMkLst>
          <pc:docMk/>
          <pc:sldMk cId="1515214960" sldId="459"/>
        </pc:sldMkLst>
      </pc:sldChg>
      <pc:sldChg chg="modSp mod ord modNotes modNotesTx">
        <pc:chgData name="Stanford Bowman" userId="6ede3e4e1afbea80" providerId="LiveId" clId="{C272A7A5-D8BB-4513-BE5D-527F789A3346}" dt="2025-06-24T23:04:21.325" v="868" actId="27636"/>
        <pc:sldMkLst>
          <pc:docMk/>
          <pc:sldMk cId="46621042" sldId="464"/>
        </pc:sldMkLst>
        <pc:spChg chg="mod">
          <ac:chgData name="Stanford Bowman" userId="6ede3e4e1afbea80" providerId="LiveId" clId="{C272A7A5-D8BB-4513-BE5D-527F789A3346}" dt="2025-06-24T02:01:54.040" v="516" actId="1076"/>
          <ac:spMkLst>
            <pc:docMk/>
            <pc:sldMk cId="46621042" sldId="464"/>
            <ac:spMk id="2" creationId="{8549ED85-8383-96F0-8205-38EC9C0390FE}"/>
          </ac:spMkLst>
        </pc:spChg>
        <pc:spChg chg="mod">
          <ac:chgData name="Stanford Bowman" userId="6ede3e4e1afbea80" providerId="LiveId" clId="{C272A7A5-D8BB-4513-BE5D-527F789A3346}" dt="2025-06-24T02:01:44.320" v="514" actId="14100"/>
          <ac:spMkLst>
            <pc:docMk/>
            <pc:sldMk cId="46621042" sldId="464"/>
            <ac:spMk id="3" creationId="{A6F555F2-4F10-B712-780F-D6CC7E028808}"/>
          </ac:spMkLst>
        </pc:spChg>
        <pc:spChg chg="mod modCrop">
          <ac:chgData name="Stanford Bowman" userId="6ede3e4e1afbea80" providerId="LiveId" clId="{C272A7A5-D8BB-4513-BE5D-527F789A3346}" dt="2025-06-24T02:01:57.476" v="517" actId="14100"/>
          <ac:spMkLst>
            <pc:docMk/>
            <pc:sldMk cId="46621042" sldId="464"/>
            <ac:spMk id="4" creationId="{4D530FF8-5888-E438-BED6-1565A6D0FA64}"/>
          </ac:spMkLst>
        </pc:spChg>
        <pc:spChg chg="mod">
          <ac:chgData name="Stanford Bowman" userId="6ede3e4e1afbea80" providerId="LiveId" clId="{C272A7A5-D8BB-4513-BE5D-527F789A3346}" dt="2025-06-24T03:06:51.537" v="791" actId="6549"/>
          <ac:spMkLst>
            <pc:docMk/>
            <pc:sldMk cId="46621042" sldId="464"/>
            <ac:spMk id="12" creationId="{CBEAE4E6-CD19-4092-9C7E-2C12B39CCE7B}"/>
          </ac:spMkLst>
        </pc:spChg>
        <pc:spChg chg="mod">
          <ac:chgData name="Stanford Bowman" userId="6ede3e4e1afbea80" providerId="LiveId" clId="{C272A7A5-D8BB-4513-BE5D-527F789A3346}" dt="2025-06-23T18:08:18.636" v="137" actId="27636"/>
          <ac:spMkLst>
            <pc:docMk/>
            <pc:sldMk cId="46621042" sldId="464"/>
            <ac:spMk id="15" creationId="{CFB6BB04-11BC-46EF-B400-5675755E56EA}"/>
          </ac:spMkLst>
        </pc:spChg>
        <pc:spChg chg="mod">
          <ac:chgData name="Stanford Bowman" userId="6ede3e4e1afbea80" providerId="LiveId" clId="{C272A7A5-D8BB-4513-BE5D-527F789A3346}" dt="2025-06-24T02:05:42.666" v="518" actId="1076"/>
          <ac:spMkLst>
            <pc:docMk/>
            <pc:sldMk cId="46621042" sldId="464"/>
            <ac:spMk id="17" creationId="{825759E0-14D7-476D-8932-70685D477530}"/>
          </ac:spMkLst>
        </pc:spChg>
      </pc:sldChg>
      <pc:sldChg chg="modSp del mod">
        <pc:chgData name="Stanford Bowman" userId="6ede3e4e1afbea80" providerId="LiveId" clId="{C272A7A5-D8BB-4513-BE5D-527F789A3346}" dt="2025-06-24T03:06:15.750" v="788" actId="47"/>
        <pc:sldMkLst>
          <pc:docMk/>
          <pc:sldMk cId="3950365246" sldId="465"/>
        </pc:sldMkLst>
        <pc:spChg chg="mod">
          <ac:chgData name="Stanford Bowman" userId="6ede3e4e1afbea80" providerId="LiveId" clId="{C272A7A5-D8BB-4513-BE5D-527F789A3346}" dt="2025-06-23T18:08:18.688" v="141" actId="27636"/>
          <ac:spMkLst>
            <pc:docMk/>
            <pc:sldMk cId="3950365246" sldId="465"/>
            <ac:spMk id="19" creationId="{DC35E360-F2C8-4E9C-99F8-1841E0C8B5BD}"/>
          </ac:spMkLst>
        </pc:spChg>
      </pc:sldChg>
      <pc:sldChg chg="modSp del mod">
        <pc:chgData name="Stanford Bowman" userId="6ede3e4e1afbea80" providerId="LiveId" clId="{C272A7A5-D8BB-4513-BE5D-527F789A3346}" dt="2025-06-24T03:06:15.750" v="788" actId="47"/>
        <pc:sldMkLst>
          <pc:docMk/>
          <pc:sldMk cId="3095806819" sldId="466"/>
        </pc:sldMkLst>
        <pc:spChg chg="mod">
          <ac:chgData name="Stanford Bowman" userId="6ede3e4e1afbea80" providerId="LiveId" clId="{C272A7A5-D8BB-4513-BE5D-527F789A3346}" dt="2025-06-23T18:08:18.699" v="142" actId="27636"/>
          <ac:spMkLst>
            <pc:docMk/>
            <pc:sldMk cId="3095806819" sldId="466"/>
            <ac:spMk id="19" creationId="{DC35E360-F2C8-4E9C-99F8-1841E0C8B5BD}"/>
          </ac:spMkLst>
        </pc:spChg>
      </pc:sldChg>
      <pc:sldChg chg="modSp del mod">
        <pc:chgData name="Stanford Bowman" userId="6ede3e4e1afbea80" providerId="LiveId" clId="{C272A7A5-D8BB-4513-BE5D-527F789A3346}" dt="2025-06-24T03:06:15.750" v="788" actId="47"/>
        <pc:sldMkLst>
          <pc:docMk/>
          <pc:sldMk cId="2771095771" sldId="467"/>
        </pc:sldMkLst>
        <pc:spChg chg="mod">
          <ac:chgData name="Stanford Bowman" userId="6ede3e4e1afbea80" providerId="LiveId" clId="{C272A7A5-D8BB-4513-BE5D-527F789A3346}" dt="2025-06-23T18:08:18.715" v="143" actId="27636"/>
          <ac:spMkLst>
            <pc:docMk/>
            <pc:sldMk cId="2771095771" sldId="467"/>
            <ac:spMk id="19" creationId="{DC35E360-F2C8-4E9C-99F8-1841E0C8B5BD}"/>
          </ac:spMkLst>
        </pc:spChg>
      </pc:sldChg>
      <pc:sldChg chg="del">
        <pc:chgData name="Stanford Bowman" userId="6ede3e4e1afbea80" providerId="LiveId" clId="{C272A7A5-D8BB-4513-BE5D-527F789A3346}" dt="2025-06-24T02:48:12.469" v="658" actId="47"/>
        <pc:sldMkLst>
          <pc:docMk/>
          <pc:sldMk cId="2213818823" sldId="468"/>
        </pc:sldMkLst>
      </pc:sldChg>
      <pc:sldChg chg="addSp delSp modSp del mod">
        <pc:chgData name="Stanford Bowman" userId="6ede3e4e1afbea80" providerId="LiveId" clId="{C272A7A5-D8BB-4513-BE5D-527F789A3346}" dt="2025-06-24T02:21:35.569" v="612" actId="2696"/>
        <pc:sldMkLst>
          <pc:docMk/>
          <pc:sldMk cId="423413627" sldId="469"/>
        </pc:sldMkLst>
        <pc:spChg chg="del mod">
          <ac:chgData name="Stanford Bowman" userId="6ede3e4e1afbea80" providerId="LiveId" clId="{C272A7A5-D8BB-4513-BE5D-527F789A3346}" dt="2025-06-23T17:18:18.567" v="2" actId="478"/>
          <ac:spMkLst>
            <pc:docMk/>
            <pc:sldMk cId="423413627" sldId="469"/>
            <ac:spMk id="4" creationId="{F7DF7BB3-8F21-D09B-55C5-6ADFE55530B3}"/>
          </ac:spMkLst>
        </pc:spChg>
        <pc:spChg chg="add del mod">
          <ac:chgData name="Stanford Bowman" userId="6ede3e4e1afbea80" providerId="LiveId" clId="{C272A7A5-D8BB-4513-BE5D-527F789A3346}" dt="2025-06-24T02:19:54.262" v="604" actId="478"/>
          <ac:spMkLst>
            <pc:docMk/>
            <pc:sldMk cId="423413627" sldId="469"/>
            <ac:spMk id="5" creationId="{8D3BB771-394E-224A-951E-223A39315F96}"/>
          </ac:spMkLst>
        </pc:spChg>
        <pc:picChg chg="add del mod">
          <ac:chgData name="Stanford Bowman" userId="6ede3e4e1afbea80" providerId="LiveId" clId="{C272A7A5-D8BB-4513-BE5D-527F789A3346}" dt="2025-06-24T02:21:06.352" v="611" actId="21"/>
          <ac:picMkLst>
            <pc:docMk/>
            <pc:sldMk cId="423413627" sldId="469"/>
            <ac:picMk id="3" creationId="{BEED79AD-CF8E-832B-1D75-25F46032BFE0}"/>
          </ac:picMkLst>
        </pc:picChg>
      </pc:sldChg>
      <pc:sldChg chg="modSp add">
        <pc:chgData name="Stanford Bowman" userId="6ede3e4e1afbea80" providerId="LiveId" clId="{C272A7A5-D8BB-4513-BE5D-527F789A3346}" dt="2025-06-24T02:17:11.224" v="598" actId="14100"/>
        <pc:sldMkLst>
          <pc:docMk/>
          <pc:sldMk cId="3933789673" sldId="470"/>
        </pc:sldMkLst>
        <pc:spChg chg="mod">
          <ac:chgData name="Stanford Bowman" userId="6ede3e4e1afbea80" providerId="LiveId" clId="{C272A7A5-D8BB-4513-BE5D-527F789A3346}" dt="2025-06-24T02:17:11.224" v="598" actId="14100"/>
          <ac:spMkLst>
            <pc:docMk/>
            <pc:sldMk cId="3933789673" sldId="470"/>
            <ac:spMk id="19" creationId="{BBDEABA9-65D0-99E5-16D3-908DDED30ECA}"/>
          </ac:spMkLst>
        </pc:spChg>
      </pc:sldChg>
      <pc:sldChg chg="new add del ord">
        <pc:chgData name="Stanford Bowman" userId="6ede3e4e1afbea80" providerId="LiveId" clId="{C272A7A5-D8BB-4513-BE5D-527F789A3346}" dt="2025-06-24T02:22:52.462" v="622" actId="47"/>
        <pc:sldMkLst>
          <pc:docMk/>
          <pc:sldMk cId="1926698396" sldId="471"/>
        </pc:sldMkLst>
      </pc:sldChg>
      <pc:sldChg chg="add ord">
        <pc:chgData name="Stanford Bowman" userId="6ede3e4e1afbea80" providerId="LiveId" clId="{C272A7A5-D8BB-4513-BE5D-527F789A3346}" dt="2025-06-24T02:57:38.399" v="743"/>
        <pc:sldMkLst>
          <pc:docMk/>
          <pc:sldMk cId="2902344429" sldId="471"/>
        </pc:sldMkLst>
      </pc:sldChg>
      <pc:sldChg chg="modSp new del">
        <pc:chgData name="Stanford Bowman" userId="6ede3e4e1afbea80" providerId="LiveId" clId="{C272A7A5-D8BB-4513-BE5D-527F789A3346}" dt="2025-06-24T02:23:34.289" v="629" actId="2696"/>
        <pc:sldMkLst>
          <pc:docMk/>
          <pc:sldMk cId="3559036793" sldId="471"/>
        </pc:sldMkLst>
        <pc:spChg chg="mod">
          <ac:chgData name="Stanford Bowman" userId="6ede3e4e1afbea80" providerId="LiveId" clId="{C272A7A5-D8BB-4513-BE5D-527F789A3346}" dt="2025-06-24T02:23:12.351" v="628" actId="20577"/>
          <ac:spMkLst>
            <pc:docMk/>
            <pc:sldMk cId="3559036793" sldId="471"/>
            <ac:spMk id="2" creationId="{D4828819-EFBE-4A1D-74AF-17C11DC47B09}"/>
          </ac:spMkLst>
        </pc:spChg>
      </pc:sldChg>
      <pc:sldChg chg="modSp add mod modNotes">
        <pc:chgData name="Stanford Bowman" userId="6ede3e4e1afbea80" providerId="LiveId" clId="{C272A7A5-D8BB-4513-BE5D-527F789A3346}" dt="2025-06-24T03:12:15.276" v="836" actId="207"/>
        <pc:sldMkLst>
          <pc:docMk/>
          <pc:sldMk cId="2013854996" sldId="472"/>
        </pc:sldMkLst>
        <pc:spChg chg="mod">
          <ac:chgData name="Stanford Bowman" userId="6ede3e4e1afbea80" providerId="LiveId" clId="{C272A7A5-D8BB-4513-BE5D-527F789A3346}" dt="2025-06-24T03:12:15.276" v="836" actId="207"/>
          <ac:spMkLst>
            <pc:docMk/>
            <pc:sldMk cId="2013854996" sldId="472"/>
            <ac:spMk id="2" creationId="{4E901A8D-D057-91EB-FFAE-86D287ED54C4}"/>
          </ac:spMkLst>
        </pc:spChg>
        <pc:spChg chg="mod">
          <ac:chgData name="Stanford Bowman" userId="6ede3e4e1afbea80" providerId="LiveId" clId="{C272A7A5-D8BB-4513-BE5D-527F789A3346}" dt="2025-06-24T03:10:26.946" v="830" actId="20577"/>
          <ac:spMkLst>
            <pc:docMk/>
            <pc:sldMk cId="2013854996" sldId="472"/>
            <ac:spMk id="15" creationId="{79CA97BC-A7AC-D699-7A36-00BEC4FC845C}"/>
          </ac:spMkLst>
        </pc:spChg>
        <pc:spChg chg="mod">
          <ac:chgData name="Stanford Bowman" userId="6ede3e4e1afbea80" providerId="LiveId" clId="{C272A7A5-D8BB-4513-BE5D-527F789A3346}" dt="2025-06-24T03:12:15.276" v="836" actId="207"/>
          <ac:spMkLst>
            <pc:docMk/>
            <pc:sldMk cId="2013854996" sldId="472"/>
            <ac:spMk id="16" creationId="{10C80426-EBC7-8997-F14C-54061A91E80F}"/>
          </ac:spMkLst>
        </pc:spChg>
        <pc:spChg chg="mod">
          <ac:chgData name="Stanford Bowman" userId="6ede3e4e1afbea80" providerId="LiveId" clId="{C272A7A5-D8BB-4513-BE5D-527F789A3346}" dt="2025-06-24T03:08:09.716" v="794" actId="14100"/>
          <ac:spMkLst>
            <pc:docMk/>
            <pc:sldMk cId="2013854996" sldId="472"/>
            <ac:spMk id="17" creationId="{3E685732-ABF6-2BDB-285C-CAB0357809D5}"/>
          </ac:spMkLst>
        </pc:spChg>
        <pc:spChg chg="mod">
          <ac:chgData name="Stanford Bowman" userId="6ede3e4e1afbea80" providerId="LiveId" clId="{C272A7A5-D8BB-4513-BE5D-527F789A3346}" dt="2025-06-24T03:12:15.276" v="836" actId="207"/>
          <ac:spMkLst>
            <pc:docMk/>
            <pc:sldMk cId="2013854996" sldId="472"/>
            <ac:spMk id="18" creationId="{A1711189-634F-CA81-357C-5F4E368C2F31}"/>
          </ac:spMkLst>
        </pc:spChg>
      </pc:sldChg>
    </pc:docChg>
  </pc:docChgLst>
  <pc:docChgLst>
    <pc:chgData name="Stanford Bowman" userId="6ede3e4e1afbea80" providerId="LiveId" clId="{68F9A9C4-AC8C-4E72-895D-6C2894AF2892}"/>
    <pc:docChg chg="undo redo custSel addSld delSld modSld sldOrd">
      <pc:chgData name="Stanford Bowman" userId="6ede3e4e1afbea80" providerId="LiveId" clId="{68F9A9C4-AC8C-4E72-895D-6C2894AF2892}" dt="2024-03-06T02:47:52.186" v="455" actId="14100"/>
      <pc:docMkLst>
        <pc:docMk/>
      </pc:docMkLst>
      <pc:sldChg chg="modNotesTx">
        <pc:chgData name="Stanford Bowman" userId="6ede3e4e1afbea80" providerId="LiveId" clId="{68F9A9C4-AC8C-4E72-895D-6C2894AF2892}" dt="2024-03-06T00:47:50.294" v="453" actId="20577"/>
        <pc:sldMkLst>
          <pc:docMk/>
          <pc:sldMk cId="3640834202" sldId="272"/>
        </pc:sldMkLst>
      </pc:sldChg>
      <pc:sldChg chg="modSp mod">
        <pc:chgData name="Stanford Bowman" userId="6ede3e4e1afbea80" providerId="LiveId" clId="{68F9A9C4-AC8C-4E72-895D-6C2894AF2892}" dt="2024-03-03T00:45:10.419" v="223" actId="20577"/>
        <pc:sldMkLst>
          <pc:docMk/>
          <pc:sldMk cId="2484662368" sldId="376"/>
        </pc:sldMkLst>
      </pc:sldChg>
      <pc:sldChg chg="modSp mod ord">
        <pc:chgData name="Stanford Bowman" userId="6ede3e4e1afbea80" providerId="LiveId" clId="{68F9A9C4-AC8C-4E72-895D-6C2894AF2892}" dt="2024-03-05T12:12:13.192" v="243"/>
        <pc:sldMkLst>
          <pc:docMk/>
          <pc:sldMk cId="3093456043" sldId="393"/>
        </pc:sldMkLst>
      </pc:sldChg>
      <pc:sldChg chg="modSp mod modNotesTx">
        <pc:chgData name="Stanford Bowman" userId="6ede3e4e1afbea80" providerId="LiveId" clId="{68F9A9C4-AC8C-4E72-895D-6C2894AF2892}" dt="2024-03-06T00:33:56.478" v="377"/>
        <pc:sldMkLst>
          <pc:docMk/>
          <pc:sldMk cId="2892897188" sldId="399"/>
        </pc:sldMkLst>
      </pc:sldChg>
      <pc:sldChg chg="addSp delSp modSp mod">
        <pc:chgData name="Stanford Bowman" userId="6ede3e4e1afbea80" providerId="LiveId" clId="{68F9A9C4-AC8C-4E72-895D-6C2894AF2892}" dt="2024-03-06T00:26:11.953" v="295" actId="167"/>
        <pc:sldMkLst>
          <pc:docMk/>
          <pc:sldMk cId="247400631" sldId="407"/>
        </pc:sldMkLst>
      </pc:sldChg>
      <pc:sldChg chg="modNotesTx">
        <pc:chgData name="Stanford Bowman" userId="6ede3e4e1afbea80" providerId="LiveId" clId="{68F9A9C4-AC8C-4E72-895D-6C2894AF2892}" dt="2024-03-06T00:46:21.795" v="452" actId="15"/>
        <pc:sldMkLst>
          <pc:docMk/>
          <pc:sldMk cId="3452085809" sldId="421"/>
        </pc:sldMkLst>
      </pc:sldChg>
      <pc:sldChg chg="modNotesTx">
        <pc:chgData name="Stanford Bowman" userId="6ede3e4e1afbea80" providerId="LiveId" clId="{68F9A9C4-AC8C-4E72-895D-6C2894AF2892}" dt="2024-03-06T00:40:50.726" v="427" actId="6549"/>
        <pc:sldMkLst>
          <pc:docMk/>
          <pc:sldMk cId="1728645258" sldId="427"/>
        </pc:sldMkLst>
      </pc:sldChg>
      <pc:sldChg chg="modSp modNotesTx">
        <pc:chgData name="Stanford Bowman" userId="6ede3e4e1afbea80" providerId="LiveId" clId="{68F9A9C4-AC8C-4E72-895D-6C2894AF2892}" dt="2024-03-06T00:40:06.352" v="423" actId="20577"/>
        <pc:sldMkLst>
          <pc:docMk/>
          <pc:sldMk cId="448714953" sldId="433"/>
        </pc:sldMkLst>
      </pc:sldChg>
      <pc:sldChg chg="modSp mod modNotesTx">
        <pc:chgData name="Stanford Bowman" userId="6ede3e4e1afbea80" providerId="LiveId" clId="{68F9A9C4-AC8C-4E72-895D-6C2894AF2892}" dt="2024-03-06T00:44:53.383" v="445"/>
        <pc:sldMkLst>
          <pc:docMk/>
          <pc:sldMk cId="3129728577" sldId="439"/>
        </pc:sldMkLst>
      </pc:sldChg>
      <pc:sldChg chg="modSp mod modAnim modNotes modNotesTx">
        <pc:chgData name="Stanford Bowman" userId="6ede3e4e1afbea80" providerId="LiveId" clId="{68F9A9C4-AC8C-4E72-895D-6C2894AF2892}" dt="2024-03-03T00:35:34.577" v="210" actId="20577"/>
        <pc:sldMkLst>
          <pc:docMk/>
          <pc:sldMk cId="4073456698" sldId="440"/>
        </pc:sldMkLst>
      </pc:sldChg>
      <pc:sldChg chg="modSp mod modNotesTx">
        <pc:chgData name="Stanford Bowman" userId="6ede3e4e1afbea80" providerId="LiveId" clId="{68F9A9C4-AC8C-4E72-895D-6C2894AF2892}" dt="2024-03-06T00:31:35.059" v="311" actId="20577"/>
        <pc:sldMkLst>
          <pc:docMk/>
          <pc:sldMk cId="3097525468" sldId="443"/>
        </pc:sldMkLst>
      </pc:sldChg>
      <pc:sldChg chg="modSp modNotesTx">
        <pc:chgData name="Stanford Bowman" userId="6ede3e4e1afbea80" providerId="LiveId" clId="{68F9A9C4-AC8C-4E72-895D-6C2894AF2892}" dt="2024-03-06T00:34:23.640" v="384" actId="6549"/>
        <pc:sldMkLst>
          <pc:docMk/>
          <pc:sldMk cId="2564358576" sldId="444"/>
        </pc:sldMkLst>
      </pc:sldChg>
      <pc:sldChg chg="modSp mod modNotesTx">
        <pc:chgData name="Stanford Bowman" userId="6ede3e4e1afbea80" providerId="LiveId" clId="{68F9A9C4-AC8C-4E72-895D-6C2894AF2892}" dt="2024-03-06T00:34:47.030" v="387"/>
        <pc:sldMkLst>
          <pc:docMk/>
          <pc:sldMk cId="932772418" sldId="451"/>
        </pc:sldMkLst>
      </pc:sldChg>
      <pc:sldChg chg="modSp mod modNotesTx">
        <pc:chgData name="Stanford Bowman" userId="6ede3e4e1afbea80" providerId="LiveId" clId="{68F9A9C4-AC8C-4E72-895D-6C2894AF2892}" dt="2024-03-06T00:35:11.882" v="390"/>
        <pc:sldMkLst>
          <pc:docMk/>
          <pc:sldMk cId="2429234805" sldId="452"/>
        </pc:sldMkLst>
      </pc:sldChg>
      <pc:sldChg chg="modSp del mod modNotesTx">
        <pc:chgData name="Stanford Bowman" userId="6ede3e4e1afbea80" providerId="LiveId" clId="{68F9A9C4-AC8C-4E72-895D-6C2894AF2892}" dt="2024-03-06T00:36:43.753" v="392" actId="47"/>
        <pc:sldMkLst>
          <pc:docMk/>
          <pc:sldMk cId="1907667443" sldId="453"/>
        </pc:sldMkLst>
      </pc:sldChg>
      <pc:sldChg chg="modNotesTx">
        <pc:chgData name="Stanford Bowman" userId="6ede3e4e1afbea80" providerId="LiveId" clId="{68F9A9C4-AC8C-4E72-895D-6C2894AF2892}" dt="2024-03-06T00:37:07.344" v="394" actId="6549"/>
        <pc:sldMkLst>
          <pc:docMk/>
          <pc:sldMk cId="2129206862" sldId="456"/>
        </pc:sldMkLst>
      </pc:sldChg>
      <pc:sldChg chg="addSp modSp mod modNotesTx">
        <pc:chgData name="Stanford Bowman" userId="6ede3e4e1afbea80" providerId="LiveId" clId="{68F9A9C4-AC8C-4E72-895D-6C2894AF2892}" dt="2024-03-06T02:47:52.186" v="455" actId="14100"/>
        <pc:sldMkLst>
          <pc:docMk/>
          <pc:sldMk cId="271214270" sldId="458"/>
        </pc:sldMkLst>
      </pc:sldChg>
      <pc:sldChg chg="modSp mod">
        <pc:chgData name="Stanford Bowman" userId="6ede3e4e1afbea80" providerId="LiveId" clId="{68F9A9C4-AC8C-4E72-895D-6C2894AF2892}" dt="2024-03-03T00:34:07.324" v="203" actId="6549"/>
        <pc:sldMkLst>
          <pc:docMk/>
          <pc:sldMk cId="1515214960" sldId="459"/>
        </pc:sldMkLst>
      </pc:sldChg>
      <pc:sldChg chg="del">
        <pc:chgData name="Stanford Bowman" userId="6ede3e4e1afbea80" providerId="LiveId" clId="{68F9A9C4-AC8C-4E72-895D-6C2894AF2892}" dt="2024-03-03T00:18:53.950" v="135" actId="47"/>
        <pc:sldMkLst>
          <pc:docMk/>
          <pc:sldMk cId="3188851689" sldId="460"/>
        </pc:sldMkLst>
      </pc:sldChg>
      <pc:sldChg chg="del">
        <pc:chgData name="Stanford Bowman" userId="6ede3e4e1afbea80" providerId="LiveId" clId="{68F9A9C4-AC8C-4E72-895D-6C2894AF2892}" dt="2024-03-03T00:18:53.950" v="135" actId="47"/>
        <pc:sldMkLst>
          <pc:docMk/>
          <pc:sldMk cId="1189522375" sldId="461"/>
        </pc:sldMkLst>
      </pc:sldChg>
      <pc:sldChg chg="del">
        <pc:chgData name="Stanford Bowman" userId="6ede3e4e1afbea80" providerId="LiveId" clId="{68F9A9C4-AC8C-4E72-895D-6C2894AF2892}" dt="2024-03-03T00:18:53.950" v="135" actId="47"/>
        <pc:sldMkLst>
          <pc:docMk/>
          <pc:sldMk cId="1225092194" sldId="462"/>
        </pc:sldMkLst>
      </pc:sldChg>
      <pc:sldChg chg="del">
        <pc:chgData name="Stanford Bowman" userId="6ede3e4e1afbea80" providerId="LiveId" clId="{68F9A9C4-AC8C-4E72-895D-6C2894AF2892}" dt="2024-03-03T00:14:42.663" v="111" actId="47"/>
        <pc:sldMkLst>
          <pc:docMk/>
          <pc:sldMk cId="210856030" sldId="463"/>
        </pc:sldMkLst>
      </pc:sldChg>
      <pc:sldChg chg="modNotes modNotesTx">
        <pc:chgData name="Stanford Bowman" userId="6ede3e4e1afbea80" providerId="LiveId" clId="{68F9A9C4-AC8C-4E72-895D-6C2894AF2892}" dt="2024-03-06T00:40:18.904" v="424" actId="6549"/>
        <pc:sldMkLst>
          <pc:docMk/>
          <pc:sldMk cId="46621042" sldId="464"/>
        </pc:sldMkLst>
      </pc:sldChg>
      <pc:sldChg chg="addSp delSp modSp add mod delAnim modNotes modNotesTx">
        <pc:chgData name="Stanford Bowman" userId="6ede3e4e1afbea80" providerId="LiveId" clId="{68F9A9C4-AC8C-4E72-895D-6C2894AF2892}" dt="2024-03-03T00:35:56.799" v="211" actId="13926"/>
        <pc:sldMkLst>
          <pc:docMk/>
          <pc:sldMk cId="3950365246" sldId="465"/>
        </pc:sldMkLst>
      </pc:sldChg>
      <pc:sldChg chg="add del">
        <pc:chgData name="Stanford Bowman" userId="6ede3e4e1afbea80" providerId="LiveId" clId="{68F9A9C4-AC8C-4E72-895D-6C2894AF2892}" dt="2024-03-03T00:22:35.060" v="149" actId="2890"/>
        <pc:sldMkLst>
          <pc:docMk/>
          <pc:sldMk cId="328742648" sldId="466"/>
        </pc:sldMkLst>
      </pc:sldChg>
      <pc:sldChg chg="modSp add mod ord modNotes modNotesTx">
        <pc:chgData name="Stanford Bowman" userId="6ede3e4e1afbea80" providerId="LiveId" clId="{68F9A9C4-AC8C-4E72-895D-6C2894AF2892}" dt="2024-03-03T00:36:05.355" v="212" actId="13926"/>
        <pc:sldMkLst>
          <pc:docMk/>
          <pc:sldMk cId="3095806819" sldId="466"/>
        </pc:sldMkLst>
      </pc:sldChg>
      <pc:sldChg chg="addSp delSp modSp add mod ord modNotes modNotesTx">
        <pc:chgData name="Stanford Bowman" userId="6ede3e4e1afbea80" providerId="LiveId" clId="{68F9A9C4-AC8C-4E72-895D-6C2894AF2892}" dt="2024-03-03T00:36:16.247" v="213" actId="13926"/>
        <pc:sldMkLst>
          <pc:docMk/>
          <pc:sldMk cId="2771095771" sldId="467"/>
        </pc:sldMkLst>
      </pc:sldChg>
      <pc:sldChg chg="modSp add mod ord modNotes">
        <pc:chgData name="Stanford Bowman" userId="6ede3e4e1afbea80" providerId="LiveId" clId="{68F9A9C4-AC8C-4E72-895D-6C2894AF2892}" dt="2024-03-06T00:23:09.794" v="289" actId="27636"/>
        <pc:sldMkLst>
          <pc:docMk/>
          <pc:sldMk cId="2213818823" sldId="468"/>
        </pc:sldMkLst>
      </pc:sldChg>
      <pc:sldChg chg="addSp delSp modSp new mod">
        <pc:chgData name="Stanford Bowman" userId="6ede3e4e1afbea80" providerId="LiveId" clId="{68F9A9C4-AC8C-4E72-895D-6C2894AF2892}" dt="2024-03-06T00:23:33.194" v="294" actId="14100"/>
        <pc:sldMkLst>
          <pc:docMk/>
          <pc:sldMk cId="423413627" sldId="46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E56BB3-3E7D-4DD0-8079-FB69090C727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406DDFB-DA87-45B2-AFF1-2AB7E2C06734}">
      <dgm:prSet phldrT="[Text]" custT="1"/>
      <dgm:spPr>
        <a:solidFill>
          <a:schemeClr val="accent1"/>
        </a:solidFill>
        <a:ln>
          <a:solidFill>
            <a:srgbClr val="002060"/>
          </a:solidFill>
        </a:ln>
      </dgm:spPr>
      <dgm:t>
        <a:bodyPr/>
        <a:lstStyle/>
        <a:p>
          <a:r>
            <a:rPr lang="en-US" sz="1800" b="1" dirty="0">
              <a:solidFill>
                <a:schemeClr val="bg1"/>
              </a:solidFill>
              <a:effectLst/>
              <a:latin typeface="Gotham Medium" panose="02000604030000020004"/>
              <a:ea typeface="+mn-ea"/>
              <a:cs typeface="+mn-cs"/>
            </a:rPr>
            <a:t>Jacob, through trickery, stole his older brother Esau’s blessing from their father, Isaac. Esau exploded with anger and threatened to kill Jacob. Rebekah, the mother of these two sons, suggested to Jacob, “Go live among my people,” about five hundred miles away (Gen. 27:43). So Jacob became a fugitive, running for his life. God allowed Jacob to return home almost twenty years later. But in the meantime, God had special blessings for him along the way. </a:t>
          </a:r>
          <a:endParaRPr lang="en-US" sz="1800" b="1" u="heavy"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E5C50303-1E21-46FB-A075-D9EA3F5B5F8D}" type="parTrans" cxnId="{61FDDE6B-5329-470F-AE3D-A5EDD8925800}">
      <dgm:prSet/>
      <dgm:spPr/>
      <dgm:t>
        <a:bodyPr/>
        <a:lstStyle/>
        <a:p>
          <a:endParaRPr lang="en-US"/>
        </a:p>
      </dgm:t>
    </dgm:pt>
    <dgm:pt modelId="{BAD4C40F-257F-4852-BA73-5D42972420E8}" type="sibTrans" cxnId="{61FDDE6B-5329-470F-AE3D-A5EDD8925800}">
      <dgm:prSet/>
      <dgm:spPr/>
      <dgm:t>
        <a:bodyPr/>
        <a:lstStyle/>
        <a:p>
          <a:endParaRPr lang="en-US"/>
        </a:p>
      </dgm:t>
    </dgm:pt>
    <dgm:pt modelId="{2CF83E4C-F3A9-4687-BE0E-9308AED6850D}">
      <dgm:prSet custT="1"/>
      <dgm:spPr>
        <a:solidFill>
          <a:schemeClr val="tx2">
            <a:lumMod val="60000"/>
            <a:lumOff val="40000"/>
          </a:schemeClr>
        </a:solidFill>
      </dgm:spPr>
      <dgm:t>
        <a:bodyPr/>
        <a:lstStyle/>
        <a:p>
          <a:r>
            <a:rPr lang="en-US" sz="1800" b="1" cap="small" baseline="0" dirty="0">
              <a:effectLst>
                <a:outerShdw blurRad="38100" dist="38100" dir="2700000" algn="tl">
                  <a:srgbClr val="000000">
                    <a:alpha val="43137"/>
                  </a:srgbClr>
                </a:outerShdw>
              </a:effectLst>
              <a:latin typeface="Gotham Medium" panose="02000604030000020004"/>
            </a:rPr>
            <a:t>The promise—</a:t>
          </a:r>
        </a:p>
      </dgm:t>
    </dgm:pt>
    <dgm:pt modelId="{B7391A7F-65B4-4354-9C20-C46D2191D2A7}" type="parTrans" cxnId="{93954F3F-1CB4-498F-981A-84E7288B5AC2}">
      <dgm:prSet/>
      <dgm:spPr/>
      <dgm:t>
        <a:bodyPr/>
        <a:lstStyle/>
        <a:p>
          <a:endParaRPr lang="en-US"/>
        </a:p>
      </dgm:t>
    </dgm:pt>
    <dgm:pt modelId="{665D6FC0-22C2-4A76-8B6D-F6544A34656A}" type="sibTrans" cxnId="{93954F3F-1CB4-498F-981A-84E7288B5AC2}">
      <dgm:prSet/>
      <dgm:spPr/>
      <dgm:t>
        <a:bodyPr/>
        <a:lstStyle/>
        <a:p>
          <a:endParaRPr lang="en-US"/>
        </a:p>
      </dgm:t>
    </dgm:pt>
    <dgm:pt modelId="{3D4A5264-8EFC-4F54-B885-8E2FCDE608BB}">
      <dgm:prSet/>
      <dgm:spPr/>
      <dgm:t>
        <a:bodyPr/>
        <a:lstStyle/>
        <a:p>
          <a:r>
            <a:rPr lang="en-US" b="1" dirty="0">
              <a:effectLst>
                <a:outerShdw blurRad="38100" dist="38100" dir="2700000" algn="tl">
                  <a:srgbClr val="000000">
                    <a:alpha val="43137"/>
                  </a:srgbClr>
                </a:outerShdw>
              </a:effectLst>
              <a:latin typeface="Gotham Medium" panose="02000604030000020004"/>
            </a:rPr>
            <a:t>The prayer—</a:t>
          </a:r>
        </a:p>
      </dgm:t>
    </dgm:pt>
    <dgm:pt modelId="{79DC4990-F3CE-48A1-BF7A-F8B17633C8F9}" type="parTrans" cxnId="{BFD794A2-61B3-4968-AE0B-9393EB2F50A6}">
      <dgm:prSet/>
      <dgm:spPr/>
      <dgm:t>
        <a:bodyPr/>
        <a:lstStyle/>
        <a:p>
          <a:endParaRPr lang="en-US"/>
        </a:p>
      </dgm:t>
    </dgm:pt>
    <dgm:pt modelId="{AC37DB79-3AED-4970-93C0-C0BB274EB01F}" type="sibTrans" cxnId="{BFD794A2-61B3-4968-AE0B-9393EB2F50A6}">
      <dgm:prSet/>
      <dgm:spPr/>
      <dgm:t>
        <a:bodyPr/>
        <a:lstStyle/>
        <a:p>
          <a:endParaRPr lang="en-US"/>
        </a:p>
      </dgm:t>
    </dgm:pt>
    <dgm:pt modelId="{A6A9DB79-5DAD-4777-B8BB-6D480F85C98E}">
      <dgm:prSet/>
      <dgm:spPr/>
      <dgm:t>
        <a:bodyPr/>
        <a:lstStyle/>
        <a:p>
          <a:r>
            <a:rPr lang="en-US" b="1" dirty="0">
              <a:solidFill>
                <a:schemeClr val="tx1"/>
              </a:solidFill>
              <a:effectLst>
                <a:outerShdw blurRad="38100" dist="38100" dir="2700000" algn="tl">
                  <a:srgbClr val="000000">
                    <a:alpha val="43137"/>
                  </a:srgbClr>
                </a:outerShdw>
              </a:effectLst>
              <a:latin typeface="Gotham Medium" panose="02000604030000020004"/>
              <a:ea typeface="+mn-ea"/>
              <a:cs typeface="+mn-cs"/>
            </a:rPr>
            <a:t>But in Jacob’s dream, God speaks directly to him. He comforts and assures the frightened fugitive of His heavenly Father’s constant presence: “I am with you” (Gen. 28:15). These words solidified God’s permanent companionship with Jacob on this journey. Jacob wakes and worships. He names the place “Bethel,” which means “the house of God. ” Jacob was beginning to understand that God was with him, wherever he might go.</a:t>
          </a:r>
        </a:p>
      </dgm:t>
    </dgm:pt>
    <dgm:pt modelId="{CCE664B1-4806-421B-A022-3A9B92441FD1}" type="parTrans" cxnId="{19E8E2E6-F14A-40E8-8433-E56D06E98AD8}">
      <dgm:prSet/>
      <dgm:spPr/>
      <dgm:t>
        <a:bodyPr/>
        <a:lstStyle/>
        <a:p>
          <a:endParaRPr lang="en-US"/>
        </a:p>
      </dgm:t>
    </dgm:pt>
    <dgm:pt modelId="{01EB102E-010E-441D-8FF9-31C1AB1C2778}" type="sibTrans" cxnId="{19E8E2E6-F14A-40E8-8433-E56D06E98AD8}">
      <dgm:prSet/>
      <dgm:spPr/>
      <dgm:t>
        <a:bodyPr/>
        <a:lstStyle/>
        <a:p>
          <a:endParaRPr lang="en-US"/>
        </a:p>
      </dgm:t>
    </dgm:pt>
    <dgm:pt modelId="{0E11C741-22D4-4187-A992-42561C2A4A92}">
      <dgm:prSet/>
      <dgm:spPr/>
      <dgm:t>
        <a:bodyPr/>
        <a:lstStyle/>
        <a:p>
          <a:r>
            <a:rPr lang="en-US" b="1" dirty="0">
              <a:solidFill>
                <a:schemeClr val="tx1"/>
              </a:solidFill>
              <a:effectLst>
                <a:outerShdw blurRad="38100" dist="38100" dir="2700000" algn="tl">
                  <a:srgbClr val="000000">
                    <a:alpha val="43137"/>
                  </a:srgbClr>
                </a:outerShdw>
              </a:effectLst>
              <a:latin typeface="Gotham Medium" panose="02000604030000020004"/>
              <a:ea typeface="+mn-ea"/>
              <a:cs typeface="+mn-cs"/>
            </a:rPr>
            <a:t>Jacob traveled east to Harran. His brother was the hunter and outdoorsy type, but now he was the one on the outside and in the middle of nowhere. This could have been his first time away from home, and perhaps he was homesick.  Jacob laid on a stone at night, perhaps for protection more than a pillow. And he dreamed. He dreamed about a ladder or stairway reaching from earth to heaven. This symbolized God’s interest and concern about things, not only in heaven but also on earth.  In Jacob’s dream, God speaks to him, confirming the calling of his grandfather, Abraham, and his father, Isaac. Isaac told his sons about God’s appearances and promises (Gen. 26:2–5). And Isaac prayed over Jacob and passed the covenant blessing to him (Gen. 28:3–4). </a:t>
          </a:r>
          <a:endParaRPr lang="en-US" b="1" dirty="0">
            <a:effectLst>
              <a:outerShdw blurRad="38100" dist="38100" dir="2700000" algn="tl">
                <a:srgbClr val="000000">
                  <a:alpha val="43137"/>
                </a:srgbClr>
              </a:outerShdw>
            </a:effectLst>
            <a:latin typeface="Gotham Medium" panose="02000604030000020004"/>
          </a:endParaRPr>
        </a:p>
      </dgm:t>
    </dgm:pt>
    <dgm:pt modelId="{3D25293B-47D4-4B76-BFB4-526491C4808E}" type="parTrans" cxnId="{DC0C6BC3-85DA-4D8F-B85C-E66A505ED735}">
      <dgm:prSet/>
      <dgm:spPr/>
      <dgm:t>
        <a:bodyPr/>
        <a:lstStyle/>
        <a:p>
          <a:endParaRPr lang="en-US"/>
        </a:p>
      </dgm:t>
    </dgm:pt>
    <dgm:pt modelId="{270CED3E-70ED-4484-A48E-5EFB0AB0157D}" type="sibTrans" cxnId="{DC0C6BC3-85DA-4D8F-B85C-E66A505ED735}">
      <dgm:prSet/>
      <dgm:spPr/>
      <dgm:t>
        <a:bodyPr/>
        <a:lstStyle/>
        <a:p>
          <a:endParaRPr lang="en-US"/>
        </a:p>
      </dgm:t>
    </dgm:pt>
    <dgm:pt modelId="{D1791EAC-4B44-4582-A5CE-55CB62D66891}">
      <dgm:prSet/>
      <dgm:spPr/>
      <dgm:t>
        <a:bodyPr/>
        <a:lstStyle/>
        <a:p>
          <a:r>
            <a:rPr lang="en-US" b="1" dirty="0">
              <a:effectLst>
                <a:outerShdw blurRad="38100" dist="38100" dir="2700000" algn="tl">
                  <a:srgbClr val="000000">
                    <a:alpha val="43137"/>
                  </a:srgbClr>
                </a:outerShdw>
              </a:effectLst>
              <a:latin typeface="Gotham Medium" panose="02000604030000020004"/>
            </a:rPr>
            <a:t>Some Bible students see Jacob saying “if’s” to God as bargaining with God. But others interpret the word as “since,” meaning that Jacob is confident that God will do this. Jacob confirms his faith, “Yes, God, I hear Your promises to me, and I’m inviting You into this journey. You will bring me back to the place where I belong. ” Believers today can pray a similar prayer to the Father. </a:t>
          </a:r>
        </a:p>
      </dgm:t>
    </dgm:pt>
    <dgm:pt modelId="{AD896B12-7CE9-43CF-9A03-405FCDB93DAA}" type="parTrans" cxnId="{F01912DF-DB7A-465C-BD8B-8F3A914ED50B}">
      <dgm:prSet/>
      <dgm:spPr/>
      <dgm:t>
        <a:bodyPr/>
        <a:lstStyle/>
        <a:p>
          <a:endParaRPr lang="en-US"/>
        </a:p>
      </dgm:t>
    </dgm:pt>
    <dgm:pt modelId="{33F6CE65-1B05-4EA0-B8C5-663BA6EE3608}" type="sibTrans" cxnId="{F01912DF-DB7A-465C-BD8B-8F3A914ED50B}">
      <dgm:prSet/>
      <dgm:spPr/>
      <dgm:t>
        <a:bodyPr/>
        <a:lstStyle/>
        <a:p>
          <a:endParaRPr lang="en-US"/>
        </a:p>
      </dgm:t>
    </dgm:pt>
    <dgm:pt modelId="{E18EC764-6CE2-4B6C-8C2E-1A2CAB5B1F5C}" type="pres">
      <dgm:prSet presAssocID="{CCE56BB3-3E7D-4DD0-8079-FB69090C727B}" presName="linear" presStyleCnt="0">
        <dgm:presLayoutVars>
          <dgm:animLvl val="lvl"/>
          <dgm:resizeHandles val="exact"/>
        </dgm:presLayoutVars>
      </dgm:prSet>
      <dgm:spPr/>
    </dgm:pt>
    <dgm:pt modelId="{9BF7B427-6406-4514-A21F-9ECCF466A05F}" type="pres">
      <dgm:prSet presAssocID="{E406DDFB-DA87-45B2-AFF1-2AB7E2C06734}" presName="parentText" presStyleLbl="node1" presStyleIdx="0" presStyleCnt="3" custLinFactNeighborY="-22388">
        <dgm:presLayoutVars>
          <dgm:chMax val="0"/>
          <dgm:bulletEnabled val="1"/>
        </dgm:presLayoutVars>
      </dgm:prSet>
      <dgm:spPr/>
    </dgm:pt>
    <dgm:pt modelId="{FA419AE4-BE6B-420A-9C8C-90BC95F8C375}" type="pres">
      <dgm:prSet presAssocID="{BAD4C40F-257F-4852-BA73-5D42972420E8}" presName="spacer" presStyleCnt="0"/>
      <dgm:spPr/>
    </dgm:pt>
    <dgm:pt modelId="{E5116B8F-0F1C-4D29-B0B7-8927F7B6ED7A}" type="pres">
      <dgm:prSet presAssocID="{2CF83E4C-F3A9-4687-BE0E-9308AED6850D}" presName="parentText" presStyleLbl="node1" presStyleIdx="1" presStyleCnt="3" custScaleY="35785">
        <dgm:presLayoutVars>
          <dgm:chMax val="0"/>
          <dgm:bulletEnabled val="1"/>
        </dgm:presLayoutVars>
      </dgm:prSet>
      <dgm:spPr/>
    </dgm:pt>
    <dgm:pt modelId="{0BBE988C-5FC7-4472-B3B8-A3515F3541CD}" type="pres">
      <dgm:prSet presAssocID="{2CF83E4C-F3A9-4687-BE0E-9308AED6850D}" presName="childText" presStyleLbl="revTx" presStyleIdx="0" presStyleCnt="2" custScaleY="54516">
        <dgm:presLayoutVars>
          <dgm:bulletEnabled val="1"/>
        </dgm:presLayoutVars>
      </dgm:prSet>
      <dgm:spPr/>
    </dgm:pt>
    <dgm:pt modelId="{1E26341D-4E3C-4AF5-B49D-28DFF8EA27EB}" type="pres">
      <dgm:prSet presAssocID="{3D4A5264-8EFC-4F54-B885-8E2FCDE608BB}" presName="parentText" presStyleLbl="node1" presStyleIdx="2" presStyleCnt="3" custScaleY="35589">
        <dgm:presLayoutVars>
          <dgm:chMax val="0"/>
          <dgm:bulletEnabled val="1"/>
        </dgm:presLayoutVars>
      </dgm:prSet>
      <dgm:spPr/>
    </dgm:pt>
    <dgm:pt modelId="{07E0A314-05BA-4A3F-AB4F-E4D5E62D670F}" type="pres">
      <dgm:prSet presAssocID="{3D4A5264-8EFC-4F54-B885-8E2FCDE608BB}" presName="childText" presStyleLbl="revTx" presStyleIdx="1" presStyleCnt="2">
        <dgm:presLayoutVars>
          <dgm:bulletEnabled val="1"/>
        </dgm:presLayoutVars>
      </dgm:prSet>
      <dgm:spPr/>
    </dgm:pt>
  </dgm:ptLst>
  <dgm:cxnLst>
    <dgm:cxn modelId="{1D4E8E0B-6E9F-47B1-8408-F51FAE2CE1CB}" type="presOf" srcId="{3D4A5264-8EFC-4F54-B885-8E2FCDE608BB}" destId="{1E26341D-4E3C-4AF5-B49D-28DFF8EA27EB}" srcOrd="0" destOrd="0" presId="urn:microsoft.com/office/officeart/2005/8/layout/vList2"/>
    <dgm:cxn modelId="{3414231E-FDD1-4E7E-9EF3-C5AE367CFF43}" type="presOf" srcId="{2CF83E4C-F3A9-4687-BE0E-9308AED6850D}" destId="{E5116B8F-0F1C-4D29-B0B7-8927F7B6ED7A}" srcOrd="0" destOrd="0" presId="urn:microsoft.com/office/officeart/2005/8/layout/vList2"/>
    <dgm:cxn modelId="{07144837-4C40-4241-8453-2E0837912F96}" type="presOf" srcId="{E406DDFB-DA87-45B2-AFF1-2AB7E2C06734}" destId="{9BF7B427-6406-4514-A21F-9ECCF466A05F}" srcOrd="0" destOrd="0" presId="urn:microsoft.com/office/officeart/2005/8/layout/vList2"/>
    <dgm:cxn modelId="{93954F3F-1CB4-498F-981A-84E7288B5AC2}" srcId="{CCE56BB3-3E7D-4DD0-8079-FB69090C727B}" destId="{2CF83E4C-F3A9-4687-BE0E-9308AED6850D}" srcOrd="1" destOrd="0" parTransId="{B7391A7F-65B4-4354-9C20-C46D2191D2A7}" sibTransId="{665D6FC0-22C2-4A76-8B6D-F6544A34656A}"/>
    <dgm:cxn modelId="{57127348-168D-4C45-AA43-E578CE515DA7}" type="presOf" srcId="{D1791EAC-4B44-4582-A5CE-55CB62D66891}" destId="{07E0A314-05BA-4A3F-AB4F-E4D5E62D670F}" srcOrd="0" destOrd="0" presId="urn:microsoft.com/office/officeart/2005/8/layout/vList2"/>
    <dgm:cxn modelId="{61FDDE6B-5329-470F-AE3D-A5EDD8925800}" srcId="{CCE56BB3-3E7D-4DD0-8079-FB69090C727B}" destId="{E406DDFB-DA87-45B2-AFF1-2AB7E2C06734}" srcOrd="0" destOrd="0" parTransId="{E5C50303-1E21-46FB-A075-D9EA3F5B5F8D}" sibTransId="{BAD4C40F-257F-4852-BA73-5D42972420E8}"/>
    <dgm:cxn modelId="{F45A1C8B-6713-4768-B1A2-C99138159115}" type="presOf" srcId="{0E11C741-22D4-4187-A992-42561C2A4A92}" destId="{0BBE988C-5FC7-4472-B3B8-A3515F3541CD}" srcOrd="0" destOrd="0" presId="urn:microsoft.com/office/officeart/2005/8/layout/vList2"/>
    <dgm:cxn modelId="{797DB19B-9558-4B42-84DB-D2C596F7DBC9}" type="presOf" srcId="{A6A9DB79-5DAD-4777-B8BB-6D480F85C98E}" destId="{0BBE988C-5FC7-4472-B3B8-A3515F3541CD}" srcOrd="0" destOrd="1" presId="urn:microsoft.com/office/officeart/2005/8/layout/vList2"/>
    <dgm:cxn modelId="{BFD794A2-61B3-4968-AE0B-9393EB2F50A6}" srcId="{CCE56BB3-3E7D-4DD0-8079-FB69090C727B}" destId="{3D4A5264-8EFC-4F54-B885-8E2FCDE608BB}" srcOrd="2" destOrd="0" parTransId="{79DC4990-F3CE-48A1-BF7A-F8B17633C8F9}" sibTransId="{AC37DB79-3AED-4970-93C0-C0BB274EB01F}"/>
    <dgm:cxn modelId="{DC0C6BC3-85DA-4D8F-B85C-E66A505ED735}" srcId="{2CF83E4C-F3A9-4687-BE0E-9308AED6850D}" destId="{0E11C741-22D4-4187-A992-42561C2A4A92}" srcOrd="0" destOrd="0" parTransId="{3D25293B-47D4-4B76-BFB4-526491C4808E}" sibTransId="{270CED3E-70ED-4484-A48E-5EFB0AB0157D}"/>
    <dgm:cxn modelId="{F01912DF-DB7A-465C-BD8B-8F3A914ED50B}" srcId="{3D4A5264-8EFC-4F54-B885-8E2FCDE608BB}" destId="{D1791EAC-4B44-4582-A5CE-55CB62D66891}" srcOrd="0" destOrd="0" parTransId="{AD896B12-7CE9-43CF-9A03-405FCDB93DAA}" sibTransId="{33F6CE65-1B05-4EA0-B8C5-663BA6EE3608}"/>
    <dgm:cxn modelId="{19E8E2E6-F14A-40E8-8433-E56D06E98AD8}" srcId="{2CF83E4C-F3A9-4687-BE0E-9308AED6850D}" destId="{A6A9DB79-5DAD-4777-B8BB-6D480F85C98E}" srcOrd="1" destOrd="0" parTransId="{CCE664B1-4806-421B-A022-3A9B92441FD1}" sibTransId="{01EB102E-010E-441D-8FF9-31C1AB1C2778}"/>
    <dgm:cxn modelId="{2F6FF2F6-E22E-4AB3-AF29-C638D996FDA2}" type="presOf" srcId="{CCE56BB3-3E7D-4DD0-8079-FB69090C727B}" destId="{E18EC764-6CE2-4B6C-8C2E-1A2CAB5B1F5C}" srcOrd="0" destOrd="0" presId="urn:microsoft.com/office/officeart/2005/8/layout/vList2"/>
    <dgm:cxn modelId="{E4CE94F2-0744-4DF0-9646-3702906D8D8B}" type="presParOf" srcId="{E18EC764-6CE2-4B6C-8C2E-1A2CAB5B1F5C}" destId="{9BF7B427-6406-4514-A21F-9ECCF466A05F}" srcOrd="0" destOrd="0" presId="urn:microsoft.com/office/officeart/2005/8/layout/vList2"/>
    <dgm:cxn modelId="{A46DBBD8-8499-4156-B6F2-B8DDA3939B03}" type="presParOf" srcId="{E18EC764-6CE2-4B6C-8C2E-1A2CAB5B1F5C}" destId="{FA419AE4-BE6B-420A-9C8C-90BC95F8C375}" srcOrd="1" destOrd="0" presId="urn:microsoft.com/office/officeart/2005/8/layout/vList2"/>
    <dgm:cxn modelId="{2492B2B6-88D7-4847-BCAE-F32A9BAD4BE5}" type="presParOf" srcId="{E18EC764-6CE2-4B6C-8C2E-1A2CAB5B1F5C}" destId="{E5116B8F-0F1C-4D29-B0B7-8927F7B6ED7A}" srcOrd="2" destOrd="0" presId="urn:microsoft.com/office/officeart/2005/8/layout/vList2"/>
    <dgm:cxn modelId="{F2864A5C-A803-43EE-AE39-E9D68A71809F}" type="presParOf" srcId="{E18EC764-6CE2-4B6C-8C2E-1A2CAB5B1F5C}" destId="{0BBE988C-5FC7-4472-B3B8-A3515F3541CD}" srcOrd="3" destOrd="0" presId="urn:microsoft.com/office/officeart/2005/8/layout/vList2"/>
    <dgm:cxn modelId="{1028B2FF-93FF-4BAA-88F8-2671DD4AD4C2}" type="presParOf" srcId="{E18EC764-6CE2-4B6C-8C2E-1A2CAB5B1F5C}" destId="{1E26341D-4E3C-4AF5-B49D-28DFF8EA27EB}" srcOrd="4" destOrd="0" presId="urn:microsoft.com/office/officeart/2005/8/layout/vList2"/>
    <dgm:cxn modelId="{622354AE-7F2E-4932-A56C-C69CB012B138}" type="presParOf" srcId="{E18EC764-6CE2-4B6C-8C2E-1A2CAB5B1F5C}" destId="{07E0A314-05BA-4A3F-AB4F-E4D5E62D670F}" srcOrd="5" destOrd="0" presId="urn:microsoft.com/office/officeart/2005/8/layout/vList2"/>
  </dgm:cxnLst>
  <dgm:bg>
    <a:solidFill>
      <a:schemeClr val="accent6">
        <a:lumMod val="60000"/>
        <a:lumOff val="40000"/>
        <a:alpha val="70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A6D593-AD10-4F21-B918-5577731588C4}"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en-US"/>
        </a:p>
      </dgm:t>
    </dgm:pt>
    <dgm:pt modelId="{FA1E15EF-7AC8-4D20-92D8-A088B9814626}">
      <dgm:prSet/>
      <dgm:spPr>
        <a:noFill/>
      </dgm:spPr>
      <dgm:t>
        <a:bodyPr/>
        <a:lstStyle/>
        <a:p>
          <a:r>
            <a:rPr lang="en-US" b="1" dirty="0">
              <a:solidFill>
                <a:schemeClr val="bg1"/>
              </a:solidFill>
              <a:effectLst>
                <a:outerShdw blurRad="38100" dist="38100" dir="2700000" algn="tl">
                  <a:srgbClr val="000000">
                    <a:alpha val="43137"/>
                  </a:srgbClr>
                </a:outerShdw>
              </a:effectLst>
              <a:latin typeface="Gotham Medium" panose="02000604030000020004"/>
              <a:ea typeface="+mn-ea"/>
              <a:cs typeface="+mn-cs"/>
            </a:rPr>
            <a:t>The Promised Seed</a:t>
          </a:r>
        </a:p>
      </dgm:t>
    </dgm:pt>
    <dgm:pt modelId="{A56EF7EB-17B0-433D-9DF9-FBE6393A79F2}" type="parTrans" cxnId="{54192494-4815-4FB6-B109-6D8AB2C0AD51}">
      <dgm:prSet/>
      <dgm:spPr/>
      <dgm:t>
        <a:bodyPr/>
        <a:lstStyle/>
        <a:p>
          <a:endParaRPr lang="en-US"/>
        </a:p>
      </dgm:t>
    </dgm:pt>
    <dgm:pt modelId="{252E3677-3CE4-4006-A3EF-7D2444A5E295}" type="sibTrans" cxnId="{54192494-4815-4FB6-B109-6D8AB2C0AD51}">
      <dgm:prSet/>
      <dgm:spPr/>
      <dgm:t>
        <a:bodyPr/>
        <a:lstStyle/>
        <a:p>
          <a:endParaRPr lang="en-US"/>
        </a:p>
      </dgm:t>
    </dgm:pt>
    <dgm:pt modelId="{F35CE708-604C-4007-8592-1933D060E7E0}">
      <dgm:prSet/>
      <dgm:spPr>
        <a:noFill/>
      </dgm:spPr>
      <dgm:t>
        <a:bodyPr/>
        <a:lstStyle/>
        <a:p>
          <a:r>
            <a:rPr lang="en-US" b="1" dirty="0">
              <a:solidFill>
                <a:schemeClr val="bg1"/>
              </a:solidFill>
              <a:effectLst>
                <a:outerShdw blurRad="38100" dist="38100" dir="2700000" algn="tl">
                  <a:srgbClr val="000000">
                    <a:alpha val="43137"/>
                  </a:srgbClr>
                </a:outerShdw>
              </a:effectLst>
              <a:latin typeface="Gotham Medium" panose="02000604030000020004"/>
              <a:ea typeface="+mn-ea"/>
              <a:cs typeface="+mn-cs"/>
            </a:rPr>
            <a:t>The promise of a “seed” (Gen. 28:14, KJV) for Jacob connects to an important theme in Scripture.  Genesis 3:15 first tells of an ongoing conflict between the seed of the woman and the seed of the serpent: each will deal a deadly blow to the other. This story of the seed sets the stage for the entire redemptive narrative that unfolds across the Bible. This theme of conflict and promise underscores the struggle between the forces of good and evil, with God’s promise acting as a beacon of hope and divine assurance that good will win. </a:t>
          </a:r>
        </a:p>
      </dgm:t>
    </dgm:pt>
    <dgm:pt modelId="{3FF6E568-2BBB-4310-AE22-6ED20B5D5BDA}" type="parTrans" cxnId="{A10BFB17-C247-4708-AAA8-9CB440D95A5A}">
      <dgm:prSet/>
      <dgm:spPr/>
      <dgm:t>
        <a:bodyPr/>
        <a:lstStyle/>
        <a:p>
          <a:endParaRPr lang="en-US"/>
        </a:p>
      </dgm:t>
    </dgm:pt>
    <dgm:pt modelId="{199FB04C-B945-460E-8D99-226B31DC564F}" type="sibTrans" cxnId="{A10BFB17-C247-4708-AAA8-9CB440D95A5A}">
      <dgm:prSet/>
      <dgm:spPr/>
      <dgm:t>
        <a:bodyPr/>
        <a:lstStyle/>
        <a:p>
          <a:endParaRPr lang="en-US"/>
        </a:p>
      </dgm:t>
    </dgm:pt>
    <dgm:pt modelId="{839D10F3-AD56-4A5F-B6D4-1F82E2517081}">
      <dgm:prSet/>
      <dgm:spPr>
        <a:noFill/>
      </dgm:spPr>
      <dgm:t>
        <a:bodyPr/>
        <a:lstStyle/>
        <a:p>
          <a:r>
            <a:rPr lang="en-US" b="1" dirty="0">
              <a:solidFill>
                <a:schemeClr val="bg1"/>
              </a:solidFill>
              <a:effectLst>
                <a:outerShdw blurRad="38100" dist="38100" dir="2700000" algn="tl">
                  <a:srgbClr val="000000">
                    <a:alpha val="43137"/>
                  </a:srgbClr>
                </a:outerShdw>
              </a:effectLst>
              <a:latin typeface="Gotham Medium" panose="02000604030000020004"/>
              <a:ea typeface="+mn-ea"/>
              <a:cs typeface="+mn-cs"/>
            </a:rPr>
            <a:t>Esau’s animosity toward Jacob serves as one example of God’s seed facing threats. Esau wants to get revenge, but Jacob is God’s chosen instrument.  God is not going to allow Jacob to come to harm, since God will use the family of Jacob to overcome evil once and for all. The message of this theme is that God is sovereign. He is committed to preserving the lineage through which the Messiah, the ultimate seed of the woman, would come. </a:t>
          </a:r>
        </a:p>
      </dgm:t>
    </dgm:pt>
    <dgm:pt modelId="{66023C2C-8FE6-47F5-B6C0-9760AE251B3F}" type="parTrans" cxnId="{D7DF7187-45BE-4DC5-91D3-C3250B15DC23}">
      <dgm:prSet/>
      <dgm:spPr/>
      <dgm:t>
        <a:bodyPr/>
        <a:lstStyle/>
        <a:p>
          <a:endParaRPr lang="en-US"/>
        </a:p>
      </dgm:t>
    </dgm:pt>
    <dgm:pt modelId="{BA98C425-04E5-4B4C-A55B-F6980E6E5CD8}" type="sibTrans" cxnId="{D7DF7187-45BE-4DC5-91D3-C3250B15DC23}">
      <dgm:prSet/>
      <dgm:spPr/>
      <dgm:t>
        <a:bodyPr/>
        <a:lstStyle/>
        <a:p>
          <a:endParaRPr lang="en-US"/>
        </a:p>
      </dgm:t>
    </dgm:pt>
    <dgm:pt modelId="{46B2A251-68EE-474D-9795-11A1471141EA}" type="pres">
      <dgm:prSet presAssocID="{5CA6D593-AD10-4F21-B918-5577731588C4}" presName="diagram" presStyleCnt="0">
        <dgm:presLayoutVars>
          <dgm:dir/>
          <dgm:resizeHandles val="exact"/>
        </dgm:presLayoutVars>
      </dgm:prSet>
      <dgm:spPr/>
    </dgm:pt>
    <dgm:pt modelId="{3B0275F8-3331-4A8C-B4CD-38072E2C285A}" type="pres">
      <dgm:prSet presAssocID="{FA1E15EF-7AC8-4D20-92D8-A088B9814626}" presName="node" presStyleLbl="node1" presStyleIdx="0" presStyleCnt="1" custScaleY="183089">
        <dgm:presLayoutVars>
          <dgm:bulletEnabled val="1"/>
        </dgm:presLayoutVars>
      </dgm:prSet>
      <dgm:spPr/>
    </dgm:pt>
  </dgm:ptLst>
  <dgm:cxnLst>
    <dgm:cxn modelId="{A10BFB17-C247-4708-AAA8-9CB440D95A5A}" srcId="{FA1E15EF-7AC8-4D20-92D8-A088B9814626}" destId="{F35CE708-604C-4007-8592-1933D060E7E0}" srcOrd="0" destOrd="0" parTransId="{3FF6E568-2BBB-4310-AE22-6ED20B5D5BDA}" sibTransId="{199FB04C-B945-460E-8D99-226B31DC564F}"/>
    <dgm:cxn modelId="{D7DF7187-45BE-4DC5-91D3-C3250B15DC23}" srcId="{FA1E15EF-7AC8-4D20-92D8-A088B9814626}" destId="{839D10F3-AD56-4A5F-B6D4-1F82E2517081}" srcOrd="1" destOrd="0" parTransId="{66023C2C-8FE6-47F5-B6C0-9760AE251B3F}" sibTransId="{BA98C425-04E5-4B4C-A55B-F6980E6E5CD8}"/>
    <dgm:cxn modelId="{54192494-4815-4FB6-B109-6D8AB2C0AD51}" srcId="{5CA6D593-AD10-4F21-B918-5577731588C4}" destId="{FA1E15EF-7AC8-4D20-92D8-A088B9814626}" srcOrd="0" destOrd="0" parTransId="{A56EF7EB-17B0-433D-9DF9-FBE6393A79F2}" sibTransId="{252E3677-3CE4-4006-A3EF-7D2444A5E295}"/>
    <dgm:cxn modelId="{ECB1E4A7-A898-4BD0-86E4-C7CCB82BBCDA}" type="presOf" srcId="{5CA6D593-AD10-4F21-B918-5577731588C4}" destId="{46B2A251-68EE-474D-9795-11A1471141EA}" srcOrd="0" destOrd="0" presId="urn:microsoft.com/office/officeart/2005/8/layout/default"/>
    <dgm:cxn modelId="{5DDC4ABA-216F-433D-AF9D-0542ECE0EFD9}" type="presOf" srcId="{FA1E15EF-7AC8-4D20-92D8-A088B9814626}" destId="{3B0275F8-3331-4A8C-B4CD-38072E2C285A}" srcOrd="0" destOrd="0" presId="urn:microsoft.com/office/officeart/2005/8/layout/default"/>
    <dgm:cxn modelId="{6A97B5E0-9BC9-440A-BDA1-D17AAC7C7AC1}" type="presOf" srcId="{F35CE708-604C-4007-8592-1933D060E7E0}" destId="{3B0275F8-3331-4A8C-B4CD-38072E2C285A}" srcOrd="0" destOrd="1" presId="urn:microsoft.com/office/officeart/2005/8/layout/default"/>
    <dgm:cxn modelId="{C01CABF4-10C3-4A38-B780-8D505CD4FB5D}" type="presOf" srcId="{839D10F3-AD56-4A5F-B6D4-1F82E2517081}" destId="{3B0275F8-3331-4A8C-B4CD-38072E2C285A}" srcOrd="0" destOrd="2" presId="urn:microsoft.com/office/officeart/2005/8/layout/default"/>
    <dgm:cxn modelId="{9CFE2F9F-976C-443D-8E0C-914850E56A53}" type="presParOf" srcId="{46B2A251-68EE-474D-9795-11A1471141EA}" destId="{3B0275F8-3331-4A8C-B4CD-38072E2C285A}" srcOrd="0" destOrd="0" presId="urn:microsoft.com/office/officeart/2005/8/layout/default"/>
  </dgm:cxnLst>
  <dgm:bg>
    <a:solidFill>
      <a:schemeClr val="tx1">
        <a:alpha val="20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E56BB3-3E7D-4DD0-8079-FB69090C727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406DDFB-DA87-45B2-AFF1-2AB7E2C06734}">
      <dgm:prSet phldrT="[Text]" custT="1"/>
      <dgm:spPr>
        <a:solidFill>
          <a:srgbClr val="002060"/>
        </a:solidFill>
      </dgm:spPr>
      <dgm:t>
        <a:bodyPr/>
        <a:lstStyle/>
        <a:p>
          <a:pPr indent="0">
            <a:lnSpc>
              <a:spcPct val="100000"/>
            </a:lnSpc>
            <a:spcAft>
              <a:spcPts val="0"/>
            </a:spcAft>
          </a:pPr>
          <a:r>
            <a:rPr lang="en-US" sz="2800" b="1" cap="small" baseline="0" dirty="0">
              <a:solidFill>
                <a:schemeClr val="bg1"/>
              </a:solidFill>
              <a:effectLst>
                <a:outerShdw blurRad="38100" dist="38100" dir="2700000" algn="tl">
                  <a:srgbClr val="000000">
                    <a:alpha val="43137"/>
                  </a:srgbClr>
                </a:outerShdw>
              </a:effectLst>
              <a:latin typeface="Gotham Medium" panose="02000604030000020004"/>
            </a:rPr>
            <a:t>Bethel, the House of God?</a:t>
          </a:r>
          <a:endParaRPr lang="en-US" sz="2800" b="1" u="heavy"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E5C50303-1E21-46FB-A075-D9EA3F5B5F8D}" type="parTrans" cxnId="{61FDDE6B-5329-470F-AE3D-A5EDD8925800}">
      <dgm:prSet/>
      <dgm:spPr/>
      <dgm:t>
        <a:bodyPr/>
        <a:lstStyle/>
        <a:p>
          <a:endParaRPr lang="en-US"/>
        </a:p>
      </dgm:t>
    </dgm:pt>
    <dgm:pt modelId="{BAD4C40F-257F-4852-BA73-5D42972420E8}" type="sibTrans" cxnId="{61FDDE6B-5329-470F-AE3D-A5EDD8925800}">
      <dgm:prSet/>
      <dgm:spPr/>
      <dgm:t>
        <a:bodyPr/>
        <a:lstStyle/>
        <a:p>
          <a:endParaRPr lang="en-US"/>
        </a:p>
      </dgm:t>
    </dgm:pt>
    <dgm:pt modelId="{6BBD76B1-2FE2-4CB9-A28A-404AA174A83A}">
      <dgm:prSet custT="1"/>
      <dgm:spPr/>
      <dgm:t>
        <a:bodyPr/>
        <a:lstStyle/>
        <a:p>
          <a:pPr indent="0">
            <a:lnSpc>
              <a:spcPct val="100000"/>
            </a:lnSpc>
            <a:spcAft>
              <a:spcPts val="0"/>
            </a:spcAft>
            <a:buNone/>
          </a:pPr>
          <a:r>
            <a:rPr lang="en-US" sz="1600" b="1" baseline="0" dirty="0">
              <a:solidFill>
                <a:srgbClr val="002060"/>
              </a:solidFill>
              <a:effectLst>
                <a:outerShdw blurRad="38100" dist="38100" dir="2700000" algn="tl">
                  <a:srgbClr val="000000">
                    <a:alpha val="43137"/>
                  </a:srgbClr>
                </a:outerShdw>
              </a:effectLst>
              <a:latin typeface="Gotham Medium" panose="02000604030000020004"/>
            </a:rPr>
            <a:t>While Bethel was originally dedicated by Jacob as “the house of God,” Bethel’s later history is marked by deviation from monotheistic worship. In 1 Kings 12, the city becomes emblematic of apostasy under King Jeroboam’s reign. Jeroboam erects two golden calves in Bethel, encouraging the Israelites to worship these idols to keep the people from traveling to Judah to worship in Jerusalem.  This act of idolatry contrasts with the place’s original sanctification by Jacob and represents a violation of the commandment against idol worship (Ex. 20:4). Further condemnation of Bethel’s idolatrous practices comes in 1 Kings 13, when a man of God prophesies against the altar at Bethel.  This prophecy anticipates the eventual destruction of the altar and high places by King Josiah, as recorded in 2 Kings 23. Josiah’s reforms, which include tearing down the altars and high places in Bethel, are seen as a return to the covenant requirements of God. </a:t>
          </a:r>
        </a:p>
      </dgm:t>
    </dgm:pt>
    <dgm:pt modelId="{706B9D71-27AF-48C7-8F3C-B03D378C5D23}" type="parTrans" cxnId="{C28FAD46-AC1B-4AC8-8A35-B938A521E9ED}">
      <dgm:prSet/>
      <dgm:spPr/>
      <dgm:t>
        <a:bodyPr/>
        <a:lstStyle/>
        <a:p>
          <a:endParaRPr lang="en-US"/>
        </a:p>
      </dgm:t>
    </dgm:pt>
    <dgm:pt modelId="{05593038-AB82-4384-8CE6-AC71B630DAA1}" type="sibTrans" cxnId="{C28FAD46-AC1B-4AC8-8A35-B938A521E9ED}">
      <dgm:prSet/>
      <dgm:spPr/>
      <dgm:t>
        <a:bodyPr/>
        <a:lstStyle/>
        <a:p>
          <a:endParaRPr lang="en-US"/>
        </a:p>
      </dgm:t>
    </dgm:pt>
    <dgm:pt modelId="{5F85206F-DD73-4730-86A9-E4D2DC4D8A34}">
      <dgm:prSet custT="1"/>
      <dgm:spPr/>
      <dgm:t>
        <a:bodyPr/>
        <a:lstStyle/>
        <a:p>
          <a:pPr indent="0">
            <a:lnSpc>
              <a:spcPct val="100000"/>
            </a:lnSpc>
            <a:spcAft>
              <a:spcPts val="0"/>
            </a:spcAft>
            <a:buNone/>
          </a:pPr>
          <a:r>
            <a:rPr lang="en-US" sz="1600" b="1" baseline="0" dirty="0">
              <a:solidFill>
                <a:srgbClr val="002060"/>
              </a:solidFill>
              <a:effectLst>
                <a:outerShdw blurRad="38100" dist="38100" dir="2700000" algn="tl">
                  <a:srgbClr val="000000">
                    <a:alpha val="43137"/>
                  </a:srgbClr>
                </a:outerShdw>
              </a:effectLst>
              <a:latin typeface="Gotham Medium" panose="02000604030000020004"/>
            </a:rPr>
            <a:t>Although Bethel began as a holy site, its later history reveals how sacred spaces can be corrupted by idolatry.</a:t>
          </a:r>
        </a:p>
      </dgm:t>
    </dgm:pt>
    <dgm:pt modelId="{A5697DD7-03BD-4BCC-A1EC-7208E47FAE38}" type="parTrans" cxnId="{23BD5D51-DE62-4500-9032-45F088945C9C}">
      <dgm:prSet/>
      <dgm:spPr/>
      <dgm:t>
        <a:bodyPr/>
        <a:lstStyle/>
        <a:p>
          <a:endParaRPr lang="en-US"/>
        </a:p>
      </dgm:t>
    </dgm:pt>
    <dgm:pt modelId="{B0767CB3-E730-4588-A13F-9645E8E72B2F}" type="sibTrans" cxnId="{23BD5D51-DE62-4500-9032-45F088945C9C}">
      <dgm:prSet/>
      <dgm:spPr/>
      <dgm:t>
        <a:bodyPr/>
        <a:lstStyle/>
        <a:p>
          <a:endParaRPr lang="en-US"/>
        </a:p>
      </dgm:t>
    </dgm:pt>
    <dgm:pt modelId="{E18EC764-6CE2-4B6C-8C2E-1A2CAB5B1F5C}" type="pres">
      <dgm:prSet presAssocID="{CCE56BB3-3E7D-4DD0-8079-FB69090C727B}" presName="linear" presStyleCnt="0">
        <dgm:presLayoutVars>
          <dgm:animLvl val="lvl"/>
          <dgm:resizeHandles val="exact"/>
        </dgm:presLayoutVars>
      </dgm:prSet>
      <dgm:spPr/>
    </dgm:pt>
    <dgm:pt modelId="{9BF7B427-6406-4514-A21F-9ECCF466A05F}" type="pres">
      <dgm:prSet presAssocID="{E406DDFB-DA87-45B2-AFF1-2AB7E2C06734}" presName="parentText" presStyleLbl="node1" presStyleIdx="0" presStyleCnt="1" custScaleY="61058" custLinFactNeighborY="-49624">
        <dgm:presLayoutVars>
          <dgm:chMax val="0"/>
          <dgm:bulletEnabled val="1"/>
        </dgm:presLayoutVars>
      </dgm:prSet>
      <dgm:spPr/>
    </dgm:pt>
    <dgm:pt modelId="{E501C04C-42C0-4C80-A978-B9B5E311864D}" type="pres">
      <dgm:prSet presAssocID="{E406DDFB-DA87-45B2-AFF1-2AB7E2C06734}" presName="childText" presStyleLbl="revTx" presStyleIdx="0" presStyleCnt="1" custLinFactNeighborX="-208" custLinFactNeighborY="11896">
        <dgm:presLayoutVars>
          <dgm:bulletEnabled val="1"/>
        </dgm:presLayoutVars>
      </dgm:prSet>
      <dgm:spPr/>
    </dgm:pt>
  </dgm:ptLst>
  <dgm:cxnLst>
    <dgm:cxn modelId="{07144837-4C40-4241-8453-2E0837912F96}" type="presOf" srcId="{E406DDFB-DA87-45B2-AFF1-2AB7E2C06734}" destId="{9BF7B427-6406-4514-A21F-9ECCF466A05F}" srcOrd="0" destOrd="0" presId="urn:microsoft.com/office/officeart/2005/8/layout/vList2"/>
    <dgm:cxn modelId="{C28FAD46-AC1B-4AC8-8A35-B938A521E9ED}" srcId="{E406DDFB-DA87-45B2-AFF1-2AB7E2C06734}" destId="{6BBD76B1-2FE2-4CB9-A28A-404AA174A83A}" srcOrd="0" destOrd="0" parTransId="{706B9D71-27AF-48C7-8F3C-B03D378C5D23}" sibTransId="{05593038-AB82-4384-8CE6-AC71B630DAA1}"/>
    <dgm:cxn modelId="{61FDDE6B-5329-470F-AE3D-A5EDD8925800}" srcId="{CCE56BB3-3E7D-4DD0-8079-FB69090C727B}" destId="{E406DDFB-DA87-45B2-AFF1-2AB7E2C06734}" srcOrd="0" destOrd="0" parTransId="{E5C50303-1E21-46FB-A075-D9EA3F5B5F8D}" sibTransId="{BAD4C40F-257F-4852-BA73-5D42972420E8}"/>
    <dgm:cxn modelId="{093B436C-F415-46D4-89DE-97468243D5B0}" type="presOf" srcId="{6BBD76B1-2FE2-4CB9-A28A-404AA174A83A}" destId="{E501C04C-42C0-4C80-A978-B9B5E311864D}" srcOrd="0" destOrd="0" presId="urn:microsoft.com/office/officeart/2005/8/layout/vList2"/>
    <dgm:cxn modelId="{23BD5D51-DE62-4500-9032-45F088945C9C}" srcId="{E406DDFB-DA87-45B2-AFF1-2AB7E2C06734}" destId="{5F85206F-DD73-4730-86A9-E4D2DC4D8A34}" srcOrd="1" destOrd="0" parTransId="{A5697DD7-03BD-4BCC-A1EC-7208E47FAE38}" sibTransId="{B0767CB3-E730-4588-A13F-9645E8E72B2F}"/>
    <dgm:cxn modelId="{2C4921D0-95F2-44BB-BFA8-DC85ED135A2D}" type="presOf" srcId="{5F85206F-DD73-4730-86A9-E4D2DC4D8A34}" destId="{E501C04C-42C0-4C80-A978-B9B5E311864D}" srcOrd="0" destOrd="1" presId="urn:microsoft.com/office/officeart/2005/8/layout/vList2"/>
    <dgm:cxn modelId="{2F6FF2F6-E22E-4AB3-AF29-C638D996FDA2}" type="presOf" srcId="{CCE56BB3-3E7D-4DD0-8079-FB69090C727B}" destId="{E18EC764-6CE2-4B6C-8C2E-1A2CAB5B1F5C}" srcOrd="0" destOrd="0" presId="urn:microsoft.com/office/officeart/2005/8/layout/vList2"/>
    <dgm:cxn modelId="{E4CE94F2-0744-4DF0-9646-3702906D8D8B}" type="presParOf" srcId="{E18EC764-6CE2-4B6C-8C2E-1A2CAB5B1F5C}" destId="{9BF7B427-6406-4514-A21F-9ECCF466A05F}" srcOrd="0" destOrd="0" presId="urn:microsoft.com/office/officeart/2005/8/layout/vList2"/>
    <dgm:cxn modelId="{4AF14CD7-5F2B-4999-83F0-35180CCC3F88}" type="presParOf" srcId="{E18EC764-6CE2-4B6C-8C2E-1A2CAB5B1F5C}" destId="{E501C04C-42C0-4C80-A978-B9B5E311864D}" srcOrd="1"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E56BB3-3E7D-4DD0-8079-FB69090C727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406DDFB-DA87-45B2-AFF1-2AB7E2C06734}">
      <dgm:prSet phldrT="[Text]" custT="1"/>
      <dgm:spPr>
        <a:solidFill>
          <a:srgbClr val="002060"/>
        </a:solidFill>
      </dgm:spPr>
      <dgm:t>
        <a:bodyPr/>
        <a:lstStyle/>
        <a:p>
          <a:pPr indent="0">
            <a:lnSpc>
              <a:spcPct val="100000"/>
            </a:lnSpc>
            <a:spcAft>
              <a:spcPts val="0"/>
            </a:spcAft>
          </a:pPr>
          <a:r>
            <a:rPr lang="en-US" sz="2800" b="1" cap="small" baseline="0" dirty="0"/>
            <a:t>Pillar Worship</a:t>
          </a:r>
          <a:endParaRPr lang="en-US" sz="2800" b="1" u="heavy"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E5C50303-1E21-46FB-A075-D9EA3F5B5F8D}" type="parTrans" cxnId="{61FDDE6B-5329-470F-AE3D-A5EDD8925800}">
      <dgm:prSet/>
      <dgm:spPr/>
      <dgm:t>
        <a:bodyPr/>
        <a:lstStyle/>
        <a:p>
          <a:endParaRPr lang="en-US"/>
        </a:p>
      </dgm:t>
    </dgm:pt>
    <dgm:pt modelId="{BAD4C40F-257F-4852-BA73-5D42972420E8}" type="sibTrans" cxnId="{61FDDE6B-5329-470F-AE3D-A5EDD8925800}">
      <dgm:prSet/>
      <dgm:spPr/>
      <dgm:t>
        <a:bodyPr/>
        <a:lstStyle/>
        <a:p>
          <a:endParaRPr lang="en-US"/>
        </a:p>
      </dgm:t>
    </dgm:pt>
    <dgm:pt modelId="{09EAFBD9-E745-4CDB-BD25-1BBA7A203163}">
      <dgm:prSet custT="1"/>
      <dgm:spPr/>
      <dgm:t>
        <a:bodyPr/>
        <a:lstStyle/>
        <a:p>
          <a:pPr indent="0">
            <a:lnSpc>
              <a:spcPct val="100000"/>
            </a:lnSpc>
            <a:spcAft>
              <a:spcPts val="0"/>
            </a:spcAft>
            <a:buNone/>
          </a:pPr>
          <a:r>
            <a:rPr lang="en-US" sz="1600" b="1" dirty="0">
              <a:effectLst>
                <a:outerShdw blurRad="38100" dist="38100" dir="2700000" algn="tl">
                  <a:srgbClr val="000000">
                    <a:alpha val="43137"/>
                  </a:srgbClr>
                </a:outerShdw>
              </a:effectLst>
              <a:latin typeface="Gotham Medium" panose="02000604030000020004"/>
            </a:rPr>
            <a:t>Jacob’s declaration of Bethel as “the house of God” and his act of setting up a pillar in response to his dream has sparked important questions about what is appropriate within the context of later biblical commands. Specifically, Leviticus 26:1 cautions against the creation of idols, the setting up of images, or a “sacred stone. ” The command of Leviticus also prohibits bowing down to “carved stones” (which is probably the meaning of a “sacred stone” as well). </a:t>
          </a:r>
        </a:p>
      </dgm:t>
    </dgm:pt>
    <dgm:pt modelId="{FA72945F-0CB4-4A33-B8A8-0D3AAC25309C}" type="parTrans" cxnId="{6BDB7FF4-62BE-42B9-9100-663CD628F3CA}">
      <dgm:prSet/>
      <dgm:spPr/>
      <dgm:t>
        <a:bodyPr/>
        <a:lstStyle/>
        <a:p>
          <a:endParaRPr lang="en-US"/>
        </a:p>
      </dgm:t>
    </dgm:pt>
    <dgm:pt modelId="{B12BA47A-4A7A-413E-B4D3-B12B8DAF296D}" type="sibTrans" cxnId="{6BDB7FF4-62BE-42B9-9100-663CD628F3CA}">
      <dgm:prSet/>
      <dgm:spPr/>
      <dgm:t>
        <a:bodyPr/>
        <a:lstStyle/>
        <a:p>
          <a:endParaRPr lang="en-US"/>
        </a:p>
      </dgm:t>
    </dgm:pt>
    <dgm:pt modelId="{9E8273FA-D94A-4365-A1F7-E414DBBE1D3B}">
      <dgm:prSet custT="1"/>
      <dgm:spPr/>
      <dgm:t>
        <a:bodyPr/>
        <a:lstStyle/>
        <a:p>
          <a:pPr indent="0">
            <a:lnSpc>
              <a:spcPct val="100000"/>
            </a:lnSpc>
            <a:spcAft>
              <a:spcPts val="0"/>
            </a:spcAft>
            <a:buNone/>
          </a:pPr>
          <a:r>
            <a:rPr lang="en-US" sz="1600" b="1" dirty="0">
              <a:effectLst>
                <a:outerShdw blurRad="38100" dist="38100" dir="2700000" algn="tl">
                  <a:srgbClr val="000000">
                    <a:alpha val="43137"/>
                  </a:srgbClr>
                </a:outerShdw>
              </a:effectLst>
              <a:latin typeface="Gotham Medium" panose="02000604030000020004"/>
            </a:rPr>
            <a:t>In the ancient Near East, it would be common to set up pillars or standing stones as symbols of dwelling places for the gods. Jacob’s action, therefore, is reflective of his context. His intention does not seem to be the creation of a place of regular worship, nor does the text say that he carved any relief image into the stone. He used the ordinary stone to mark the place where he had an extraordinary encounter with God. When Jacob calls his location “the house of God” (v. 17), he does not mean that God dwells only in this place. Otherwise, how would God be accompanying him on the journey?</a:t>
          </a:r>
        </a:p>
      </dgm:t>
    </dgm:pt>
    <dgm:pt modelId="{F4784571-3D70-4AF8-8B98-7C68BAB73BEC}" type="parTrans" cxnId="{E42DC6F1-98E2-4024-96A8-CCA7C7561E05}">
      <dgm:prSet/>
      <dgm:spPr/>
      <dgm:t>
        <a:bodyPr/>
        <a:lstStyle/>
        <a:p>
          <a:endParaRPr lang="en-US"/>
        </a:p>
      </dgm:t>
    </dgm:pt>
    <dgm:pt modelId="{2103FAFF-8084-430E-97CB-02DA9D157725}" type="sibTrans" cxnId="{E42DC6F1-98E2-4024-96A8-CCA7C7561E05}">
      <dgm:prSet/>
      <dgm:spPr/>
      <dgm:t>
        <a:bodyPr/>
        <a:lstStyle/>
        <a:p>
          <a:endParaRPr lang="en-US"/>
        </a:p>
      </dgm:t>
    </dgm:pt>
    <dgm:pt modelId="{7F164A4C-9F86-4448-8870-A028983E4E4F}">
      <dgm:prSet custT="1"/>
      <dgm:spPr/>
      <dgm:t>
        <a:bodyPr/>
        <a:lstStyle/>
        <a:p>
          <a:pPr indent="0">
            <a:lnSpc>
              <a:spcPct val="100000"/>
            </a:lnSpc>
            <a:spcAft>
              <a:spcPts val="0"/>
            </a:spcAft>
            <a:buNone/>
          </a:pPr>
          <a:r>
            <a:rPr lang="en-US" sz="1600" b="1" dirty="0">
              <a:effectLst>
                <a:outerShdw blurRad="38100" dist="38100" dir="2700000" algn="tl">
                  <a:srgbClr val="000000">
                    <a:alpha val="43137"/>
                  </a:srgbClr>
                </a:outerShdw>
              </a:effectLst>
              <a:latin typeface="Gotham Medium" panose="02000604030000020004"/>
            </a:rPr>
            <a:t>In any case, Jacob’s actions are descriptive, rather than prescriptive for later readers. The overarching theme is God’s decision to bless and use Jacob, despite any shortcomings.</a:t>
          </a:r>
        </a:p>
      </dgm:t>
    </dgm:pt>
    <dgm:pt modelId="{EE022489-833B-43F8-A445-05D7BF1DD886}" type="parTrans" cxnId="{9415BDA3-FB73-4CB9-9F79-FE94E33B111D}">
      <dgm:prSet/>
      <dgm:spPr/>
      <dgm:t>
        <a:bodyPr/>
        <a:lstStyle/>
        <a:p>
          <a:endParaRPr lang="en-US"/>
        </a:p>
      </dgm:t>
    </dgm:pt>
    <dgm:pt modelId="{13ECF21C-BD25-421A-A5D3-7D7B49968EDD}" type="sibTrans" cxnId="{9415BDA3-FB73-4CB9-9F79-FE94E33B111D}">
      <dgm:prSet/>
      <dgm:spPr/>
      <dgm:t>
        <a:bodyPr/>
        <a:lstStyle/>
        <a:p>
          <a:endParaRPr lang="en-US"/>
        </a:p>
      </dgm:t>
    </dgm:pt>
    <dgm:pt modelId="{E18EC764-6CE2-4B6C-8C2E-1A2CAB5B1F5C}" type="pres">
      <dgm:prSet presAssocID="{CCE56BB3-3E7D-4DD0-8079-FB69090C727B}" presName="linear" presStyleCnt="0">
        <dgm:presLayoutVars>
          <dgm:animLvl val="lvl"/>
          <dgm:resizeHandles val="exact"/>
        </dgm:presLayoutVars>
      </dgm:prSet>
      <dgm:spPr/>
    </dgm:pt>
    <dgm:pt modelId="{9BF7B427-6406-4514-A21F-9ECCF466A05F}" type="pres">
      <dgm:prSet presAssocID="{E406DDFB-DA87-45B2-AFF1-2AB7E2C06734}" presName="parentText" presStyleLbl="node1" presStyleIdx="0" presStyleCnt="1" custScaleY="123998" custLinFactNeighborY="-49624">
        <dgm:presLayoutVars>
          <dgm:chMax val="0"/>
          <dgm:bulletEnabled val="1"/>
        </dgm:presLayoutVars>
      </dgm:prSet>
      <dgm:spPr/>
    </dgm:pt>
    <dgm:pt modelId="{0C479BFC-2A3C-4451-A785-68D821D8E2DF}" type="pres">
      <dgm:prSet presAssocID="{E406DDFB-DA87-45B2-AFF1-2AB7E2C06734}" presName="childText" presStyleLbl="revTx" presStyleIdx="0" presStyleCnt="1">
        <dgm:presLayoutVars>
          <dgm:bulletEnabled val="1"/>
        </dgm:presLayoutVars>
      </dgm:prSet>
      <dgm:spPr/>
    </dgm:pt>
  </dgm:ptLst>
  <dgm:cxnLst>
    <dgm:cxn modelId="{07144837-4C40-4241-8453-2E0837912F96}" type="presOf" srcId="{E406DDFB-DA87-45B2-AFF1-2AB7E2C06734}" destId="{9BF7B427-6406-4514-A21F-9ECCF466A05F}" srcOrd="0" destOrd="0" presId="urn:microsoft.com/office/officeart/2005/8/layout/vList2"/>
    <dgm:cxn modelId="{61FDDE6B-5329-470F-AE3D-A5EDD8925800}" srcId="{CCE56BB3-3E7D-4DD0-8079-FB69090C727B}" destId="{E406DDFB-DA87-45B2-AFF1-2AB7E2C06734}" srcOrd="0" destOrd="0" parTransId="{E5C50303-1E21-46FB-A075-D9EA3F5B5F8D}" sibTransId="{BAD4C40F-257F-4852-BA73-5D42972420E8}"/>
    <dgm:cxn modelId="{06C46598-D2EB-476D-9367-24EA13569C4C}" type="presOf" srcId="{9E8273FA-D94A-4365-A1F7-E414DBBE1D3B}" destId="{0C479BFC-2A3C-4451-A785-68D821D8E2DF}" srcOrd="0" destOrd="1" presId="urn:microsoft.com/office/officeart/2005/8/layout/vList2"/>
    <dgm:cxn modelId="{9415BDA3-FB73-4CB9-9F79-FE94E33B111D}" srcId="{E406DDFB-DA87-45B2-AFF1-2AB7E2C06734}" destId="{7F164A4C-9F86-4448-8870-A028983E4E4F}" srcOrd="2" destOrd="0" parTransId="{EE022489-833B-43F8-A445-05D7BF1DD886}" sibTransId="{13ECF21C-BD25-421A-A5D3-7D7B49968EDD}"/>
    <dgm:cxn modelId="{7F6036CA-99FF-4E95-879D-9B5D8C17B6E3}" type="presOf" srcId="{09EAFBD9-E745-4CDB-BD25-1BBA7A203163}" destId="{0C479BFC-2A3C-4451-A785-68D821D8E2DF}" srcOrd="0" destOrd="0" presId="urn:microsoft.com/office/officeart/2005/8/layout/vList2"/>
    <dgm:cxn modelId="{F09622E5-AFA7-4CE1-A751-B1B1212B9F41}" type="presOf" srcId="{7F164A4C-9F86-4448-8870-A028983E4E4F}" destId="{0C479BFC-2A3C-4451-A785-68D821D8E2DF}" srcOrd="0" destOrd="2" presId="urn:microsoft.com/office/officeart/2005/8/layout/vList2"/>
    <dgm:cxn modelId="{E42DC6F1-98E2-4024-96A8-CCA7C7561E05}" srcId="{E406DDFB-DA87-45B2-AFF1-2AB7E2C06734}" destId="{9E8273FA-D94A-4365-A1F7-E414DBBE1D3B}" srcOrd="1" destOrd="0" parTransId="{F4784571-3D70-4AF8-8B98-7C68BAB73BEC}" sibTransId="{2103FAFF-8084-430E-97CB-02DA9D157725}"/>
    <dgm:cxn modelId="{6BDB7FF4-62BE-42B9-9100-663CD628F3CA}" srcId="{E406DDFB-DA87-45B2-AFF1-2AB7E2C06734}" destId="{09EAFBD9-E745-4CDB-BD25-1BBA7A203163}" srcOrd="0" destOrd="0" parTransId="{FA72945F-0CB4-4A33-B8A8-0D3AAC25309C}" sibTransId="{B12BA47A-4A7A-413E-B4D3-B12B8DAF296D}"/>
    <dgm:cxn modelId="{2F6FF2F6-E22E-4AB3-AF29-C638D996FDA2}" type="presOf" srcId="{CCE56BB3-3E7D-4DD0-8079-FB69090C727B}" destId="{E18EC764-6CE2-4B6C-8C2E-1A2CAB5B1F5C}" srcOrd="0" destOrd="0" presId="urn:microsoft.com/office/officeart/2005/8/layout/vList2"/>
    <dgm:cxn modelId="{E4CE94F2-0744-4DF0-9646-3702906D8D8B}" type="presParOf" srcId="{E18EC764-6CE2-4B6C-8C2E-1A2CAB5B1F5C}" destId="{9BF7B427-6406-4514-A21F-9ECCF466A05F}" srcOrd="0" destOrd="0" presId="urn:microsoft.com/office/officeart/2005/8/layout/vList2"/>
    <dgm:cxn modelId="{C4860D32-6BA4-4BD3-8C2F-06040DE062FA}" type="presParOf" srcId="{E18EC764-6CE2-4B6C-8C2E-1A2CAB5B1F5C}" destId="{0C479BFC-2A3C-4451-A785-68D821D8E2DF}" srcOrd="1" destOrd="0" presId="urn:microsoft.com/office/officeart/2005/8/layout/vList2"/>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7B427-6406-4514-A21F-9ECCF466A05F}">
      <dsp:nvSpPr>
        <dsp:cNvPr id="0" name=""/>
        <dsp:cNvSpPr/>
      </dsp:nvSpPr>
      <dsp:spPr>
        <a:xfrm>
          <a:off x="0" y="84292"/>
          <a:ext cx="11392634" cy="1295190"/>
        </a:xfrm>
        <a:prstGeom prst="roundRect">
          <a:avLst/>
        </a:prstGeom>
        <a:solidFill>
          <a:schemeClr val="accent1"/>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effectLst/>
              <a:latin typeface="Gotham Medium" panose="02000604030000020004"/>
              <a:ea typeface="+mn-ea"/>
              <a:cs typeface="+mn-cs"/>
            </a:rPr>
            <a:t>Jacob, through trickery, stole his older brother Esau’s blessing from their father, Isaac. Esau exploded with anger and threatened to kill Jacob. Rebekah, the mother of these two sons, suggested to Jacob, “Go live among my people,” about five hundred miles away (Gen. 27:43). So Jacob became a fugitive, running for his life. God allowed Jacob to return home almost twenty years later. But in the meantime, God had special blessings for him along the way. </a:t>
          </a:r>
          <a:endParaRPr lang="en-US" sz="1800" b="1" u="heavy"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63226" y="147518"/>
        <a:ext cx="11266182" cy="1168738"/>
      </dsp:txXfrm>
    </dsp:sp>
    <dsp:sp modelId="{E5116B8F-0F1C-4D29-B0B7-8927F7B6ED7A}">
      <dsp:nvSpPr>
        <dsp:cNvPr id="0" name=""/>
        <dsp:cNvSpPr/>
      </dsp:nvSpPr>
      <dsp:spPr>
        <a:xfrm>
          <a:off x="0" y="1474651"/>
          <a:ext cx="11392634" cy="463483"/>
        </a:xfrm>
        <a:prstGeom prst="round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cap="small" baseline="0" dirty="0">
              <a:effectLst>
                <a:outerShdw blurRad="38100" dist="38100" dir="2700000" algn="tl">
                  <a:srgbClr val="000000">
                    <a:alpha val="43137"/>
                  </a:srgbClr>
                </a:outerShdw>
              </a:effectLst>
              <a:latin typeface="Gotham Medium" panose="02000604030000020004"/>
            </a:rPr>
            <a:t>The promise—</a:t>
          </a:r>
        </a:p>
      </dsp:txBody>
      <dsp:txXfrm>
        <a:off x="22625" y="1497276"/>
        <a:ext cx="11347384" cy="418233"/>
      </dsp:txXfrm>
    </dsp:sp>
    <dsp:sp modelId="{0BBE988C-5FC7-4472-B3B8-A3515F3541CD}">
      <dsp:nvSpPr>
        <dsp:cNvPr id="0" name=""/>
        <dsp:cNvSpPr/>
      </dsp:nvSpPr>
      <dsp:spPr>
        <a:xfrm>
          <a:off x="0" y="1938135"/>
          <a:ext cx="11392634" cy="2315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71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b="1" kern="1200" dirty="0">
              <a:solidFill>
                <a:schemeClr val="tx1"/>
              </a:solidFill>
              <a:effectLst>
                <a:outerShdw blurRad="38100" dist="38100" dir="2700000" algn="tl">
                  <a:srgbClr val="000000">
                    <a:alpha val="43137"/>
                  </a:srgbClr>
                </a:outerShdw>
              </a:effectLst>
              <a:latin typeface="Gotham Medium" panose="02000604030000020004"/>
              <a:ea typeface="+mn-ea"/>
              <a:cs typeface="+mn-cs"/>
            </a:rPr>
            <a:t>Jacob traveled east to Harran. His brother was the hunter and outdoorsy type, but now he was the one on the outside and in the middle of nowhere. This could have been his first time away from home, and perhaps he was homesick.  Jacob laid on a stone at night, perhaps for protection more than a pillow. And he dreamed. He dreamed about a ladder or stairway reaching from earth to heaven. This symbolized God’s interest and concern about things, not only in heaven but also on earth.  In Jacob’s dream, God speaks to him, confirming the calling of his grandfather, Abraham, and his father, Isaac. Isaac told his sons about God’s appearances and promises (Gen. 26:2–5). And Isaac prayed over Jacob and passed the covenant blessing to him (Gen. 28:3–4). </a:t>
          </a:r>
          <a:endParaRPr lang="en-US" sz="1500" b="1" kern="1200" dirty="0">
            <a:effectLst>
              <a:outerShdw blurRad="38100" dist="38100" dir="2700000" algn="tl">
                <a:srgbClr val="000000">
                  <a:alpha val="43137"/>
                </a:srgbClr>
              </a:outerShdw>
            </a:effectLst>
            <a:latin typeface="Gotham Medium" panose="02000604030000020004"/>
          </a:endParaRPr>
        </a:p>
        <a:p>
          <a:pPr marL="114300" lvl="1" indent="-114300" algn="l" defTabSz="666750">
            <a:lnSpc>
              <a:spcPct val="90000"/>
            </a:lnSpc>
            <a:spcBef>
              <a:spcPct val="0"/>
            </a:spcBef>
            <a:spcAft>
              <a:spcPct val="20000"/>
            </a:spcAft>
            <a:buChar char="•"/>
          </a:pPr>
          <a:r>
            <a:rPr lang="en-US" sz="1500" b="1" kern="1200" dirty="0">
              <a:solidFill>
                <a:schemeClr val="tx1"/>
              </a:solidFill>
              <a:effectLst>
                <a:outerShdw blurRad="38100" dist="38100" dir="2700000" algn="tl">
                  <a:srgbClr val="000000">
                    <a:alpha val="43137"/>
                  </a:srgbClr>
                </a:outerShdw>
              </a:effectLst>
              <a:latin typeface="Gotham Medium" panose="02000604030000020004"/>
              <a:ea typeface="+mn-ea"/>
              <a:cs typeface="+mn-cs"/>
            </a:rPr>
            <a:t>But in Jacob’s dream, God speaks directly to him. He comforts and assures the frightened fugitive of His heavenly Father’s constant presence: “I am with you” (Gen. 28:15). These words solidified God’s permanent companionship with Jacob on this journey. Jacob wakes and worships. He names the place “Bethel,” which means “the house of God. ” Jacob was beginning to understand that God was with him, wherever he might go.</a:t>
          </a:r>
        </a:p>
      </dsp:txBody>
      <dsp:txXfrm>
        <a:off x="0" y="1938135"/>
        <a:ext cx="11392634" cy="2315643"/>
      </dsp:txXfrm>
    </dsp:sp>
    <dsp:sp modelId="{1E26341D-4E3C-4AF5-B49D-28DFF8EA27EB}">
      <dsp:nvSpPr>
        <dsp:cNvPr id="0" name=""/>
        <dsp:cNvSpPr/>
      </dsp:nvSpPr>
      <dsp:spPr>
        <a:xfrm>
          <a:off x="0" y="4253778"/>
          <a:ext cx="11392634" cy="4609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effectLst>
                <a:outerShdw blurRad="38100" dist="38100" dir="2700000" algn="tl">
                  <a:srgbClr val="000000">
                    <a:alpha val="43137"/>
                  </a:srgbClr>
                </a:outerShdw>
              </a:effectLst>
              <a:latin typeface="Gotham Medium" panose="02000604030000020004"/>
            </a:rPr>
            <a:t>The prayer—</a:t>
          </a:r>
        </a:p>
      </dsp:txBody>
      <dsp:txXfrm>
        <a:off x="22501" y="4276279"/>
        <a:ext cx="11347632" cy="415943"/>
      </dsp:txXfrm>
    </dsp:sp>
    <dsp:sp modelId="{07E0A314-05BA-4A3F-AB4F-E4D5E62D670F}">
      <dsp:nvSpPr>
        <dsp:cNvPr id="0" name=""/>
        <dsp:cNvSpPr/>
      </dsp:nvSpPr>
      <dsp:spPr>
        <a:xfrm>
          <a:off x="0" y="4714724"/>
          <a:ext cx="11392634" cy="1257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71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b="1" kern="1200" dirty="0">
              <a:effectLst>
                <a:outerShdw blurRad="38100" dist="38100" dir="2700000" algn="tl">
                  <a:srgbClr val="000000">
                    <a:alpha val="43137"/>
                  </a:srgbClr>
                </a:outerShdw>
              </a:effectLst>
              <a:latin typeface="Gotham Medium" panose="02000604030000020004"/>
            </a:rPr>
            <a:t>Some Bible students see Jacob saying “if’s” to God as bargaining with God. But others interpret the word as “since,” meaning that Jacob is confident that God will do this. Jacob confirms his faith, “Yes, God, I hear Your promises to me, and I’m inviting You into this journey. You will bring me back to the place where I belong. ” Believers today can pray a similar prayer to the Father. </a:t>
          </a:r>
        </a:p>
      </dsp:txBody>
      <dsp:txXfrm>
        <a:off x="0" y="4714724"/>
        <a:ext cx="11392634" cy="12575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0275F8-3331-4A8C-B4CD-38072E2C285A}">
      <dsp:nvSpPr>
        <dsp:cNvPr id="0" name=""/>
        <dsp:cNvSpPr/>
      </dsp:nvSpPr>
      <dsp:spPr>
        <a:xfrm>
          <a:off x="0" y="496650"/>
          <a:ext cx="4191000" cy="4603955"/>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solidFill>
                <a:schemeClr val="bg1"/>
              </a:solidFill>
              <a:effectLst>
                <a:outerShdw blurRad="38100" dist="38100" dir="2700000" algn="tl">
                  <a:srgbClr val="000000">
                    <a:alpha val="43137"/>
                  </a:srgbClr>
                </a:outerShdw>
              </a:effectLst>
              <a:latin typeface="Gotham Medium" panose="02000604030000020004"/>
              <a:ea typeface="+mn-ea"/>
              <a:cs typeface="+mn-cs"/>
            </a:rPr>
            <a:t>The Promised Seed</a:t>
          </a:r>
        </a:p>
        <a:p>
          <a:pPr marL="114300" lvl="1" indent="-114300" algn="l" defTabSz="622300">
            <a:lnSpc>
              <a:spcPct val="90000"/>
            </a:lnSpc>
            <a:spcBef>
              <a:spcPct val="0"/>
            </a:spcBef>
            <a:spcAft>
              <a:spcPct val="15000"/>
            </a:spcAft>
            <a:buChar char="•"/>
          </a:pPr>
          <a:r>
            <a:rPr lang="en-US" sz="1400" b="1" kern="1200" dirty="0">
              <a:solidFill>
                <a:schemeClr val="bg1"/>
              </a:solidFill>
              <a:effectLst>
                <a:outerShdw blurRad="38100" dist="38100" dir="2700000" algn="tl">
                  <a:srgbClr val="000000">
                    <a:alpha val="43137"/>
                  </a:srgbClr>
                </a:outerShdw>
              </a:effectLst>
              <a:latin typeface="Gotham Medium" panose="02000604030000020004"/>
              <a:ea typeface="+mn-ea"/>
              <a:cs typeface="+mn-cs"/>
            </a:rPr>
            <a:t>The promise of a “seed” (Gen. 28:14, KJV) for Jacob connects to an important theme in Scripture.  Genesis 3:15 first tells of an ongoing conflict between the seed of the woman and the seed of the serpent: each will deal a deadly blow to the other. This story of the seed sets the stage for the entire redemptive narrative that unfolds across the Bible. This theme of conflict and promise underscores the struggle between the forces of good and evil, with God’s promise acting as a beacon of hope and divine assurance that good will win. </a:t>
          </a:r>
        </a:p>
        <a:p>
          <a:pPr marL="114300" lvl="1" indent="-114300" algn="l" defTabSz="622300">
            <a:lnSpc>
              <a:spcPct val="90000"/>
            </a:lnSpc>
            <a:spcBef>
              <a:spcPct val="0"/>
            </a:spcBef>
            <a:spcAft>
              <a:spcPct val="15000"/>
            </a:spcAft>
            <a:buChar char="•"/>
          </a:pPr>
          <a:r>
            <a:rPr lang="en-US" sz="1400" b="1" kern="1200" dirty="0">
              <a:solidFill>
                <a:schemeClr val="bg1"/>
              </a:solidFill>
              <a:effectLst>
                <a:outerShdw blurRad="38100" dist="38100" dir="2700000" algn="tl">
                  <a:srgbClr val="000000">
                    <a:alpha val="43137"/>
                  </a:srgbClr>
                </a:outerShdw>
              </a:effectLst>
              <a:latin typeface="Gotham Medium" panose="02000604030000020004"/>
              <a:ea typeface="+mn-ea"/>
              <a:cs typeface="+mn-cs"/>
            </a:rPr>
            <a:t>Esau’s animosity toward Jacob serves as one example of God’s seed facing threats. Esau wants to get revenge, but Jacob is God’s chosen instrument.  God is not going to allow Jacob to come to harm, since God will use the family of Jacob to overcome evil once and for all. The message of this theme is that God is sovereign. He is committed to preserving the lineage through which the Messiah, the ultimate seed of the woman, would come. </a:t>
          </a:r>
        </a:p>
      </dsp:txBody>
      <dsp:txXfrm>
        <a:off x="0" y="496650"/>
        <a:ext cx="4191000" cy="46039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7B427-6406-4514-A21F-9ECCF466A05F}">
      <dsp:nvSpPr>
        <dsp:cNvPr id="0" name=""/>
        <dsp:cNvSpPr/>
      </dsp:nvSpPr>
      <dsp:spPr>
        <a:xfrm>
          <a:off x="0" y="0"/>
          <a:ext cx="5977534" cy="340935"/>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100000"/>
            </a:lnSpc>
            <a:spcBef>
              <a:spcPct val="0"/>
            </a:spcBef>
            <a:spcAft>
              <a:spcPts val="0"/>
            </a:spcAft>
            <a:buNone/>
          </a:pPr>
          <a:r>
            <a:rPr lang="en-US" sz="2800" b="1" kern="1200" cap="small" baseline="0" dirty="0">
              <a:solidFill>
                <a:schemeClr val="bg1"/>
              </a:solidFill>
              <a:effectLst>
                <a:outerShdw blurRad="38100" dist="38100" dir="2700000" algn="tl">
                  <a:srgbClr val="000000">
                    <a:alpha val="43137"/>
                  </a:srgbClr>
                </a:outerShdw>
              </a:effectLst>
              <a:latin typeface="Gotham Medium" panose="02000604030000020004"/>
            </a:rPr>
            <a:t>Bethel, the House of God?</a:t>
          </a:r>
          <a:endParaRPr lang="en-US" sz="2800" b="1" u="heavy"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16643" y="16643"/>
        <a:ext cx="5944248" cy="307649"/>
      </dsp:txXfrm>
    </dsp:sp>
    <dsp:sp modelId="{E501C04C-42C0-4C80-A978-B9B5E311864D}">
      <dsp:nvSpPr>
        <dsp:cNvPr id="0" name=""/>
        <dsp:cNvSpPr/>
      </dsp:nvSpPr>
      <dsp:spPr>
        <a:xfrm>
          <a:off x="0" y="345626"/>
          <a:ext cx="5977534" cy="3505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787" tIns="20320" rIns="113792" bIns="20320" numCol="1" spcCol="1270" anchor="t" anchorCtr="0">
          <a:noAutofit/>
        </a:bodyPr>
        <a:lstStyle/>
        <a:p>
          <a:pPr marL="171450" lvl="1" indent="0" algn="l" defTabSz="711200">
            <a:lnSpc>
              <a:spcPct val="100000"/>
            </a:lnSpc>
            <a:spcBef>
              <a:spcPct val="0"/>
            </a:spcBef>
            <a:spcAft>
              <a:spcPts val="0"/>
            </a:spcAft>
            <a:buNone/>
          </a:pPr>
          <a:r>
            <a:rPr lang="en-US" sz="1600" b="1" kern="1200" baseline="0" dirty="0">
              <a:solidFill>
                <a:srgbClr val="002060"/>
              </a:solidFill>
              <a:effectLst>
                <a:outerShdw blurRad="38100" dist="38100" dir="2700000" algn="tl">
                  <a:srgbClr val="000000">
                    <a:alpha val="43137"/>
                  </a:srgbClr>
                </a:outerShdw>
              </a:effectLst>
              <a:latin typeface="Gotham Medium" panose="02000604030000020004"/>
            </a:rPr>
            <a:t>While Bethel was originally dedicated by Jacob as “the house of God,” Bethel’s later history is marked by deviation from monotheistic worship. In 1 Kings 12, the city becomes emblematic of apostasy under King Jeroboam’s reign. Jeroboam erects two golden calves in Bethel, encouraging the Israelites to worship these idols to keep the people from traveling to Judah to worship in Jerusalem.  This act of idolatry contrasts with the place’s original sanctification by Jacob and represents a violation of the commandment against idol worship (Ex. 20:4). Further condemnation of Bethel’s idolatrous practices comes in 1 Kings 13, when a man of God prophesies against the altar at Bethel.  This prophecy anticipates the eventual destruction of the altar and high places by King Josiah, as recorded in 2 Kings 23. Josiah’s reforms, which include tearing down the altars and high places in Bethel, are seen as a return to the covenant requirements of God. </a:t>
          </a:r>
        </a:p>
        <a:p>
          <a:pPr marL="171450" lvl="1" indent="0" algn="l" defTabSz="711200">
            <a:lnSpc>
              <a:spcPct val="100000"/>
            </a:lnSpc>
            <a:spcBef>
              <a:spcPct val="0"/>
            </a:spcBef>
            <a:spcAft>
              <a:spcPts val="0"/>
            </a:spcAft>
            <a:buNone/>
          </a:pPr>
          <a:r>
            <a:rPr lang="en-US" sz="1600" b="1" kern="1200" baseline="0" dirty="0">
              <a:solidFill>
                <a:srgbClr val="002060"/>
              </a:solidFill>
              <a:effectLst>
                <a:outerShdw blurRad="38100" dist="38100" dir="2700000" algn="tl">
                  <a:srgbClr val="000000">
                    <a:alpha val="43137"/>
                  </a:srgbClr>
                </a:outerShdw>
              </a:effectLst>
              <a:latin typeface="Gotham Medium" panose="02000604030000020004"/>
            </a:rPr>
            <a:t>Although Bethel began as a holy site, its later history reveals how sacred spaces can be corrupted by idolatry.</a:t>
          </a:r>
        </a:p>
      </dsp:txBody>
      <dsp:txXfrm>
        <a:off x="0" y="345626"/>
        <a:ext cx="5977534" cy="35054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7B427-6406-4514-A21F-9ECCF466A05F}">
      <dsp:nvSpPr>
        <dsp:cNvPr id="0" name=""/>
        <dsp:cNvSpPr/>
      </dsp:nvSpPr>
      <dsp:spPr>
        <a:xfrm>
          <a:off x="0" y="0"/>
          <a:ext cx="5840397" cy="566014"/>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100000"/>
            </a:lnSpc>
            <a:spcBef>
              <a:spcPct val="0"/>
            </a:spcBef>
            <a:spcAft>
              <a:spcPts val="0"/>
            </a:spcAft>
            <a:buNone/>
          </a:pPr>
          <a:r>
            <a:rPr lang="en-US" sz="2800" b="1" kern="1200" cap="small" baseline="0" dirty="0"/>
            <a:t>Pillar Worship</a:t>
          </a:r>
          <a:endParaRPr lang="en-US" sz="2800" b="1" u="heavy"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27631" y="27631"/>
        <a:ext cx="5785135" cy="510752"/>
      </dsp:txXfrm>
    </dsp:sp>
    <dsp:sp modelId="{0C479BFC-2A3C-4451-A785-68D821D8E2DF}">
      <dsp:nvSpPr>
        <dsp:cNvPr id="0" name=""/>
        <dsp:cNvSpPr/>
      </dsp:nvSpPr>
      <dsp:spPr>
        <a:xfrm>
          <a:off x="0" y="569312"/>
          <a:ext cx="5840397" cy="3543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433" tIns="20320" rIns="113792" bIns="20320" numCol="1" spcCol="1270" anchor="t" anchorCtr="0">
          <a:noAutofit/>
        </a:bodyPr>
        <a:lstStyle/>
        <a:p>
          <a:pPr marL="171450" lvl="1" indent="0" algn="l" defTabSz="711200">
            <a:lnSpc>
              <a:spcPct val="100000"/>
            </a:lnSpc>
            <a:spcBef>
              <a:spcPct val="0"/>
            </a:spcBef>
            <a:spcAft>
              <a:spcPts val="0"/>
            </a:spcAft>
            <a:buNone/>
          </a:pPr>
          <a:r>
            <a:rPr lang="en-US" sz="1600" b="1" kern="1200" dirty="0">
              <a:effectLst>
                <a:outerShdw blurRad="38100" dist="38100" dir="2700000" algn="tl">
                  <a:srgbClr val="000000">
                    <a:alpha val="43137"/>
                  </a:srgbClr>
                </a:outerShdw>
              </a:effectLst>
              <a:latin typeface="Gotham Medium" panose="02000604030000020004"/>
            </a:rPr>
            <a:t>Jacob’s declaration of Bethel as “the house of God” and his act of setting up a pillar in response to his dream has sparked important questions about what is appropriate within the context of later biblical commands. Specifically, Leviticus 26:1 cautions against the creation of idols, the setting up of images, or a “sacred stone. ” The command of Leviticus also prohibits bowing down to “carved stones” (which is probably the meaning of a “sacred stone” as well). </a:t>
          </a:r>
        </a:p>
        <a:p>
          <a:pPr marL="171450" lvl="1" indent="0" algn="l" defTabSz="711200">
            <a:lnSpc>
              <a:spcPct val="100000"/>
            </a:lnSpc>
            <a:spcBef>
              <a:spcPct val="0"/>
            </a:spcBef>
            <a:spcAft>
              <a:spcPts val="0"/>
            </a:spcAft>
            <a:buNone/>
          </a:pPr>
          <a:r>
            <a:rPr lang="en-US" sz="1600" b="1" kern="1200" dirty="0">
              <a:effectLst>
                <a:outerShdw blurRad="38100" dist="38100" dir="2700000" algn="tl">
                  <a:srgbClr val="000000">
                    <a:alpha val="43137"/>
                  </a:srgbClr>
                </a:outerShdw>
              </a:effectLst>
              <a:latin typeface="Gotham Medium" panose="02000604030000020004"/>
            </a:rPr>
            <a:t>In the ancient Near East, it would be common to set up pillars or standing stones as symbols of dwelling places for the gods. Jacob’s action, therefore, is reflective of his context. His intention does not seem to be the creation of a place of regular worship, nor does the text say that he carved any relief image into the stone. He used the ordinary stone to mark the place where he had an extraordinary encounter with God. When Jacob calls his location “the house of God” (v. 17), he does not mean that God dwells only in this place. Otherwise, how would God be accompanying him on the journey?</a:t>
          </a:r>
        </a:p>
        <a:p>
          <a:pPr marL="171450" lvl="1" indent="0" algn="l" defTabSz="711200">
            <a:lnSpc>
              <a:spcPct val="100000"/>
            </a:lnSpc>
            <a:spcBef>
              <a:spcPct val="0"/>
            </a:spcBef>
            <a:spcAft>
              <a:spcPts val="0"/>
            </a:spcAft>
            <a:buNone/>
          </a:pPr>
          <a:r>
            <a:rPr lang="en-US" sz="1600" b="1" kern="1200" dirty="0">
              <a:effectLst>
                <a:outerShdw blurRad="38100" dist="38100" dir="2700000" algn="tl">
                  <a:srgbClr val="000000">
                    <a:alpha val="43137"/>
                  </a:srgbClr>
                </a:outerShdw>
              </a:effectLst>
              <a:latin typeface="Gotham Medium" panose="02000604030000020004"/>
            </a:rPr>
            <a:t>In any case, Jacob’s actions are descriptive, rather than prescriptive for later readers. The overarching theme is God’s decision to bless and use Jacob, despite any shortcomings.</a:t>
          </a:r>
        </a:p>
      </dsp:txBody>
      <dsp:txXfrm>
        <a:off x="0" y="569312"/>
        <a:ext cx="5840397" cy="35430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6277E8-34E1-4864-BF89-0A293FE899B0}" type="datetimeFigureOut">
              <a:rPr lang="en-US" smtClean="0"/>
              <a:pPr/>
              <a:t>6/24/2025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B98531-EBAC-4738-AC3B-4AA42F6013B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Jacob Sets Up a Sacred Pillar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Week of June 29</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BB98531-EBAC-4738-AC3B-4AA42F6013B1}" type="slidenum">
              <a:rPr lang="en-US" smtClean="0"/>
              <a:pPr/>
              <a:t>1</a:t>
            </a:fld>
            <a:endParaRPr lang="en-US"/>
          </a:p>
        </p:txBody>
      </p:sp>
    </p:spTree>
    <p:extLst>
      <p:ext uri="{BB962C8B-B14F-4D97-AF65-F5344CB8AC3E}">
        <p14:creationId xmlns:p14="http://schemas.microsoft.com/office/powerpoint/2010/main" val="2326719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Jacob tricked his father and stole his brother Esau’s blessing. This made Esau furious and forced Jacob to run away. Alone and afraid in the desert, Jacob had a dream of a stairway reaching heaven with angels on it and God standing above. God spoke to Jacob, repeating the promises made to Abraham and Isaac—land, family, and blessings—and promised to stay with him. Even though Jacob had done wrong, God still chose to be with him and guide him. This shows that God’s promises are based on grace, not on how good we are.</a:t>
            </a:r>
          </a:p>
          <a:p>
            <a:r>
              <a:rPr lang="en-US" b="1" dirty="0"/>
              <a:t>Key Lesson Learned:</a:t>
            </a:r>
          </a:p>
          <a:p>
            <a:r>
              <a:rPr lang="en-US" b="1" dirty="0"/>
              <a:t>God’s grace meets us even when we don’t deserve it.</a:t>
            </a:r>
            <a:r>
              <a:rPr lang="en-US" dirty="0"/>
              <a:t> Jacob's story proves that no matter how far we’ve messed up, God still works in our lives and keeps His promises.</a:t>
            </a:r>
          </a:p>
          <a:p>
            <a:br>
              <a:rPr lang="en-US" dirty="0"/>
            </a:br>
            <a:endParaRPr lang="en-US" dirty="0"/>
          </a:p>
        </p:txBody>
      </p:sp>
      <p:sp>
        <p:nvSpPr>
          <p:cNvPr id="4" name="Slide Number Placeholder 3"/>
          <p:cNvSpPr>
            <a:spLocks noGrp="1"/>
          </p:cNvSpPr>
          <p:nvPr>
            <p:ph type="sldNum" sz="quarter" idx="10"/>
          </p:nvPr>
        </p:nvSpPr>
        <p:spPr/>
        <p:txBody>
          <a:bodyPr/>
          <a:lstStyle/>
          <a:p>
            <a:fld id="{0BB98531-EBAC-4738-AC3B-4AA42F6013B1}" type="slidenum">
              <a:rPr lang="en-US" smtClean="0"/>
              <a:pPr/>
              <a:t>10</a:t>
            </a:fld>
            <a:endParaRPr lang="en-US"/>
          </a:p>
        </p:txBody>
      </p:sp>
    </p:spTree>
    <p:extLst>
      <p:ext uri="{BB962C8B-B14F-4D97-AF65-F5344CB8AC3E}">
        <p14:creationId xmlns:p14="http://schemas.microsoft.com/office/powerpoint/2010/main" val="731333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his dream, Jacob realizes God was with him all along. He’s filled with awe, not fear, and names the place “Bethel”—God’s house. He sets up a stone pillar, pours oil on it as an offering, and promises to worship and give God a tenth of all he gets if God keeps him safe. This moment marks the beginning of Jacob’s personal relationship with God and shows that God can change us even in our lowest moments.</a:t>
            </a:r>
          </a:p>
          <a:p>
            <a:r>
              <a:rPr lang="en-US" b="1" dirty="0"/>
              <a:t>Key Lesson Learned:</a:t>
            </a:r>
          </a:p>
          <a:p>
            <a:r>
              <a:rPr lang="en-US" b="1" dirty="0"/>
              <a:t>God meets us where we are and calls us to respond with faith.</a:t>
            </a:r>
            <a:r>
              <a:rPr lang="en-US" dirty="0"/>
              <a:t> When we recognize His presence, our fear turns to worship, and our lives begin to change.</a:t>
            </a:r>
          </a:p>
          <a:p>
            <a:br>
              <a:rPr lang="en-US" dirty="0"/>
            </a:br>
            <a:endParaRPr lang="en-US" dirty="0"/>
          </a:p>
          <a:p>
            <a:r>
              <a:rPr lang="en-US" dirty="0"/>
              <a:t>Tools</a:t>
            </a:r>
          </a:p>
        </p:txBody>
      </p:sp>
      <p:sp>
        <p:nvSpPr>
          <p:cNvPr id="4" name="Slide Number Placeholder 3"/>
          <p:cNvSpPr>
            <a:spLocks noGrp="1"/>
          </p:cNvSpPr>
          <p:nvPr>
            <p:ph type="sldNum" sz="quarter" idx="10"/>
          </p:nvPr>
        </p:nvSpPr>
        <p:spPr/>
        <p:txBody>
          <a:bodyPr/>
          <a:lstStyle/>
          <a:p>
            <a:fld id="{0BB98531-EBAC-4738-AC3B-4AA42F6013B1}" type="slidenum">
              <a:rPr lang="en-US" smtClean="0"/>
              <a:pPr/>
              <a:t>11</a:t>
            </a:fld>
            <a:endParaRPr lang="en-US"/>
          </a:p>
        </p:txBody>
      </p:sp>
    </p:spTree>
    <p:extLst>
      <p:ext uri="{BB962C8B-B14F-4D97-AF65-F5344CB8AC3E}">
        <p14:creationId xmlns:p14="http://schemas.microsoft.com/office/powerpoint/2010/main" val="3794822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7100" y="2968625"/>
            <a:ext cx="26390600" cy="1484630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How can we invite God to be with us in every circumstance?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invite God through honest prayer, seeking wise counsel, and opening ourselves to His presence—even when we feel unworthy or afraid. Returning to worship and saying, “Lord, come with me,” reopens the door for God’s guidance and healing in every moment of our lives.</a:t>
            </a:r>
          </a:p>
        </p:txBody>
      </p:sp>
    </p:spTree>
    <p:extLst>
      <p:ext uri="{BB962C8B-B14F-4D97-AF65-F5344CB8AC3E}">
        <p14:creationId xmlns:p14="http://schemas.microsoft.com/office/powerpoint/2010/main" val="3926230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BDC11-4035-2491-9613-2080179551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FB27C-AE32-9159-49D4-D93BD782DF8D}"/>
              </a:ext>
            </a:extLst>
          </p:cNvPr>
          <p:cNvSpPr>
            <a:spLocks noGrp="1" noRot="1" noChangeAspect="1"/>
          </p:cNvSpPr>
          <p:nvPr>
            <p:ph type="sldImg"/>
          </p:nvPr>
        </p:nvSpPr>
        <p:spPr>
          <a:xfrm>
            <a:off x="-8547100" y="2968625"/>
            <a:ext cx="26390600" cy="14846300"/>
          </a:xfrm>
        </p:spPr>
      </p:sp>
      <p:sp>
        <p:nvSpPr>
          <p:cNvPr id="3" name="Notes Placeholder 2">
            <a:extLst>
              <a:ext uri="{FF2B5EF4-FFF2-40B4-BE49-F238E27FC236}">
                <a16:creationId xmlns:a16="http://schemas.microsoft.com/office/drawing/2014/main" id="{528E4B81-71BD-E5A5-CFB0-9136D786B6C8}"/>
              </a:ext>
            </a:extLst>
          </p:cNvPr>
          <p:cNvSpPr>
            <a:spLocks noGrp="1"/>
          </p:cNvSpPr>
          <p:nvPr>
            <p:ph type="body" idx="1"/>
          </p:nvPr>
        </p:nvSpPr>
        <p:spPr/>
        <p:txBody>
          <a:bodyPr>
            <a:normAutofit/>
          </a:bodyPr>
          <a:lstStyle/>
          <a:p>
            <a:r>
              <a:rPr lang="en-US" b="1" dirty="0"/>
              <a:t>10. When have we struggled to see that God was with us?</a:t>
            </a:r>
            <a:br>
              <a:rPr lang="en-US" dirty="0"/>
            </a:br>
            <a:r>
              <a:rPr lang="en-US" dirty="0"/>
              <a:t>We’ve struggled to see God when we’ve been distant from church, burdened by guilt and shame, and chasing things that left us feeling empty and unfulfilled.</a:t>
            </a:r>
          </a:p>
          <a:p>
            <a:r>
              <a:rPr lang="en-US" b="1" dirty="0"/>
              <a:t>11. When have we looked back after going through something difficult, only to realize that God was with us?</a:t>
            </a:r>
            <a:br>
              <a:rPr lang="en-US" dirty="0"/>
            </a:br>
            <a:r>
              <a:rPr lang="en-US" dirty="0"/>
              <a:t>Looking back after hard moments, we’ve realized that God was with us the whole time—breathing life into our brokenness, even when we had turned away.</a:t>
            </a:r>
          </a:p>
          <a:p>
            <a:r>
              <a:rPr lang="en-US" b="1" dirty="0"/>
              <a:t>12. How can we remember that God is there when we are hurting?</a:t>
            </a:r>
            <a:br>
              <a:rPr lang="en-US" dirty="0"/>
            </a:br>
            <a:r>
              <a:rPr lang="en-US" dirty="0"/>
              <a:t>We can remember God’s presence by reflecting on how He has helped us before, leaning on the support of faithful people, and trusting that He brings life even in painful seasons.</a:t>
            </a:r>
          </a:p>
        </p:txBody>
      </p:sp>
    </p:spTree>
    <p:extLst>
      <p:ext uri="{BB962C8B-B14F-4D97-AF65-F5344CB8AC3E}">
        <p14:creationId xmlns:p14="http://schemas.microsoft.com/office/powerpoint/2010/main" val="165363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 </a:t>
            </a:r>
            <a:r>
              <a:rPr lang="en-US" dirty="0"/>
              <a:t>God’s mercy shows up even when we’re not looking for it. Jacob wasn’t seeking God, but God reached out to him anyway and gave his life new direction. Like Jacob, we grow spiritually over time and must learn to ask daily, “What does God want me to do today?” Faithfulness starts with small, obedient steps.</a:t>
            </a:r>
          </a:p>
          <a:p>
            <a:r>
              <a:rPr lang="en-US" b="1" dirty="0"/>
              <a:t>Key Lesson Learned:</a:t>
            </a:r>
          </a:p>
          <a:p>
            <a:r>
              <a:rPr lang="en-US" b="1"/>
              <a:t>God finds us before we find Him, and He calls us to live with purpose every day.</a:t>
            </a:r>
            <a:endParaRPr lang="en-US"/>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14</a:t>
            </a:fld>
            <a:endParaRPr lang="en-US"/>
          </a:p>
        </p:txBody>
      </p:sp>
    </p:spTree>
    <p:extLst>
      <p:ext uri="{BB962C8B-B14F-4D97-AF65-F5344CB8AC3E}">
        <p14:creationId xmlns:p14="http://schemas.microsoft.com/office/powerpoint/2010/main" val="3665585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92500" lnSpcReduction="20000"/>
          </a:bodyPr>
          <a:lstStyle/>
          <a:p>
            <a:r>
              <a:rPr lang="en-US" sz="1200" kern="1200" dirty="0">
                <a:solidFill>
                  <a:schemeClr val="tx1"/>
                </a:solidFill>
                <a:effectLst/>
                <a:latin typeface="+mn-lt"/>
                <a:ea typeface="+mn-ea"/>
                <a:cs typeface="+mn-cs"/>
              </a:rPr>
              <a:t>God is present even in our most ordinary moments, though we may not always recognize Him. Like Jacob, we are called to respond in worship and remembrance.</a:t>
            </a:r>
          </a:p>
          <a:p>
            <a:r>
              <a:rPr lang="en-US" sz="1200" kern="1200" dirty="0">
                <a:solidFill>
                  <a:schemeClr val="tx1"/>
                </a:solidFill>
                <a:effectLst/>
                <a:latin typeface="+mn-lt"/>
                <a:ea typeface="+mn-ea"/>
                <a:cs typeface="+mn-cs"/>
              </a:rPr>
              <a:t>  </a:t>
            </a:r>
          </a:p>
          <a:p>
            <a:pPr marL="228600" indent="-228600">
              <a:buFont typeface="+mj-lt"/>
              <a:buAutoNum type="arabicPeriod"/>
            </a:pPr>
            <a:r>
              <a:rPr lang="en-US" dirty="0"/>
              <a:t>Jacob’s story reminds us that God is always near, even when we don’t see Him. In a time of fear and isolation, Jacob encountered God and was awakened to His presence. He marked the moment with a stone, an act of remembrance that inspired worship. His journey teaches us to slow down, notice God’s nearness, and respond with trust and reverence.</a:t>
            </a:r>
          </a:p>
          <a:p>
            <a:pPr marL="228600" indent="-228600">
              <a:buFont typeface="+mj-lt"/>
              <a:buAutoNum type="arabicPeriod"/>
            </a:pPr>
            <a:endParaRPr lang="en-US" dirty="0"/>
          </a:p>
          <a:p>
            <a:pPr marL="171450" indent="-171450">
              <a:buFont typeface="Arial" panose="020B0604020202020204" pitchFamily="34" charset="0"/>
              <a:buChar char="•"/>
            </a:pPr>
            <a:r>
              <a:rPr lang="en-US" b="1" i="1" u="none" dirty="0">
                <a:effectLst>
                  <a:outerShdw blurRad="38100" dist="38100" dir="2700000" algn="tl">
                    <a:srgbClr val="000000">
                      <a:alpha val="43137"/>
                    </a:srgbClr>
                  </a:outerShdw>
                </a:effectLst>
              </a:rPr>
              <a:t>Like Jacob, we are often unaware that God is in the midst of our daily lives—until He makes Himself known. This lesson calls us to become more spiritually attentive. When we set aside time to reflect, worship, and pray, we invite God into every step of our journey. Whether facing trials, transitions, or quiet routines, let us carry the simple but powerful prayer: “Lord, go with me.” And just as God met Jacob in a desolate place, He will meet us too—with guidance, grace, and purpose.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Three Key Points:</a:t>
            </a:r>
          </a:p>
          <a:p>
            <a:pPr marL="228600" lvl="0" indent="-228600">
              <a:buFont typeface="+mj-lt"/>
              <a:buAutoNum type="arabicPeriod"/>
            </a:pPr>
            <a:r>
              <a:rPr lang="en-US" sz="1200" b="1" kern="1200" dirty="0">
                <a:solidFill>
                  <a:schemeClr val="tx1"/>
                </a:solidFill>
                <a:effectLst/>
                <a:latin typeface="+mn-lt"/>
                <a:ea typeface="+mn-ea"/>
                <a:cs typeface="+mn-cs"/>
              </a:rPr>
              <a:t>God’s Presence Is Often Unnoticed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Just as Jacob was unaware of God’s presence until his dream, we too can miss God's nearness in our everyday routines.</a:t>
            </a:r>
          </a:p>
          <a:p>
            <a:pPr marL="228600" lvl="0" indent="-228600">
              <a:buFont typeface="+mj-lt"/>
              <a:buAutoNum type="arabicPeriod" startAt="2"/>
            </a:pPr>
            <a:r>
              <a:rPr lang="en-US" sz="1200" b="1" kern="1200" dirty="0">
                <a:solidFill>
                  <a:schemeClr val="tx1"/>
                </a:solidFill>
                <a:effectLst/>
                <a:latin typeface="+mn-lt"/>
                <a:ea typeface="+mn-ea"/>
                <a:cs typeface="+mn-cs"/>
              </a:rPr>
              <a:t>Remembrance Cultivates Awareness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Jacob set up a stone to mark the moment he realized God was with him. Tangible acts of remembrance help us stay mindful of spiritual truths.</a:t>
            </a:r>
          </a:p>
          <a:p>
            <a:pPr marL="228600" lvl="0" indent="-228600">
              <a:buFont typeface="+mj-lt"/>
              <a:buAutoNum type="arabicPeriod" startAt="3"/>
            </a:pPr>
            <a:r>
              <a:rPr lang="en-US" sz="1200" b="1" kern="1200" dirty="0">
                <a:solidFill>
                  <a:schemeClr val="tx1"/>
                </a:solidFill>
                <a:effectLst/>
                <a:latin typeface="+mn-lt"/>
                <a:ea typeface="+mn-ea"/>
                <a:cs typeface="+mn-cs"/>
              </a:rPr>
              <a:t>Worship Is the Right Response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Jacob's awe and worship show that awareness of God’s presence—even in mundane places—should lead us to reverence, gratitude, and commitment.</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731564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110659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latin typeface="+mn-lt"/>
                <a:ea typeface="+mn-ea"/>
                <a:cs typeface="+mn-cs"/>
              </a:rPr>
              <a:t>A DREAM</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4. </a:t>
            </a:r>
            <a:r>
              <a:rPr lang="en-US" sz="2400" b="1" i="1" kern="1200" dirty="0">
                <a:solidFill>
                  <a:schemeClr val="tx1"/>
                </a:solidFill>
                <a:effectLst/>
                <a:latin typeface="+mn-lt"/>
                <a:ea typeface="+mn-ea"/>
                <a:cs typeface="+mn-cs"/>
              </a:rPr>
              <a:t>Why does Jacob leave his father’s house?</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Jacob’s journey to Harran is initiated by his need to escape Esau’s wrath, following Jacob’s deceptive act of impersonating Esau to obtain the blessing.  His trickery fuels Esau’s hatred toward Jacob, prompting Isaac and Rebekah to send Jacob to Harran, where he might find a suitable wife. </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5. </a:t>
            </a:r>
            <a:r>
              <a:rPr lang="en-US" sz="2400" b="1" i="1" kern="1200" dirty="0">
                <a:solidFill>
                  <a:schemeClr val="tx1"/>
                </a:solidFill>
                <a:effectLst/>
                <a:latin typeface="+mn-lt"/>
                <a:ea typeface="+mn-ea"/>
                <a:cs typeface="+mn-cs"/>
              </a:rPr>
              <a:t>What does Jacob’s dream mean?</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Jacob’s dream means several things.  First, God is unseen but still with Jacob at all times. Second, God is active in the world and not remote in heaven.  Third, God has not rejected Jacob for his behavior. </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6. </a:t>
            </a:r>
            <a:r>
              <a:rPr lang="en-US" sz="2400" b="1" i="1" kern="1200" dirty="0">
                <a:solidFill>
                  <a:schemeClr val="tx1"/>
                </a:solidFill>
                <a:effectLst/>
                <a:latin typeface="+mn-lt"/>
                <a:ea typeface="+mn-ea"/>
                <a:cs typeface="+mn-cs"/>
              </a:rPr>
              <a:t>What does God promise to Jacob?</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God promises Jacob that he shall receive an inheritance of land, many children, and a blessing from other nations.  These are the same promises as made to Abraham and Isaac. God specifically promises to bring Jacob back in safety. </a:t>
            </a:r>
          </a:p>
          <a:p>
            <a:r>
              <a:rPr lang="en-US" sz="2400" kern="1200" dirty="0">
                <a:solidFill>
                  <a:schemeClr val="tx1"/>
                </a:solidFill>
                <a:effectLst/>
                <a:latin typeface="+mn-lt"/>
                <a:ea typeface="+mn-ea"/>
                <a:cs typeface="+mn-cs"/>
              </a:rPr>
              <a:t> </a:t>
            </a:r>
          </a:p>
          <a:p>
            <a:pPr marL="0" marR="0">
              <a:lnSpc>
                <a:spcPct val="107000"/>
              </a:lnSpc>
              <a:spcBef>
                <a:spcPts val="0"/>
              </a:spcBef>
              <a:spcAft>
                <a:spcPts val="0"/>
              </a:spcAft>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4385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D402F-F64F-39C7-5116-DDC29EC262A5}"/>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E2D2C113-235E-4667-F5C8-16A71E6A9C3B}"/>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18E9555C-C7CE-1AAF-E8A3-74BCC6470F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latin typeface="+mn-lt"/>
                <a:ea typeface="+mn-ea"/>
                <a:cs typeface="+mn-cs"/>
              </a:rPr>
              <a:t>A DEDICATION</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7. </a:t>
            </a:r>
            <a:r>
              <a:rPr lang="en-US" sz="2400" b="1" i="1" kern="1200" dirty="0">
                <a:solidFill>
                  <a:schemeClr val="tx1"/>
                </a:solidFill>
                <a:effectLst/>
                <a:latin typeface="+mn-lt"/>
                <a:ea typeface="+mn-ea"/>
                <a:cs typeface="+mn-cs"/>
              </a:rPr>
              <a:t>When have you become intensely aware of God’s presence and felt the need to respond?</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This is an open-ended question and a chance for your students to share experiences of God’s presence. </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8. </a:t>
            </a:r>
            <a:r>
              <a:rPr lang="en-US" sz="2400" b="1" i="1" kern="1200" dirty="0">
                <a:solidFill>
                  <a:schemeClr val="tx1"/>
                </a:solidFill>
                <a:effectLst/>
                <a:latin typeface="+mn-lt"/>
                <a:ea typeface="+mn-ea"/>
                <a:cs typeface="+mn-cs"/>
              </a:rPr>
              <a:t>What is Jacob’s response?</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Jacob responds to his realization by setting up a stone pillar in remembrance of God’s presence.  He poured an offering of oil over the stone, revealing his trust and thankfulness for God’s provision.  Jacob then promises to give a tenth of everything he owns to the Lord. </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9. </a:t>
            </a:r>
            <a:r>
              <a:rPr lang="en-US" sz="2400" b="1" i="1" kern="1200" dirty="0">
                <a:solidFill>
                  <a:schemeClr val="tx1"/>
                </a:solidFill>
                <a:effectLst/>
                <a:latin typeface="+mn-lt"/>
                <a:ea typeface="+mn-ea"/>
                <a:cs typeface="+mn-cs"/>
              </a:rPr>
              <a:t>What is the difference between the fear that Jacob has of Esau and the fear that Jacob shows to God?</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Fear can mean the intense emotion of being afraid, or it can mean reverence and awe. In this case, Jacob is afraid of his brother’s anger. But the fear that he expresses toward God is from his awareness of God’s authority and power. </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2214725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18F0A-6519-D1D0-3DFA-DAC8088339BA}"/>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C8D1E7BF-1D5F-DACE-A3E6-A3F3384AC0BC}"/>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91A907EC-E03D-016D-126D-4731959EBE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169364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God of our ancestors in faith, we thank You for abiding with us generation after generation. You seek us when we don’t seek You. Abide with us still, and help us to abide with You. In Jesus’ name. Amen.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 Thought to Remember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Find your purpose, and do your duty.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a:p>
        </p:txBody>
      </p:sp>
    </p:spTree>
    <p:extLst>
      <p:ext uri="{BB962C8B-B14F-4D97-AF65-F5344CB8AC3E}">
        <p14:creationId xmlns:p14="http://schemas.microsoft.com/office/powerpoint/2010/main" val="662104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A Dream - </a:t>
            </a:r>
            <a:r>
              <a:rPr lang="en-US" sz="1200" b="1" i="1" kern="1200" dirty="0">
                <a:solidFill>
                  <a:schemeClr val="tx1"/>
                </a:solidFill>
                <a:effectLst/>
                <a:latin typeface="+mn-lt"/>
                <a:ea typeface="+mn-ea"/>
                <a:cs typeface="+mn-cs"/>
              </a:rPr>
              <a:t>Genesis 28:10–15 KJV</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 Dedication = </a:t>
            </a:r>
            <a:r>
              <a:rPr lang="en-US" sz="1200" b="1" i="1" kern="1200" dirty="0">
                <a:solidFill>
                  <a:schemeClr val="tx1"/>
                </a:solidFill>
                <a:effectLst/>
                <a:latin typeface="+mn-lt"/>
                <a:ea typeface="+mn-ea"/>
                <a:cs typeface="+mn-cs"/>
              </a:rPr>
              <a:t>Genesis 28:16–22 KJV</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b="1" dirty="0"/>
              <a:t>Jacob, fleeing to Haran, rests at Bethel and dreams of a ladder to heaven with angels and the Lord above it. God reaffirms His covenant, promising land, descendants, and His presence. Awaking in awe, Jacob names the place Bethel and vows to worship God and give a tenth if God protects and provides for him.</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passage marks Jacob’s personal encounter with God, transforming a fearful escape into a sacred moment. The vision of the ladder symbolizes divine access and activity between heaven and earth. God's reaffirmation of the covenant shows that grace precedes Jacob’s reform. His vow, though conditional, reflects a developing faith. Bethel becomes a place of revelation and commitment, highlighting that God meets people in unlikely places, turning their journey into sacred ground. The tithe vow reveals Jacob's intention to acknowledge God's provision with tangible worship, foreshadowing deeper spiritual maturity.</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3</a:t>
            </a:fld>
            <a:endParaRPr lang="en-US"/>
          </a:p>
        </p:txBody>
      </p:sp>
    </p:spTree>
    <p:extLst>
      <p:ext uri="{BB962C8B-B14F-4D97-AF65-F5344CB8AC3E}">
        <p14:creationId xmlns:p14="http://schemas.microsoft.com/office/powerpoint/2010/main" val="1184207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Everyone faces trials, temptations, and detours in life. Though our struggles may feel personal and isolating, they are shared across generations—even among biblical figures. When we serve others, challenges like pride, discouragement, and despair often arise. Yet Scripture reminds us that God is always present, guiding us faithfully through every hardship and unexpected turn.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 Unexpected Journeys – Serving and interacting with others may lead to detours in life—physically and spiritually—that are not always welcomed but are often part of God's shaping process.</a:t>
            </a:r>
          </a:p>
          <a:p>
            <a:r>
              <a:rPr lang="en-US" sz="1200" kern="1200" dirty="0">
                <a:solidFill>
                  <a:schemeClr val="tx1"/>
                </a:solidFill>
                <a:effectLst/>
                <a:latin typeface="+mn-lt"/>
                <a:ea typeface="+mn-ea"/>
                <a:cs typeface="+mn-cs"/>
              </a:rPr>
              <a:t>2. Shared Struggles – While experiences differ, temptations like pride, envy, and despair are universal. We are not alone in our trials.</a:t>
            </a:r>
          </a:p>
          <a:p>
            <a:r>
              <a:rPr lang="en-US" sz="1200" kern="1200" dirty="0">
                <a:solidFill>
                  <a:schemeClr val="tx1"/>
                </a:solidFill>
                <a:effectLst/>
                <a:latin typeface="+mn-lt"/>
                <a:ea typeface="+mn-ea"/>
                <a:cs typeface="+mn-cs"/>
              </a:rPr>
              <a:t>3. Biblical Parallels – The struggles we face echo those of Abraham's descendants, reminding us that even God's chosen people walked difficult, painful paths toward purpose.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Summary (under 100 words):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4</a:t>
            </a:fld>
            <a:endParaRPr lang="en-US"/>
          </a:p>
        </p:txBody>
      </p:sp>
    </p:spTree>
    <p:extLst>
      <p:ext uri="{BB962C8B-B14F-4D97-AF65-F5344CB8AC3E}">
        <p14:creationId xmlns:p14="http://schemas.microsoft.com/office/powerpoint/2010/main" val="1255309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Jacob’s journey starts with trickery and running away, but it turns into a story of change. While escaping Esau, Jacob has a dream where God shows him a ladder to heaven and promises to protect him and bring him home. Realizing God is with him, Jacob names the place Bethel and promises to serve God. His story reminds us that even when we mess up, God is still with us, ready to guide and change us.</a:t>
            </a:r>
          </a:p>
        </p:txBody>
      </p:sp>
      <p:sp>
        <p:nvSpPr>
          <p:cNvPr id="4" name="Slide Number Placeholder 3"/>
          <p:cNvSpPr>
            <a:spLocks noGrp="1"/>
          </p:cNvSpPr>
          <p:nvPr>
            <p:ph type="sldNum" sz="quarter" idx="10"/>
          </p:nvPr>
        </p:nvSpPr>
        <p:spPr/>
        <p:txBody>
          <a:bodyPr/>
          <a:lstStyle/>
          <a:p>
            <a:fld id="{0BB98531-EBAC-4738-AC3B-4AA42F6013B1}" type="slidenum">
              <a:rPr lang="en-US" smtClean="0"/>
              <a:pPr/>
              <a:t>5</a:t>
            </a:fld>
            <a:endParaRPr lang="en-US"/>
          </a:p>
        </p:txBody>
      </p:sp>
    </p:spTree>
    <p:extLst>
      <p:ext uri="{BB962C8B-B14F-4D97-AF65-F5344CB8AC3E}">
        <p14:creationId xmlns:p14="http://schemas.microsoft.com/office/powerpoint/2010/main" val="2058024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God chose to work through Jacob not because Jacob was perfect, but because of His own grace. Jacob lied, cheated, and ran from his problems, but God still showed up in his life. Jacob’s story shows that even when we mess up, God can still use us. God’s promises don’t depend on us being perfect—they depend on His mercy.</a:t>
            </a:r>
          </a:p>
          <a:p>
            <a:endParaRPr lang="en-US" b="1" dirty="0"/>
          </a:p>
          <a:p>
            <a:r>
              <a:rPr lang="en-US" b="1" dirty="0"/>
              <a:t>Key Lesson Learned:</a:t>
            </a:r>
          </a:p>
          <a:p>
            <a:r>
              <a:rPr lang="en-US" b="1" dirty="0"/>
              <a:t>God’s grace is bigger than our failures.</a:t>
            </a:r>
            <a:r>
              <a:rPr lang="en-US" dirty="0"/>
              <a:t> He can use broken people to fulfill His good plan and meet us even when we’re running the wrong way.</a:t>
            </a:r>
          </a:p>
        </p:txBody>
      </p:sp>
      <p:sp>
        <p:nvSpPr>
          <p:cNvPr id="4" name="Slide Number Placeholder 3"/>
          <p:cNvSpPr>
            <a:spLocks noGrp="1"/>
          </p:cNvSpPr>
          <p:nvPr>
            <p:ph type="sldNum" sz="quarter" idx="10"/>
          </p:nvPr>
        </p:nvSpPr>
        <p:spPr/>
        <p:txBody>
          <a:bodyPr/>
          <a:lstStyle/>
          <a:p>
            <a:fld id="{0BB98531-EBAC-4738-AC3B-4AA42F6013B1}" type="slidenum">
              <a:rPr lang="en-US" smtClean="0"/>
              <a:pPr/>
              <a:t>6</a:t>
            </a:fld>
            <a:endParaRPr lang="en-US"/>
          </a:p>
        </p:txBody>
      </p:sp>
    </p:spTree>
    <p:extLst>
      <p:ext uri="{BB962C8B-B14F-4D97-AF65-F5344CB8AC3E}">
        <p14:creationId xmlns:p14="http://schemas.microsoft.com/office/powerpoint/2010/main" val="330746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God spoke to both Abraham, Issac and Jacob through dreams to remind them of His promises. Abraham’s dream showed God’s covenant using symbols, while Jacob’s dream made the promise personal—God would protect and guide him. These dreams prove that God keeps His word and stays involved in our lives, even when things are uncertain.</a:t>
            </a:r>
          </a:p>
          <a:p>
            <a:endParaRPr lang="en-US" b="1" dirty="0"/>
          </a:p>
          <a:p>
            <a:r>
              <a:rPr lang="en-US" b="1" dirty="0"/>
              <a:t>Key Lesson Learned:</a:t>
            </a:r>
          </a:p>
          <a:p>
            <a:r>
              <a:rPr lang="en-US" b="1" dirty="0"/>
              <a:t>God is faithful across generations.</a:t>
            </a:r>
            <a:r>
              <a:rPr lang="en-US" dirty="0"/>
              <a:t> He keeps His promises and personally guides those He calls, no matter the situation.</a:t>
            </a:r>
          </a:p>
        </p:txBody>
      </p:sp>
      <p:sp>
        <p:nvSpPr>
          <p:cNvPr id="4" name="Slide Number Placeholder 3"/>
          <p:cNvSpPr>
            <a:spLocks noGrp="1"/>
          </p:cNvSpPr>
          <p:nvPr>
            <p:ph type="sldNum" sz="quarter" idx="10"/>
          </p:nvPr>
        </p:nvSpPr>
        <p:spPr/>
        <p:txBody>
          <a:bodyPr/>
          <a:lstStyle/>
          <a:p>
            <a:fld id="{0BB98531-EBAC-4738-AC3B-4AA42F6013B1}" type="slidenum">
              <a:rPr lang="en-US" smtClean="0"/>
              <a:pPr/>
              <a:t>7</a:t>
            </a:fld>
            <a:endParaRPr lang="en-US"/>
          </a:p>
        </p:txBody>
      </p:sp>
    </p:spTree>
    <p:extLst>
      <p:ext uri="{BB962C8B-B14F-4D97-AF65-F5344CB8AC3E}">
        <p14:creationId xmlns:p14="http://schemas.microsoft.com/office/powerpoint/2010/main" val="3822662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Jacob is part of the special family line promised back in Genesis 3:15. His story shows the battle between good and evil—like Esau wanting to hurt him—but God protects Jacob to keep His promise. Jacob’s family line would eventually lead to Jesus, proving that God always keeps His plan to save the world.</a:t>
            </a:r>
          </a:p>
          <a:p>
            <a:endParaRPr lang="en-US" b="1" dirty="0"/>
          </a:p>
          <a:p>
            <a:r>
              <a:rPr lang="en-US" b="1" dirty="0"/>
              <a:t>Key Lesson Learned:</a:t>
            </a:r>
          </a:p>
          <a:p>
            <a:r>
              <a:rPr lang="en-US" b="1" dirty="0"/>
              <a:t>God’s plan to save us never fails.</a:t>
            </a:r>
            <a:r>
              <a:rPr lang="en-US" dirty="0"/>
              <a:t> Even when evil tries to stop it, God protects His promise and uses people like Jacob to bring His plan to life.</a:t>
            </a:r>
          </a:p>
          <a:p>
            <a:br>
              <a:rPr lang="en-US" dirty="0"/>
            </a:br>
            <a:endParaRPr lang="en-US" dirty="0"/>
          </a:p>
        </p:txBody>
      </p:sp>
      <p:sp>
        <p:nvSpPr>
          <p:cNvPr id="4" name="Slide Number Placeholder 3"/>
          <p:cNvSpPr>
            <a:spLocks noGrp="1"/>
          </p:cNvSpPr>
          <p:nvPr>
            <p:ph type="sldNum" sz="quarter" idx="10"/>
          </p:nvPr>
        </p:nvSpPr>
        <p:spPr/>
        <p:txBody>
          <a:bodyPr/>
          <a:lstStyle/>
          <a:p>
            <a:fld id="{0BB98531-EBAC-4738-AC3B-4AA42F6013B1}" type="slidenum">
              <a:rPr lang="en-US" smtClean="0"/>
              <a:pPr/>
              <a:t>8</a:t>
            </a:fld>
            <a:endParaRPr lang="en-US"/>
          </a:p>
        </p:txBody>
      </p:sp>
    </p:spTree>
    <p:extLst>
      <p:ext uri="{BB962C8B-B14F-4D97-AF65-F5344CB8AC3E}">
        <p14:creationId xmlns:p14="http://schemas.microsoft.com/office/powerpoint/2010/main" val="3042779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Jacob set up Bethel as a holy place after meeting God there. Sadly, years later, it became a center for idol worship under King Jeroboam. Later, King Josiah tore down the idols to bring people back to true worship. Jacob’s stone pillar wasn’t an idol—it was just his way of showing respect and remembering God’s presence.</a:t>
            </a:r>
          </a:p>
          <a:p>
            <a:r>
              <a:rPr lang="en-US" b="1" dirty="0"/>
              <a:t>Key Lesson Learned:</a:t>
            </a:r>
          </a:p>
          <a:p>
            <a:r>
              <a:rPr lang="en-US" b="1" dirty="0"/>
              <a:t>Holy places and symbols must stay centered on God.</a:t>
            </a:r>
            <a:r>
              <a:rPr lang="en-US" dirty="0"/>
              <a:t> What starts as a place of worship can lose its meaning if we turn from God’s truth. God wants our worship to be real, not based on man-made idols.</a:t>
            </a:r>
          </a:p>
        </p:txBody>
      </p:sp>
      <p:sp>
        <p:nvSpPr>
          <p:cNvPr id="4" name="Slide Number Placeholder 3"/>
          <p:cNvSpPr>
            <a:spLocks noGrp="1"/>
          </p:cNvSpPr>
          <p:nvPr>
            <p:ph type="sldNum" sz="quarter" idx="10"/>
          </p:nvPr>
        </p:nvSpPr>
        <p:spPr/>
        <p:txBody>
          <a:bodyPr/>
          <a:lstStyle/>
          <a:p>
            <a:fld id="{0BB98531-EBAC-4738-AC3B-4AA42F6013B1}" type="slidenum">
              <a:rPr lang="en-US" smtClean="0"/>
              <a:pPr/>
              <a:t>9</a:t>
            </a:fld>
            <a:endParaRPr lang="en-US"/>
          </a:p>
        </p:txBody>
      </p:sp>
    </p:spTree>
    <p:extLst>
      <p:ext uri="{BB962C8B-B14F-4D97-AF65-F5344CB8AC3E}">
        <p14:creationId xmlns:p14="http://schemas.microsoft.com/office/powerpoint/2010/main" val="134153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45EE7B-067E-4491-98FF-1FE68AB59D4E}"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190627" y="2536031"/>
            <a:ext cx="9810751"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916911" y="-17859"/>
            <a:ext cx="11751469" cy="6081117"/>
          </a:xfrm>
          <a:prstGeom prst="rect">
            <a:avLst/>
          </a:prstGeom>
          <a:ln w="9525">
            <a:round/>
          </a:ln>
        </p:spPr>
        <p:txBody>
          <a:bodyPr lIns="64291" tIns="32145" rIns="64291" bIns="32145" anchor="t">
            <a:noAutofit/>
          </a:bodyPr>
          <a:lstStyle/>
          <a:p>
            <a:endParaRPr/>
          </a:p>
        </p:txBody>
      </p:sp>
      <p:sp>
        <p:nvSpPr>
          <p:cNvPr id="39" name="Shape 39"/>
          <p:cNvSpPr txBox="1">
            <a:spLocks noGrp="1"/>
          </p:cNvSpPr>
          <p:nvPr>
            <p:ph type="title"/>
          </p:nvPr>
        </p:nvSpPr>
        <p:spPr>
          <a:xfrm>
            <a:off x="571502" y="812602"/>
            <a:ext cx="5619751" cy="2509242"/>
          </a:xfrm>
          <a:prstGeom prst="rect">
            <a:avLst/>
          </a:prstGeom>
        </p:spPr>
        <p:txBody>
          <a:bodyPr anchor="b"/>
          <a:lstStyle>
            <a:lvl1pPr>
              <a:defRPr sz="4100"/>
            </a:lvl1pPr>
          </a:lstStyle>
          <a:p>
            <a:r>
              <a:t>Title Text</a:t>
            </a:r>
          </a:p>
        </p:txBody>
      </p:sp>
      <p:sp>
        <p:nvSpPr>
          <p:cNvPr id="40" name="Shape 40"/>
          <p:cNvSpPr txBox="1">
            <a:spLocks noGrp="1"/>
          </p:cNvSpPr>
          <p:nvPr>
            <p:ph type="body" sz="quarter" idx="1"/>
          </p:nvPr>
        </p:nvSpPr>
        <p:spPr>
          <a:xfrm>
            <a:off x="571502" y="3348633"/>
            <a:ext cx="5619751" cy="2509242"/>
          </a:xfrm>
          <a:prstGeom prst="rect">
            <a:avLst/>
          </a:prstGeom>
        </p:spPr>
        <p:txBody>
          <a:bodyPr anchor="t"/>
          <a:lstStyle>
            <a:lvl1pPr marL="0" indent="0" algn="ctr">
              <a:spcBef>
                <a:spcPts val="0"/>
              </a:spcBef>
              <a:buSzTx/>
              <a:buNone/>
            </a:lvl1pPr>
            <a:lvl2pPr marL="0" indent="160745" algn="ctr">
              <a:spcBef>
                <a:spcPts val="0"/>
              </a:spcBef>
              <a:buSzTx/>
              <a:buNone/>
            </a:lvl2pPr>
            <a:lvl3pPr marL="0" indent="321490" algn="ctr">
              <a:spcBef>
                <a:spcPts val="0"/>
              </a:spcBef>
              <a:buSzTx/>
              <a:buNone/>
            </a:lvl3pPr>
            <a:lvl4pPr marL="0" indent="482234" algn="ctr">
              <a:spcBef>
                <a:spcPts val="0"/>
              </a:spcBef>
              <a:buSzTx/>
              <a:buNone/>
            </a:lvl4pPr>
            <a:lvl5pPr marL="0" indent="642979"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45EE7B-067E-4491-98FF-1FE68AB59D4E}"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45EE7B-067E-4491-98FF-1FE68AB59D4E}" type="datetimeFigureOut">
              <a:rPr lang="en-US" smtClean="0"/>
              <a:pPr/>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45EE7B-067E-4491-98FF-1FE68AB59D4E}" type="datetimeFigureOut">
              <a:rPr lang="en-US" smtClean="0"/>
              <a:pPr/>
              <a:t>6/24/2025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45EE7B-067E-4491-98FF-1FE68AB59D4E}" type="datetimeFigureOut">
              <a:rPr lang="en-US" smtClean="0"/>
              <a:pPr/>
              <a:t>6/24/2025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45EE7B-067E-4491-98FF-1FE68AB59D4E}" type="datetimeFigureOut">
              <a:rPr lang="en-US" smtClean="0"/>
              <a:pPr/>
              <a:t>6/24/2025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74000">
              <a:schemeClr val="accent6">
                <a:lumMod val="40000"/>
                <a:lumOff val="60000"/>
              </a:schemeClr>
            </a:gs>
            <a:gs pos="88000">
              <a:schemeClr val="accent6">
                <a:lumMod val="75000"/>
              </a:schemeClr>
            </a:gs>
            <a:gs pos="100000">
              <a:schemeClr val="accent6">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5EE7B-067E-4491-98FF-1FE68AB59D4E}" type="datetimeFigureOut">
              <a:rPr lang="en-US" smtClean="0"/>
              <a:pPr/>
              <a:t>6/24/2025</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D155A-A736-465E-AD78-FBDA6FB6ED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10.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10.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6.pn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5801E6F-37D9-03FC-CE56-7181B7961CDF}"/>
              </a:ext>
            </a:extLst>
          </p:cNvPr>
          <p:cNvSpPr/>
          <p:nvPr/>
        </p:nvSpPr>
        <p:spPr>
          <a:xfrm>
            <a:off x="152400" y="1436228"/>
            <a:ext cx="12192000" cy="5574172"/>
          </a:xfrm>
          <a:prstGeom prst="roundRec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95801E6F-37D9-03FC-CE56-7181B7961CDF}"/>
              </a:ext>
            </a:extLst>
          </p:cNvPr>
          <p:cNvSpPr/>
          <p:nvPr/>
        </p:nvSpPr>
        <p:spPr>
          <a:xfrm>
            <a:off x="0" y="1283828"/>
            <a:ext cx="12192000" cy="5574172"/>
          </a:xfrm>
          <a:prstGeom prst="roundRect">
            <a:avLst/>
          </a:pr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22">
            <a:extLst>
              <a:ext uri="{FF2B5EF4-FFF2-40B4-BE49-F238E27FC236}">
                <a16:creationId xmlns:a16="http://schemas.microsoft.com/office/drawing/2014/main" id="{DD90FF6B-B1F5-47F9-8094-F00868DE9218}"/>
              </a:ext>
            </a:extLst>
          </p:cNvPr>
          <p:cNvSpPr/>
          <p:nvPr/>
        </p:nvSpPr>
        <p:spPr>
          <a:xfrm>
            <a:off x="6095999" y="4116054"/>
            <a:ext cx="5943599" cy="1458118"/>
          </a:xfrm>
          <a:prstGeom prst="roundRect">
            <a:avLst/>
          </a:prstGeom>
          <a:solidFill>
            <a:schemeClr val="accent3">
              <a:lumMod val="20000"/>
              <a:lumOff val="80000"/>
              <a:alpha val="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solidFill>
                <a:srgbClr val="002060"/>
              </a:solidFill>
            </a:endParaRPr>
          </a:p>
        </p:txBody>
      </p:sp>
      <p:sp>
        <p:nvSpPr>
          <p:cNvPr id="14" name="Subtitle 2">
            <a:extLst>
              <a:ext uri="{FF2B5EF4-FFF2-40B4-BE49-F238E27FC236}">
                <a16:creationId xmlns:a16="http://schemas.microsoft.com/office/drawing/2014/main" id="{82636567-86AA-4F3F-A4E6-C45478F989ED}"/>
              </a:ext>
            </a:extLst>
          </p:cNvPr>
          <p:cNvSpPr txBox="1">
            <a:spLocks/>
          </p:cNvSpPr>
          <p:nvPr/>
        </p:nvSpPr>
        <p:spPr>
          <a:xfrm>
            <a:off x="190500" y="152400"/>
            <a:ext cx="11754757" cy="1052286"/>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elaxedInset"/>
          </a:sp3d>
        </p:spPr>
        <p:txBody>
          <a:bodyPr anchor="ctr">
            <a:noAutofit/>
          </a:bodyPr>
          <a:lstStyle/>
          <a:p>
            <a:pPr marL="342900" indent="-342900" algn="ctr">
              <a:spcBef>
                <a:spcPct val="20000"/>
              </a:spcBef>
              <a:defRPr/>
            </a:pPr>
            <a:r>
              <a:rPr lang="en-US" sz="4800" i="1" u="sng" cap="small" dirty="0">
                <a:ln w="25400">
                  <a:solidFill>
                    <a:srgbClr val="002060"/>
                  </a:solidFill>
                </a:ln>
                <a:solidFill>
                  <a:schemeClr val="accent6">
                    <a:lumMod val="60000"/>
                    <a:lumOff val="40000"/>
                  </a:schemeClr>
                </a:solidFill>
                <a:effectLst>
                  <a:glow rad="101600">
                    <a:schemeClr val="accent1">
                      <a:satMod val="175000"/>
                      <a:alpha val="40000"/>
                    </a:schemeClr>
                  </a:glow>
                  <a:outerShdw blurRad="38100" dist="19050" dir="2700000" algn="tl" rotWithShape="0">
                    <a:schemeClr val="dk1">
                      <a:alpha val="40000"/>
                    </a:schemeClr>
                  </a:outerShdw>
                </a:effectLst>
                <a:uFill>
                  <a:solidFill>
                    <a:srgbClr val="002060"/>
                  </a:solidFill>
                </a:uFill>
                <a:latin typeface="Arial Black" panose="020B0A04020102020204" pitchFamily="34" charset="0"/>
                <a:cs typeface="Gotham Book" pitchFamily="2" charset="0"/>
              </a:rPr>
              <a:t>Jacob Sets Up a Sacred Pillar</a:t>
            </a:r>
            <a:endParaRPr lang="en-US" sz="6600" i="1" u="sng" cap="small" dirty="0">
              <a:ln w="25400">
                <a:solidFill>
                  <a:srgbClr val="002060"/>
                </a:solidFill>
              </a:ln>
              <a:solidFill>
                <a:schemeClr val="accent6">
                  <a:lumMod val="60000"/>
                  <a:lumOff val="40000"/>
                </a:schemeClr>
              </a:solidFill>
              <a:effectLst>
                <a:glow rad="101600">
                  <a:schemeClr val="accent1">
                    <a:satMod val="175000"/>
                    <a:alpha val="40000"/>
                  </a:schemeClr>
                </a:glow>
                <a:outerShdw blurRad="38100" dist="19050" dir="2700000" algn="tl" rotWithShape="0">
                  <a:schemeClr val="dk1">
                    <a:alpha val="40000"/>
                  </a:schemeClr>
                </a:outerShdw>
              </a:effectLst>
              <a:uFill>
                <a:solidFill>
                  <a:srgbClr val="002060"/>
                </a:solidFill>
              </a:uFill>
              <a:latin typeface="Arial Black" panose="020B0A04020102020204" pitchFamily="34" charset="0"/>
              <a:cs typeface="Gotham Book" pitchFamily="2" charset="0"/>
            </a:endParaRPr>
          </a:p>
        </p:txBody>
      </p:sp>
      <p:sp>
        <p:nvSpPr>
          <p:cNvPr id="2" name="TextBox 2">
            <a:extLst>
              <a:ext uri="{FF2B5EF4-FFF2-40B4-BE49-F238E27FC236}">
                <a16:creationId xmlns:a16="http://schemas.microsoft.com/office/drawing/2014/main" id="{342561F7-2A6A-EC0C-27B2-7AD3320EDB3B}"/>
              </a:ext>
            </a:extLst>
          </p:cNvPr>
          <p:cNvSpPr txBox="1"/>
          <p:nvPr/>
        </p:nvSpPr>
        <p:spPr>
          <a:xfrm>
            <a:off x="9448799" y="6535374"/>
            <a:ext cx="2106385"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0" u="none" strike="noStrike" baseline="0" dirty="0">
                <a:solidFill>
                  <a:schemeClr val="bg1"/>
                </a:solidFill>
                <a:effectLst>
                  <a:outerShdw blurRad="38100" dist="38100" dir="2700000" algn="tl">
                    <a:srgbClr val="000000">
                      <a:alpha val="43137"/>
                    </a:srgbClr>
                  </a:outerShdw>
                </a:effectLst>
                <a:latin typeface="Arial Black" panose="020B0A04020102020204" pitchFamily="34" charset="0"/>
              </a:rPr>
              <a:t>Week of June 29</a:t>
            </a:r>
          </a:p>
        </p:txBody>
      </p:sp>
      <p:sp>
        <p:nvSpPr>
          <p:cNvPr id="3" name="Rectangle: Rounded Corners 2">
            <a:extLst>
              <a:ext uri="{FF2B5EF4-FFF2-40B4-BE49-F238E27FC236}">
                <a16:creationId xmlns:a16="http://schemas.microsoft.com/office/drawing/2014/main" id="{E319497F-71C1-4593-8C01-AD7F6C4818F6}"/>
              </a:ext>
            </a:extLst>
          </p:cNvPr>
          <p:cNvSpPr/>
          <p:nvPr/>
        </p:nvSpPr>
        <p:spPr>
          <a:xfrm>
            <a:off x="7342413" y="2832226"/>
            <a:ext cx="4773385" cy="2728694"/>
          </a:xfrm>
          <a:prstGeom prst="roundRect">
            <a:avLst>
              <a:gd name="adj" fmla="val 11721"/>
            </a:avLst>
          </a:prstGeom>
          <a:solidFill>
            <a:schemeClr val="accent6">
              <a:lumMod val="40000"/>
              <a:lumOff val="60000"/>
              <a:alpha val="48000"/>
            </a:schemeClr>
          </a:solidFill>
          <a:ln w="127000">
            <a:solidFill>
              <a:schemeClr val="accent6">
                <a:lumMod val="50000"/>
              </a:schemeClr>
            </a:solidFill>
          </a:ln>
          <a:scene3d>
            <a:camera prst="perspectiveHeroicExtremeLeftFacing"/>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kern="100"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And Jacob rose up early in the morning, and took the stone that he had put for his pillows, and set it up for a pillar, and poured oil upon the top of it. And he called the name of that place Bethel: but the name of that city was called Luz at the first.  </a:t>
            </a:r>
          </a:p>
          <a:p>
            <a:pPr algn="r"/>
            <a:r>
              <a:rPr lang="en-US" sz="2000" b="1" kern="100"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—Genesis 28:18–19 KJV</a:t>
            </a:r>
            <a:endParaRPr lang="en-US" sz="1200" dirty="0">
              <a:solidFill>
                <a:schemeClr val="tx1"/>
              </a:solidFill>
            </a:endParaRPr>
          </a:p>
        </p:txBody>
      </p:sp>
    </p:spTree>
    <p:extLst>
      <p:ext uri="{BB962C8B-B14F-4D97-AF65-F5344CB8AC3E}">
        <p14:creationId xmlns:p14="http://schemas.microsoft.com/office/powerpoint/2010/main" val="247400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25759E0-14D7-476D-8932-70685D477530}"/>
              </a:ext>
            </a:extLst>
          </p:cNvPr>
          <p:cNvSpPr txBox="1"/>
          <p:nvPr/>
        </p:nvSpPr>
        <p:spPr>
          <a:xfrm>
            <a:off x="182697" y="1402064"/>
            <a:ext cx="11825182" cy="3043141"/>
          </a:xfrm>
          <a:prstGeom prst="rect">
            <a:avLst/>
          </a:prstGeom>
          <a:solidFill>
            <a:schemeClr val="accent6">
              <a:lumMod val="60000"/>
              <a:lumOff val="40000"/>
              <a:alpha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1600" b="1" kern="0" dirty="0">
                <a:effectLst/>
                <a:latin typeface="Calibri" panose="020F0502020204030204" pitchFamily="34" charset="0"/>
                <a:ea typeface="Calibri" panose="020F0502020204030204" pitchFamily="34" charset="0"/>
                <a:cs typeface="Calibri" panose="020F0502020204030204" pitchFamily="34" charset="0"/>
              </a:rPr>
              <a:t>10 And Jacob went out from Beersheba, and went toward Haran. </a:t>
            </a:r>
          </a:p>
          <a:p>
            <a:pPr marL="0" marR="0">
              <a:lnSpc>
                <a:spcPct val="107000"/>
              </a:lnSpc>
              <a:spcBef>
                <a:spcPts val="0"/>
              </a:spcBef>
              <a:spcAft>
                <a:spcPts val="0"/>
              </a:spcAft>
            </a:pPr>
            <a:r>
              <a:rPr lang="en-US" sz="1600" b="1" kern="0" dirty="0">
                <a:effectLst/>
                <a:latin typeface="Calibri" panose="020F0502020204030204" pitchFamily="34" charset="0"/>
                <a:ea typeface="Calibri" panose="020F0502020204030204" pitchFamily="34" charset="0"/>
                <a:cs typeface="Calibri" panose="020F0502020204030204" pitchFamily="34" charset="0"/>
              </a:rPr>
              <a:t>11 And he lighted upon a certain place, and tarried there all night, because the sun was set; and he took of the stones of that place, and put them for his pillows, and lay down in that place to sleep. </a:t>
            </a:r>
          </a:p>
          <a:p>
            <a:pPr marL="0" marR="0">
              <a:lnSpc>
                <a:spcPct val="107000"/>
              </a:lnSpc>
              <a:spcBef>
                <a:spcPts val="0"/>
              </a:spcBef>
              <a:spcAft>
                <a:spcPts val="0"/>
              </a:spcAft>
            </a:pPr>
            <a:r>
              <a:rPr lang="en-US" sz="1600" b="1" kern="0" dirty="0">
                <a:effectLst/>
                <a:latin typeface="Calibri" panose="020F0502020204030204" pitchFamily="34" charset="0"/>
                <a:ea typeface="Calibri" panose="020F0502020204030204" pitchFamily="34" charset="0"/>
                <a:cs typeface="Calibri" panose="020F0502020204030204" pitchFamily="34" charset="0"/>
              </a:rPr>
              <a:t>12 And he dreamed, and behold a ladder set up on the earth, and the top of it reached to heaven: and behold the angels of God ascending and descending on it. </a:t>
            </a:r>
          </a:p>
          <a:p>
            <a:pPr marL="0" marR="0">
              <a:lnSpc>
                <a:spcPct val="107000"/>
              </a:lnSpc>
              <a:spcBef>
                <a:spcPts val="0"/>
              </a:spcBef>
              <a:spcAft>
                <a:spcPts val="0"/>
              </a:spcAft>
            </a:pPr>
            <a:r>
              <a:rPr lang="en-US" sz="1600" b="1" kern="0" dirty="0">
                <a:effectLst/>
                <a:latin typeface="Calibri" panose="020F0502020204030204" pitchFamily="34" charset="0"/>
                <a:ea typeface="Calibri" panose="020F0502020204030204" pitchFamily="34" charset="0"/>
                <a:cs typeface="Calibri" panose="020F0502020204030204" pitchFamily="34" charset="0"/>
              </a:rPr>
              <a:t>13 And, behold, the LORD stood above it, and said, I am the LORD God of Abraham thy father, and the God of Isaac: the land whereon thou </a:t>
            </a:r>
            <a:r>
              <a:rPr lang="en-US" sz="1600" b="1" kern="0" dirty="0" err="1">
                <a:effectLst/>
                <a:latin typeface="Calibri" panose="020F0502020204030204" pitchFamily="34" charset="0"/>
                <a:ea typeface="Calibri" panose="020F0502020204030204" pitchFamily="34" charset="0"/>
                <a:cs typeface="Calibri" panose="020F0502020204030204" pitchFamily="34" charset="0"/>
              </a:rPr>
              <a:t>liest</a:t>
            </a:r>
            <a:r>
              <a:rPr lang="en-US" sz="1600" b="1" kern="0" dirty="0">
                <a:effectLst/>
                <a:latin typeface="Calibri" panose="020F0502020204030204" pitchFamily="34" charset="0"/>
                <a:ea typeface="Calibri" panose="020F0502020204030204" pitchFamily="34" charset="0"/>
                <a:cs typeface="Calibri" panose="020F0502020204030204" pitchFamily="34" charset="0"/>
              </a:rPr>
              <a:t>, to thee will I give it, and to thy seed; </a:t>
            </a:r>
          </a:p>
          <a:p>
            <a:pPr marL="0" marR="0">
              <a:lnSpc>
                <a:spcPct val="107000"/>
              </a:lnSpc>
              <a:spcBef>
                <a:spcPts val="0"/>
              </a:spcBef>
              <a:spcAft>
                <a:spcPts val="0"/>
              </a:spcAft>
            </a:pPr>
            <a:r>
              <a:rPr lang="en-US" sz="1600" b="1" kern="0" dirty="0">
                <a:effectLst/>
                <a:latin typeface="Calibri" panose="020F0502020204030204" pitchFamily="34" charset="0"/>
                <a:ea typeface="Calibri" panose="020F0502020204030204" pitchFamily="34" charset="0"/>
                <a:cs typeface="Calibri" panose="020F0502020204030204" pitchFamily="34" charset="0"/>
              </a:rPr>
              <a:t>14 And thy seed shall be as the dust of the earth, and thou shalt spread abroad to the west, and to the east, and to the north, and to the south: and in thee and in thy seed shall all the families of the earth be blessed.  </a:t>
            </a:r>
          </a:p>
          <a:p>
            <a:pPr marL="0" marR="0">
              <a:lnSpc>
                <a:spcPct val="107000"/>
              </a:lnSpc>
              <a:spcBef>
                <a:spcPts val="0"/>
              </a:spcBef>
              <a:spcAft>
                <a:spcPts val="0"/>
              </a:spcAft>
            </a:pPr>
            <a:r>
              <a:rPr lang="en-US" sz="1600" b="1" kern="0" dirty="0">
                <a:effectLst/>
                <a:latin typeface="Calibri" panose="020F0502020204030204" pitchFamily="34" charset="0"/>
                <a:ea typeface="Calibri" panose="020F0502020204030204" pitchFamily="34" charset="0"/>
                <a:cs typeface="Calibri" panose="020F0502020204030204" pitchFamily="34" charset="0"/>
              </a:rPr>
              <a:t>15 And, behold, I am with thee, and will keep thee in all places whither thou </a:t>
            </a:r>
            <a:r>
              <a:rPr lang="en-US" sz="1600" b="1" kern="0" dirty="0" err="1">
                <a:effectLst/>
                <a:latin typeface="Calibri" panose="020F0502020204030204" pitchFamily="34" charset="0"/>
                <a:ea typeface="Calibri" panose="020F0502020204030204" pitchFamily="34" charset="0"/>
                <a:cs typeface="Calibri" panose="020F0502020204030204" pitchFamily="34" charset="0"/>
              </a:rPr>
              <a:t>goest</a:t>
            </a:r>
            <a:r>
              <a:rPr lang="en-US" sz="1600" b="1" kern="0" dirty="0">
                <a:effectLst/>
                <a:latin typeface="Calibri" panose="020F0502020204030204" pitchFamily="34" charset="0"/>
                <a:ea typeface="Calibri" panose="020F0502020204030204" pitchFamily="34" charset="0"/>
                <a:cs typeface="Calibri" panose="020F0502020204030204" pitchFamily="34" charset="0"/>
              </a:rPr>
              <a:t>, and will bring thee again into this land; for I will not leave thee, until I have done that which I have spoken to thee of. </a:t>
            </a:r>
            <a:endPar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sp>
        <p:nvSpPr>
          <p:cNvPr id="11" name="Freeform: Shape 10">
            <a:extLst>
              <a:ext uri="{FF2B5EF4-FFF2-40B4-BE49-F238E27FC236}">
                <a16:creationId xmlns:a16="http://schemas.microsoft.com/office/drawing/2014/main" id="{56A0CA3C-CB6F-4969-93C0-45F283F66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11021" y="7186968"/>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0" name="TextBox 9">
            <a:extLst>
              <a:ext uri="{FF2B5EF4-FFF2-40B4-BE49-F238E27FC236}">
                <a16:creationId xmlns:a16="http://schemas.microsoft.com/office/drawing/2014/main" id="{CD160821-B2AB-4341-ABF2-B44268E77B37}"/>
              </a:ext>
            </a:extLst>
          </p:cNvPr>
          <p:cNvSpPr txBox="1"/>
          <p:nvPr/>
        </p:nvSpPr>
        <p:spPr>
          <a:xfrm>
            <a:off x="76200" y="76200"/>
            <a:ext cx="3581400" cy="5881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OVERVIEW</a:t>
            </a:r>
          </a:p>
        </p:txBody>
      </p:sp>
      <p:sp>
        <p:nvSpPr>
          <p:cNvPr id="12" name="Title 2">
            <a:extLst>
              <a:ext uri="{FF2B5EF4-FFF2-40B4-BE49-F238E27FC236}">
                <a16:creationId xmlns:a16="http://schemas.microsoft.com/office/drawing/2014/main" id="{CBEAE4E6-CD19-4092-9C7E-2C12B39CCE7B}"/>
              </a:ext>
            </a:extLst>
          </p:cNvPr>
          <p:cNvSpPr txBox="1">
            <a:spLocks/>
          </p:cNvSpPr>
          <p:nvPr/>
        </p:nvSpPr>
        <p:spPr>
          <a:xfrm>
            <a:off x="1066800" y="811160"/>
            <a:ext cx="4389120" cy="36576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400" b="1"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 Dream - Genesis 28:10–15 KJV</a:t>
            </a:r>
          </a:p>
        </p:txBody>
      </p:sp>
      <p:sp>
        <p:nvSpPr>
          <p:cNvPr id="15" name="Title 2">
            <a:extLst>
              <a:ext uri="{FF2B5EF4-FFF2-40B4-BE49-F238E27FC236}">
                <a16:creationId xmlns:a16="http://schemas.microsoft.com/office/drawing/2014/main" id="{CFB6BB04-11BC-46EF-B400-5675755E56EA}"/>
              </a:ext>
            </a:extLst>
          </p:cNvPr>
          <p:cNvSpPr txBox="1">
            <a:spLocks/>
          </p:cNvSpPr>
          <p:nvPr/>
        </p:nvSpPr>
        <p:spPr>
          <a:xfrm>
            <a:off x="8991599" y="149990"/>
            <a:ext cx="3016280"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Jacob Sets Up a Sacred Pillar</a:t>
            </a: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304801" y="70866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304801" y="1295400"/>
            <a:ext cx="12985195" cy="0"/>
          </a:xfrm>
          <a:prstGeom prst="line">
            <a:avLst/>
          </a:prstGeom>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304800" y="692680"/>
            <a:ext cx="12985195"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8" name="Line 10">
            <a:extLst>
              <a:ext uri="{FF2B5EF4-FFF2-40B4-BE49-F238E27FC236}">
                <a16:creationId xmlns:a16="http://schemas.microsoft.com/office/drawing/2014/main" id="{4E0CE3C7-4B6A-4720-B590-76C2ECF05173}"/>
              </a:ext>
            </a:extLst>
          </p:cNvPr>
          <p:cNvSpPr>
            <a:spLocks noChangeShapeType="1"/>
          </p:cNvSpPr>
          <p:nvPr/>
        </p:nvSpPr>
        <p:spPr bwMode="auto">
          <a:xfrm>
            <a:off x="-304801" y="735172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2" name="TextBox 1">
            <a:extLst>
              <a:ext uri="{FF2B5EF4-FFF2-40B4-BE49-F238E27FC236}">
                <a16:creationId xmlns:a16="http://schemas.microsoft.com/office/drawing/2014/main" id="{8549ED85-8383-96F0-8205-38EC9C0390FE}"/>
              </a:ext>
            </a:extLst>
          </p:cNvPr>
          <p:cNvSpPr txBox="1"/>
          <p:nvPr/>
        </p:nvSpPr>
        <p:spPr>
          <a:xfrm>
            <a:off x="3733801" y="4518898"/>
            <a:ext cx="8233400" cy="2304285"/>
          </a:xfrm>
          <a:prstGeom prst="rect">
            <a:avLst/>
          </a:prstGeom>
          <a:solidFill>
            <a:schemeClr val="accent6">
              <a:lumMod val="60000"/>
              <a:lumOff val="40000"/>
              <a:alpha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85750" indent="-285750">
              <a:lnSpc>
                <a:spcPct val="107000"/>
              </a:lnSpc>
              <a:buFont typeface="Wingdings" panose="05000000000000000000" pitchFamily="2" charset="2"/>
              <a:buChar char="q"/>
            </a:pPr>
            <a:r>
              <a:rPr lang="en-US" sz="1500" dirty="0">
                <a:latin typeface="Gotham Medium" panose="02000604030000020004"/>
              </a:rPr>
              <a:t>• </a:t>
            </a:r>
            <a:r>
              <a:rPr lang="en-US" sz="1500" b="1" kern="0" dirty="0">
                <a:latin typeface="Calibri" panose="020F0502020204030204" pitchFamily="34" charset="0"/>
                <a:ea typeface="Calibri" panose="020F0502020204030204" pitchFamily="34" charset="0"/>
                <a:cs typeface="Calibri" panose="020F0502020204030204" pitchFamily="34" charset="0"/>
              </a:rPr>
              <a:t>Jacob has deceitfully stolen Esau’s birthright, and Isaac sends Jacob to Haran to escape his brother’s wrath. </a:t>
            </a:r>
          </a:p>
          <a:p>
            <a:pPr marL="285750" indent="-285750">
              <a:lnSpc>
                <a:spcPct val="107000"/>
              </a:lnSpc>
              <a:buFont typeface="Wingdings" panose="05000000000000000000" pitchFamily="2" charset="2"/>
              <a:buChar char="q"/>
            </a:pPr>
            <a:r>
              <a:rPr lang="en-US" sz="1500" b="1" kern="0" dirty="0">
                <a:latin typeface="Calibri" panose="020F0502020204030204" pitchFamily="34" charset="0"/>
                <a:ea typeface="Calibri" panose="020F0502020204030204" pitchFamily="34" charset="0"/>
                <a:cs typeface="Calibri" panose="020F0502020204030204" pitchFamily="34" charset="0"/>
              </a:rPr>
              <a:t>• Jacob also hoped to find a relative to marry (after the custom of that time). </a:t>
            </a:r>
          </a:p>
          <a:p>
            <a:pPr marL="285750" indent="-285750">
              <a:lnSpc>
                <a:spcPct val="107000"/>
              </a:lnSpc>
              <a:buFont typeface="Wingdings" panose="05000000000000000000" pitchFamily="2" charset="2"/>
              <a:buChar char="q"/>
            </a:pPr>
            <a:r>
              <a:rPr lang="en-US" sz="1500" b="1" kern="0" dirty="0">
                <a:latin typeface="Calibri" panose="020F0502020204030204" pitchFamily="34" charset="0"/>
                <a:ea typeface="Calibri" panose="020F0502020204030204" pitchFamily="34" charset="0"/>
                <a:cs typeface="Calibri" panose="020F0502020204030204" pitchFamily="34" charset="0"/>
              </a:rPr>
              <a:t>• Although Jacob has been promised the blessing, he is not experiencing it yet. </a:t>
            </a:r>
          </a:p>
          <a:p>
            <a:pPr marL="285750" indent="-285750">
              <a:lnSpc>
                <a:spcPct val="107000"/>
              </a:lnSpc>
              <a:buFont typeface="Wingdings" panose="05000000000000000000" pitchFamily="2" charset="2"/>
              <a:buChar char="q"/>
            </a:pPr>
            <a:r>
              <a:rPr lang="en-US" sz="1500" b="1" kern="0" dirty="0">
                <a:latin typeface="Calibri" panose="020F0502020204030204" pitchFamily="34" charset="0"/>
                <a:ea typeface="Calibri" panose="020F0502020204030204" pitchFamily="34" charset="0"/>
                <a:cs typeface="Calibri" panose="020F0502020204030204" pitchFamily="34" charset="0"/>
              </a:rPr>
              <a:t>• While on the way, Jacob dreams of a ladder reaching to heaven, which symbolizes the connection between heaven and earth. </a:t>
            </a:r>
          </a:p>
          <a:p>
            <a:pPr marL="285750" indent="-285750">
              <a:lnSpc>
                <a:spcPct val="107000"/>
              </a:lnSpc>
              <a:buFont typeface="Wingdings" panose="05000000000000000000" pitchFamily="2" charset="2"/>
              <a:buChar char="q"/>
            </a:pPr>
            <a:r>
              <a:rPr lang="en-US" sz="1500" b="1" kern="0" dirty="0">
                <a:latin typeface="Calibri" panose="020F0502020204030204" pitchFamily="34" charset="0"/>
                <a:ea typeface="Calibri" panose="020F0502020204030204" pitchFamily="34" charset="0"/>
                <a:cs typeface="Calibri" panose="020F0502020204030204" pitchFamily="34" charset="0"/>
              </a:rPr>
              <a:t>• On the ladder are servants of God—angels— moving up and down. This shows their role and presence on earth. </a:t>
            </a:r>
          </a:p>
          <a:p>
            <a:pPr marL="285750" indent="-285750">
              <a:lnSpc>
                <a:spcPct val="107000"/>
              </a:lnSpc>
              <a:buFont typeface="Wingdings" panose="05000000000000000000" pitchFamily="2" charset="2"/>
              <a:buChar char="q"/>
            </a:pPr>
            <a:r>
              <a:rPr lang="en-US" sz="1500" b="1" kern="0" dirty="0">
                <a:latin typeface="Calibri" panose="020F0502020204030204" pitchFamily="34" charset="0"/>
                <a:ea typeface="Calibri" panose="020F0502020204030204" pitchFamily="34" charset="0"/>
                <a:cs typeface="Calibri" panose="020F0502020204030204" pitchFamily="34" charset="0"/>
              </a:rPr>
              <a:t>• God appears at the top of the walkway and speaks words of blessing </a:t>
            </a:r>
            <a:r>
              <a:rPr lang="en-US" sz="1500" dirty="0">
                <a:latin typeface="Gotham Medium" panose="02000604030000020004"/>
              </a:rPr>
              <a:t>to Jacob. </a:t>
            </a:r>
            <a:endParaRPr lang="en-US" sz="1500" b="1" kern="0" dirty="0">
              <a:effectLst/>
              <a:latin typeface="Gotham Medium" panose="02000604030000020004"/>
              <a:ea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A6F555F2-4F10-B712-780F-D6CC7E028808}"/>
              </a:ext>
            </a:extLst>
          </p:cNvPr>
          <p:cNvSpPr/>
          <p:nvPr/>
        </p:nvSpPr>
        <p:spPr>
          <a:xfrm>
            <a:off x="119768" y="4518898"/>
            <a:ext cx="3494264" cy="2339102"/>
          </a:xfrm>
          <a:prstGeom prst="roundRect">
            <a:avLst>
              <a:gd name="adj" fmla="val 30834"/>
            </a:avLst>
          </a:prstGeom>
          <a:blipFill>
            <a:blip r:embed="rId3">
              <a:alphaModFix amt="85000"/>
            </a:blip>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9206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25759E0-14D7-476D-8932-70685D477530}"/>
              </a:ext>
            </a:extLst>
          </p:cNvPr>
          <p:cNvSpPr txBox="1"/>
          <p:nvPr/>
        </p:nvSpPr>
        <p:spPr>
          <a:xfrm>
            <a:off x="3432448" y="1334542"/>
            <a:ext cx="8707301" cy="2978764"/>
          </a:xfrm>
          <a:prstGeom prst="rect">
            <a:avLst/>
          </a:prstGeom>
          <a:solidFill>
            <a:schemeClr val="accent6">
              <a:lumMod val="60000"/>
              <a:lumOff val="40000"/>
              <a:alpha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1600" b="1" kern="0" dirty="0">
                <a:effectLst/>
                <a:latin typeface="Calibri" panose="020F0502020204030204" pitchFamily="34" charset="0"/>
                <a:ea typeface="Calibri" panose="020F0502020204030204" pitchFamily="34" charset="0"/>
                <a:cs typeface="Calibri" panose="020F0502020204030204" pitchFamily="34" charset="0"/>
              </a:rPr>
              <a:t>16 And Jacob awaked out of his sleep, and he said, Surely the LORD is in this place; and I knew it not.</a:t>
            </a:r>
          </a:p>
          <a:p>
            <a:pPr marL="0" marR="0">
              <a:lnSpc>
                <a:spcPct val="107000"/>
              </a:lnSpc>
              <a:spcBef>
                <a:spcPts val="0"/>
              </a:spcBef>
              <a:spcAft>
                <a:spcPts val="0"/>
              </a:spcAft>
            </a:pPr>
            <a:r>
              <a:rPr lang="en-US" sz="1600" b="1" kern="0" dirty="0">
                <a:effectLst/>
                <a:latin typeface="Calibri" panose="020F0502020204030204" pitchFamily="34" charset="0"/>
                <a:ea typeface="Calibri" panose="020F0502020204030204" pitchFamily="34" charset="0"/>
                <a:cs typeface="Calibri" panose="020F0502020204030204" pitchFamily="34" charset="0"/>
              </a:rPr>
              <a:t>17 And he was afraid, and said, how dreadful is this place! this is none other but the house of God, and this is the gate of heaven.  </a:t>
            </a:r>
          </a:p>
          <a:p>
            <a:pPr marL="0" marR="0">
              <a:lnSpc>
                <a:spcPct val="107000"/>
              </a:lnSpc>
              <a:spcBef>
                <a:spcPts val="0"/>
              </a:spcBef>
              <a:spcAft>
                <a:spcPts val="0"/>
              </a:spcAft>
            </a:pPr>
            <a:r>
              <a:rPr lang="en-US" sz="1600" b="1" kern="0" dirty="0">
                <a:effectLst/>
                <a:latin typeface="Calibri" panose="020F0502020204030204" pitchFamily="34" charset="0"/>
                <a:ea typeface="Calibri" panose="020F0502020204030204" pitchFamily="34" charset="0"/>
                <a:cs typeface="Calibri" panose="020F0502020204030204" pitchFamily="34" charset="0"/>
              </a:rPr>
              <a:t>18 And Jacob rose up early in the morning, and took the stone that he had put for his pillows, and set it up for a pillar, and poured oil upon the top of it.  </a:t>
            </a:r>
          </a:p>
          <a:p>
            <a:pPr marL="0" marR="0">
              <a:lnSpc>
                <a:spcPct val="107000"/>
              </a:lnSpc>
              <a:spcBef>
                <a:spcPts val="0"/>
              </a:spcBef>
              <a:spcAft>
                <a:spcPts val="0"/>
              </a:spcAft>
            </a:pPr>
            <a:r>
              <a:rPr lang="en-US" sz="1600" b="1" kern="0" dirty="0">
                <a:effectLst/>
                <a:latin typeface="Calibri" panose="020F0502020204030204" pitchFamily="34" charset="0"/>
                <a:ea typeface="Calibri" panose="020F0502020204030204" pitchFamily="34" charset="0"/>
                <a:cs typeface="Calibri" panose="020F0502020204030204" pitchFamily="34" charset="0"/>
              </a:rPr>
              <a:t>19 And he called the name of that place Bethel: but the name of that city was called Luz at the first.  </a:t>
            </a:r>
          </a:p>
          <a:p>
            <a:pPr marL="0" marR="0">
              <a:lnSpc>
                <a:spcPct val="107000"/>
              </a:lnSpc>
              <a:spcBef>
                <a:spcPts val="0"/>
              </a:spcBef>
              <a:spcAft>
                <a:spcPts val="0"/>
              </a:spcAft>
            </a:pPr>
            <a:r>
              <a:rPr lang="en-US" sz="1600" b="1" kern="0" dirty="0">
                <a:effectLst/>
                <a:latin typeface="Calibri" panose="020F0502020204030204" pitchFamily="34" charset="0"/>
                <a:ea typeface="Calibri" panose="020F0502020204030204" pitchFamily="34" charset="0"/>
                <a:cs typeface="Calibri" panose="020F0502020204030204" pitchFamily="34" charset="0"/>
              </a:rPr>
              <a:t>20 And Jacob vowed a vow, saying, If God will be with me, and will keep me in this way that I go, and will give me bread to eat, and raiment to put on, </a:t>
            </a:r>
          </a:p>
          <a:p>
            <a:pPr marL="0" marR="0">
              <a:lnSpc>
                <a:spcPct val="107000"/>
              </a:lnSpc>
              <a:spcBef>
                <a:spcPts val="0"/>
              </a:spcBef>
              <a:spcAft>
                <a:spcPts val="0"/>
              </a:spcAft>
            </a:pPr>
            <a:r>
              <a:rPr lang="en-US" sz="1600" b="1" kern="0" dirty="0">
                <a:effectLst/>
                <a:latin typeface="Calibri" panose="020F0502020204030204" pitchFamily="34" charset="0"/>
                <a:ea typeface="Calibri" panose="020F0502020204030204" pitchFamily="34" charset="0"/>
                <a:cs typeface="Calibri" panose="020F0502020204030204" pitchFamily="34" charset="0"/>
              </a:rPr>
              <a:t>21 So that I come again to my father’s house in peace; then shall the LORD be my God: </a:t>
            </a:r>
          </a:p>
          <a:p>
            <a:pPr marL="0" marR="0">
              <a:lnSpc>
                <a:spcPct val="107000"/>
              </a:lnSpc>
              <a:spcBef>
                <a:spcPts val="0"/>
              </a:spcBef>
              <a:spcAft>
                <a:spcPts val="0"/>
              </a:spcAft>
            </a:pPr>
            <a:r>
              <a:rPr lang="en-US" sz="1600" b="1" kern="0" dirty="0">
                <a:effectLst/>
                <a:latin typeface="Calibri" panose="020F0502020204030204" pitchFamily="34" charset="0"/>
                <a:ea typeface="Calibri" panose="020F0502020204030204" pitchFamily="34" charset="0"/>
                <a:cs typeface="Calibri" panose="020F0502020204030204" pitchFamily="34" charset="0"/>
              </a:rPr>
              <a:t>22 And this stone, which I have set for a pillar, shall be God’s house: and of all that thou shalt give me I will surely give the tenth unto thee. </a:t>
            </a:r>
          </a:p>
        </p:txBody>
      </p:sp>
      <p:sp>
        <p:nvSpPr>
          <p:cNvPr id="11" name="Freeform: Shape 10">
            <a:extLst>
              <a:ext uri="{FF2B5EF4-FFF2-40B4-BE49-F238E27FC236}">
                <a16:creationId xmlns:a16="http://schemas.microsoft.com/office/drawing/2014/main" id="{56A0CA3C-CB6F-4969-93C0-45F283F66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11021" y="7186968"/>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0" name="TextBox 9">
            <a:extLst>
              <a:ext uri="{FF2B5EF4-FFF2-40B4-BE49-F238E27FC236}">
                <a16:creationId xmlns:a16="http://schemas.microsoft.com/office/drawing/2014/main" id="{CD160821-B2AB-4341-ABF2-B44268E77B37}"/>
              </a:ext>
            </a:extLst>
          </p:cNvPr>
          <p:cNvSpPr txBox="1"/>
          <p:nvPr/>
        </p:nvSpPr>
        <p:spPr>
          <a:xfrm>
            <a:off x="76200" y="76200"/>
            <a:ext cx="3581400" cy="5881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OVERVIEW</a:t>
            </a:r>
          </a:p>
        </p:txBody>
      </p:sp>
      <p:sp>
        <p:nvSpPr>
          <p:cNvPr id="12" name="Title 2">
            <a:extLst>
              <a:ext uri="{FF2B5EF4-FFF2-40B4-BE49-F238E27FC236}">
                <a16:creationId xmlns:a16="http://schemas.microsoft.com/office/drawing/2014/main" id="{CBEAE4E6-CD19-4092-9C7E-2C12B39CCE7B}"/>
              </a:ext>
            </a:extLst>
          </p:cNvPr>
          <p:cNvSpPr txBox="1">
            <a:spLocks/>
          </p:cNvSpPr>
          <p:nvPr/>
        </p:nvSpPr>
        <p:spPr>
          <a:xfrm>
            <a:off x="1066800" y="811160"/>
            <a:ext cx="6492240" cy="36576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400" b="1"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 Dedication - Genesis 28:16–22 KJV</a:t>
            </a:r>
          </a:p>
        </p:txBody>
      </p:sp>
      <p:sp>
        <p:nvSpPr>
          <p:cNvPr id="15" name="Title 2">
            <a:extLst>
              <a:ext uri="{FF2B5EF4-FFF2-40B4-BE49-F238E27FC236}">
                <a16:creationId xmlns:a16="http://schemas.microsoft.com/office/drawing/2014/main" id="{CFB6BB04-11BC-46EF-B400-5675755E56EA}"/>
              </a:ext>
            </a:extLst>
          </p:cNvPr>
          <p:cNvSpPr txBox="1">
            <a:spLocks/>
          </p:cNvSpPr>
          <p:nvPr/>
        </p:nvSpPr>
        <p:spPr>
          <a:xfrm>
            <a:off x="8991599" y="149990"/>
            <a:ext cx="3016280"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Jacob Sets Up a Sacred Pillar</a:t>
            </a: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304801" y="70866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304801" y="1295400"/>
            <a:ext cx="12985195" cy="0"/>
          </a:xfrm>
          <a:prstGeom prst="line">
            <a:avLst/>
          </a:prstGeom>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304800" y="692680"/>
            <a:ext cx="12985195"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8" name="Line 10">
            <a:extLst>
              <a:ext uri="{FF2B5EF4-FFF2-40B4-BE49-F238E27FC236}">
                <a16:creationId xmlns:a16="http://schemas.microsoft.com/office/drawing/2014/main" id="{4E0CE3C7-4B6A-4720-B590-76C2ECF05173}"/>
              </a:ext>
            </a:extLst>
          </p:cNvPr>
          <p:cNvSpPr>
            <a:spLocks noChangeShapeType="1"/>
          </p:cNvSpPr>
          <p:nvPr/>
        </p:nvSpPr>
        <p:spPr bwMode="auto">
          <a:xfrm>
            <a:off x="-304801" y="735172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2" name="TextBox 1">
            <a:extLst>
              <a:ext uri="{FF2B5EF4-FFF2-40B4-BE49-F238E27FC236}">
                <a16:creationId xmlns:a16="http://schemas.microsoft.com/office/drawing/2014/main" id="{8549ED85-8383-96F0-8205-38EC9C0390FE}"/>
              </a:ext>
            </a:extLst>
          </p:cNvPr>
          <p:cNvSpPr txBox="1"/>
          <p:nvPr/>
        </p:nvSpPr>
        <p:spPr>
          <a:xfrm>
            <a:off x="322378" y="4468422"/>
            <a:ext cx="6001002" cy="2188356"/>
          </a:xfrm>
          <a:prstGeom prst="rect">
            <a:avLst/>
          </a:prstGeom>
          <a:solidFill>
            <a:schemeClr val="accent6">
              <a:lumMod val="60000"/>
              <a:lumOff val="40000"/>
              <a:alpha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85750" marR="0" indent="-285750">
              <a:lnSpc>
                <a:spcPct val="107000"/>
              </a:lnSpc>
              <a:spcBef>
                <a:spcPts val="0"/>
              </a:spcBef>
              <a:spcAft>
                <a:spcPts val="0"/>
              </a:spcAft>
              <a:buFont typeface="Wingdings" panose="05000000000000000000" pitchFamily="2" charset="2"/>
              <a:buChar char="q"/>
            </a:pPr>
            <a:r>
              <a:rPr lang="en-US" sz="1600" b="1" kern="0" dirty="0">
                <a:effectLst/>
                <a:latin typeface="Calibri" panose="020F0502020204030204" pitchFamily="34" charset="0"/>
                <a:ea typeface="Calibri" panose="020F0502020204030204" pitchFamily="34" charset="0"/>
                <a:cs typeface="Calibri" panose="020F0502020204030204" pitchFamily="34" charset="0"/>
              </a:rPr>
              <a:t>• When Jacob wakes, he immediately becomes aware of God’s unseen presence. </a:t>
            </a:r>
          </a:p>
          <a:p>
            <a:pPr marL="285750" marR="0" indent="-285750">
              <a:lnSpc>
                <a:spcPct val="107000"/>
              </a:lnSpc>
              <a:spcBef>
                <a:spcPts val="0"/>
              </a:spcBef>
              <a:spcAft>
                <a:spcPts val="0"/>
              </a:spcAft>
              <a:buFont typeface="Wingdings" panose="05000000000000000000" pitchFamily="2" charset="2"/>
              <a:buChar char="q"/>
            </a:pPr>
            <a:r>
              <a:rPr lang="en-US" sz="1600" b="1" kern="0" dirty="0">
                <a:effectLst/>
                <a:latin typeface="Calibri" panose="020F0502020204030204" pitchFamily="34" charset="0"/>
                <a:ea typeface="Calibri" panose="020F0502020204030204" pitchFamily="34" charset="0"/>
                <a:cs typeface="Calibri" panose="020F0502020204030204" pitchFamily="34" charset="0"/>
              </a:rPr>
              <a:t>• Jacob sets the stone he had used for a pillow as a memorial of remembrance, which expresses his devotion to God. </a:t>
            </a:r>
          </a:p>
          <a:p>
            <a:pPr marL="285750" marR="0" indent="-285750">
              <a:lnSpc>
                <a:spcPct val="107000"/>
              </a:lnSpc>
              <a:spcBef>
                <a:spcPts val="0"/>
              </a:spcBef>
              <a:spcAft>
                <a:spcPts val="0"/>
              </a:spcAft>
              <a:buFont typeface="Wingdings" panose="05000000000000000000" pitchFamily="2" charset="2"/>
              <a:buChar char="q"/>
            </a:pPr>
            <a:r>
              <a:rPr lang="en-US" sz="1600" b="1" kern="0" dirty="0">
                <a:effectLst/>
                <a:latin typeface="Calibri" panose="020F0502020204030204" pitchFamily="34" charset="0"/>
                <a:ea typeface="Calibri" panose="020F0502020204030204" pitchFamily="34" charset="0"/>
                <a:cs typeface="Calibri" panose="020F0502020204030204" pitchFamily="34" charset="0"/>
              </a:rPr>
              <a:t>• Jacob vows to return a tenth of all he receives if God brings him safely back to his home. </a:t>
            </a:r>
          </a:p>
          <a:p>
            <a:pPr marL="285750" marR="0" indent="-285750">
              <a:lnSpc>
                <a:spcPct val="107000"/>
              </a:lnSpc>
              <a:spcBef>
                <a:spcPts val="0"/>
              </a:spcBef>
              <a:spcAft>
                <a:spcPts val="0"/>
              </a:spcAft>
              <a:buFont typeface="Wingdings" panose="05000000000000000000" pitchFamily="2" charset="2"/>
              <a:buChar char="q"/>
            </a:pPr>
            <a:r>
              <a:rPr lang="en-US" sz="1600" b="1" kern="0" dirty="0">
                <a:effectLst/>
                <a:latin typeface="Calibri" panose="020F0502020204030204" pitchFamily="34" charset="0"/>
                <a:ea typeface="Calibri" panose="020F0502020204030204" pitchFamily="34" charset="0"/>
                <a:cs typeface="Calibri" panose="020F0502020204030204" pitchFamily="34" charset="0"/>
              </a:rPr>
              <a:t>• God’s presence assures Jacob that he will one day return home and that he has nothing to fear.</a:t>
            </a:r>
          </a:p>
        </p:txBody>
      </p:sp>
      <p:sp>
        <p:nvSpPr>
          <p:cNvPr id="3" name="Rectangle: Rounded Corners 2">
            <a:extLst>
              <a:ext uri="{FF2B5EF4-FFF2-40B4-BE49-F238E27FC236}">
                <a16:creationId xmlns:a16="http://schemas.microsoft.com/office/drawing/2014/main" id="{A6F555F2-4F10-B712-780F-D6CC7E028808}"/>
              </a:ext>
            </a:extLst>
          </p:cNvPr>
          <p:cNvSpPr/>
          <p:nvPr/>
        </p:nvSpPr>
        <p:spPr>
          <a:xfrm>
            <a:off x="275189" y="1451322"/>
            <a:ext cx="2888891" cy="2836978"/>
          </a:xfrm>
          <a:prstGeom prst="roundRect">
            <a:avLst>
              <a:gd name="adj" fmla="val 30834"/>
            </a:avLst>
          </a:prstGeom>
          <a:blipFill>
            <a:blip r:embed="rId3">
              <a:alphaModFix amt="85000"/>
            </a:blip>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D530FF8-5888-E438-BED6-1565A6D0FA64}"/>
              </a:ext>
            </a:extLst>
          </p:cNvPr>
          <p:cNvSpPr/>
          <p:nvPr/>
        </p:nvSpPr>
        <p:spPr>
          <a:xfrm>
            <a:off x="6645758" y="4288300"/>
            <a:ext cx="5493991" cy="2697932"/>
          </a:xfrm>
          <a:prstGeom prst="ellipse">
            <a:avLst/>
          </a:prstGeom>
          <a:blipFill>
            <a:blip r:embed="rId4"/>
            <a:stretch>
              <a:fillRect l="-22388" t="-3454" r="-41650" b="345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21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person building a stack of rocks&#10;&#10;AI-generated content may be incorrect.">
            <a:extLst>
              <a:ext uri="{FF2B5EF4-FFF2-40B4-BE49-F238E27FC236}">
                <a16:creationId xmlns:a16="http://schemas.microsoft.com/office/drawing/2014/main" id="{6A201052-4F30-5F63-B1BA-49C59097ED68}"/>
              </a:ext>
            </a:extLst>
          </p:cNvPr>
          <p:cNvPicPr>
            <a:picLocks noChangeAspect="1"/>
          </p:cNvPicPr>
          <p:nvPr/>
        </p:nvPicPr>
        <p:blipFill>
          <a:blip r:embed="rId3"/>
          <a:srcRect l="10374" r="10374"/>
          <a:stretch>
            <a:fillRect/>
          </a:stretch>
        </p:blipFill>
        <p:spPr>
          <a:xfrm>
            <a:off x="-1" y="-125830"/>
            <a:ext cx="12192001" cy="6815417"/>
          </a:xfrm>
          <a:prstGeom prst="rect">
            <a:avLst/>
          </a:prstGeom>
        </p:spPr>
      </p:pic>
      <p:sp>
        <p:nvSpPr>
          <p:cNvPr id="19" name="Rectangle 18">
            <a:extLst>
              <a:ext uri="{FF2B5EF4-FFF2-40B4-BE49-F238E27FC236}">
                <a16:creationId xmlns:a16="http://schemas.microsoft.com/office/drawing/2014/main" id="{485798FD-F7DA-4ED5-B683-77BDA39E0FE8}"/>
              </a:ext>
            </a:extLst>
          </p:cNvPr>
          <p:cNvSpPr/>
          <p:nvPr/>
        </p:nvSpPr>
        <p:spPr>
          <a:xfrm>
            <a:off x="329417" y="1697993"/>
            <a:ext cx="11252983" cy="4821063"/>
          </a:xfrm>
          <a:prstGeom prst="rect">
            <a:avLst/>
          </a:prstGeom>
          <a:solidFill>
            <a:schemeClr val="bg1">
              <a:alpha val="3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I hadn’t been to church in years. Years later, the pain of what went wrong felt as raw as when it happened. I had given up working as a pastor. In an effort to leave it all behind, I stepped into a different job and worked for the freedom of weekends with my family. </a:t>
            </a:r>
            <a:endParaRPr lang="en-US" sz="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It seemed that the more I worked, the more I was discontent.  My wife and kids went to church without me. It hurt to see them trying to seek Jesus while I was running the other way. Work wasn’t satisfying and left me with an unavoidable pit that couldn’t be filled with success.</a:t>
            </a:r>
            <a:r>
              <a:rPr lang="en-US" sz="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After feeling guilt and shame as I watched my family go to church each Sunday, I finally chose to go with them one week. But it didn’t go well. Fear overtook me, and I had a panic attack. But then, I started praying again. I had conversations with my wife and with wise counselors, and went back. This time there wasn’t a panic attack, just a sermon. The message spoke of a God who was breathing life into dry and dead places. I knew, right then He was breathing life into me. God has never left me, and His enduring presence is with me still.</a:t>
            </a:r>
            <a:r>
              <a:rPr lang="en-US" sz="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Not long after my return, the church held a special event for one of my daughters. I remember the day well.  It was that day when I sensed a calling to step back into ministry. I remember praying, “Lord, if I’m going to do this, I need You to come with me. ” A pastoral position opened at our church, and I stepped back into what I thought I would never do again.</a:t>
            </a:r>
          </a:p>
        </p:txBody>
      </p:sp>
      <p:sp>
        <p:nvSpPr>
          <p:cNvPr id="12" name="TextBox 11">
            <a:extLst>
              <a:ext uri="{FF2B5EF4-FFF2-40B4-BE49-F238E27FC236}">
                <a16:creationId xmlns:a16="http://schemas.microsoft.com/office/drawing/2014/main" id="{64AC2B0A-7EF6-4661-BAF2-48BF1E008AC9}"/>
              </a:ext>
            </a:extLst>
          </p:cNvPr>
          <p:cNvSpPr txBox="1"/>
          <p:nvPr/>
        </p:nvSpPr>
        <p:spPr>
          <a:xfrm>
            <a:off x="184121" y="177512"/>
            <a:ext cx="6250488" cy="611706"/>
          </a:xfrm>
          <a:prstGeom prst="rect">
            <a:avLst/>
          </a:prstGeom>
          <a:noFill/>
        </p:spPr>
        <p:txBody>
          <a:bodyPr wrap="square" rtlCol="0">
            <a:spAutoFit/>
          </a:bodyPr>
          <a:lstStyle/>
          <a:p>
            <a:pPr algn="l"/>
            <a:r>
              <a:rPr lang="en-US" sz="3375" b="1" cap="small" dirty="0">
                <a:solidFill>
                  <a:schemeClr val="bg1"/>
                </a:solidFill>
                <a:effectLst>
                  <a:outerShdw blurRad="38100" dist="38100" dir="2700000" algn="tl">
                    <a:srgbClr val="000000">
                      <a:alpha val="43137"/>
                    </a:srgbClr>
                  </a:outerShdw>
                </a:effectLst>
                <a:latin typeface="Gotham Medium" panose="02000604030000020004"/>
              </a:rPr>
              <a:t>BIBLE APPLICATION</a:t>
            </a:r>
          </a:p>
        </p:txBody>
      </p:sp>
      <p:sp>
        <p:nvSpPr>
          <p:cNvPr id="7" name="Title 2">
            <a:extLst>
              <a:ext uri="{FF2B5EF4-FFF2-40B4-BE49-F238E27FC236}">
                <a16:creationId xmlns:a16="http://schemas.microsoft.com/office/drawing/2014/main" id="{E7267DA1-AD82-473A-BA56-EA0245BABB6B}"/>
              </a:ext>
            </a:extLst>
          </p:cNvPr>
          <p:cNvSpPr txBox="1">
            <a:spLocks/>
          </p:cNvSpPr>
          <p:nvPr/>
        </p:nvSpPr>
        <p:spPr>
          <a:xfrm>
            <a:off x="741218" y="762000"/>
            <a:ext cx="8686800" cy="429897"/>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5719" tIns="35719" rIns="35719" bIns="35719"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4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Discuss how we can invite God to be with us in every circumstance. </a:t>
            </a:r>
          </a:p>
        </p:txBody>
      </p:sp>
      <p:sp>
        <p:nvSpPr>
          <p:cNvPr id="8" name="Title 2">
            <a:extLst>
              <a:ext uri="{FF2B5EF4-FFF2-40B4-BE49-F238E27FC236}">
                <a16:creationId xmlns:a16="http://schemas.microsoft.com/office/drawing/2014/main" id="{3F620FCE-C01A-44D0-8AF0-DC65FF54996C}"/>
              </a:ext>
            </a:extLst>
          </p:cNvPr>
          <p:cNvSpPr txBox="1">
            <a:spLocks/>
          </p:cNvSpPr>
          <p:nvPr/>
        </p:nvSpPr>
        <p:spPr>
          <a:xfrm>
            <a:off x="7543800" y="226190"/>
            <a:ext cx="4464079"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400" b="1" i="1" cap="small" dirty="0">
                <a:solidFill>
                  <a:schemeClr val="bg1"/>
                </a:solidFill>
                <a:effectLst>
                  <a:outerShdw blurRad="38100" dist="38100" dir="2700000" algn="tl">
                    <a:srgbClr val="000000">
                      <a:alpha val="43137"/>
                    </a:srgbClr>
                  </a:outerShdw>
                </a:effectLst>
                <a:latin typeface="Gotham Medium" panose="02000604030000020004"/>
              </a:rPr>
              <a:t>Jacob Sets Up a Sacred Pillar</a:t>
            </a:r>
          </a:p>
        </p:txBody>
      </p:sp>
      <p:cxnSp>
        <p:nvCxnSpPr>
          <p:cNvPr id="13" name="Straight Connector 12">
            <a:extLst>
              <a:ext uri="{FF2B5EF4-FFF2-40B4-BE49-F238E27FC236}">
                <a16:creationId xmlns:a16="http://schemas.microsoft.com/office/drawing/2014/main" id="{3E3DA418-73DC-4E7D-8B3F-5DCAF7CD2029}"/>
              </a:ext>
            </a:extLst>
          </p:cNvPr>
          <p:cNvCxnSpPr/>
          <p:nvPr/>
        </p:nvCxnSpPr>
        <p:spPr>
          <a:xfrm>
            <a:off x="-533400" y="685800"/>
            <a:ext cx="12801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BE5F853D-FC27-40CF-8D4C-FC48BCF53C4A}"/>
              </a:ext>
            </a:extLst>
          </p:cNvPr>
          <p:cNvSpPr txBox="1">
            <a:spLocks/>
          </p:cNvSpPr>
          <p:nvPr/>
        </p:nvSpPr>
        <p:spPr>
          <a:xfrm>
            <a:off x="1465118" y="1268096"/>
            <a:ext cx="2286000" cy="429897"/>
          </a:xfrm>
          <a:prstGeom prst="rect">
            <a:avLst/>
          </a:prstGeom>
          <a:solidFill>
            <a:schemeClr val="bg1"/>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5719" tIns="35719" rIns="35719" bIns="35719"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Enduring Presence</a:t>
            </a:r>
          </a:p>
        </p:txBody>
      </p:sp>
    </p:spTree>
    <p:extLst>
      <p:ext uri="{BB962C8B-B14F-4D97-AF65-F5344CB8AC3E}">
        <p14:creationId xmlns:p14="http://schemas.microsoft.com/office/powerpoint/2010/main" val="1728645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76B4833-5D77-F8D6-967C-2BAB667BEF6C}"/>
            </a:ext>
          </a:extLst>
        </p:cNvPr>
        <p:cNvGrpSpPr/>
        <p:nvPr/>
      </p:nvGrpSpPr>
      <p:grpSpPr>
        <a:xfrm>
          <a:off x="0" y="0"/>
          <a:ext cx="0" cy="0"/>
          <a:chOff x="0" y="0"/>
          <a:chExt cx="0" cy="0"/>
        </a:xfrm>
      </p:grpSpPr>
      <p:pic>
        <p:nvPicPr>
          <p:cNvPr id="2" name="Picture 1" descr="A person building a stack of rocks&#10;&#10;AI-generated content may be incorrect.">
            <a:extLst>
              <a:ext uri="{FF2B5EF4-FFF2-40B4-BE49-F238E27FC236}">
                <a16:creationId xmlns:a16="http://schemas.microsoft.com/office/drawing/2014/main" id="{E113209D-E8B7-B39D-CC66-8A995169139E}"/>
              </a:ext>
            </a:extLst>
          </p:cNvPr>
          <p:cNvPicPr>
            <a:picLocks noChangeAspect="1"/>
          </p:cNvPicPr>
          <p:nvPr/>
        </p:nvPicPr>
        <p:blipFill>
          <a:blip r:embed="rId3"/>
          <a:srcRect l="10374" r="10374"/>
          <a:stretch>
            <a:fillRect/>
          </a:stretch>
        </p:blipFill>
        <p:spPr>
          <a:xfrm>
            <a:off x="-1" y="-125830"/>
            <a:ext cx="12192001" cy="6815417"/>
          </a:xfrm>
          <a:prstGeom prst="rect">
            <a:avLst/>
          </a:prstGeom>
        </p:spPr>
      </p:pic>
      <p:sp>
        <p:nvSpPr>
          <p:cNvPr id="19" name="Rectangle 18">
            <a:extLst>
              <a:ext uri="{FF2B5EF4-FFF2-40B4-BE49-F238E27FC236}">
                <a16:creationId xmlns:a16="http://schemas.microsoft.com/office/drawing/2014/main" id="{BBDEABA9-65D0-99E5-16D3-908DDED30ECA}"/>
              </a:ext>
            </a:extLst>
          </p:cNvPr>
          <p:cNvSpPr/>
          <p:nvPr/>
        </p:nvSpPr>
        <p:spPr>
          <a:xfrm>
            <a:off x="914400" y="1697993"/>
            <a:ext cx="10439400" cy="3760068"/>
          </a:xfrm>
          <a:prstGeom prst="rect">
            <a:avLst/>
          </a:prstGeom>
          <a:solidFill>
            <a:schemeClr val="bg1">
              <a:alpha val="3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10. When have you struggled to see that God was with you?</a:t>
            </a:r>
          </a:p>
          <a:p>
            <a:pPr>
              <a:lnSpc>
                <a:spcPct val="107000"/>
              </a:lnSpc>
            </a:pPr>
            <a:r>
              <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a:lnSpc>
                <a:spcPct val="107000"/>
              </a:lnSpc>
            </a:pPr>
            <a:r>
              <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a:lnSpc>
                <a:spcPct val="107000"/>
              </a:lnSpc>
            </a:pPr>
            <a:r>
              <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11. When have you looked back after going through something difficult, only to realize that God was with you?</a:t>
            </a:r>
          </a:p>
          <a:p>
            <a:pPr>
              <a:lnSpc>
                <a:spcPct val="107000"/>
              </a:lnSpc>
            </a:pPr>
            <a:r>
              <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a:lnSpc>
                <a:spcPct val="107000"/>
              </a:lnSpc>
            </a:pPr>
            <a:r>
              <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a:lnSpc>
                <a:spcPct val="107000"/>
              </a:lnSpc>
            </a:pPr>
            <a:r>
              <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12. How can you remember that God is there when you are hurting?</a:t>
            </a:r>
          </a:p>
        </p:txBody>
      </p:sp>
      <p:sp>
        <p:nvSpPr>
          <p:cNvPr id="12" name="TextBox 11">
            <a:extLst>
              <a:ext uri="{FF2B5EF4-FFF2-40B4-BE49-F238E27FC236}">
                <a16:creationId xmlns:a16="http://schemas.microsoft.com/office/drawing/2014/main" id="{474B8908-26A3-1B15-4155-44A3CC7CFA2C}"/>
              </a:ext>
            </a:extLst>
          </p:cNvPr>
          <p:cNvSpPr txBox="1"/>
          <p:nvPr/>
        </p:nvSpPr>
        <p:spPr>
          <a:xfrm>
            <a:off x="184121" y="177512"/>
            <a:ext cx="6250488" cy="611706"/>
          </a:xfrm>
          <a:prstGeom prst="rect">
            <a:avLst/>
          </a:prstGeom>
          <a:noFill/>
        </p:spPr>
        <p:txBody>
          <a:bodyPr wrap="square" rtlCol="0">
            <a:spAutoFit/>
          </a:bodyPr>
          <a:lstStyle/>
          <a:p>
            <a:pPr algn="l"/>
            <a:r>
              <a:rPr lang="en-US" sz="3375" b="1" cap="small" dirty="0">
                <a:solidFill>
                  <a:schemeClr val="bg1"/>
                </a:solidFill>
                <a:effectLst>
                  <a:outerShdw blurRad="38100" dist="38100" dir="2700000" algn="tl">
                    <a:srgbClr val="000000">
                      <a:alpha val="43137"/>
                    </a:srgbClr>
                  </a:outerShdw>
                </a:effectLst>
                <a:latin typeface="Gotham Medium" panose="02000604030000020004"/>
              </a:rPr>
              <a:t>BIBLE APPLICATION</a:t>
            </a:r>
          </a:p>
        </p:txBody>
      </p:sp>
      <p:sp>
        <p:nvSpPr>
          <p:cNvPr id="7" name="Title 2">
            <a:extLst>
              <a:ext uri="{FF2B5EF4-FFF2-40B4-BE49-F238E27FC236}">
                <a16:creationId xmlns:a16="http://schemas.microsoft.com/office/drawing/2014/main" id="{083163D7-C411-FFD1-A104-BCE31B9DCFF5}"/>
              </a:ext>
            </a:extLst>
          </p:cNvPr>
          <p:cNvSpPr txBox="1">
            <a:spLocks/>
          </p:cNvSpPr>
          <p:nvPr/>
        </p:nvSpPr>
        <p:spPr>
          <a:xfrm>
            <a:off x="741218" y="762000"/>
            <a:ext cx="8686800" cy="429897"/>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19" tIns="35719" rIns="35719" bIns="35719"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4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Discuss how we can invite God to be with us in every circumstance. </a:t>
            </a:r>
          </a:p>
        </p:txBody>
      </p:sp>
      <p:sp>
        <p:nvSpPr>
          <p:cNvPr id="8" name="Title 2">
            <a:extLst>
              <a:ext uri="{FF2B5EF4-FFF2-40B4-BE49-F238E27FC236}">
                <a16:creationId xmlns:a16="http://schemas.microsoft.com/office/drawing/2014/main" id="{E6AC889F-2499-2E43-0D39-9B555971CA0A}"/>
              </a:ext>
            </a:extLst>
          </p:cNvPr>
          <p:cNvSpPr txBox="1">
            <a:spLocks/>
          </p:cNvSpPr>
          <p:nvPr/>
        </p:nvSpPr>
        <p:spPr>
          <a:xfrm>
            <a:off x="7543800" y="226190"/>
            <a:ext cx="4464079"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400" b="1" i="1" cap="small" dirty="0">
                <a:solidFill>
                  <a:schemeClr val="bg1"/>
                </a:solidFill>
                <a:effectLst>
                  <a:outerShdw blurRad="38100" dist="38100" dir="2700000" algn="tl">
                    <a:srgbClr val="000000">
                      <a:alpha val="43137"/>
                    </a:srgbClr>
                  </a:outerShdw>
                </a:effectLst>
                <a:latin typeface="Gotham Medium" panose="02000604030000020004"/>
              </a:rPr>
              <a:t>Jacob Sets Up a Sacred Pillar</a:t>
            </a:r>
          </a:p>
        </p:txBody>
      </p:sp>
      <p:cxnSp>
        <p:nvCxnSpPr>
          <p:cNvPr id="13" name="Straight Connector 12">
            <a:extLst>
              <a:ext uri="{FF2B5EF4-FFF2-40B4-BE49-F238E27FC236}">
                <a16:creationId xmlns:a16="http://schemas.microsoft.com/office/drawing/2014/main" id="{407A0EAA-85AD-0640-38F3-9CC942146B0B}"/>
              </a:ext>
            </a:extLst>
          </p:cNvPr>
          <p:cNvCxnSpPr/>
          <p:nvPr/>
        </p:nvCxnSpPr>
        <p:spPr>
          <a:xfrm>
            <a:off x="-533400" y="685800"/>
            <a:ext cx="12801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7AA3AA52-B5F6-29AC-1ED9-14490F62822B}"/>
              </a:ext>
            </a:extLst>
          </p:cNvPr>
          <p:cNvSpPr txBox="1">
            <a:spLocks/>
          </p:cNvSpPr>
          <p:nvPr/>
        </p:nvSpPr>
        <p:spPr>
          <a:xfrm>
            <a:off x="1465118" y="1268096"/>
            <a:ext cx="2286000" cy="429897"/>
          </a:xfrm>
          <a:prstGeom prst="rect">
            <a:avLst/>
          </a:prstGeom>
          <a:solidFill>
            <a:schemeClr val="bg1"/>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19" tIns="35719" rIns="35719" bIns="35719"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Enduring Presence</a:t>
            </a:r>
          </a:p>
        </p:txBody>
      </p:sp>
    </p:spTree>
    <p:extLst>
      <p:ext uri="{BB962C8B-B14F-4D97-AF65-F5344CB8AC3E}">
        <p14:creationId xmlns:p14="http://schemas.microsoft.com/office/powerpoint/2010/main" val="3933789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person building a stack of rocks&#10;&#10;AI-generated content may be incorrect.">
            <a:extLst>
              <a:ext uri="{FF2B5EF4-FFF2-40B4-BE49-F238E27FC236}">
                <a16:creationId xmlns:a16="http://schemas.microsoft.com/office/drawing/2014/main" id="{DBD85B13-002B-8EAC-D91C-675E56368C98}"/>
              </a:ext>
            </a:extLst>
          </p:cNvPr>
          <p:cNvPicPr>
            <a:picLocks noChangeAspect="1"/>
          </p:cNvPicPr>
          <p:nvPr/>
        </p:nvPicPr>
        <p:blipFill>
          <a:blip r:embed="rId3"/>
          <a:srcRect t="4354" r="1" b="20115"/>
          <a:stretch>
            <a:fillRect/>
          </a:stretch>
        </p:blipFill>
        <p:spPr>
          <a:xfrm>
            <a:off x="-76200" y="910160"/>
            <a:ext cx="12268200" cy="5954714"/>
          </a:xfrm>
          <a:custGeom>
            <a:avLst/>
            <a:gdLst/>
            <a:ahLst/>
            <a:cxnLst/>
            <a:rect l="l" t="t" r="r" b="b"/>
            <a:pathLst>
              <a:path w="11154735" h="5623890">
                <a:moveTo>
                  <a:pt x="0" y="0"/>
                </a:moveTo>
                <a:lnTo>
                  <a:pt x="11154735" y="0"/>
                </a:lnTo>
                <a:lnTo>
                  <a:pt x="11154735" y="4474953"/>
                </a:lnTo>
                <a:lnTo>
                  <a:pt x="11115527" y="4475516"/>
                </a:lnTo>
                <a:cubicBezTo>
                  <a:pt x="5724842" y="4579386"/>
                  <a:pt x="5383337" y="6228134"/>
                  <a:pt x="3148" y="5384438"/>
                </a:cubicBezTo>
                <a:lnTo>
                  <a:pt x="0" y="5383912"/>
                </a:lnTo>
                <a:close/>
              </a:path>
            </a:pathLst>
          </a:custGeom>
        </p:spPr>
      </p:pic>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396598" y="7010400"/>
            <a:ext cx="12985195" cy="0"/>
          </a:xfrm>
          <a:prstGeom prst="line">
            <a:avLst/>
          </a:prstGeom>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420927" y="6864880"/>
            <a:ext cx="12985195"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396598" y="69342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3" name="Title 2">
            <a:extLst>
              <a:ext uri="{FF2B5EF4-FFF2-40B4-BE49-F238E27FC236}">
                <a16:creationId xmlns:a16="http://schemas.microsoft.com/office/drawing/2014/main" id="{A4163FD0-0069-454A-8DF4-978F02463049}"/>
              </a:ext>
            </a:extLst>
          </p:cNvPr>
          <p:cNvSpPr txBox="1">
            <a:spLocks/>
          </p:cNvSpPr>
          <p:nvPr/>
        </p:nvSpPr>
        <p:spPr>
          <a:xfrm>
            <a:off x="9067800" y="228600"/>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Jacob Sets Up a Sacred Pillar</a:t>
            </a:r>
          </a:p>
        </p:txBody>
      </p:sp>
      <p:sp>
        <p:nvSpPr>
          <p:cNvPr id="18" name="Rectangle 17">
            <a:extLst>
              <a:ext uri="{FF2B5EF4-FFF2-40B4-BE49-F238E27FC236}">
                <a16:creationId xmlns:a16="http://schemas.microsoft.com/office/drawing/2014/main" id="{31BEEB90-7597-4769-AB1C-7A08AF233D8D}"/>
              </a:ext>
            </a:extLst>
          </p:cNvPr>
          <p:cNvSpPr/>
          <p:nvPr/>
        </p:nvSpPr>
        <p:spPr>
          <a:xfrm>
            <a:off x="7696199" y="864975"/>
            <a:ext cx="4557215" cy="5949288"/>
          </a:xfrm>
          <a:prstGeom prst="rect">
            <a:avLst/>
          </a:prstGeom>
          <a:gradFill>
            <a:gsLst>
              <a:gs pos="0">
                <a:schemeClr val="accent6">
                  <a:lumMod val="20000"/>
                  <a:lumOff val="80000"/>
                  <a:alpha val="40000"/>
                </a:schemeClr>
              </a:gs>
              <a:gs pos="74000">
                <a:schemeClr val="accent6">
                  <a:lumMod val="40000"/>
                  <a:lumOff val="60000"/>
                  <a:alpha val="50000"/>
                </a:schemeClr>
              </a:gs>
              <a:gs pos="88000">
                <a:schemeClr val="accent6">
                  <a:lumMod val="75000"/>
                  <a:alpha val="50000"/>
                </a:schemeClr>
              </a:gs>
              <a:gs pos="100000">
                <a:schemeClr val="accent6">
                  <a:lumMod val="5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2400" b="1" u="heavy"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God’s Surprises</a:t>
            </a:r>
          </a:p>
          <a:p>
            <a:pPr>
              <a:lnSpc>
                <a:spcPct val="107000"/>
              </a:lnSpc>
            </a:pPr>
            <a:r>
              <a:rPr lang="en-US" sz="1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God surprised Jacob with a vision of the magnitude of mercy that the young man would receive in life. Although Jacob would face many future problems, often of his own making, his life went on to be marked by God’s merciful provisions. In the big-picture view, Jacob was to be a key man through whom the ancient promises to his ancestors were to come to fruition. </a:t>
            </a:r>
            <a:endParaRPr lang="en-US" sz="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a:lnSpc>
                <a:spcPct val="107000"/>
              </a:lnSpc>
            </a:pPr>
            <a:r>
              <a:rPr lang="en-US" sz="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a:lnSpc>
                <a:spcPct val="107000"/>
              </a:lnSpc>
            </a:pPr>
            <a:r>
              <a:rPr lang="en-US" sz="1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But in addition to that big picture, there’s a more personal one: the story doesn’t feature Jacob’s search for God, but rather it features God’s search for him. After being found, Jacob had to begin viewing his life differently, searching for the meaning of what he had experienced. That search lasted the rest of his life (Genesis 46:1–47:11; 47:28–49:33). </a:t>
            </a:r>
            <a:endParaRPr lang="en-US" sz="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a:lnSpc>
                <a:spcPct val="107000"/>
              </a:lnSpc>
            </a:pPr>
            <a:r>
              <a:rPr lang="en-US" sz="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a:lnSpc>
                <a:spcPct val="107000"/>
              </a:lnSpc>
            </a:pPr>
            <a:r>
              <a:rPr lang="en-US" sz="1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same will be true for us. Though we have much more of God’s revealed will than Jacob had, we still struggle to know our place in the bigger picture of Matthew 28:19-20. On a personal level, we might hope only for survival, but we end up finding much more from the God of mercy and grace. </a:t>
            </a:r>
          </a:p>
          <a:p>
            <a:pPr>
              <a:lnSpc>
                <a:spcPct val="107000"/>
              </a:lnSpc>
            </a:pPr>
            <a:r>
              <a:rPr lang="en-US" sz="1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Regardless of the situations of life, the primary question, per Luke 17:10, is this: What is my duty in my current situation? When you ask that question in light of biblical precepts and principles, you won’t need to expect God to answer that in a dream. </a:t>
            </a:r>
            <a:endPar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A04F92F1-B4CA-4743-9C01-4E7D2D34F37C}"/>
              </a:ext>
            </a:extLst>
          </p:cNvPr>
          <p:cNvSpPr/>
          <p:nvPr/>
        </p:nvSpPr>
        <p:spPr>
          <a:xfrm>
            <a:off x="210867" y="229658"/>
            <a:ext cx="2532333" cy="512235"/>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2800" b="1" dirty="0">
                <a:solidFill>
                  <a:srgbClr val="002060"/>
                </a:solidFill>
                <a:latin typeface="Gotham Medium" panose="02000604030000020004"/>
              </a:rPr>
              <a:t>CONCLUSION:</a:t>
            </a:r>
            <a:endParaRPr lang="en-US" sz="2000" b="1" dirty="0">
              <a:solidFill>
                <a:srgbClr val="002060"/>
              </a:solidFill>
              <a:latin typeface="Gotham Medium" panose="02000604030000020004"/>
            </a:endParaRPr>
          </a:p>
        </p:txBody>
      </p:sp>
      <p:cxnSp>
        <p:nvCxnSpPr>
          <p:cNvPr id="10" name="Straight Connector 9">
            <a:extLst>
              <a:ext uri="{FF2B5EF4-FFF2-40B4-BE49-F238E27FC236}">
                <a16:creationId xmlns:a16="http://schemas.microsoft.com/office/drawing/2014/main" id="{E5A4DBFC-1A82-450E-8314-9DE036BA5B3C}"/>
              </a:ext>
            </a:extLst>
          </p:cNvPr>
          <p:cNvCxnSpPr/>
          <p:nvPr/>
        </p:nvCxnSpPr>
        <p:spPr>
          <a:xfrm>
            <a:off x="-533400" y="838200"/>
            <a:ext cx="12801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9728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503D78-4F73-4383-8185-01F9A8E399B1}"/>
              </a:ext>
            </a:extLst>
          </p:cNvPr>
          <p:cNvSpPr/>
          <p:nvPr/>
        </p:nvSpPr>
        <p:spPr>
          <a:xfrm>
            <a:off x="-9522" y="-304800"/>
            <a:ext cx="12192000" cy="6801478"/>
          </a:xfrm>
          <a:prstGeom prst="rect">
            <a:avLst/>
          </a:prstGeom>
          <a:gradFill>
            <a:gsLst>
              <a:gs pos="0">
                <a:schemeClr val="accent6">
                  <a:lumMod val="20000"/>
                  <a:lumOff val="80000"/>
                  <a:alpha val="60000"/>
                </a:schemeClr>
              </a:gs>
              <a:gs pos="74000">
                <a:schemeClr val="accent6">
                  <a:lumMod val="60000"/>
                  <a:lumOff val="40000"/>
                  <a:alpha val="60000"/>
                </a:schemeClr>
              </a:gs>
              <a:gs pos="88000">
                <a:schemeClr val="accent6">
                  <a:lumMod val="75000"/>
                </a:schemeClr>
              </a:gs>
              <a:gs pos="100000">
                <a:schemeClr val="accent6">
                  <a:lumMod val="5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6">
            <a:extLst>
              <a:ext uri="{FF2B5EF4-FFF2-40B4-BE49-F238E27FC236}">
                <a16:creationId xmlns:a16="http://schemas.microsoft.com/office/drawing/2014/main" id="{19D84E3C-EC1C-40A8-9BE4-CB83B851C0AC}"/>
              </a:ext>
            </a:extLst>
          </p:cNvPr>
          <p:cNvSpPr txBox="1"/>
          <p:nvPr/>
        </p:nvSpPr>
        <p:spPr>
          <a:xfrm>
            <a:off x="9522" y="906882"/>
            <a:ext cx="10201275" cy="374116"/>
          </a:xfrm>
          <a:prstGeom prst="rect">
            <a:avLst/>
          </a:prstGeom>
          <a:solidFill>
            <a:schemeClr val="accent6">
              <a:lumMod val="40000"/>
              <a:lumOff val="60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r>
              <a:rPr lang="en-US" sz="28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Life Response: </a:t>
            </a:r>
            <a:r>
              <a:rPr lang="en-US" sz="28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r>
              <a:rPr lang="en-US" sz="2400" b="1" cap="small" dirty="0">
                <a:solidFill>
                  <a:srgbClr val="002060"/>
                </a:solidFill>
                <a:effectLst>
                  <a:outerShdw blurRad="38100" dist="38100" dir="2700000" algn="tl">
                    <a:srgbClr val="000000">
                      <a:alpha val="43137"/>
                    </a:srgbClr>
                  </a:outerShdw>
                </a:effectLst>
                <a:latin typeface="Gotham Medium" panose="02000604030000020004"/>
              </a:rPr>
              <a:t>Pray for God’s presence in even the most mundane moments. </a:t>
            </a:r>
            <a:endParaRPr lang="en-US" sz="2800" b="1" cap="small" dirty="0">
              <a:solidFill>
                <a:srgbClr val="002060"/>
              </a:solidFill>
              <a:effectLst>
                <a:outerShdw blurRad="38100" dist="38100" dir="2700000" algn="tl">
                  <a:srgbClr val="000000">
                    <a:alpha val="43137"/>
                  </a:srgbClr>
                </a:outerShdw>
              </a:effectLst>
              <a:latin typeface="Gotham Medium" panose="02000604030000020004"/>
            </a:endParaRPr>
          </a:p>
        </p:txBody>
      </p:sp>
      <p:sp>
        <p:nvSpPr>
          <p:cNvPr id="16" name="Rectangle 15">
            <a:extLst>
              <a:ext uri="{FF2B5EF4-FFF2-40B4-BE49-F238E27FC236}">
                <a16:creationId xmlns:a16="http://schemas.microsoft.com/office/drawing/2014/main" id="{F458977A-D61D-4781-A330-C460143E239E}"/>
              </a:ext>
            </a:extLst>
          </p:cNvPr>
          <p:cNvSpPr/>
          <p:nvPr/>
        </p:nvSpPr>
        <p:spPr>
          <a:xfrm>
            <a:off x="1676400" y="4510390"/>
            <a:ext cx="10125078" cy="1888561"/>
          </a:xfrm>
          <a:prstGeom prst="rect">
            <a:avLst/>
          </a:prstGeom>
          <a:solidFill>
            <a:schemeClr val="accent6">
              <a:lumMod val="40000"/>
              <a:lumOff val="60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2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In today’s lesson, Jacob set up a stone to help him remember that the unseen God was with him. It even made him afraid to think that God had been present all along, but he was unconscious of this reality. </a:t>
            </a:r>
          </a:p>
        </p:txBody>
      </p:sp>
      <p:sp>
        <p:nvSpPr>
          <p:cNvPr id="17" name="Rectangle 16">
            <a:extLst>
              <a:ext uri="{FF2B5EF4-FFF2-40B4-BE49-F238E27FC236}">
                <a16:creationId xmlns:a16="http://schemas.microsoft.com/office/drawing/2014/main" id="{FA587F66-BEFF-4D6C-AEF0-FA091908B866}"/>
              </a:ext>
            </a:extLst>
          </p:cNvPr>
          <p:cNvSpPr/>
          <p:nvPr/>
        </p:nvSpPr>
        <p:spPr>
          <a:xfrm>
            <a:off x="1007783" y="3803732"/>
            <a:ext cx="2878417" cy="568519"/>
          </a:xfrm>
          <a:prstGeom prst="rect">
            <a:avLst/>
          </a:prstGeom>
          <a:solidFill>
            <a:schemeClr val="accent6">
              <a:lumMod val="40000"/>
              <a:lumOff val="60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32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A Memory Stone</a:t>
            </a:r>
          </a:p>
        </p:txBody>
      </p:sp>
      <p:sp>
        <p:nvSpPr>
          <p:cNvPr id="20" name="TextBox 19">
            <a:extLst>
              <a:ext uri="{FF2B5EF4-FFF2-40B4-BE49-F238E27FC236}">
                <a16:creationId xmlns:a16="http://schemas.microsoft.com/office/drawing/2014/main" id="{E0E08A8E-44E9-45B0-8B50-4F7F860FB96D}"/>
              </a:ext>
            </a:extLst>
          </p:cNvPr>
          <p:cNvSpPr txBox="1"/>
          <p:nvPr/>
        </p:nvSpPr>
        <p:spPr>
          <a:xfrm>
            <a:off x="9522" y="-3497"/>
            <a:ext cx="2733678" cy="584295"/>
          </a:xfrm>
          <a:prstGeom prst="rect">
            <a:avLst/>
          </a:prstGeom>
        </p:spPr>
        <p:txBody>
          <a:bodyPr wrap="square" lIns="64291" tIns="32146" rIns="64291" bIns="32146" rtlCol="0">
            <a:spAutoFit/>
          </a:bodyPr>
          <a:lstStyle/>
          <a:p>
            <a:pPr algn="l"/>
            <a:r>
              <a:rPr lang="en-US" sz="3400" b="1" dirty="0">
                <a:solidFill>
                  <a:srgbClr val="002060"/>
                </a:solidFill>
                <a:effectLst>
                  <a:outerShdw blurRad="38100" dist="38100" dir="2700000" algn="tl">
                    <a:srgbClr val="000000">
                      <a:alpha val="43137"/>
                    </a:srgbClr>
                  </a:outerShdw>
                </a:effectLst>
                <a:latin typeface="Gotham Medium" panose="02000604030000020004"/>
              </a:rPr>
              <a:t>CONCLUSION</a:t>
            </a:r>
            <a:endParaRPr lang="en-US" sz="2500" b="1" dirty="0">
              <a:solidFill>
                <a:srgbClr val="002060"/>
              </a:solidFill>
              <a:effectLst>
                <a:outerShdw blurRad="38100" dist="38100" dir="2700000" algn="tl">
                  <a:srgbClr val="000000">
                    <a:alpha val="43137"/>
                  </a:srgbClr>
                </a:outerShdw>
              </a:effectLst>
              <a:latin typeface="Gotham Medium" panose="02000604030000020004"/>
            </a:endParaRPr>
          </a:p>
        </p:txBody>
      </p:sp>
      <p:cxnSp>
        <p:nvCxnSpPr>
          <p:cNvPr id="21" name="Straight Connector 20">
            <a:extLst>
              <a:ext uri="{FF2B5EF4-FFF2-40B4-BE49-F238E27FC236}">
                <a16:creationId xmlns:a16="http://schemas.microsoft.com/office/drawing/2014/main" id="{22F8F15B-CC40-4200-A69F-FFD4094F4EFC}"/>
              </a:ext>
            </a:extLst>
          </p:cNvPr>
          <p:cNvCxnSpPr/>
          <p:nvPr/>
        </p:nvCxnSpPr>
        <p:spPr>
          <a:xfrm>
            <a:off x="-228600" y="580798"/>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677FC927-7CB2-4858-9126-4B062A86ABDD}"/>
              </a:ext>
            </a:extLst>
          </p:cNvPr>
          <p:cNvSpPr txBox="1">
            <a:spLocks/>
          </p:cNvSpPr>
          <p:nvPr/>
        </p:nvSpPr>
        <p:spPr>
          <a:xfrm>
            <a:off x="9175720" y="56521"/>
            <a:ext cx="3016280"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effectLst>
                  <a:outerShdw blurRad="38100" dist="38100" dir="2700000" algn="tl">
                    <a:srgbClr val="000000">
                      <a:alpha val="43137"/>
                    </a:srgbClr>
                  </a:outerShdw>
                </a:effectLst>
                <a:latin typeface="Gotham Medium" panose="02000604030000020004"/>
              </a:rPr>
              <a:t>Jacob Sets Up a Sacred Pillar</a:t>
            </a:r>
          </a:p>
        </p:txBody>
      </p:sp>
      <p:sp>
        <p:nvSpPr>
          <p:cNvPr id="13" name="Rectangle 12">
            <a:extLst>
              <a:ext uri="{FF2B5EF4-FFF2-40B4-BE49-F238E27FC236}">
                <a16:creationId xmlns:a16="http://schemas.microsoft.com/office/drawing/2014/main" id="{4E2460D3-7C61-4604-B83B-E443FE1F220D}"/>
              </a:ext>
            </a:extLst>
          </p:cNvPr>
          <p:cNvSpPr/>
          <p:nvPr/>
        </p:nvSpPr>
        <p:spPr>
          <a:xfrm>
            <a:off x="381000" y="1411174"/>
            <a:ext cx="11610976" cy="1888561"/>
          </a:xfrm>
          <a:prstGeom prst="rect">
            <a:avLst/>
          </a:prstGeom>
          <a:solidFill>
            <a:schemeClr val="accent6">
              <a:lumMod val="40000"/>
              <a:lumOff val="60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It can be hard to remember God’s presence. Even in the most mundane parts of our lives, we can feel distant from God. But just as Jacob responds to God’s presence in worship and remembrance, we too can respond to God’s presence.</a:t>
            </a:r>
            <a:endParaRPr lang="en-US" sz="2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2085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Content Placeholder 1">
            <a:extLst>
              <a:ext uri="{FF2B5EF4-FFF2-40B4-BE49-F238E27FC236}">
                <a16:creationId xmlns:a16="http://schemas.microsoft.com/office/drawing/2014/main" id="{42E1562E-E608-4D5E-8FE5-829C046080EC}"/>
              </a:ext>
            </a:extLst>
          </p:cNvPr>
          <p:cNvSpPr txBox="1">
            <a:spLocks/>
          </p:cNvSpPr>
          <p:nvPr/>
        </p:nvSpPr>
        <p:spPr>
          <a:xfrm>
            <a:off x="292883" y="957434"/>
            <a:ext cx="3059917" cy="5405094"/>
          </a:xfrm>
          <a:prstGeom prst="rect">
            <a:avLst/>
          </a:prstGeom>
          <a:blipFill>
            <a:blip r:embed="rId3"/>
            <a:stretch>
              <a:fillRect/>
            </a:stretch>
          </a:blipFill>
          <a:ln w="76200">
            <a:solidFill>
              <a:schemeClr val="tx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oAutofit/>
            <a:scene3d>
              <a:camera prst="orthographicFront"/>
              <a:lightRig rig="threePt" dir="t"/>
            </a:scene3d>
            <a:sp3d extrusionH="57150">
              <a:bevelT w="38100" h="38100" prst="relaxedInse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endParaRPr lang="en-US" sz="4000" i="1" cap="small" dirty="0">
              <a:solidFill>
                <a:srgbClr val="002060"/>
              </a:solidFill>
              <a:effectLst>
                <a:outerShdw blurRad="38100" dist="38100" dir="2700000" algn="tl">
                  <a:srgbClr val="000000">
                    <a:alpha val="43137"/>
                  </a:srgbClr>
                </a:outerShdw>
              </a:effectLst>
              <a:latin typeface="Arial Black" panose="020B0A04020102020204" pitchFamily="34" charset="0"/>
            </a:endParaRPr>
          </a:p>
        </p:txBody>
      </p:sp>
      <p:sp>
        <p:nvSpPr>
          <p:cNvPr id="14" name="TextBox 13">
            <a:extLst>
              <a:ext uri="{FF2B5EF4-FFF2-40B4-BE49-F238E27FC236}">
                <a16:creationId xmlns:a16="http://schemas.microsoft.com/office/drawing/2014/main" id="{F8D0999E-4264-487C-93ED-24210A5668CA}"/>
              </a:ext>
            </a:extLst>
          </p:cNvPr>
          <p:cNvSpPr txBox="1"/>
          <p:nvPr/>
        </p:nvSpPr>
        <p:spPr>
          <a:xfrm>
            <a:off x="3780075" y="845605"/>
            <a:ext cx="3495790" cy="3970318"/>
          </a:xfrm>
          <a:prstGeom prst="rect">
            <a:avLst/>
          </a:prstGeom>
          <a:solidFill>
            <a:schemeClr val="bg1">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182880" lvl="1" indent="-457200"/>
            <a:r>
              <a:rPr lang="en-US" sz="20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182880" lvl="1" indent="-457200"/>
            <a:r>
              <a:rPr lang="en-US" sz="20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make his face shine upon thee, and be gracious unto thee:</a:t>
            </a:r>
          </a:p>
          <a:p>
            <a:pPr marL="182880" lvl="1" indent="-457200"/>
            <a:endParaRPr lang="en-US" sz="20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endParaRPr>
          </a:p>
          <a:p>
            <a:pPr marL="182880" lvl="1" indent="-457200"/>
            <a:r>
              <a:rPr lang="en-US" sz="20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  </a:t>
            </a:r>
          </a:p>
          <a:p>
            <a:pPr marL="182880" lvl="1" indent="-457200" algn="r"/>
            <a:r>
              <a:rPr lang="en-US" sz="20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Numbers 6:24-26</a:t>
            </a:r>
            <a:r>
              <a:rPr lang="en-US" sz="32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a:t>
            </a:r>
            <a:endParaRPr lang="en-US" sz="36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12" name="TextBox 11">
            <a:extLst>
              <a:ext uri="{FF2B5EF4-FFF2-40B4-BE49-F238E27FC236}">
                <a16:creationId xmlns:a16="http://schemas.microsoft.com/office/drawing/2014/main" id="{23F08298-F5E3-4123-BDAC-1FA06E9A9854}"/>
              </a:ext>
            </a:extLst>
          </p:cNvPr>
          <p:cNvSpPr txBox="1"/>
          <p:nvPr/>
        </p:nvSpPr>
        <p:spPr>
          <a:xfrm>
            <a:off x="2804511" y="28074"/>
            <a:ext cx="1723270" cy="769441"/>
          </a:xfrm>
          <a:prstGeom prst="rect">
            <a:avLst/>
          </a:prstGeom>
          <a:noFill/>
        </p:spPr>
        <p:txBody>
          <a:bodyPr wrap="square">
            <a:spAutoFit/>
          </a:bodyPr>
          <a:lstStyle/>
          <a:p>
            <a:pPr algn="ctr">
              <a:buFont typeface="Arial" pitchFamily="34" charset="0"/>
              <a:buNone/>
            </a:pPr>
            <a:r>
              <a:rPr lang="en-US" sz="4400" i="1" cap="small"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grpSp>
        <p:nvGrpSpPr>
          <p:cNvPr id="13" name="Group 12">
            <a:extLst>
              <a:ext uri="{FF2B5EF4-FFF2-40B4-BE49-F238E27FC236}">
                <a16:creationId xmlns:a16="http://schemas.microsoft.com/office/drawing/2014/main" id="{453216B3-8A9F-4B28-9FDD-9666C9AD8A8C}"/>
              </a:ext>
            </a:extLst>
          </p:cNvPr>
          <p:cNvGrpSpPr/>
          <p:nvPr/>
        </p:nvGrpSpPr>
        <p:grpSpPr>
          <a:xfrm>
            <a:off x="7543800" y="5943590"/>
            <a:ext cx="4618232" cy="691343"/>
            <a:chOff x="1449360" y="8523847"/>
            <a:chExt cx="8020643" cy="895714"/>
          </a:xfrm>
        </p:grpSpPr>
        <p:grpSp>
          <p:nvGrpSpPr>
            <p:cNvPr id="23" name="Group 22">
              <a:extLst>
                <a:ext uri="{FF2B5EF4-FFF2-40B4-BE49-F238E27FC236}">
                  <a16:creationId xmlns:a16="http://schemas.microsoft.com/office/drawing/2014/main" id="{C9F0326F-C2BD-4A1B-BD20-9BE41FB4129E}"/>
                </a:ext>
              </a:extLst>
            </p:cNvPr>
            <p:cNvGrpSpPr/>
            <p:nvPr/>
          </p:nvGrpSpPr>
          <p:grpSpPr>
            <a:xfrm>
              <a:off x="2399144" y="8523847"/>
              <a:ext cx="6121074" cy="457200"/>
              <a:chOff x="3142974" y="6271325"/>
              <a:chExt cx="6718852" cy="1014475"/>
            </a:xfrm>
          </p:grpSpPr>
          <p:sp>
            <p:nvSpPr>
              <p:cNvPr id="25" name="Rectangle: Rounded Corners 24">
                <a:extLst>
                  <a:ext uri="{FF2B5EF4-FFF2-40B4-BE49-F238E27FC236}">
                    <a16:creationId xmlns:a16="http://schemas.microsoft.com/office/drawing/2014/main" id="{C5E26CBA-FADF-48B1-BB13-65B4C1D68E2C}"/>
                  </a:ext>
                </a:extLst>
              </p:cNvPr>
              <p:cNvSpPr/>
              <p:nvPr/>
            </p:nvSpPr>
            <p:spPr>
              <a:xfrm>
                <a:off x="3142974" y="6321362"/>
                <a:ext cx="6718852" cy="914400"/>
              </a:xfrm>
              <a:prstGeom prst="roundRect">
                <a:avLst/>
              </a:prstGeom>
              <a:blipFill rotWithShape="1">
                <a:blip r:embed="rId4"/>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26" name="Group 25">
                <a:extLst>
                  <a:ext uri="{FF2B5EF4-FFF2-40B4-BE49-F238E27FC236}">
                    <a16:creationId xmlns:a16="http://schemas.microsoft.com/office/drawing/2014/main" id="{3AC766B1-D835-422D-90BA-8E7316355202}"/>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7" name="Picture 26" descr="A picture containing drawing, room&#10;&#10;Description automatically generated">
                  <a:extLst>
                    <a:ext uri="{FF2B5EF4-FFF2-40B4-BE49-F238E27FC236}">
                      <a16:creationId xmlns:a16="http://schemas.microsoft.com/office/drawing/2014/main" id="{437982F7-5D62-4987-B1F9-B299FCB629C9}"/>
                    </a:ext>
                  </a:extLst>
                </p:cNvPr>
                <p:cNvPicPr>
                  <a:picLocks noChangeAspect="1"/>
                </p:cNvPicPr>
                <p:nvPr/>
              </p:nvPicPr>
              <p:blipFill>
                <a:blip r:embed="rId5"/>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9" name="Picture 28" descr="A close up of a logo&#10;&#10;Description automatically generated">
                  <a:extLst>
                    <a:ext uri="{FF2B5EF4-FFF2-40B4-BE49-F238E27FC236}">
                      <a16:creationId xmlns:a16="http://schemas.microsoft.com/office/drawing/2014/main" id="{BFFCA1DC-8506-4FB7-9B9A-A278D084CE1F}"/>
                    </a:ext>
                  </a:extLst>
                </p:cNvPr>
                <p:cNvPicPr>
                  <a:picLocks noChangeAspect="1"/>
                </p:cNvPicPr>
                <p:nvPr/>
              </p:nvPicPr>
              <p:blipFill>
                <a:blip r:embed="rId6"/>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30" name="Picture 29">
                  <a:extLst>
                    <a:ext uri="{FF2B5EF4-FFF2-40B4-BE49-F238E27FC236}">
                      <a16:creationId xmlns:a16="http://schemas.microsoft.com/office/drawing/2014/main" id="{AFE91E40-610D-4ED4-8790-A49E7E7C1BC2}"/>
                    </a:ext>
                  </a:extLst>
                </p:cNvPr>
                <p:cNvPicPr>
                  <a:picLocks noChangeAspect="1"/>
                </p:cNvPicPr>
                <p:nvPr/>
              </p:nvPicPr>
              <p:blipFill>
                <a:blip r:embed="rId7"/>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24" name="Rectangle 23">
              <a:extLst>
                <a:ext uri="{FF2B5EF4-FFF2-40B4-BE49-F238E27FC236}">
                  <a16:creationId xmlns:a16="http://schemas.microsoft.com/office/drawing/2014/main" id="{1167D81D-240C-4026-946B-0D6E39A2925F}"/>
                </a:ext>
              </a:extLst>
            </p:cNvPr>
            <p:cNvSpPr/>
            <p:nvPr/>
          </p:nvSpPr>
          <p:spPr>
            <a:xfrm>
              <a:off x="1449360" y="9020801"/>
              <a:ext cx="8020643" cy="398760"/>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SUMMER  2025 quarter with permission,  © David C Cook, https://davidccook.org. May not be further reproduced. All rights reserved.</a:t>
              </a:r>
            </a:p>
          </p:txBody>
        </p:sp>
      </p:grpSp>
      <p:sp>
        <p:nvSpPr>
          <p:cNvPr id="2" name="Trapezoid 1">
            <a:extLst>
              <a:ext uri="{FF2B5EF4-FFF2-40B4-BE49-F238E27FC236}">
                <a16:creationId xmlns:a16="http://schemas.microsoft.com/office/drawing/2014/main" id="{8FEF6262-D638-992D-7271-239583A3E19D}"/>
              </a:ext>
            </a:extLst>
          </p:cNvPr>
          <p:cNvSpPr/>
          <p:nvPr/>
        </p:nvSpPr>
        <p:spPr>
          <a:xfrm>
            <a:off x="7543800" y="304799"/>
            <a:ext cx="4431518" cy="5422499"/>
          </a:xfrm>
          <a:prstGeom prst="trapezoid">
            <a:avLst>
              <a:gd name="adj" fmla="val 13621"/>
            </a:avLst>
          </a:prstGeom>
          <a:blipFill>
            <a:blip r:embed="rId8"/>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3456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B61E99A-71EB-4D31-A4F3-EA91AD0AA5D9}"/>
              </a:ext>
            </a:extLst>
          </p:cNvPr>
          <p:cNvCxnSpPr>
            <a:cxnSpLocks/>
          </p:cNvCxnSpPr>
          <p:nvPr/>
        </p:nvCxnSpPr>
        <p:spPr>
          <a:xfrm>
            <a:off x="-223520" y="670648"/>
            <a:ext cx="1272032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815E7F2-3E69-4096-ADEB-0A3EDF7CAF0F}"/>
              </a:ext>
            </a:extLst>
          </p:cNvPr>
          <p:cNvSpPr/>
          <p:nvPr/>
        </p:nvSpPr>
        <p:spPr>
          <a:xfrm>
            <a:off x="300726" y="1987962"/>
            <a:ext cx="11779696" cy="6347409"/>
          </a:xfrm>
          <a:prstGeom prst="rect">
            <a:avLst/>
          </a:prstGeom>
          <a:solidFill>
            <a:schemeClr val="accent6">
              <a:lumMod val="60000"/>
              <a:lumOff val="40000"/>
              <a:alpha val="10000"/>
            </a:schemeClr>
          </a:solidFill>
        </p:spPr>
        <p:txBody>
          <a:bodyPr wrap="square" lIns="64291" tIns="32146" rIns="64291" bIns="32146">
            <a:spAutoFit/>
          </a:bodyPr>
          <a:lstStyle/>
          <a:p>
            <a:pPr marR="0">
              <a:lnSpc>
                <a:spcPct val="107000"/>
              </a:lnSpc>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4. Why does Jacob leave his father’s house?</a:t>
            </a:r>
          </a:p>
          <a:p>
            <a:pPr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5. What does Jacob’s dream mean?</a:t>
            </a: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6. What does God promise to Jacob?</a:t>
            </a: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26C10FE7-E243-4C24-8423-5F595FFDBF66}"/>
              </a:ext>
            </a:extLst>
          </p:cNvPr>
          <p:cNvSpPr/>
          <p:nvPr/>
        </p:nvSpPr>
        <p:spPr>
          <a:xfrm>
            <a:off x="278954" y="2429036"/>
            <a:ext cx="11430000" cy="843595"/>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Jacob’s journey to Harran is initiated by his need to escape Esau’s wrath, following Jacob’s deceptive act of impersonating Esau to obtain the blessing.  His trickery fuels Esau’s hatred toward Jacob, prompting Isaac and Rebekah to send Jacob to Harran, where he might find a suitable wife. </a:t>
            </a: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17" name="Title 2">
            <a:extLst>
              <a:ext uri="{FF2B5EF4-FFF2-40B4-BE49-F238E27FC236}">
                <a16:creationId xmlns:a16="http://schemas.microsoft.com/office/drawing/2014/main" id="{6FEED4C8-8AB2-427F-8463-36B6B70974D4}"/>
              </a:ext>
            </a:extLst>
          </p:cNvPr>
          <p:cNvSpPr txBox="1">
            <a:spLocks/>
          </p:cNvSpPr>
          <p:nvPr/>
        </p:nvSpPr>
        <p:spPr>
          <a:xfrm>
            <a:off x="685800" y="1301292"/>
            <a:ext cx="1564822" cy="407032"/>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 DREAM</a:t>
            </a:r>
          </a:p>
        </p:txBody>
      </p:sp>
      <p:sp>
        <p:nvSpPr>
          <p:cNvPr id="18" name="Rectangle 17">
            <a:extLst>
              <a:ext uri="{FF2B5EF4-FFF2-40B4-BE49-F238E27FC236}">
                <a16:creationId xmlns:a16="http://schemas.microsoft.com/office/drawing/2014/main" id="{92C113D8-F8EF-4DFE-9BE5-E5F0D1E72215}"/>
              </a:ext>
            </a:extLst>
          </p:cNvPr>
          <p:cNvSpPr/>
          <p:nvPr/>
        </p:nvSpPr>
        <p:spPr>
          <a:xfrm>
            <a:off x="278954" y="4153698"/>
            <a:ext cx="8103046" cy="940865"/>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Jacob’s dream means several things.  First, God is unseen but still with Jacob at all times. Second, God is active in the world and not remote in heaven.  Third, God has not rejected Jacob for his behavior. </a:t>
            </a:r>
          </a:p>
        </p:txBody>
      </p:sp>
      <p:sp>
        <p:nvSpPr>
          <p:cNvPr id="19" name="Title 2">
            <a:extLst>
              <a:ext uri="{FF2B5EF4-FFF2-40B4-BE49-F238E27FC236}">
                <a16:creationId xmlns:a16="http://schemas.microsoft.com/office/drawing/2014/main" id="{DC35E360-F2C8-4E9C-99F8-1841E0C8B5BD}"/>
              </a:ext>
            </a:extLst>
          </p:cNvPr>
          <p:cNvSpPr txBox="1">
            <a:spLocks/>
          </p:cNvSpPr>
          <p:nvPr/>
        </p:nvSpPr>
        <p:spPr>
          <a:xfrm>
            <a:off x="9175720" y="62762"/>
            <a:ext cx="3016280" cy="514350"/>
          </a:xfrm>
          <a:prstGeom prst="rect">
            <a:avLst/>
          </a:prstGeom>
          <a:solidFill>
            <a:schemeClr val="accent6">
              <a:lumMod val="40000"/>
              <a:lumOff val="60000"/>
              <a:alpha val="3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Jacob Sets Up a Sacred Pillar</a:t>
            </a:r>
          </a:p>
        </p:txBody>
      </p:sp>
      <p:sp>
        <p:nvSpPr>
          <p:cNvPr id="21" name="Rectangle: Rounded Corners 6">
            <a:extLst>
              <a:ext uri="{FF2B5EF4-FFF2-40B4-BE49-F238E27FC236}">
                <a16:creationId xmlns:a16="http://schemas.microsoft.com/office/drawing/2014/main" id="{326855FC-DEDB-461E-A3D8-2B414A2E8C91}"/>
              </a:ext>
            </a:extLst>
          </p:cNvPr>
          <p:cNvSpPr txBox="1"/>
          <p:nvPr/>
        </p:nvSpPr>
        <p:spPr>
          <a:xfrm>
            <a:off x="243840" y="743768"/>
            <a:ext cx="9433560" cy="325654"/>
          </a:xfrm>
          <a:prstGeom prst="rect">
            <a:avLst/>
          </a:prstGeom>
          <a:noFill/>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t" anchorCtr="0">
            <a:noAutofit/>
          </a:bodyPr>
          <a:lstStyle/>
          <a:p>
            <a:pPr defTabSz="562550">
              <a:lnSpc>
                <a:spcPct val="90000"/>
              </a:lnSpc>
              <a:spcBef>
                <a:spcPct val="0"/>
              </a:spcBef>
              <a:spcAft>
                <a:spcPct val="35000"/>
              </a:spcAft>
            </a:pPr>
            <a:r>
              <a:rPr lang="en-US" sz="24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Life Response: </a:t>
            </a:r>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Pray for God’s presence in even the most mundane moments. </a:t>
            </a:r>
            <a:endParaRPr lang="en-US" sz="24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endParaRPr>
          </a:p>
        </p:txBody>
      </p:sp>
      <p:sp>
        <p:nvSpPr>
          <p:cNvPr id="23" name="Title 2">
            <a:extLst>
              <a:ext uri="{FF2B5EF4-FFF2-40B4-BE49-F238E27FC236}">
                <a16:creationId xmlns:a16="http://schemas.microsoft.com/office/drawing/2014/main" id="{5969DC95-2DC2-4108-894A-E0D642E6A836}"/>
              </a:ext>
            </a:extLst>
          </p:cNvPr>
          <p:cNvSpPr txBox="1">
            <a:spLocks/>
          </p:cNvSpPr>
          <p:nvPr/>
        </p:nvSpPr>
        <p:spPr>
          <a:xfrm>
            <a:off x="300725" y="157191"/>
            <a:ext cx="4423675" cy="325493"/>
          </a:xfrm>
          <a:prstGeom prst="rect">
            <a:avLst/>
          </a:prstGeom>
          <a:solidFill>
            <a:schemeClr val="accent6">
              <a:lumMod val="40000"/>
              <a:lumOff val="60000"/>
              <a:alpha val="3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a:solidFill>
                  <a:srgbClr val="002060"/>
                </a:solidFill>
                <a:latin typeface="Gotham Medium" panose="02000604030000020004"/>
              </a:rPr>
              <a:t>QUESTION &amp; ANSWER</a:t>
            </a:r>
          </a:p>
        </p:txBody>
      </p:sp>
      <p:sp>
        <p:nvSpPr>
          <p:cNvPr id="2" name="Rectangle 1">
            <a:extLst>
              <a:ext uri="{FF2B5EF4-FFF2-40B4-BE49-F238E27FC236}">
                <a16:creationId xmlns:a16="http://schemas.microsoft.com/office/drawing/2014/main" id="{0418A7FD-6CB3-E377-40C3-7C6D2CC1F87E}"/>
              </a:ext>
            </a:extLst>
          </p:cNvPr>
          <p:cNvSpPr/>
          <p:nvPr/>
        </p:nvSpPr>
        <p:spPr>
          <a:xfrm>
            <a:off x="278954" y="5643799"/>
            <a:ext cx="8252645" cy="940865"/>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God promises Jacob that he shall receive an inheritance of land, many children, and a blessing from other nations.  These are the same promises as made to Abraham and Isaac. God specifically promises to bring Jacob back in safety. </a:t>
            </a:r>
          </a:p>
        </p:txBody>
      </p:sp>
      <p:pic>
        <p:nvPicPr>
          <p:cNvPr id="14" name="Picture 13">
            <a:extLst>
              <a:ext uri="{FF2B5EF4-FFF2-40B4-BE49-F238E27FC236}">
                <a16:creationId xmlns:a16="http://schemas.microsoft.com/office/drawing/2014/main" id="{76D01A45-AFEA-4A5F-B922-45BDBA1127EB}"/>
              </a:ext>
            </a:extLst>
          </p:cNvPr>
          <p:cNvPicPr>
            <a:picLocks noChangeAspect="1"/>
          </p:cNvPicPr>
          <p:nvPr/>
        </p:nvPicPr>
        <p:blipFill>
          <a:blip r:embed="rId3"/>
          <a:srcRect t="94" b="94"/>
          <a:stretch/>
        </p:blipFill>
        <p:spPr>
          <a:xfrm>
            <a:off x="8645949" y="3701195"/>
            <a:ext cx="3438295" cy="277477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073456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D407472-6C23-A299-CF8D-B9A18EF16FAB}"/>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D4001B1-6C7D-33A9-86D4-4752944866AC}"/>
              </a:ext>
            </a:extLst>
          </p:cNvPr>
          <p:cNvCxnSpPr>
            <a:cxnSpLocks/>
          </p:cNvCxnSpPr>
          <p:nvPr/>
        </p:nvCxnSpPr>
        <p:spPr>
          <a:xfrm>
            <a:off x="-223520" y="670648"/>
            <a:ext cx="1272032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9CA97BC-A7AC-D699-7A36-00BEC4FC845C}"/>
              </a:ext>
            </a:extLst>
          </p:cNvPr>
          <p:cNvSpPr/>
          <p:nvPr/>
        </p:nvSpPr>
        <p:spPr>
          <a:xfrm>
            <a:off x="300726" y="1987962"/>
            <a:ext cx="11779696" cy="5978077"/>
          </a:xfrm>
          <a:prstGeom prst="rect">
            <a:avLst/>
          </a:prstGeom>
          <a:solidFill>
            <a:schemeClr val="accent6">
              <a:lumMod val="60000"/>
              <a:lumOff val="40000"/>
              <a:alpha val="10000"/>
            </a:schemeClr>
          </a:solidFill>
        </p:spPr>
        <p:txBody>
          <a:bodyPr wrap="square" lIns="64291" tIns="32146" rIns="64291" bIns="32146">
            <a:spAutoFit/>
          </a:bodyPr>
          <a:lstStyle/>
          <a:p>
            <a:pPr marR="0">
              <a:lnSpc>
                <a:spcPct val="107000"/>
              </a:lnSpc>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7. When have you become intensely aware of God’s presence and felt the need to respond?</a:t>
            </a: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8. What is Jacob’s response?</a:t>
            </a: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9. What is the difference between the fear that Jacob has of Esau and the fear </a:t>
            </a:r>
          </a:p>
          <a:p>
            <a:pPr>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that Jacob shows to God?</a:t>
            </a: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10C80426-EBC7-8997-F14C-54061A91E80F}"/>
              </a:ext>
            </a:extLst>
          </p:cNvPr>
          <p:cNvSpPr/>
          <p:nvPr/>
        </p:nvSpPr>
        <p:spPr>
          <a:xfrm>
            <a:off x="278954" y="2429036"/>
            <a:ext cx="9144000" cy="316655"/>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This is an open-ended question and a chance for your students to share experiences of God’s presence. </a:t>
            </a:r>
          </a:p>
        </p:txBody>
      </p:sp>
      <p:sp>
        <p:nvSpPr>
          <p:cNvPr id="17" name="Title 2">
            <a:extLst>
              <a:ext uri="{FF2B5EF4-FFF2-40B4-BE49-F238E27FC236}">
                <a16:creationId xmlns:a16="http://schemas.microsoft.com/office/drawing/2014/main" id="{3E685732-ABF6-2BDB-285C-CAB0357809D5}"/>
              </a:ext>
            </a:extLst>
          </p:cNvPr>
          <p:cNvSpPr txBox="1">
            <a:spLocks/>
          </p:cNvSpPr>
          <p:nvPr/>
        </p:nvSpPr>
        <p:spPr>
          <a:xfrm>
            <a:off x="685800" y="1301292"/>
            <a:ext cx="1828800" cy="407032"/>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 DEDICATION</a:t>
            </a:r>
          </a:p>
        </p:txBody>
      </p:sp>
      <p:sp>
        <p:nvSpPr>
          <p:cNvPr id="18" name="Rectangle 17">
            <a:extLst>
              <a:ext uri="{FF2B5EF4-FFF2-40B4-BE49-F238E27FC236}">
                <a16:creationId xmlns:a16="http://schemas.microsoft.com/office/drawing/2014/main" id="{A1711189-634F-CA81-357C-5F4E368C2F31}"/>
              </a:ext>
            </a:extLst>
          </p:cNvPr>
          <p:cNvSpPr/>
          <p:nvPr/>
        </p:nvSpPr>
        <p:spPr>
          <a:xfrm>
            <a:off x="307140" y="3380792"/>
            <a:ext cx="8989260" cy="940865"/>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Jacob responds to his realization by setting up a stone pillar in remembrance of God’s presence.  He poured an offering of oil over the stone, revealing his trust and thankfulness for God’s provision.  Jacob then promises to give a tenth of everything he owns to the Lord. </a:t>
            </a:r>
          </a:p>
        </p:txBody>
      </p:sp>
      <p:sp>
        <p:nvSpPr>
          <p:cNvPr id="19" name="Title 2">
            <a:extLst>
              <a:ext uri="{FF2B5EF4-FFF2-40B4-BE49-F238E27FC236}">
                <a16:creationId xmlns:a16="http://schemas.microsoft.com/office/drawing/2014/main" id="{99FF83AE-32BB-441C-D213-ABB3526708D8}"/>
              </a:ext>
            </a:extLst>
          </p:cNvPr>
          <p:cNvSpPr txBox="1">
            <a:spLocks/>
          </p:cNvSpPr>
          <p:nvPr/>
        </p:nvSpPr>
        <p:spPr>
          <a:xfrm>
            <a:off x="9175720" y="62762"/>
            <a:ext cx="3016280" cy="514350"/>
          </a:xfrm>
          <a:prstGeom prst="rect">
            <a:avLst/>
          </a:prstGeom>
          <a:solidFill>
            <a:schemeClr val="accent6">
              <a:lumMod val="40000"/>
              <a:lumOff val="60000"/>
              <a:alpha val="3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Jacob Sets Up a Sacred Pillar</a:t>
            </a:r>
          </a:p>
        </p:txBody>
      </p:sp>
      <p:sp>
        <p:nvSpPr>
          <p:cNvPr id="21" name="Rectangle: Rounded Corners 6">
            <a:extLst>
              <a:ext uri="{FF2B5EF4-FFF2-40B4-BE49-F238E27FC236}">
                <a16:creationId xmlns:a16="http://schemas.microsoft.com/office/drawing/2014/main" id="{E4673800-AD76-BB64-13E5-8A6250AC2F36}"/>
              </a:ext>
            </a:extLst>
          </p:cNvPr>
          <p:cNvSpPr txBox="1"/>
          <p:nvPr/>
        </p:nvSpPr>
        <p:spPr>
          <a:xfrm>
            <a:off x="243840" y="743768"/>
            <a:ext cx="9433560" cy="325654"/>
          </a:xfrm>
          <a:prstGeom prst="rect">
            <a:avLst/>
          </a:prstGeom>
          <a:noFill/>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t" anchorCtr="0">
            <a:noAutofit/>
          </a:bodyPr>
          <a:lstStyle/>
          <a:p>
            <a:pPr defTabSz="562550">
              <a:lnSpc>
                <a:spcPct val="90000"/>
              </a:lnSpc>
              <a:spcBef>
                <a:spcPct val="0"/>
              </a:spcBef>
              <a:spcAft>
                <a:spcPct val="35000"/>
              </a:spcAft>
            </a:pPr>
            <a:r>
              <a:rPr lang="en-US" sz="24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Life Response: </a:t>
            </a:r>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Pray for God’s presence in even the most mundane moments. </a:t>
            </a:r>
            <a:endParaRPr lang="en-US" sz="24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endParaRPr>
          </a:p>
        </p:txBody>
      </p:sp>
      <p:sp>
        <p:nvSpPr>
          <p:cNvPr id="23" name="Title 2">
            <a:extLst>
              <a:ext uri="{FF2B5EF4-FFF2-40B4-BE49-F238E27FC236}">
                <a16:creationId xmlns:a16="http://schemas.microsoft.com/office/drawing/2014/main" id="{C8164001-DDEF-549E-2CFE-8C8353BD3D99}"/>
              </a:ext>
            </a:extLst>
          </p:cNvPr>
          <p:cNvSpPr txBox="1">
            <a:spLocks/>
          </p:cNvSpPr>
          <p:nvPr/>
        </p:nvSpPr>
        <p:spPr>
          <a:xfrm>
            <a:off x="300725" y="157191"/>
            <a:ext cx="4423675" cy="325493"/>
          </a:xfrm>
          <a:prstGeom prst="rect">
            <a:avLst/>
          </a:prstGeom>
          <a:solidFill>
            <a:schemeClr val="accent6">
              <a:lumMod val="40000"/>
              <a:lumOff val="60000"/>
              <a:alpha val="3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a:solidFill>
                  <a:srgbClr val="002060"/>
                </a:solidFill>
                <a:latin typeface="Gotham Medium" panose="02000604030000020004"/>
              </a:rPr>
              <a:t>QUESTION &amp; ANSWER</a:t>
            </a:r>
          </a:p>
        </p:txBody>
      </p:sp>
      <p:sp>
        <p:nvSpPr>
          <p:cNvPr id="2" name="Rectangle 1">
            <a:extLst>
              <a:ext uri="{FF2B5EF4-FFF2-40B4-BE49-F238E27FC236}">
                <a16:creationId xmlns:a16="http://schemas.microsoft.com/office/drawing/2014/main" id="{4E901A8D-D057-91EB-FFAE-86D287ED54C4}"/>
              </a:ext>
            </a:extLst>
          </p:cNvPr>
          <p:cNvSpPr/>
          <p:nvPr/>
        </p:nvSpPr>
        <p:spPr>
          <a:xfrm>
            <a:off x="259373" y="5410200"/>
            <a:ext cx="8046427" cy="1237228"/>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Fear can mean the intense emotion of being afraid, or it can mean reverence and awe. In this case, Jacob is afraid of his brother’s anger. But the fear that he expresses toward God is from his awareness of God’s authority and power. </a:t>
            </a:r>
          </a:p>
          <a:p>
            <a:pPr>
              <a:lnSpc>
                <a:spcPct val="107000"/>
              </a:lnSpc>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p:txBody>
      </p:sp>
      <p:pic>
        <p:nvPicPr>
          <p:cNvPr id="14" name="Picture 13">
            <a:extLst>
              <a:ext uri="{FF2B5EF4-FFF2-40B4-BE49-F238E27FC236}">
                <a16:creationId xmlns:a16="http://schemas.microsoft.com/office/drawing/2014/main" id="{399E2A4E-3F71-DE7F-042E-7E0C1DB4C047}"/>
              </a:ext>
            </a:extLst>
          </p:cNvPr>
          <p:cNvPicPr>
            <a:picLocks noChangeAspect="1"/>
          </p:cNvPicPr>
          <p:nvPr/>
        </p:nvPicPr>
        <p:blipFill>
          <a:blip r:embed="rId3"/>
          <a:srcRect t="94" b="94"/>
          <a:stretch/>
        </p:blipFill>
        <p:spPr>
          <a:xfrm>
            <a:off x="8645949" y="3701195"/>
            <a:ext cx="3438295" cy="277477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013854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78BFF45-846F-80B3-C320-CE8545AAF848}"/>
            </a:ext>
          </a:extLst>
        </p:cNvPr>
        <p:cNvGrpSpPr/>
        <p:nvPr/>
      </p:nvGrpSpPr>
      <p:grpSpPr>
        <a:xfrm>
          <a:off x="0" y="0"/>
          <a:ext cx="0" cy="0"/>
          <a:chOff x="0" y="0"/>
          <a:chExt cx="0" cy="0"/>
        </a:xfrm>
      </p:grpSpPr>
      <p:sp>
        <p:nvSpPr>
          <p:cNvPr id="28" name="Content Placeholder 1">
            <a:extLst>
              <a:ext uri="{FF2B5EF4-FFF2-40B4-BE49-F238E27FC236}">
                <a16:creationId xmlns:a16="http://schemas.microsoft.com/office/drawing/2014/main" id="{5893880F-A229-52A8-8732-D45D112535E5}"/>
              </a:ext>
            </a:extLst>
          </p:cNvPr>
          <p:cNvSpPr txBox="1">
            <a:spLocks/>
          </p:cNvSpPr>
          <p:nvPr/>
        </p:nvSpPr>
        <p:spPr>
          <a:xfrm>
            <a:off x="292883" y="957434"/>
            <a:ext cx="3059917" cy="5405094"/>
          </a:xfrm>
          <a:prstGeom prst="rect">
            <a:avLst/>
          </a:prstGeom>
          <a:blipFill>
            <a:blip r:embed="rId3"/>
            <a:stretch>
              <a:fillRect/>
            </a:stretch>
          </a:blipFill>
          <a:ln w="76200">
            <a:solidFill>
              <a:schemeClr val="tx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oAutofit/>
            <a:scene3d>
              <a:camera prst="orthographicFront"/>
              <a:lightRig rig="threePt" dir="t"/>
            </a:scene3d>
            <a:sp3d extrusionH="57150">
              <a:bevelT w="38100" h="38100" prst="relaxedInse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endParaRPr lang="en-US" sz="4000" i="1" cap="small" dirty="0">
              <a:solidFill>
                <a:srgbClr val="002060"/>
              </a:solidFill>
              <a:effectLst>
                <a:outerShdw blurRad="38100" dist="38100" dir="2700000" algn="tl">
                  <a:srgbClr val="000000">
                    <a:alpha val="43137"/>
                  </a:srgbClr>
                </a:outerShdw>
              </a:effectLst>
              <a:latin typeface="Arial Black" panose="020B0A04020102020204" pitchFamily="34" charset="0"/>
            </a:endParaRPr>
          </a:p>
        </p:txBody>
      </p:sp>
      <p:sp>
        <p:nvSpPr>
          <p:cNvPr id="14" name="TextBox 13">
            <a:extLst>
              <a:ext uri="{FF2B5EF4-FFF2-40B4-BE49-F238E27FC236}">
                <a16:creationId xmlns:a16="http://schemas.microsoft.com/office/drawing/2014/main" id="{BB5284D7-55B5-F654-461C-8FEDD9FE23A4}"/>
              </a:ext>
            </a:extLst>
          </p:cNvPr>
          <p:cNvSpPr txBox="1"/>
          <p:nvPr/>
        </p:nvSpPr>
        <p:spPr>
          <a:xfrm>
            <a:off x="3780075" y="845605"/>
            <a:ext cx="3495790" cy="3970318"/>
          </a:xfrm>
          <a:prstGeom prst="rect">
            <a:avLst/>
          </a:prstGeom>
          <a:solidFill>
            <a:schemeClr val="bg1">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182880" lvl="1" indent="-457200"/>
            <a:r>
              <a:rPr lang="en-US" sz="20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182880" lvl="1" indent="-457200"/>
            <a:r>
              <a:rPr lang="en-US" sz="20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make his face shine upon thee, and be gracious unto thee:</a:t>
            </a:r>
          </a:p>
          <a:p>
            <a:pPr marL="182880" lvl="1" indent="-457200"/>
            <a:endParaRPr lang="en-US" sz="20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endParaRPr>
          </a:p>
          <a:p>
            <a:pPr marL="182880" lvl="1" indent="-457200"/>
            <a:r>
              <a:rPr lang="en-US" sz="20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  </a:t>
            </a:r>
          </a:p>
          <a:p>
            <a:pPr marL="182880" lvl="1" indent="-457200" algn="r"/>
            <a:r>
              <a:rPr lang="en-US" sz="20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Numbers 6:24-26</a:t>
            </a:r>
            <a:r>
              <a:rPr lang="en-US" sz="32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a:t>
            </a:r>
            <a:endParaRPr lang="en-US" sz="36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12" name="TextBox 11">
            <a:extLst>
              <a:ext uri="{FF2B5EF4-FFF2-40B4-BE49-F238E27FC236}">
                <a16:creationId xmlns:a16="http://schemas.microsoft.com/office/drawing/2014/main" id="{11675538-2ED5-4684-E405-F0DCFB6C072C}"/>
              </a:ext>
            </a:extLst>
          </p:cNvPr>
          <p:cNvSpPr txBox="1"/>
          <p:nvPr/>
        </p:nvSpPr>
        <p:spPr>
          <a:xfrm>
            <a:off x="2804511" y="28074"/>
            <a:ext cx="1723270" cy="769441"/>
          </a:xfrm>
          <a:prstGeom prst="rect">
            <a:avLst/>
          </a:prstGeom>
          <a:noFill/>
        </p:spPr>
        <p:txBody>
          <a:bodyPr wrap="square">
            <a:spAutoFit/>
          </a:bodyPr>
          <a:lstStyle/>
          <a:p>
            <a:pPr algn="ctr">
              <a:buFont typeface="Arial" pitchFamily="34" charset="0"/>
              <a:buNone/>
            </a:pPr>
            <a:r>
              <a:rPr lang="en-US" sz="4400" i="1" cap="small"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grpSp>
        <p:nvGrpSpPr>
          <p:cNvPr id="13" name="Group 12">
            <a:extLst>
              <a:ext uri="{FF2B5EF4-FFF2-40B4-BE49-F238E27FC236}">
                <a16:creationId xmlns:a16="http://schemas.microsoft.com/office/drawing/2014/main" id="{1F8E7F23-0F76-8E03-B63A-1E0B609A7B2A}"/>
              </a:ext>
            </a:extLst>
          </p:cNvPr>
          <p:cNvGrpSpPr/>
          <p:nvPr/>
        </p:nvGrpSpPr>
        <p:grpSpPr>
          <a:xfrm>
            <a:off x="7543800" y="5943590"/>
            <a:ext cx="4618232" cy="691343"/>
            <a:chOff x="1449360" y="8523847"/>
            <a:chExt cx="8020643" cy="895714"/>
          </a:xfrm>
        </p:grpSpPr>
        <p:grpSp>
          <p:nvGrpSpPr>
            <p:cNvPr id="23" name="Group 22">
              <a:extLst>
                <a:ext uri="{FF2B5EF4-FFF2-40B4-BE49-F238E27FC236}">
                  <a16:creationId xmlns:a16="http://schemas.microsoft.com/office/drawing/2014/main" id="{C990F7D9-E48E-8A44-2AA1-E77A7F3F0756}"/>
                </a:ext>
              </a:extLst>
            </p:cNvPr>
            <p:cNvGrpSpPr/>
            <p:nvPr/>
          </p:nvGrpSpPr>
          <p:grpSpPr>
            <a:xfrm>
              <a:off x="2399144" y="8523847"/>
              <a:ext cx="6121074" cy="457200"/>
              <a:chOff x="3142974" y="6271325"/>
              <a:chExt cx="6718852" cy="1014475"/>
            </a:xfrm>
          </p:grpSpPr>
          <p:sp>
            <p:nvSpPr>
              <p:cNvPr id="25" name="Rectangle: Rounded Corners 24">
                <a:extLst>
                  <a:ext uri="{FF2B5EF4-FFF2-40B4-BE49-F238E27FC236}">
                    <a16:creationId xmlns:a16="http://schemas.microsoft.com/office/drawing/2014/main" id="{A0BFCAC2-11CC-04E7-6233-063ACC9218A2}"/>
                  </a:ext>
                </a:extLst>
              </p:cNvPr>
              <p:cNvSpPr/>
              <p:nvPr/>
            </p:nvSpPr>
            <p:spPr>
              <a:xfrm>
                <a:off x="3142974" y="6321362"/>
                <a:ext cx="6718852" cy="914400"/>
              </a:xfrm>
              <a:prstGeom prst="roundRect">
                <a:avLst/>
              </a:prstGeom>
              <a:blipFill rotWithShape="1">
                <a:blip r:embed="rId4"/>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26" name="Group 25">
                <a:extLst>
                  <a:ext uri="{FF2B5EF4-FFF2-40B4-BE49-F238E27FC236}">
                    <a16:creationId xmlns:a16="http://schemas.microsoft.com/office/drawing/2014/main" id="{D6FCB3DF-90DF-A13F-8874-BB5FFAE56EFA}"/>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7" name="Picture 26" descr="A picture containing drawing, room&#10;&#10;Description automatically generated">
                  <a:extLst>
                    <a:ext uri="{FF2B5EF4-FFF2-40B4-BE49-F238E27FC236}">
                      <a16:creationId xmlns:a16="http://schemas.microsoft.com/office/drawing/2014/main" id="{4C8EDF4D-0333-2DEF-270E-5B22EAD855A8}"/>
                    </a:ext>
                  </a:extLst>
                </p:cNvPr>
                <p:cNvPicPr>
                  <a:picLocks noChangeAspect="1"/>
                </p:cNvPicPr>
                <p:nvPr/>
              </p:nvPicPr>
              <p:blipFill>
                <a:blip r:embed="rId5"/>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9" name="Picture 28" descr="A close up of a logo&#10;&#10;Description automatically generated">
                  <a:extLst>
                    <a:ext uri="{FF2B5EF4-FFF2-40B4-BE49-F238E27FC236}">
                      <a16:creationId xmlns:a16="http://schemas.microsoft.com/office/drawing/2014/main" id="{7583061C-E35B-9CDC-C964-4396A6FC1768}"/>
                    </a:ext>
                  </a:extLst>
                </p:cNvPr>
                <p:cNvPicPr>
                  <a:picLocks noChangeAspect="1"/>
                </p:cNvPicPr>
                <p:nvPr/>
              </p:nvPicPr>
              <p:blipFill>
                <a:blip r:embed="rId6"/>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30" name="Picture 29">
                  <a:extLst>
                    <a:ext uri="{FF2B5EF4-FFF2-40B4-BE49-F238E27FC236}">
                      <a16:creationId xmlns:a16="http://schemas.microsoft.com/office/drawing/2014/main" id="{1BBD84D9-F056-4CBD-517A-D533135DEEA7}"/>
                    </a:ext>
                  </a:extLst>
                </p:cNvPr>
                <p:cNvPicPr>
                  <a:picLocks noChangeAspect="1"/>
                </p:cNvPicPr>
                <p:nvPr/>
              </p:nvPicPr>
              <p:blipFill>
                <a:blip r:embed="rId7"/>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24" name="Rectangle 23">
              <a:extLst>
                <a:ext uri="{FF2B5EF4-FFF2-40B4-BE49-F238E27FC236}">
                  <a16:creationId xmlns:a16="http://schemas.microsoft.com/office/drawing/2014/main" id="{F1B8E312-DEB5-6A85-DF04-BB824DBF702C}"/>
                </a:ext>
              </a:extLst>
            </p:cNvPr>
            <p:cNvSpPr/>
            <p:nvPr/>
          </p:nvSpPr>
          <p:spPr>
            <a:xfrm>
              <a:off x="1449360" y="9020801"/>
              <a:ext cx="8020643" cy="398760"/>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SUMMER  2025 quarter with permission,  © David C Cook, https://davidccook.org. May not be further reproduced. All rights reserved.</a:t>
              </a:r>
            </a:p>
          </p:txBody>
        </p:sp>
      </p:grpSp>
      <p:sp>
        <p:nvSpPr>
          <p:cNvPr id="2" name="Trapezoid 1">
            <a:extLst>
              <a:ext uri="{FF2B5EF4-FFF2-40B4-BE49-F238E27FC236}">
                <a16:creationId xmlns:a16="http://schemas.microsoft.com/office/drawing/2014/main" id="{F0C61D1F-CFC3-308C-EE28-3E4A35A139FA}"/>
              </a:ext>
            </a:extLst>
          </p:cNvPr>
          <p:cNvSpPr/>
          <p:nvPr/>
        </p:nvSpPr>
        <p:spPr>
          <a:xfrm>
            <a:off x="7543800" y="304799"/>
            <a:ext cx="4431518" cy="5422499"/>
          </a:xfrm>
          <a:prstGeom prst="trapezoid">
            <a:avLst>
              <a:gd name="adj" fmla="val 13621"/>
            </a:avLst>
          </a:prstGeom>
          <a:blipFill>
            <a:blip r:embed="rId8"/>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344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AD8BD7-F484-4BDA-B563-3B8F80ACD9F3}"/>
              </a:ext>
            </a:extLst>
          </p:cNvPr>
          <p:cNvGrpSpPr/>
          <p:nvPr/>
        </p:nvGrpSpPr>
        <p:grpSpPr>
          <a:xfrm>
            <a:off x="304800" y="304800"/>
            <a:ext cx="11189552" cy="6221844"/>
            <a:chOff x="381000" y="257696"/>
            <a:chExt cx="7142580" cy="5627883"/>
          </a:xfrm>
        </p:grpSpPr>
        <p:sp>
          <p:nvSpPr>
            <p:cNvPr id="16" name="Rectangle 15">
              <a:extLst>
                <a:ext uri="{FF2B5EF4-FFF2-40B4-BE49-F238E27FC236}">
                  <a16:creationId xmlns:a16="http://schemas.microsoft.com/office/drawing/2014/main" id="{42D81312-EC24-4AE0-B13D-2FAB2FD9637B}"/>
                </a:ext>
              </a:extLst>
            </p:cNvPr>
            <p:cNvSpPr/>
            <p:nvPr/>
          </p:nvSpPr>
          <p:spPr>
            <a:xfrm>
              <a:off x="381000" y="1084803"/>
              <a:ext cx="7142580" cy="4800776"/>
            </a:xfrm>
            <a:prstGeom prst="rect">
              <a:avLst/>
            </a:prstGeom>
            <a:solidFill>
              <a:schemeClr val="accent6">
                <a:lumMod val="5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lvl="1">
                <a:lnSpc>
                  <a:spcPct val="107000"/>
                </a:lnSpc>
              </a:pPr>
              <a:endParaRPr lang="en-US" sz="2800" dirty="0">
                <a:solidFill>
                  <a:srgbClr val="002060"/>
                </a:solidFill>
                <a:effectLst/>
                <a:latin typeface="Arial Black" panose="020B0A04020102020204" pitchFamily="34" charset="0"/>
                <a:ea typeface="Calibri" panose="020F0502020204030204" pitchFamily="34" charset="0"/>
                <a:cs typeface="Calibri" panose="020F0502020204030204" pitchFamily="34" charset="0"/>
              </a:endParaRPr>
            </a:p>
            <a:p>
              <a:pPr lvl="1">
                <a:lnSpc>
                  <a:spcPct val="107000"/>
                </a:lnSpc>
              </a:pPr>
              <a:r>
                <a:rPr lang="en-US" sz="2800" dirty="0">
                  <a:solidFill>
                    <a:srgbClr val="002060"/>
                  </a:solidFill>
                  <a:effectLst/>
                  <a:latin typeface="Arial Black" panose="020B0A04020102020204" pitchFamily="34" charset="0"/>
                  <a:ea typeface="Calibri" panose="020F0502020204030204" pitchFamily="34" charset="0"/>
                  <a:cs typeface="Calibri" panose="020F0502020204030204" pitchFamily="34" charset="0"/>
                </a:rPr>
                <a:t>God of our ancestors in faith, we thank You for abiding with us generation after generation. You seek us when we don’t seek You. Abide with us still, and help us to abide with You. In Jesus’ name. Amen. </a:t>
              </a:r>
            </a:p>
            <a:p>
              <a:pPr lvl="1">
                <a:lnSpc>
                  <a:spcPct val="107000"/>
                </a:lnSpc>
              </a:pPr>
              <a:endParaRPr lang="en-US" sz="3600" dirty="0">
                <a:solidFill>
                  <a:srgbClr val="002060"/>
                </a:solidFill>
                <a:latin typeface="Arial Black" panose="020B0A04020102020204" pitchFamily="34" charset="0"/>
                <a:ea typeface="Calibri" panose="020F0502020204030204" pitchFamily="34" charset="0"/>
                <a:cs typeface="Calibri" panose="020F0502020204030204" pitchFamily="34" charset="0"/>
              </a:endParaRPr>
            </a:p>
            <a:p>
              <a:pPr lvl="1">
                <a:lnSpc>
                  <a:spcPct val="107000"/>
                </a:lnSpc>
              </a:pPr>
              <a:endParaRPr lang="en-US" sz="3600" dirty="0">
                <a:solidFill>
                  <a:srgbClr val="002060"/>
                </a:solidFill>
                <a:latin typeface="Arial Black" panose="020B0A04020102020204" pitchFamily="34" charset="0"/>
                <a:ea typeface="Calibri" panose="020F0502020204030204" pitchFamily="34" charset="0"/>
                <a:cs typeface="Calibri" panose="020F0502020204030204" pitchFamily="34" charset="0"/>
              </a:endParaRPr>
            </a:p>
            <a:p>
              <a:pPr lvl="1">
                <a:lnSpc>
                  <a:spcPct val="107000"/>
                </a:lnSpc>
              </a:pPr>
              <a:endParaRPr lang="en-US" sz="3600" dirty="0">
                <a:solidFill>
                  <a:srgbClr val="002060"/>
                </a:solidFill>
                <a:effectLst/>
                <a:latin typeface="Arial Black" panose="020B0A04020102020204" pitchFamily="34" charset="0"/>
                <a:ea typeface="Calibri" panose="020F0502020204030204" pitchFamily="34" charset="0"/>
                <a:cs typeface="Calibri" panose="020F0502020204030204" pitchFamily="34" charset="0"/>
              </a:endParaRPr>
            </a:p>
            <a:p>
              <a:pPr lvl="1">
                <a:lnSpc>
                  <a:spcPct val="107000"/>
                </a:lnSpc>
              </a:pPr>
              <a:endParaRPr lang="en-US" sz="3600" dirty="0">
                <a:solidFill>
                  <a:srgbClr val="002060"/>
                </a:solidFill>
                <a:latin typeface="Arial Black" panose="020B0A04020102020204" pitchFamily="34" charset="0"/>
                <a:ea typeface="Calibri" panose="020F0502020204030204" pitchFamily="34" charset="0"/>
                <a:cs typeface="Calibri" panose="020F0502020204030204" pitchFamily="34" charset="0"/>
              </a:endParaRPr>
            </a:p>
            <a:p>
              <a:pPr lvl="1">
                <a:lnSpc>
                  <a:spcPct val="107000"/>
                </a:lnSpc>
              </a:pPr>
              <a:endParaRPr lang="en-US" sz="3600" dirty="0">
                <a:solidFill>
                  <a:srgbClr val="002060"/>
                </a:solidFill>
                <a:effectLst/>
                <a:latin typeface="Arial Black" panose="020B0A0402010202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C55079D-4BA2-40CE-9A65-B2B4DAF5DBC6}"/>
                </a:ext>
              </a:extLst>
            </p:cNvPr>
            <p:cNvSpPr txBox="1"/>
            <p:nvPr/>
          </p:nvSpPr>
          <p:spPr>
            <a:xfrm>
              <a:off x="381000" y="257696"/>
              <a:ext cx="2258158" cy="766688"/>
            </a:xfrm>
            <a:prstGeom prst="rect">
              <a:avLst/>
            </a:prstGeom>
            <a:noFill/>
          </p:spPr>
          <p:txBody>
            <a:bodyPr wrap="square">
              <a:spAutoFit/>
            </a:bodyPr>
            <a:lstStyle/>
            <a:p>
              <a:pPr lvl="2">
                <a:lnSpc>
                  <a:spcPct val="107000"/>
                </a:lnSpc>
              </a:pPr>
              <a:r>
                <a:rPr lang="en-US" sz="4800" b="1" u="sng"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Prayer</a:t>
              </a:r>
              <a:endParaRPr lang="en-US" sz="4800" u="sng"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grpSp>
      <p:sp>
        <p:nvSpPr>
          <p:cNvPr id="8" name="Line 10">
            <a:extLst>
              <a:ext uri="{FF2B5EF4-FFF2-40B4-BE49-F238E27FC236}">
                <a16:creationId xmlns:a16="http://schemas.microsoft.com/office/drawing/2014/main" id="{05A31FDE-B23E-4932-97D3-105527275301}"/>
              </a:ext>
            </a:extLst>
          </p:cNvPr>
          <p:cNvSpPr>
            <a:spLocks noChangeShapeType="1"/>
          </p:cNvSpPr>
          <p:nvPr/>
        </p:nvSpPr>
        <p:spPr bwMode="auto">
          <a:xfrm flipV="1">
            <a:off x="-304800" y="1524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9" name="Line 10">
            <a:extLst>
              <a:ext uri="{FF2B5EF4-FFF2-40B4-BE49-F238E27FC236}">
                <a16:creationId xmlns:a16="http://schemas.microsoft.com/office/drawing/2014/main" id="{5A45F950-DF44-4AA3-8E54-47FE2AFB00FE}"/>
              </a:ext>
            </a:extLst>
          </p:cNvPr>
          <p:cNvSpPr>
            <a:spLocks noChangeShapeType="1"/>
          </p:cNvSpPr>
          <p:nvPr/>
        </p:nvSpPr>
        <p:spPr bwMode="auto">
          <a:xfrm flipV="1">
            <a:off x="-304800" y="3048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0" name="Line 10">
            <a:extLst>
              <a:ext uri="{FF2B5EF4-FFF2-40B4-BE49-F238E27FC236}">
                <a16:creationId xmlns:a16="http://schemas.microsoft.com/office/drawing/2014/main" id="{F45D9594-EC48-494D-93EA-6959D7756831}"/>
              </a:ext>
            </a:extLst>
          </p:cNvPr>
          <p:cNvSpPr>
            <a:spLocks noChangeShapeType="1"/>
          </p:cNvSpPr>
          <p:nvPr/>
        </p:nvSpPr>
        <p:spPr bwMode="auto">
          <a:xfrm flipV="1">
            <a:off x="-433137" y="6641216"/>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1" name="TextBox 10">
            <a:extLst>
              <a:ext uri="{FF2B5EF4-FFF2-40B4-BE49-F238E27FC236}">
                <a16:creationId xmlns:a16="http://schemas.microsoft.com/office/drawing/2014/main" id="{0F861137-455F-4156-A89B-7B5E22E8E984}"/>
              </a:ext>
            </a:extLst>
          </p:cNvPr>
          <p:cNvSpPr txBox="1"/>
          <p:nvPr/>
        </p:nvSpPr>
        <p:spPr>
          <a:xfrm>
            <a:off x="5410200" y="4800600"/>
            <a:ext cx="5943600" cy="802079"/>
          </a:xfrm>
          <a:prstGeom prst="rect">
            <a:avLst/>
          </a:prstGeom>
          <a:solidFill>
            <a:schemeClr val="bg1">
              <a:lumMod val="75000"/>
              <a:alpha val="50000"/>
            </a:schemeClr>
          </a:solidFill>
        </p:spPr>
        <p:style>
          <a:lnRef idx="1">
            <a:schemeClr val="accent1"/>
          </a:lnRef>
          <a:fillRef idx="2">
            <a:schemeClr val="accent1"/>
          </a:fillRef>
          <a:effectRef idx="1">
            <a:schemeClr val="accent1"/>
          </a:effectRef>
          <a:fontRef idx="minor">
            <a:schemeClr val="dk1"/>
          </a:fontRef>
        </p:style>
        <p:txBody>
          <a:bodyPr wrap="square">
            <a:spAutoFit/>
          </a:bodyPr>
          <a:lstStyle/>
          <a:p>
            <a:pPr marL="0" marR="0">
              <a:lnSpc>
                <a:spcPct val="107000"/>
              </a:lnSpc>
              <a:spcBef>
                <a:spcPts val="0"/>
              </a:spcBef>
              <a:spcAft>
                <a:spcPts val="0"/>
              </a:spcAft>
            </a:pPr>
            <a:r>
              <a:rPr lang="en-US" sz="2400" u="sng" cap="small" dirty="0">
                <a:solidFill>
                  <a:srgbClr val="002060"/>
                </a:solidFill>
                <a:effectLst/>
                <a:latin typeface="Arial Black" panose="020B0A04020102020204" pitchFamily="34" charset="0"/>
                <a:ea typeface="Calibri" panose="020F0502020204030204" pitchFamily="34" charset="0"/>
                <a:cs typeface="Calibri" panose="020F0502020204030204" pitchFamily="34" charset="0"/>
              </a:rPr>
              <a:t>Thought to Remember</a:t>
            </a:r>
            <a:endParaRPr lang="en-US" sz="2400" u="sng" cap="small" dirty="0">
              <a:solidFill>
                <a:srgbClr val="002060"/>
              </a:solidFill>
              <a:effectLst/>
              <a:latin typeface="Arial Black" panose="020B0A04020102020204" pitchFamily="34" charset="0"/>
              <a:ea typeface="Calibri" panose="020F0502020204030204" pitchFamily="34" charset="0"/>
              <a:cs typeface="Times New Roman" panose="02020603050405020304" pitchFamily="18" charset="0"/>
            </a:endParaRPr>
          </a:p>
          <a:p>
            <a:pPr lvl="1">
              <a:lnSpc>
                <a:spcPct val="107000"/>
              </a:lnSpc>
            </a:pPr>
            <a:r>
              <a:rPr lang="en-US" sz="2000" dirty="0">
                <a:solidFill>
                  <a:srgbClr val="002060"/>
                </a:solidFill>
                <a:effectLst/>
                <a:latin typeface="Arial Black" panose="020B0A04020102020204" pitchFamily="34" charset="0"/>
                <a:ea typeface="Calibri" panose="020F0502020204030204" pitchFamily="34" charset="0"/>
                <a:cs typeface="Calibri" panose="020F0502020204030204" pitchFamily="34" charset="0"/>
              </a:rPr>
              <a:t>Find your purpose, and do your duty. </a:t>
            </a:r>
          </a:p>
        </p:txBody>
      </p:sp>
      <p:sp>
        <p:nvSpPr>
          <p:cNvPr id="3" name="Oval 2">
            <a:extLst>
              <a:ext uri="{FF2B5EF4-FFF2-40B4-BE49-F238E27FC236}">
                <a16:creationId xmlns:a16="http://schemas.microsoft.com/office/drawing/2014/main" id="{8E96479F-F1ED-4687-AE71-EA8CB801D3F4}"/>
              </a:ext>
            </a:extLst>
          </p:cNvPr>
          <p:cNvSpPr/>
          <p:nvPr/>
        </p:nvSpPr>
        <p:spPr>
          <a:xfrm>
            <a:off x="697648" y="3721984"/>
            <a:ext cx="4407752" cy="2821812"/>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834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4F3875-4BE8-4D80-AD7C-B50443ECDC03}"/>
              </a:ext>
            </a:extLst>
          </p:cNvPr>
          <p:cNvSpPr/>
          <p:nvPr/>
        </p:nvSpPr>
        <p:spPr>
          <a:xfrm>
            <a:off x="0" y="714626"/>
            <a:ext cx="12192000" cy="6143374"/>
          </a:xfrm>
          <a:prstGeom prst="rect">
            <a:avLst/>
          </a:prstGeom>
          <a:blipFill dpi="0" rotWithShape="1">
            <a:blip r:embed="rId3">
              <a:alphaModFix amt="3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C4A546D-0018-40BA-A5FD-75A46D201506}"/>
              </a:ext>
            </a:extLst>
          </p:cNvPr>
          <p:cNvSpPr/>
          <p:nvPr/>
        </p:nvSpPr>
        <p:spPr>
          <a:xfrm>
            <a:off x="-11054" y="3110452"/>
            <a:ext cx="12192000" cy="3756956"/>
          </a:xfrm>
          <a:prstGeom prst="rect">
            <a:avLst/>
          </a:prstGeom>
          <a:solidFill>
            <a:schemeClr val="accent6">
              <a:lumMod val="60000"/>
              <a:lumOff val="40000"/>
              <a:alpha val="3000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1578757" lvl="3" indent="-342900" hangingPunct="0">
              <a:buFont typeface="Wingdings" panose="05000000000000000000" pitchFamily="2" charset="2"/>
              <a:buChar char="q"/>
              <a:tabLst>
                <a:tab pos="642915" algn="l"/>
              </a:tabLst>
            </a:pPr>
            <a:endPar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1578757" lvl="3" indent="-342900" hangingPunct="0">
              <a:buFont typeface="Wingdings" panose="05000000000000000000" pitchFamily="2" charset="2"/>
              <a:buChar char="q"/>
              <a:tabLst>
                <a:tab pos="642915" algn="l"/>
              </a:tabLst>
            </a:pPr>
            <a:r>
              <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578757" lvl="3" indent="-342900" hangingPunct="0">
              <a:buFont typeface="Wingdings" panose="05000000000000000000" pitchFamily="2" charset="2"/>
              <a:buChar char="q"/>
              <a:tabLst>
                <a:tab pos="642915" algn="l"/>
              </a:tabLst>
            </a:pPr>
            <a:r>
              <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578757" lvl="3" indent="-342900" hangingPunct="0">
              <a:buFont typeface="Wingdings" panose="05000000000000000000" pitchFamily="2" charset="2"/>
              <a:buChar char="q"/>
              <a:tabLst>
                <a:tab pos="642915" algn="l"/>
              </a:tabLst>
            </a:pPr>
            <a:r>
              <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578757" lvl="3" indent="-342900" hangingPunct="0">
              <a:buFont typeface="Wingdings" panose="05000000000000000000" pitchFamily="2" charset="2"/>
              <a:buChar char="q"/>
              <a:tabLst>
                <a:tab pos="642915" algn="l"/>
              </a:tabLst>
            </a:pPr>
            <a:r>
              <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2171700" lvl="4" indent="-342900">
              <a:lnSpc>
                <a:spcPct val="107000"/>
              </a:lnSpc>
              <a:buFont typeface="Wingdings" panose="05000000000000000000" pitchFamily="2" charset="2"/>
              <a:buChar char="q"/>
            </a:pPr>
            <a:r>
              <a:rPr lang="en-US" sz="18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A Dream - Genesis 28:10–15 KJV</a:t>
            </a:r>
          </a:p>
          <a:p>
            <a:pPr marL="2171700" lvl="4" indent="-342900">
              <a:lnSpc>
                <a:spcPct val="107000"/>
              </a:lnSpc>
              <a:buFont typeface="Wingdings" panose="05000000000000000000" pitchFamily="2" charset="2"/>
              <a:buChar char="q"/>
            </a:pPr>
            <a:r>
              <a:rPr lang="en-US" sz="18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A Dedication = Genesis 28:16–22 KJV</a:t>
            </a:r>
          </a:p>
          <a:p>
            <a:pPr marL="1578757" lvl="3" indent="-342900" hangingPunct="0">
              <a:lnSpc>
                <a:spcPct val="107000"/>
              </a:lnSpc>
              <a:buFont typeface="Wingdings" panose="05000000000000000000" pitchFamily="2" charset="2"/>
              <a:buChar char="q"/>
              <a:tabLst>
                <a:tab pos="642915" algn="l"/>
              </a:tabLst>
            </a:pPr>
            <a:r>
              <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Bible Application</a:t>
            </a:r>
          </a:p>
          <a:p>
            <a:pPr marL="1578757" lvl="3" indent="-342900" hangingPunct="0">
              <a:buFont typeface="Wingdings" panose="05000000000000000000" pitchFamily="2" charset="2"/>
              <a:buChar char="q"/>
              <a:tabLst>
                <a:tab pos="642915" algn="l"/>
              </a:tabLst>
            </a:pPr>
            <a:r>
              <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Conclusion</a:t>
            </a:r>
          </a:p>
          <a:p>
            <a:pPr marL="1578757" lvl="3" indent="-342900" hangingPunct="0">
              <a:buFont typeface="Wingdings" panose="05000000000000000000" pitchFamily="2" charset="2"/>
              <a:buChar char="q"/>
              <a:tabLst>
                <a:tab pos="642915" algn="l"/>
              </a:tabLst>
            </a:pPr>
            <a:r>
              <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p>
          <a:p>
            <a:pPr marL="1578757" lvl="3" indent="-342900" hangingPunct="0">
              <a:buFont typeface="Wingdings" panose="05000000000000000000" pitchFamily="2" charset="2"/>
              <a:buChar char="q"/>
              <a:tabLst>
                <a:tab pos="642915" algn="l"/>
              </a:tabLst>
            </a:pPr>
            <a:endPar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578757" lvl="3" indent="-342900" hangingPunct="0">
              <a:buFont typeface="Wingdings" panose="05000000000000000000" pitchFamily="2" charset="2"/>
              <a:buChar char="q"/>
              <a:tabLst>
                <a:tab pos="642915" algn="l"/>
              </a:tabLst>
            </a:pPr>
            <a:endPar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p:txBody>
      </p:sp>
      <p:sp>
        <p:nvSpPr>
          <p:cNvPr id="21" name="TextBox 20">
            <a:extLst>
              <a:ext uri="{FF2B5EF4-FFF2-40B4-BE49-F238E27FC236}">
                <a16:creationId xmlns:a16="http://schemas.microsoft.com/office/drawing/2014/main" id="{B3CAC57E-4D14-40F9-82DA-1D7CFBC1A8AC}"/>
              </a:ext>
            </a:extLst>
          </p:cNvPr>
          <p:cNvSpPr txBox="1"/>
          <p:nvPr/>
        </p:nvSpPr>
        <p:spPr>
          <a:xfrm>
            <a:off x="152400" y="3"/>
            <a:ext cx="3460415" cy="584295"/>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OUTLINE</a:t>
            </a:r>
          </a:p>
        </p:txBody>
      </p:sp>
      <p:sp>
        <p:nvSpPr>
          <p:cNvPr id="22" name="Title 2">
            <a:extLst>
              <a:ext uri="{FF2B5EF4-FFF2-40B4-BE49-F238E27FC236}">
                <a16:creationId xmlns:a16="http://schemas.microsoft.com/office/drawing/2014/main" id="{8F68DF59-7286-4940-83AC-0942762905DB}"/>
              </a:ext>
            </a:extLst>
          </p:cNvPr>
          <p:cNvSpPr txBox="1">
            <a:spLocks/>
          </p:cNvSpPr>
          <p:nvPr/>
        </p:nvSpPr>
        <p:spPr>
          <a:xfrm>
            <a:off x="8383565" y="76200"/>
            <a:ext cx="3808435"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Jacob Sets Up a Sacred Pillar</a:t>
            </a:r>
          </a:p>
        </p:txBody>
      </p:sp>
      <p:grpSp>
        <p:nvGrpSpPr>
          <p:cNvPr id="23" name="Group 22">
            <a:extLst>
              <a:ext uri="{FF2B5EF4-FFF2-40B4-BE49-F238E27FC236}">
                <a16:creationId xmlns:a16="http://schemas.microsoft.com/office/drawing/2014/main" id="{E192ACE7-0D47-4DD7-AB55-1DD2F90581CD}"/>
              </a:ext>
            </a:extLst>
          </p:cNvPr>
          <p:cNvGrpSpPr/>
          <p:nvPr/>
        </p:nvGrpSpPr>
        <p:grpSpPr>
          <a:xfrm>
            <a:off x="-2198" y="904097"/>
            <a:ext cx="12391251" cy="2354777"/>
            <a:chOff x="94626" y="611724"/>
            <a:chExt cx="8767899" cy="1625975"/>
          </a:xfrm>
          <a:solidFill>
            <a:schemeClr val="accent6">
              <a:lumMod val="60000"/>
              <a:lumOff val="40000"/>
              <a:alpha val="30000"/>
            </a:schemeClr>
          </a:solidFill>
        </p:grpSpPr>
        <p:sp>
          <p:nvSpPr>
            <p:cNvPr id="24" name="Rectangle 23">
              <a:extLst>
                <a:ext uri="{FF2B5EF4-FFF2-40B4-BE49-F238E27FC236}">
                  <a16:creationId xmlns:a16="http://schemas.microsoft.com/office/drawing/2014/main" id="{69CEFE4A-6B6E-4728-B42A-C8F77D17A120}"/>
                </a:ext>
              </a:extLst>
            </p:cNvPr>
            <p:cNvSpPr/>
            <p:nvPr/>
          </p:nvSpPr>
          <p:spPr>
            <a:xfrm>
              <a:off x="94626" y="611724"/>
              <a:ext cx="8767899" cy="1625975"/>
            </a:xfrm>
            <a:prstGeom prst="rect">
              <a:avLst/>
            </a:prstGeom>
            <a:grp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914400"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Lesson Scripture: </a:t>
              </a: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Genesis 28:10–22</a:t>
              </a:r>
            </a:p>
            <a:p>
              <a:pPr marL="914400"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Lesson Focus: Invite God to be with you on the way. </a:t>
              </a:r>
            </a:p>
            <a:p>
              <a:pPr marL="914400"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Life Response:</a:t>
              </a:r>
            </a:p>
            <a:p>
              <a:pPr marL="914400"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Bible Application:</a:t>
              </a:r>
            </a:p>
            <a:p>
              <a:pPr marL="1371600" lvl="1"/>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ndParaRPr>
            </a:p>
            <a:p>
              <a:pPr marL="1371600" lvl="1"/>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ndParaRPr>
            </a:p>
          </p:txBody>
        </p:sp>
        <p:sp>
          <p:nvSpPr>
            <p:cNvPr id="25" name="TextBox 24">
              <a:extLst>
                <a:ext uri="{FF2B5EF4-FFF2-40B4-BE49-F238E27FC236}">
                  <a16:creationId xmlns:a16="http://schemas.microsoft.com/office/drawing/2014/main" id="{E60F60CB-9085-45BA-95A1-7A8237587305}"/>
                </a:ext>
              </a:extLst>
            </p:cNvPr>
            <p:cNvSpPr txBox="1"/>
            <p:nvPr/>
          </p:nvSpPr>
          <p:spPr>
            <a:xfrm>
              <a:off x="2306827" y="1404997"/>
              <a:ext cx="6347106" cy="318780"/>
            </a:xfrm>
            <a:prstGeom prst="rect">
              <a:avLst/>
            </a:prstGeom>
            <a:noFill/>
          </p:spPr>
          <p:txBody>
            <a:bodyPr wrap="square">
              <a:spAutoFit/>
            </a:bodyPr>
            <a:lstStyle/>
            <a:p>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Discuss how we can invite God to be with us in every circumstance. </a:t>
              </a:r>
            </a:p>
          </p:txBody>
        </p:sp>
      </p:grpSp>
      <p:cxnSp>
        <p:nvCxnSpPr>
          <p:cNvPr id="26" name="Straight Connector 25">
            <a:extLst>
              <a:ext uri="{FF2B5EF4-FFF2-40B4-BE49-F238E27FC236}">
                <a16:creationId xmlns:a16="http://schemas.microsoft.com/office/drawing/2014/main" id="{20C70E49-B2B9-42E3-A51E-1563A79CE1C4}"/>
              </a:ext>
            </a:extLst>
          </p:cNvPr>
          <p:cNvCxnSpPr>
            <a:cxnSpLocks/>
          </p:cNvCxnSpPr>
          <p:nvPr/>
        </p:nvCxnSpPr>
        <p:spPr>
          <a:xfrm>
            <a:off x="76197" y="595344"/>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Line 10">
            <a:extLst>
              <a:ext uri="{FF2B5EF4-FFF2-40B4-BE49-F238E27FC236}">
                <a16:creationId xmlns:a16="http://schemas.microsoft.com/office/drawing/2014/main" id="{9668BC52-3F14-425F-AA8C-99E40C6BB3DB}"/>
              </a:ext>
            </a:extLst>
          </p:cNvPr>
          <p:cNvSpPr>
            <a:spLocks noChangeShapeType="1"/>
          </p:cNvSpPr>
          <p:nvPr/>
        </p:nvSpPr>
        <p:spPr bwMode="auto">
          <a:xfrm flipV="1">
            <a:off x="110244" y="316798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5" name="TextBox 4">
            <a:extLst>
              <a:ext uri="{FF2B5EF4-FFF2-40B4-BE49-F238E27FC236}">
                <a16:creationId xmlns:a16="http://schemas.microsoft.com/office/drawing/2014/main" id="{46C4F7A6-E5E3-B534-83E3-6CAAF2829164}"/>
              </a:ext>
            </a:extLst>
          </p:cNvPr>
          <p:cNvSpPr txBox="1"/>
          <p:nvPr/>
        </p:nvSpPr>
        <p:spPr>
          <a:xfrm>
            <a:off x="2667000" y="1651071"/>
            <a:ext cx="8970062" cy="461665"/>
          </a:xfrm>
          <a:prstGeom prst="rect">
            <a:avLst/>
          </a:prstGeom>
          <a:noFill/>
        </p:spPr>
        <p:txBody>
          <a:bodyPr wrap="square">
            <a:spAutoFit/>
          </a:bodyPr>
          <a:lstStyle/>
          <a:p>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Discuss how we can invite God to be with us in every circumstance. </a:t>
            </a:r>
          </a:p>
        </p:txBody>
      </p:sp>
    </p:spTree>
    <p:extLst>
      <p:ext uri="{BB962C8B-B14F-4D97-AF65-F5344CB8AC3E}">
        <p14:creationId xmlns:p14="http://schemas.microsoft.com/office/powerpoint/2010/main" val="2484662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7249502-0DBC-4B37-94B5-23C5DA140438}"/>
              </a:ext>
            </a:extLst>
          </p:cNvPr>
          <p:cNvSpPr/>
          <p:nvPr/>
        </p:nvSpPr>
        <p:spPr>
          <a:xfrm flipH="1">
            <a:off x="9192018" y="2524709"/>
            <a:ext cx="3446158" cy="4409491"/>
          </a:xfrm>
          <a:prstGeom prst="ellipse">
            <a:avLst/>
          </a:prstGeom>
          <a:blipFill>
            <a:blip r:embed="rId3"/>
            <a:stretch>
              <a:fillRect l="-32434" r="-15713"/>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D12579F-ED0B-4F28-9022-D18F2789D03C}"/>
              </a:ext>
            </a:extLst>
          </p:cNvPr>
          <p:cNvSpPr/>
          <p:nvPr/>
        </p:nvSpPr>
        <p:spPr>
          <a:xfrm>
            <a:off x="631191" y="775597"/>
            <a:ext cx="8055610" cy="4199770"/>
          </a:xfrm>
          <a:prstGeom prst="rect">
            <a:avLst/>
          </a:prstGeom>
          <a:solidFill>
            <a:schemeClr val="accent6">
              <a:lumMod val="40000"/>
              <a:lumOff val="60000"/>
              <a:alpha val="4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32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Common Experiences, Different Paths</a:t>
            </a:r>
          </a:p>
          <a:p>
            <a:pPr lvl="1">
              <a:lnSpc>
                <a:spcPct val="107000"/>
              </a:lnSpc>
            </a:pPr>
            <a:r>
              <a:rPr lang="en-US" sz="2000" b="1" dirty="0">
                <a:solidFill>
                  <a:srgbClr val="002060"/>
                </a:solidFill>
                <a:effectLst/>
                <a:latin typeface="Gotham Medium" panose="02000604030000020004"/>
                <a:ea typeface="Calibri" panose="020F0502020204030204" pitchFamily="34" charset="0"/>
                <a:cs typeface="Calibri" panose="020F0502020204030204" pitchFamily="34" charset="0"/>
              </a:rPr>
              <a:t>Those who work with people may often find themselves traveling in unexpected (and perhaps unwanted) directions. This is true spiritually as well as physically, and one may result in the other. In the process, people find themselves taking roads much less traveled by others. The temptations of envy, pride, contempt, and indifference are common to all, but their intensities and timings threaten to derail our travels at our most vulnerable times. Moments of despair and a sense of defeat can overtake us as we search for that exit ramp that will lead to something different. When we go through painful experiences, we may think we are unique. But we are not unusual in that regard; we see it often in the Old Testament descendants of Abraham. </a:t>
            </a:r>
          </a:p>
        </p:txBody>
      </p: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46260" y="80994"/>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Jacob Sets Up a Sacred Pillar</a:t>
            </a: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4724400" cy="588140"/>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INTRODUCTION</a:t>
            </a:r>
          </a:p>
        </p:txBody>
      </p:sp>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63875"/>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525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DD35FE-1D8B-48FC-906F-5135DE05ADED}"/>
              </a:ext>
            </a:extLst>
          </p:cNvPr>
          <p:cNvSpPr/>
          <p:nvPr/>
        </p:nvSpPr>
        <p:spPr>
          <a:xfrm>
            <a:off x="37366" y="798180"/>
            <a:ext cx="12154633" cy="6212219"/>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0" y="685800"/>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46260" y="80994"/>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Jacob Sets Up a Sacred Pillar</a:t>
            </a: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4724400" cy="588140"/>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INTRODUCTION</a:t>
            </a:r>
          </a:p>
        </p:txBody>
      </p:sp>
      <p:graphicFrame>
        <p:nvGraphicFramePr>
          <p:cNvPr id="4" name="Diagram 3">
            <a:extLst>
              <a:ext uri="{FF2B5EF4-FFF2-40B4-BE49-F238E27FC236}">
                <a16:creationId xmlns:a16="http://schemas.microsoft.com/office/drawing/2014/main" id="{216879FF-9468-4E53-9956-1CED1C04A72A}"/>
              </a:ext>
            </a:extLst>
          </p:cNvPr>
          <p:cNvGraphicFramePr/>
          <p:nvPr>
            <p:extLst>
              <p:ext uri="{D42A27DB-BD31-4B8C-83A1-F6EECF244321}">
                <p14:modId xmlns:p14="http://schemas.microsoft.com/office/powerpoint/2010/main" val="3397474020"/>
              </p:ext>
            </p:extLst>
          </p:nvPr>
        </p:nvGraphicFramePr>
        <p:xfrm>
          <a:off x="475928" y="815436"/>
          <a:ext cx="11392634" cy="60739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48714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74473" y="80994"/>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Jacob Sets Up a Sacred Pillar</a:t>
            </a:r>
          </a:p>
        </p:txBody>
      </p:sp>
      <p:sp>
        <p:nvSpPr>
          <p:cNvPr id="29" name="TextBox 28">
            <a:extLst>
              <a:ext uri="{FF2B5EF4-FFF2-40B4-BE49-F238E27FC236}">
                <a16:creationId xmlns:a16="http://schemas.microsoft.com/office/drawing/2014/main" id="{94623693-3F29-41C2-8ECA-512EA43AF814}"/>
              </a:ext>
            </a:extLst>
          </p:cNvPr>
          <p:cNvSpPr txBox="1"/>
          <p:nvPr/>
        </p:nvSpPr>
        <p:spPr>
          <a:xfrm>
            <a:off x="32657" y="-10051"/>
            <a:ext cx="3444003" cy="584295"/>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CONTEXT</a:t>
            </a:r>
          </a:p>
        </p:txBody>
      </p:sp>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63875"/>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13AB1D7-E97A-4646-8BDD-A3E31B1B1AA2}"/>
              </a:ext>
            </a:extLst>
          </p:cNvPr>
          <p:cNvPicPr>
            <a:picLocks noChangeAspect="1"/>
          </p:cNvPicPr>
          <p:nvPr/>
        </p:nvPicPr>
        <p:blipFill>
          <a:blip r:embed="rId3"/>
          <a:srcRect l="1044" t="30665" r="-1044" b="14285"/>
          <a:stretch>
            <a:fillRect/>
          </a:stretch>
        </p:blipFill>
        <p:spPr>
          <a:xfrm>
            <a:off x="7239000" y="3259855"/>
            <a:ext cx="4975557" cy="3674345"/>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sp>
        <p:nvSpPr>
          <p:cNvPr id="27" name="Rectangle 26">
            <a:extLst>
              <a:ext uri="{FF2B5EF4-FFF2-40B4-BE49-F238E27FC236}">
                <a16:creationId xmlns:a16="http://schemas.microsoft.com/office/drawing/2014/main" id="{5D12579F-ED0B-4F28-9022-D18F2789D03C}"/>
              </a:ext>
            </a:extLst>
          </p:cNvPr>
          <p:cNvSpPr/>
          <p:nvPr/>
        </p:nvSpPr>
        <p:spPr>
          <a:xfrm>
            <a:off x="253024" y="628896"/>
            <a:ext cx="9982200" cy="2554384"/>
          </a:xfrm>
          <a:prstGeom prst="rect">
            <a:avLst/>
          </a:prstGeom>
          <a:solidFill>
            <a:schemeClr val="bg1">
              <a:alpha val="4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Genesis 12:1-3 begins the account of a family chosen to be a conduit of blessings to all nations. The text does not explain why God chose this family. The sins and various foibles of the members of that family line may sometimes leave us astonished. </a:t>
            </a:r>
            <a:endParaRPr lang="en-US" sz="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All that is no less true regarding a grandson of Abraham known as Jacob. The book of Genesis presents him as a deceitful person who schemed to take advantage of others. He swindled his brother, Esau, out of his birthright (Genesis 25:27-34). He deceived their father, Isaac, in taking Esau’s blessing (27:1-40). Later, Jacob was tricked by his father-in-law, Laban (29:15-27). Jacob tricked Laban in return (30:37-43), with even more deceit following (31:17-21). </a:t>
            </a:r>
          </a:p>
        </p:txBody>
      </p:sp>
      <p:sp>
        <p:nvSpPr>
          <p:cNvPr id="3" name="Rectangle 2">
            <a:extLst>
              <a:ext uri="{FF2B5EF4-FFF2-40B4-BE49-F238E27FC236}">
                <a16:creationId xmlns:a16="http://schemas.microsoft.com/office/drawing/2014/main" id="{666A7CA2-3700-C78B-19A2-E1AA1DB3069F}"/>
              </a:ext>
            </a:extLst>
          </p:cNvPr>
          <p:cNvSpPr/>
          <p:nvPr/>
        </p:nvSpPr>
        <p:spPr>
          <a:xfrm>
            <a:off x="253024" y="3124200"/>
            <a:ext cx="6985976" cy="2686087"/>
          </a:xfrm>
          <a:prstGeom prst="rect">
            <a:avLst/>
          </a:prstGeom>
          <a:solidFill>
            <a:schemeClr val="bg1">
              <a:alpha val="4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endParaRPr lang="en-US" sz="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Indeed, in the journey he was on in today’s lesson, Jacob was on the run from trouble— trouble of his own making. In conspiracy with his mother, his trip was one of self-exile so his brother wouldn’t kill him because of a deception (Genesis 27:41). Such a character would hardly seem to be a key person in God’s plan to bless all nations!</a:t>
            </a:r>
            <a:endParaRPr lang="en-US" sz="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Yet God worked His will through Jacob nonetheless. Ultimately, Jacob’s story is not about his search for God but God’s search for him. When found on a physical journey, Jacob began a spiritual journey as well. </a:t>
            </a:r>
          </a:p>
        </p:txBody>
      </p:sp>
    </p:spTree>
    <p:extLst>
      <p:ext uri="{BB962C8B-B14F-4D97-AF65-F5344CB8AC3E}">
        <p14:creationId xmlns:p14="http://schemas.microsoft.com/office/powerpoint/2010/main" val="2892897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DBF376-AAE5-4C57-B0E2-CE2FB14F47AE}"/>
              </a:ext>
            </a:extLst>
          </p:cNvPr>
          <p:cNvSpPr/>
          <p:nvPr/>
        </p:nvSpPr>
        <p:spPr>
          <a:xfrm flipH="1">
            <a:off x="37367" y="685800"/>
            <a:ext cx="12154633" cy="6212219"/>
          </a:xfrm>
          <a:prstGeom prst="rect">
            <a:avLst/>
          </a:prstGeom>
          <a:blipFill dpi="0" rotWithShape="1">
            <a:blip r:embed="rId3">
              <a:alphaModFix amt="4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0" y="685800"/>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37366" y="6858000"/>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46260" y="80994"/>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Jacob Sets Up a Sacred Pillar</a:t>
            </a: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4724400" cy="588140"/>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INTRODUCTION</a:t>
            </a:r>
          </a:p>
        </p:txBody>
      </p:sp>
      <p:sp>
        <p:nvSpPr>
          <p:cNvPr id="3" name="TextBox 2">
            <a:extLst>
              <a:ext uri="{FF2B5EF4-FFF2-40B4-BE49-F238E27FC236}">
                <a16:creationId xmlns:a16="http://schemas.microsoft.com/office/drawing/2014/main" id="{99F27F11-0FAB-D878-76AA-46F362331B71}"/>
              </a:ext>
            </a:extLst>
          </p:cNvPr>
          <p:cNvSpPr txBox="1"/>
          <p:nvPr/>
        </p:nvSpPr>
        <p:spPr>
          <a:xfrm>
            <a:off x="37365" y="726200"/>
            <a:ext cx="12117268" cy="6109365"/>
          </a:xfrm>
          <a:prstGeom prst="rect">
            <a:avLst/>
          </a:prstGeom>
          <a:solidFill>
            <a:schemeClr val="accent6">
              <a:lumMod val="20000"/>
              <a:lumOff val="80000"/>
              <a:alpha val="15000"/>
            </a:schemeClr>
          </a:solidFill>
        </p:spPr>
        <p:txBody>
          <a:bodyPr wrap="square">
            <a:spAutoFit/>
          </a:bodyPr>
          <a:lstStyle/>
          <a:p>
            <a:r>
              <a:rPr lang="en-US" sz="1800" kern="1200" dirty="0">
                <a:solidFill>
                  <a:schemeClr val="tx1"/>
                </a:solidFill>
                <a:effectLst>
                  <a:outerShdw blurRad="38100" dist="38100" dir="2700000" algn="tl">
                    <a:srgbClr val="000000">
                      <a:alpha val="43137"/>
                    </a:srgbClr>
                  </a:outerShdw>
                </a:effectLst>
                <a:latin typeface="Gotham Medium" panose="02000604030000020004"/>
              </a:rPr>
              <a:t>Abraham’s Dream</a:t>
            </a:r>
          </a:p>
          <a:p>
            <a:r>
              <a:rPr lang="en-US" sz="1600" kern="1200" dirty="0">
                <a:solidFill>
                  <a:schemeClr val="tx1"/>
                </a:solidFill>
                <a:effectLst>
                  <a:outerShdw blurRad="38100" dist="38100" dir="2700000" algn="tl">
                    <a:srgbClr val="000000">
                      <a:alpha val="43137"/>
                    </a:srgbClr>
                  </a:outerShdw>
                </a:effectLst>
                <a:latin typeface="Gotham Medium" panose="02000604030000020004"/>
              </a:rPr>
              <a:t>Jacob’s dream echoes a similar dream experience of his grandfather, Abraham, which is described in Genesis 15. In Abraham’s vision, God reveals Himself through a smoking firepot and a flaming torch that pass between the halves of sacrificed animals. While this imagery is not altogether clear to a modern audience, most read this as symbolizing the ratification of the covenant agreement (Gen. 15:17). This dream sequence signifies God’s promise to Abraham, assuring him of a multitude of descendants and the gift of the land. Both narratives underscore the theme of divine provision and promise. For Jacob, the dream at Bethel reaffirms God’s covenant promises made to Abraham, but God also personalizes these promises and grants Jacob confidence in his divine protection. </a:t>
            </a:r>
            <a:endParaRPr lang="en-US" sz="500" kern="1200" dirty="0">
              <a:solidFill>
                <a:schemeClr val="tx1"/>
              </a:solidFill>
              <a:effectLst>
                <a:outerShdw blurRad="38100" dist="38100" dir="2700000" algn="tl">
                  <a:srgbClr val="000000">
                    <a:alpha val="43137"/>
                  </a:srgbClr>
                </a:outerShdw>
              </a:effectLst>
              <a:latin typeface="Gotham Medium" panose="02000604030000020004"/>
            </a:endParaRPr>
          </a:p>
          <a:p>
            <a:r>
              <a:rPr lang="en-US" sz="500" kern="1200" dirty="0">
                <a:solidFill>
                  <a:schemeClr val="tx1"/>
                </a:solidFill>
                <a:effectLst>
                  <a:outerShdw blurRad="38100" dist="38100" dir="2700000" algn="tl">
                    <a:srgbClr val="000000">
                      <a:alpha val="43137"/>
                    </a:srgbClr>
                  </a:outerShdw>
                </a:effectLst>
                <a:latin typeface="Gotham Medium" panose="02000604030000020004"/>
              </a:rPr>
              <a:t> </a:t>
            </a:r>
          </a:p>
          <a:p>
            <a:r>
              <a:rPr lang="en-US" sz="1600" kern="1200" dirty="0">
                <a:solidFill>
                  <a:schemeClr val="tx1"/>
                </a:solidFill>
                <a:effectLst>
                  <a:outerShdw blurRad="38100" dist="38100" dir="2700000" algn="tl">
                    <a:srgbClr val="000000">
                      <a:alpha val="43137"/>
                    </a:srgbClr>
                  </a:outerShdw>
                </a:effectLst>
                <a:latin typeface="Gotham Medium" panose="02000604030000020004"/>
              </a:rPr>
              <a:t>God called Abraham to leave his home and to go out to a new land (Gen 12:1). Now God is traveling with Jacob while he searches for a place of refuge. When Jacob finds himself without hope and far from home, he discovers the profound truth that God is with him on his journey.  His realization of God’s presence causes him to dedicate the rest of his life to serving and worshiping Yahweh, the one true God of Abraham and Isaac. Though Jacob is in a desolate place, God will keep His promise to bring him back into his father’s house and reunite him with his brother in the years to come. </a:t>
            </a:r>
            <a:endParaRPr lang="en-US" sz="500" kern="1200" dirty="0">
              <a:solidFill>
                <a:schemeClr val="tx1"/>
              </a:solidFill>
              <a:effectLst>
                <a:outerShdw blurRad="38100" dist="38100" dir="2700000" algn="tl">
                  <a:srgbClr val="000000">
                    <a:alpha val="43137"/>
                  </a:srgbClr>
                </a:outerShdw>
              </a:effectLst>
              <a:latin typeface="Gotham Medium" panose="02000604030000020004"/>
            </a:endParaRPr>
          </a:p>
          <a:p>
            <a:r>
              <a:rPr lang="en-US" sz="500" kern="1200" dirty="0">
                <a:solidFill>
                  <a:schemeClr val="tx1"/>
                </a:solidFill>
                <a:effectLst>
                  <a:outerShdw blurRad="38100" dist="38100" dir="2700000" algn="tl">
                    <a:srgbClr val="000000">
                      <a:alpha val="43137"/>
                    </a:srgbClr>
                  </a:outerShdw>
                </a:effectLst>
                <a:latin typeface="Gotham Medium" panose="02000604030000020004"/>
              </a:rPr>
              <a:t> </a:t>
            </a:r>
          </a:p>
          <a:p>
            <a:r>
              <a:rPr lang="en-US" sz="1600" kern="1200" dirty="0">
                <a:solidFill>
                  <a:schemeClr val="tx1"/>
                </a:solidFill>
                <a:effectLst>
                  <a:outerShdw blurRad="38100" dist="38100" dir="2700000" algn="tl">
                    <a:srgbClr val="000000">
                      <a:alpha val="43137"/>
                    </a:srgbClr>
                  </a:outerShdw>
                </a:effectLst>
                <a:latin typeface="Gotham Medium" panose="02000604030000020004"/>
              </a:rPr>
              <a:t>Ascending and Descending on the Son In the Gospel of John, Jesus makes a profound declaration related to the content of this lesson: “Very truly I tell you, you will see heaven open, and the angels of God ascending and descending on the Son of Man” (John 1:51). This statement not only captures the attention of His disciples but also draws a direct parallel to the story of Jacob’s dream in Genesis 28:12. The angels ascending and descending in Genesis 28 serve to illustrate a deeper theological truth about Jesus’ own person and work. Like in the story of Jacob, Jesus is showing that God is active in the world. </a:t>
            </a:r>
            <a:endParaRPr lang="en-US" sz="500" kern="1200" dirty="0">
              <a:solidFill>
                <a:schemeClr val="tx1"/>
              </a:solidFill>
              <a:effectLst>
                <a:outerShdw blurRad="38100" dist="38100" dir="2700000" algn="tl">
                  <a:srgbClr val="000000">
                    <a:alpha val="43137"/>
                  </a:srgbClr>
                </a:outerShdw>
              </a:effectLst>
              <a:latin typeface="Gotham Medium" panose="02000604030000020004"/>
            </a:endParaRPr>
          </a:p>
          <a:p>
            <a:r>
              <a:rPr lang="en-US" sz="500" kern="1200" dirty="0">
                <a:solidFill>
                  <a:schemeClr val="tx1"/>
                </a:solidFill>
                <a:effectLst>
                  <a:outerShdw blurRad="38100" dist="38100" dir="2700000" algn="tl">
                    <a:srgbClr val="000000">
                      <a:alpha val="43137"/>
                    </a:srgbClr>
                  </a:outerShdw>
                </a:effectLst>
                <a:latin typeface="Gotham Medium" panose="02000604030000020004"/>
              </a:rPr>
              <a:t> </a:t>
            </a:r>
          </a:p>
          <a:p>
            <a:r>
              <a:rPr lang="en-US" sz="1600" kern="1200" dirty="0">
                <a:solidFill>
                  <a:schemeClr val="tx1"/>
                </a:solidFill>
                <a:effectLst>
                  <a:outerShdw blurRad="38100" dist="38100" dir="2700000" algn="tl">
                    <a:srgbClr val="000000">
                      <a:alpha val="43137"/>
                    </a:srgbClr>
                  </a:outerShdw>
                </a:effectLst>
                <a:latin typeface="Gotham Medium" panose="02000604030000020004"/>
              </a:rPr>
              <a:t>Additionally, by aligning Himself with the imagery of the stairway to heaven, Jesus indicates that He is the ultimate bridge between God and humans. This connection suggests that—through Jesus’ life, death, and resurrection—the divine promises of accessibility and closeness to God, first symbolized in Jacob’s dream, are fulfilled in Jesus. His ministry represents the actualization of God’s presence and salvation in the world, offering a living testimony of God’s purposes in heaven and on earth</a:t>
            </a:r>
            <a:r>
              <a:rPr lang="en-US" sz="1800" kern="1200" dirty="0">
                <a:solidFill>
                  <a:schemeClr val="tx1"/>
                </a:solidFill>
                <a:effectLst>
                  <a:outerShdw blurRad="38100" dist="38100" dir="2700000" algn="tl">
                    <a:srgbClr val="000000">
                      <a:alpha val="43137"/>
                    </a:srgbClr>
                  </a:outerShdw>
                </a:effectLst>
                <a:latin typeface="Gotham Medium" panose="02000604030000020004"/>
              </a:rPr>
              <a:t>. </a:t>
            </a:r>
          </a:p>
          <a:p>
            <a:endParaRPr lang="en-US" dirty="0">
              <a:effectLst>
                <a:outerShdw blurRad="38100" dist="38100" dir="2700000" algn="tl">
                  <a:srgbClr val="000000">
                    <a:alpha val="43137"/>
                  </a:srgbClr>
                </a:outerShdw>
              </a:effectLst>
              <a:latin typeface="Gotham Medium" panose="02000604030000020004"/>
            </a:endParaRPr>
          </a:p>
          <a:p>
            <a:endParaRPr lang="en-US" sz="1800" kern="1200" dirty="0">
              <a:solidFill>
                <a:schemeClr val="tx1"/>
              </a:solidFill>
              <a:effectLst>
                <a:outerShdw blurRad="38100" dist="38100" dir="2700000" algn="tl">
                  <a:srgbClr val="000000">
                    <a:alpha val="43137"/>
                  </a:srgbClr>
                </a:outerShdw>
              </a:effectLst>
              <a:latin typeface="Gotham Medium" panose="02000604030000020004"/>
            </a:endParaRPr>
          </a:p>
        </p:txBody>
      </p:sp>
    </p:spTree>
    <p:extLst>
      <p:ext uri="{BB962C8B-B14F-4D97-AF65-F5344CB8AC3E}">
        <p14:creationId xmlns:p14="http://schemas.microsoft.com/office/powerpoint/2010/main" val="2429234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C15FD0-0218-4DDC-B593-6377C2AE72DD}"/>
              </a:ext>
            </a:extLst>
          </p:cNvPr>
          <p:cNvSpPr/>
          <p:nvPr/>
        </p:nvSpPr>
        <p:spPr>
          <a:xfrm>
            <a:off x="90283" y="765988"/>
            <a:ext cx="12186226" cy="6212219"/>
          </a:xfrm>
          <a:prstGeom prst="rect">
            <a:avLst/>
          </a:prstGeom>
          <a:blipFill>
            <a:blip r:embed="rId3"/>
            <a:stretch>
              <a:fillRect l="-9616" r="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63875"/>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37366" y="6978207"/>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46260" y="80994"/>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Jacob Sets Up a Sacred Pillar</a:t>
            </a: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4724400" cy="588140"/>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INTRODUCTION</a:t>
            </a:r>
          </a:p>
        </p:txBody>
      </p:sp>
      <p:graphicFrame>
        <p:nvGraphicFramePr>
          <p:cNvPr id="2" name="Diagram 1">
            <a:extLst>
              <a:ext uri="{FF2B5EF4-FFF2-40B4-BE49-F238E27FC236}">
                <a16:creationId xmlns:a16="http://schemas.microsoft.com/office/drawing/2014/main" id="{1AD7DC7B-C047-47A1-8076-3CAA3F9E830D}"/>
              </a:ext>
            </a:extLst>
          </p:cNvPr>
          <p:cNvGraphicFramePr/>
          <p:nvPr>
            <p:extLst>
              <p:ext uri="{D42A27DB-BD31-4B8C-83A1-F6EECF244321}">
                <p14:modId xmlns:p14="http://schemas.microsoft.com/office/powerpoint/2010/main" val="214556033"/>
              </p:ext>
            </p:extLst>
          </p:nvPr>
        </p:nvGraphicFramePr>
        <p:xfrm>
          <a:off x="8001000" y="1179750"/>
          <a:ext cx="4191000" cy="5597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Line 10">
            <a:extLst>
              <a:ext uri="{FF2B5EF4-FFF2-40B4-BE49-F238E27FC236}">
                <a16:creationId xmlns:a16="http://schemas.microsoft.com/office/drawing/2014/main" id="{0C76946B-BF92-494A-B496-02B8F6E36F45}"/>
              </a:ext>
            </a:extLst>
          </p:cNvPr>
          <p:cNvSpPr>
            <a:spLocks noChangeShapeType="1"/>
          </p:cNvSpPr>
          <p:nvPr/>
        </p:nvSpPr>
        <p:spPr bwMode="auto">
          <a:xfrm flipV="1">
            <a:off x="178615" y="70222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Tree>
    <p:extLst>
      <p:ext uri="{BB962C8B-B14F-4D97-AF65-F5344CB8AC3E}">
        <p14:creationId xmlns:p14="http://schemas.microsoft.com/office/powerpoint/2010/main" val="2564358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erson building a stack of rocks&#10;&#10;AI-generated content may be incorrect.">
            <a:extLst>
              <a:ext uri="{FF2B5EF4-FFF2-40B4-BE49-F238E27FC236}">
                <a16:creationId xmlns:a16="http://schemas.microsoft.com/office/drawing/2014/main" id="{790C1097-1A82-0545-3C60-0E395F0E94B5}"/>
              </a:ext>
            </a:extLst>
          </p:cNvPr>
          <p:cNvPicPr>
            <a:picLocks noChangeAspect="1"/>
          </p:cNvPicPr>
          <p:nvPr/>
        </p:nvPicPr>
        <p:blipFill>
          <a:blip r:embed="rId3">
            <a:duotone>
              <a:schemeClr val="accent6">
                <a:shade val="45000"/>
                <a:satMod val="135000"/>
              </a:schemeClr>
              <a:prstClr val="white"/>
            </a:duotone>
          </a:blip>
          <a:stretch>
            <a:fillRect/>
          </a:stretch>
        </p:blipFill>
        <p:spPr>
          <a:xfrm>
            <a:off x="118466" y="798181"/>
            <a:ext cx="12033827" cy="6375400"/>
          </a:xfrm>
          <a:prstGeom prst="rect">
            <a:avLst/>
          </a:prstGeom>
        </p:spPr>
      </p:pic>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0" y="685800"/>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10650" y="6946015"/>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46260" y="80994"/>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Jacob Sets Up a Sacred Pillar</a:t>
            </a: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4724400" cy="588140"/>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INTRODUCTION</a:t>
            </a:r>
          </a:p>
        </p:txBody>
      </p:sp>
      <p:graphicFrame>
        <p:nvGraphicFramePr>
          <p:cNvPr id="4" name="Diagram 3">
            <a:extLst>
              <a:ext uri="{FF2B5EF4-FFF2-40B4-BE49-F238E27FC236}">
                <a16:creationId xmlns:a16="http://schemas.microsoft.com/office/drawing/2014/main" id="{216879FF-9468-4E53-9956-1CED1C04A72A}"/>
              </a:ext>
            </a:extLst>
          </p:cNvPr>
          <p:cNvGraphicFramePr/>
          <p:nvPr>
            <p:extLst>
              <p:ext uri="{D42A27DB-BD31-4B8C-83A1-F6EECF244321}">
                <p14:modId xmlns:p14="http://schemas.microsoft.com/office/powerpoint/2010/main" val="2636110151"/>
              </p:ext>
            </p:extLst>
          </p:nvPr>
        </p:nvGraphicFramePr>
        <p:xfrm>
          <a:off x="118467" y="1905000"/>
          <a:ext cx="5977534" cy="38510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a:extLst>
              <a:ext uri="{FF2B5EF4-FFF2-40B4-BE49-F238E27FC236}">
                <a16:creationId xmlns:a16="http://schemas.microsoft.com/office/drawing/2014/main" id="{4E087F14-9332-81F5-BFFA-E299185F6872}"/>
              </a:ext>
            </a:extLst>
          </p:cNvPr>
          <p:cNvGraphicFramePr/>
          <p:nvPr>
            <p:extLst>
              <p:ext uri="{D42A27DB-BD31-4B8C-83A1-F6EECF244321}">
                <p14:modId xmlns:p14="http://schemas.microsoft.com/office/powerpoint/2010/main" val="2457625110"/>
              </p:ext>
            </p:extLst>
          </p:nvPr>
        </p:nvGraphicFramePr>
        <p:xfrm>
          <a:off x="6225117" y="837360"/>
          <a:ext cx="5840397" cy="411564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932772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5597</TotalTime>
  <Words>6438</Words>
  <Application>Microsoft Office PowerPoint</Application>
  <PresentationFormat>Widescreen</PresentationFormat>
  <Paragraphs>321</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 Black</vt:lpstr>
      <vt:lpstr>Calibri</vt:lpstr>
      <vt:lpstr>Gotham Medium</vt:lpstr>
      <vt:lpstr>Helvetica Neue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Stanford Bowman</dc:creator>
  <cp:lastModifiedBy>Stanford Bowman</cp:lastModifiedBy>
  <cp:revision>42</cp:revision>
  <dcterms:created xsi:type="dcterms:W3CDTF">2020-11-21T22:39:58Z</dcterms:created>
  <dcterms:modified xsi:type="dcterms:W3CDTF">2025-06-24T23:50:50Z</dcterms:modified>
</cp:coreProperties>
</file>