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4" r:id="rId1"/>
  </p:sldMasterIdLst>
  <p:notesMasterIdLst>
    <p:notesMasterId r:id="rId16"/>
  </p:notesMasterIdLst>
  <p:sldIdLst>
    <p:sldId id="256" r:id="rId2"/>
    <p:sldId id="272" r:id="rId3"/>
    <p:sldId id="376" r:id="rId4"/>
    <p:sldId id="505" r:id="rId5"/>
    <p:sldId id="257" r:id="rId6"/>
    <p:sldId id="504" r:id="rId7"/>
    <p:sldId id="258" r:id="rId8"/>
    <p:sldId id="261" r:id="rId9"/>
    <p:sldId id="454" r:id="rId10"/>
    <p:sldId id="490" r:id="rId11"/>
    <p:sldId id="265" r:id="rId12"/>
    <p:sldId id="421" r:id="rId13"/>
    <p:sldId id="507" r:id="rId14"/>
    <p:sldId id="493" r:id="rId15"/>
  </p:sldIdLst>
  <p:sldSz cx="12192000" cy="6858000"/>
  <p:notesSz cx="6858000" cy="12192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9" autoAdjust="0"/>
    <p:restoredTop sz="48430" autoAdjust="0"/>
  </p:normalViewPr>
  <p:slideViewPr>
    <p:cSldViewPr snapToGrid="0" snapToObjects="1">
      <p:cViewPr varScale="1">
        <p:scale>
          <a:sx n="58" d="100"/>
          <a:sy n="58" d="100"/>
        </p:scale>
        <p:origin x="1210" y="53"/>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70" d="100"/>
        <a:sy n="17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anford Bowman" userId="6ede3e4e1afbea80" providerId="LiveId" clId="{5E8558FB-9D60-4710-A493-61EB11744BF7}"/>
    <pc:docChg chg="undo custSel addSld delSld modSld sldOrd">
      <pc:chgData name="Stanford Bowman" userId="6ede3e4e1afbea80" providerId="LiveId" clId="{5E8558FB-9D60-4710-A493-61EB11744BF7}" dt="2026-08-03T01:14:55.430" v="985" actId="18131"/>
      <pc:docMkLst>
        <pc:docMk/>
      </pc:docMkLst>
      <pc:sldChg chg="modSp mod">
        <pc:chgData name="Stanford Bowman" userId="6ede3e4e1afbea80" providerId="LiveId" clId="{5E8558FB-9D60-4710-A493-61EB11744BF7}" dt="2026-08-03T01:10:31.573" v="978" actId="948"/>
        <pc:sldMkLst>
          <pc:docMk/>
          <pc:sldMk cId="0" sldId="256"/>
        </pc:sldMkLst>
        <pc:spChg chg="mod">
          <ac:chgData name="Stanford Bowman" userId="6ede3e4e1afbea80" providerId="LiveId" clId="{5E8558FB-9D60-4710-A493-61EB11744BF7}" dt="2026-08-03T00:17:54.597" v="552" actId="14100"/>
          <ac:spMkLst>
            <pc:docMk/>
            <pc:sldMk cId="0" sldId="256"/>
            <ac:spMk id="5" creationId="{00000000-0000-0000-0000-000000000000}"/>
          </ac:spMkLst>
        </pc:spChg>
        <pc:spChg chg="mod">
          <ac:chgData name="Stanford Bowman" userId="6ede3e4e1afbea80" providerId="LiveId" clId="{5E8558FB-9D60-4710-A493-61EB11744BF7}" dt="2026-08-02T21:40:19.234" v="165" actId="404"/>
          <ac:spMkLst>
            <pc:docMk/>
            <pc:sldMk cId="0" sldId="256"/>
            <ac:spMk id="9" creationId="{00000000-0000-0000-0000-000000000000}"/>
          </ac:spMkLst>
        </pc:spChg>
        <pc:spChg chg="mod">
          <ac:chgData name="Stanford Bowman" userId="6ede3e4e1afbea80" providerId="LiveId" clId="{5E8558FB-9D60-4710-A493-61EB11744BF7}" dt="2026-08-03T01:10:31.573" v="978" actId="948"/>
          <ac:spMkLst>
            <pc:docMk/>
            <pc:sldMk cId="0" sldId="256"/>
            <ac:spMk id="10" creationId="{00000000-0000-0000-0000-000000000000}"/>
          </ac:spMkLst>
        </pc:spChg>
        <pc:picChg chg="mod">
          <ac:chgData name="Stanford Bowman" userId="6ede3e4e1afbea80" providerId="LiveId" clId="{5E8558FB-9D60-4710-A493-61EB11744BF7}" dt="2026-08-02T23:36:12.677" v="450" actId="1440"/>
          <ac:picMkLst>
            <pc:docMk/>
            <pc:sldMk cId="0" sldId="256"/>
            <ac:picMk id="11" creationId="{00000000-0000-0000-0000-000000000000}"/>
          </ac:picMkLst>
        </pc:picChg>
      </pc:sldChg>
      <pc:sldChg chg="addSp delSp modSp mod modNotesTx">
        <pc:chgData name="Stanford Bowman" userId="6ede3e4e1afbea80" providerId="LiveId" clId="{5E8558FB-9D60-4710-A493-61EB11744BF7}" dt="2026-08-03T01:11:39.920" v="981" actId="1076"/>
        <pc:sldMkLst>
          <pc:docMk/>
          <pc:sldMk cId="0" sldId="257"/>
        </pc:sldMkLst>
        <pc:spChg chg="del">
          <ac:chgData name="Stanford Bowman" userId="6ede3e4e1afbea80" providerId="LiveId" clId="{5E8558FB-9D60-4710-A493-61EB11744BF7}" dt="2026-08-03T01:07:44.928" v="973" actId="478"/>
          <ac:spMkLst>
            <pc:docMk/>
            <pc:sldMk cId="0" sldId="257"/>
            <ac:spMk id="2" creationId="{00000000-0000-0000-0000-000000000000}"/>
          </ac:spMkLst>
        </pc:spChg>
        <pc:spChg chg="mod">
          <ac:chgData name="Stanford Bowman" userId="6ede3e4e1afbea80" providerId="LiveId" clId="{5E8558FB-9D60-4710-A493-61EB11744BF7}" dt="2026-08-03T00:18:20.050" v="554" actId="14100"/>
          <ac:spMkLst>
            <pc:docMk/>
            <pc:sldMk cId="0" sldId="257"/>
            <ac:spMk id="5" creationId="{00000000-0000-0000-0000-000000000000}"/>
          </ac:spMkLst>
        </pc:spChg>
        <pc:spChg chg="del">
          <ac:chgData name="Stanford Bowman" userId="6ede3e4e1afbea80" providerId="LiveId" clId="{5E8558FB-9D60-4710-A493-61EB11744BF7}" dt="2026-08-02T21:37:00.259" v="136" actId="478"/>
          <ac:spMkLst>
            <pc:docMk/>
            <pc:sldMk cId="0" sldId="257"/>
            <ac:spMk id="6" creationId="{00000000-0000-0000-0000-000000000000}"/>
          </ac:spMkLst>
        </pc:spChg>
        <pc:spChg chg="mod">
          <ac:chgData name="Stanford Bowman" userId="6ede3e4e1afbea80" providerId="LiveId" clId="{5E8558FB-9D60-4710-A493-61EB11744BF7}" dt="2026-08-02T21:41:34.826" v="173" actId="6549"/>
          <ac:spMkLst>
            <pc:docMk/>
            <pc:sldMk cId="0" sldId="257"/>
            <ac:spMk id="9" creationId="{00000000-0000-0000-0000-000000000000}"/>
          </ac:spMkLst>
        </pc:spChg>
        <pc:spChg chg="add del mod">
          <ac:chgData name="Stanford Bowman" userId="6ede3e4e1afbea80" providerId="LiveId" clId="{5E8558FB-9D60-4710-A493-61EB11744BF7}" dt="2026-08-02T21:38:26.916" v="151" actId="478"/>
          <ac:spMkLst>
            <pc:docMk/>
            <pc:sldMk cId="0" sldId="257"/>
            <ac:spMk id="16" creationId="{C27675D7-42D8-8922-CCFE-02B36F8046C0}"/>
          </ac:spMkLst>
        </pc:spChg>
        <pc:spChg chg="add">
          <ac:chgData name="Stanford Bowman" userId="6ede3e4e1afbea80" providerId="LiveId" clId="{5E8558FB-9D60-4710-A493-61EB11744BF7}" dt="2026-08-02T21:38:22.612" v="150" actId="22"/>
          <ac:spMkLst>
            <pc:docMk/>
            <pc:sldMk cId="0" sldId="257"/>
            <ac:spMk id="18" creationId="{970605A1-FDC2-D135-936F-80B2C53F52C4}"/>
          </ac:spMkLst>
        </pc:spChg>
        <pc:spChg chg="add">
          <ac:chgData name="Stanford Bowman" userId="6ede3e4e1afbea80" providerId="LiveId" clId="{5E8558FB-9D60-4710-A493-61EB11744BF7}" dt="2026-08-03T01:07:45.320" v="974" actId="22"/>
          <ac:spMkLst>
            <pc:docMk/>
            <pc:sldMk cId="0" sldId="257"/>
            <ac:spMk id="20" creationId="{7019FA92-44A2-20C1-1630-BFC6FCEF0EAF}"/>
          </ac:spMkLst>
        </pc:spChg>
        <pc:picChg chg="mod">
          <ac:chgData name="Stanford Bowman" userId="6ede3e4e1afbea80" providerId="LiveId" clId="{5E8558FB-9D60-4710-A493-61EB11744BF7}" dt="2026-08-03T01:11:39.920" v="981" actId="1076"/>
          <ac:picMkLst>
            <pc:docMk/>
            <pc:sldMk cId="0" sldId="257"/>
            <ac:picMk id="11" creationId="{00000000-0000-0000-0000-000000000000}"/>
          </ac:picMkLst>
        </pc:picChg>
      </pc:sldChg>
      <pc:sldChg chg="addSp delSp modSp mod modNotesTx">
        <pc:chgData name="Stanford Bowman" userId="6ede3e4e1afbea80" providerId="LiveId" clId="{5E8558FB-9D60-4710-A493-61EB11744BF7}" dt="2026-08-03T01:06:31.201" v="934" actId="478"/>
        <pc:sldMkLst>
          <pc:docMk/>
          <pc:sldMk cId="0" sldId="258"/>
        </pc:sldMkLst>
        <pc:spChg chg="del">
          <ac:chgData name="Stanford Bowman" userId="6ede3e4e1afbea80" providerId="LiveId" clId="{5E8558FB-9D60-4710-A493-61EB11744BF7}" dt="2026-08-03T01:06:31.201" v="934" actId="478"/>
          <ac:spMkLst>
            <pc:docMk/>
            <pc:sldMk cId="0" sldId="258"/>
            <ac:spMk id="2" creationId="{00000000-0000-0000-0000-000000000000}"/>
          </ac:spMkLst>
        </pc:spChg>
        <pc:spChg chg="mod">
          <ac:chgData name="Stanford Bowman" userId="6ede3e4e1afbea80" providerId="LiveId" clId="{5E8558FB-9D60-4710-A493-61EB11744BF7}" dt="2026-08-03T00:20:58.678" v="556" actId="14100"/>
          <ac:spMkLst>
            <pc:docMk/>
            <pc:sldMk cId="0" sldId="258"/>
            <ac:spMk id="5" creationId="{00000000-0000-0000-0000-000000000000}"/>
          </ac:spMkLst>
        </pc:spChg>
        <pc:spChg chg="del">
          <ac:chgData name="Stanford Bowman" userId="6ede3e4e1afbea80" providerId="LiveId" clId="{5E8558FB-9D60-4710-A493-61EB11744BF7}" dt="2026-08-02T21:39:11.644" v="156" actId="478"/>
          <ac:spMkLst>
            <pc:docMk/>
            <pc:sldMk cId="0" sldId="258"/>
            <ac:spMk id="6" creationId="{00000000-0000-0000-0000-000000000000}"/>
          </ac:spMkLst>
        </pc:spChg>
        <pc:spChg chg="del mod">
          <ac:chgData name="Stanford Bowman" userId="6ede3e4e1afbea80" providerId="LiveId" clId="{5E8558FB-9D60-4710-A493-61EB11744BF7}" dt="2026-08-02T23:46:54.694" v="462" actId="478"/>
          <ac:spMkLst>
            <pc:docMk/>
            <pc:sldMk cId="0" sldId="258"/>
            <ac:spMk id="9" creationId="{00000000-0000-0000-0000-000000000000}"/>
          </ac:spMkLst>
        </pc:spChg>
        <pc:spChg chg="mod">
          <ac:chgData name="Stanford Bowman" userId="6ede3e4e1afbea80" providerId="LiveId" clId="{5E8558FB-9D60-4710-A493-61EB11744BF7}" dt="2026-08-02T23:57:40.213" v="525" actId="948"/>
          <ac:spMkLst>
            <pc:docMk/>
            <pc:sldMk cId="0" sldId="258"/>
            <ac:spMk id="10" creationId="{00000000-0000-0000-0000-000000000000}"/>
          </ac:spMkLst>
        </pc:spChg>
        <pc:spChg chg="mod">
          <ac:chgData name="Stanford Bowman" userId="6ede3e4e1afbea80" providerId="LiveId" clId="{5E8558FB-9D60-4710-A493-61EB11744BF7}" dt="2026-08-02T21:42:27.480" v="214" actId="207"/>
          <ac:spMkLst>
            <pc:docMk/>
            <pc:sldMk cId="0" sldId="258"/>
            <ac:spMk id="13" creationId="{7FE1807F-3652-FA7B-B9CD-7C849CFFF808}"/>
          </ac:spMkLst>
        </pc:spChg>
        <pc:spChg chg="del mod">
          <ac:chgData name="Stanford Bowman" userId="6ede3e4e1afbea80" providerId="LiveId" clId="{5E8558FB-9D60-4710-A493-61EB11744BF7}" dt="2026-08-02T23:49:20.413" v="489" actId="478"/>
          <ac:spMkLst>
            <pc:docMk/>
            <pc:sldMk cId="0" sldId="258"/>
            <ac:spMk id="15" creationId="{80F88CBA-36B1-B999-73A9-F1769CB056DE}"/>
          </ac:spMkLst>
        </pc:spChg>
        <pc:spChg chg="add">
          <ac:chgData name="Stanford Bowman" userId="6ede3e4e1afbea80" providerId="LiveId" clId="{5E8558FB-9D60-4710-A493-61EB11744BF7}" dt="2026-08-02T21:39:12.121" v="157" actId="22"/>
          <ac:spMkLst>
            <pc:docMk/>
            <pc:sldMk cId="0" sldId="258"/>
            <ac:spMk id="19" creationId="{4E391AEC-6FC5-126E-AF6E-3F9F4D784E4D}"/>
          </ac:spMkLst>
        </pc:spChg>
        <pc:spChg chg="add mod">
          <ac:chgData name="Stanford Bowman" userId="6ede3e4e1afbea80" providerId="LiveId" clId="{5E8558FB-9D60-4710-A493-61EB11744BF7}" dt="2026-08-02T23:57:14.012" v="523" actId="948"/>
          <ac:spMkLst>
            <pc:docMk/>
            <pc:sldMk cId="0" sldId="258"/>
            <ac:spMk id="21" creationId="{749C1C06-FFAA-4100-8827-263B3369C954}"/>
          </ac:spMkLst>
        </pc:spChg>
      </pc:sldChg>
      <pc:sldChg chg="addSp delSp modSp mod modNotesTx">
        <pc:chgData name="Stanford Bowman" userId="6ede3e4e1afbea80" providerId="LiveId" clId="{5E8558FB-9D60-4710-A493-61EB11744BF7}" dt="2026-08-03T01:06:26.292" v="933" actId="478"/>
        <pc:sldMkLst>
          <pc:docMk/>
          <pc:sldMk cId="0" sldId="261"/>
        </pc:sldMkLst>
        <pc:spChg chg="del">
          <ac:chgData name="Stanford Bowman" userId="6ede3e4e1afbea80" providerId="LiveId" clId="{5E8558FB-9D60-4710-A493-61EB11744BF7}" dt="2026-08-03T01:06:26.292" v="933" actId="478"/>
          <ac:spMkLst>
            <pc:docMk/>
            <pc:sldMk cId="0" sldId="261"/>
            <ac:spMk id="2" creationId="{00000000-0000-0000-0000-000000000000}"/>
          </ac:spMkLst>
        </pc:spChg>
        <pc:spChg chg="mod ord">
          <ac:chgData name="Stanford Bowman" userId="6ede3e4e1afbea80" providerId="LiveId" clId="{5E8558FB-9D60-4710-A493-61EB11744BF7}" dt="2026-08-03T00:17:24.956" v="550" actId="1076"/>
          <ac:spMkLst>
            <pc:docMk/>
            <pc:sldMk cId="0" sldId="261"/>
            <ac:spMk id="5" creationId="{00000000-0000-0000-0000-000000000000}"/>
          </ac:spMkLst>
        </pc:spChg>
        <pc:spChg chg="del">
          <ac:chgData name="Stanford Bowman" userId="6ede3e4e1afbea80" providerId="LiveId" clId="{5E8558FB-9D60-4710-A493-61EB11744BF7}" dt="2026-08-02T21:39:20.292" v="158" actId="478"/>
          <ac:spMkLst>
            <pc:docMk/>
            <pc:sldMk cId="0" sldId="261"/>
            <ac:spMk id="6" creationId="{00000000-0000-0000-0000-000000000000}"/>
          </ac:spMkLst>
        </pc:spChg>
        <pc:spChg chg="mod">
          <ac:chgData name="Stanford Bowman" userId="6ede3e4e1afbea80" providerId="LiveId" clId="{5E8558FB-9D60-4710-A493-61EB11744BF7}" dt="2026-08-03T00:04:52.357" v="539" actId="1035"/>
          <ac:spMkLst>
            <pc:docMk/>
            <pc:sldMk cId="0" sldId="261"/>
            <ac:spMk id="8" creationId="{00000000-0000-0000-0000-000000000000}"/>
          </ac:spMkLst>
        </pc:spChg>
        <pc:spChg chg="del mod">
          <ac:chgData name="Stanford Bowman" userId="6ede3e4e1afbea80" providerId="LiveId" clId="{5E8558FB-9D60-4710-A493-61EB11744BF7}" dt="2026-08-02T23:53:02.474" v="493" actId="478"/>
          <ac:spMkLst>
            <pc:docMk/>
            <pc:sldMk cId="0" sldId="261"/>
            <ac:spMk id="9" creationId="{00000000-0000-0000-0000-000000000000}"/>
          </ac:spMkLst>
        </pc:spChg>
        <pc:spChg chg="mod">
          <ac:chgData name="Stanford Bowman" userId="6ede3e4e1afbea80" providerId="LiveId" clId="{5E8558FB-9D60-4710-A493-61EB11744BF7}" dt="2026-08-03T00:08:49.613" v="544" actId="1076"/>
          <ac:spMkLst>
            <pc:docMk/>
            <pc:sldMk cId="0" sldId="261"/>
            <ac:spMk id="10" creationId="{00000000-0000-0000-0000-000000000000}"/>
          </ac:spMkLst>
        </pc:spChg>
        <pc:spChg chg="del mod">
          <ac:chgData name="Stanford Bowman" userId="6ede3e4e1afbea80" providerId="LiveId" clId="{5E8558FB-9D60-4710-A493-61EB11744BF7}" dt="2026-08-03T00:05:14.492" v="540" actId="478"/>
          <ac:spMkLst>
            <pc:docMk/>
            <pc:sldMk cId="0" sldId="261"/>
            <ac:spMk id="13" creationId="{8DDE656F-561E-DA81-731B-9D115A856785}"/>
          </ac:spMkLst>
        </pc:spChg>
        <pc:spChg chg="mod">
          <ac:chgData name="Stanford Bowman" userId="6ede3e4e1afbea80" providerId="LiveId" clId="{5E8558FB-9D60-4710-A493-61EB11744BF7}" dt="2026-08-02T21:44:47.308" v="232" actId="1037"/>
          <ac:spMkLst>
            <pc:docMk/>
            <pc:sldMk cId="0" sldId="261"/>
            <ac:spMk id="17" creationId="{9AFB3431-4D90-3A05-2946-93283134C470}"/>
          </ac:spMkLst>
        </pc:spChg>
        <pc:spChg chg="add ord">
          <ac:chgData name="Stanford Bowman" userId="6ede3e4e1afbea80" providerId="LiveId" clId="{5E8558FB-9D60-4710-A493-61EB11744BF7}" dt="2026-08-03T00:17:36.878" v="551" actId="166"/>
          <ac:spMkLst>
            <pc:docMk/>
            <pc:sldMk cId="0" sldId="261"/>
            <ac:spMk id="21" creationId="{F00F87BA-9A82-8A60-921A-7C5C916A35A8}"/>
          </ac:spMkLst>
        </pc:spChg>
        <pc:spChg chg="add mod">
          <ac:chgData name="Stanford Bowman" userId="6ede3e4e1afbea80" providerId="LiveId" clId="{5E8558FB-9D60-4710-A493-61EB11744BF7}" dt="2026-08-03T00:17:00.647" v="547" actId="12788"/>
          <ac:spMkLst>
            <pc:docMk/>
            <pc:sldMk cId="0" sldId="261"/>
            <ac:spMk id="25" creationId="{9CEC285E-1CD1-0E07-484D-435FF8B716E4}"/>
          </ac:spMkLst>
        </pc:spChg>
        <pc:picChg chg="del">
          <ac:chgData name="Stanford Bowman" userId="6ede3e4e1afbea80" providerId="LiveId" clId="{5E8558FB-9D60-4710-A493-61EB11744BF7}" dt="2026-08-02T23:40:29.343" v="452" actId="478"/>
          <ac:picMkLst>
            <pc:docMk/>
            <pc:sldMk cId="0" sldId="261"/>
            <ac:picMk id="11" creationId="{00000000-0000-0000-0000-000000000000}"/>
          </ac:picMkLst>
        </pc:picChg>
        <pc:picChg chg="add mod">
          <ac:chgData name="Stanford Bowman" userId="6ede3e4e1afbea80" providerId="LiveId" clId="{5E8558FB-9D60-4710-A493-61EB11744BF7}" dt="2026-08-03T00:17:00.647" v="547" actId="12788"/>
          <ac:picMkLst>
            <pc:docMk/>
            <pc:sldMk cId="0" sldId="261"/>
            <ac:picMk id="23" creationId="{5436EFBB-23C1-7C69-6988-668320FF7606}"/>
          </ac:picMkLst>
        </pc:picChg>
      </pc:sldChg>
      <pc:sldChg chg="addSp delSp modSp mod ord modNotesTx">
        <pc:chgData name="Stanford Bowman" userId="6ede3e4e1afbea80" providerId="LiveId" clId="{5E8558FB-9D60-4710-A493-61EB11744BF7}" dt="2026-08-03T01:06:15.270" v="932" actId="1036"/>
        <pc:sldMkLst>
          <pc:docMk/>
          <pc:sldMk cId="0" sldId="265"/>
        </pc:sldMkLst>
        <pc:spChg chg="del">
          <ac:chgData name="Stanford Bowman" userId="6ede3e4e1afbea80" providerId="LiveId" clId="{5E8558FB-9D60-4710-A493-61EB11744BF7}" dt="2026-08-03T01:06:06.533" v="917" actId="478"/>
          <ac:spMkLst>
            <pc:docMk/>
            <pc:sldMk cId="0" sldId="265"/>
            <ac:spMk id="2" creationId="{00000000-0000-0000-0000-000000000000}"/>
          </ac:spMkLst>
        </pc:spChg>
        <pc:spChg chg="del">
          <ac:chgData name="Stanford Bowman" userId="6ede3e4e1afbea80" providerId="LiveId" clId="{5E8558FB-9D60-4710-A493-61EB11744BF7}" dt="2026-08-02T21:27:55.354" v="32" actId="478"/>
          <ac:spMkLst>
            <pc:docMk/>
            <pc:sldMk cId="0" sldId="265"/>
            <ac:spMk id="3" creationId="{00000000-0000-0000-0000-000000000000}"/>
          </ac:spMkLst>
        </pc:spChg>
        <pc:spChg chg="mod">
          <ac:chgData name="Stanford Bowman" userId="6ede3e4e1afbea80" providerId="LiveId" clId="{5E8558FB-9D60-4710-A493-61EB11744BF7}" dt="2026-08-03T01:06:15.270" v="932" actId="1036"/>
          <ac:spMkLst>
            <pc:docMk/>
            <pc:sldMk cId="0" sldId="265"/>
            <ac:spMk id="4" creationId="{00000000-0000-0000-0000-000000000000}"/>
          </ac:spMkLst>
        </pc:spChg>
        <pc:spChg chg="del">
          <ac:chgData name="Stanford Bowman" userId="6ede3e4e1afbea80" providerId="LiveId" clId="{5E8558FB-9D60-4710-A493-61EB11744BF7}" dt="2026-08-02T21:37:51.671" v="146" actId="478"/>
          <ac:spMkLst>
            <pc:docMk/>
            <pc:sldMk cId="0" sldId="265"/>
            <ac:spMk id="6" creationId="{00000000-0000-0000-0000-000000000000}"/>
          </ac:spMkLst>
        </pc:spChg>
        <pc:spChg chg="mod">
          <ac:chgData name="Stanford Bowman" userId="6ede3e4e1afbea80" providerId="LiveId" clId="{5E8558FB-9D60-4710-A493-61EB11744BF7}" dt="2026-08-03T01:03:57.381" v="912" actId="14100"/>
          <ac:spMkLst>
            <pc:docMk/>
            <pc:sldMk cId="0" sldId="265"/>
            <ac:spMk id="9" creationId="{00000000-0000-0000-0000-000000000000}"/>
          </ac:spMkLst>
        </pc:spChg>
        <pc:spChg chg="mod">
          <ac:chgData name="Stanford Bowman" userId="6ede3e4e1afbea80" providerId="LiveId" clId="{5E8558FB-9D60-4710-A493-61EB11744BF7}" dt="2026-08-03T00:58:04.605" v="839" actId="120"/>
          <ac:spMkLst>
            <pc:docMk/>
            <pc:sldMk cId="0" sldId="265"/>
            <ac:spMk id="10" creationId="{00000000-0000-0000-0000-000000000000}"/>
          </ac:spMkLst>
        </pc:spChg>
        <pc:spChg chg="add">
          <ac:chgData name="Stanford Bowman" userId="6ede3e4e1afbea80" providerId="LiveId" clId="{5E8558FB-9D60-4710-A493-61EB11744BF7}" dt="2026-08-02T21:27:56.917" v="33" actId="22"/>
          <ac:spMkLst>
            <pc:docMk/>
            <pc:sldMk cId="0" sldId="265"/>
            <ac:spMk id="13" creationId="{CB8CD959-7689-397D-E736-0D137C9A263E}"/>
          </ac:spMkLst>
        </pc:spChg>
        <pc:spChg chg="add">
          <ac:chgData name="Stanford Bowman" userId="6ede3e4e1afbea80" providerId="LiveId" clId="{5E8558FB-9D60-4710-A493-61EB11744BF7}" dt="2026-08-02T21:37:52.212" v="147" actId="22"/>
          <ac:spMkLst>
            <pc:docMk/>
            <pc:sldMk cId="0" sldId="265"/>
            <ac:spMk id="15" creationId="{AF9EFDDE-ADB6-4F81-5A11-46B080C23873}"/>
          </ac:spMkLst>
        </pc:spChg>
        <pc:spChg chg="add mod">
          <ac:chgData name="Stanford Bowman" userId="6ede3e4e1afbea80" providerId="LiveId" clId="{5E8558FB-9D60-4710-A493-61EB11744BF7}" dt="2026-08-03T01:03:24.160" v="875" actId="2711"/>
          <ac:spMkLst>
            <pc:docMk/>
            <pc:sldMk cId="0" sldId="265"/>
            <ac:spMk id="17" creationId="{66D8BC95-6E32-B0C8-144A-11FEAA904C1D}"/>
          </ac:spMkLst>
        </pc:spChg>
        <pc:spChg chg="add">
          <ac:chgData name="Stanford Bowman" userId="6ede3e4e1afbea80" providerId="LiveId" clId="{5E8558FB-9D60-4710-A493-61EB11744BF7}" dt="2026-08-03T01:06:08.440" v="918" actId="22"/>
          <ac:spMkLst>
            <pc:docMk/>
            <pc:sldMk cId="0" sldId="265"/>
            <ac:spMk id="19" creationId="{7B85DF0D-0596-C06D-7DC7-6C06390C46F9}"/>
          </ac:spMkLst>
        </pc:spChg>
      </pc:sldChg>
      <pc:sldChg chg="del">
        <pc:chgData name="Stanford Bowman" userId="6ede3e4e1afbea80" providerId="LiveId" clId="{5E8558FB-9D60-4710-A493-61EB11744BF7}" dt="2026-08-03T01:04:15.318" v="913" actId="47"/>
        <pc:sldMkLst>
          <pc:docMk/>
          <pc:sldMk cId="1617635989" sldId="266"/>
        </pc:sldMkLst>
      </pc:sldChg>
      <pc:sldChg chg="delSp modSp mod">
        <pc:chgData name="Stanford Bowman" userId="6ede3e4e1afbea80" providerId="LiveId" clId="{5E8558FB-9D60-4710-A493-61EB11744BF7}" dt="2026-08-02T21:35:40.060" v="127" actId="478"/>
        <pc:sldMkLst>
          <pc:docMk/>
          <pc:sldMk cId="386776164" sldId="272"/>
        </pc:sldMkLst>
        <pc:spChg chg="del">
          <ac:chgData name="Stanford Bowman" userId="6ede3e4e1afbea80" providerId="LiveId" clId="{5E8558FB-9D60-4710-A493-61EB11744BF7}" dt="2026-08-02T21:35:40.060" v="127" actId="478"/>
          <ac:spMkLst>
            <pc:docMk/>
            <pc:sldMk cId="386776164" sldId="272"/>
            <ac:spMk id="3" creationId="{A70F931F-F271-9A7B-CA9B-F99648EF5E57}"/>
          </ac:spMkLst>
        </pc:spChg>
        <pc:spChg chg="mod">
          <ac:chgData name="Stanford Bowman" userId="6ede3e4e1afbea80" providerId="LiveId" clId="{5E8558FB-9D60-4710-A493-61EB11744BF7}" dt="2026-08-02T21:32:59.167" v="94" actId="207"/>
          <ac:spMkLst>
            <pc:docMk/>
            <pc:sldMk cId="386776164" sldId="272"/>
            <ac:spMk id="11" creationId="{0F861137-455F-4156-A89B-7B5E22E8E984}"/>
          </ac:spMkLst>
        </pc:spChg>
        <pc:spChg chg="mod">
          <ac:chgData name="Stanford Bowman" userId="6ede3e4e1afbea80" providerId="LiveId" clId="{5E8558FB-9D60-4710-A493-61EB11744BF7}" dt="2026-08-02T21:35:08.711" v="126" actId="121"/>
          <ac:spMkLst>
            <pc:docMk/>
            <pc:sldMk cId="386776164" sldId="272"/>
            <ac:spMk id="16" creationId="{42D81312-EC24-4AE0-B13D-2FAB2FD9637B}"/>
          </ac:spMkLst>
        </pc:spChg>
        <pc:grpChg chg="mod">
          <ac:chgData name="Stanford Bowman" userId="6ede3e4e1afbea80" providerId="LiveId" clId="{5E8558FB-9D60-4710-A493-61EB11744BF7}" dt="2026-08-02T21:34:50.302" v="121" actId="1036"/>
          <ac:grpSpMkLst>
            <pc:docMk/>
            <pc:sldMk cId="386776164" sldId="272"/>
            <ac:grpSpMk id="2" creationId="{B3AD8BD7-F484-4BDA-B563-3B8F80ACD9F3}"/>
          </ac:grpSpMkLst>
        </pc:grpChg>
      </pc:sldChg>
      <pc:sldChg chg="addSp delSp modSp mod modNotesTx">
        <pc:chgData name="Stanford Bowman" userId="6ede3e4e1afbea80" providerId="LiveId" clId="{5E8558FB-9D60-4710-A493-61EB11744BF7}" dt="2026-08-03T00:31:23.673" v="565" actId="6549"/>
        <pc:sldMkLst>
          <pc:docMk/>
          <pc:sldMk cId="2238643239" sldId="376"/>
        </pc:sldMkLst>
        <pc:spChg chg="del mod">
          <ac:chgData name="Stanford Bowman" userId="6ede3e4e1afbea80" providerId="LiveId" clId="{5E8558FB-9D60-4710-A493-61EB11744BF7}" dt="2026-08-02T21:36:24.686" v="131" actId="21"/>
          <ac:spMkLst>
            <pc:docMk/>
            <pc:sldMk cId="2238643239" sldId="376"/>
            <ac:spMk id="2" creationId="{3F4993CE-58F6-0488-64DF-67952971B84B}"/>
          </ac:spMkLst>
        </pc:spChg>
        <pc:spChg chg="del">
          <ac:chgData name="Stanford Bowman" userId="6ede3e4e1afbea80" providerId="LiveId" clId="{5E8558FB-9D60-4710-A493-61EB11744BF7}" dt="2026-08-02T21:38:34.572" v="152" actId="478"/>
          <ac:spMkLst>
            <pc:docMk/>
            <pc:sldMk cId="2238643239" sldId="376"/>
            <ac:spMk id="4" creationId="{362927F2-B7F7-F62E-EBFE-D728DFA8EE4D}"/>
          </ac:spMkLst>
        </pc:spChg>
        <pc:spChg chg="add">
          <ac:chgData name="Stanford Bowman" userId="6ede3e4e1afbea80" providerId="LiveId" clId="{5E8558FB-9D60-4710-A493-61EB11744BF7}" dt="2026-08-02T21:38:35.005" v="153" actId="22"/>
          <ac:spMkLst>
            <pc:docMk/>
            <pc:sldMk cId="2238643239" sldId="376"/>
            <ac:spMk id="7" creationId="{E530D309-252C-8F48-1FED-2EDA6B44B75C}"/>
          </ac:spMkLst>
        </pc:spChg>
        <pc:spChg chg="mod">
          <ac:chgData name="Stanford Bowman" userId="6ede3e4e1afbea80" providerId="LiveId" clId="{5E8558FB-9D60-4710-A493-61EB11744BF7}" dt="2026-08-02T21:30:48.297" v="68" actId="207"/>
          <ac:spMkLst>
            <pc:docMk/>
            <pc:sldMk cId="2238643239" sldId="376"/>
            <ac:spMk id="10" creationId="{9BD83D4C-0F41-4852-A1A9-FD8CB2A889C5}"/>
          </ac:spMkLst>
        </pc:spChg>
        <pc:spChg chg="mod">
          <ac:chgData name="Stanford Bowman" userId="6ede3e4e1afbea80" providerId="LiveId" clId="{5E8558FB-9D60-4710-A493-61EB11744BF7}" dt="2026-08-02T21:32:19.135" v="91" actId="14100"/>
          <ac:spMkLst>
            <pc:docMk/>
            <pc:sldMk cId="2238643239" sldId="376"/>
            <ac:spMk id="11" creationId="{461B9C3C-B554-4BCD-9A48-8B99E466A7B0}"/>
          </ac:spMkLst>
        </pc:spChg>
        <pc:spChg chg="mod">
          <ac:chgData name="Stanford Bowman" userId="6ede3e4e1afbea80" providerId="LiveId" clId="{5E8558FB-9D60-4710-A493-61EB11744BF7}" dt="2026-08-02T21:31:51.250" v="87" actId="552"/>
          <ac:spMkLst>
            <pc:docMk/>
            <pc:sldMk cId="2238643239" sldId="376"/>
            <ac:spMk id="12" creationId="{ABF83872-7C74-4ADB-B190-B9D9A9D4BC8A}"/>
          </ac:spMkLst>
        </pc:spChg>
        <pc:spChg chg="mod">
          <ac:chgData name="Stanford Bowman" userId="6ede3e4e1afbea80" providerId="LiveId" clId="{5E8558FB-9D60-4710-A493-61EB11744BF7}" dt="2026-08-02T21:30:41.185" v="67" actId="207"/>
          <ac:spMkLst>
            <pc:docMk/>
            <pc:sldMk cId="2238643239" sldId="376"/>
            <ac:spMk id="13" creationId="{10AEB2E7-02ED-48F9-A1FD-DF1A8AF26EA5}"/>
          </ac:spMkLst>
        </pc:spChg>
        <pc:spChg chg="mod">
          <ac:chgData name="Stanford Bowman" userId="6ede3e4e1afbea80" providerId="LiveId" clId="{5E8558FB-9D60-4710-A493-61EB11744BF7}" dt="2026-08-02T21:31:51.250" v="87" actId="552"/>
          <ac:spMkLst>
            <pc:docMk/>
            <pc:sldMk cId="2238643239" sldId="376"/>
            <ac:spMk id="24" creationId="{69CEFE4A-6B6E-4728-B42A-C8F77D17A120}"/>
          </ac:spMkLst>
        </pc:spChg>
        <pc:spChg chg="mod">
          <ac:chgData name="Stanford Bowman" userId="6ede3e4e1afbea80" providerId="LiveId" clId="{5E8558FB-9D60-4710-A493-61EB11744BF7}" dt="2026-08-02T21:30:48.297" v="68" actId="207"/>
          <ac:spMkLst>
            <pc:docMk/>
            <pc:sldMk cId="2238643239" sldId="376"/>
            <ac:spMk id="25" creationId="{E60F60CB-9085-45BA-95A1-7A8237587305}"/>
          </ac:spMkLst>
        </pc:spChg>
        <pc:picChg chg="mod">
          <ac:chgData name="Stanford Bowman" userId="6ede3e4e1afbea80" providerId="LiveId" clId="{5E8558FB-9D60-4710-A493-61EB11744BF7}" dt="2026-08-02T21:29:16.786" v="53" actId="1038"/>
          <ac:picMkLst>
            <pc:docMk/>
            <pc:sldMk cId="2238643239" sldId="376"/>
            <ac:picMk id="5" creationId="{E68D8E22-2BBE-3164-2235-307F03D3C0A0}"/>
          </ac:picMkLst>
        </pc:picChg>
      </pc:sldChg>
      <pc:sldChg chg="addSp modSp mod modNotesTx">
        <pc:chgData name="Stanford Bowman" userId="6ede3e4e1afbea80" providerId="LiveId" clId="{5E8558FB-9D60-4710-A493-61EB11744BF7}" dt="2026-08-02T23:26:50.275" v="443" actId="207"/>
        <pc:sldMkLst>
          <pc:docMk/>
          <pc:sldMk cId="597131914" sldId="421"/>
        </pc:sldMkLst>
        <pc:spChg chg="mod">
          <ac:chgData name="Stanford Bowman" userId="6ede3e4e1afbea80" providerId="LiveId" clId="{5E8558FB-9D60-4710-A493-61EB11744BF7}" dt="2026-08-02T23:24:26.916" v="413" actId="6549"/>
          <ac:spMkLst>
            <pc:docMk/>
            <pc:sldMk cId="597131914" sldId="421"/>
            <ac:spMk id="6" creationId="{246C3F00-9A9C-E075-EC83-77366E511947}"/>
          </ac:spMkLst>
        </pc:spChg>
        <pc:spChg chg="add">
          <ac:chgData name="Stanford Bowman" userId="6ede3e4e1afbea80" providerId="LiveId" clId="{5E8558FB-9D60-4710-A493-61EB11744BF7}" dt="2026-08-02T21:37:42.207" v="145" actId="22"/>
          <ac:spMkLst>
            <pc:docMk/>
            <pc:sldMk cId="597131914" sldId="421"/>
            <ac:spMk id="10" creationId="{772B2E63-1FB3-A714-D71C-9B771E7215EE}"/>
          </ac:spMkLst>
        </pc:spChg>
        <pc:spChg chg="mod">
          <ac:chgData name="Stanford Bowman" userId="6ede3e4e1afbea80" providerId="LiveId" clId="{5E8558FB-9D60-4710-A493-61EB11744BF7}" dt="2026-08-02T23:26:50.275" v="443" actId="207"/>
          <ac:spMkLst>
            <pc:docMk/>
            <pc:sldMk cId="597131914" sldId="421"/>
            <ac:spMk id="15" creationId="{19D84E3C-EC1C-40A8-9BE4-CB83B851C0AC}"/>
          </ac:spMkLst>
        </pc:spChg>
      </pc:sldChg>
      <pc:sldChg chg="del">
        <pc:chgData name="Stanford Bowman" userId="6ede3e4e1afbea80" providerId="LiveId" clId="{5E8558FB-9D60-4710-A493-61EB11744BF7}" dt="2026-08-03T01:04:15.318" v="913" actId="47"/>
        <pc:sldMkLst>
          <pc:docMk/>
          <pc:sldMk cId="4073456698" sldId="440"/>
        </pc:sldMkLst>
      </pc:sldChg>
      <pc:sldChg chg="del">
        <pc:chgData name="Stanford Bowman" userId="6ede3e4e1afbea80" providerId="LiveId" clId="{5E8558FB-9D60-4710-A493-61EB11744BF7}" dt="2026-08-03T01:04:15.318" v="913" actId="47"/>
        <pc:sldMkLst>
          <pc:docMk/>
          <pc:sldMk cId="3097525468" sldId="443"/>
        </pc:sldMkLst>
      </pc:sldChg>
      <pc:sldChg chg="del">
        <pc:chgData name="Stanford Bowman" userId="6ede3e4e1afbea80" providerId="LiveId" clId="{5E8558FB-9D60-4710-A493-61EB11744BF7}" dt="2026-08-03T01:04:15.318" v="913" actId="47"/>
        <pc:sldMkLst>
          <pc:docMk/>
          <pc:sldMk cId="1172392015" sldId="452"/>
        </pc:sldMkLst>
      </pc:sldChg>
      <pc:sldChg chg="addSp delSp modSp mod modNotesTx">
        <pc:chgData name="Stanford Bowman" userId="6ede3e4e1afbea80" providerId="LiveId" clId="{5E8558FB-9D60-4710-A493-61EB11744BF7}" dt="2026-08-03T00:53:43.362" v="838" actId="20577"/>
        <pc:sldMkLst>
          <pc:docMk/>
          <pc:sldMk cId="3231244872" sldId="454"/>
        </pc:sldMkLst>
        <pc:spChg chg="del">
          <ac:chgData name="Stanford Bowman" userId="6ede3e4e1afbea80" providerId="LiveId" clId="{5E8558FB-9D60-4710-A493-61EB11744BF7}" dt="2026-08-02T21:37:34.021" v="143" actId="478"/>
          <ac:spMkLst>
            <pc:docMk/>
            <pc:sldMk cId="3231244872" sldId="454"/>
            <ac:spMk id="3" creationId="{A3A93282-C65E-E19A-BA81-D20B6249A8FD}"/>
          </ac:spMkLst>
        </pc:spChg>
        <pc:spChg chg="add">
          <ac:chgData name="Stanford Bowman" userId="6ede3e4e1afbea80" providerId="LiveId" clId="{5E8558FB-9D60-4710-A493-61EB11744BF7}" dt="2026-08-02T21:37:34.531" v="144" actId="22"/>
          <ac:spMkLst>
            <pc:docMk/>
            <pc:sldMk cId="3231244872" sldId="454"/>
            <ac:spMk id="7" creationId="{5C0DE9DE-4933-5F71-D729-23626195DC1D}"/>
          </ac:spMkLst>
        </pc:spChg>
        <pc:spChg chg="mod">
          <ac:chgData name="Stanford Bowman" userId="6ede3e4e1afbea80" providerId="LiveId" clId="{5E8558FB-9D60-4710-A493-61EB11744BF7}" dt="2026-08-03T00:21:20.595" v="559" actId="207"/>
          <ac:spMkLst>
            <pc:docMk/>
            <pc:sldMk cId="3231244872" sldId="454"/>
            <ac:spMk id="18" creationId="{31BEEB90-7597-4769-AB1C-7A08AF233D8D}"/>
          </ac:spMkLst>
        </pc:spChg>
      </pc:sldChg>
      <pc:sldChg chg="del">
        <pc:chgData name="Stanford Bowman" userId="6ede3e4e1afbea80" providerId="LiveId" clId="{5E8558FB-9D60-4710-A493-61EB11744BF7}" dt="2026-08-03T01:04:15.318" v="913" actId="47"/>
        <pc:sldMkLst>
          <pc:docMk/>
          <pc:sldMk cId="2270797631" sldId="456"/>
        </pc:sldMkLst>
      </pc:sldChg>
      <pc:sldChg chg="del">
        <pc:chgData name="Stanford Bowman" userId="6ede3e4e1afbea80" providerId="LiveId" clId="{5E8558FB-9D60-4710-A493-61EB11744BF7}" dt="2026-08-03T01:04:15.318" v="913" actId="47"/>
        <pc:sldMkLst>
          <pc:docMk/>
          <pc:sldMk cId="380905856" sldId="468"/>
        </pc:sldMkLst>
      </pc:sldChg>
      <pc:sldChg chg="del">
        <pc:chgData name="Stanford Bowman" userId="6ede3e4e1afbea80" providerId="LiveId" clId="{5E8558FB-9D60-4710-A493-61EB11744BF7}" dt="2026-08-03T01:04:15.318" v="913" actId="47"/>
        <pc:sldMkLst>
          <pc:docMk/>
          <pc:sldMk cId="1763860522" sldId="469"/>
        </pc:sldMkLst>
      </pc:sldChg>
      <pc:sldChg chg="addSp delSp modSp mod modNotesTx">
        <pc:chgData name="Stanford Bowman" userId="6ede3e4e1afbea80" providerId="LiveId" clId="{5E8558FB-9D60-4710-A493-61EB11744BF7}" dt="2026-08-02T23:28:01.131" v="449" actId="15"/>
        <pc:sldMkLst>
          <pc:docMk/>
          <pc:sldMk cId="559252659" sldId="490"/>
        </pc:sldMkLst>
        <pc:spChg chg="mod">
          <ac:chgData name="Stanford Bowman" userId="6ede3e4e1afbea80" providerId="LiveId" clId="{5E8558FB-9D60-4710-A493-61EB11744BF7}" dt="2026-08-02T23:27:44.659" v="446"/>
          <ac:spMkLst>
            <pc:docMk/>
            <pc:sldMk cId="559252659" sldId="490"/>
            <ac:spMk id="18" creationId="{31BEEB90-7597-4769-AB1C-7A08AF233D8D}"/>
          </ac:spMkLst>
        </pc:spChg>
        <pc:spChg chg="add">
          <ac:chgData name="Stanford Bowman" userId="6ede3e4e1afbea80" providerId="LiveId" clId="{5E8558FB-9D60-4710-A493-61EB11744BF7}" dt="2026-08-02T21:39:30.449" v="160" actId="22"/>
          <ac:spMkLst>
            <pc:docMk/>
            <pc:sldMk cId="559252659" sldId="490"/>
            <ac:spMk id="44" creationId="{C41ED7B5-D69F-2519-0DF8-DE36C6D34720}"/>
          </ac:spMkLst>
        </pc:spChg>
        <pc:grpChg chg="add del">
          <ac:chgData name="Stanford Bowman" userId="6ede3e4e1afbea80" providerId="LiveId" clId="{5E8558FB-9D60-4710-A493-61EB11744BF7}" dt="2026-08-02T21:54:43.031" v="340" actId="478"/>
          <ac:grpSpMkLst>
            <pc:docMk/>
            <pc:sldMk cId="559252659" sldId="490"/>
            <ac:grpSpMk id="6" creationId="{9EE4DDD3-15E3-490A-8862-DE5E037A1075}"/>
          </ac:grpSpMkLst>
        </pc:grpChg>
        <pc:grpChg chg="add del">
          <ac:chgData name="Stanford Bowman" userId="6ede3e4e1afbea80" providerId="LiveId" clId="{5E8558FB-9D60-4710-A493-61EB11744BF7}" dt="2026-08-02T21:54:43.031" v="340" actId="478"/>
          <ac:grpSpMkLst>
            <pc:docMk/>
            <pc:sldMk cId="559252659" sldId="490"/>
            <ac:grpSpMk id="26" creationId="{F202EBB8-0B10-4897-BEBE-79E7A3B642FC}"/>
          </ac:grpSpMkLst>
        </pc:grpChg>
      </pc:sldChg>
      <pc:sldChg chg="addSp modSp mod">
        <pc:chgData name="Stanford Bowman" userId="6ede3e4e1afbea80" providerId="LiveId" clId="{5E8558FB-9D60-4710-A493-61EB11744BF7}" dt="2026-08-03T01:14:55.430" v="985" actId="18131"/>
        <pc:sldMkLst>
          <pc:docMk/>
          <pc:sldMk cId="3878418396" sldId="493"/>
        </pc:sldMkLst>
        <pc:spChg chg="add">
          <ac:chgData name="Stanford Bowman" userId="6ede3e4e1afbea80" providerId="LiveId" clId="{5E8558FB-9D60-4710-A493-61EB11744BF7}" dt="2026-08-02T21:39:41.501" v="161" actId="22"/>
          <ac:spMkLst>
            <pc:docMk/>
            <pc:sldMk cId="3878418396" sldId="493"/>
            <ac:spMk id="4" creationId="{161E080B-8C53-02FD-48CC-6804A557F063}"/>
          </ac:spMkLst>
        </pc:spChg>
        <pc:spChg chg="mod">
          <ac:chgData name="Stanford Bowman" userId="6ede3e4e1afbea80" providerId="LiveId" clId="{5E8558FB-9D60-4710-A493-61EB11744BF7}" dt="2026-08-02T21:23:38.804" v="21" actId="404"/>
          <ac:spMkLst>
            <pc:docMk/>
            <pc:sldMk cId="3878418396" sldId="493"/>
            <ac:spMk id="13" creationId="{35E8E97F-A476-49F2-8E6F-7542AE0247B2}"/>
          </ac:spMkLst>
        </pc:spChg>
        <pc:grpChg chg="mod">
          <ac:chgData name="Stanford Bowman" userId="6ede3e4e1afbea80" providerId="LiveId" clId="{5E8558FB-9D60-4710-A493-61EB11744BF7}" dt="2026-08-02T21:23:44.074" v="22" actId="1076"/>
          <ac:grpSpMkLst>
            <pc:docMk/>
            <pc:sldMk cId="3878418396" sldId="493"/>
            <ac:grpSpMk id="15" creationId="{4CE4DA9E-38FE-41D7-A06A-A87164664D1E}"/>
          </ac:grpSpMkLst>
        </pc:grpChg>
        <pc:picChg chg="mod modCrop">
          <ac:chgData name="Stanford Bowman" userId="6ede3e4e1afbea80" providerId="LiveId" clId="{5E8558FB-9D60-4710-A493-61EB11744BF7}" dt="2026-08-03T01:14:55.430" v="985" actId="18131"/>
          <ac:picMkLst>
            <pc:docMk/>
            <pc:sldMk cId="3878418396" sldId="493"/>
            <ac:picMk id="2" creationId="{AD4B2C7A-8767-8C37-B35E-D9102A5CB5A6}"/>
          </ac:picMkLst>
        </pc:picChg>
      </pc:sldChg>
      <pc:sldChg chg="del">
        <pc:chgData name="Stanford Bowman" userId="6ede3e4e1afbea80" providerId="LiveId" clId="{5E8558FB-9D60-4710-A493-61EB11744BF7}" dt="2026-08-03T01:04:15.318" v="913" actId="47"/>
        <pc:sldMkLst>
          <pc:docMk/>
          <pc:sldMk cId="3326049676" sldId="496"/>
        </pc:sldMkLst>
      </pc:sldChg>
      <pc:sldChg chg="del">
        <pc:chgData name="Stanford Bowman" userId="6ede3e4e1afbea80" providerId="LiveId" clId="{5E8558FB-9D60-4710-A493-61EB11744BF7}" dt="2026-08-03T01:04:15.318" v="913" actId="47"/>
        <pc:sldMkLst>
          <pc:docMk/>
          <pc:sldMk cId="2658089340" sldId="497"/>
        </pc:sldMkLst>
      </pc:sldChg>
      <pc:sldChg chg="del">
        <pc:chgData name="Stanford Bowman" userId="6ede3e4e1afbea80" providerId="LiveId" clId="{5E8558FB-9D60-4710-A493-61EB11744BF7}" dt="2026-08-03T01:04:15.318" v="913" actId="47"/>
        <pc:sldMkLst>
          <pc:docMk/>
          <pc:sldMk cId="2739897443" sldId="498"/>
        </pc:sldMkLst>
      </pc:sldChg>
      <pc:sldChg chg="del">
        <pc:chgData name="Stanford Bowman" userId="6ede3e4e1afbea80" providerId="LiveId" clId="{5E8558FB-9D60-4710-A493-61EB11744BF7}" dt="2026-08-03T01:04:15.318" v="913" actId="47"/>
        <pc:sldMkLst>
          <pc:docMk/>
          <pc:sldMk cId="1822338168" sldId="499"/>
        </pc:sldMkLst>
      </pc:sldChg>
      <pc:sldChg chg="del">
        <pc:chgData name="Stanford Bowman" userId="6ede3e4e1afbea80" providerId="LiveId" clId="{5E8558FB-9D60-4710-A493-61EB11744BF7}" dt="2026-08-03T01:04:15.318" v="913" actId="47"/>
        <pc:sldMkLst>
          <pc:docMk/>
          <pc:sldMk cId="2129936073" sldId="501"/>
        </pc:sldMkLst>
      </pc:sldChg>
      <pc:sldChg chg="del">
        <pc:chgData name="Stanford Bowman" userId="6ede3e4e1afbea80" providerId="LiveId" clId="{5E8558FB-9D60-4710-A493-61EB11744BF7}" dt="2026-08-03T01:04:15.318" v="913" actId="47"/>
        <pc:sldMkLst>
          <pc:docMk/>
          <pc:sldMk cId="2173250114" sldId="502"/>
        </pc:sldMkLst>
      </pc:sldChg>
      <pc:sldChg chg="del">
        <pc:chgData name="Stanford Bowman" userId="6ede3e4e1afbea80" providerId="LiveId" clId="{5E8558FB-9D60-4710-A493-61EB11744BF7}" dt="2026-08-03T01:04:15.318" v="913" actId="47"/>
        <pc:sldMkLst>
          <pc:docMk/>
          <pc:sldMk cId="2576944797" sldId="503"/>
        </pc:sldMkLst>
      </pc:sldChg>
      <pc:sldChg chg="addSp delSp modSp mod modNotesTx">
        <pc:chgData name="Stanford Bowman" userId="6ede3e4e1afbea80" providerId="LiveId" clId="{5E8558FB-9D60-4710-A493-61EB11744BF7}" dt="2026-08-03T01:07:35.406" v="972" actId="1038"/>
        <pc:sldMkLst>
          <pc:docMk/>
          <pc:sldMk cId="2548338099" sldId="504"/>
        </pc:sldMkLst>
        <pc:spChg chg="del">
          <ac:chgData name="Stanford Bowman" userId="6ede3e4e1afbea80" providerId="LiveId" clId="{5E8558FB-9D60-4710-A493-61EB11744BF7}" dt="2026-08-03T01:06:55.218" v="937" actId="478"/>
          <ac:spMkLst>
            <pc:docMk/>
            <pc:sldMk cId="2548338099" sldId="504"/>
            <ac:spMk id="2" creationId="{993EE9E6-9422-5BDE-9BB4-260C3052C2D5}"/>
          </ac:spMkLst>
        </pc:spChg>
        <pc:spChg chg="mod">
          <ac:chgData name="Stanford Bowman" userId="6ede3e4e1afbea80" providerId="LiveId" clId="{5E8558FB-9D60-4710-A493-61EB11744BF7}" dt="2026-08-03T00:18:25.265" v="555" actId="14100"/>
          <ac:spMkLst>
            <pc:docMk/>
            <pc:sldMk cId="2548338099" sldId="504"/>
            <ac:spMk id="5" creationId="{1BE6063A-AC63-F95B-7AE3-58E595CF9AAB}"/>
          </ac:spMkLst>
        </pc:spChg>
        <pc:spChg chg="del">
          <ac:chgData name="Stanford Bowman" userId="6ede3e4e1afbea80" providerId="LiveId" clId="{5E8558FB-9D60-4710-A493-61EB11744BF7}" dt="2026-08-02T21:37:19.083" v="140" actId="478"/>
          <ac:spMkLst>
            <pc:docMk/>
            <pc:sldMk cId="2548338099" sldId="504"/>
            <ac:spMk id="6" creationId="{3A7F0715-A112-46F4-C326-4C0172D44231}"/>
          </ac:spMkLst>
        </pc:spChg>
        <pc:spChg chg="mod">
          <ac:chgData name="Stanford Bowman" userId="6ede3e4e1afbea80" providerId="LiveId" clId="{5E8558FB-9D60-4710-A493-61EB11744BF7}" dt="2026-08-02T21:41:46.743" v="174" actId="113"/>
          <ac:spMkLst>
            <pc:docMk/>
            <pc:sldMk cId="2548338099" sldId="504"/>
            <ac:spMk id="9" creationId="{E7481491-6B00-92FE-5507-C2FEC25DEA58}"/>
          </ac:spMkLst>
        </pc:spChg>
        <pc:spChg chg="add mod">
          <ac:chgData name="Stanford Bowman" userId="6ede3e4e1afbea80" providerId="LiveId" clId="{5E8558FB-9D60-4710-A493-61EB11744BF7}" dt="2026-08-02T21:37:23.927" v="142" actId="1076"/>
          <ac:spMkLst>
            <pc:docMk/>
            <pc:sldMk cId="2548338099" sldId="504"/>
            <ac:spMk id="17" creationId="{A4A07CD2-08C2-4F7A-9D11-3A65B4E3F3D2}"/>
          </ac:spMkLst>
        </pc:spChg>
        <pc:spChg chg="add mod">
          <ac:chgData name="Stanford Bowman" userId="6ede3e4e1afbea80" providerId="LiveId" clId="{5E8558FB-9D60-4710-A493-61EB11744BF7}" dt="2026-08-03T01:07:35.406" v="972" actId="1038"/>
          <ac:spMkLst>
            <pc:docMk/>
            <pc:sldMk cId="2548338099" sldId="504"/>
            <ac:spMk id="19" creationId="{C28D6862-7A1D-1D0E-51B3-0255174DE271}"/>
          </ac:spMkLst>
        </pc:spChg>
      </pc:sldChg>
      <pc:sldChg chg="addSp delSp modSp mod modNotesTx">
        <pc:chgData name="Stanford Bowman" userId="6ede3e4e1afbea80" providerId="LiveId" clId="{5E8558FB-9D60-4710-A493-61EB11744BF7}" dt="2026-08-03T01:13:23.275" v="982" actId="14826"/>
        <pc:sldMkLst>
          <pc:docMk/>
          <pc:sldMk cId="586463509" sldId="505"/>
        </pc:sldMkLst>
        <pc:spChg chg="del">
          <ac:chgData name="Stanford Bowman" userId="6ede3e4e1afbea80" providerId="LiveId" clId="{5E8558FB-9D60-4710-A493-61EB11744BF7}" dt="2026-08-03T01:07:51.606" v="975" actId="478"/>
          <ac:spMkLst>
            <pc:docMk/>
            <pc:sldMk cId="586463509" sldId="505"/>
            <ac:spMk id="2" creationId="{7F9D1C4A-D1BE-0EF3-B874-0008D679A8AA}"/>
          </ac:spMkLst>
        </pc:spChg>
        <pc:spChg chg="mod">
          <ac:chgData name="Stanford Bowman" userId="6ede3e4e1afbea80" providerId="LiveId" clId="{5E8558FB-9D60-4710-A493-61EB11744BF7}" dt="2026-08-03T00:18:10.915" v="553" actId="14100"/>
          <ac:spMkLst>
            <pc:docMk/>
            <pc:sldMk cId="586463509" sldId="505"/>
            <ac:spMk id="5" creationId="{4B03AD45-A0FB-0AF8-B8A7-9DC219B34519}"/>
          </ac:spMkLst>
        </pc:spChg>
        <pc:spChg chg="del">
          <ac:chgData name="Stanford Bowman" userId="6ede3e4e1afbea80" providerId="LiveId" clId="{5E8558FB-9D60-4710-A493-61EB11744BF7}" dt="2026-08-02T21:36:40.536" v="132" actId="478"/>
          <ac:spMkLst>
            <pc:docMk/>
            <pc:sldMk cId="586463509" sldId="505"/>
            <ac:spMk id="6" creationId="{291AD8F7-00D9-70BA-EBC2-F8ECBF5223BE}"/>
          </ac:spMkLst>
        </pc:spChg>
        <pc:spChg chg="mod">
          <ac:chgData name="Stanford Bowman" userId="6ede3e4e1afbea80" providerId="LiveId" clId="{5E8558FB-9D60-4710-A493-61EB11744BF7}" dt="2026-08-02T21:41:17.782" v="170" actId="1076"/>
          <ac:spMkLst>
            <pc:docMk/>
            <pc:sldMk cId="586463509" sldId="505"/>
            <ac:spMk id="9" creationId="{E513B24D-3DD1-FC4C-8807-42F065316871}"/>
          </ac:spMkLst>
        </pc:spChg>
        <pc:spChg chg="add del mod">
          <ac:chgData name="Stanford Bowman" userId="6ede3e4e1afbea80" providerId="LiveId" clId="{5E8558FB-9D60-4710-A493-61EB11744BF7}" dt="2026-08-02T21:38:58.709" v="155" actId="478"/>
          <ac:spMkLst>
            <pc:docMk/>
            <pc:sldMk cId="586463509" sldId="505"/>
            <ac:spMk id="14" creationId="{3F4993CE-58F6-0488-64DF-67952971B84B}"/>
          </ac:spMkLst>
        </pc:spChg>
        <pc:spChg chg="add">
          <ac:chgData name="Stanford Bowman" userId="6ede3e4e1afbea80" providerId="LiveId" clId="{5E8558FB-9D60-4710-A493-61EB11744BF7}" dt="2026-08-02T21:38:52.045" v="154" actId="22"/>
          <ac:spMkLst>
            <pc:docMk/>
            <pc:sldMk cId="586463509" sldId="505"/>
            <ac:spMk id="16" creationId="{3BA76206-2294-9B84-8452-EC00F996F21E}"/>
          </ac:spMkLst>
        </pc:spChg>
        <pc:spChg chg="add">
          <ac:chgData name="Stanford Bowman" userId="6ede3e4e1afbea80" providerId="LiveId" clId="{5E8558FB-9D60-4710-A493-61EB11744BF7}" dt="2026-08-03T01:07:52.646" v="976" actId="22"/>
          <ac:spMkLst>
            <pc:docMk/>
            <pc:sldMk cId="586463509" sldId="505"/>
            <ac:spMk id="18" creationId="{4FAFDBA9-1CF1-8FD8-5B49-E2A11266D238}"/>
          </ac:spMkLst>
        </pc:spChg>
        <pc:picChg chg="mod">
          <ac:chgData name="Stanford Bowman" userId="6ede3e4e1afbea80" providerId="LiveId" clId="{5E8558FB-9D60-4710-A493-61EB11744BF7}" dt="2026-08-03T01:13:23.275" v="982" actId="14826"/>
          <ac:picMkLst>
            <pc:docMk/>
            <pc:sldMk cId="586463509" sldId="505"/>
            <ac:picMk id="11" creationId="{638F3C4B-83F1-8EFA-B0CF-1A75292A5A8C}"/>
          </ac:picMkLst>
        </pc:picChg>
      </pc:sldChg>
      <pc:sldChg chg="new del">
        <pc:chgData name="Stanford Bowman" userId="6ede3e4e1afbea80" providerId="LiveId" clId="{5E8558FB-9D60-4710-A493-61EB11744BF7}" dt="2026-08-02T21:26:34.333" v="31" actId="47"/>
        <pc:sldMkLst>
          <pc:docMk/>
          <pc:sldMk cId="4154219757" sldId="506"/>
        </pc:sldMkLst>
      </pc:sldChg>
      <pc:sldChg chg="addSp delSp modSp add mod">
        <pc:chgData name="Stanford Bowman" userId="6ede3e4e1afbea80" providerId="LiveId" clId="{5E8558FB-9D60-4710-A493-61EB11744BF7}" dt="2026-08-03T01:14:22.907" v="983" actId="14826"/>
        <pc:sldMkLst>
          <pc:docMk/>
          <pc:sldMk cId="4139272859" sldId="507"/>
        </pc:sldMkLst>
        <pc:spChg chg="del">
          <ac:chgData name="Stanford Bowman" userId="6ede3e4e1afbea80" providerId="LiveId" clId="{5E8558FB-9D60-4710-A493-61EB11744BF7}" dt="2026-08-03T01:05:54.414" v="914" actId="478"/>
          <ac:spMkLst>
            <pc:docMk/>
            <pc:sldMk cId="4139272859" sldId="507"/>
            <ac:spMk id="2" creationId="{94E0023C-AA3D-D85B-5325-7AEB0F2FCB13}"/>
          </ac:spMkLst>
        </pc:spChg>
        <pc:spChg chg="del">
          <ac:chgData name="Stanford Bowman" userId="6ede3e4e1afbea80" providerId="LiveId" clId="{5E8558FB-9D60-4710-A493-61EB11744BF7}" dt="2026-08-02T21:28:04.240" v="34" actId="478"/>
          <ac:spMkLst>
            <pc:docMk/>
            <pc:sldMk cId="4139272859" sldId="507"/>
            <ac:spMk id="3" creationId="{BFECC47E-496B-F0F3-DED1-D6FCBD43D452}"/>
          </ac:spMkLst>
        </pc:spChg>
        <pc:spChg chg="mod">
          <ac:chgData name="Stanford Bowman" userId="6ede3e4e1afbea80" providerId="LiveId" clId="{5E8558FB-9D60-4710-A493-61EB11744BF7}" dt="2026-08-03T01:08:48.962" v="977" actId="2711"/>
          <ac:spMkLst>
            <pc:docMk/>
            <pc:sldMk cId="4139272859" sldId="507"/>
            <ac:spMk id="4" creationId="{53C1ED36-55BC-0AE1-5073-C10B582555AC}"/>
          </ac:spMkLst>
        </pc:spChg>
        <pc:spChg chg="mod">
          <ac:chgData name="Stanford Bowman" userId="6ede3e4e1afbea80" providerId="LiveId" clId="{5E8558FB-9D60-4710-A493-61EB11744BF7}" dt="2026-08-03T01:08:48.962" v="977" actId="2711"/>
          <ac:spMkLst>
            <pc:docMk/>
            <pc:sldMk cId="4139272859" sldId="507"/>
            <ac:spMk id="5" creationId="{83A530C0-7D6D-3BDB-4C32-E48B380FF900}"/>
          </ac:spMkLst>
        </pc:spChg>
        <pc:spChg chg="del">
          <ac:chgData name="Stanford Bowman" userId="6ede3e4e1afbea80" providerId="LiveId" clId="{5E8558FB-9D60-4710-A493-61EB11744BF7}" dt="2026-08-02T21:38:01.528" v="148" actId="478"/>
          <ac:spMkLst>
            <pc:docMk/>
            <pc:sldMk cId="4139272859" sldId="507"/>
            <ac:spMk id="6" creationId="{07B67BF8-3ABD-A430-E804-ECEE32C8FDE7}"/>
          </ac:spMkLst>
        </pc:spChg>
        <pc:spChg chg="mod">
          <ac:chgData name="Stanford Bowman" userId="6ede3e4e1afbea80" providerId="LiveId" clId="{5E8558FB-9D60-4710-A493-61EB11744BF7}" dt="2026-08-03T01:08:48.962" v="977" actId="2711"/>
          <ac:spMkLst>
            <pc:docMk/>
            <pc:sldMk cId="4139272859" sldId="507"/>
            <ac:spMk id="7" creationId="{2AAECD16-CCC9-A5E9-27F1-C2CBD7D8C3B5}"/>
          </ac:spMkLst>
        </pc:spChg>
        <pc:spChg chg="mod">
          <ac:chgData name="Stanford Bowman" userId="6ede3e4e1afbea80" providerId="LiveId" clId="{5E8558FB-9D60-4710-A493-61EB11744BF7}" dt="2026-08-03T01:08:48.962" v="977" actId="2711"/>
          <ac:spMkLst>
            <pc:docMk/>
            <pc:sldMk cId="4139272859" sldId="507"/>
            <ac:spMk id="8" creationId="{505C9539-0C21-97C2-4D0D-FBB67B0FE1F9}"/>
          </ac:spMkLst>
        </pc:spChg>
        <pc:spChg chg="mod">
          <ac:chgData name="Stanford Bowman" userId="6ede3e4e1afbea80" providerId="LiveId" clId="{5E8558FB-9D60-4710-A493-61EB11744BF7}" dt="2026-08-03T01:08:48.962" v="977" actId="2711"/>
          <ac:spMkLst>
            <pc:docMk/>
            <pc:sldMk cId="4139272859" sldId="507"/>
            <ac:spMk id="9" creationId="{91C84396-AC6A-ECF7-A594-9EC42CD131F8}"/>
          </ac:spMkLst>
        </pc:spChg>
        <pc:spChg chg="mod">
          <ac:chgData name="Stanford Bowman" userId="6ede3e4e1afbea80" providerId="LiveId" clId="{5E8558FB-9D60-4710-A493-61EB11744BF7}" dt="2026-08-03T01:08:48.962" v="977" actId="2711"/>
          <ac:spMkLst>
            <pc:docMk/>
            <pc:sldMk cId="4139272859" sldId="507"/>
            <ac:spMk id="10" creationId="{B73FDEA4-2D97-A74B-7EE7-F2307FE31190}"/>
          </ac:spMkLst>
        </pc:spChg>
        <pc:spChg chg="add mod">
          <ac:chgData name="Stanford Bowman" userId="6ede3e4e1afbea80" providerId="LiveId" clId="{5E8558FB-9D60-4710-A493-61EB11744BF7}" dt="2026-08-03T01:08:48.962" v="977" actId="2711"/>
          <ac:spMkLst>
            <pc:docMk/>
            <pc:sldMk cId="4139272859" sldId="507"/>
            <ac:spMk id="13" creationId="{4BF65852-7F12-13E3-10A9-9E4FB14B3D91}"/>
          </ac:spMkLst>
        </pc:spChg>
        <pc:spChg chg="add mod">
          <ac:chgData name="Stanford Bowman" userId="6ede3e4e1afbea80" providerId="LiveId" clId="{5E8558FB-9D60-4710-A493-61EB11744BF7}" dt="2026-08-03T01:08:48.962" v="977" actId="2711"/>
          <ac:spMkLst>
            <pc:docMk/>
            <pc:sldMk cId="4139272859" sldId="507"/>
            <ac:spMk id="15" creationId="{EDAD08AF-1115-EFC4-A2F3-A26B997DB1EE}"/>
          </ac:spMkLst>
        </pc:spChg>
        <pc:spChg chg="add mod">
          <ac:chgData name="Stanford Bowman" userId="6ede3e4e1afbea80" providerId="LiveId" clId="{5E8558FB-9D60-4710-A493-61EB11744BF7}" dt="2026-08-03T01:08:48.962" v="977" actId="2711"/>
          <ac:spMkLst>
            <pc:docMk/>
            <pc:sldMk cId="4139272859" sldId="507"/>
            <ac:spMk id="17" creationId="{1E270F73-E492-8D7C-64AA-27B2D31EDA50}"/>
          </ac:spMkLst>
        </pc:spChg>
        <pc:picChg chg="mod">
          <ac:chgData name="Stanford Bowman" userId="6ede3e4e1afbea80" providerId="LiveId" clId="{5E8558FB-9D60-4710-A493-61EB11744BF7}" dt="2026-08-03T01:14:22.907" v="983" actId="14826"/>
          <ac:picMkLst>
            <pc:docMk/>
            <pc:sldMk cId="4139272859" sldId="507"/>
            <ac:picMk id="11" creationId="{19530C21-8589-E5EB-AEC0-C9D305BDEE2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8395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Main Idea: </a:t>
            </a:r>
            <a:r>
              <a:rPr lang="en-US" b="1" u="sng" dirty="0"/>
              <a:t>Stephen shows that faithful witness is measured by obedience to Christ, not by public approval or personal safety. </a:t>
            </a:r>
            <a:r>
              <a:rPr lang="en-US" dirty="0"/>
              <a:t>His courage came from the Holy Ghost, not from human confidence alone.
Summary: </a:t>
            </a:r>
            <a:r>
              <a:rPr lang="en-US" b="1" dirty="0"/>
              <a:t>The lesson begins with gospel growth in Jerusalem and ends with Stephen giving his life as the first Christian martyr. </a:t>
            </a:r>
            <a:r>
              <a:rPr lang="en-US" dirty="0"/>
              <a:t>His story proves that opposition can harm the messenger, but it cannot stop the message of Jesus.
Commentary: Stephen served the church, spoke with wisdom, saw Christ in glory, and forgave his enemies. His life points us to Jesus, who also spoke truth, suffered unjustly, and prayed for His persecutors.
</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25000" lnSpcReduction="20000"/>
          </a:bodyPr>
          <a:lstStyle/>
          <a:p>
            <a:r>
              <a:rPr lang="en-US" sz="1200" b="1" i="0" u="none" strike="noStrike" kern="1200" baseline="0" dirty="0">
                <a:solidFill>
                  <a:schemeClr val="tx1"/>
                </a:solidFill>
                <a:latin typeface="+mn-lt"/>
                <a:ea typeface="+mn-ea"/>
                <a:cs typeface="+mn-cs"/>
              </a:rPr>
              <a:t>1 How can we know if we are preoccupied with the results of our actions in an unhealthy way?</a:t>
            </a:r>
          </a:p>
          <a:p>
            <a:pPr lvl="1"/>
            <a:r>
              <a:rPr lang="en-US" sz="1200" b="0" i="0" u="none" strike="noStrike" kern="1200" baseline="0" dirty="0">
                <a:solidFill>
                  <a:schemeClr val="tx1"/>
                </a:solidFill>
                <a:latin typeface="+mn-lt"/>
                <a:ea typeface="+mn-ea"/>
                <a:cs typeface="+mn-cs"/>
              </a:rPr>
              <a:t>Here are some questions to ask ourselves: Do I stress the outcomes of my actions more than my attitude toward the things that I do? Do I genuinely desire the good for its own sake or simply go through the motions because I know that I must, as if I were forcing myself to eat a healthy food whose taste I do not enjoy? Do I reflect on the motivations for my actions in addition to the outcomes?</a:t>
            </a:r>
          </a:p>
          <a:p>
            <a:r>
              <a:rPr lang="en-US" sz="1200" b="1" i="0" u="none" strike="noStrike" kern="1200" baseline="0" dirty="0">
                <a:solidFill>
                  <a:schemeClr val="tx1"/>
                </a:solidFill>
                <a:latin typeface="+mn-lt"/>
                <a:ea typeface="+mn-ea"/>
                <a:cs typeface="+mn-cs"/>
              </a:rPr>
              <a:t>2 How can we encourage others to trust God to redeem situations that seem like a total waste?</a:t>
            </a:r>
          </a:p>
          <a:p>
            <a:pPr lvl="1"/>
            <a:r>
              <a:rPr lang="en-US" sz="1200" b="0" i="0" u="none" strike="noStrike" kern="1200" baseline="0" dirty="0">
                <a:solidFill>
                  <a:schemeClr val="tx1"/>
                </a:solidFill>
                <a:latin typeface="+mn-lt"/>
                <a:ea typeface="+mn-ea"/>
                <a:cs typeface="+mn-cs"/>
              </a:rPr>
              <a:t>God has already redeemed Jesus’ unjust death, a seeming “waste,” and used it to bring salvation to the world. God continues to work in the world, sometimes in ways that we cannot see or imagine, to bring something out of what seems to be nothing.</a:t>
            </a:r>
          </a:p>
          <a:p>
            <a:r>
              <a:rPr lang="en-US" sz="1200" b="1" i="0" u="none" strike="noStrike" kern="1200" baseline="0" dirty="0">
                <a:solidFill>
                  <a:schemeClr val="tx1"/>
                </a:solidFill>
                <a:latin typeface="+mn-lt"/>
                <a:ea typeface="+mn-ea"/>
                <a:cs typeface="+mn-cs"/>
              </a:rPr>
              <a:t>3 Where can we find courage to proclaim the truth when it is unlikely that others will respond positively to the message?</a:t>
            </a:r>
          </a:p>
          <a:p>
            <a:pPr lvl="1"/>
            <a:r>
              <a:rPr lang="en-US" sz="1200" b="0" i="0" u="none" strike="noStrike" kern="1200" baseline="0" dirty="0">
                <a:solidFill>
                  <a:schemeClr val="tx1"/>
                </a:solidFill>
                <a:latin typeface="+mn-lt"/>
                <a:ea typeface="+mn-ea"/>
                <a:cs typeface="+mn-cs"/>
              </a:rPr>
              <a:t>We are not alone and are not the first to face circumstances like these. We stand in a long tradition of faithful messengers of God who continued to share the truth when they were opposed. When we are following God’s leading, rather than our own initiatives, we are in fine company of people like Stephen.</a:t>
            </a:r>
            <a:endParaRPr lang="en-US" sz="18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BB98531-EBAC-4738-AC3B-4AA42F6013B1}" type="slidenum">
              <a:rPr lang="en-US" smtClean="0"/>
              <a:pPr/>
              <a:t>10</a:t>
            </a:fld>
            <a:endParaRPr lang="en-US"/>
          </a:p>
        </p:txBody>
      </p:sp>
    </p:spTree>
    <p:extLst>
      <p:ext uri="{BB962C8B-B14F-4D97-AF65-F5344CB8AC3E}">
        <p14:creationId xmlns:p14="http://schemas.microsoft.com/office/powerpoint/2010/main" val="4240573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Stephen’s story moves from </a:t>
            </a:r>
            <a:r>
              <a:rPr lang="en-US" b="1" dirty="0"/>
              <a:t>service to witness</a:t>
            </a:r>
            <a:r>
              <a:rPr lang="en-US" dirty="0"/>
              <a:t>, </a:t>
            </a:r>
            <a:r>
              <a:rPr lang="en-US" b="1" dirty="0"/>
              <a:t>from witness to opposition</a:t>
            </a:r>
            <a:r>
              <a:rPr lang="en-US" dirty="0"/>
              <a:t>, and </a:t>
            </a:r>
            <a:r>
              <a:rPr lang="en-US" b="1" dirty="0"/>
              <a:t>from opposition to martyrdom</a:t>
            </a:r>
            <a:r>
              <a:rPr lang="en-US" dirty="0"/>
              <a:t>. Yet the message of Jesus continues forward. Christian success is not always rescue from suffering. Sometimes success is remaining faithful within suffering, reflecting Jesus in courage, truth, prayer, and forgiveness.
</a:t>
            </a:r>
          </a:p>
          <a:p>
            <a:r>
              <a:rPr lang="en-US" dirty="0"/>
              <a:t>God calls believers to stand for Jesus without hatred, serve without pride, speak without fear, forgive without revenge, and trust Him with every outcome. </a:t>
            </a:r>
            <a:r>
              <a:rPr lang="en-US" b="1" dirty="0"/>
              <a:t>God measures Christian success by faithful obedience and Christlike character—not merely by comfort, acceptance, or immediate results.</a:t>
            </a:r>
            <a:r>
              <a:rPr lang="en-US" dirty="0"/>
              <a:t>
Conclusion: Stephen died, but the gospel did not die. His witness helped shape the church’s mission and left a mark on Saul, who later carried the gospel to the nations.
[Sources] Scripture: Acts 6:7-10; Acts 7:54-60, KJV. User-provided lesson files: Lesson_10.zip, J26-L10-A_Teacher_Commentary.docx, J26-L10-A_Student_CBS-ECH.pdf, Summer26-L10-KJV Bible Teacher Guide.pdf, Stephen_Unwavering_Martyr_Linear_Teacher_Commentary.docx, and the prior chat analysis.</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81088" y="3873500"/>
            <a:ext cx="34420176" cy="19362738"/>
          </a:xfrm>
        </p:spPr>
      </p:sp>
      <p:sp>
        <p:nvSpPr>
          <p:cNvPr id="3" name="Notes Placeholder 2"/>
          <p:cNvSpPr>
            <a:spLocks noGrp="1"/>
          </p:cNvSpPr>
          <p:nvPr>
            <p:ph type="body" idx="1"/>
          </p:nvPr>
        </p:nvSpPr>
        <p:spPr/>
        <p:txBody>
          <a:bodyPr>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God wants us to serve faithfully, speak truth wisely, and depend upon the Holy Ghost rather than fearing those who oppose the gospel. Faithful Christian witness is measured by obedience to Christ, not by immediate acceptance, visible success, or personal safety.</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Acts 6:7–10 presents growth and resistance side by side.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sng" kern="1200" dirty="0">
                <a:solidFill>
                  <a:schemeClr val="tx1"/>
                </a:solidFill>
                <a:effectLst/>
                <a:latin typeface="+mn-lt"/>
                <a:ea typeface="+mn-ea"/>
                <a:cs typeface="+mn-cs"/>
              </a:rPr>
              <a:t>As the gospel succeeds, opposition increases</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Stephen’s experience corrects the false idea that spiritual faithfulness always produces public approval. </a:t>
            </a:r>
            <a:r>
              <a:rPr lang="en-US" sz="1200" b="1" kern="1200" dirty="0">
                <a:solidFill>
                  <a:schemeClr val="tx1"/>
                </a:solidFill>
                <a:effectLst/>
                <a:latin typeface="+mn-lt"/>
                <a:ea typeface="+mn-ea"/>
                <a:cs typeface="+mn-cs"/>
              </a:rPr>
              <a:t>God measured Stephen by obedience, not popularity. </a:t>
            </a:r>
            <a:r>
              <a:rPr lang="en-US" sz="1200" kern="1200" dirty="0">
                <a:solidFill>
                  <a:schemeClr val="tx1"/>
                </a:solidFill>
                <a:effectLst/>
                <a:latin typeface="+mn-lt"/>
                <a:ea typeface="+mn-ea"/>
                <a:cs typeface="+mn-cs"/>
              </a:rPr>
              <a:t>His ministry moved from </a:t>
            </a:r>
            <a:r>
              <a:rPr lang="en-US" sz="1200" b="1" u="sng" kern="1200" dirty="0">
                <a:solidFill>
                  <a:schemeClr val="tx1"/>
                </a:solidFill>
                <a:effectLst/>
                <a:latin typeface="+mn-lt"/>
                <a:ea typeface="+mn-ea"/>
                <a:cs typeface="+mn-cs"/>
              </a:rPr>
              <a:t>service to debate</a:t>
            </a:r>
            <a:r>
              <a:rPr lang="en-US" sz="1200" kern="1200" dirty="0">
                <a:solidFill>
                  <a:schemeClr val="tx1"/>
                </a:solidFill>
                <a:effectLst/>
                <a:latin typeface="+mn-lt"/>
                <a:ea typeface="+mn-ea"/>
                <a:cs typeface="+mn-cs"/>
              </a:rPr>
              <a:t>, from </a:t>
            </a:r>
            <a:r>
              <a:rPr lang="en-US" sz="1200" b="1" u="sng" kern="1200" dirty="0">
                <a:solidFill>
                  <a:schemeClr val="tx1"/>
                </a:solidFill>
                <a:effectLst/>
                <a:latin typeface="+mn-lt"/>
                <a:ea typeface="+mn-ea"/>
                <a:cs typeface="+mn-cs"/>
              </a:rPr>
              <a:t>debate to trial</a:t>
            </a:r>
            <a:r>
              <a:rPr lang="en-US" sz="1200" kern="1200" dirty="0">
                <a:solidFill>
                  <a:schemeClr val="tx1"/>
                </a:solidFill>
                <a:effectLst/>
                <a:latin typeface="+mn-lt"/>
                <a:ea typeface="+mn-ea"/>
                <a:cs typeface="+mn-cs"/>
              </a:rPr>
              <a:t>, and from </a:t>
            </a:r>
            <a:r>
              <a:rPr lang="en-US" sz="1200" b="1" u="sng" kern="1200" dirty="0">
                <a:solidFill>
                  <a:schemeClr val="tx1"/>
                </a:solidFill>
                <a:effectLst/>
                <a:latin typeface="+mn-lt"/>
                <a:ea typeface="+mn-ea"/>
                <a:cs typeface="+mn-cs"/>
              </a:rPr>
              <a:t>trial to martyrdom</a:t>
            </a:r>
            <a:r>
              <a:rPr lang="en-US" sz="1200" kern="1200" dirty="0">
                <a:solidFill>
                  <a:schemeClr val="tx1"/>
                </a:solidFill>
                <a:effectLst/>
                <a:latin typeface="+mn-lt"/>
                <a:ea typeface="+mn-ea"/>
                <a:cs typeface="+mn-cs"/>
              </a:rPr>
              <a:t>.  A healthy church must care for people’s needs while clearly teaching salvation through Jesus Christ. We must tell the </a:t>
            </a:r>
            <a:r>
              <a:rPr lang="en-US" sz="1200" b="1" u="sng" kern="1200" dirty="0">
                <a:solidFill>
                  <a:schemeClr val="tx1"/>
                </a:solidFill>
                <a:effectLst/>
                <a:latin typeface="+mn-lt"/>
                <a:ea typeface="+mn-ea"/>
                <a:cs typeface="+mn-cs"/>
              </a:rPr>
              <a:t>truth without hatred</a:t>
            </a:r>
            <a:r>
              <a:rPr lang="en-US" sz="1200" kern="1200" dirty="0">
                <a:solidFill>
                  <a:schemeClr val="tx1"/>
                </a:solidFill>
                <a:effectLst/>
                <a:latin typeface="+mn-lt"/>
                <a:ea typeface="+mn-ea"/>
                <a:cs typeface="+mn-cs"/>
              </a:rPr>
              <a:t>, </a:t>
            </a:r>
            <a:r>
              <a:rPr lang="en-US" sz="1200" b="1" u="sng" kern="1200" dirty="0">
                <a:solidFill>
                  <a:schemeClr val="tx1"/>
                </a:solidFill>
                <a:effectLst/>
                <a:latin typeface="+mn-lt"/>
                <a:ea typeface="+mn-ea"/>
                <a:cs typeface="+mn-cs"/>
              </a:rPr>
              <a:t>face opposition without surrender</a:t>
            </a:r>
            <a:r>
              <a:rPr lang="en-US" sz="1200" kern="1200" dirty="0">
                <a:solidFill>
                  <a:schemeClr val="tx1"/>
                </a:solidFill>
                <a:effectLst/>
                <a:latin typeface="+mn-lt"/>
                <a:ea typeface="+mn-ea"/>
                <a:cs typeface="+mn-cs"/>
              </a:rPr>
              <a:t>, and </a:t>
            </a:r>
            <a:r>
              <a:rPr lang="en-US" sz="1200" b="1" u="sng" kern="1200" dirty="0">
                <a:solidFill>
                  <a:schemeClr val="tx1"/>
                </a:solidFill>
                <a:effectLst/>
                <a:latin typeface="+mn-lt"/>
                <a:ea typeface="+mn-ea"/>
                <a:cs typeface="+mn-cs"/>
              </a:rPr>
              <a:t>show mercy without approving wrongdoing.</a:t>
            </a:r>
          </a:p>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9007783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01458-25DB-C2CC-7E74-B903DC83C4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59BF15-279F-D836-B5ED-994CC636CE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CCE38E-723C-FB4A-E70C-91D2ECDEACDD}"/>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Closing Prayer</a:t>
            </a:r>
          </a:p>
          <a:p>
            <a:r>
              <a:rPr lang="en-US" dirty="0"/>
              <a:t>Heavenly Father, fill us with the Holy Ghost and give us the courage of Stephen. Help us serve without pride, speak truth with love, stand without fear, forgive without revenge, and trust You with every outcome. When criticism, rejection, or suffering comes, keep us faithful and free from hatred. May our lives reflect Jesus, show mercy without compromising truth, and help carry the gospel forward. In Jesus’ name, Amen.</a:t>
            </a: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834D686C-E14A-48D1-50BB-90E6C198C42C}"/>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6888600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
          <p:cNvSpPr>
            <a:spLocks noGrp="1" noRot="1" noChangeAspect="1" noChangeArrowheads="1" noTextEdit="1"/>
          </p:cNvSpPr>
          <p:nvPr>
            <p:ph type="sldImg"/>
          </p:nvPr>
        </p:nvSpPr>
        <p:spPr bwMode="auto">
          <a:xfrm>
            <a:off x="-13781088" y="3873500"/>
            <a:ext cx="34420176" cy="193627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endParaRPr lang="en-US"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1986186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25000" lnSpcReduction="20000"/>
          </a:bodyPr>
          <a:lstStyle/>
          <a:p>
            <a:r>
              <a:rPr lang="en-US" sz="1200" b="0" i="0" u="none" strike="noStrike" kern="1200" baseline="0" dirty="0">
                <a:solidFill>
                  <a:schemeClr val="tx1"/>
                </a:solidFill>
                <a:latin typeface="+mn-lt"/>
                <a:ea typeface="+mn-ea"/>
                <a:cs typeface="+mn-cs"/>
              </a:rPr>
              <a:t>Father God, empower us to be courageous witnesses to Your Son in our own </a:t>
            </a:r>
            <a:r>
              <a:rPr lang="en-US" sz="1200" b="0" i="0" u="none" strike="noStrike" kern="1200" baseline="0" dirty="0" err="1">
                <a:solidFill>
                  <a:schemeClr val="tx1"/>
                </a:solidFill>
                <a:latin typeface="+mn-lt"/>
                <a:ea typeface="+mn-ea"/>
                <a:cs typeface="+mn-cs"/>
              </a:rPr>
              <a:t>settings.Enable</a:t>
            </a:r>
            <a:r>
              <a:rPr lang="en-US" sz="1200" b="0" i="0" u="none" strike="noStrike" kern="1200" baseline="0" dirty="0">
                <a:solidFill>
                  <a:schemeClr val="tx1"/>
                </a:solidFill>
                <a:latin typeface="+mn-lt"/>
                <a:ea typeface="+mn-ea"/>
                <a:cs typeface="+mn-cs"/>
              </a:rPr>
              <a:t> us to respond to opposition with as much wisdom, love, and dependence on the Spirit as </a:t>
            </a:r>
            <a:r>
              <a:rPr lang="en-US" sz="1200" b="0" i="0" u="none" strike="noStrike" kern="1200" baseline="0" dirty="0" err="1">
                <a:solidFill>
                  <a:schemeClr val="tx1"/>
                </a:solidFill>
                <a:latin typeface="+mn-lt"/>
                <a:ea typeface="+mn-ea"/>
                <a:cs typeface="+mn-cs"/>
              </a:rPr>
              <a:t>possible.In</a:t>
            </a:r>
            <a:r>
              <a:rPr lang="en-US" sz="1200" b="0" i="0" u="none" strike="noStrike" kern="1200" baseline="0" dirty="0">
                <a:solidFill>
                  <a:schemeClr val="tx1"/>
                </a:solidFill>
                <a:latin typeface="+mn-lt"/>
                <a:ea typeface="+mn-ea"/>
                <a:cs typeface="+mn-cs"/>
              </a:rPr>
              <a:t> Jesus’ name we </a:t>
            </a:r>
            <a:r>
              <a:rPr lang="en-US" sz="1200" b="0" i="0" u="none" strike="noStrike" kern="1200" baseline="0" dirty="0" err="1">
                <a:solidFill>
                  <a:schemeClr val="tx1"/>
                </a:solidFill>
                <a:latin typeface="+mn-lt"/>
                <a:ea typeface="+mn-ea"/>
                <a:cs typeface="+mn-cs"/>
              </a:rPr>
              <a:t>pray.Amen</a:t>
            </a:r>
            <a:r>
              <a:rPr lang="en-US" sz="1200" b="0" i="0" u="none" strike="noStrike" kern="1200" baseline="0" dirty="0">
                <a:solidFill>
                  <a:schemeClr val="tx1"/>
                </a:solidFill>
                <a:latin typeface="+mn-lt"/>
                <a:ea typeface="+mn-ea"/>
                <a:cs typeface="+mn-cs"/>
              </a:rPr>
              <a:t>.</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Thought to Remember</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Respond to opposition as Jesus and Stephen did.</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BB98531-EBAC-4738-AC3B-4AA42F6013B1}" type="slidenum">
              <a:rPr lang="en-US" smtClean="0"/>
              <a:pPr/>
              <a:t>2</a:t>
            </a:fld>
            <a:endParaRPr lang="en-US"/>
          </a:p>
        </p:txBody>
      </p:sp>
    </p:spTree>
    <p:extLst>
      <p:ext uri="{BB962C8B-B14F-4D97-AF65-F5344CB8AC3E}">
        <p14:creationId xmlns:p14="http://schemas.microsoft.com/office/powerpoint/2010/main" val="429239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25000" lnSpcReduction="20000"/>
          </a:bodyPr>
          <a:lstStyle/>
          <a:p>
            <a:pPr marL="0" marR="0">
              <a:lnSpc>
                <a:spcPct val="107000"/>
              </a:lnSpc>
              <a:spcBef>
                <a:spcPts val="0"/>
              </a:spcBef>
              <a:spcAft>
                <a:spcPts val="0"/>
              </a:spcAft>
            </a:pPr>
            <a:r>
              <a:rPr lang="en-US" sz="1200" b="1" i="0" u="none" strike="noStrike" kern="1200" baseline="0" dirty="0">
                <a:solidFill>
                  <a:schemeClr val="tx1"/>
                </a:solidFill>
                <a:latin typeface="+mn-lt"/>
                <a:ea typeface="+mn-ea"/>
                <a:cs typeface="+mn-cs"/>
              </a:rPr>
              <a:t>Disciple of Jesus - Acts 6:7–10 KJV</a:t>
            </a:r>
          </a:p>
          <a:p>
            <a:pPr marL="0" marR="0">
              <a:lnSpc>
                <a:spcPct val="107000"/>
              </a:lnSpc>
              <a:spcBef>
                <a:spcPts val="0"/>
              </a:spcBef>
              <a:spcAft>
                <a:spcPts val="0"/>
              </a:spcAft>
            </a:pPr>
            <a:r>
              <a:rPr lang="en-US" sz="1200" b="1" i="0" u="none" strike="noStrike" kern="1200" baseline="0" dirty="0">
                <a:solidFill>
                  <a:schemeClr val="tx1"/>
                </a:solidFill>
                <a:latin typeface="+mn-lt"/>
                <a:ea typeface="+mn-ea"/>
                <a:cs typeface="+mn-cs"/>
              </a:rPr>
              <a:t>Disciple Like Jesus - Acts 7:54–60 KJV</a:t>
            </a:r>
          </a:p>
          <a:p>
            <a:pPr marL="0" marR="0">
              <a:lnSpc>
                <a:spcPct val="107000"/>
              </a:lnSpc>
              <a:spcBef>
                <a:spcPts val="0"/>
              </a:spcBef>
              <a:spcAft>
                <a:spcPts val="0"/>
              </a:spcAft>
            </a:pPr>
            <a:r>
              <a:rPr lang="en-US" sz="1200" b="1" i="0" u="none" strike="noStrike" kern="1200" baseline="0" dirty="0">
                <a:solidFill>
                  <a:schemeClr val="tx1"/>
                </a:solidFill>
                <a:effectLst/>
                <a:latin typeface="+mn-lt"/>
                <a:ea typeface="+mn-ea"/>
                <a:cs typeface="+mn-cs"/>
              </a:rPr>
              <a:t>=================================</a:t>
            </a:r>
          </a:p>
          <a:p>
            <a:r>
              <a:rPr lang="en-US" sz="1800" b="1" dirty="0"/>
              <a:t>Main Idea: Nothing can stop the message of Jesus when His people remain faithful witnesses. </a:t>
            </a:r>
            <a:r>
              <a:rPr lang="en-US" sz="1800" dirty="0"/>
              <a:t>Stephen served, spoke, suffered, and died under the power of the Holy Ghost. </a:t>
            </a:r>
            <a:r>
              <a:rPr lang="en-US" sz="1800" u="sng" dirty="0"/>
              <a:t>His opponents rejected the truth, but they could not defeat God’s purpose. </a:t>
            </a:r>
            <a:r>
              <a:rPr lang="en-US" sz="1800" dirty="0"/>
              <a:t>Stephen’s faithfulness was measured not by personal safety or immediate results, but by his obedience and Christlike character. He teaches believers to serve humbly, speak truth wisely, trust Jesus completely, and forgive others under pressure. Earth rejected Stephen, but heaven received and honored him.</a:t>
            </a:r>
          </a:p>
          <a:p>
            <a:endParaRPr lang="en-US" sz="1800" b="1" dirty="0"/>
          </a:p>
          <a:p>
            <a:endParaRPr lang="en-US" sz="1800" b="1" dirty="0"/>
          </a:p>
          <a:p>
            <a:endParaRPr lang="en-US" sz="1800" b="1" dirty="0"/>
          </a:p>
          <a:p>
            <a:r>
              <a:rPr lang="en-US" sz="1800" b="1" dirty="0"/>
              <a:t>Analysis</a:t>
            </a:r>
          </a:p>
          <a:p>
            <a:r>
              <a:rPr lang="en-US" sz="1800" dirty="0"/>
              <a:t>The early church was experiencing remarkable growth. God’s Word spread, disciples multiplied, and many priests accepted the faith. Stephen’s ministry combined compassionate service, spiritual power, and courageous proclamation. When synagogue members opposed him, they could not refute the wisdom given by the Holy Ghost. The passage shows that gospel growth often attracts resistance, but opposition cannot remove the truth or silence a Spirit-filled witness.</a:t>
            </a:r>
          </a:p>
          <a:p>
            <a:r>
              <a:rPr lang="en-US" sz="1800" b="1" dirty="0"/>
              <a:t>Summary</a:t>
            </a:r>
          </a:p>
          <a:p>
            <a:r>
              <a:rPr lang="en-US" sz="1800" dirty="0"/>
              <a:t>God blessed the Jerusalem church with continued growth. Stephen, full of faith and power, performed wonders and spoke boldly. Members of several synagogues debated him, but they could not overcome the wisdom and spiritual authority with which he spoke.</a:t>
            </a:r>
          </a:p>
          <a:p>
            <a:r>
              <a:rPr lang="en-US" sz="1800" b="1" dirty="0"/>
              <a:t>Commentary</a:t>
            </a:r>
          </a:p>
          <a:p>
            <a:r>
              <a:rPr lang="en-US" sz="1800" dirty="0"/>
              <a:t>Stephen was selected to help meet practical needs, but his ministry extended beyond distributing food. He demonstrated that Christian service and gospel witness belong together. His effectiveness did not come merely from intelligence or speaking ability; it came from being controlled by the Holy Ghost. Faithfulness did not prevent conflict. Instead, Stephen’s growing influence exposed resistance among those unwilling to accept the message of Jesus.</a:t>
            </a:r>
          </a:p>
          <a:p>
            <a:br>
              <a:rPr lang="en-US" sz="1800" dirty="0"/>
            </a:br>
            <a:endParaRPr lang="en-US" sz="1800" dirty="0"/>
          </a:p>
          <a:p>
            <a:r>
              <a:rPr lang="en-US" sz="1800" b="1" dirty="0"/>
              <a:t>Acts 7:54–60</a:t>
            </a:r>
          </a:p>
          <a:p>
            <a:r>
              <a:rPr lang="en-US" sz="1800" b="1" dirty="0"/>
              <a:t>Analysis</a:t>
            </a:r>
          </a:p>
          <a:p>
            <a:r>
              <a:rPr lang="en-US" sz="1800" dirty="0"/>
              <a:t>Stephen’s sermon convicted the Sanhedrin, but conviction did not produce repentance. Their hardened hearts turned truth into rage. In contrast, Stephen remained filled with the Holy Ghost and focused upon heaven. He saw God’s glory and Jesus standing at God’s right hand. Although condemned by an earthly council, Stephen was approved by heaven. His final prayers reveal that the Spirit had formed the forgiving character of Jesus within him.</a:t>
            </a:r>
          </a:p>
          <a:p>
            <a:r>
              <a:rPr lang="en-US" sz="1800" b="1" dirty="0"/>
              <a:t>Summary</a:t>
            </a:r>
          </a:p>
          <a:p>
            <a:r>
              <a:rPr lang="en-US" sz="1800" dirty="0"/>
              <a:t>The council became furious, rejected Stephen’s testimony, and stoned him outside the city. Stephen saw Jesus standing at God’s right hand and entrusted his spirit to the Lord. Before dying, he prayed that God would not hold his killers’ sin against them. Saul witnessed the execution.</a:t>
            </a:r>
          </a:p>
          <a:p>
            <a:r>
              <a:rPr lang="en-US" sz="1800" b="1" dirty="0"/>
              <a:t>Commentary</a:t>
            </a:r>
          </a:p>
          <a:p>
            <a:r>
              <a:rPr lang="en-US" sz="1800" dirty="0"/>
              <a:t>Stephen died as a disciple who reflected his Master. Like Jesus, he was falsely accused, rejected by religious authorities, committed his spirit to God, and prayed for his enemies. His vision assured him that death was not defeat. The presence of Saul also shows that faithful witness can influence people in ways the believer may never see. Stephen’s voice was silenced, but his testimony continued shaping the gospel’s advance.</a:t>
            </a:r>
          </a:p>
          <a:p>
            <a:br>
              <a:rPr lang="en-US" sz="1800" dirty="0"/>
            </a:br>
            <a:endParaRPr lang="en-US" sz="1800" dirty="0"/>
          </a:p>
          <a:p>
            <a:pPr marL="0" marR="0">
              <a:lnSpc>
                <a:spcPct val="107000"/>
              </a:lnSpc>
              <a:spcBef>
                <a:spcPts val="0"/>
              </a:spcBef>
              <a:spcAft>
                <a:spcPts val="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0BB98531-EBAC-4738-AC3B-4AA42F6013B1}" type="slidenum">
              <a:rPr lang="en-US" smtClean="0"/>
              <a:pPr/>
              <a:t>3</a:t>
            </a:fld>
            <a:endParaRPr lang="en-US"/>
          </a:p>
        </p:txBody>
      </p:sp>
    </p:spTree>
    <p:extLst>
      <p:ext uri="{BB962C8B-B14F-4D97-AF65-F5344CB8AC3E}">
        <p14:creationId xmlns:p14="http://schemas.microsoft.com/office/powerpoint/2010/main" val="1469418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CAD75-62B5-BBE4-0D63-F6BE0A5A2E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93B6CA-5167-174B-8441-FDB78E39F1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46E817-3E22-CA85-D0A7-0B012D25535E}"/>
              </a:ext>
            </a:extLst>
          </p:cNvPr>
          <p:cNvSpPr>
            <a:spLocks noGrp="1"/>
          </p:cNvSpPr>
          <p:nvPr>
            <p:ph type="body" idx="1"/>
          </p:nvPr>
        </p:nvSpPr>
        <p:spPr/>
        <p:txBody>
          <a:bodyPr/>
          <a:lstStyle/>
          <a:p>
            <a:r>
              <a:rPr lang="en-US" b="1" dirty="0"/>
              <a:t>God uses Spirit-filled servants who unite compassionate ministry with courageous truth, even when their faithful witness faces resistance. </a:t>
            </a:r>
            <a:r>
              <a:rPr lang="en-US" dirty="0"/>
              <a:t>Stephen served within a rapidly growing church that needed both practical care and spiritual leadership. His character—faith, wisdom, power, and fullness of the Holy Ghost—prepared him to care for people, proclaim Christ, and defend the gospel.</a:t>
            </a:r>
          </a:p>
          <a:p>
            <a:endParaRPr lang="en-US" dirty="0"/>
          </a:p>
          <a:p>
            <a:r>
              <a:rPr lang="en-US" b="1" dirty="0"/>
              <a:t>Three Key Points</a:t>
            </a:r>
          </a:p>
          <a:p>
            <a:pPr marL="685800" lvl="1" indent="-228600">
              <a:buFont typeface="+mj-lt"/>
              <a:buAutoNum type="arabicPeriod"/>
            </a:pPr>
            <a:r>
              <a:rPr lang="en-US" b="1" dirty="0"/>
              <a:t>Character qualifies believers for service. </a:t>
            </a:r>
            <a:r>
              <a:rPr lang="en-US" dirty="0"/>
              <a:t>Stephen was selected because he was full of faith, wisdom, and the Holy Ghost—not merely because he possessed natural ability.</a:t>
            </a:r>
          </a:p>
          <a:p>
            <a:pPr marL="685800" lvl="1" indent="-228600">
              <a:buFont typeface="+mj-lt"/>
              <a:buAutoNum type="arabicPeriod"/>
            </a:pPr>
            <a:r>
              <a:rPr lang="en-US" b="1" dirty="0"/>
              <a:t>Christian witness joins compassion with proclamation. </a:t>
            </a:r>
            <a:r>
              <a:rPr lang="en-US" dirty="0"/>
              <a:t>Stephen served neglected people while also teaching, defending, and demonstrating the gospel.</a:t>
            </a:r>
          </a:p>
          <a:p>
            <a:pPr marL="685800" lvl="1" indent="-228600">
              <a:buFont typeface="+mj-lt"/>
              <a:buAutoNum type="arabicPeriod"/>
            </a:pPr>
            <a:r>
              <a:rPr lang="en-US" b="1" dirty="0"/>
              <a:t>The Holy Ghost provides wisdom under opposition. </a:t>
            </a:r>
            <a:r>
              <a:rPr lang="en-US" dirty="0"/>
              <a:t>Stephen’s opponents could argue against him, but they could not refute the Spirit-given wisdom by which he spoke.</a:t>
            </a:r>
          </a:p>
          <a:p>
            <a:pPr marL="685800" lvl="1" indent="-228600">
              <a:buFont typeface="+mj-lt"/>
              <a:buAutoNum type="arabicPeriod"/>
            </a:pPr>
            <a:endParaRPr lang="en-US" dirty="0"/>
          </a:p>
          <a:p>
            <a:r>
              <a:rPr lang="en-US" b="1" dirty="0"/>
              <a:t>Three Life Lessons Learned</a:t>
            </a:r>
          </a:p>
          <a:p>
            <a:pPr marL="685800" lvl="1" indent="-228600">
              <a:buFont typeface="+mj-lt"/>
              <a:buAutoNum type="arabicPeriod"/>
            </a:pPr>
            <a:r>
              <a:rPr lang="en-US" b="1" dirty="0"/>
              <a:t>No faithful act of service is insignificant. </a:t>
            </a:r>
            <a:r>
              <a:rPr lang="en-US" dirty="0"/>
              <a:t>Caring for people’s practical needs can become a powerful expression of Christ’s love and open opportunities for witness.</a:t>
            </a:r>
          </a:p>
          <a:p>
            <a:pPr marL="685800" lvl="1" indent="-228600">
              <a:buFont typeface="+mj-lt"/>
              <a:buAutoNum type="arabicPeriod"/>
            </a:pPr>
            <a:r>
              <a:rPr lang="en-US" b="1" dirty="0"/>
              <a:t>Prepare your character before seeking a position. </a:t>
            </a:r>
            <a:r>
              <a:rPr lang="en-US" dirty="0"/>
              <a:t>The church needed trustworthy servants whose spiritual lives matched the responsibilities they were given.</a:t>
            </a:r>
          </a:p>
          <a:p>
            <a:pPr marL="685800" lvl="1" indent="-228600">
              <a:buFont typeface="+mj-lt"/>
              <a:buAutoNum type="arabicPeriod"/>
            </a:pPr>
            <a:r>
              <a:rPr lang="en-US" b="1" dirty="0"/>
              <a:t>Faithfulness is not measured by immediate acceptance. </a:t>
            </a:r>
            <a:r>
              <a:rPr lang="en-US" dirty="0"/>
              <a:t>People may reject biblical truth, but obedient witness can influence lives and advance God’s purpose beyond what we presently see.</a:t>
            </a:r>
          </a:p>
          <a:p>
            <a:endParaRPr lang="en-US" dirty="0"/>
          </a:p>
          <a:p>
            <a:r>
              <a:rPr lang="en-US" b="1" dirty="0"/>
              <a:t>Summary</a:t>
            </a:r>
          </a:p>
          <a:p>
            <a:r>
              <a:rPr lang="en-US" dirty="0"/>
              <a:t>As the Jerusalem church grew, the apostles appointed seven qualified servants to care for neglected widows while they remained devoted to prayer and the ministry of the Word. Stephen stood out as a man full of faith and the Holy Ghost. He served people compassionately, performed wonders, and spoke with Spirit-given wisdom. Although his opponents could not refute him, they continued resisting his message. His faithful witness eventually cost him his life, yet it contributed to the gospel’s advance and left a lasting impression on Saul.</a:t>
            </a:r>
          </a:p>
          <a:p>
            <a:endParaRPr lang="en-US" dirty="0"/>
          </a:p>
          <a:p>
            <a:r>
              <a:rPr lang="en-US" b="1" dirty="0"/>
              <a:t>Commentary</a:t>
            </a:r>
          </a:p>
          <a:p>
            <a:r>
              <a:rPr lang="en-US" dirty="0"/>
              <a:t>The early church did not treat practical service and spiritual proclamation as competing ministries. Caring for widows was a sacred responsibility, just as preaching and prayer were sacred. Stephen demonstrated that a believer can serve physical needs while also addressing spiritual needs.</a:t>
            </a:r>
          </a:p>
          <a:p>
            <a:r>
              <a:rPr lang="en-US" dirty="0"/>
              <a:t>His speech followed a repeated pattern in Acts: the Holy Ghost empowered believers to speak clearly in different circumstances. Spirit-led speech included proclamation, prophecy, other languages, and careful debate. Jesus had promised that the Spirit would provide wisdom when His followers stood before hostile authorities.</a:t>
            </a:r>
          </a:p>
          <a:p>
            <a:r>
              <a:rPr lang="en-US" dirty="0"/>
              <a:t>However, Spirit-given words do not guarantee acceptance. Stephen’s opponents could not defeat his wisdom, but they refused his message. His witness did not preserve his earthly life, yet it exposed hardened hearts, glorified Christ, strengthened the church, and became part of the spiritual background to Saul’s later ministry.</a:t>
            </a:r>
          </a:p>
          <a:p>
            <a:endParaRPr lang="en-US" dirty="0"/>
          </a:p>
          <a:p>
            <a:r>
              <a:rPr lang="en-US" b="1" dirty="0"/>
              <a:t>Analysis</a:t>
            </a:r>
          </a:p>
          <a:p>
            <a:r>
              <a:rPr lang="en-US" dirty="0"/>
              <a:t>Stephen’s story reveals how the church should respond to growth, internal needs, and outside opposition. The apostles protected prayer and biblical teaching without ignoring neglected widows. They shared responsibility with spiritually mature servants, preserving both unity and ministry effectiveness.</a:t>
            </a:r>
          </a:p>
          <a:p>
            <a:r>
              <a:rPr lang="en-US" dirty="0"/>
              <a:t>Stephen then moved naturally from practical service to public witness. His ministry was not divided into “social work” and “spiritual work”; everything he did flowed from the Holy Ghost. His opponents’ inability to answer him showed the strength of God’s wisdom, while their continued resistance revealed that unbelief is often a heart problem rather than a lack of evidence.</a:t>
            </a:r>
          </a:p>
          <a:p>
            <a:r>
              <a:rPr lang="en-US" dirty="0"/>
              <a:t>Stephen’s earthly outcome appeared tragic, but his witness was not wasted. His faithfulness modeled Jesus, helped move the gospel beyond Jerusalem, and remained in Saul’s memory. The lesson is clear: </a:t>
            </a:r>
            <a:r>
              <a:rPr lang="en-US" b="1" dirty="0"/>
              <a:t>serve people faithfully, speak God’s truth courageously, depend upon the Holy Ghost, and trust God with the results.</a:t>
            </a:r>
            <a:endParaRPr lang="en-US" dirty="0"/>
          </a:p>
        </p:txBody>
      </p:sp>
      <p:sp>
        <p:nvSpPr>
          <p:cNvPr id="4" name="Slide Number Placeholder 3">
            <a:extLst>
              <a:ext uri="{FF2B5EF4-FFF2-40B4-BE49-F238E27FC236}">
                <a16:creationId xmlns:a16="http://schemas.microsoft.com/office/drawing/2014/main" id="{3972E846-33A9-E356-93FB-E0CBB193AF88}"/>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23929444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Stephen shows that a Spirit-filled disciple serves people compassionately, speaks God’s truth wisely, and remains Christlike under opposition. Although rejected by earthly authorities, he was approved and vindicated by heaven.</a:t>
            </a:r>
            <a:r>
              <a:rPr lang="en-US" b="0" dirty="0"/>
              <a:t> </a:t>
            </a:r>
            <a:r>
              <a:rPr lang="en-US" dirty="0"/>
              <a:t>Acts 6 presents a rapidly growing church that needed practical care and spiritual leadership. Stephen was chosen because he was full of faith, wisdom, power, and the Holy Ghost. He served neglected people while also proclaiming Christ. His opponents could not refute his Spirit-given wisdom.</a:t>
            </a:r>
          </a:p>
          <a:p>
            <a:r>
              <a:rPr lang="en-US" dirty="0"/>
              <a:t>When the Sanhedrin rejected his testimony, Stephen saw God’s glory and Jesus standing at God’s right hand. His vision confirmed that his witness was true. Though killed for his faith, Stephen trusted Christ, forgave his attackers, and left a testimony that influenced Saul’s future ministry.</a:t>
            </a:r>
          </a:p>
          <a:p>
            <a:r>
              <a:rPr lang="en-US" b="1" dirty="0"/>
              <a:t>Three Key Points</a:t>
            </a:r>
          </a:p>
          <a:p>
            <a:pPr lvl="1"/>
            <a:r>
              <a:rPr lang="en-US" b="1" dirty="0"/>
              <a:t>1. Christian service combines compassion and proclamation </a:t>
            </a:r>
            <a:r>
              <a:rPr lang="en-US" dirty="0"/>
              <a:t>Stephen was chosen to help meet the church’s practical needs, but his ministry did not end there. He cared for people, performed wonders, and proclaimed the gospel. The early church understood that meeting physical needs and sharing spiritual truth are both essential parts of Christian witness.</a:t>
            </a:r>
          </a:p>
          <a:p>
            <a:pPr lvl="1"/>
            <a:r>
              <a:rPr lang="en-US" b="1" dirty="0"/>
              <a:t>2. The Holy Ghost gives wisdom, but truth may still face resistance </a:t>
            </a:r>
            <a:r>
              <a:rPr lang="en-US" dirty="0"/>
              <a:t>Stephen’s opponents could not overcome the wisdom and Spirit by which he spoke. Nevertheless, they refused to repent. Spirit-led speech does not guarantee human acceptance; it guarantees that believers can faithfully communicate God’s truth when challenged.</a:t>
            </a:r>
          </a:p>
          <a:p>
            <a:pPr lvl="1"/>
            <a:r>
              <a:rPr lang="en-US" b="1" dirty="0"/>
              <a:t>3. Heaven vindicated the witness rejected on earth </a:t>
            </a:r>
            <a:r>
              <a:rPr lang="en-US" dirty="0"/>
              <a:t>The Sanhedrin expressed rage, but Stephen saw God’s glory and Jesus standing at God’s right hand. Scripture does not explain why Jesus stood, but the image may suggest divine attention, approval, and welcome. The earthly council condemned Stephen, but heaven affirmed him.</a:t>
            </a:r>
          </a:p>
          <a:p>
            <a:endParaRPr lang="en-US" b="1" dirty="0"/>
          </a:p>
          <a:p>
            <a:r>
              <a:rPr lang="en-US" b="1" dirty="0"/>
              <a:t>Three Life Lessons Learned</a:t>
            </a:r>
          </a:p>
          <a:p>
            <a:pPr lvl="1"/>
            <a:r>
              <a:rPr lang="en-US" b="1" dirty="0"/>
              <a:t>1. Character prepares us for service </a:t>
            </a:r>
            <a:r>
              <a:rPr lang="en-US" dirty="0"/>
              <a:t>Stephen was selected because his life matched the responsibility. Godly service requires faith, wisdom, spiritual maturity, and dependence upon the Holy Ghost.</a:t>
            </a:r>
          </a:p>
          <a:p>
            <a:pPr lvl="1"/>
            <a:r>
              <a:rPr lang="en-US" b="1" dirty="0"/>
              <a:t>2. Opposition does not mean our witness has failed </a:t>
            </a:r>
            <a:r>
              <a:rPr lang="en-US" dirty="0"/>
              <a:t>Stephen’s message did not save his life, but it exposed unbelief, honored Christ, strengthened the church, and helped prepare the way for the gospel’s continued advance.</a:t>
            </a:r>
          </a:p>
          <a:p>
            <a:pPr lvl="1"/>
            <a:r>
              <a:rPr lang="en-US" b="1" dirty="0"/>
              <a:t>3. A true disciple responds like Jesus under pressure </a:t>
            </a:r>
            <a:r>
              <a:rPr lang="en-US" dirty="0"/>
              <a:t>Stephen entrusted his spirit to Christ and prayed for his killers. Christian maturity is revealed not only by what we say when life is comfortable, but by whether we show faith, mercy, and forgiveness while suffering.</a:t>
            </a:r>
          </a:p>
          <a:p>
            <a:pPr lvl="1"/>
            <a:endParaRPr lang="en-US" dirty="0"/>
          </a:p>
          <a:p>
            <a:r>
              <a:rPr lang="en-US" b="1" dirty="0"/>
              <a:t>Analysis</a:t>
            </a:r>
          </a:p>
          <a:p>
            <a:r>
              <a:rPr lang="en-US" dirty="0"/>
              <a:t>This material presents Stephen as both a servant and a witness. His ministry began within a growing church where neglected widows needed care. The apostles protected their responsibility to prayer and the Word by appointing qualified servants. Stephen’s spiritual character made him effective in both practical ministry and public proclamation.</a:t>
            </a:r>
          </a:p>
          <a:p>
            <a:endParaRPr lang="en-US" dirty="0"/>
          </a:p>
          <a:p>
            <a:r>
              <a:rPr lang="en-US" dirty="0"/>
              <a:t>The Sanhedrin’s grinding of their teeth revealed more than disagreement; it showed contempt and hardened resistance. Instead of receiving conviction as an opportunity to repent, they turned conviction into hostility. Stephen, however, remained controlled by the Holy Ghost rather than by fear or anger.</a:t>
            </a:r>
          </a:p>
          <a:p>
            <a:r>
              <a:rPr lang="en-US" dirty="0"/>
              <a:t>His heavenly vision reversed the council’s judgment. The leaders believed Stephen was opposing God, yet God allowed him to see divine glory and the exalted Christ. Jesus standing at God’s right hand may suggest attentiveness, advocacy, and approval, but the text does not directly explain the posture.</a:t>
            </a:r>
          </a:p>
          <a:p>
            <a:r>
              <a:rPr lang="en-US" dirty="0"/>
              <a:t>Stephen’s death appeared to be a defeat, but it became part of the gospel’s advance. Saul witnessed the execution, later remembered his involvement, and eventually became a powerful apostle of Jesus Christ. Stephen teaches that faithful witness is measured by obedience, not immediate acceptance, safety, or visible success.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3A99E-2057-0022-E36D-6F9F2F6FFB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CD0E94-E6A1-3C8C-1A53-93E95D2EB5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B01A02-DB70-2693-E54F-2D55B73F0831}"/>
              </a:ext>
            </a:extLst>
          </p:cNvPr>
          <p:cNvSpPr>
            <a:spLocks noGrp="1"/>
          </p:cNvSpPr>
          <p:nvPr>
            <p:ph type="body" idx="1"/>
          </p:nvPr>
        </p:nvSpPr>
        <p:spPr/>
        <p:txBody>
          <a:bodyPr/>
          <a:lstStyle/>
          <a:p>
            <a:r>
              <a:rPr lang="en-US" b="1" dirty="0"/>
              <a:t>Concluding Truth</a:t>
            </a:r>
          </a:p>
          <a:p>
            <a:r>
              <a:rPr lang="en-US" b="1" dirty="0"/>
              <a:t>God uses Spirit-filled servants to meet real needs, proclaim Christ, and leave lasting witnesses. Even persecution cannot stop the gospel, and even a persecutor can be transformed by the grace of Jesus Christ.</a:t>
            </a:r>
            <a:endParaRPr lang="en-US" dirty="0"/>
          </a:p>
          <a:p>
            <a:endParaRPr lang="en-US" b="1" dirty="0"/>
          </a:p>
          <a:p>
            <a:endParaRPr lang="en-US" b="1" dirty="0"/>
          </a:p>
          <a:p>
            <a:r>
              <a:rPr lang="en-US" b="1" dirty="0"/>
              <a:t>Stephen’s faithful service and courageous witness helped advance the gospel, while Saul’s participation in his death revealed how far a hardened heart can resist God’s truth. </a:t>
            </a:r>
            <a:r>
              <a:rPr lang="en-US" dirty="0"/>
              <a:t>Acts presents Stephen as a Spirit-filled servant chosen to help meet practical needs within the growing church. His faithfulness in service developed into bold public witness. When he was stoned, Saul stood nearby, approved the execution, and guarded the killers’ garments. This detail prepares readers for Saul’s later persecution of Christians. Yet Stephen’s death was not meaningless. His Christlike courage and forgiveness became part of the testimony Saul remembered after encountering the risen Jesus.</a:t>
            </a:r>
          </a:p>
          <a:p>
            <a:endParaRPr lang="en-US" b="1" dirty="0"/>
          </a:p>
          <a:p>
            <a:r>
              <a:rPr lang="en-US" b="1" dirty="0"/>
              <a:t>Three Key Points</a:t>
            </a:r>
          </a:p>
          <a:p>
            <a:pPr lvl="1"/>
            <a:r>
              <a:rPr lang="en-US" b="1" dirty="0"/>
              <a:t>1. Stephen’s character qualified him for service </a:t>
            </a:r>
            <a:r>
              <a:rPr lang="en-US" dirty="0"/>
              <a:t>Stephen was chosen because he was full of faith, wisdom, and the Holy Ghost. The church needed someone who could be trusted to care for neglected widows with fairness and compassion.</a:t>
            </a:r>
          </a:p>
          <a:p>
            <a:pPr lvl="1"/>
            <a:r>
              <a:rPr lang="en-US" b="1" dirty="0"/>
              <a:t>2. Christian service and gospel proclamation belong together </a:t>
            </a:r>
            <a:r>
              <a:rPr lang="en-US" dirty="0"/>
              <a:t>Stephen did not limit ministry to practical assistance. He served people’s needs while also boldly proclaiming Jesus. Compassion supported his message, and his witness gave spiritual meaning to his service.</a:t>
            </a:r>
          </a:p>
          <a:p>
            <a:pPr lvl="1"/>
            <a:r>
              <a:rPr lang="en-US" b="1" dirty="0"/>
              <a:t>3. Saul was involved in Stephen’s persecution </a:t>
            </a:r>
            <a:r>
              <a:rPr lang="en-US" dirty="0"/>
              <a:t>Saul did not merely observe Stephen’s death as a neutral spectator. He approved the execution and guarded the garments of those who carried it out. This became the beginning of his active campaign against the church. </a:t>
            </a:r>
          </a:p>
          <a:p>
            <a:pPr lvl="1"/>
            <a:endParaRPr lang="en-US" dirty="0"/>
          </a:p>
          <a:p>
            <a:r>
              <a:rPr lang="en-US" b="1" dirty="0"/>
              <a:t>Three Life Lessons Learned</a:t>
            </a:r>
          </a:p>
          <a:p>
            <a:pPr lvl="1"/>
            <a:r>
              <a:rPr lang="en-US" b="1" dirty="0"/>
              <a:t>1. Faithfulness in s mall responsibilities prepares us for greater service </a:t>
            </a:r>
            <a:r>
              <a:rPr lang="en-US" dirty="0"/>
              <a:t>Stephen first accepted a practical assignment. His faithful character opened opportunities for him to become a powerful witness for Christ.</a:t>
            </a:r>
          </a:p>
          <a:p>
            <a:pPr lvl="1"/>
            <a:r>
              <a:rPr lang="en-US" b="1" dirty="0"/>
              <a:t>2. People may remember our Christian response under pressure </a:t>
            </a:r>
            <a:r>
              <a:rPr lang="en-US" dirty="0"/>
              <a:t>Stephen’s courage, prayer, and forgiveness left a lasting impression. Believers may never fully know how their faithful example affects those who observe them.</a:t>
            </a:r>
          </a:p>
          <a:p>
            <a:pPr lvl="1"/>
            <a:r>
              <a:rPr lang="en-US" b="1" dirty="0"/>
              <a:t>3. No sinner is beyond the transforming grace of God </a:t>
            </a:r>
            <a:r>
              <a:rPr lang="en-US" dirty="0"/>
              <a:t>Saul participated in persecution, yet Christ later confronted, saved, and called him. His life demonstrates that God can transform an enemy of the gospel into a servant of the gospel.</a:t>
            </a:r>
          </a:p>
          <a:p>
            <a:pPr lvl="1"/>
            <a:endParaRPr lang="en-US" dirty="0"/>
          </a:p>
          <a:p>
            <a:r>
              <a:rPr lang="en-US" b="1" dirty="0"/>
              <a:t>Analysis</a:t>
            </a:r>
          </a:p>
          <a:p>
            <a:r>
              <a:rPr lang="en-US" dirty="0"/>
              <a:t>The reference to Saul connects Stephen’s martyrdom with the next major movement in Acts. Stephen’s death triggered widespread persecution, but that persecution scattered believers and carried the gospel beyond Jerusalem. Saul attempted to destroy the church by imprisoning and beating Christians, yet God used the witness of those believers as part of Saul’s preparation for conversion.</a:t>
            </a:r>
          </a:p>
          <a:p>
            <a:r>
              <a:rPr lang="en-US" dirty="0"/>
              <a:t>Stephen and Saul represent two opposing responses to Christ. Stephen surrendered to the Holy Ghost and became increasingly like Jesus. Saul resisted the truth and became increasingly violent. However, the risen Christ interrupted Saul’s path and changed his direction. Stephen’s witness therefore was not defeated by death; it became part of the gospel story that eventually included Saul’s transformation into Paul.</a:t>
            </a:r>
          </a:p>
        </p:txBody>
      </p:sp>
      <p:sp>
        <p:nvSpPr>
          <p:cNvPr id="4" name="Slide Number Placeholder 3">
            <a:extLst>
              <a:ext uri="{FF2B5EF4-FFF2-40B4-BE49-F238E27FC236}">
                <a16:creationId xmlns:a16="http://schemas.microsoft.com/office/drawing/2014/main" id="{EB1EA702-70B1-725B-DA6F-650949C4C8D9}"/>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7352494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God wants believers to remain faithful regardless of the response they receive. We must serve others, speak truth with wisdom, depend upon the Holy Ghost, keep our attention upon Jesus, and forgive those who mistreat us. True Christian success is not measured by comfort, popularity, or immediate results. It is measured by obedience and Christlike faithfulness.</a:t>
            </a:r>
          </a:p>
          <a:p>
            <a:endParaRPr lang="en-US" b="1" dirty="0"/>
          </a:p>
          <a:p>
            <a:endParaRPr lang="en-US" b="1" dirty="0"/>
          </a:p>
          <a:p>
            <a:r>
              <a:rPr lang="en-US" b="1" dirty="0"/>
              <a:t>A faithful disciple serves humbly, speaks God’s truth courageously, trusts Jesus under pressure, and forgives those who cause suffering.</a:t>
            </a:r>
            <a:r>
              <a:rPr lang="en-US" b="0" dirty="0"/>
              <a:t> </a:t>
            </a:r>
            <a:r>
              <a:rPr lang="en-US" dirty="0"/>
              <a:t>God’s Word continued spreading, and the church multiplied. Stephen, filled with faith, wisdom, power, and the Holy Ghost, served the people and boldly proclaimed Christ. His opponents could not overcome the wisdom with which he spoke. Later, the religious council rejected his message and stoned him. Stephen saw Jesus standing at God’s right hand, entrusted his spirit to the Lord, and prayed for the forgiveness of his killers.</a:t>
            </a:r>
          </a:p>
          <a:p>
            <a:endParaRPr lang="en-US" b="1" dirty="0"/>
          </a:p>
          <a:p>
            <a:r>
              <a:rPr lang="en-US" b="1" dirty="0"/>
              <a:t>Three Key Points</a:t>
            </a:r>
          </a:p>
          <a:p>
            <a:pPr lvl="1"/>
            <a:r>
              <a:rPr lang="en-US" b="1" dirty="0"/>
              <a:t>1. The gospel continued to advance </a:t>
            </a:r>
            <a:r>
              <a:rPr lang="en-US" dirty="0"/>
              <a:t>The number of disciples increased because God’s Word was faithfully taught and received. Even strong opposition could not stop the growth of the church.</a:t>
            </a:r>
          </a:p>
          <a:p>
            <a:pPr lvl="1"/>
            <a:r>
              <a:rPr lang="en-US" b="1" dirty="0"/>
              <a:t>2. Stephen depended upon the Holy Ghost </a:t>
            </a:r>
            <a:r>
              <a:rPr lang="en-US" dirty="0"/>
              <a:t>Stephen’s wisdom, courage, and power did not come from human ability alone. His ministry was effective because he was filled with faith and controlled by the Holy Ghost.</a:t>
            </a:r>
          </a:p>
          <a:p>
            <a:pPr lvl="1"/>
            <a:r>
              <a:rPr lang="en-US" b="1" dirty="0"/>
              <a:t>3. Stephen reflected the character of Jesus </a:t>
            </a:r>
            <a:r>
              <a:rPr lang="en-US" dirty="0"/>
              <a:t>As he died, Stephen trusted Jesus and forgave his enemies. His final words closely reflected Christ’s prayers from the cross.</a:t>
            </a:r>
          </a:p>
          <a:p>
            <a:pPr lvl="1"/>
            <a:endParaRPr lang="en-US" dirty="0"/>
          </a:p>
          <a:p>
            <a:r>
              <a:rPr lang="en-US" b="1" dirty="0"/>
              <a:t>Three Life Lessons Learned</a:t>
            </a:r>
          </a:p>
          <a:p>
            <a:pPr lvl="1"/>
            <a:r>
              <a:rPr lang="en-US" b="1" dirty="0"/>
              <a:t>1. Faithful service can lead to greater opportunities </a:t>
            </a:r>
            <a:r>
              <a:rPr lang="en-US" dirty="0"/>
              <a:t>Stephen began by helping meet practical needs, but God also used him as a powerful witness. No act of Christian service is insignificant.</a:t>
            </a:r>
          </a:p>
          <a:p>
            <a:pPr lvl="1"/>
            <a:r>
              <a:rPr lang="en-US" b="1" dirty="0"/>
              <a:t>2. Opposition does not always mean failure </a:t>
            </a:r>
            <a:r>
              <a:rPr lang="en-US" dirty="0"/>
              <a:t>Stephen was rejected and killed, yet he remained successful in God’s sight because he obeyed his calling and remained faithful.</a:t>
            </a:r>
          </a:p>
          <a:p>
            <a:pPr lvl="1"/>
            <a:r>
              <a:rPr lang="en-US" b="1" dirty="0"/>
              <a:t>3. Forgiveness reveals spiritual maturity </a:t>
            </a:r>
            <a:r>
              <a:rPr lang="en-US" dirty="0"/>
              <a:t>Stephen refused to answer hatred with hatred. A mature disciple places judgment in God’s hands and responds to mistreatment with Christlike mercy.</a:t>
            </a:r>
          </a:p>
          <a:p>
            <a:endParaRPr lang="en-US" b="1" dirty="0"/>
          </a:p>
          <a:p>
            <a:r>
              <a:rPr lang="en-US" b="1" dirty="0"/>
              <a:t>Analysis</a:t>
            </a:r>
          </a:p>
          <a:p>
            <a:r>
              <a:rPr lang="en-US" dirty="0"/>
              <a:t>The passage presents two opposite responses to God’s truth. Stephen received the truth, submitted to the Holy Ghost, and became increasingly like Christ. The council heard the truth but hardened their hearts, allowing conviction to become anger and violence. Stephen looked toward heaven while his enemies focused upon destroying him. Although earth rejected Stephen, heaven approved him. His death did not stop the gospel; it became part of God’s plan to spread the message beyond Jerusalem.</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 disciple like Jesus remains faithful to God’s truth, looks to Christ in suffering, and responds to hostility with mercy. </a:t>
            </a:r>
            <a:r>
              <a:rPr lang="en-US" dirty="0"/>
              <a:t>Stephen’s sermon brought conviction, but the council chose resistance instead of repentance. Although rejected by earthly authorities, Stephen was approved by heaven and strengthened by a vision of the risen Jesus. Even while being killed, he trusted Christ and prayed for his enemies. Stephen teaches that spiritual victory is not always escape from suffering. Sometimes victory means remaining faithful within suffering and allowing the character of Jesus to be seen through our courage, trust, and forgiveness.</a:t>
            </a:r>
          </a:p>
          <a:p>
            <a:endParaRPr lang="en-US" b="1" dirty="0"/>
          </a:p>
          <a:p>
            <a:endParaRPr lang="en-US" b="1" dirty="0"/>
          </a:p>
          <a:p>
            <a:r>
              <a:rPr lang="en-US" b="1" dirty="0"/>
              <a:t>The leaders heard God’s truth, but pride turned conviction into rage instead of repentance.</a:t>
            </a:r>
            <a:r>
              <a:rPr lang="en-US" b="0" dirty="0"/>
              <a:t> </a:t>
            </a:r>
            <a:r>
              <a:rPr lang="en-US" dirty="0"/>
              <a:t>Stephen reviewed Israel’s history and exposed a repeated pattern of resisting God, rejecting His messengers, and disobeying His Word. He accused the council of resisting the Holy Ghost and participating in the rejection of Jesus, the Righteous One. His words reached their hearts, but instead of confessing their sin, they became furious and attacked him.</a:t>
            </a:r>
          </a:p>
          <a:p>
            <a:endParaRPr lang="en-US" b="1" dirty="0"/>
          </a:p>
          <a:p>
            <a:r>
              <a:rPr lang="en-US" b="1" dirty="0"/>
              <a:t>Three Key Points</a:t>
            </a:r>
          </a:p>
          <a:p>
            <a:pPr marL="685800" lvl="1" indent="-228600">
              <a:buFont typeface="+mj-lt"/>
              <a:buAutoNum type="arabicPeriod"/>
            </a:pPr>
            <a:r>
              <a:rPr lang="en-US" b="1" dirty="0"/>
              <a:t>Stephen used Scripture to reveal the truth. </a:t>
            </a:r>
            <a:r>
              <a:rPr lang="en-US" dirty="0"/>
              <a:t>His message was grounded in Israel’s history, the law, and the prophets.</a:t>
            </a:r>
          </a:p>
          <a:p>
            <a:pPr marL="685800" lvl="1" indent="-228600">
              <a:buFont typeface="+mj-lt"/>
              <a:buAutoNum type="arabicPeriod"/>
            </a:pPr>
            <a:r>
              <a:rPr lang="en-US" b="1" dirty="0"/>
              <a:t>The council experienced conviction. </a:t>
            </a:r>
            <a:r>
              <a:rPr lang="en-US" dirty="0"/>
              <a:t>They were “cut to the heart,” showing that Stephen’s words affected them deeply.</a:t>
            </a:r>
          </a:p>
          <a:p>
            <a:pPr marL="685800" lvl="1" indent="-228600">
              <a:buFont typeface="+mj-lt"/>
              <a:buAutoNum type="arabicPeriod"/>
            </a:pPr>
            <a:r>
              <a:rPr lang="en-US" b="1" dirty="0"/>
              <a:t>Pride prevented repentance. </a:t>
            </a:r>
            <a:r>
              <a:rPr lang="en-US" dirty="0"/>
              <a:t>Rather than receiving correction, they hardened themselves and became violent.</a:t>
            </a:r>
          </a:p>
          <a:p>
            <a:r>
              <a:rPr lang="en-US" b="1" dirty="0"/>
              <a:t>Three Life Lessons Learned</a:t>
            </a:r>
          </a:p>
          <a:p>
            <a:pPr marL="685800" lvl="1" indent="-228600">
              <a:buFont typeface="+mj-lt"/>
              <a:buAutoNum type="arabicPeriod"/>
            </a:pPr>
            <a:r>
              <a:rPr lang="en-US" b="1" dirty="0"/>
              <a:t>Conviction should lead us to repentance. </a:t>
            </a:r>
            <a:r>
              <a:rPr lang="en-US" dirty="0"/>
              <a:t>When God’s Word exposes sin, we should confess it rather than defend ourselves.</a:t>
            </a:r>
          </a:p>
          <a:p>
            <a:pPr marL="685800" lvl="1" indent="-228600">
              <a:buFont typeface="+mj-lt"/>
              <a:buAutoNum type="arabicPeriod"/>
            </a:pPr>
            <a:r>
              <a:rPr lang="en-US" b="1" dirty="0"/>
              <a:t>Strong emotions do not prove that truth is wrong. </a:t>
            </a:r>
            <a:r>
              <a:rPr lang="en-US" dirty="0"/>
              <a:t>Anger may reveal that truth has touched an area we do not want to surrender.</a:t>
            </a:r>
          </a:p>
          <a:p>
            <a:pPr marL="685800" lvl="1" indent="-228600">
              <a:buFont typeface="+mj-lt"/>
              <a:buAutoNum type="arabicPeriod"/>
            </a:pPr>
            <a:r>
              <a:rPr lang="en-US" b="1" dirty="0"/>
              <a:t>We must remain faithful when others reject the message. </a:t>
            </a:r>
            <a:r>
              <a:rPr lang="en-US" dirty="0"/>
              <a:t>Our responsibility is to speak God’s truth with wisdom and leave the results to Him.</a:t>
            </a:r>
          </a:p>
          <a:p>
            <a:pPr marL="685800" lvl="1" indent="-228600">
              <a:buFont typeface="+mj-lt"/>
              <a:buAutoNum type="arabicPeriod"/>
            </a:pPr>
            <a:endParaRPr lang="en-US" dirty="0"/>
          </a:p>
          <a:p>
            <a:r>
              <a:rPr lang="en-US" b="1" dirty="0"/>
              <a:t>Analysis</a:t>
            </a:r>
          </a:p>
          <a:p>
            <a:r>
              <a:rPr lang="en-US" dirty="0"/>
              <a:t>The council’s reaction reveals the danger of religious pride. These leaders knew Scripture, valued the temple, and defended their traditions, yet they resisted the Holy Ghost working through Stephen. Their problem was not a lack of information but an unwillingness to submit. Conviction is an act of mercy because it gives sinners an opportunity to turn back to God. However, repeated resistance can harden the heart until correction is treated as an attack and truth is answered with hostility.</a:t>
            </a:r>
          </a:p>
          <a:p>
            <a:br>
              <a:rPr lang="en-US" dirty="0"/>
            </a:br>
            <a:endParaRPr lang="en-US" dirty="0"/>
          </a:p>
          <a:p>
            <a:r>
              <a:rPr lang="en-US" b="1" dirty="0"/>
              <a:t>Heaven Vindicates Stephen</a:t>
            </a:r>
          </a:p>
          <a:p>
            <a:r>
              <a:rPr lang="en-US" b="1" dirty="0"/>
              <a:t>Although Stephen was condemned on earth, heaven approved him, and Jesus stood with His faithful servant.</a:t>
            </a:r>
            <a:r>
              <a:rPr lang="en-US" b="0" dirty="0"/>
              <a:t> </a:t>
            </a:r>
            <a:r>
              <a:rPr lang="en-US" dirty="0"/>
              <a:t>While the council surrounded Stephen with anger, he remained full of the Holy Ghost and looked steadfastly toward heaven. God allowed him to see divine glory and Jesus standing at the right hand of God. Stephen openly testified that the heavens were opened and that he saw the Son of man in His exalted position.</a:t>
            </a:r>
          </a:p>
          <a:p>
            <a:r>
              <a:rPr lang="en-US" b="1" dirty="0"/>
              <a:t>Three Key Points</a:t>
            </a:r>
          </a:p>
          <a:p>
            <a:pPr marL="685800" lvl="1" indent="-228600">
              <a:buFont typeface="+mj-lt"/>
              <a:buAutoNum type="arabicPeriod"/>
            </a:pPr>
            <a:r>
              <a:rPr lang="en-US" b="1" dirty="0"/>
              <a:t>Stephen remained filled with the Holy Ghost. </a:t>
            </a:r>
            <a:r>
              <a:rPr lang="en-US" dirty="0"/>
              <a:t>The hostility around him did not control the spirit within him.</a:t>
            </a:r>
          </a:p>
          <a:p>
            <a:pPr marL="685800" lvl="1" indent="-228600">
              <a:buFont typeface="+mj-lt"/>
              <a:buAutoNum type="arabicPeriod"/>
            </a:pPr>
            <a:r>
              <a:rPr lang="en-US" b="1" dirty="0"/>
              <a:t>Stephen looked above his circumstances. </a:t>
            </a:r>
            <a:r>
              <a:rPr lang="en-US" dirty="0"/>
              <a:t>He focused upon God’s glory rather than the rage of the council.</a:t>
            </a:r>
          </a:p>
          <a:p>
            <a:pPr marL="685800" lvl="1" indent="-228600">
              <a:buFont typeface="+mj-lt"/>
              <a:buAutoNum type="arabicPeriod"/>
            </a:pPr>
            <a:r>
              <a:rPr lang="en-US" b="1" dirty="0"/>
              <a:t>Jesus was alive, exalted, and attentive. </a:t>
            </a:r>
            <a:r>
              <a:rPr lang="en-US" dirty="0"/>
              <a:t>Stephen’s vision confirmed that the risen Lord ruled from heaven and stood with him.</a:t>
            </a:r>
          </a:p>
          <a:p>
            <a:r>
              <a:rPr lang="en-US" b="1" dirty="0"/>
              <a:t>Three Life Lessons Learned</a:t>
            </a:r>
          </a:p>
          <a:p>
            <a:pPr marL="685800" lvl="1" indent="-228600">
              <a:buFont typeface="+mj-lt"/>
              <a:buAutoNum type="arabicPeriod"/>
            </a:pPr>
            <a:r>
              <a:rPr lang="en-US" b="1" dirty="0"/>
              <a:t>Keep your eyes upon Christ during suffering. </a:t>
            </a:r>
            <a:r>
              <a:rPr lang="en-US" dirty="0"/>
              <a:t>Circumstances may be frightening, but Jesus remains present and sovereign.</a:t>
            </a:r>
          </a:p>
          <a:p>
            <a:pPr marL="685800" lvl="1" indent="-228600">
              <a:buFont typeface="+mj-lt"/>
              <a:buAutoNum type="arabicPeriod"/>
            </a:pPr>
            <a:r>
              <a:rPr lang="en-US" b="1" dirty="0"/>
              <a:t>Human rejection does not cancel God’s approval. </a:t>
            </a:r>
            <a:r>
              <a:rPr lang="en-US" dirty="0"/>
              <a:t>Others may misunderstand or condemn faithful believers, but God knows the truth.</a:t>
            </a:r>
          </a:p>
          <a:p>
            <a:pPr marL="685800" lvl="1" indent="-228600">
              <a:buFont typeface="+mj-lt"/>
              <a:buAutoNum type="arabicPeriod"/>
            </a:pPr>
            <a:r>
              <a:rPr lang="en-US" b="1" dirty="0"/>
              <a:t>The Holy Ghost supplies courage under pressure. </a:t>
            </a:r>
            <a:r>
              <a:rPr lang="en-US" dirty="0"/>
              <a:t>Spiritual strength comes from God’s presence, not merely from personal determination.</a:t>
            </a:r>
          </a:p>
          <a:p>
            <a:endParaRPr lang="en-US" b="1" dirty="0"/>
          </a:p>
          <a:p>
            <a:r>
              <a:rPr lang="en-US" b="1" dirty="0"/>
              <a:t>Analysis</a:t>
            </a:r>
          </a:p>
          <a:p>
            <a:r>
              <a:rPr lang="en-US" dirty="0"/>
              <a:t>Stephen’s vision was both comfort and vindication. The earthly court declared him guilty, but heaven testified that he belonged to Christ. The source material notes that Jesus’ standing suggests unusual attention and support, as though the Lord were bearing witness in Stephen’s favor. Stephen did not escape suffering, but he was not abandoned within it. The believer’s security rests not in avoiding opposition but in knowing that the risen Christ sees, receives, and stands with His people.</a:t>
            </a:r>
          </a:p>
          <a:p>
            <a:br>
              <a:rPr lang="en-US" dirty="0"/>
            </a:br>
            <a:endParaRPr lang="en-US" dirty="0"/>
          </a:p>
          <a:p>
            <a:r>
              <a:rPr lang="en-US" b="1" dirty="0"/>
              <a:t>3. Christlike Faith and Forgiveness</a:t>
            </a:r>
          </a:p>
          <a:p>
            <a:r>
              <a:rPr lang="en-US" b="1" dirty="0"/>
              <a:t>Main Idea</a:t>
            </a:r>
          </a:p>
          <a:p>
            <a:r>
              <a:rPr lang="en-US" b="1" dirty="0"/>
              <a:t>Stephen’s final words reflected Jesus: he trusted Christ with his spirit and extended mercy to his killers.</a:t>
            </a:r>
            <a:endParaRPr lang="en-US" dirty="0"/>
          </a:p>
          <a:p>
            <a:r>
              <a:rPr lang="en-US" b="1" dirty="0"/>
              <a:t>Summary</a:t>
            </a:r>
          </a:p>
          <a:p>
            <a:r>
              <a:rPr lang="en-US" dirty="0"/>
              <a:t>The mob dragged Stephen outside Jerusalem and stoned him while Saul watched over the witnesses’ garments. As Stephen suffered, he prayed, “Lord Jesus, receive my spirit.” Then he knelt and asked the Lord not to lay the sin of his murderers to their charge. Having entrusted himself and his enemies to God, Stephen died.</a:t>
            </a:r>
          </a:p>
          <a:p>
            <a:r>
              <a:rPr lang="en-US" b="1" dirty="0"/>
              <a:t>Three Key Points</a:t>
            </a:r>
          </a:p>
          <a:p>
            <a:pPr marL="685800" lvl="1" indent="-228600">
              <a:buFont typeface="+mj-lt"/>
              <a:buAutoNum type="arabicPeriod"/>
            </a:pPr>
            <a:r>
              <a:rPr lang="en-US" b="1" dirty="0"/>
              <a:t>Stephen trusted Jesus completely. </a:t>
            </a:r>
            <a:r>
              <a:rPr lang="en-US" dirty="0"/>
              <a:t>He placed his life, death, and eternal future into the Lord’s hands.</a:t>
            </a:r>
          </a:p>
          <a:p>
            <a:pPr marL="685800" lvl="1" indent="-228600">
              <a:buFont typeface="+mj-lt"/>
              <a:buAutoNum type="arabicPeriod"/>
            </a:pPr>
            <a:r>
              <a:rPr lang="en-US" b="1" dirty="0"/>
              <a:t>Stephen forgave while suffering. </a:t>
            </a:r>
            <a:r>
              <a:rPr lang="en-US" dirty="0"/>
              <a:t>He prayed for mercy instead of demanding revenge.</a:t>
            </a:r>
          </a:p>
          <a:p>
            <a:pPr marL="685800" lvl="1" indent="-228600">
              <a:buFont typeface="+mj-lt"/>
              <a:buAutoNum type="arabicPeriod"/>
            </a:pPr>
            <a:r>
              <a:rPr lang="en-US" b="1" dirty="0"/>
              <a:t>Stephen’s death resembled Christ’s death. </a:t>
            </a:r>
            <a:r>
              <a:rPr lang="en-US" dirty="0"/>
              <a:t>Like Jesus, he committed his spirit to God and prayed for those killing him.</a:t>
            </a:r>
          </a:p>
          <a:p>
            <a:pPr marL="685800" lvl="1" indent="-228600">
              <a:buFont typeface="+mj-lt"/>
              <a:buAutoNum type="arabicPeriod"/>
            </a:pPr>
            <a:endParaRPr lang="en-US" dirty="0"/>
          </a:p>
          <a:p>
            <a:r>
              <a:rPr lang="en-US" b="1" dirty="0"/>
              <a:t>Three Life Lessons Learned</a:t>
            </a:r>
          </a:p>
          <a:p>
            <a:pPr marL="685800" lvl="1" indent="-228600">
              <a:buFont typeface="+mj-lt"/>
              <a:buAutoNum type="arabicPeriod"/>
            </a:pPr>
            <a:r>
              <a:rPr lang="en-US" b="1" dirty="0"/>
              <a:t>Faith is revealed most clearly under pressure. </a:t>
            </a:r>
            <a:r>
              <a:rPr lang="en-US" dirty="0"/>
              <a:t>Difficult moments expose what we truly believe about God.</a:t>
            </a:r>
          </a:p>
          <a:p>
            <a:pPr marL="685800" lvl="1" indent="-228600">
              <a:buFont typeface="+mj-lt"/>
              <a:buAutoNum type="arabicPeriod"/>
            </a:pPr>
            <a:r>
              <a:rPr lang="en-US" b="1" dirty="0"/>
              <a:t>Forgiveness is a powerful Christian witness. </a:t>
            </a:r>
            <a:r>
              <a:rPr lang="en-US" dirty="0"/>
              <a:t>Mercy toward an enemy shows that Christ has transformed the heart.</a:t>
            </a:r>
          </a:p>
          <a:p>
            <a:pPr marL="685800" lvl="1" indent="-228600">
              <a:buFont typeface="+mj-lt"/>
              <a:buAutoNum type="arabicPeriod"/>
            </a:pPr>
            <a:r>
              <a:rPr lang="en-US" b="1" dirty="0"/>
              <a:t>We can trust Jesus beyond death. </a:t>
            </a:r>
            <a:r>
              <a:rPr lang="en-US" dirty="0"/>
              <a:t>The believer’s final hope is not earthly survival but eternal life with the Lord.</a:t>
            </a:r>
          </a:p>
          <a:p>
            <a:pPr marL="685800" lvl="1" indent="-228600">
              <a:buFont typeface="+mj-lt"/>
              <a:buAutoNum type="arabicPeriod"/>
            </a:pPr>
            <a:endParaRPr lang="en-US" dirty="0"/>
          </a:p>
          <a:p>
            <a:r>
              <a:rPr lang="en-US" b="1" dirty="0"/>
              <a:t>Analysis</a:t>
            </a:r>
          </a:p>
          <a:p>
            <a:r>
              <a:rPr lang="en-US" dirty="0"/>
              <a:t>Stephen’s greatest display of spiritual power was not escaping the stones but responding with Christlike grace. His prayer did not excuse the crowd’s sin; it surrendered judgment to God and asked for mercy. The Holy Ghost enabled Stephen to resemble Jesus at the moment of greatest suffering. His enemies controlled what happened to his body, but they could not control his faith, destroy his hope, or fill his heart with hatred.</a:t>
            </a:r>
          </a:p>
          <a:p>
            <a:br>
              <a:rPr lang="en-US" dirty="0"/>
            </a:br>
            <a:endParaRPr lang="en-US" dirty="0"/>
          </a:p>
          <a:p>
            <a:r>
              <a:rPr lang="en-US" b="1" dirty="0"/>
              <a:t>4. Disciple Like Jesus</a:t>
            </a:r>
          </a:p>
          <a:p>
            <a:r>
              <a:rPr lang="en-US" b="1" dirty="0"/>
              <a:t>Main Idea</a:t>
            </a:r>
          </a:p>
          <a:p>
            <a:r>
              <a:rPr lang="en-US" b="1" dirty="0"/>
              <a:t>A true disciple increasingly reflects the words, actions, courage, trust, and mercy of Jesus.</a:t>
            </a:r>
            <a:endParaRPr lang="en-US" dirty="0"/>
          </a:p>
          <a:p>
            <a:r>
              <a:rPr lang="en-US" b="1" dirty="0"/>
              <a:t>Summary</a:t>
            </a:r>
          </a:p>
          <a:p>
            <a:r>
              <a:rPr lang="en-US" dirty="0"/>
              <a:t>Stephen’s ministry and death closely followed the example of Christ. He was full of the Holy Ghost, performed wonders, taught God’s Word, faced false accusations, appeared before religious authorities, and suffered an unjust death. Like Jesus, Stephen entrusted his spirit to the Lord and prayed for those responsible for his suffering.</a:t>
            </a:r>
          </a:p>
          <a:p>
            <a:r>
              <a:rPr lang="en-US" b="1" dirty="0"/>
              <a:t>Three Key Points</a:t>
            </a:r>
          </a:p>
          <a:p>
            <a:pPr lvl="0"/>
            <a:r>
              <a:rPr lang="en-US" b="1" dirty="0"/>
              <a:t>Stephen imitated Jesus in ministry.</a:t>
            </a:r>
            <a:br>
              <a:rPr lang="en-US" dirty="0"/>
            </a:br>
            <a:r>
              <a:rPr lang="en-US" dirty="0"/>
              <a:t>He served people, proclaimed truth, and depended upon the Holy Ghost.</a:t>
            </a:r>
          </a:p>
          <a:p>
            <a:pPr lvl="0"/>
            <a:r>
              <a:rPr lang="en-US" b="1" dirty="0"/>
              <a:t>Stephen imitated Jesus in suffering.</a:t>
            </a:r>
            <a:br>
              <a:rPr lang="en-US" dirty="0"/>
            </a:br>
            <a:r>
              <a:rPr lang="en-US" dirty="0"/>
              <a:t>He remained faithful despite rejection, false accusations, and violence.</a:t>
            </a:r>
          </a:p>
          <a:p>
            <a:pPr lvl="0"/>
            <a:r>
              <a:rPr lang="en-US" b="1" dirty="0"/>
              <a:t>Stephen imitated Jesus in character.</a:t>
            </a:r>
            <a:br>
              <a:rPr lang="en-US" dirty="0"/>
            </a:br>
            <a:r>
              <a:rPr lang="en-US" dirty="0"/>
              <a:t>His final response was trust and forgiveness rather than fear and hatred.</a:t>
            </a:r>
          </a:p>
          <a:p>
            <a:r>
              <a:rPr lang="en-US" b="1" dirty="0"/>
              <a:t>Three Life Lessons Learned</a:t>
            </a:r>
          </a:p>
          <a:p>
            <a:pPr lvl="0"/>
            <a:r>
              <a:rPr lang="en-US" b="1" dirty="0"/>
              <a:t>Discipleship is more than knowing about Jesus.</a:t>
            </a:r>
            <a:br>
              <a:rPr lang="en-US" dirty="0"/>
            </a:br>
            <a:r>
              <a:rPr lang="en-US" dirty="0"/>
              <a:t>It means becoming like Him in character and conduct.</a:t>
            </a:r>
          </a:p>
          <a:p>
            <a:pPr lvl="0"/>
            <a:r>
              <a:rPr lang="en-US" b="1" dirty="0"/>
              <a:t>Faithfulness may involve sacrifice.</a:t>
            </a:r>
            <a:br>
              <a:rPr lang="en-US" dirty="0"/>
            </a:br>
            <a:r>
              <a:rPr lang="en-US" dirty="0"/>
              <a:t>Following Christ does not guarantee comfort, approval, or protection from suffering.</a:t>
            </a:r>
          </a:p>
          <a:p>
            <a:pPr lvl="0"/>
            <a:r>
              <a:rPr lang="en-US" b="1" dirty="0"/>
              <a:t>Our response to hostility reveals spiritual maturity.</a:t>
            </a:r>
            <a:br>
              <a:rPr lang="en-US" dirty="0"/>
            </a:br>
            <a:r>
              <a:rPr lang="en-US" dirty="0"/>
              <a:t>Christlike believers speak truth without hatred and show mercy without compromising righteousness.</a:t>
            </a:r>
          </a:p>
          <a:p>
            <a:r>
              <a:rPr lang="en-US" b="1" dirty="0"/>
              <a:t>Analysis</a:t>
            </a:r>
          </a:p>
          <a:p>
            <a:r>
              <a:rPr lang="en-US" dirty="0"/>
              <a:t>Stephen’s life demonstrates that Christian discipleship is imitation shaped by the Holy Ghost. He did not merely repeat Jesus’ teachings; he reflected Jesus when facing the same kind of rejection. His courage, surrender, and forgiveness showed that Christ’s life was being reproduced in him. Stephen became a martyr in the fullest sense—a witness whose life and death directed attention to Jesus. His treatment also emphasizes the serious consequences of refusing God’s messengers and resisting the Holy Ghost.</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25000" lnSpcReduction="20000"/>
          </a:bodyPr>
          <a:lstStyle/>
          <a:p>
            <a:r>
              <a:rPr lang="en-US" sz="1800" b="1" dirty="0"/>
              <a:t>God measures faithfulness by character and obedience, not merely by visible results. Stephen’s death looked like failure to the world, but God counted his witness as valuable and victorious.</a:t>
            </a:r>
            <a:r>
              <a:rPr lang="en-US" sz="1800" dirty="0"/>
              <a:t> Stephen was a gifted, Spirit-filled servant with great potential, yet false accusations led to his death. From a human viewpoint, his final sermon appeared unsuccessful because the council rejected his message and killed him. However, Stephen’s ministry was not wasted. His faithfulness, courage, wisdom, and Christlike character honored God. The value of his witness did not depend upon immediate conversions or public success.</a:t>
            </a:r>
          </a:p>
          <a:p>
            <a:endParaRPr lang="en-US" sz="1800" dirty="0"/>
          </a:p>
          <a:p>
            <a:r>
              <a:rPr lang="en-US" sz="1800" b="1" dirty="0"/>
              <a:t>Three Key Points</a:t>
            </a:r>
          </a:p>
          <a:p>
            <a:pPr marL="800100" lvl="1" indent="-342900">
              <a:buFont typeface="+mj-lt"/>
              <a:buAutoNum type="arabicPeriod"/>
            </a:pPr>
            <a:r>
              <a:rPr lang="en-US" sz="1800" b="1" dirty="0"/>
              <a:t>Visible results are not the only measure of success. </a:t>
            </a:r>
            <a:r>
              <a:rPr lang="en-US" sz="1800" dirty="0"/>
              <a:t>Stephen preached faithfully even though his audience refused to repent.</a:t>
            </a:r>
          </a:p>
          <a:p>
            <a:pPr marL="800100" lvl="1" indent="-342900">
              <a:buFont typeface="+mj-lt"/>
              <a:buAutoNum type="arabicPeriod"/>
            </a:pPr>
            <a:r>
              <a:rPr lang="en-US" sz="1800" b="1" dirty="0"/>
              <a:t>God values character and obedience. </a:t>
            </a:r>
            <a:r>
              <a:rPr lang="en-US" sz="1800" dirty="0"/>
              <a:t>Stephen remained full of faith, grace, wisdom, and the Holy Ghost under deadly opposition.</a:t>
            </a:r>
          </a:p>
          <a:p>
            <a:pPr marL="800100" lvl="1" indent="-342900">
              <a:buFont typeface="+mj-lt"/>
              <a:buAutoNum type="arabicPeriod"/>
            </a:pPr>
            <a:r>
              <a:rPr lang="en-US" sz="1800" b="1" dirty="0"/>
              <a:t>Spiritual power does not guarantee earthly victory. </a:t>
            </a:r>
            <a:r>
              <a:rPr lang="en-US" sz="1800" dirty="0"/>
              <a:t>The power promised in Acts 1:8 enables believers to witness faithfully, not necessarily to avoid suffering or defeat.</a:t>
            </a:r>
          </a:p>
          <a:p>
            <a:pPr marL="800100" lvl="1" indent="-342900">
              <a:buFont typeface="+mj-lt"/>
              <a:buAutoNum type="arabicPeriod"/>
            </a:pPr>
            <a:endParaRPr lang="en-US" sz="1800" dirty="0"/>
          </a:p>
          <a:p>
            <a:r>
              <a:rPr lang="en-US" sz="1800" b="1" dirty="0"/>
              <a:t>Three Life Lessons Learned</a:t>
            </a:r>
          </a:p>
          <a:p>
            <a:pPr marL="800100" lvl="1" indent="-342900">
              <a:buFont typeface="+mj-lt"/>
              <a:buAutoNum type="arabicPeriod"/>
            </a:pPr>
            <a:r>
              <a:rPr lang="en-US" sz="1800" b="1" dirty="0"/>
              <a:t>Do not call faithful service a waste because results are delayed or unseen. </a:t>
            </a:r>
            <a:r>
              <a:rPr lang="en-US" sz="1800" dirty="0"/>
              <a:t>God may use our witness in ways we cannot immediately recognize.</a:t>
            </a:r>
          </a:p>
          <a:p>
            <a:pPr marL="800100" lvl="1" indent="-342900">
              <a:buFont typeface="+mj-lt"/>
              <a:buAutoNum type="arabicPeriod"/>
            </a:pPr>
            <a:r>
              <a:rPr lang="en-US" sz="1800" b="1" dirty="0"/>
              <a:t>Obedience is success when outcomes are beyond our control. </a:t>
            </a:r>
            <a:r>
              <a:rPr lang="en-US" sz="1800" dirty="0"/>
              <a:t>Our responsibility is to speak truth, serve faithfully, and trust God with the response.</a:t>
            </a:r>
          </a:p>
          <a:p>
            <a:pPr marL="800100" lvl="1" indent="-342900">
              <a:buFont typeface="+mj-lt"/>
              <a:buAutoNum type="arabicPeriod"/>
            </a:pPr>
            <a:r>
              <a:rPr lang="en-US" sz="1800" b="1" dirty="0"/>
              <a:t>Suffering does not mean God has abandoned us. </a:t>
            </a:r>
            <a:r>
              <a:rPr lang="en-US" sz="1800" dirty="0"/>
              <a:t>Faithful believers may experience rejection, injustice, or loss while still fulfilling God’s purpose.</a:t>
            </a:r>
          </a:p>
          <a:p>
            <a:pPr marL="800100" lvl="1" indent="-342900">
              <a:buFont typeface="+mj-lt"/>
              <a:buAutoNum type="arabicPeriod"/>
            </a:pPr>
            <a:endParaRPr lang="en-US" sz="1800" dirty="0"/>
          </a:p>
          <a:p>
            <a:r>
              <a:rPr lang="en-US" sz="1800" b="1" dirty="0"/>
              <a:t>Analysis</a:t>
            </a:r>
          </a:p>
          <a:p>
            <a:r>
              <a:rPr lang="en-US" sz="1800" dirty="0"/>
              <a:t>The passage challenges a results-driven understanding of Christian ministry. Society often evaluates success through numbers, recognition, influence, or immediate accomplishment. By those standards, Stephen’s final sermon might seem ineffective. Yet Scripture presents him as faithful, Spirit-filled, and approved by heaven.</a:t>
            </a:r>
          </a:p>
          <a:p>
            <a:r>
              <a:rPr lang="en-US" sz="1800" dirty="0"/>
              <a:t>Stephen could control his obedience, but he could not control the council’s response. Their rejection did not invalidate his message. His death also became part of a larger movement: persecution scattered believers, the gospel spread, and Saul witnessed Stephen’s testimony.</a:t>
            </a:r>
          </a:p>
          <a:p>
            <a:r>
              <a:rPr lang="en-US" sz="1800" dirty="0"/>
              <a:t>The promise of power in Acts 1:8 is power to witness, endure, forgive, and remain faithful. It is not a promise that believers will always escape opposition. Stephen’s life teaches that God’s definition of victory is often different from the world’s. A faithful life is never wasted when it glorifies Christ.</a:t>
            </a:r>
          </a:p>
          <a:p>
            <a:pPr marL="0" marR="0">
              <a:lnSpc>
                <a:spcPct val="107000"/>
              </a:lnSpc>
              <a:spcBef>
                <a:spcPts val="0"/>
              </a:spcBef>
              <a:spcAft>
                <a:spcPts val="0"/>
              </a:spcAft>
              <a:tabLst>
                <a:tab pos="775335"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0BB98531-EBAC-4738-AC3B-4AA42F6013B1}" type="slidenum">
              <a:rPr lang="en-US" smtClean="0"/>
              <a:pPr/>
              <a:t>9</a:t>
            </a:fld>
            <a:endParaRPr lang="en-US"/>
          </a:p>
        </p:txBody>
      </p:sp>
    </p:spTree>
    <p:extLst>
      <p:ext uri="{BB962C8B-B14F-4D97-AF65-F5344CB8AC3E}">
        <p14:creationId xmlns:p14="http://schemas.microsoft.com/office/powerpoint/2010/main" val="2133055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923F103-BC34-4FE4-A40E-EDDEECFDA5D0}" type="datetimeFigureOut">
              <a:rPr lang="en-US" smtClean="0"/>
              <a:pPr/>
              <a:t>8/4/2026</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624635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86D93-FCAC-47E0-A2EE-787E62CA814C}" type="datetimeFigureOut">
              <a:rPr lang="en-US" smtClean="0"/>
              <a:t>8/4/2026</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2085212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A879A6-0FD0-4734-A311-86BFCA472E6E}" type="datetimeFigureOut">
              <a:rPr lang="en-US" smtClean="0"/>
              <a:t>8/4/2026</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0474427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7547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Shape 30"/>
          <p:cNvSpPr txBox="1">
            <a:spLocks noGrp="1"/>
          </p:cNvSpPr>
          <p:nvPr>
            <p:ph type="title"/>
          </p:nvPr>
        </p:nvSpPr>
        <p:spPr>
          <a:xfrm>
            <a:off x="1190627" y="2536031"/>
            <a:ext cx="9810751" cy="1785938"/>
          </a:xfrm>
          <a:prstGeom prst="rect">
            <a:avLst/>
          </a:prstGeom>
        </p:spPr>
        <p:txBody>
          <a:bodyPr/>
          <a:lstStyle/>
          <a:p>
            <a:r>
              <a:t>Title Text</a:t>
            </a:r>
          </a:p>
        </p:txBody>
      </p:sp>
      <p:sp>
        <p:nvSpPr>
          <p:cNvPr id="31" name="Shape 31"/>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852639375"/>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Shape 38"/>
          <p:cNvSpPr>
            <a:spLocks noGrp="1"/>
          </p:cNvSpPr>
          <p:nvPr>
            <p:ph type="pic" idx="13"/>
          </p:nvPr>
        </p:nvSpPr>
        <p:spPr>
          <a:xfrm>
            <a:off x="1916911" y="-17859"/>
            <a:ext cx="11751469" cy="6081117"/>
          </a:xfrm>
          <a:prstGeom prst="rect">
            <a:avLst/>
          </a:prstGeom>
          <a:ln w="9525">
            <a:round/>
          </a:ln>
        </p:spPr>
        <p:txBody>
          <a:bodyPr lIns="64291" tIns="32145" rIns="64291" bIns="32145" anchor="t">
            <a:noAutofit/>
          </a:bodyPr>
          <a:lstStyle/>
          <a:p>
            <a:endParaRPr/>
          </a:p>
        </p:txBody>
      </p:sp>
      <p:sp>
        <p:nvSpPr>
          <p:cNvPr id="39" name="Shape 39"/>
          <p:cNvSpPr txBox="1">
            <a:spLocks noGrp="1"/>
          </p:cNvSpPr>
          <p:nvPr>
            <p:ph type="title"/>
          </p:nvPr>
        </p:nvSpPr>
        <p:spPr>
          <a:xfrm>
            <a:off x="571502" y="812602"/>
            <a:ext cx="5619751" cy="2509242"/>
          </a:xfrm>
          <a:prstGeom prst="rect">
            <a:avLst/>
          </a:prstGeom>
        </p:spPr>
        <p:txBody>
          <a:bodyPr anchor="b"/>
          <a:lstStyle>
            <a:lvl1pPr>
              <a:defRPr sz="4100"/>
            </a:lvl1pPr>
          </a:lstStyle>
          <a:p>
            <a:r>
              <a:t>Title Text</a:t>
            </a:r>
          </a:p>
        </p:txBody>
      </p:sp>
      <p:sp>
        <p:nvSpPr>
          <p:cNvPr id="40" name="Shape 40"/>
          <p:cNvSpPr txBox="1">
            <a:spLocks noGrp="1"/>
          </p:cNvSpPr>
          <p:nvPr>
            <p:ph type="body" sz="quarter" idx="1"/>
          </p:nvPr>
        </p:nvSpPr>
        <p:spPr>
          <a:xfrm>
            <a:off x="571502" y="3348633"/>
            <a:ext cx="5619751" cy="2509242"/>
          </a:xfrm>
          <a:prstGeom prst="rect">
            <a:avLst/>
          </a:prstGeom>
        </p:spPr>
        <p:txBody>
          <a:bodyPr anchor="t"/>
          <a:lstStyle>
            <a:lvl1pPr marL="0" indent="0" algn="ctr">
              <a:spcBef>
                <a:spcPts val="0"/>
              </a:spcBef>
              <a:buSzTx/>
              <a:buNone/>
            </a:lvl1pPr>
            <a:lvl2pPr marL="0" indent="160745" algn="ctr">
              <a:spcBef>
                <a:spcPts val="0"/>
              </a:spcBef>
              <a:buSzTx/>
              <a:buNone/>
            </a:lvl2pPr>
            <a:lvl3pPr marL="0" indent="321490" algn="ctr">
              <a:spcBef>
                <a:spcPts val="0"/>
              </a:spcBef>
              <a:buSzTx/>
              <a:buNone/>
            </a:lvl3pPr>
            <a:lvl4pPr marL="0" indent="482234" algn="ctr">
              <a:spcBef>
                <a:spcPts val="0"/>
              </a:spcBef>
              <a:buSzTx/>
              <a:buNone/>
            </a:lvl4pPr>
            <a:lvl5pPr marL="0" indent="642979" algn="ctr">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41" name="Shape 41"/>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5659406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smtClean="0"/>
              <a:t>8/4/2026</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9785181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smtClean="0"/>
              <a:t>8/4/2026</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2291481"/>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smtClean="0"/>
              <a:t>8/4/2026</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1422897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smtClean="0"/>
              <a:t>8/4/2026</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3148710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smtClean="0"/>
              <a:t>8/4/2026</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61892292"/>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C8D7E02-BCB8-4D50-A234-369438C08659}" type="datetimeFigureOut">
              <a:rPr lang="en-US" smtClean="0"/>
              <a:t>8/4/2026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8857217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76E86A4C-8E40-4F87-A4F0-01A0687C5742}" type="datetimeFigureOut">
              <a:rPr lang="en-US" smtClean="0"/>
              <a:t>8/4/2026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US"/>
              <a:t>
              </a:t>
            </a:r>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8381998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smtClean="0"/>
              <a:t>8/4/2026</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909947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BE451C3-0FF4-47C4-B829-773ADF60F88C}" type="datetimeFigureOut">
              <a:rPr lang="en-US" smtClean="0"/>
              <a:t>8/4/2026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
              </a:t>
            </a:r>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57F1E4F-1CFF-5643-939E-217C01CDF565}"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2031622"/>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 id="2147483796" r:id="rId12"/>
    <p:sldLayoutId id="2147483797" r:id="rId13"/>
    <p:sldLayoutId id="2147483798" r:id="rId14"/>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5.emf"/><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37160" y="73152"/>
            <a:ext cx="1234440" cy="292608"/>
          </a:xfrm>
          <a:prstGeom prst="rect">
            <a:avLst/>
          </a:prstGeom>
          <a:solidFill>
            <a:srgbClr val="082A5E"/>
          </a:solidFill>
          <a:ln>
            <a:solidFill>
              <a:srgbClr val="082A5E"/>
            </a:solidFill>
          </a:ln>
        </p:spPr>
        <p:txBody>
          <a:bodyPr wrap="square" lIns="762" tIns="762" rIns="762" bIns="762" rtlCol="0" anchor="ctr"/>
          <a:lstStyle/>
          <a:p>
            <a:pPr marL="0" indent="0" algn="l">
              <a:buNone/>
            </a:pPr>
            <a:r>
              <a:rPr lang="en-US" sz="1000" b="1" dirty="0">
                <a:solidFill>
                  <a:srgbClr val="FFFFFF"/>
                </a:solidFill>
                <a:latin typeface="Gotham Medium"/>
                <a:ea typeface="Arial" pitchFamily="34" charset="-122"/>
                <a:cs typeface="Arial" pitchFamily="34" charset="-120"/>
              </a:rPr>
              <a:t>LESSON 10</a:t>
            </a:r>
            <a:endParaRPr lang="en-US" sz="1000" dirty="0">
              <a:latin typeface="Gotham Medium"/>
            </a:endParaRPr>
          </a:p>
        </p:txBody>
      </p:sp>
      <p:sp>
        <p:nvSpPr>
          <p:cNvPr id="4" name="Shape 2"/>
          <p:cNvSpPr/>
          <p:nvPr/>
        </p:nvSpPr>
        <p:spPr>
          <a:xfrm>
            <a:off x="137160" y="438912"/>
            <a:ext cx="11887200" cy="0"/>
          </a:xfrm>
          <a:prstGeom prst="line">
            <a:avLst/>
          </a:prstGeom>
          <a:noFill/>
          <a:ln w="15240">
            <a:solidFill>
              <a:srgbClr val="082A5E"/>
            </a:solidFill>
            <a:prstDash val="solid"/>
          </a:ln>
        </p:spPr>
        <p:txBody>
          <a:bodyPr/>
          <a:lstStyle/>
          <a:p>
            <a:endParaRPr lang="en-US">
              <a:latin typeface="Gotham Medium"/>
            </a:endParaRPr>
          </a:p>
        </p:txBody>
      </p:sp>
      <p:sp>
        <p:nvSpPr>
          <p:cNvPr id="5" name="Shape 3"/>
          <p:cNvSpPr/>
          <p:nvPr/>
        </p:nvSpPr>
        <p:spPr>
          <a:xfrm>
            <a:off x="0" y="6302556"/>
            <a:ext cx="12191695" cy="555444"/>
          </a:xfrm>
          <a:prstGeom prst="rect">
            <a:avLst/>
          </a:prstGeom>
          <a:solidFill>
            <a:srgbClr val="B55208"/>
          </a:solidFill>
          <a:ln w="12700">
            <a:solidFill>
              <a:srgbClr val="B55208"/>
            </a:solidFill>
            <a:prstDash val="solid"/>
          </a:ln>
        </p:spPr>
        <p:txBody>
          <a:bodyPr/>
          <a:lstStyle/>
          <a:p>
            <a:endParaRPr lang="en-US">
              <a:latin typeface="Gotham Medium"/>
            </a:endParaRPr>
          </a:p>
        </p:txBody>
      </p:sp>
      <p:sp>
        <p:nvSpPr>
          <p:cNvPr id="6" name="Text 4"/>
          <p:cNvSpPr/>
          <p:nvPr/>
        </p:nvSpPr>
        <p:spPr>
          <a:xfrm>
            <a:off x="11521440" y="6519672"/>
            <a:ext cx="411480" cy="201168"/>
          </a:xfrm>
          <a:prstGeom prst="rect">
            <a:avLst/>
          </a:prstGeom>
          <a:noFill/>
          <a:ln/>
        </p:spPr>
        <p:txBody>
          <a:bodyPr wrap="square" rtlCol="0" anchor="ctr"/>
          <a:lstStyle/>
          <a:p>
            <a:pPr marL="0" indent="0" algn="r">
              <a:buNone/>
            </a:pPr>
            <a:r>
              <a:rPr lang="en-US" sz="800" b="1" dirty="0">
                <a:solidFill>
                  <a:srgbClr val="FFFFFF"/>
                </a:solidFill>
                <a:latin typeface="Gotham Medium"/>
                <a:ea typeface="Arial" pitchFamily="34" charset="-122"/>
                <a:cs typeface="Arial" pitchFamily="34" charset="-120"/>
              </a:rPr>
              <a:t>1</a:t>
            </a:r>
            <a:endParaRPr lang="en-US" sz="800" dirty="0">
              <a:latin typeface="Gotham Medium"/>
            </a:endParaRPr>
          </a:p>
        </p:txBody>
      </p:sp>
      <p:sp>
        <p:nvSpPr>
          <p:cNvPr id="7" name="Text 5"/>
          <p:cNvSpPr/>
          <p:nvPr/>
        </p:nvSpPr>
        <p:spPr>
          <a:xfrm>
            <a:off x="502920" y="658368"/>
            <a:ext cx="6080760" cy="411480"/>
          </a:xfrm>
          <a:prstGeom prst="rect">
            <a:avLst/>
          </a:prstGeom>
          <a:noFill/>
          <a:ln/>
        </p:spPr>
        <p:txBody>
          <a:bodyPr wrap="square" rtlCol="0" anchor="ctr">
            <a:normAutofit fontScale="92500" lnSpcReduction="20000"/>
          </a:bodyPr>
          <a:lstStyle/>
          <a:p>
            <a:pPr marL="0" indent="0">
              <a:buNone/>
            </a:pPr>
            <a:r>
              <a:rPr lang="en-US" sz="2700" b="1" dirty="0">
                <a:solidFill>
                  <a:srgbClr val="082A5E"/>
                </a:solidFill>
                <a:latin typeface="Gotham Medium"/>
                <a:ea typeface="Arial" pitchFamily="34" charset="-122"/>
                <a:cs typeface="Arial" pitchFamily="34" charset="-120"/>
              </a:rPr>
              <a:t>STEPHEN, UNWAVERING MARTYR</a:t>
            </a:r>
            <a:endParaRPr lang="en-US" sz="2700" dirty="0">
              <a:latin typeface="Gotham Medium"/>
            </a:endParaRPr>
          </a:p>
        </p:txBody>
      </p:sp>
      <p:sp>
        <p:nvSpPr>
          <p:cNvPr id="8" name="Text 6"/>
          <p:cNvSpPr/>
          <p:nvPr/>
        </p:nvSpPr>
        <p:spPr>
          <a:xfrm>
            <a:off x="530352" y="1115568"/>
            <a:ext cx="5897880" cy="292608"/>
          </a:xfrm>
          <a:prstGeom prst="rect">
            <a:avLst/>
          </a:prstGeom>
          <a:noFill/>
          <a:ln/>
        </p:spPr>
        <p:txBody>
          <a:bodyPr wrap="square" rtlCol="0" anchor="ctr">
            <a:normAutofit fontScale="92500" lnSpcReduction="10000"/>
          </a:bodyPr>
          <a:lstStyle/>
          <a:p>
            <a:pPr marL="0" indent="0">
              <a:buNone/>
            </a:pPr>
            <a:r>
              <a:rPr lang="en-US" sz="1550" b="1" i="1" dirty="0">
                <a:solidFill>
                  <a:srgbClr val="B55208"/>
                </a:solidFill>
                <a:latin typeface="Gotham Medium"/>
                <a:ea typeface="Arial" pitchFamily="34" charset="-122"/>
                <a:cs typeface="Arial" pitchFamily="34" charset="-120"/>
              </a:rPr>
              <a:t>Acts 6:7–10; 7:54–60</a:t>
            </a:r>
            <a:endParaRPr lang="en-US" sz="1550" dirty="0">
              <a:latin typeface="Gotham Medium"/>
            </a:endParaRPr>
          </a:p>
        </p:txBody>
      </p:sp>
      <p:sp>
        <p:nvSpPr>
          <p:cNvPr id="9" name="Text 7"/>
          <p:cNvSpPr/>
          <p:nvPr/>
        </p:nvSpPr>
        <p:spPr>
          <a:xfrm>
            <a:off x="566928" y="1600200"/>
            <a:ext cx="5577840" cy="1524000"/>
          </a:xfrm>
          <a:prstGeom prst="rect">
            <a:avLst/>
          </a:prstGeom>
          <a:noFill/>
          <a:ln/>
        </p:spPr>
        <p:txBody>
          <a:bodyPr wrap="square" lIns="762" tIns="762" rIns="762" bIns="762" rtlCol="0" anchor="ctr">
            <a:normAutofit/>
          </a:bodyPr>
          <a:lstStyle/>
          <a:p>
            <a:r>
              <a:rPr lang="en-US" sz="2400" b="1" u="sng" cap="small" dirty="0">
                <a:solidFill>
                  <a:srgbClr val="111827"/>
                </a:solidFill>
                <a:latin typeface="Gotham Medium"/>
                <a:ea typeface="Arial" pitchFamily="34" charset="-122"/>
                <a:cs typeface="Arial" pitchFamily="34" charset="-120"/>
              </a:rPr>
              <a:t>Main Message: </a:t>
            </a:r>
            <a:r>
              <a:rPr lang="en-US" dirty="0">
                <a:solidFill>
                  <a:srgbClr val="111827"/>
                </a:solidFill>
                <a:latin typeface="Gotham Medium"/>
                <a:ea typeface="Arial" pitchFamily="34" charset="-122"/>
                <a:cs typeface="Arial" pitchFamily="34" charset="-120"/>
              </a:rPr>
              <a:t>Faithful witnesses stand for Jesus, even when truth brings opposition.</a:t>
            </a:r>
            <a:r>
              <a:rPr lang="en-US" sz="400" dirty="0">
                <a:solidFill>
                  <a:srgbClr val="111827"/>
                </a:solidFill>
                <a:latin typeface="Gotham Medium"/>
                <a:ea typeface="Arial" pitchFamily="34" charset="-122"/>
                <a:cs typeface="Arial" pitchFamily="34" charset="-120"/>
              </a:rPr>
              <a:t>
</a:t>
            </a:r>
          </a:p>
          <a:p>
            <a:r>
              <a:rPr lang="en-US" sz="2400" b="1" u="sng" cap="small" dirty="0">
                <a:solidFill>
                  <a:srgbClr val="111827"/>
                </a:solidFill>
                <a:effectLst>
                  <a:outerShdw blurRad="38100" dist="38100" dir="2700000" algn="tl">
                    <a:srgbClr val="000000">
                      <a:alpha val="43137"/>
                    </a:srgbClr>
                  </a:outerShdw>
                </a:effectLst>
                <a:latin typeface="Gotham Medium"/>
                <a:ea typeface="Arial" pitchFamily="34" charset="-122"/>
                <a:cs typeface="Arial" pitchFamily="34" charset="-120"/>
              </a:rPr>
              <a:t>Lesson Focus: </a:t>
            </a:r>
            <a:r>
              <a:rPr lang="en-US" dirty="0">
                <a:solidFill>
                  <a:srgbClr val="111827"/>
                </a:solidFill>
                <a:latin typeface="Gotham Medium"/>
                <a:ea typeface="Arial" pitchFamily="34" charset="-122"/>
                <a:cs typeface="Arial" pitchFamily="34" charset="-120"/>
              </a:rPr>
              <a:t>Nothing will stop the message of Jesus from going forth.</a:t>
            </a:r>
            <a:endParaRPr lang="en-US" sz="2030" dirty="0">
              <a:latin typeface="Gotham Medium"/>
            </a:endParaRPr>
          </a:p>
        </p:txBody>
      </p:sp>
      <p:sp>
        <p:nvSpPr>
          <p:cNvPr id="10" name="Text 8"/>
          <p:cNvSpPr/>
          <p:nvPr/>
        </p:nvSpPr>
        <p:spPr>
          <a:xfrm>
            <a:off x="566928" y="4097165"/>
            <a:ext cx="5577840" cy="1469136"/>
          </a:xfrm>
          <a:prstGeom prst="rect">
            <a:avLst/>
          </a:prstGeom>
          <a:solidFill>
            <a:srgbClr val="DCE6F3"/>
          </a:solidFill>
          <a:ln w="12700">
            <a:solidFill>
              <a:srgbClr val="082A5E"/>
            </a:solidFill>
          </a:ln>
          <a:effectLst>
            <a:outerShdw blurRad="19050" dist="12700" dir="2700000" algn="bl" rotWithShape="0">
              <a:srgbClr val="000000">
                <a:alpha val="15000"/>
              </a:srgbClr>
            </a:outerShdw>
          </a:effectLst>
        </p:spPr>
        <p:txBody>
          <a:bodyPr wrap="square" lIns="1524" tIns="1524" rIns="1524" bIns="1524" rtlCol="0" anchor="ctr">
            <a:normAutofit/>
          </a:bodyPr>
          <a:lstStyle/>
          <a:p>
            <a:pPr marL="182880" indent="0">
              <a:buNone/>
            </a:pPr>
            <a:r>
              <a:rPr lang="en-US" sz="2400" b="1" dirty="0">
                <a:solidFill>
                  <a:srgbClr val="082A5E"/>
                </a:solidFill>
                <a:latin typeface="Gotham Medium"/>
                <a:ea typeface="Arial" pitchFamily="34" charset="-122"/>
                <a:cs typeface="Arial" pitchFamily="34" charset="-120"/>
              </a:rPr>
              <a:t>And Stephen, full of faith and power, did great wonders and miracles among the people. </a:t>
            </a:r>
          </a:p>
          <a:p>
            <a:pPr marL="0" indent="0" algn="r">
              <a:buNone/>
            </a:pPr>
            <a:r>
              <a:rPr lang="en-US" sz="2400" b="1" dirty="0">
                <a:solidFill>
                  <a:srgbClr val="082A5E"/>
                </a:solidFill>
                <a:latin typeface="Gotham Medium"/>
                <a:ea typeface="Arial" pitchFamily="34" charset="-122"/>
                <a:cs typeface="Arial" pitchFamily="34" charset="-120"/>
              </a:rPr>
              <a:t>—Acts 6:8 KJV</a:t>
            </a:r>
            <a:endParaRPr lang="en-US" sz="2400" dirty="0">
              <a:latin typeface="Gotham Medium"/>
            </a:endParaRPr>
          </a:p>
        </p:txBody>
      </p:sp>
      <p:pic>
        <p:nvPicPr>
          <p:cNvPr id="11" name="Image 0" descr="/mnt/data/ancient_courtyard_sermon_in_jerusalem.png"/>
          <p:cNvPicPr>
            <a:picLocks noChangeAspect="1"/>
          </p:cNvPicPr>
          <p:nvPr/>
        </p:nvPicPr>
        <p:blipFill>
          <a:blip r:embed="rId3"/>
          <a:srcRect l="22101" r="22101"/>
          <a:stretch/>
        </p:blipFill>
        <p:spPr>
          <a:xfrm>
            <a:off x="6629400" y="658368"/>
            <a:ext cx="5303520" cy="534924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13" name="TextBox 12">
            <a:extLst>
              <a:ext uri="{FF2B5EF4-FFF2-40B4-BE49-F238E27FC236}">
                <a16:creationId xmlns:a16="http://schemas.microsoft.com/office/drawing/2014/main" id="{416DD3A2-7E86-CF91-C3EA-4D3F22E9C119}"/>
              </a:ext>
            </a:extLst>
          </p:cNvPr>
          <p:cNvSpPr txBox="1"/>
          <p:nvPr/>
        </p:nvSpPr>
        <p:spPr>
          <a:xfrm>
            <a:off x="527958" y="3617269"/>
            <a:ext cx="6101442" cy="461665"/>
          </a:xfrm>
          <a:prstGeom prst="rect">
            <a:avLst/>
          </a:prstGeom>
          <a:noFill/>
        </p:spPr>
        <p:txBody>
          <a:bodyPr wrap="square">
            <a:spAutoFit/>
          </a:bodyPr>
          <a:lstStyle/>
          <a:p>
            <a:pPr marL="0" indent="0">
              <a:buNone/>
            </a:pPr>
            <a:r>
              <a:rPr lang="en-US" sz="2400" b="1" u="sng" cap="small" dirty="0">
                <a:solidFill>
                  <a:srgbClr val="082A5E"/>
                </a:solidFill>
                <a:effectLst>
                  <a:outerShdw blurRad="38100" dist="38100" dir="2700000" algn="tl">
                    <a:srgbClr val="000000">
                      <a:alpha val="43137"/>
                    </a:srgbClr>
                  </a:outerShdw>
                </a:effectLst>
                <a:latin typeface="Gotham Medium"/>
                <a:ea typeface="Arial" pitchFamily="34" charset="-122"/>
                <a:cs typeface="Arial" pitchFamily="34" charset="-120"/>
              </a:rPr>
              <a:t>Key Text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Line 10">
            <a:extLst>
              <a:ext uri="{FF2B5EF4-FFF2-40B4-BE49-F238E27FC236}">
                <a16:creationId xmlns:a16="http://schemas.microsoft.com/office/drawing/2014/main" id="{291BD761-4788-473E-B4D5-337F7713CAC6}"/>
              </a:ext>
            </a:extLst>
          </p:cNvPr>
          <p:cNvSpPr>
            <a:spLocks noChangeShapeType="1"/>
          </p:cNvSpPr>
          <p:nvPr/>
        </p:nvSpPr>
        <p:spPr bwMode="auto">
          <a:xfrm>
            <a:off x="-396598" y="656487"/>
            <a:ext cx="13256362" cy="0"/>
          </a:xfrm>
          <a:prstGeom prst="line">
            <a:avLst/>
          </a:prstGeom>
          <a:ln w="76200">
            <a:solidFill>
              <a:srgbClr val="002060"/>
            </a:solidFill>
            <a:headEnd/>
            <a:tailEnd/>
          </a:ln>
          <a:scene3d>
            <a:camera prst="orthographicFront"/>
            <a:lightRig rig="threePt" dir="t"/>
          </a:scene3d>
          <a:sp3d>
            <a:bevelT prst="relaxedInset"/>
          </a:sp3d>
        </p:spPr>
        <p:style>
          <a:lnRef idx="3">
            <a:schemeClr val="dk1"/>
          </a:lnRef>
          <a:fillRef idx="0">
            <a:schemeClr val="dk1"/>
          </a:fillRef>
          <a:effectRef idx="2">
            <a:schemeClr val="dk1"/>
          </a:effectRef>
          <a:fontRef idx="minor">
            <a:schemeClr val="tx1"/>
          </a:fontRef>
        </p:style>
        <p:txBody>
          <a:bodyPr lIns="64291" tIns="32146" rIns="64291" bIns="32146"/>
          <a:lstStyle/>
          <a:p>
            <a:pPr algn="l"/>
            <a:endParaRPr lang="en-US" sz="1400" dirty="0">
              <a:solidFill>
                <a:schemeClr val="bg1"/>
              </a:solidFill>
              <a:latin typeface="Gotham Medium" panose="02000604030000020004"/>
            </a:endParaRPr>
          </a:p>
        </p:txBody>
      </p:sp>
      <p:sp>
        <p:nvSpPr>
          <p:cNvPr id="18" name="Rectangle 17">
            <a:extLst>
              <a:ext uri="{FF2B5EF4-FFF2-40B4-BE49-F238E27FC236}">
                <a16:creationId xmlns:a16="http://schemas.microsoft.com/office/drawing/2014/main" id="{31BEEB90-7597-4769-AB1C-7A08AF233D8D}"/>
              </a:ext>
            </a:extLst>
          </p:cNvPr>
          <p:cNvSpPr/>
          <p:nvPr/>
        </p:nvSpPr>
        <p:spPr>
          <a:xfrm>
            <a:off x="211271" y="958850"/>
            <a:ext cx="11298109" cy="5214535"/>
          </a:xfrm>
          <a:prstGeom prst="rec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marL="182880">
              <a:lnSpc>
                <a:spcPct val="107000"/>
              </a:lnSpc>
            </a:pPr>
            <a:endParaRPr lang="en-US" sz="400" b="1" dirty="0">
              <a:solidFill>
                <a:schemeClr val="bg1"/>
              </a:solidFill>
              <a:effectLst>
                <a:outerShdw blurRad="38100" dist="38100" dir="2700000" algn="tl">
                  <a:srgbClr val="000000">
                    <a:alpha val="43137"/>
                  </a:srgbClr>
                </a:outerShdw>
              </a:effectLst>
              <a:highlight>
                <a:srgbClr val="000080"/>
              </a:highlight>
              <a:latin typeface="Gotham Medium" panose="02000604030000020004"/>
              <a:ea typeface="Calibri" panose="020F0502020204030204" pitchFamily="34" charset="0"/>
              <a:cs typeface="Times New Roman" panose="02020603050405020304" pitchFamily="18" charset="0"/>
            </a:endParaRPr>
          </a:p>
          <a:p>
            <a:pPr marL="182880">
              <a:lnSpc>
                <a:spcPct val="107000"/>
              </a:lnSpc>
            </a:pPr>
            <a:r>
              <a:rPr lang="en-US" sz="2800" b="1" dirty="0">
                <a:solidFill>
                  <a:schemeClr val="accent2"/>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Apply the Message: </a:t>
            </a:r>
            <a:r>
              <a:rPr lang="en-US" sz="2400" b="1" dirty="0">
                <a:solidFill>
                  <a:schemeClr val="accent2"/>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Opposition cannot stand in the way of what God is doing.</a:t>
            </a:r>
          </a:p>
          <a:p>
            <a:pPr marL="182880">
              <a:lnSpc>
                <a:spcPct val="107000"/>
              </a:lnSpc>
            </a:pPr>
            <a:endParaRPr lang="en-US" sz="600" b="1" u="sng" cap="small"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a:p>
            <a:pPr marL="182880">
              <a:lnSpc>
                <a:spcPct val="107000"/>
              </a:lnSpc>
            </a:pPr>
            <a:r>
              <a:rPr lang="en-US" sz="2400" b="1" u="sng" cap="small"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More Than Results</a:t>
            </a:r>
          </a:p>
          <a:p>
            <a:pPr lvl="2">
              <a:lnSpc>
                <a:spcPct val="107000"/>
              </a:lnSpc>
            </a:pPr>
            <a:r>
              <a:rPr lang="en-US" sz="28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1 How can we know if we are preoccupied with the results of our actions in an unhealthy way?</a:t>
            </a:r>
          </a:p>
          <a:p>
            <a:pPr lvl="2">
              <a:lnSpc>
                <a:spcPct val="107000"/>
              </a:lnSpc>
            </a:pPr>
            <a:endParaRPr lang="en-US" sz="28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a:p>
            <a:pPr lvl="2">
              <a:lnSpc>
                <a:spcPct val="107000"/>
              </a:lnSpc>
            </a:pPr>
            <a:r>
              <a:rPr lang="en-US" sz="28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2 How can we encourage others to trust God to redeem situations that seem like a total waste? </a:t>
            </a:r>
          </a:p>
          <a:p>
            <a:pPr lvl="2">
              <a:lnSpc>
                <a:spcPct val="107000"/>
              </a:lnSpc>
            </a:pPr>
            <a:endParaRPr lang="en-US" sz="28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a:p>
            <a:pPr lvl="2">
              <a:lnSpc>
                <a:spcPct val="107000"/>
              </a:lnSpc>
            </a:pPr>
            <a:r>
              <a:rPr lang="en-US" sz="28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3 Where can we find courage to proclaim the truth when it is unlikely that others will respond positively to the message?</a:t>
            </a:r>
          </a:p>
          <a:p>
            <a:pPr lvl="2">
              <a:lnSpc>
                <a:spcPct val="107000"/>
              </a:lnSpc>
            </a:pPr>
            <a:endParaRPr lang="en-US" sz="28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B7CD04F6-3518-ABC2-0A4C-E990BA30BFDB}"/>
              </a:ext>
            </a:extLst>
          </p:cNvPr>
          <p:cNvSpPr/>
          <p:nvPr/>
        </p:nvSpPr>
        <p:spPr>
          <a:xfrm>
            <a:off x="217377" y="119138"/>
            <a:ext cx="2532333" cy="51223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algn="l"/>
            <a:r>
              <a:rPr lang="en-US" sz="2800" b="1" dirty="0">
                <a:solidFill>
                  <a:srgbClr val="002060"/>
                </a:solidFill>
                <a:latin typeface="Gotham Medium" panose="02000604030000020004"/>
              </a:rPr>
              <a:t>CONCLUSION:</a:t>
            </a:r>
            <a:endParaRPr lang="en-US" sz="2000" b="1" dirty="0">
              <a:solidFill>
                <a:srgbClr val="002060"/>
              </a:solidFill>
              <a:latin typeface="Gotham Medium" panose="02000604030000020004"/>
            </a:endParaRPr>
          </a:p>
        </p:txBody>
      </p:sp>
      <p:sp>
        <p:nvSpPr>
          <p:cNvPr id="42" name="Text 1">
            <a:extLst>
              <a:ext uri="{FF2B5EF4-FFF2-40B4-BE49-F238E27FC236}">
                <a16:creationId xmlns:a16="http://schemas.microsoft.com/office/drawing/2014/main" id="{F9F05F8F-2A17-A563-A7A7-C04C18F99D31}"/>
              </a:ext>
            </a:extLst>
          </p:cNvPr>
          <p:cNvSpPr/>
          <p:nvPr/>
        </p:nvSpPr>
        <p:spPr>
          <a:xfrm>
            <a:off x="8235706" y="238095"/>
            <a:ext cx="3794760" cy="274320"/>
          </a:xfrm>
          <a:prstGeom prst="rect">
            <a:avLst/>
          </a:prstGeom>
          <a:noFill/>
          <a:ln/>
        </p:spPr>
        <p:txBody>
          <a:bodyPr wrap="square" rtlCol="0" anchor="ctr"/>
          <a:lstStyle/>
          <a:p>
            <a:pPr algn="ctr" defTabSz="642947"/>
            <a:r>
              <a:rPr lang="en-US" b="1" i="1" cap="small" dirty="0">
                <a:solidFill>
                  <a:srgbClr val="002060"/>
                </a:solidFill>
                <a:latin typeface="Gotham Medium" panose="02000604030000020004"/>
                <a:sym typeface="Chalkduster"/>
              </a:rPr>
              <a:t>STEPHEN, UNWAVERING MARTYR</a:t>
            </a:r>
          </a:p>
        </p:txBody>
      </p:sp>
      <p:sp>
        <p:nvSpPr>
          <p:cNvPr id="44" name="Slide Number Placeholder 1">
            <a:extLst>
              <a:ext uri="{FF2B5EF4-FFF2-40B4-BE49-F238E27FC236}">
                <a16:creationId xmlns:a16="http://schemas.microsoft.com/office/drawing/2014/main" id="{C41ED7B5-D69F-2519-0DF8-DE36C6D34720}"/>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10</a:t>
            </a:fld>
            <a:endParaRPr lang="en-US" sz="12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5592526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4" name="Shape 2"/>
          <p:cNvSpPr/>
          <p:nvPr/>
        </p:nvSpPr>
        <p:spPr>
          <a:xfrm>
            <a:off x="137160" y="545592"/>
            <a:ext cx="11887200" cy="0"/>
          </a:xfrm>
          <a:prstGeom prst="line">
            <a:avLst/>
          </a:prstGeom>
          <a:noFill/>
          <a:ln w="15240">
            <a:solidFill>
              <a:srgbClr val="082A5E"/>
            </a:solidFill>
            <a:prstDash val="solid"/>
          </a:ln>
        </p:spPr>
        <p:txBody>
          <a:bodyPr/>
          <a:lstStyle/>
          <a:p>
            <a:endParaRPr lang="en-US"/>
          </a:p>
        </p:txBody>
      </p:sp>
      <p:sp>
        <p:nvSpPr>
          <p:cNvPr id="5" name="Shape 3"/>
          <p:cNvSpPr/>
          <p:nvPr/>
        </p:nvSpPr>
        <p:spPr>
          <a:xfrm>
            <a:off x="0" y="6473952"/>
            <a:ext cx="12191695" cy="384048"/>
          </a:xfrm>
          <a:prstGeom prst="rect">
            <a:avLst/>
          </a:prstGeom>
          <a:solidFill>
            <a:srgbClr val="B55208"/>
          </a:solidFill>
          <a:ln w="12700">
            <a:solidFill>
              <a:srgbClr val="B55208"/>
            </a:solidFill>
            <a:prstDash val="solid"/>
          </a:ln>
        </p:spPr>
        <p:txBody>
          <a:bodyPr/>
          <a:lstStyle/>
          <a:p>
            <a:endParaRPr lang="en-US"/>
          </a:p>
        </p:txBody>
      </p:sp>
      <p:sp>
        <p:nvSpPr>
          <p:cNvPr id="7" name="Text 5"/>
          <p:cNvSpPr/>
          <p:nvPr/>
        </p:nvSpPr>
        <p:spPr>
          <a:xfrm>
            <a:off x="502920" y="658368"/>
            <a:ext cx="6080760" cy="411480"/>
          </a:xfrm>
          <a:prstGeom prst="rect">
            <a:avLst/>
          </a:prstGeom>
          <a:noFill/>
          <a:ln/>
        </p:spPr>
        <p:txBody>
          <a:bodyPr wrap="square" rtlCol="0" anchor="ctr">
            <a:normAutofit fontScale="92500" lnSpcReduction="10000"/>
          </a:bodyPr>
          <a:lstStyle/>
          <a:p>
            <a:pPr marL="0" indent="0">
              <a:buNone/>
            </a:pPr>
            <a:r>
              <a:rPr lang="en-US" sz="2500" b="1" dirty="0">
                <a:solidFill>
                  <a:srgbClr val="082A5E"/>
                </a:solidFill>
                <a:latin typeface="Arial" pitchFamily="34" charset="0"/>
                <a:ea typeface="Arial" pitchFamily="34" charset="-122"/>
                <a:cs typeface="Arial" pitchFamily="34" charset="-120"/>
              </a:rPr>
              <a:t>UNIFIED LESSON</a:t>
            </a:r>
            <a:endParaRPr lang="en-US" sz="2500" dirty="0"/>
          </a:p>
        </p:txBody>
      </p:sp>
      <p:sp>
        <p:nvSpPr>
          <p:cNvPr id="8" name="Text 6"/>
          <p:cNvSpPr/>
          <p:nvPr/>
        </p:nvSpPr>
        <p:spPr>
          <a:xfrm>
            <a:off x="530352" y="1115568"/>
            <a:ext cx="5897880" cy="292608"/>
          </a:xfrm>
          <a:prstGeom prst="rect">
            <a:avLst/>
          </a:prstGeom>
          <a:noFill/>
          <a:ln/>
        </p:spPr>
        <p:txBody>
          <a:bodyPr wrap="square" rtlCol="0" anchor="ctr">
            <a:normAutofit fontScale="92500" lnSpcReduction="10000"/>
          </a:bodyPr>
          <a:lstStyle/>
          <a:p>
            <a:pPr marL="0" indent="0">
              <a:buNone/>
            </a:pPr>
            <a:r>
              <a:rPr lang="en-US" sz="1550" b="1" i="1" dirty="0">
                <a:solidFill>
                  <a:srgbClr val="B55208"/>
                </a:solidFill>
                <a:latin typeface="Arial" pitchFamily="34" charset="0"/>
                <a:ea typeface="Arial" pitchFamily="34" charset="-122"/>
                <a:cs typeface="Arial" pitchFamily="34" charset="-120"/>
              </a:rPr>
              <a:t>Nothing can stop the message of Jesus.</a:t>
            </a:r>
            <a:endParaRPr lang="en-US" sz="1550" dirty="0"/>
          </a:p>
        </p:txBody>
      </p:sp>
      <p:sp>
        <p:nvSpPr>
          <p:cNvPr id="9" name="Text 7"/>
          <p:cNvSpPr/>
          <p:nvPr/>
        </p:nvSpPr>
        <p:spPr>
          <a:xfrm>
            <a:off x="589788" y="1472184"/>
            <a:ext cx="6016752" cy="3496056"/>
          </a:xfrm>
          <a:prstGeom prst="rect">
            <a:avLst/>
          </a:prstGeom>
          <a:solidFill>
            <a:srgbClr val="FFFFFF"/>
          </a:solidFill>
          <a:ln/>
        </p:spPr>
        <p:txBody>
          <a:bodyPr wrap="square" lIns="762" tIns="762" rIns="762" bIns="762" rtlCol="0" anchor="ctr">
            <a:normAutofit fontScale="70000" lnSpcReduction="20000"/>
          </a:bodyPr>
          <a:lstStyle/>
          <a:p>
            <a:r>
              <a:rPr lang="en-US" sz="2030" b="1" dirty="0">
                <a:latin typeface="Gotham Medium" panose="02000604030000020004"/>
                <a:ea typeface="Arial" pitchFamily="34" charset="-122"/>
                <a:cs typeface="Arial" pitchFamily="34" charset="-120"/>
              </a:rPr>
              <a:t>Stephen’s journey moved from humble service to courageous witness, from opposition to martyrdom. Filled with faith, wisdom, power, and the Holy Ghost, he proclaimed Jesus without fear. Though his hearers rejected the truth and killed him, Stephen remained faithful. He looked to Christ, entrusted his spirit to the Lord, and forgave those who were taking his life.</a:t>
            </a:r>
          </a:p>
          <a:p>
            <a:endParaRPr lang="en-US" sz="2030" b="1" dirty="0">
              <a:latin typeface="Gotham Medium" panose="02000604030000020004"/>
              <a:ea typeface="Arial" pitchFamily="34" charset="-122"/>
              <a:cs typeface="Arial" pitchFamily="34" charset="-120"/>
            </a:endParaRPr>
          </a:p>
          <a:p>
            <a:r>
              <a:rPr lang="en-US" sz="2030" b="1" dirty="0">
                <a:latin typeface="Gotham Medium" panose="02000604030000020004"/>
                <a:ea typeface="Arial" pitchFamily="34" charset="-122"/>
                <a:cs typeface="Arial" pitchFamily="34" charset="-120"/>
              </a:rPr>
              <a:t>Stephen’s story teaches that spiritual power does not always remove suffering. Instead, it enables believers to serve without pride, speak truth without fear, endure opposition without hatred, forgive without revenge, and trust God with every outcome. His death appeared to be defeat, but persecution could not stop God’s purpose or silence the gospel.</a:t>
            </a:r>
          </a:p>
          <a:p>
            <a:endParaRPr lang="en-US" sz="2030" b="1" dirty="0">
              <a:latin typeface="Gotham Medium" panose="02000604030000020004"/>
              <a:ea typeface="Arial" pitchFamily="34" charset="-122"/>
              <a:cs typeface="Arial" pitchFamily="34" charset="-120"/>
            </a:endParaRPr>
          </a:p>
          <a:p>
            <a:r>
              <a:rPr lang="en-US" sz="2030" b="1" dirty="0">
                <a:latin typeface="Gotham Medium" panose="02000604030000020004"/>
                <a:ea typeface="Arial" pitchFamily="34" charset="-122"/>
                <a:cs typeface="Arial" pitchFamily="34" charset="-120"/>
              </a:rPr>
              <a:t>Stephen died, but his witness continued. His martyrdom helped move the church beyond Jerusalem, strengthened its mission, and left a lasting impression upon Saul, who later carried the gospel to the nations. Stephen’s life was not wasted, because every life faithfully surrendered to Christ possesses eternal value.</a:t>
            </a:r>
          </a:p>
        </p:txBody>
      </p:sp>
      <p:sp>
        <p:nvSpPr>
          <p:cNvPr id="10" name="Text 8"/>
          <p:cNvSpPr/>
          <p:nvPr/>
        </p:nvSpPr>
        <p:spPr>
          <a:xfrm>
            <a:off x="566928" y="5138928"/>
            <a:ext cx="5577840" cy="749808"/>
          </a:xfrm>
          <a:prstGeom prst="rect">
            <a:avLst/>
          </a:prstGeom>
          <a:solidFill>
            <a:srgbClr val="DCE6F3"/>
          </a:solidFill>
          <a:ln w="12700">
            <a:solidFill>
              <a:srgbClr val="082A5E"/>
            </a:solidFill>
          </a:ln>
          <a:effectLst>
            <a:outerShdw blurRad="19050" dist="12700" dir="2700000" algn="bl" rotWithShape="0">
              <a:srgbClr val="000000">
                <a:alpha val="15000"/>
              </a:srgbClr>
            </a:outerShdw>
          </a:effectLst>
        </p:spPr>
        <p:txBody>
          <a:bodyPr wrap="square" lIns="1524" tIns="1524" rIns="1524" bIns="1524" rtlCol="0" anchor="ctr">
            <a:normAutofit/>
          </a:bodyPr>
          <a:lstStyle/>
          <a:p>
            <a:pPr marL="0" indent="0">
              <a:buNone/>
            </a:pPr>
            <a:r>
              <a:rPr lang="en-US" sz="1750" b="1" dirty="0">
                <a:solidFill>
                  <a:srgbClr val="082A5E"/>
                </a:solidFill>
                <a:latin typeface="Arial" pitchFamily="34" charset="0"/>
                <a:ea typeface="Arial" pitchFamily="34" charset="-122"/>
                <a:cs typeface="Arial" pitchFamily="34" charset="-120"/>
              </a:rPr>
              <a:t>Faithful witness may suffer, but the gospel keeps moving.</a:t>
            </a:r>
            <a:endParaRPr lang="en-US" sz="1750" dirty="0"/>
          </a:p>
        </p:txBody>
      </p:sp>
      <p:pic>
        <p:nvPicPr>
          <p:cNvPr id="11" name="Image 0" descr="/mnt/data/faith_amid_the_angry_crowd.png"/>
          <p:cNvPicPr>
            <a:picLocks noChangeAspect="1"/>
          </p:cNvPicPr>
          <p:nvPr/>
        </p:nvPicPr>
        <p:blipFill>
          <a:blip r:embed="rId3"/>
          <a:srcRect l="22101" r="22101"/>
          <a:stretch/>
        </p:blipFill>
        <p:spPr>
          <a:xfrm>
            <a:off x="6629400" y="658368"/>
            <a:ext cx="5303520" cy="5349240"/>
          </a:xfrm>
          <a:prstGeom prst="rect">
            <a:avLst/>
          </a:prstGeom>
        </p:spPr>
      </p:pic>
      <p:sp>
        <p:nvSpPr>
          <p:cNvPr id="13" name="Text 1">
            <a:extLst>
              <a:ext uri="{FF2B5EF4-FFF2-40B4-BE49-F238E27FC236}">
                <a16:creationId xmlns:a16="http://schemas.microsoft.com/office/drawing/2014/main" id="{CB8CD959-7689-397D-E736-0D137C9A263E}"/>
              </a:ext>
            </a:extLst>
          </p:cNvPr>
          <p:cNvSpPr/>
          <p:nvPr/>
        </p:nvSpPr>
        <p:spPr>
          <a:xfrm>
            <a:off x="8229600" y="82296"/>
            <a:ext cx="3794760" cy="274320"/>
          </a:xfrm>
          <a:prstGeom prst="rect">
            <a:avLst/>
          </a:prstGeom>
          <a:noFill/>
          <a:ln/>
        </p:spPr>
        <p:txBody>
          <a:bodyPr wrap="square" rtlCol="0" anchor="ctr"/>
          <a:lstStyle/>
          <a:p>
            <a:pPr algn="ctr" defTabSz="642947"/>
            <a:r>
              <a:rPr lang="en-US" b="1" i="1" cap="small" dirty="0">
                <a:solidFill>
                  <a:srgbClr val="002060"/>
                </a:solidFill>
                <a:latin typeface="Gotham Medium" panose="02000604030000020004"/>
                <a:sym typeface="Chalkduster"/>
              </a:rPr>
              <a:t>STEPHEN, UNWAVERING MARTYR</a:t>
            </a:r>
          </a:p>
        </p:txBody>
      </p:sp>
      <p:sp>
        <p:nvSpPr>
          <p:cNvPr id="15" name="Slide Number Placeholder 1">
            <a:extLst>
              <a:ext uri="{FF2B5EF4-FFF2-40B4-BE49-F238E27FC236}">
                <a16:creationId xmlns:a16="http://schemas.microsoft.com/office/drawing/2014/main" id="{AF9EFDDE-ADB6-4F81-5A11-46B080C23873}"/>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11</a:t>
            </a:fld>
            <a:endParaRPr lang="en-US" sz="1200" dirty="0">
              <a:solidFill>
                <a:schemeClr val="bg1"/>
              </a:solidFill>
              <a:latin typeface="Arial Black" panose="020B0A04020102020204" pitchFamily="34" charset="0"/>
            </a:endParaRPr>
          </a:p>
        </p:txBody>
      </p:sp>
      <p:sp>
        <p:nvSpPr>
          <p:cNvPr id="17" name="TextBox 16">
            <a:extLst>
              <a:ext uri="{FF2B5EF4-FFF2-40B4-BE49-F238E27FC236}">
                <a16:creationId xmlns:a16="http://schemas.microsoft.com/office/drawing/2014/main" id="{66D8BC95-6E32-B0C8-144A-11FEAA904C1D}"/>
              </a:ext>
            </a:extLst>
          </p:cNvPr>
          <p:cNvSpPr txBox="1"/>
          <p:nvPr/>
        </p:nvSpPr>
        <p:spPr>
          <a:xfrm>
            <a:off x="530352" y="1362456"/>
            <a:ext cx="5710428" cy="369332"/>
          </a:xfrm>
          <a:prstGeom prst="rect">
            <a:avLst/>
          </a:prstGeom>
          <a:noFill/>
        </p:spPr>
        <p:txBody>
          <a:bodyPr wrap="square">
            <a:spAutoFit/>
          </a:bodyPr>
          <a:lstStyle/>
          <a:p>
            <a:r>
              <a:rPr lang="en-US" b="1" dirty="0">
                <a:latin typeface="Gotham Medium" panose="02000604030000020004"/>
                <a:ea typeface="Arial" pitchFamily="34" charset="-122"/>
                <a:cs typeface="Arial" pitchFamily="34" charset="-120"/>
              </a:rPr>
              <a:t>Stephen: A Faithful Witness to the End</a:t>
            </a:r>
          </a:p>
        </p:txBody>
      </p:sp>
      <p:sp>
        <p:nvSpPr>
          <p:cNvPr id="19" name="TextBox 18">
            <a:extLst>
              <a:ext uri="{FF2B5EF4-FFF2-40B4-BE49-F238E27FC236}">
                <a16:creationId xmlns:a16="http://schemas.microsoft.com/office/drawing/2014/main" id="{7B85DF0D-0596-C06D-7DC7-6C06390C46F9}"/>
              </a:ext>
            </a:extLst>
          </p:cNvPr>
          <p:cNvSpPr txBox="1"/>
          <p:nvPr/>
        </p:nvSpPr>
        <p:spPr>
          <a:xfrm>
            <a:off x="9522" y="-3497"/>
            <a:ext cx="2733678" cy="584295"/>
          </a:xfrm>
          <a:prstGeom prst="rect">
            <a:avLst/>
          </a:prstGeom>
          <a:ln>
            <a:noFill/>
          </a:ln>
        </p:spPr>
        <p:txBody>
          <a:bodyPr wrap="square" lIns="64291" tIns="32146" rIns="64291" bIns="32146" rtlCol="0">
            <a:spAutoFit/>
          </a:bodyPr>
          <a:lstStyle/>
          <a:p>
            <a:pPr algn="l"/>
            <a:r>
              <a:rPr lang="en-US" sz="3400" b="1" dirty="0">
                <a:solidFill>
                  <a:srgbClr val="002060"/>
                </a:solidFill>
                <a:effectLst>
                  <a:outerShdw blurRad="38100" dist="38100" dir="2700000" algn="tl">
                    <a:srgbClr val="000000">
                      <a:alpha val="43137"/>
                    </a:srgbClr>
                  </a:outerShdw>
                </a:effectLst>
                <a:latin typeface="Gotham Medium" panose="02000604030000020004"/>
              </a:rPr>
              <a:t>CONCLUSION</a:t>
            </a:r>
            <a:endParaRPr lang="en-US" sz="2500" b="1" dirty="0">
              <a:solidFill>
                <a:srgbClr val="002060"/>
              </a:solidFill>
              <a:effectLst>
                <a:outerShdw blurRad="38100" dist="38100" dir="2700000" algn="tl">
                  <a:srgbClr val="000000">
                    <a:alpha val="43137"/>
                  </a:srgbClr>
                </a:outerShdw>
              </a:effectLst>
              <a:latin typeface="Gotham Medium" panose="02000604030000020004"/>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E0E08A8E-44E9-45B0-8B50-4F7F860FB96D}"/>
              </a:ext>
            </a:extLst>
          </p:cNvPr>
          <p:cNvSpPr txBox="1"/>
          <p:nvPr/>
        </p:nvSpPr>
        <p:spPr>
          <a:xfrm>
            <a:off x="9522" y="-3497"/>
            <a:ext cx="2733678" cy="584295"/>
          </a:xfrm>
          <a:prstGeom prst="rect">
            <a:avLst/>
          </a:prstGeom>
          <a:ln>
            <a:noFill/>
          </a:ln>
        </p:spPr>
        <p:txBody>
          <a:bodyPr wrap="square" lIns="64291" tIns="32146" rIns="64291" bIns="32146" rtlCol="0">
            <a:spAutoFit/>
          </a:bodyPr>
          <a:lstStyle/>
          <a:p>
            <a:pPr algn="l"/>
            <a:r>
              <a:rPr lang="en-US" sz="3400" b="1" dirty="0">
                <a:solidFill>
                  <a:srgbClr val="002060"/>
                </a:solidFill>
                <a:effectLst>
                  <a:outerShdw blurRad="38100" dist="38100" dir="2700000" algn="tl">
                    <a:srgbClr val="000000">
                      <a:alpha val="43137"/>
                    </a:srgbClr>
                  </a:outerShdw>
                </a:effectLst>
                <a:latin typeface="Gotham Medium" panose="02000604030000020004"/>
              </a:rPr>
              <a:t>CONCLUSION</a:t>
            </a:r>
            <a:endParaRPr lang="en-US" sz="2500" b="1" dirty="0">
              <a:solidFill>
                <a:srgbClr val="002060"/>
              </a:solidFill>
              <a:effectLst>
                <a:outerShdw blurRad="38100" dist="38100" dir="2700000" algn="tl">
                  <a:srgbClr val="000000">
                    <a:alpha val="43137"/>
                  </a:srgbClr>
                </a:outerShdw>
              </a:effectLst>
              <a:latin typeface="Gotham Medium" panose="02000604030000020004"/>
            </a:endParaRPr>
          </a:p>
        </p:txBody>
      </p:sp>
      <p:cxnSp>
        <p:nvCxnSpPr>
          <p:cNvPr id="21" name="Straight Connector 20">
            <a:extLst>
              <a:ext uri="{FF2B5EF4-FFF2-40B4-BE49-F238E27FC236}">
                <a16:creationId xmlns:a16="http://schemas.microsoft.com/office/drawing/2014/main" id="{22F8F15B-CC40-4200-A69F-FFD4094F4EFC}"/>
              </a:ext>
            </a:extLst>
          </p:cNvPr>
          <p:cNvCxnSpPr/>
          <p:nvPr/>
        </p:nvCxnSpPr>
        <p:spPr>
          <a:xfrm>
            <a:off x="-228600" y="533400"/>
            <a:ext cx="12801600" cy="0"/>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92F0EE5A-51D7-4EFF-8442-2E471847781F}"/>
              </a:ext>
            </a:extLst>
          </p:cNvPr>
          <p:cNvSpPr/>
          <p:nvPr/>
        </p:nvSpPr>
        <p:spPr>
          <a:xfrm>
            <a:off x="510619" y="1004629"/>
            <a:ext cx="10673848" cy="5319971"/>
          </a:xfrm>
          <a:prstGeom prst="rect">
            <a:avLst/>
          </a:prstGeom>
          <a:solidFill>
            <a:schemeClr val="accent5">
              <a:lumMod val="40000"/>
              <a:lumOff val="60000"/>
              <a:alpha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458977A-D61D-4781-A330-C460143E239E}"/>
              </a:ext>
            </a:extLst>
          </p:cNvPr>
          <p:cNvSpPr/>
          <p:nvPr/>
        </p:nvSpPr>
        <p:spPr>
          <a:xfrm>
            <a:off x="1010175" y="4016226"/>
            <a:ext cx="9581625" cy="162810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marL="914400" marR="0">
              <a:lnSpc>
                <a:spcPct val="107000"/>
              </a:lnSpc>
              <a:spcBef>
                <a:spcPts val="0"/>
              </a:spcBef>
              <a:spcAft>
                <a:spcPts val="0"/>
              </a:spcAft>
            </a:pPr>
            <a:r>
              <a:rPr lang="en-US" sz="24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Courage is not the absence of fear but the willingness to act in the midst of fear. Deborah and Jael were not fearless, but God was able to use them to bring deliverance. The invitation for this week is to journal about an example of God’s provision in your own life.</a:t>
            </a:r>
          </a:p>
        </p:txBody>
      </p:sp>
      <p:sp>
        <p:nvSpPr>
          <p:cNvPr id="17" name="Rectangle 16">
            <a:extLst>
              <a:ext uri="{FF2B5EF4-FFF2-40B4-BE49-F238E27FC236}">
                <a16:creationId xmlns:a16="http://schemas.microsoft.com/office/drawing/2014/main" id="{FA587F66-BEFF-4D6C-AEF0-FA091908B866}"/>
              </a:ext>
            </a:extLst>
          </p:cNvPr>
          <p:cNvSpPr/>
          <p:nvPr/>
        </p:nvSpPr>
        <p:spPr>
          <a:xfrm>
            <a:off x="1010175" y="3429000"/>
            <a:ext cx="9581625" cy="505490"/>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marL="0" marR="0">
              <a:lnSpc>
                <a:spcPct val="107000"/>
              </a:lnSpc>
              <a:spcBef>
                <a:spcPts val="0"/>
              </a:spcBef>
              <a:spcAft>
                <a:spcPts val="0"/>
              </a:spcAft>
            </a:pPr>
            <a:r>
              <a:rPr lang="en-US" sz="2800" b="1" u="sng" cap="small"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Following when I’m Afraid</a:t>
            </a:r>
          </a:p>
        </p:txBody>
      </p:sp>
      <p:sp>
        <p:nvSpPr>
          <p:cNvPr id="11" name="Rectangle 10">
            <a:extLst>
              <a:ext uri="{FF2B5EF4-FFF2-40B4-BE49-F238E27FC236}">
                <a16:creationId xmlns:a16="http://schemas.microsoft.com/office/drawing/2014/main" id="{F099FE17-7908-4AD1-B569-6C1C8B4F1F02}"/>
              </a:ext>
            </a:extLst>
          </p:cNvPr>
          <p:cNvSpPr/>
          <p:nvPr/>
        </p:nvSpPr>
        <p:spPr>
          <a:xfrm>
            <a:off x="664020" y="2028049"/>
            <a:ext cx="9462113" cy="1038263"/>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lvl="1">
              <a:lnSpc>
                <a:spcPct val="107000"/>
              </a:lnSpc>
            </a:pPr>
            <a:r>
              <a:rPr lang="en-US" sz="2000" b="1" kern="0"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Calibri" panose="020F0502020204030204" pitchFamily="34" charset="0"/>
              </a:rPr>
              <a:t>Document what courageous faith means for us, either from our past experience or for the next challenge we might face. We should always be looking for ways that God can be credited for extraordinary provision. Our weakness is His strength. </a:t>
            </a:r>
          </a:p>
        </p:txBody>
      </p:sp>
      <p:sp>
        <p:nvSpPr>
          <p:cNvPr id="15" name="Rectangle: Rounded Corners 6">
            <a:extLst>
              <a:ext uri="{FF2B5EF4-FFF2-40B4-BE49-F238E27FC236}">
                <a16:creationId xmlns:a16="http://schemas.microsoft.com/office/drawing/2014/main" id="{19D84E3C-EC1C-40A8-9BE4-CB83B851C0AC}"/>
              </a:ext>
            </a:extLst>
          </p:cNvPr>
          <p:cNvSpPr txBox="1"/>
          <p:nvPr/>
        </p:nvSpPr>
        <p:spPr>
          <a:xfrm>
            <a:off x="664020" y="1141099"/>
            <a:ext cx="7150713" cy="1050836"/>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z="152400">
            <a:bevelT w="190500" h="38100"/>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0008" tIns="90008" rIns="90008" bIns="90008" numCol="1" spcCol="893" anchor="ctr" anchorCtr="0">
            <a:noAutofit/>
          </a:bodyPr>
          <a:lstStyle/>
          <a:p>
            <a:pPr defTabSz="562550">
              <a:lnSpc>
                <a:spcPct val="90000"/>
              </a:lnSpc>
              <a:spcBef>
                <a:spcPct val="0"/>
              </a:spcBef>
              <a:spcAft>
                <a:spcPct val="35000"/>
              </a:spcAft>
            </a:pPr>
            <a:endParaRPr lang="en-US" sz="2800" b="1" cap="small" dirty="0">
              <a:solidFill>
                <a:schemeClr val="accent2"/>
              </a:solidFill>
              <a:effectLst>
                <a:outerShdw blurRad="38100" dist="38100" dir="2700000" algn="tl">
                  <a:srgbClr val="000000">
                    <a:alpha val="43137"/>
                  </a:srgbClr>
                </a:outerShdw>
              </a:effectLst>
              <a:latin typeface="Gotham Medium" panose="02000604030000020004"/>
              <a:ea typeface="+mn-lt"/>
              <a:cs typeface="Arial" panose="020B0604020202020204" pitchFamily="34" charset="0"/>
            </a:endParaRPr>
          </a:p>
          <a:p>
            <a:pPr defTabSz="562550">
              <a:lnSpc>
                <a:spcPct val="90000"/>
              </a:lnSpc>
              <a:spcBef>
                <a:spcPct val="0"/>
              </a:spcBef>
              <a:spcAft>
                <a:spcPct val="35000"/>
              </a:spcAft>
            </a:pPr>
            <a:r>
              <a:rPr lang="en-US" sz="2800" b="1" cap="small" dirty="0">
                <a:solidFill>
                  <a:schemeClr val="accent2"/>
                </a:solidFill>
                <a:effectLst>
                  <a:outerShdw blurRad="38100" dist="38100" dir="2700000" algn="tl">
                    <a:srgbClr val="000000">
                      <a:alpha val="43137"/>
                    </a:srgbClr>
                  </a:outerShdw>
                </a:effectLst>
                <a:latin typeface="Gotham Medium" panose="02000604030000020004"/>
                <a:ea typeface="+mn-lt"/>
                <a:cs typeface="Arial" panose="020B0604020202020204" pitchFamily="34" charset="0"/>
              </a:rPr>
              <a:t>Live It Out: </a:t>
            </a:r>
          </a:p>
          <a:p>
            <a:pPr defTabSz="562550">
              <a:lnSpc>
                <a:spcPct val="90000"/>
              </a:lnSpc>
              <a:spcBef>
                <a:spcPct val="0"/>
              </a:spcBef>
              <a:spcAft>
                <a:spcPct val="35000"/>
              </a:spcAft>
            </a:pPr>
            <a:endParaRPr lang="en-US" sz="2800" b="1" cap="small" dirty="0">
              <a:solidFill>
                <a:schemeClr val="accent2"/>
              </a:solidFill>
              <a:effectLst>
                <a:outerShdw blurRad="38100" dist="38100" dir="2700000" algn="tl">
                  <a:srgbClr val="000000">
                    <a:alpha val="43137"/>
                  </a:srgbClr>
                </a:outerShdw>
              </a:effectLst>
              <a:latin typeface="Gotham Medium" panose="02000604030000020004"/>
            </a:endParaRPr>
          </a:p>
        </p:txBody>
      </p:sp>
      <p:sp>
        <p:nvSpPr>
          <p:cNvPr id="6" name="TextBox 5">
            <a:extLst>
              <a:ext uri="{FF2B5EF4-FFF2-40B4-BE49-F238E27FC236}">
                <a16:creationId xmlns:a16="http://schemas.microsoft.com/office/drawing/2014/main" id="{246C3F00-9A9C-E075-EC83-77366E511947}"/>
              </a:ext>
            </a:extLst>
          </p:cNvPr>
          <p:cNvSpPr txBox="1"/>
          <p:nvPr/>
        </p:nvSpPr>
        <p:spPr>
          <a:xfrm>
            <a:off x="2360905" y="1435684"/>
            <a:ext cx="8823562" cy="461665"/>
          </a:xfrm>
          <a:prstGeom prst="rect">
            <a:avLst/>
          </a:prstGeom>
          <a:noFill/>
        </p:spPr>
        <p:txBody>
          <a:bodyPr wrap="square">
            <a:spAutoFit/>
          </a:bodyPr>
          <a:lstStyle/>
          <a:p>
            <a:r>
              <a:rPr lang="en-US" sz="2400" b="1" cap="small" dirty="0">
                <a:solidFill>
                  <a:srgbClr val="002060"/>
                </a:solidFill>
                <a:effectLst>
                  <a:outerShdw blurRad="38100" dist="38100" dir="2700000" algn="tl">
                    <a:srgbClr val="000000">
                      <a:alpha val="43137"/>
                    </a:srgbClr>
                  </a:outerShdw>
                </a:effectLst>
                <a:latin typeface="Gotham Medium" panose="02000604030000020004"/>
              </a:rPr>
              <a:t>Trust God to bring hope out of desperation and opposition.</a:t>
            </a:r>
          </a:p>
        </p:txBody>
      </p:sp>
      <p:sp>
        <p:nvSpPr>
          <p:cNvPr id="8" name="Text 1">
            <a:extLst>
              <a:ext uri="{FF2B5EF4-FFF2-40B4-BE49-F238E27FC236}">
                <a16:creationId xmlns:a16="http://schemas.microsoft.com/office/drawing/2014/main" id="{269FB430-5DC2-8CDE-1901-1A0FFE195722}"/>
              </a:ext>
            </a:extLst>
          </p:cNvPr>
          <p:cNvSpPr/>
          <p:nvPr/>
        </p:nvSpPr>
        <p:spPr>
          <a:xfrm>
            <a:off x="8235706" y="138449"/>
            <a:ext cx="3794760" cy="274320"/>
          </a:xfrm>
          <a:prstGeom prst="rect">
            <a:avLst/>
          </a:prstGeom>
          <a:noFill/>
          <a:ln/>
        </p:spPr>
        <p:txBody>
          <a:bodyPr wrap="square" rtlCol="0" anchor="ctr"/>
          <a:lstStyle/>
          <a:p>
            <a:pPr algn="ctr" defTabSz="642947"/>
            <a:r>
              <a:rPr lang="en-US" b="1" i="1" cap="small" dirty="0">
                <a:solidFill>
                  <a:srgbClr val="002060"/>
                </a:solidFill>
                <a:latin typeface="Gotham Medium" panose="02000604030000020004"/>
                <a:sym typeface="Chalkduster"/>
              </a:rPr>
              <a:t>STEPHEN, UNWAVERING MARTYR</a:t>
            </a:r>
          </a:p>
        </p:txBody>
      </p:sp>
      <p:sp>
        <p:nvSpPr>
          <p:cNvPr id="10" name="Slide Number Placeholder 1">
            <a:extLst>
              <a:ext uri="{FF2B5EF4-FFF2-40B4-BE49-F238E27FC236}">
                <a16:creationId xmlns:a16="http://schemas.microsoft.com/office/drawing/2014/main" id="{772B2E63-1FB3-A714-D71C-9B771E7215EE}"/>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12</a:t>
            </a:fld>
            <a:endParaRPr lang="en-US" sz="12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5971319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833B0CFC-8BE8-4C5B-8398-C7DCEA32D6EE}"/>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53C1ED36-55BC-0AE1-5073-C10B582555AC}"/>
              </a:ext>
            </a:extLst>
          </p:cNvPr>
          <p:cNvSpPr/>
          <p:nvPr/>
        </p:nvSpPr>
        <p:spPr>
          <a:xfrm>
            <a:off x="137160" y="438912"/>
            <a:ext cx="11887200" cy="0"/>
          </a:xfrm>
          <a:prstGeom prst="line">
            <a:avLst/>
          </a:prstGeom>
          <a:noFill/>
          <a:ln w="15240">
            <a:solidFill>
              <a:srgbClr val="082A5E"/>
            </a:solidFill>
            <a:prstDash val="solid"/>
          </a:ln>
        </p:spPr>
        <p:txBody>
          <a:bodyPr/>
          <a:lstStyle/>
          <a:p>
            <a:endParaRPr lang="en-US">
              <a:latin typeface="Gotham Medium" panose="02000604030000020004"/>
            </a:endParaRPr>
          </a:p>
        </p:txBody>
      </p:sp>
      <p:sp>
        <p:nvSpPr>
          <p:cNvPr id="5" name="Shape 3">
            <a:extLst>
              <a:ext uri="{FF2B5EF4-FFF2-40B4-BE49-F238E27FC236}">
                <a16:creationId xmlns:a16="http://schemas.microsoft.com/office/drawing/2014/main" id="{83A530C0-7D6D-3BDB-4C32-E48B380FF900}"/>
              </a:ext>
            </a:extLst>
          </p:cNvPr>
          <p:cNvSpPr/>
          <p:nvPr/>
        </p:nvSpPr>
        <p:spPr>
          <a:xfrm>
            <a:off x="0" y="6473952"/>
            <a:ext cx="12191695" cy="384048"/>
          </a:xfrm>
          <a:prstGeom prst="rect">
            <a:avLst/>
          </a:prstGeom>
          <a:solidFill>
            <a:srgbClr val="B55208"/>
          </a:solidFill>
          <a:ln w="12700">
            <a:solidFill>
              <a:srgbClr val="B55208"/>
            </a:solidFill>
            <a:prstDash val="solid"/>
          </a:ln>
        </p:spPr>
        <p:txBody>
          <a:bodyPr/>
          <a:lstStyle/>
          <a:p>
            <a:endParaRPr lang="en-US">
              <a:latin typeface="Gotham Medium" panose="02000604030000020004"/>
            </a:endParaRPr>
          </a:p>
        </p:txBody>
      </p:sp>
      <p:sp>
        <p:nvSpPr>
          <p:cNvPr id="7" name="Text 5">
            <a:extLst>
              <a:ext uri="{FF2B5EF4-FFF2-40B4-BE49-F238E27FC236}">
                <a16:creationId xmlns:a16="http://schemas.microsoft.com/office/drawing/2014/main" id="{2AAECD16-CCC9-A5E9-27F1-C2CBD7D8C3B5}"/>
              </a:ext>
            </a:extLst>
          </p:cNvPr>
          <p:cNvSpPr/>
          <p:nvPr/>
        </p:nvSpPr>
        <p:spPr>
          <a:xfrm>
            <a:off x="502920" y="658368"/>
            <a:ext cx="6080760" cy="411480"/>
          </a:xfrm>
          <a:prstGeom prst="rect">
            <a:avLst/>
          </a:prstGeom>
          <a:noFill/>
          <a:ln/>
        </p:spPr>
        <p:txBody>
          <a:bodyPr wrap="square" rtlCol="0" anchor="ctr">
            <a:normAutofit fontScale="92500" lnSpcReduction="10000"/>
          </a:bodyPr>
          <a:lstStyle/>
          <a:p>
            <a:pPr marL="0" indent="0">
              <a:buNone/>
            </a:pPr>
            <a:r>
              <a:rPr lang="en-US" sz="2500" b="1" dirty="0">
                <a:solidFill>
                  <a:srgbClr val="082A5E"/>
                </a:solidFill>
                <a:latin typeface="Gotham Medium" panose="02000604030000020004"/>
                <a:ea typeface="Arial" pitchFamily="34" charset="-122"/>
                <a:cs typeface="Arial" pitchFamily="34" charset="-120"/>
              </a:rPr>
              <a:t>CLOSING PRAYER</a:t>
            </a:r>
          </a:p>
        </p:txBody>
      </p:sp>
      <p:sp>
        <p:nvSpPr>
          <p:cNvPr id="8" name="Text 6">
            <a:extLst>
              <a:ext uri="{FF2B5EF4-FFF2-40B4-BE49-F238E27FC236}">
                <a16:creationId xmlns:a16="http://schemas.microsoft.com/office/drawing/2014/main" id="{505C9539-0C21-97C2-4D0D-FBB67B0FE1F9}"/>
              </a:ext>
            </a:extLst>
          </p:cNvPr>
          <p:cNvSpPr/>
          <p:nvPr/>
        </p:nvSpPr>
        <p:spPr>
          <a:xfrm>
            <a:off x="530352" y="1115568"/>
            <a:ext cx="5897880" cy="292608"/>
          </a:xfrm>
          <a:prstGeom prst="rect">
            <a:avLst/>
          </a:prstGeom>
          <a:noFill/>
          <a:ln/>
        </p:spPr>
        <p:txBody>
          <a:bodyPr wrap="square" rtlCol="0" anchor="ctr">
            <a:normAutofit fontScale="92500" lnSpcReduction="10000"/>
          </a:bodyPr>
          <a:lstStyle/>
          <a:p>
            <a:pPr marL="0" indent="0">
              <a:buNone/>
            </a:pPr>
            <a:r>
              <a:rPr lang="en-US" sz="1550" b="1" i="1" dirty="0">
                <a:solidFill>
                  <a:srgbClr val="B55208"/>
                </a:solidFill>
                <a:latin typeface="Gotham Medium" panose="02000604030000020004"/>
                <a:ea typeface="Arial" pitchFamily="34" charset="-122"/>
                <a:cs typeface="Arial" pitchFamily="34" charset="-120"/>
              </a:rPr>
              <a:t>Nothing can stop the message of Jesus.</a:t>
            </a:r>
            <a:endParaRPr lang="en-US" sz="1550" dirty="0">
              <a:latin typeface="Gotham Medium" panose="02000604030000020004"/>
            </a:endParaRPr>
          </a:p>
        </p:txBody>
      </p:sp>
      <p:sp>
        <p:nvSpPr>
          <p:cNvPr id="9" name="Text 7">
            <a:extLst>
              <a:ext uri="{FF2B5EF4-FFF2-40B4-BE49-F238E27FC236}">
                <a16:creationId xmlns:a16="http://schemas.microsoft.com/office/drawing/2014/main" id="{91C84396-AC6A-ECF7-A594-9EC42CD131F8}"/>
              </a:ext>
            </a:extLst>
          </p:cNvPr>
          <p:cNvSpPr/>
          <p:nvPr/>
        </p:nvSpPr>
        <p:spPr>
          <a:xfrm>
            <a:off x="530352" y="1761744"/>
            <a:ext cx="5577840" cy="3260830"/>
          </a:xfrm>
          <a:prstGeom prst="rect">
            <a:avLst/>
          </a:prstGeom>
          <a:noFill/>
          <a:ln/>
        </p:spPr>
        <p:txBody>
          <a:bodyPr wrap="square" lIns="762" tIns="762" rIns="762" bIns="762" rtlCol="0" anchor="ctr">
            <a:normAutofit/>
          </a:bodyPr>
          <a:lstStyle/>
          <a:p>
            <a:r>
              <a:rPr lang="en-US" sz="2030" b="1" dirty="0">
                <a:solidFill>
                  <a:srgbClr val="111827"/>
                </a:solidFill>
                <a:latin typeface="Gotham Medium" panose="02000604030000020004"/>
                <a:ea typeface="Arial" pitchFamily="34" charset="-122"/>
                <a:cs typeface="Arial" pitchFamily="34" charset="-120"/>
              </a:rPr>
              <a:t>Heavenly Father, fill us with the Holy Ghost and give us the courage of Stephen. Help us serve without pride, speak truth with love, stand without fear, forgive without revenge, and trust You with every outcome. When criticism, rejection, or suffering comes, keep us faithful and free from hatred. May our lives reflect Jesus, show mercy without compromising truth, and help carry the gospel forward. In Jesus’ name.</a:t>
            </a:r>
            <a:endParaRPr lang="en-US" sz="400" b="1" dirty="0">
              <a:solidFill>
                <a:srgbClr val="111827"/>
              </a:solidFill>
              <a:latin typeface="Gotham Medium" panose="02000604030000020004"/>
              <a:ea typeface="Arial" pitchFamily="34" charset="-122"/>
              <a:cs typeface="Arial" pitchFamily="34" charset="-120"/>
            </a:endParaRPr>
          </a:p>
          <a:p>
            <a:endParaRPr lang="en-US" sz="400" b="1" dirty="0">
              <a:solidFill>
                <a:srgbClr val="111827"/>
              </a:solidFill>
              <a:latin typeface="Gotham Medium" panose="02000604030000020004"/>
              <a:ea typeface="Arial" pitchFamily="34" charset="-122"/>
              <a:cs typeface="Arial" pitchFamily="34" charset="-120"/>
            </a:endParaRPr>
          </a:p>
          <a:p>
            <a:pPr algn="r"/>
            <a:r>
              <a:rPr lang="en-US" sz="2030" b="1" dirty="0">
                <a:solidFill>
                  <a:srgbClr val="111827"/>
                </a:solidFill>
                <a:latin typeface="Gotham Medium" panose="02000604030000020004"/>
                <a:ea typeface="Arial" pitchFamily="34" charset="-122"/>
                <a:cs typeface="Arial" pitchFamily="34" charset="-120"/>
              </a:rPr>
              <a:t>Amen.</a:t>
            </a:r>
          </a:p>
        </p:txBody>
      </p:sp>
      <p:sp>
        <p:nvSpPr>
          <p:cNvPr id="10" name="Text 8">
            <a:extLst>
              <a:ext uri="{FF2B5EF4-FFF2-40B4-BE49-F238E27FC236}">
                <a16:creationId xmlns:a16="http://schemas.microsoft.com/office/drawing/2014/main" id="{B73FDEA4-2D97-A74B-7EE7-F2307FE31190}"/>
              </a:ext>
            </a:extLst>
          </p:cNvPr>
          <p:cNvSpPr/>
          <p:nvPr/>
        </p:nvSpPr>
        <p:spPr>
          <a:xfrm>
            <a:off x="566928" y="5138928"/>
            <a:ext cx="5577840" cy="749808"/>
          </a:xfrm>
          <a:prstGeom prst="rect">
            <a:avLst/>
          </a:prstGeom>
          <a:solidFill>
            <a:srgbClr val="DCE6F3"/>
          </a:solidFill>
          <a:ln w="12700">
            <a:solidFill>
              <a:srgbClr val="082A5E"/>
            </a:solidFill>
          </a:ln>
          <a:effectLst>
            <a:outerShdw blurRad="19050" dist="12700" dir="2700000" algn="bl" rotWithShape="0">
              <a:srgbClr val="000000">
                <a:alpha val="15000"/>
              </a:srgbClr>
            </a:outerShdw>
          </a:effectLst>
        </p:spPr>
        <p:txBody>
          <a:bodyPr wrap="square" lIns="1524" tIns="1524" rIns="1524" bIns="1524" rtlCol="0" anchor="ctr">
            <a:normAutofit/>
          </a:bodyPr>
          <a:lstStyle/>
          <a:p>
            <a:pPr marL="0" indent="0" algn="ctr">
              <a:buNone/>
            </a:pPr>
            <a:r>
              <a:rPr lang="en-US" sz="1750" b="1" dirty="0">
                <a:solidFill>
                  <a:srgbClr val="082A5E"/>
                </a:solidFill>
                <a:latin typeface="Gotham Medium" panose="02000604030000020004"/>
                <a:ea typeface="Arial" pitchFamily="34" charset="-122"/>
                <a:cs typeface="Arial" pitchFamily="34" charset="-120"/>
              </a:rPr>
              <a:t>Faithful witness may suffer, but the gospel keeps moving.</a:t>
            </a:r>
            <a:endParaRPr lang="en-US" sz="1750" dirty="0">
              <a:latin typeface="Gotham Medium" panose="02000604030000020004"/>
            </a:endParaRPr>
          </a:p>
        </p:txBody>
      </p:sp>
      <p:pic>
        <p:nvPicPr>
          <p:cNvPr id="11" name="Image 0">
            <a:extLst>
              <a:ext uri="{FF2B5EF4-FFF2-40B4-BE49-F238E27FC236}">
                <a16:creationId xmlns:a16="http://schemas.microsoft.com/office/drawing/2014/main" id="{19530C21-8589-E5EB-AEC0-C9D305BDEE29}"/>
              </a:ext>
            </a:extLst>
          </p:cNvPr>
          <p:cNvPicPr>
            <a:picLocks noChangeAspect="1"/>
          </p:cNvPicPr>
          <p:nvPr/>
        </p:nvPicPr>
        <p:blipFill>
          <a:blip r:embed="rId3"/>
          <a:srcRect l="71" r="71"/>
          <a:stretch/>
        </p:blipFill>
        <p:spPr>
          <a:xfrm>
            <a:off x="6629400" y="658368"/>
            <a:ext cx="5303520" cy="5349240"/>
          </a:xfrm>
          <a:prstGeom prst="rect">
            <a:avLst/>
          </a:prstGeom>
        </p:spPr>
      </p:pic>
      <p:sp>
        <p:nvSpPr>
          <p:cNvPr id="13" name="Text 1">
            <a:extLst>
              <a:ext uri="{FF2B5EF4-FFF2-40B4-BE49-F238E27FC236}">
                <a16:creationId xmlns:a16="http://schemas.microsoft.com/office/drawing/2014/main" id="{4BF65852-7F12-13E3-10A9-9E4FB14B3D91}"/>
              </a:ext>
            </a:extLst>
          </p:cNvPr>
          <p:cNvSpPr/>
          <p:nvPr/>
        </p:nvSpPr>
        <p:spPr>
          <a:xfrm>
            <a:off x="8229600" y="82296"/>
            <a:ext cx="3794760" cy="274320"/>
          </a:xfrm>
          <a:prstGeom prst="rect">
            <a:avLst/>
          </a:prstGeom>
          <a:noFill/>
          <a:ln/>
        </p:spPr>
        <p:txBody>
          <a:bodyPr wrap="square" rtlCol="0" anchor="ctr"/>
          <a:lstStyle/>
          <a:p>
            <a:pPr algn="ctr" defTabSz="642947"/>
            <a:r>
              <a:rPr lang="en-US" b="1" i="1" cap="small" dirty="0">
                <a:solidFill>
                  <a:srgbClr val="002060"/>
                </a:solidFill>
                <a:latin typeface="Gotham Medium" panose="02000604030000020004"/>
                <a:sym typeface="Chalkduster"/>
              </a:rPr>
              <a:t>STEPHEN, UNWAVERING MARTYR</a:t>
            </a:r>
          </a:p>
        </p:txBody>
      </p:sp>
      <p:sp>
        <p:nvSpPr>
          <p:cNvPr id="15" name="Slide Number Placeholder 1">
            <a:extLst>
              <a:ext uri="{FF2B5EF4-FFF2-40B4-BE49-F238E27FC236}">
                <a16:creationId xmlns:a16="http://schemas.microsoft.com/office/drawing/2014/main" id="{EDAD08AF-1115-EFC4-A2F3-A26B997DB1EE}"/>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Gotham Medium" panose="02000604030000020004"/>
              </a:rPr>
              <a:pPr algn="r"/>
              <a:t>13</a:t>
            </a:fld>
            <a:endParaRPr lang="en-US" sz="1200" dirty="0">
              <a:solidFill>
                <a:schemeClr val="bg1"/>
              </a:solidFill>
              <a:latin typeface="Gotham Medium" panose="02000604030000020004"/>
            </a:endParaRPr>
          </a:p>
        </p:txBody>
      </p:sp>
      <p:sp>
        <p:nvSpPr>
          <p:cNvPr id="17" name="TextBox 16">
            <a:extLst>
              <a:ext uri="{FF2B5EF4-FFF2-40B4-BE49-F238E27FC236}">
                <a16:creationId xmlns:a16="http://schemas.microsoft.com/office/drawing/2014/main" id="{1E270F73-E492-8D7C-64AA-27B2D31EDA50}"/>
              </a:ext>
            </a:extLst>
          </p:cNvPr>
          <p:cNvSpPr txBox="1"/>
          <p:nvPr/>
        </p:nvSpPr>
        <p:spPr>
          <a:xfrm>
            <a:off x="9522" y="-53943"/>
            <a:ext cx="2733678" cy="584295"/>
          </a:xfrm>
          <a:prstGeom prst="rect">
            <a:avLst/>
          </a:prstGeom>
          <a:ln>
            <a:noFill/>
          </a:ln>
        </p:spPr>
        <p:txBody>
          <a:bodyPr wrap="square" lIns="64291" tIns="32146" rIns="64291" bIns="32146" rtlCol="0">
            <a:spAutoFit/>
          </a:bodyPr>
          <a:lstStyle/>
          <a:p>
            <a:pPr algn="l"/>
            <a:r>
              <a:rPr lang="en-US" sz="3400" b="1" dirty="0">
                <a:solidFill>
                  <a:srgbClr val="002060"/>
                </a:solidFill>
                <a:effectLst>
                  <a:outerShdw blurRad="38100" dist="38100" dir="2700000" algn="tl">
                    <a:srgbClr val="000000">
                      <a:alpha val="43137"/>
                    </a:srgbClr>
                  </a:outerShdw>
                </a:effectLst>
                <a:latin typeface="Gotham Medium" panose="02000604030000020004"/>
              </a:rPr>
              <a:t>CONCLUSION</a:t>
            </a:r>
            <a:endParaRPr lang="en-US" sz="2500" b="1" dirty="0">
              <a:solidFill>
                <a:srgbClr val="002060"/>
              </a:solidFill>
              <a:effectLst>
                <a:outerShdw blurRad="38100" dist="38100" dir="2700000" algn="tl">
                  <a:srgbClr val="000000">
                    <a:alpha val="43137"/>
                  </a:srgbClr>
                </a:outerShdw>
              </a:effectLst>
              <a:latin typeface="Gotham Medium" panose="02000604030000020004"/>
            </a:endParaRPr>
          </a:p>
        </p:txBody>
      </p:sp>
    </p:spTree>
    <p:extLst>
      <p:ext uri="{BB962C8B-B14F-4D97-AF65-F5344CB8AC3E}">
        <p14:creationId xmlns:p14="http://schemas.microsoft.com/office/powerpoint/2010/main" val="41392728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23F08298-F5E3-4123-BDAC-1FA06E9A9854}"/>
              </a:ext>
            </a:extLst>
          </p:cNvPr>
          <p:cNvSpPr txBox="1"/>
          <p:nvPr/>
        </p:nvSpPr>
        <p:spPr>
          <a:xfrm>
            <a:off x="5125484" y="127909"/>
            <a:ext cx="2380909" cy="769441"/>
          </a:xfrm>
          <a:prstGeom prst="rect">
            <a:avLst/>
          </a:prstGeom>
          <a:noFill/>
        </p:spPr>
        <p:txBody>
          <a:bodyPr wrap="square">
            <a:spAutoFit/>
          </a:bodyPr>
          <a:lstStyle/>
          <a:p>
            <a:pPr algn="ctr">
              <a:buFont typeface="Arial" pitchFamily="34" charset="0"/>
              <a:buNone/>
            </a:pPr>
            <a:r>
              <a:rPr lang="en-US" sz="4400" i="1" cap="small" dirty="0">
                <a:solidFill>
                  <a:srgbClr val="002060"/>
                </a:solidFill>
                <a:effectLst>
                  <a:outerShdw blurRad="38100" dist="38100" dir="2700000" algn="tl">
                    <a:srgbClr val="000000">
                      <a:alpha val="43137"/>
                    </a:srgbClr>
                  </a:outerShdw>
                </a:effectLst>
                <a:latin typeface="Arial Black" panose="020B0A04020102020204" pitchFamily="34" charset="0"/>
              </a:rPr>
              <a:t>End</a:t>
            </a:r>
          </a:p>
        </p:txBody>
      </p:sp>
      <p:grpSp>
        <p:nvGrpSpPr>
          <p:cNvPr id="15" name="Group 14">
            <a:extLst>
              <a:ext uri="{FF2B5EF4-FFF2-40B4-BE49-F238E27FC236}">
                <a16:creationId xmlns:a16="http://schemas.microsoft.com/office/drawing/2014/main" id="{4CE4DA9E-38FE-41D7-A06A-A87164664D1E}"/>
              </a:ext>
            </a:extLst>
          </p:cNvPr>
          <p:cNvGrpSpPr/>
          <p:nvPr/>
        </p:nvGrpSpPr>
        <p:grpSpPr>
          <a:xfrm>
            <a:off x="8099802" y="5259107"/>
            <a:ext cx="3827657" cy="909420"/>
            <a:chOff x="1449360" y="8523847"/>
            <a:chExt cx="8020643" cy="915004"/>
          </a:xfrm>
        </p:grpSpPr>
        <p:grpSp>
          <p:nvGrpSpPr>
            <p:cNvPr id="16" name="Group 15">
              <a:extLst>
                <a:ext uri="{FF2B5EF4-FFF2-40B4-BE49-F238E27FC236}">
                  <a16:creationId xmlns:a16="http://schemas.microsoft.com/office/drawing/2014/main" id="{9FBEA479-D973-4A9E-BF81-8FCEA5E1FF38}"/>
                </a:ext>
              </a:extLst>
            </p:cNvPr>
            <p:cNvGrpSpPr/>
            <p:nvPr/>
          </p:nvGrpSpPr>
          <p:grpSpPr>
            <a:xfrm>
              <a:off x="2399144" y="8523847"/>
              <a:ext cx="6121074" cy="457200"/>
              <a:chOff x="3142974" y="6271325"/>
              <a:chExt cx="6718852" cy="1014475"/>
            </a:xfrm>
          </p:grpSpPr>
          <p:sp>
            <p:nvSpPr>
              <p:cNvPr id="18" name="Rectangle: Rounded Corners 17">
                <a:extLst>
                  <a:ext uri="{FF2B5EF4-FFF2-40B4-BE49-F238E27FC236}">
                    <a16:creationId xmlns:a16="http://schemas.microsoft.com/office/drawing/2014/main" id="{CC85257D-249F-455F-88F6-560B1F5B14BD}"/>
                  </a:ext>
                </a:extLst>
              </p:cNvPr>
              <p:cNvSpPr/>
              <p:nvPr/>
            </p:nvSpPr>
            <p:spPr>
              <a:xfrm>
                <a:off x="3142974" y="6321352"/>
                <a:ext cx="6718852" cy="914398"/>
              </a:xfrm>
              <a:prstGeom prst="roundRect">
                <a:avLst/>
              </a:prstGeom>
              <a:blipFill rotWithShape="1">
                <a:blip r:embed="rId3" cstate="email">
                  <a:extLst>
                    <a:ext uri="{28A0092B-C50C-407E-A947-70E740481C1C}">
                      <a14:useLocalDpi xmlns:a14="http://schemas.microsoft.com/office/drawing/2010/main" val="0"/>
                    </a:ext>
                  </a:extLst>
                </a:blip>
                <a:srcRect/>
                <a:tile tx="0" ty="0" sx="100000" sy="100000" flip="none" algn="tl"/>
              </a:blipFill>
              <a:ln w="12700" cap="flat">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outerShdw blurRad="63500" dist="25400" dir="2700000" rotWithShape="0">
                      <a:srgbClr val="000000">
                        <a:alpha val="70000"/>
                      </a:srgbClr>
                    </a:outerShdw>
                  </a:effectLst>
                  <a:uFillTx/>
                  <a:latin typeface="+mn-lt"/>
                  <a:ea typeface="+mn-ea"/>
                  <a:cs typeface="+mn-cs"/>
                  <a:sym typeface="Chalkduster"/>
                </a:endParaRPr>
              </a:p>
            </p:txBody>
          </p:sp>
          <p:grpSp>
            <p:nvGrpSpPr>
              <p:cNvPr id="19" name="Group 18">
                <a:extLst>
                  <a:ext uri="{FF2B5EF4-FFF2-40B4-BE49-F238E27FC236}">
                    <a16:creationId xmlns:a16="http://schemas.microsoft.com/office/drawing/2014/main" id="{8D9B3BED-9745-4D34-896B-DC5A7C991706}"/>
                  </a:ext>
                </a:extLst>
              </p:cNvPr>
              <p:cNvGrpSpPr/>
              <p:nvPr/>
            </p:nvGrpSpPr>
            <p:grpSpPr>
              <a:xfrm>
                <a:off x="3521476" y="6271325"/>
                <a:ext cx="5961849" cy="1014475"/>
                <a:chOff x="3385351" y="6315919"/>
                <a:chExt cx="5961849" cy="1014475"/>
              </a:xfrm>
              <a:scene3d>
                <a:camera prst="orthographicFront">
                  <a:rot lat="0" lon="0" rev="0"/>
                </a:camera>
                <a:lightRig rig="balanced" dir="t">
                  <a:rot lat="0" lon="0" rev="8700000"/>
                </a:lightRig>
              </a:scene3d>
            </p:grpSpPr>
            <p:pic>
              <p:nvPicPr>
                <p:cNvPr id="20" name="Picture 19" descr="A picture containing drawing, room&#10;&#10;Description automatically generated">
                  <a:extLst>
                    <a:ext uri="{FF2B5EF4-FFF2-40B4-BE49-F238E27FC236}">
                      <a16:creationId xmlns:a16="http://schemas.microsoft.com/office/drawing/2014/main" id="{58590C6E-C5B2-4ECC-BBC8-B9CCB6F26759}"/>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385351" y="6570342"/>
                  <a:ext cx="2184451" cy="622569"/>
                </a:xfrm>
                <a:prstGeom prst="rect">
                  <a:avLst/>
                </a:prstGeom>
                <a:ln>
                  <a:noFill/>
                </a:ln>
                <a:effectLst>
                  <a:outerShdw blurRad="44450" dist="27940" dir="5400000" algn="ctr">
                    <a:srgbClr val="000000">
                      <a:alpha val="32000"/>
                    </a:srgbClr>
                  </a:outerShdw>
                </a:effectLst>
                <a:sp3d>
                  <a:bevelT w="190500" h="38100"/>
                </a:sp3d>
              </p:spPr>
            </p:pic>
            <p:pic>
              <p:nvPicPr>
                <p:cNvPr id="21" name="Picture 20" descr="A close up of a logo&#10;&#10;Description automatically generated">
                  <a:extLst>
                    <a:ext uri="{FF2B5EF4-FFF2-40B4-BE49-F238E27FC236}">
                      <a16:creationId xmlns:a16="http://schemas.microsoft.com/office/drawing/2014/main" id="{DB176AF0-D3EE-4613-99AD-38FF0A781821}"/>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5746205" y="6315919"/>
                  <a:ext cx="1107143" cy="1014475"/>
                </a:xfrm>
                <a:prstGeom prst="rect">
                  <a:avLst/>
                </a:prstGeom>
                <a:ln>
                  <a:noFill/>
                </a:ln>
                <a:effectLst>
                  <a:outerShdw blurRad="44450" dist="27940" dir="5400000" algn="ctr">
                    <a:srgbClr val="000000">
                      <a:alpha val="32000"/>
                    </a:srgbClr>
                  </a:outerShdw>
                </a:effectLst>
                <a:sp3d>
                  <a:bevelT w="190500" h="38100"/>
                </a:sp3d>
              </p:spPr>
            </p:pic>
            <p:pic>
              <p:nvPicPr>
                <p:cNvPr id="22" name="Picture 21">
                  <a:extLst>
                    <a:ext uri="{FF2B5EF4-FFF2-40B4-BE49-F238E27FC236}">
                      <a16:creationId xmlns:a16="http://schemas.microsoft.com/office/drawing/2014/main" id="{76459295-AC0A-49A4-A420-836B7B67E22E}"/>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7162749" y="6605486"/>
                  <a:ext cx="2184451" cy="322374"/>
                </a:xfrm>
                <a:prstGeom prst="rect">
                  <a:avLst/>
                </a:prstGeom>
                <a:ln>
                  <a:noFill/>
                </a:ln>
                <a:effectLst>
                  <a:outerShdw blurRad="44450" dist="27940" dir="5400000" algn="ctr">
                    <a:srgbClr val="000000">
                      <a:alpha val="32000"/>
                    </a:srgbClr>
                  </a:outerShdw>
                </a:effectLst>
                <a:sp3d>
                  <a:bevelT w="190500" h="38100"/>
                </a:sp3d>
              </p:spPr>
            </p:pic>
          </p:grpSp>
        </p:grpSp>
        <p:sp>
          <p:nvSpPr>
            <p:cNvPr id="17" name="Rectangle 16">
              <a:extLst>
                <a:ext uri="{FF2B5EF4-FFF2-40B4-BE49-F238E27FC236}">
                  <a16:creationId xmlns:a16="http://schemas.microsoft.com/office/drawing/2014/main" id="{7DA1A466-C385-490A-8C94-B1760207B4CE}"/>
                </a:ext>
              </a:extLst>
            </p:cNvPr>
            <p:cNvSpPr/>
            <p:nvPr/>
          </p:nvSpPr>
          <p:spPr>
            <a:xfrm>
              <a:off x="1449360" y="9020802"/>
              <a:ext cx="8020643" cy="418049"/>
            </a:xfrm>
            <a:prstGeom prst="rect">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l"/>
              <a:r>
                <a:rPr lang="en-US" sz="700" b="1" dirty="0">
                  <a:solidFill>
                    <a:schemeClr val="bg1"/>
                  </a:solidFill>
                  <a:latin typeface="Gotham Medium" panose="02000604030000020004"/>
                  <a:cs typeface="Lucida Sans Unicode" panose="020B0602030504020204" pitchFamily="34" charset="0"/>
                </a:rPr>
                <a:t>Material adapted by Stanford W. Bowman Jr. from Echoes® Adult and Bible-in-Life® Adult </a:t>
              </a:r>
            </a:p>
            <a:p>
              <a:pPr algn="l"/>
              <a:r>
                <a:rPr lang="en-US" sz="700" b="1" dirty="0">
                  <a:solidFill>
                    <a:schemeClr val="bg1"/>
                  </a:solidFill>
                  <a:latin typeface="Gotham Medium" panose="02000604030000020004"/>
                  <a:cs typeface="Lucida Sans Unicode" panose="020B0602030504020204" pitchFamily="34" charset="0"/>
                </a:rPr>
                <a:t>Summer -2026 quarter with permission,  © David C Cook, https://davidccook.org. May not be further reproduced. All rights reserved.</a:t>
              </a:r>
            </a:p>
          </p:txBody>
        </p:sp>
      </p:grpSp>
      <p:sp>
        <p:nvSpPr>
          <p:cNvPr id="13" name="TextBox 12">
            <a:extLst>
              <a:ext uri="{FF2B5EF4-FFF2-40B4-BE49-F238E27FC236}">
                <a16:creationId xmlns:a16="http://schemas.microsoft.com/office/drawing/2014/main" id="{35E8E97F-A476-49F2-8E6F-7542AE0247B2}"/>
              </a:ext>
            </a:extLst>
          </p:cNvPr>
          <p:cNvSpPr txBox="1"/>
          <p:nvPr/>
        </p:nvSpPr>
        <p:spPr>
          <a:xfrm>
            <a:off x="6315938" y="845283"/>
            <a:ext cx="5611521" cy="4031873"/>
          </a:xfrm>
          <a:prstGeom prst="rect">
            <a:avLst/>
          </a:prstGeom>
          <a:solidFill>
            <a:schemeClr val="accent5">
              <a:lumMod val="40000"/>
              <a:lumOff val="60000"/>
              <a:alpha val="50000"/>
            </a:schemeClr>
          </a:solidFill>
        </p:spPr>
        <p:txBody>
          <a:bodyPr wrap="square">
            <a:spAutoFit/>
          </a:bodyPr>
          <a:lstStyle/>
          <a:p>
            <a:pPr marL="182880" lvl="1" indent="-457200"/>
            <a:r>
              <a:rPr lang="en-US" sz="2400" b="1" i="1" spc="50" dirty="0">
                <a:ln w="9525" cmpd="sng">
                  <a:solidFill>
                    <a:sysClr val="windowText" lastClr="000000"/>
                  </a:solidFill>
                  <a:prstDash val="solid"/>
                </a:ln>
                <a:solidFill>
                  <a:srgbClr val="002060"/>
                </a:solidFill>
                <a:effectLst>
                  <a:glow rad="38100">
                    <a:schemeClr val="accent1">
                      <a:alpha val="40000"/>
                    </a:schemeClr>
                  </a:glow>
                </a:effectLst>
                <a:latin typeface="Arial Black" panose="020B0A04020102020204" pitchFamily="34" charset="0"/>
              </a:rPr>
              <a:t>The Lord bless thee, and keep thee:</a:t>
            </a:r>
          </a:p>
          <a:p>
            <a:pPr marL="182880" lvl="1" indent="-457200"/>
            <a:r>
              <a:rPr lang="en-US" sz="2400" b="1" i="1" spc="50" dirty="0">
                <a:ln w="9525" cmpd="sng">
                  <a:solidFill>
                    <a:sysClr val="windowText" lastClr="000000"/>
                  </a:solidFill>
                  <a:prstDash val="solid"/>
                </a:ln>
                <a:solidFill>
                  <a:srgbClr val="002060"/>
                </a:solidFill>
                <a:effectLst>
                  <a:glow rad="38100">
                    <a:schemeClr val="accent1">
                      <a:alpha val="40000"/>
                    </a:schemeClr>
                  </a:glow>
                </a:effectLst>
                <a:latin typeface="Arial Black" panose="020B0A04020102020204" pitchFamily="34" charset="0"/>
              </a:rPr>
              <a:t>The Lord make his face shine upon thee, and be gracious unto thee:</a:t>
            </a:r>
          </a:p>
          <a:p>
            <a:pPr marL="182880" lvl="1" indent="-457200"/>
            <a:endParaRPr lang="en-US" sz="2400" b="1" i="1" spc="50" dirty="0">
              <a:ln w="9525" cmpd="sng">
                <a:solidFill>
                  <a:sysClr val="windowText" lastClr="000000"/>
                </a:solidFill>
                <a:prstDash val="solid"/>
              </a:ln>
              <a:solidFill>
                <a:srgbClr val="002060"/>
              </a:solidFill>
              <a:effectLst>
                <a:glow rad="38100">
                  <a:schemeClr val="accent1">
                    <a:alpha val="40000"/>
                  </a:schemeClr>
                </a:glow>
              </a:effectLst>
              <a:latin typeface="Arial Black" panose="020B0A04020102020204" pitchFamily="34" charset="0"/>
            </a:endParaRPr>
          </a:p>
          <a:p>
            <a:pPr marL="182880" lvl="1" indent="-457200"/>
            <a:r>
              <a:rPr lang="en-US" sz="2400" b="1" i="1" spc="50" dirty="0">
                <a:ln w="9525" cmpd="sng">
                  <a:solidFill>
                    <a:sysClr val="windowText" lastClr="000000"/>
                  </a:solidFill>
                  <a:prstDash val="solid"/>
                </a:ln>
                <a:solidFill>
                  <a:srgbClr val="002060"/>
                </a:solidFill>
                <a:effectLst>
                  <a:glow rad="38100">
                    <a:schemeClr val="accent1">
                      <a:alpha val="40000"/>
                    </a:schemeClr>
                  </a:glow>
                </a:effectLst>
                <a:latin typeface="Arial Black" panose="020B0A04020102020204" pitchFamily="34" charset="0"/>
              </a:rPr>
              <a:t>The Lord lift up his countenance upon thee and give thee peace.  </a:t>
            </a:r>
          </a:p>
          <a:p>
            <a:pPr marL="182880" lvl="1" indent="-457200" algn="r"/>
            <a:r>
              <a:rPr lang="en-US" sz="2400" b="1" i="1" spc="50" dirty="0">
                <a:ln w="9525" cmpd="sng">
                  <a:solidFill>
                    <a:sysClr val="windowText" lastClr="000000"/>
                  </a:solidFill>
                  <a:prstDash val="solid"/>
                </a:ln>
                <a:solidFill>
                  <a:srgbClr val="002060"/>
                </a:solidFill>
                <a:effectLst>
                  <a:glow rad="38100">
                    <a:schemeClr val="accent1">
                      <a:alpha val="40000"/>
                    </a:schemeClr>
                  </a:glow>
                </a:effectLst>
                <a:latin typeface="Arial Black" panose="020B0A04020102020204" pitchFamily="34" charset="0"/>
              </a:rPr>
              <a:t>- Numbers 6:24-26</a:t>
            </a:r>
            <a:r>
              <a:rPr lang="en-US" sz="3600" b="1" i="1" spc="50" dirty="0">
                <a:ln w="9525" cmpd="sng">
                  <a:solidFill>
                    <a:sysClr val="windowText" lastClr="000000"/>
                  </a:solidFill>
                  <a:prstDash val="solid"/>
                </a:ln>
                <a:solidFill>
                  <a:srgbClr val="002060"/>
                </a:solidFill>
                <a:effectLst>
                  <a:glow rad="38100">
                    <a:schemeClr val="accent1">
                      <a:alpha val="40000"/>
                    </a:schemeClr>
                  </a:glow>
                </a:effectLst>
                <a:latin typeface="Arial Black" panose="020B0A04020102020204" pitchFamily="34" charset="0"/>
              </a:rPr>
              <a:t>, </a:t>
            </a:r>
            <a:endParaRPr lang="en-US" sz="4000" b="1" i="1" spc="50" dirty="0">
              <a:ln w="9525" cmpd="sng">
                <a:solidFill>
                  <a:sysClr val="windowText" lastClr="000000"/>
                </a:solidFill>
                <a:prstDash val="solid"/>
              </a:ln>
              <a:solidFill>
                <a:srgbClr val="002060"/>
              </a:solidFill>
              <a:effectLst>
                <a:glow rad="38100">
                  <a:schemeClr val="accent1">
                    <a:alpha val="40000"/>
                  </a:schemeClr>
                </a:glow>
              </a:effectLst>
              <a:latin typeface="Arial Black" panose="020B0A04020102020204" pitchFamily="34" charset="0"/>
            </a:endParaRPr>
          </a:p>
        </p:txBody>
      </p:sp>
      <p:pic>
        <p:nvPicPr>
          <p:cNvPr id="2" name="Picture 1">
            <a:extLst>
              <a:ext uri="{FF2B5EF4-FFF2-40B4-BE49-F238E27FC236}">
                <a16:creationId xmlns:a16="http://schemas.microsoft.com/office/drawing/2014/main" id="{AD4B2C7A-8767-8C37-B35E-D9102A5CB5A6}"/>
              </a:ext>
            </a:extLst>
          </p:cNvPr>
          <p:cNvPicPr>
            <a:picLocks noChangeAspect="1"/>
          </p:cNvPicPr>
          <p:nvPr/>
        </p:nvPicPr>
        <p:blipFill>
          <a:blip r:embed="rId7"/>
          <a:srcRect l="1467" t="6165" r="-1467" b="25538"/>
          <a:stretch>
            <a:fillRect/>
          </a:stretch>
        </p:blipFill>
        <p:spPr>
          <a:xfrm flipH="1">
            <a:off x="274683" y="295126"/>
            <a:ext cx="5821315" cy="5963513"/>
          </a:xfrm>
          <a:custGeom>
            <a:avLst/>
            <a:gdLst/>
            <a:ahLst/>
            <a:cxnLst/>
            <a:rect l="l" t="t" r="r" b="b"/>
            <a:pathLst>
              <a:path w="4575785" h="6857999">
                <a:moveTo>
                  <a:pt x="517468" y="0"/>
                </a:moveTo>
                <a:lnTo>
                  <a:pt x="4575785" y="0"/>
                </a:lnTo>
                <a:lnTo>
                  <a:pt x="4575785" y="6857999"/>
                </a:lnTo>
                <a:lnTo>
                  <a:pt x="960511" y="6857999"/>
                </a:lnTo>
                <a:lnTo>
                  <a:pt x="942694" y="6843617"/>
                </a:lnTo>
                <a:cubicBezTo>
                  <a:pt x="964945" y="6792705"/>
                  <a:pt x="892574" y="6836929"/>
                  <a:pt x="865960" y="6827318"/>
                </a:cubicBezTo>
                <a:lnTo>
                  <a:pt x="861487" y="6823037"/>
                </a:lnTo>
                <a:lnTo>
                  <a:pt x="859513" y="6806858"/>
                </a:lnTo>
                <a:lnTo>
                  <a:pt x="860461" y="6800037"/>
                </a:lnTo>
                <a:cubicBezTo>
                  <a:pt x="860484" y="6795612"/>
                  <a:pt x="859691" y="6793024"/>
                  <a:pt x="858251" y="6791626"/>
                </a:cubicBezTo>
                <a:lnTo>
                  <a:pt x="857660" y="6791654"/>
                </a:lnTo>
                <a:lnTo>
                  <a:pt x="856643" y="6783314"/>
                </a:lnTo>
                <a:cubicBezTo>
                  <a:pt x="856157" y="6768705"/>
                  <a:pt x="856848" y="6753980"/>
                  <a:pt x="858459" y="6739543"/>
                </a:cubicBezTo>
                <a:cubicBezTo>
                  <a:pt x="825704" y="6742272"/>
                  <a:pt x="849542" y="6681110"/>
                  <a:pt x="794118" y="6710916"/>
                </a:cubicBezTo>
                <a:cubicBezTo>
                  <a:pt x="794610" y="6692179"/>
                  <a:pt x="815573" y="6671806"/>
                  <a:pt x="779817" y="6693690"/>
                </a:cubicBezTo>
                <a:cubicBezTo>
                  <a:pt x="778915" y="6687990"/>
                  <a:pt x="774885" y="6685995"/>
                  <a:pt x="769310" y="6685745"/>
                </a:cubicBezTo>
                <a:lnTo>
                  <a:pt x="766802" y="6686064"/>
                </a:lnTo>
                <a:cubicBezTo>
                  <a:pt x="767473" y="6672038"/>
                  <a:pt x="768145" y="6658011"/>
                  <a:pt x="768816" y="6643985"/>
                </a:cubicBezTo>
                <a:lnTo>
                  <a:pt x="764758" y="6640288"/>
                </a:lnTo>
                <a:lnTo>
                  <a:pt x="771603" y="6610439"/>
                </a:lnTo>
                <a:cubicBezTo>
                  <a:pt x="771799" y="6605729"/>
                  <a:pt x="776328" y="6505678"/>
                  <a:pt x="776524" y="6500968"/>
                </a:cubicBezTo>
                <a:lnTo>
                  <a:pt x="716862" y="6252242"/>
                </a:lnTo>
                <a:cubicBezTo>
                  <a:pt x="710358" y="6209033"/>
                  <a:pt x="712158" y="6177416"/>
                  <a:pt x="706006" y="6116988"/>
                </a:cubicBezTo>
                <a:cubicBezTo>
                  <a:pt x="664744" y="6009788"/>
                  <a:pt x="669134" y="5997889"/>
                  <a:pt x="675681" y="5921438"/>
                </a:cubicBezTo>
                <a:cubicBezTo>
                  <a:pt x="609567" y="5910253"/>
                  <a:pt x="667197" y="5880778"/>
                  <a:pt x="646967" y="5848021"/>
                </a:cubicBezTo>
                <a:cubicBezTo>
                  <a:pt x="633539" y="5819166"/>
                  <a:pt x="610193" y="5775630"/>
                  <a:pt x="595120" y="5722308"/>
                </a:cubicBezTo>
                <a:cubicBezTo>
                  <a:pt x="587517" y="5685814"/>
                  <a:pt x="566330" y="5564010"/>
                  <a:pt x="556522" y="5528087"/>
                </a:cubicBezTo>
                <a:cubicBezTo>
                  <a:pt x="551310" y="5519174"/>
                  <a:pt x="556171" y="5505252"/>
                  <a:pt x="536270" y="5506770"/>
                </a:cubicBezTo>
                <a:cubicBezTo>
                  <a:pt x="512052" y="5506489"/>
                  <a:pt x="543356" y="5459435"/>
                  <a:pt x="516612" y="5473320"/>
                </a:cubicBezTo>
                <a:cubicBezTo>
                  <a:pt x="537947" y="5440196"/>
                  <a:pt x="486731" y="5435838"/>
                  <a:pt x="471989" y="5418523"/>
                </a:cubicBezTo>
                <a:cubicBezTo>
                  <a:pt x="493820" y="5390817"/>
                  <a:pt x="454363" y="5377479"/>
                  <a:pt x="442299" y="5333204"/>
                </a:cubicBezTo>
                <a:cubicBezTo>
                  <a:pt x="467689" y="5302287"/>
                  <a:pt x="420786" y="5307848"/>
                  <a:pt x="452960" y="5255192"/>
                </a:cubicBezTo>
                <a:cubicBezTo>
                  <a:pt x="453300" y="5233631"/>
                  <a:pt x="429983" y="5195187"/>
                  <a:pt x="431339" y="5156169"/>
                </a:cubicBezTo>
                <a:cubicBezTo>
                  <a:pt x="398945" y="5067566"/>
                  <a:pt x="403718" y="5079988"/>
                  <a:pt x="404757" y="5025421"/>
                </a:cubicBezTo>
                <a:cubicBezTo>
                  <a:pt x="400018" y="4966103"/>
                  <a:pt x="402758" y="4976631"/>
                  <a:pt x="395660" y="4924394"/>
                </a:cubicBezTo>
                <a:cubicBezTo>
                  <a:pt x="383838" y="4897752"/>
                  <a:pt x="406451" y="4876973"/>
                  <a:pt x="390158" y="4861232"/>
                </a:cubicBezTo>
                <a:cubicBezTo>
                  <a:pt x="362582" y="4877952"/>
                  <a:pt x="368360" y="4813711"/>
                  <a:pt x="341238" y="4838615"/>
                </a:cubicBezTo>
                <a:cubicBezTo>
                  <a:pt x="311503" y="4831441"/>
                  <a:pt x="352577" y="4804970"/>
                  <a:pt x="326273" y="4796524"/>
                </a:cubicBezTo>
                <a:lnTo>
                  <a:pt x="284996" y="4672372"/>
                </a:lnTo>
                <a:cubicBezTo>
                  <a:pt x="298118" y="4649489"/>
                  <a:pt x="287003" y="4640074"/>
                  <a:pt x="267970" y="4634255"/>
                </a:cubicBezTo>
                <a:cubicBezTo>
                  <a:pt x="263754" y="4595383"/>
                  <a:pt x="222766" y="4593405"/>
                  <a:pt x="203275" y="4555830"/>
                </a:cubicBezTo>
                <a:cubicBezTo>
                  <a:pt x="181514" y="4524570"/>
                  <a:pt x="154438" y="4520149"/>
                  <a:pt x="133797" y="4479914"/>
                </a:cubicBezTo>
                <a:cubicBezTo>
                  <a:pt x="124082" y="4457346"/>
                  <a:pt x="105185" y="4427564"/>
                  <a:pt x="84156" y="4415916"/>
                </a:cubicBezTo>
                <a:lnTo>
                  <a:pt x="83303" y="4414752"/>
                </a:lnTo>
                <a:lnTo>
                  <a:pt x="72062" y="4388525"/>
                </a:lnTo>
                <a:lnTo>
                  <a:pt x="75315" y="4375182"/>
                </a:lnTo>
                <a:cubicBezTo>
                  <a:pt x="75941" y="4370194"/>
                  <a:pt x="75530" y="4367154"/>
                  <a:pt x="74333" y="4365355"/>
                </a:cubicBezTo>
                <a:lnTo>
                  <a:pt x="68893" y="4364787"/>
                </a:lnTo>
                <a:cubicBezTo>
                  <a:pt x="68887" y="4364737"/>
                  <a:pt x="68881" y="4364686"/>
                  <a:pt x="68875" y="4364636"/>
                </a:cubicBezTo>
                <a:cubicBezTo>
                  <a:pt x="68620" y="4351507"/>
                  <a:pt x="69309" y="4337030"/>
                  <a:pt x="58168" y="4323582"/>
                </a:cubicBezTo>
                <a:cubicBezTo>
                  <a:pt x="61811" y="4263350"/>
                  <a:pt x="99263" y="4233013"/>
                  <a:pt x="79972" y="4208494"/>
                </a:cubicBezTo>
                <a:cubicBezTo>
                  <a:pt x="88758" y="4180446"/>
                  <a:pt x="125844" y="4152085"/>
                  <a:pt x="106280" y="4120638"/>
                </a:cubicBezTo>
                <a:cubicBezTo>
                  <a:pt x="111598" y="4121936"/>
                  <a:pt x="113804" y="4120147"/>
                  <a:pt x="114398" y="4116558"/>
                </a:cubicBezTo>
                <a:cubicBezTo>
                  <a:pt x="114157" y="4114248"/>
                  <a:pt x="113917" y="4111937"/>
                  <a:pt x="113677" y="4109627"/>
                </a:cubicBezTo>
                <a:lnTo>
                  <a:pt x="105699" y="4105626"/>
                </a:lnTo>
                <a:cubicBezTo>
                  <a:pt x="77890" y="4088880"/>
                  <a:pt x="108987" y="4082598"/>
                  <a:pt x="106408" y="4051443"/>
                </a:cubicBezTo>
                <a:cubicBezTo>
                  <a:pt x="106858" y="4036630"/>
                  <a:pt x="97032" y="3985550"/>
                  <a:pt x="103822" y="3988496"/>
                </a:cubicBezTo>
                <a:lnTo>
                  <a:pt x="75372" y="3857059"/>
                </a:lnTo>
                <a:cubicBezTo>
                  <a:pt x="82817" y="3836376"/>
                  <a:pt x="81742" y="3824520"/>
                  <a:pt x="64937" y="3815652"/>
                </a:cubicBezTo>
                <a:cubicBezTo>
                  <a:pt x="102287" y="3718925"/>
                  <a:pt x="55573" y="3772320"/>
                  <a:pt x="59080" y="3696747"/>
                </a:cubicBezTo>
                <a:cubicBezTo>
                  <a:pt x="66269" y="3629648"/>
                  <a:pt x="63240" y="3571908"/>
                  <a:pt x="85623" y="3491441"/>
                </a:cubicBezTo>
                <a:cubicBezTo>
                  <a:pt x="98410" y="3474059"/>
                  <a:pt x="99525" y="3431012"/>
                  <a:pt x="100691" y="3417526"/>
                </a:cubicBezTo>
                <a:cubicBezTo>
                  <a:pt x="101857" y="3404040"/>
                  <a:pt x="95556" y="3412369"/>
                  <a:pt x="92620" y="3410525"/>
                </a:cubicBezTo>
                <a:cubicBezTo>
                  <a:pt x="92153" y="3374230"/>
                  <a:pt x="83244" y="3285268"/>
                  <a:pt x="79737" y="3235496"/>
                </a:cubicBezTo>
                <a:cubicBezTo>
                  <a:pt x="70953" y="3207448"/>
                  <a:pt x="52012" y="3143347"/>
                  <a:pt x="71576" y="3111898"/>
                </a:cubicBezTo>
                <a:cubicBezTo>
                  <a:pt x="66408" y="3077014"/>
                  <a:pt x="53542" y="3056489"/>
                  <a:pt x="48725" y="3026189"/>
                </a:cubicBezTo>
                <a:cubicBezTo>
                  <a:pt x="35029" y="3013335"/>
                  <a:pt x="35295" y="2950066"/>
                  <a:pt x="42673" y="2930099"/>
                </a:cubicBezTo>
                <a:cubicBezTo>
                  <a:pt x="72765" y="2876461"/>
                  <a:pt x="20837" y="2811743"/>
                  <a:pt x="43260" y="2768401"/>
                </a:cubicBezTo>
                <a:cubicBezTo>
                  <a:pt x="44784" y="2755816"/>
                  <a:pt x="43709" y="2744724"/>
                  <a:pt x="41022" y="2734617"/>
                </a:cubicBezTo>
                <a:lnTo>
                  <a:pt x="29707" y="2708118"/>
                </a:lnTo>
                <a:lnTo>
                  <a:pt x="18896" y="2704187"/>
                </a:lnTo>
                <a:lnTo>
                  <a:pt x="16157" y="2686013"/>
                </a:lnTo>
                <a:lnTo>
                  <a:pt x="0" y="2656506"/>
                </a:lnTo>
                <a:cubicBezTo>
                  <a:pt x="46275" y="2648213"/>
                  <a:pt x="-21852" y="2580542"/>
                  <a:pt x="20000" y="2589495"/>
                </a:cubicBezTo>
                <a:cubicBezTo>
                  <a:pt x="9004" y="2539865"/>
                  <a:pt x="51725" y="2561406"/>
                  <a:pt x="4503" y="2517909"/>
                </a:cubicBezTo>
                <a:cubicBezTo>
                  <a:pt x="18312" y="2426183"/>
                  <a:pt x="2043" y="2320005"/>
                  <a:pt x="38580" y="2235940"/>
                </a:cubicBezTo>
                <a:cubicBezTo>
                  <a:pt x="39530" y="2131535"/>
                  <a:pt x="31342" y="1983035"/>
                  <a:pt x="28357" y="1891475"/>
                </a:cubicBezTo>
                <a:cubicBezTo>
                  <a:pt x="18536" y="1816240"/>
                  <a:pt x="53985" y="1820215"/>
                  <a:pt x="16422" y="1754299"/>
                </a:cubicBezTo>
                <a:cubicBezTo>
                  <a:pt x="22523" y="1748800"/>
                  <a:pt x="14115" y="1712020"/>
                  <a:pt x="17619" y="1704948"/>
                </a:cubicBezTo>
                <a:lnTo>
                  <a:pt x="11875" y="1640075"/>
                </a:lnTo>
                <a:lnTo>
                  <a:pt x="10148" y="1637400"/>
                </a:lnTo>
                <a:cubicBezTo>
                  <a:pt x="6571" y="1625366"/>
                  <a:pt x="7662" y="1617809"/>
                  <a:pt x="10809" y="1612250"/>
                </a:cubicBezTo>
                <a:lnTo>
                  <a:pt x="30710" y="1498099"/>
                </a:lnTo>
                <a:lnTo>
                  <a:pt x="28832" y="1497366"/>
                </a:lnTo>
                <a:lnTo>
                  <a:pt x="25420" y="1490044"/>
                </a:lnTo>
                <a:lnTo>
                  <a:pt x="36357" y="1429750"/>
                </a:lnTo>
                <a:cubicBezTo>
                  <a:pt x="56105" y="1395764"/>
                  <a:pt x="51096" y="1348657"/>
                  <a:pt x="63323" y="1316453"/>
                </a:cubicBezTo>
                <a:cubicBezTo>
                  <a:pt x="113953" y="1206017"/>
                  <a:pt x="97314" y="1160971"/>
                  <a:pt x="167299" y="1100758"/>
                </a:cubicBezTo>
                <a:cubicBezTo>
                  <a:pt x="183322" y="1066821"/>
                  <a:pt x="207320" y="1013057"/>
                  <a:pt x="218971" y="997428"/>
                </a:cubicBezTo>
                <a:cubicBezTo>
                  <a:pt x="225661" y="983599"/>
                  <a:pt x="245059" y="996998"/>
                  <a:pt x="249304" y="969068"/>
                </a:cubicBezTo>
                <a:cubicBezTo>
                  <a:pt x="273910" y="912445"/>
                  <a:pt x="257335" y="876944"/>
                  <a:pt x="307518" y="815816"/>
                </a:cubicBezTo>
                <a:cubicBezTo>
                  <a:pt x="319844" y="734499"/>
                  <a:pt x="427269" y="648257"/>
                  <a:pt x="438631" y="588216"/>
                </a:cubicBezTo>
                <a:cubicBezTo>
                  <a:pt x="468336" y="534577"/>
                  <a:pt x="480025" y="521047"/>
                  <a:pt x="494548" y="466832"/>
                </a:cubicBezTo>
                <a:cubicBezTo>
                  <a:pt x="513994" y="444023"/>
                  <a:pt x="469014" y="421695"/>
                  <a:pt x="512985" y="406165"/>
                </a:cubicBezTo>
                <a:cubicBezTo>
                  <a:pt x="519819" y="312467"/>
                  <a:pt x="496295" y="285415"/>
                  <a:pt x="499246" y="226337"/>
                </a:cubicBezTo>
                <a:cubicBezTo>
                  <a:pt x="511217" y="180655"/>
                  <a:pt x="525793" y="85726"/>
                  <a:pt x="530694" y="51692"/>
                </a:cubicBezTo>
                <a:cubicBezTo>
                  <a:pt x="512001" y="39736"/>
                  <a:pt x="522977" y="34428"/>
                  <a:pt x="528655" y="22135"/>
                </a:cubicBezTo>
                <a:cubicBezTo>
                  <a:pt x="511506" y="14446"/>
                  <a:pt x="513258" y="7722"/>
                  <a:pt x="516964" y="1039"/>
                </a:cubicBezTo>
                <a:close/>
              </a:path>
            </a:pathLst>
          </a:custGeom>
        </p:spPr>
      </p:pic>
      <p:sp>
        <p:nvSpPr>
          <p:cNvPr id="4" name="Slide Number Placeholder 1">
            <a:extLst>
              <a:ext uri="{FF2B5EF4-FFF2-40B4-BE49-F238E27FC236}">
                <a16:creationId xmlns:a16="http://schemas.microsoft.com/office/drawing/2014/main" id="{161E080B-8C53-02FD-48CC-6804A557F063}"/>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14</a:t>
            </a:fld>
            <a:endParaRPr lang="en-US" sz="12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8784183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3AD8BD7-F484-4BDA-B563-3B8F80ACD9F3}"/>
              </a:ext>
            </a:extLst>
          </p:cNvPr>
          <p:cNvGrpSpPr/>
          <p:nvPr/>
        </p:nvGrpSpPr>
        <p:grpSpPr>
          <a:xfrm>
            <a:off x="380996" y="546101"/>
            <a:ext cx="6019803" cy="4091196"/>
            <a:chOff x="707529" y="533400"/>
            <a:chExt cx="4222132" cy="2840655"/>
          </a:xfrm>
        </p:grpSpPr>
        <p:sp>
          <p:nvSpPr>
            <p:cNvPr id="7" name="TextBox 6">
              <a:extLst>
                <a:ext uri="{FF2B5EF4-FFF2-40B4-BE49-F238E27FC236}">
                  <a16:creationId xmlns:a16="http://schemas.microsoft.com/office/drawing/2014/main" id="{9C55079D-4BA2-40CE-9A65-B2B4DAF5DBC6}"/>
                </a:ext>
              </a:extLst>
            </p:cNvPr>
            <p:cNvSpPr txBox="1"/>
            <p:nvPr/>
          </p:nvSpPr>
          <p:spPr>
            <a:xfrm>
              <a:off x="707529" y="533400"/>
              <a:ext cx="2068024" cy="882893"/>
            </a:xfrm>
            <a:prstGeom prst="rect">
              <a:avLst/>
            </a:prstGeom>
            <a:noFill/>
          </p:spPr>
          <p:txBody>
            <a:bodyPr wrap="square">
              <a:spAutoFit/>
            </a:bodyPr>
            <a:lstStyle/>
            <a:p>
              <a:pPr marL="0" lvl="2">
                <a:lnSpc>
                  <a:spcPct val="107000"/>
                </a:lnSpc>
              </a:pPr>
              <a:r>
                <a:rPr lang="en-US" sz="4800" b="1" u="sng" cap="small"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Prayer</a:t>
              </a:r>
              <a:endParaRPr lang="en-US" sz="4800" u="sng" cap="small"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p:txBody>
        </p:sp>
        <p:sp>
          <p:nvSpPr>
            <p:cNvPr id="16" name="Rectangle 15">
              <a:extLst>
                <a:ext uri="{FF2B5EF4-FFF2-40B4-BE49-F238E27FC236}">
                  <a16:creationId xmlns:a16="http://schemas.microsoft.com/office/drawing/2014/main" id="{42D81312-EC24-4AE0-B13D-2FAB2FD9637B}"/>
                </a:ext>
              </a:extLst>
            </p:cNvPr>
            <p:cNvSpPr/>
            <p:nvPr/>
          </p:nvSpPr>
          <p:spPr>
            <a:xfrm>
              <a:off x="959126" y="1420463"/>
              <a:ext cx="3970535" cy="1953592"/>
            </a:xfrm>
            <a:prstGeom prst="rect">
              <a:avLst/>
            </a:prstGeom>
            <a:solidFill>
              <a:schemeClr val="accent1">
                <a:lumMod val="40000"/>
                <a:lumOff val="60000"/>
                <a:alpha val="2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a:lnSpc>
                  <a:spcPct val="107000"/>
                </a:lnSpc>
              </a:pPr>
              <a:r>
                <a:rPr lang="en-US" sz="24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Father God, empower us to be courageous witnesses to Your Son in our own settings. Enable us to respond to opposition with as much wisdom, love, and dependence on the Spirit as possible. In Jesus’ name we pray. </a:t>
              </a:r>
            </a:p>
            <a:p>
              <a:pPr algn="r">
                <a:lnSpc>
                  <a:spcPct val="107000"/>
                </a:lnSpc>
              </a:pPr>
              <a:r>
                <a:rPr lang="en-US" sz="24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Amen.</a:t>
              </a:r>
            </a:p>
          </p:txBody>
        </p:sp>
      </p:grpSp>
      <p:sp>
        <p:nvSpPr>
          <p:cNvPr id="8" name="Line 10">
            <a:extLst>
              <a:ext uri="{FF2B5EF4-FFF2-40B4-BE49-F238E27FC236}">
                <a16:creationId xmlns:a16="http://schemas.microsoft.com/office/drawing/2014/main" id="{05A31FDE-B23E-4932-97D3-105527275301}"/>
              </a:ext>
            </a:extLst>
          </p:cNvPr>
          <p:cNvSpPr>
            <a:spLocks noChangeShapeType="1"/>
          </p:cNvSpPr>
          <p:nvPr/>
        </p:nvSpPr>
        <p:spPr bwMode="auto">
          <a:xfrm flipV="1">
            <a:off x="-304800" y="152400"/>
            <a:ext cx="12801600" cy="64384"/>
          </a:xfrm>
          <a:prstGeom prst="line">
            <a:avLst/>
          </a:prstGeom>
          <a:noFill/>
          <a:ln w="77063">
            <a:solidFill>
              <a:schemeClr val="bg1"/>
            </a:solidFill>
            <a:round/>
            <a:headEnd/>
            <a:tailEnd/>
          </a:ln>
        </p:spPr>
        <p:txBody>
          <a:bodyPr lIns="64291" tIns="32146" rIns="64291" bIns="32146"/>
          <a:lstStyle/>
          <a:p>
            <a:pPr algn="l"/>
            <a:endParaRPr lang="en-US" sz="1400" dirty="0">
              <a:solidFill>
                <a:schemeClr val="bg1"/>
              </a:solidFill>
              <a:latin typeface="Gotham Medium" panose="02000604030000020004"/>
            </a:endParaRPr>
          </a:p>
        </p:txBody>
      </p:sp>
      <p:sp>
        <p:nvSpPr>
          <p:cNvPr id="9" name="Line 10">
            <a:extLst>
              <a:ext uri="{FF2B5EF4-FFF2-40B4-BE49-F238E27FC236}">
                <a16:creationId xmlns:a16="http://schemas.microsoft.com/office/drawing/2014/main" id="{5A45F950-DF44-4AA3-8E54-47FE2AFB00FE}"/>
              </a:ext>
            </a:extLst>
          </p:cNvPr>
          <p:cNvSpPr>
            <a:spLocks noChangeShapeType="1"/>
          </p:cNvSpPr>
          <p:nvPr/>
        </p:nvSpPr>
        <p:spPr bwMode="auto">
          <a:xfrm flipV="1">
            <a:off x="-304800" y="304800"/>
            <a:ext cx="12801600" cy="64384"/>
          </a:xfrm>
          <a:prstGeom prst="line">
            <a:avLst/>
          </a:prstGeom>
          <a:noFill/>
          <a:ln w="77063">
            <a:solidFill>
              <a:schemeClr val="bg1"/>
            </a:solidFill>
            <a:round/>
            <a:headEnd/>
            <a:tailEnd/>
          </a:ln>
        </p:spPr>
        <p:txBody>
          <a:bodyPr lIns="64291" tIns="32146" rIns="64291" bIns="32146"/>
          <a:lstStyle/>
          <a:p>
            <a:pPr algn="l"/>
            <a:endParaRPr lang="en-US" sz="1400" dirty="0">
              <a:solidFill>
                <a:schemeClr val="bg1"/>
              </a:solidFill>
              <a:latin typeface="Gotham Medium" panose="02000604030000020004"/>
            </a:endParaRPr>
          </a:p>
        </p:txBody>
      </p:sp>
      <p:sp>
        <p:nvSpPr>
          <p:cNvPr id="11" name="TextBox 10">
            <a:extLst>
              <a:ext uri="{FF2B5EF4-FFF2-40B4-BE49-F238E27FC236}">
                <a16:creationId xmlns:a16="http://schemas.microsoft.com/office/drawing/2014/main" id="{0F861137-455F-4156-A89B-7B5E22E8E984}"/>
              </a:ext>
            </a:extLst>
          </p:cNvPr>
          <p:cNvSpPr txBox="1"/>
          <p:nvPr/>
        </p:nvSpPr>
        <p:spPr>
          <a:xfrm>
            <a:off x="1" y="5029200"/>
            <a:ext cx="12153322" cy="1106333"/>
          </a:xfrm>
          <a:prstGeom prst="rect">
            <a:avLst/>
          </a:prstGeom>
          <a:gradFill flip="none" rotWithShape="1">
            <a:gsLst>
              <a:gs pos="5000">
                <a:schemeClr val="accent1">
                  <a:lumMod val="45000"/>
                  <a:lumOff val="55000"/>
                </a:schemeClr>
              </a:gs>
              <a:gs pos="23000">
                <a:schemeClr val="accent2"/>
              </a:gs>
              <a:gs pos="47000">
                <a:schemeClr val="accent2"/>
              </a:gs>
              <a:gs pos="83212">
                <a:schemeClr val="accent2"/>
              </a:gs>
              <a:gs pos="100000">
                <a:schemeClr val="accent1">
                  <a:lumMod val="45000"/>
                  <a:lumOff val="55000"/>
                </a:schemeClr>
              </a:gs>
            </a:gsLst>
            <a:path path="rect">
              <a:fillToRect l="100000" t="100000"/>
            </a:path>
            <a:tileRect r="-100000" b="-100000"/>
          </a:gradFill>
          <a:ln>
            <a:noFill/>
          </a:ln>
        </p:spPr>
        <p:style>
          <a:lnRef idx="1">
            <a:schemeClr val="accent1"/>
          </a:lnRef>
          <a:fillRef idx="2">
            <a:schemeClr val="accent1"/>
          </a:fillRef>
          <a:effectRef idx="1">
            <a:schemeClr val="accent1"/>
          </a:effectRef>
          <a:fontRef idx="minor">
            <a:schemeClr val="dk1"/>
          </a:fontRef>
        </p:style>
        <p:txBody>
          <a:bodyPr wrap="square">
            <a:spAutoFit/>
          </a:bodyPr>
          <a:lstStyle/>
          <a:p>
            <a:pPr marL="1371600" lvl="4"/>
            <a:r>
              <a:rPr lang="en-US" sz="3200" b="1" u="sng" cap="small" dirty="0">
                <a:solidFill>
                  <a:schemeClr val="bg1"/>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Thought to Remember</a:t>
            </a:r>
          </a:p>
          <a:p>
            <a:pPr marL="1828800" lvl="5"/>
            <a:r>
              <a:rPr lang="en-US" sz="3200" b="1" dirty="0">
                <a:solidFill>
                  <a:schemeClr val="bg1"/>
                </a:solidFill>
                <a:effectLst>
                  <a:outerShdw blurRad="38100" dist="38100" dir="2700000" algn="tl">
                    <a:srgbClr val="000000">
                      <a:alpha val="43137"/>
                    </a:srgbClr>
                  </a:outerShdw>
                </a:effectLst>
                <a:latin typeface="Gotham Medium" panose="02000604030000020004"/>
                <a:cs typeface="Times New Roman" panose="02020603050405020304" pitchFamily="18" charset="0"/>
              </a:rPr>
              <a:t>Respond to opposition as Jesus and Stephen did.</a:t>
            </a:r>
          </a:p>
        </p:txBody>
      </p:sp>
      <p:sp>
        <p:nvSpPr>
          <p:cNvPr id="10" name="Line 10">
            <a:extLst>
              <a:ext uri="{FF2B5EF4-FFF2-40B4-BE49-F238E27FC236}">
                <a16:creationId xmlns:a16="http://schemas.microsoft.com/office/drawing/2014/main" id="{F45D9594-EC48-494D-93EA-6959D7756831}"/>
              </a:ext>
            </a:extLst>
          </p:cNvPr>
          <p:cNvSpPr>
            <a:spLocks noChangeShapeType="1"/>
          </p:cNvSpPr>
          <p:nvPr/>
        </p:nvSpPr>
        <p:spPr bwMode="auto">
          <a:xfrm flipV="1">
            <a:off x="-433137" y="5029200"/>
            <a:ext cx="12801600" cy="0"/>
          </a:xfrm>
          <a:prstGeom prst="line">
            <a:avLst/>
          </a:prstGeom>
          <a:noFill/>
          <a:ln w="190500">
            <a:solidFill>
              <a:schemeClr val="bg1"/>
            </a:solidFill>
            <a:round/>
            <a:headEnd/>
            <a:tailEnd/>
          </a:ln>
        </p:spPr>
        <p:txBody>
          <a:bodyPr lIns="64291" tIns="32146" rIns="64291" bIns="32146"/>
          <a:lstStyle/>
          <a:p>
            <a:pPr algn="l"/>
            <a:endParaRPr lang="en-US" sz="1400" dirty="0">
              <a:solidFill>
                <a:schemeClr val="bg1"/>
              </a:solidFill>
              <a:latin typeface="Gotham Medium" panose="02000604030000020004"/>
            </a:endParaRPr>
          </a:p>
        </p:txBody>
      </p:sp>
      <p:pic>
        <p:nvPicPr>
          <p:cNvPr id="4" name="Picture 3">
            <a:extLst>
              <a:ext uri="{FF2B5EF4-FFF2-40B4-BE49-F238E27FC236}">
                <a16:creationId xmlns:a16="http://schemas.microsoft.com/office/drawing/2014/main" id="{5393F5B4-DF39-4DA9-AEC5-90D673F4438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a:stretch/>
        </p:blipFill>
        <p:spPr>
          <a:xfrm>
            <a:off x="6492240" y="606829"/>
            <a:ext cx="5661083" cy="4197927"/>
          </a:xfrm>
          <a:prstGeom prst="rect">
            <a:avLst/>
          </a:prstGeom>
          <a:ln w="76200">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3867761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69CEFE4A-6B6E-4728-B42A-C8F77D17A120}"/>
              </a:ext>
            </a:extLst>
          </p:cNvPr>
          <p:cNvSpPr/>
          <p:nvPr/>
        </p:nvSpPr>
        <p:spPr>
          <a:xfrm>
            <a:off x="0" y="701189"/>
            <a:ext cx="12191999" cy="1689980"/>
          </a:xfrm>
          <a:prstGeom prst="rect">
            <a:avLst/>
          </a:prstGeom>
          <a:solidFill>
            <a:schemeClr val="accent2"/>
          </a:solidFill>
          <a:ln w="603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nchor="ctr">
            <a:spAutoFit/>
          </a:bodyPr>
          <a:lstStyle/>
          <a:p>
            <a:pPr lvl="1" defTabSz="562578">
              <a:lnSpc>
                <a:spcPct val="90000"/>
              </a:lnSpc>
              <a:spcBef>
                <a:spcPct val="0"/>
              </a:spcBef>
              <a:spcAft>
                <a:spcPct val="15000"/>
              </a:spcAf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rPr>
              <a:t>Lesson Scripture: </a:t>
            </a: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Acts 6:7–10; 7:54–60</a:t>
            </a:r>
          </a:p>
          <a:p>
            <a:pPr lvl="1" defTabSz="562578">
              <a:lnSpc>
                <a:spcPct val="90000"/>
              </a:lnSpc>
              <a:spcBef>
                <a:spcPct val="0"/>
              </a:spcBef>
              <a:spcAft>
                <a:spcPct val="15000"/>
              </a:spcAf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rPr>
              <a:t>Lesson Focus: Nothing will stop the message of Jesus from going forth.</a:t>
            </a:r>
          </a:p>
          <a:p>
            <a:pPr lvl="1" defTabSz="562578">
              <a:lnSpc>
                <a:spcPct val="90000"/>
              </a:lnSpc>
              <a:spcBef>
                <a:spcPct val="0"/>
              </a:spcBef>
              <a:spcAft>
                <a:spcPct val="15000"/>
              </a:spcAf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rPr>
              <a:t>Apply the Message :</a:t>
            </a:r>
            <a:endParaRPr lang="en-US" sz="1000" b="1" cap="small" spc="50" dirty="0">
              <a:ln w="0"/>
              <a:solidFill>
                <a:schemeClr val="bg1"/>
              </a:solidFill>
              <a:effectLst>
                <a:outerShdw blurRad="38100" dist="38100" dir="2700000" algn="tl">
                  <a:srgbClr val="000000">
                    <a:alpha val="43137"/>
                  </a:srgbClr>
                </a:outerShdw>
              </a:effectLst>
              <a:latin typeface="Gotham Medium" panose="02000604030000020004"/>
            </a:endParaRPr>
          </a:p>
          <a:p>
            <a:pPr lvl="1"/>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rPr>
              <a:t>Live It Out:</a:t>
            </a:r>
          </a:p>
          <a:p>
            <a:pPr lvl="1"/>
            <a:endParaRPr lang="en-US" sz="600" b="1" cap="small" spc="50" dirty="0">
              <a:ln w="0"/>
              <a:solidFill>
                <a:schemeClr val="bg1"/>
              </a:solidFill>
              <a:effectLst>
                <a:outerShdw blurRad="38100" dist="38100" dir="2700000" algn="tl">
                  <a:srgbClr val="000000">
                    <a:alpha val="43137"/>
                  </a:srgbClr>
                </a:outerShdw>
              </a:effectLst>
              <a:latin typeface="Gotham Medium" panose="02000604030000020004"/>
            </a:endParaRPr>
          </a:p>
        </p:txBody>
      </p:sp>
      <p:sp>
        <p:nvSpPr>
          <p:cNvPr id="25" name="TextBox 24">
            <a:extLst>
              <a:ext uri="{FF2B5EF4-FFF2-40B4-BE49-F238E27FC236}">
                <a16:creationId xmlns:a16="http://schemas.microsoft.com/office/drawing/2014/main" id="{E60F60CB-9085-45BA-95A1-7A8237587305}"/>
              </a:ext>
            </a:extLst>
          </p:cNvPr>
          <p:cNvSpPr txBox="1"/>
          <p:nvPr/>
        </p:nvSpPr>
        <p:spPr>
          <a:xfrm>
            <a:off x="2971482" y="1448927"/>
            <a:ext cx="9753918" cy="461665"/>
          </a:xfrm>
          <a:prstGeom prst="rect">
            <a:avLst/>
          </a:prstGeom>
          <a:noFill/>
        </p:spPr>
        <p:txBody>
          <a:bodyPr wrap="square">
            <a:spAutoFit/>
          </a:bodyPr>
          <a:lstStyle/>
          <a:p>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rPr>
              <a:t>Opposition cannot stand in the way of what God is doing.</a:t>
            </a:r>
            <a:endParaRPr lang="en-US" sz="2400" b="1" dirty="0">
              <a:solidFill>
                <a:schemeClr val="bg1"/>
              </a:solidFill>
              <a:effectLst/>
              <a:latin typeface="Gotham Medium" panose="02000604030000020004"/>
              <a:ea typeface="Calibri" panose="020F0502020204030204" pitchFamily="34" charset="0"/>
              <a:cs typeface="Times New Roman" panose="02020603050405020304" pitchFamily="18" charset="0"/>
            </a:endParaRPr>
          </a:p>
        </p:txBody>
      </p:sp>
      <p:cxnSp>
        <p:nvCxnSpPr>
          <p:cNvPr id="26" name="Straight Connector 25">
            <a:extLst>
              <a:ext uri="{FF2B5EF4-FFF2-40B4-BE49-F238E27FC236}">
                <a16:creationId xmlns:a16="http://schemas.microsoft.com/office/drawing/2014/main" id="{20C70E49-B2B9-42E3-A51E-1563A79CE1C4}"/>
              </a:ext>
            </a:extLst>
          </p:cNvPr>
          <p:cNvCxnSpPr>
            <a:cxnSpLocks/>
          </p:cNvCxnSpPr>
          <p:nvPr/>
        </p:nvCxnSpPr>
        <p:spPr>
          <a:xfrm>
            <a:off x="76197" y="595344"/>
            <a:ext cx="12186227" cy="21925"/>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BD83D4C-0F41-4852-A1A9-FD8CB2A889C5}"/>
              </a:ext>
            </a:extLst>
          </p:cNvPr>
          <p:cNvSpPr txBox="1"/>
          <p:nvPr/>
        </p:nvSpPr>
        <p:spPr>
          <a:xfrm>
            <a:off x="1938209" y="1857677"/>
            <a:ext cx="8724170" cy="461665"/>
          </a:xfrm>
          <a:prstGeom prst="rect">
            <a:avLst/>
          </a:prstGeom>
          <a:noFill/>
        </p:spPr>
        <p:txBody>
          <a:bodyPr wrap="square">
            <a:spAutoFit/>
          </a:bodyPr>
          <a:lstStyle/>
          <a:p>
            <a:r>
              <a:rPr lang="en-US" sz="2400" b="1" cap="small"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rPr>
              <a:t>Trust God to bring hope out of desperation and opposition.</a:t>
            </a:r>
          </a:p>
        </p:txBody>
      </p:sp>
      <p:sp>
        <p:nvSpPr>
          <p:cNvPr id="11" name="Title 2">
            <a:extLst>
              <a:ext uri="{FF2B5EF4-FFF2-40B4-BE49-F238E27FC236}">
                <a16:creationId xmlns:a16="http://schemas.microsoft.com/office/drawing/2014/main" id="{461B9C3C-B554-4BCD-9A48-8B99E466A7B0}"/>
              </a:ext>
            </a:extLst>
          </p:cNvPr>
          <p:cNvSpPr txBox="1">
            <a:spLocks/>
          </p:cNvSpPr>
          <p:nvPr/>
        </p:nvSpPr>
        <p:spPr>
          <a:xfrm>
            <a:off x="8840059" y="195767"/>
            <a:ext cx="3351940" cy="491279"/>
          </a:xfrm>
          <a:prstGeom prst="rect">
            <a:avLst/>
          </a:prstGeom>
          <a:solidFill>
            <a:schemeClr val="accent2"/>
          </a:solidFill>
          <a:ln w="127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1800" b="1" i="1" cap="small" dirty="0">
                <a:solidFill>
                  <a:schemeClr val="bg1"/>
                </a:solidFill>
                <a:latin typeface="Gotham Medium" panose="02000604030000020004"/>
              </a:rPr>
              <a:t>STEPHEN, UNWAVERING MARTYR</a:t>
            </a:r>
          </a:p>
        </p:txBody>
      </p:sp>
      <p:sp>
        <p:nvSpPr>
          <p:cNvPr id="12" name="TextBox 11">
            <a:extLst>
              <a:ext uri="{FF2B5EF4-FFF2-40B4-BE49-F238E27FC236}">
                <a16:creationId xmlns:a16="http://schemas.microsoft.com/office/drawing/2014/main" id="{ABF83872-7C74-4ADB-B190-B9D9A9D4BC8A}"/>
              </a:ext>
            </a:extLst>
          </p:cNvPr>
          <p:cNvSpPr txBox="1"/>
          <p:nvPr/>
        </p:nvSpPr>
        <p:spPr>
          <a:xfrm>
            <a:off x="0" y="252794"/>
            <a:ext cx="2286000" cy="434252"/>
          </a:xfrm>
          <a:prstGeom prst="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l"/>
            <a:r>
              <a:rPr lang="en-US" sz="2400" b="1" dirty="0">
                <a:solidFill>
                  <a:schemeClr val="bg1"/>
                </a:solidFill>
                <a:latin typeface="Gotham Medium" panose="02000604030000020004"/>
              </a:rPr>
              <a:t>LESSON OUTLINE</a:t>
            </a:r>
          </a:p>
        </p:txBody>
      </p:sp>
      <p:sp>
        <p:nvSpPr>
          <p:cNvPr id="13" name="Rectangle 12">
            <a:extLst>
              <a:ext uri="{FF2B5EF4-FFF2-40B4-BE49-F238E27FC236}">
                <a16:creationId xmlns:a16="http://schemas.microsoft.com/office/drawing/2014/main" id="{10AEB2E7-02ED-48F9-A1FD-DF1A8AF26EA5}"/>
              </a:ext>
            </a:extLst>
          </p:cNvPr>
          <p:cNvSpPr/>
          <p:nvPr/>
        </p:nvSpPr>
        <p:spPr>
          <a:xfrm>
            <a:off x="0" y="2647146"/>
            <a:ext cx="6567055" cy="3596336"/>
          </a:xfrm>
          <a:prstGeom prst="rect">
            <a:avLst/>
          </a:prstGeom>
          <a:solidFill>
            <a:schemeClr val="accent2"/>
          </a:solidFill>
          <a:ln w="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marL="457200" lvl="3" indent="-342900" hangingPunct="0">
              <a:buFont typeface="Wingdings" panose="05000000000000000000" pitchFamily="2" charset="2"/>
              <a:buChar char="q"/>
              <a:tabLst>
                <a:tab pos="642915" algn="l"/>
              </a:tabLst>
            </a:pPr>
            <a:endParaRPr lang="en-US" sz="8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endParaRPr>
          </a:p>
          <a:p>
            <a:pPr marL="914400" lvl="4" indent="-342900" hangingPunct="0">
              <a:buFont typeface="Wingdings" panose="05000000000000000000" pitchFamily="2" charset="2"/>
              <a:buChar char="q"/>
              <a:tabLst>
                <a:tab pos="642915" algn="l"/>
              </a:tabLs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Review</a:t>
            </a:r>
            <a:endPar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endParaRPr>
          </a:p>
          <a:p>
            <a:pPr marL="914400" lvl="4" indent="-342900" hangingPunct="0">
              <a:buFont typeface="Wingdings" panose="05000000000000000000" pitchFamily="2" charset="2"/>
              <a:buChar char="q"/>
              <a:tabLst>
                <a:tab pos="642915" algn="l"/>
              </a:tabLs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Introduction</a:t>
            </a:r>
            <a:endPar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endParaRPr>
          </a:p>
          <a:p>
            <a:pPr marL="914400" lvl="4" indent="-342900" hangingPunct="0">
              <a:buFont typeface="Wingdings" panose="05000000000000000000" pitchFamily="2" charset="2"/>
              <a:buChar char="q"/>
              <a:tabLst>
                <a:tab pos="642915" algn="l"/>
              </a:tabLs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Lesson Context</a:t>
            </a:r>
            <a:endPar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endParaRPr>
          </a:p>
          <a:p>
            <a:pPr marL="914400" lvl="4" indent="-342900" hangingPunct="0">
              <a:buFont typeface="Wingdings" panose="05000000000000000000" pitchFamily="2" charset="2"/>
              <a:buChar char="q"/>
              <a:tabLst>
                <a:tab pos="642915" algn="l"/>
              </a:tabLs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Overview</a:t>
            </a:r>
            <a:endPar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endParaRPr>
          </a:p>
          <a:p>
            <a:pPr marL="1371600" lvl="6" indent="-342900">
              <a:lnSpc>
                <a:spcPct val="107000"/>
              </a:lnSpc>
              <a:buFont typeface="Wingdings" panose="05000000000000000000" pitchFamily="2" charset="2"/>
              <a:buChar char="q"/>
            </a:pPr>
            <a:r>
              <a:rPr lang="en-US" sz="2000" b="1" cap="small"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rPr>
              <a:t>Disciple of Jesus - Acts 6:7–10 KJV</a:t>
            </a:r>
          </a:p>
          <a:p>
            <a:pPr marL="1371600" lvl="6" indent="-342900">
              <a:lnSpc>
                <a:spcPct val="107000"/>
              </a:lnSpc>
              <a:buFont typeface="Wingdings" panose="05000000000000000000" pitchFamily="2" charset="2"/>
              <a:buChar char="q"/>
            </a:pPr>
            <a:r>
              <a:rPr lang="en-US" sz="2000" b="1" cap="small"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rPr>
              <a:t>Disciple Like Jesus - Acts 7:54–60 KJV</a:t>
            </a:r>
          </a:p>
          <a:p>
            <a:pPr marL="914400" lvl="5" indent="-342900">
              <a:lnSpc>
                <a:spcPct val="107000"/>
              </a:lnSpc>
              <a:buFont typeface="Wingdings" panose="05000000000000000000" pitchFamily="2" charset="2"/>
              <a:buChar char="q"/>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Bible Application</a:t>
            </a:r>
          </a:p>
          <a:p>
            <a:pPr marL="914400" lvl="4" indent="-342900" hangingPunct="0">
              <a:buFont typeface="Wingdings" panose="05000000000000000000" pitchFamily="2" charset="2"/>
              <a:buChar char="q"/>
              <a:tabLst>
                <a:tab pos="642915" algn="l"/>
              </a:tabLs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Conclusion</a:t>
            </a:r>
            <a:endPar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endParaRPr>
          </a:p>
          <a:p>
            <a:pPr marL="914400" lvl="4" indent="-342900" hangingPunct="0">
              <a:buFont typeface="Wingdings" panose="05000000000000000000" pitchFamily="2" charset="2"/>
              <a:buChar char="q"/>
              <a:tabLst>
                <a:tab pos="642915" algn="l"/>
              </a:tabLst>
            </a:pPr>
            <a:r>
              <a:rPr lang="en-US" sz="2400" b="1" cap="small" spc="50" dirty="0">
                <a:ln w="0"/>
                <a:solidFill>
                  <a:schemeClr val="bg1"/>
                </a:solidFill>
                <a:effectLst>
                  <a:outerShdw blurRad="38100" dist="38100" dir="2700000" algn="tl">
                    <a:srgbClr val="000000">
                      <a:alpha val="43137"/>
                    </a:srgbClr>
                  </a:outerShdw>
                </a:effectLst>
                <a:latin typeface="Gotham Medium" panose="02000604030000020004"/>
                <a:ea typeface="Times New Roman" panose="02020603050405020304" pitchFamily="18" charset="0"/>
                <a:cs typeface="Times New Roman" panose="02020603050405020304" pitchFamily="18" charset="0"/>
              </a:rPr>
              <a:t>Question &amp; Answers</a:t>
            </a:r>
          </a:p>
          <a:p>
            <a:pPr marL="571500" lvl="4" hangingPunct="0">
              <a:tabLst>
                <a:tab pos="642915" algn="l"/>
              </a:tabLst>
            </a:pPr>
            <a:endParaRPr lang="en-US" sz="900" b="1" dirty="0">
              <a:solidFill>
                <a:schemeClr val="bg1"/>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p:txBody>
      </p:sp>
      <p:sp>
        <p:nvSpPr>
          <p:cNvPr id="3" name="Line 10">
            <a:extLst>
              <a:ext uri="{FF2B5EF4-FFF2-40B4-BE49-F238E27FC236}">
                <a16:creationId xmlns:a16="http://schemas.microsoft.com/office/drawing/2014/main" id="{EB328228-CF9B-6964-F2AA-E29D929DB12D}"/>
              </a:ext>
            </a:extLst>
          </p:cNvPr>
          <p:cNvSpPr>
            <a:spLocks noChangeShapeType="1"/>
          </p:cNvSpPr>
          <p:nvPr/>
        </p:nvSpPr>
        <p:spPr bwMode="auto">
          <a:xfrm flipV="1">
            <a:off x="-413566" y="2514600"/>
            <a:ext cx="12801600" cy="0"/>
          </a:xfrm>
          <a:prstGeom prst="line">
            <a:avLst/>
          </a:prstGeom>
          <a:noFill/>
          <a:ln w="190500">
            <a:solidFill>
              <a:schemeClr val="bg1"/>
            </a:solidFill>
            <a:round/>
            <a:headEnd/>
            <a:tailEnd/>
          </a:ln>
        </p:spPr>
        <p:txBody>
          <a:bodyPr lIns="64291" tIns="32146" rIns="64291" bIns="32146"/>
          <a:lstStyle/>
          <a:p>
            <a:pPr algn="l"/>
            <a:endParaRPr lang="en-US" sz="1400" dirty="0">
              <a:solidFill>
                <a:schemeClr val="bg1"/>
              </a:solidFill>
              <a:latin typeface="Gotham Medium" panose="02000604030000020004"/>
            </a:endParaRPr>
          </a:p>
        </p:txBody>
      </p:sp>
      <p:pic>
        <p:nvPicPr>
          <p:cNvPr id="5" name="Picture 4">
            <a:extLst>
              <a:ext uri="{FF2B5EF4-FFF2-40B4-BE49-F238E27FC236}">
                <a16:creationId xmlns:a16="http://schemas.microsoft.com/office/drawing/2014/main" id="{E68D8E22-2BBE-3164-2235-307F03D3C0A0}"/>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2169" r="12169"/>
          <a:stretch/>
        </p:blipFill>
        <p:spPr>
          <a:xfrm>
            <a:off x="6527800" y="2658331"/>
            <a:ext cx="4889962" cy="3637308"/>
          </a:xfrm>
          <a:custGeom>
            <a:avLst/>
            <a:gdLst/>
            <a:ahLst/>
            <a:cxnLst/>
            <a:rect l="l" t="t" r="r" b="b"/>
            <a:pathLst>
              <a:path w="6972657" h="6356349">
                <a:moveTo>
                  <a:pt x="4162425" y="4810724"/>
                </a:moveTo>
                <a:cubicBezTo>
                  <a:pt x="4508954" y="4810724"/>
                  <a:pt x="4789872" y="5103559"/>
                  <a:pt x="4789872" y="5464789"/>
                </a:cubicBezTo>
                <a:cubicBezTo>
                  <a:pt x="4789872" y="5826019"/>
                  <a:pt x="4508954" y="6118855"/>
                  <a:pt x="4162425" y="6118855"/>
                </a:cubicBezTo>
                <a:cubicBezTo>
                  <a:pt x="3815896" y="6118855"/>
                  <a:pt x="3534978" y="5826019"/>
                  <a:pt x="3534978" y="5464789"/>
                </a:cubicBezTo>
                <a:cubicBezTo>
                  <a:pt x="3534978" y="5103559"/>
                  <a:pt x="3815896" y="4810724"/>
                  <a:pt x="4162425" y="4810724"/>
                </a:cubicBezTo>
                <a:close/>
                <a:moveTo>
                  <a:pt x="92101" y="4731176"/>
                </a:moveTo>
                <a:cubicBezTo>
                  <a:pt x="540880" y="4731176"/>
                  <a:pt x="904688" y="5094984"/>
                  <a:pt x="904688" y="5543763"/>
                </a:cubicBezTo>
                <a:cubicBezTo>
                  <a:pt x="904688" y="5964494"/>
                  <a:pt x="584935" y="6310542"/>
                  <a:pt x="175183" y="6352155"/>
                </a:cubicBezTo>
                <a:lnTo>
                  <a:pt x="92121" y="6356349"/>
                </a:lnTo>
                <a:lnTo>
                  <a:pt x="92081" y="6356349"/>
                </a:lnTo>
                <a:lnTo>
                  <a:pt x="9019" y="6352155"/>
                </a:lnTo>
                <a:lnTo>
                  <a:pt x="4079" y="6351401"/>
                </a:lnTo>
                <a:lnTo>
                  <a:pt x="0" y="6352492"/>
                </a:lnTo>
                <a:lnTo>
                  <a:pt x="0" y="4736748"/>
                </a:lnTo>
                <a:lnTo>
                  <a:pt x="9019" y="4735372"/>
                </a:lnTo>
                <a:cubicBezTo>
                  <a:pt x="36336" y="4732597"/>
                  <a:pt x="64052" y="4731176"/>
                  <a:pt x="92101" y="4731176"/>
                </a:cubicBezTo>
                <a:close/>
                <a:moveTo>
                  <a:pt x="6385770" y="2098604"/>
                </a:moveTo>
                <a:cubicBezTo>
                  <a:pt x="6543907" y="2107100"/>
                  <a:pt x="6698935" y="2178483"/>
                  <a:pt x="6813407" y="2310776"/>
                </a:cubicBezTo>
                <a:cubicBezTo>
                  <a:pt x="7042252" y="2575278"/>
                  <a:pt x="7022052" y="2983098"/>
                  <a:pt x="6768322" y="3221698"/>
                </a:cubicBezTo>
                <a:cubicBezTo>
                  <a:pt x="6718815" y="3268040"/>
                  <a:pt x="6662527" y="3305861"/>
                  <a:pt x="6601629" y="3333787"/>
                </a:cubicBezTo>
                <a:cubicBezTo>
                  <a:pt x="6357584" y="3444872"/>
                  <a:pt x="6072796" y="3380857"/>
                  <a:pt x="5894479" y="3174765"/>
                </a:cubicBezTo>
                <a:cubicBezTo>
                  <a:pt x="5665537" y="2910180"/>
                  <a:pt x="5685739" y="2502359"/>
                  <a:pt x="5939476" y="2263752"/>
                </a:cubicBezTo>
                <a:cubicBezTo>
                  <a:pt x="6066385" y="2144498"/>
                  <a:pt x="6227633" y="2090107"/>
                  <a:pt x="6385770" y="2098604"/>
                </a:cubicBezTo>
                <a:close/>
                <a:moveTo>
                  <a:pt x="0" y="0"/>
                </a:moveTo>
                <a:lnTo>
                  <a:pt x="5609109" y="0"/>
                </a:lnTo>
                <a:lnTo>
                  <a:pt x="5710855" y="100163"/>
                </a:lnTo>
                <a:cubicBezTo>
                  <a:pt x="5940043" y="363896"/>
                  <a:pt x="6060564" y="781193"/>
                  <a:pt x="5983550" y="1133306"/>
                </a:cubicBezTo>
                <a:cubicBezTo>
                  <a:pt x="5820740" y="1874471"/>
                  <a:pt x="4868226" y="1916819"/>
                  <a:pt x="4807924" y="2551785"/>
                </a:cubicBezTo>
                <a:cubicBezTo>
                  <a:pt x="4772098" y="2931077"/>
                  <a:pt x="5073952" y="3310271"/>
                  <a:pt x="5323480" y="3486493"/>
                </a:cubicBezTo>
                <a:cubicBezTo>
                  <a:pt x="5798207" y="3822498"/>
                  <a:pt x="6190925" y="3545085"/>
                  <a:pt x="6484693" y="3873055"/>
                </a:cubicBezTo>
                <a:cubicBezTo>
                  <a:pt x="6702769" y="4116667"/>
                  <a:pt x="6749067" y="4564067"/>
                  <a:pt x="6564699" y="4869471"/>
                </a:cubicBezTo>
                <a:cubicBezTo>
                  <a:pt x="6538929" y="4912110"/>
                  <a:pt x="6508772" y="4951720"/>
                  <a:pt x="6474766" y="4987555"/>
                </a:cubicBezTo>
                <a:lnTo>
                  <a:pt x="6475634" y="4987552"/>
                </a:lnTo>
                <a:cubicBezTo>
                  <a:pt x="6246183" y="5229347"/>
                  <a:pt x="5896158" y="5245005"/>
                  <a:pt x="5787911" y="5249784"/>
                </a:cubicBezTo>
                <a:cubicBezTo>
                  <a:pt x="5276208" y="5272608"/>
                  <a:pt x="5181583" y="4739335"/>
                  <a:pt x="4594647" y="4582595"/>
                </a:cubicBezTo>
                <a:cubicBezTo>
                  <a:pt x="4553401" y="4571414"/>
                  <a:pt x="4047262" y="4444111"/>
                  <a:pt x="3576692" y="4689896"/>
                </a:cubicBezTo>
                <a:cubicBezTo>
                  <a:pt x="2903508" y="5041365"/>
                  <a:pt x="3035835" y="5772616"/>
                  <a:pt x="2439534" y="6019748"/>
                </a:cubicBezTo>
                <a:cubicBezTo>
                  <a:pt x="2062607" y="6175963"/>
                  <a:pt x="1545662" y="6076257"/>
                  <a:pt x="1262869" y="5786450"/>
                </a:cubicBezTo>
                <a:cubicBezTo>
                  <a:pt x="864056" y="5377550"/>
                  <a:pt x="1125562" y="4799418"/>
                  <a:pt x="734842" y="4526254"/>
                </a:cubicBezTo>
                <a:cubicBezTo>
                  <a:pt x="506361" y="4366061"/>
                  <a:pt x="192715" y="4446641"/>
                  <a:pt x="19856" y="4511293"/>
                </a:cubicBezTo>
                <a:lnTo>
                  <a:pt x="0" y="4519330"/>
                </a:lnTo>
                <a:close/>
              </a:path>
            </a:pathLst>
          </a:custGeom>
        </p:spPr>
      </p:pic>
      <p:sp>
        <p:nvSpPr>
          <p:cNvPr id="7" name="Slide Number Placeholder 1">
            <a:extLst>
              <a:ext uri="{FF2B5EF4-FFF2-40B4-BE49-F238E27FC236}">
                <a16:creationId xmlns:a16="http://schemas.microsoft.com/office/drawing/2014/main" id="{E530D309-252C-8F48-1FED-2EDA6B44B75C}"/>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3</a:t>
            </a:fld>
            <a:endParaRPr lang="en-US" sz="12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22386432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9AF0FC9-20F7-2C70-8945-DCCA022D8EEF}"/>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443093ED-47FA-1787-12B2-DBC60DB81936}"/>
              </a:ext>
            </a:extLst>
          </p:cNvPr>
          <p:cNvSpPr/>
          <p:nvPr/>
        </p:nvSpPr>
        <p:spPr>
          <a:xfrm>
            <a:off x="8229600" y="82296"/>
            <a:ext cx="3794760" cy="274320"/>
          </a:xfrm>
          <a:prstGeom prst="rect">
            <a:avLst/>
          </a:prstGeom>
          <a:noFill/>
          <a:ln/>
        </p:spPr>
        <p:txBody>
          <a:bodyPr wrap="square" rtlCol="0" anchor="ctr"/>
          <a:lstStyle/>
          <a:p>
            <a:pPr algn="ctr" defTabSz="642947"/>
            <a:r>
              <a:rPr lang="en-US" b="1" i="1" cap="small" dirty="0">
                <a:solidFill>
                  <a:srgbClr val="002060"/>
                </a:solidFill>
                <a:latin typeface="Gotham Medium" panose="02000604030000020004"/>
                <a:sym typeface="Chalkduster"/>
              </a:rPr>
              <a:t>STEPHEN, UNWAVERING MARTYR</a:t>
            </a:r>
          </a:p>
        </p:txBody>
      </p:sp>
      <p:sp>
        <p:nvSpPr>
          <p:cNvPr id="4" name="Shape 2">
            <a:extLst>
              <a:ext uri="{FF2B5EF4-FFF2-40B4-BE49-F238E27FC236}">
                <a16:creationId xmlns:a16="http://schemas.microsoft.com/office/drawing/2014/main" id="{CE1B6528-32F9-67D3-159D-97FCBD8D5CA9}"/>
              </a:ext>
            </a:extLst>
          </p:cNvPr>
          <p:cNvSpPr/>
          <p:nvPr/>
        </p:nvSpPr>
        <p:spPr>
          <a:xfrm>
            <a:off x="137160" y="438912"/>
            <a:ext cx="11887200" cy="0"/>
          </a:xfrm>
          <a:prstGeom prst="line">
            <a:avLst/>
          </a:prstGeom>
          <a:noFill/>
          <a:ln w="15240">
            <a:solidFill>
              <a:srgbClr val="082A5E"/>
            </a:solidFill>
            <a:prstDash val="solid"/>
          </a:ln>
        </p:spPr>
        <p:txBody>
          <a:bodyPr/>
          <a:lstStyle/>
          <a:p>
            <a:endParaRPr lang="en-US">
              <a:latin typeface="Gotham Medium" panose="02000604030000020004"/>
            </a:endParaRPr>
          </a:p>
        </p:txBody>
      </p:sp>
      <p:sp>
        <p:nvSpPr>
          <p:cNvPr id="5" name="Shape 3">
            <a:extLst>
              <a:ext uri="{FF2B5EF4-FFF2-40B4-BE49-F238E27FC236}">
                <a16:creationId xmlns:a16="http://schemas.microsoft.com/office/drawing/2014/main" id="{4B03AD45-A0FB-0AF8-B8A7-9DC219B34519}"/>
              </a:ext>
            </a:extLst>
          </p:cNvPr>
          <p:cNvSpPr/>
          <p:nvPr/>
        </p:nvSpPr>
        <p:spPr>
          <a:xfrm>
            <a:off x="0" y="6308051"/>
            <a:ext cx="12191695" cy="549949"/>
          </a:xfrm>
          <a:prstGeom prst="rect">
            <a:avLst/>
          </a:prstGeom>
          <a:solidFill>
            <a:srgbClr val="B55208"/>
          </a:solidFill>
          <a:ln w="12700">
            <a:solidFill>
              <a:srgbClr val="B55208"/>
            </a:solidFill>
            <a:prstDash val="solid"/>
          </a:ln>
        </p:spPr>
        <p:txBody>
          <a:bodyPr/>
          <a:lstStyle/>
          <a:p>
            <a:endParaRPr lang="en-US">
              <a:latin typeface="Gotham Medium" panose="02000604030000020004"/>
            </a:endParaRPr>
          </a:p>
        </p:txBody>
      </p:sp>
      <p:sp>
        <p:nvSpPr>
          <p:cNvPr id="7" name="Text 5">
            <a:extLst>
              <a:ext uri="{FF2B5EF4-FFF2-40B4-BE49-F238E27FC236}">
                <a16:creationId xmlns:a16="http://schemas.microsoft.com/office/drawing/2014/main" id="{87C24760-9A0C-905D-EEC5-A725E5E3EDC5}"/>
              </a:ext>
            </a:extLst>
          </p:cNvPr>
          <p:cNvSpPr/>
          <p:nvPr/>
        </p:nvSpPr>
        <p:spPr>
          <a:xfrm>
            <a:off x="502920" y="658368"/>
            <a:ext cx="6080760" cy="411480"/>
          </a:xfrm>
          <a:prstGeom prst="rect">
            <a:avLst/>
          </a:prstGeom>
          <a:noFill/>
          <a:ln/>
        </p:spPr>
        <p:txBody>
          <a:bodyPr wrap="square" rtlCol="0" anchor="ctr">
            <a:normAutofit fontScale="92500" lnSpcReduction="10000"/>
          </a:bodyPr>
          <a:lstStyle/>
          <a:p>
            <a:pPr marL="0" indent="0">
              <a:buNone/>
            </a:pPr>
            <a:r>
              <a:rPr lang="en-US" sz="2500" b="1" dirty="0">
                <a:solidFill>
                  <a:srgbClr val="082A5E"/>
                </a:solidFill>
                <a:latin typeface="Gotham Medium" panose="02000604030000020004"/>
                <a:ea typeface="Arial" pitchFamily="34" charset="-122"/>
                <a:cs typeface="Arial" pitchFamily="34" charset="-120"/>
              </a:rPr>
              <a:t>LESSON CONTEXT</a:t>
            </a:r>
            <a:endParaRPr lang="en-US" sz="2500" dirty="0">
              <a:latin typeface="Gotham Medium" panose="02000604030000020004"/>
            </a:endParaRPr>
          </a:p>
        </p:txBody>
      </p:sp>
      <p:sp>
        <p:nvSpPr>
          <p:cNvPr id="8" name="Text 6">
            <a:extLst>
              <a:ext uri="{FF2B5EF4-FFF2-40B4-BE49-F238E27FC236}">
                <a16:creationId xmlns:a16="http://schemas.microsoft.com/office/drawing/2014/main" id="{D4D1276A-B6AA-58C6-811C-673F5FEFD216}"/>
              </a:ext>
            </a:extLst>
          </p:cNvPr>
          <p:cNvSpPr/>
          <p:nvPr/>
        </p:nvSpPr>
        <p:spPr>
          <a:xfrm>
            <a:off x="530352" y="1115568"/>
            <a:ext cx="5897880" cy="292608"/>
          </a:xfrm>
          <a:prstGeom prst="rect">
            <a:avLst/>
          </a:prstGeom>
          <a:noFill/>
          <a:ln/>
        </p:spPr>
        <p:txBody>
          <a:bodyPr wrap="square" rtlCol="0" anchor="ctr">
            <a:normAutofit fontScale="92500" lnSpcReduction="10000"/>
          </a:bodyPr>
          <a:lstStyle/>
          <a:p>
            <a:pPr marL="0" indent="0">
              <a:buNone/>
            </a:pPr>
            <a:r>
              <a:rPr lang="en-US" sz="1550" b="1" i="1" dirty="0">
                <a:solidFill>
                  <a:srgbClr val="B55208"/>
                </a:solidFill>
                <a:latin typeface="Gotham Medium" panose="02000604030000020004"/>
                <a:ea typeface="Arial" pitchFamily="34" charset="-122"/>
                <a:cs typeface="Arial" pitchFamily="34" charset="-120"/>
              </a:rPr>
              <a:t>A growing church faced rising tension.</a:t>
            </a:r>
            <a:endParaRPr lang="en-US" sz="1550" dirty="0">
              <a:latin typeface="Gotham Medium" panose="02000604030000020004"/>
            </a:endParaRPr>
          </a:p>
        </p:txBody>
      </p:sp>
      <p:sp>
        <p:nvSpPr>
          <p:cNvPr id="9" name="Text 7">
            <a:extLst>
              <a:ext uri="{FF2B5EF4-FFF2-40B4-BE49-F238E27FC236}">
                <a16:creationId xmlns:a16="http://schemas.microsoft.com/office/drawing/2014/main" id="{E513B24D-3DD1-FC4C-8807-42F065316871}"/>
              </a:ext>
            </a:extLst>
          </p:cNvPr>
          <p:cNvSpPr/>
          <p:nvPr/>
        </p:nvSpPr>
        <p:spPr>
          <a:xfrm>
            <a:off x="3954641" y="2042376"/>
            <a:ext cx="7475359" cy="3246120"/>
          </a:xfrm>
          <a:prstGeom prst="rect">
            <a:avLst/>
          </a:prstGeom>
          <a:noFill/>
          <a:ln/>
        </p:spPr>
        <p:txBody>
          <a:bodyPr wrap="square" lIns="762" tIns="762" rIns="762" bIns="762" rtlCol="0" anchor="ctr">
            <a:noAutofit/>
          </a:bodyPr>
          <a:lstStyle/>
          <a:p>
            <a:r>
              <a:rPr lang="en-US" b="1" dirty="0">
                <a:solidFill>
                  <a:srgbClr val="111827"/>
                </a:solidFill>
                <a:latin typeface="Gotham Medium" panose="02000604030000020004"/>
                <a:ea typeface="Arial" pitchFamily="34" charset="-122"/>
                <a:cs typeface="Arial" pitchFamily="34" charset="-120"/>
              </a:rPr>
              <a:t>Speech guided by the Holy Spirit is a frequent pattern in Acts. The Spirit-led speech takes a variety of forms: speaking in other languages (2:7–8), prophecy (21:10–11), proclamation of Jesus (5:29–32), and careful arguments and debates (17:24–28). In each case, believers are following the advice of Jesus, who encouraged them that the Spirit would give words at the right time, “when you are brought before synagogues, rulers and authorities” (Luke 12:11–12).</a:t>
            </a:r>
            <a:endParaRPr lang="en-US" sz="600" b="1" dirty="0">
              <a:solidFill>
                <a:srgbClr val="111827"/>
              </a:solidFill>
              <a:latin typeface="Gotham Medium" panose="02000604030000020004"/>
              <a:ea typeface="Arial" pitchFamily="34" charset="-122"/>
              <a:cs typeface="Arial" pitchFamily="34" charset="-120"/>
            </a:endParaRPr>
          </a:p>
          <a:p>
            <a:endParaRPr lang="en-US" sz="600" b="1" dirty="0">
              <a:solidFill>
                <a:srgbClr val="111827"/>
              </a:solidFill>
              <a:latin typeface="Gotham Medium" panose="02000604030000020004"/>
              <a:ea typeface="Arial" pitchFamily="34" charset="-122"/>
              <a:cs typeface="Arial" pitchFamily="34" charset="-120"/>
            </a:endParaRPr>
          </a:p>
          <a:p>
            <a:r>
              <a:rPr lang="en-US" b="1" dirty="0">
                <a:solidFill>
                  <a:srgbClr val="111827"/>
                </a:solidFill>
                <a:latin typeface="Gotham Medium" panose="02000604030000020004"/>
                <a:ea typeface="Arial" pitchFamily="34" charset="-122"/>
                <a:cs typeface="Arial" pitchFamily="34" charset="-120"/>
              </a:rPr>
              <a:t>Even as God gives people the right words to say, they continue meet resistance. Here, Stephen speaks with wisdom to his opponents in a local synagogue and the members of the Sanhedrin. His speech refutes the charges brought against him while accusing his opponents of wrongdoing. It prepares them for God to work on their hearts. Even</a:t>
            </a:r>
          </a:p>
          <a:p>
            <a:r>
              <a:rPr lang="en-US" b="1" dirty="0">
                <a:solidFill>
                  <a:srgbClr val="111827"/>
                </a:solidFill>
                <a:latin typeface="Gotham Medium" panose="02000604030000020004"/>
                <a:ea typeface="Arial" pitchFamily="34" charset="-122"/>
                <a:cs typeface="Arial" pitchFamily="34" charset="-120"/>
              </a:rPr>
              <a:t>though it did not save his life, Stephen’s witness would be instrumental in shaping the ministry of the apostle Paul.</a:t>
            </a:r>
            <a:endParaRPr lang="en-US" b="1" dirty="0">
              <a:latin typeface="Gotham Medium" panose="02000604030000020004"/>
            </a:endParaRPr>
          </a:p>
        </p:txBody>
      </p:sp>
      <p:sp>
        <p:nvSpPr>
          <p:cNvPr id="10" name="Text 8">
            <a:extLst>
              <a:ext uri="{FF2B5EF4-FFF2-40B4-BE49-F238E27FC236}">
                <a16:creationId xmlns:a16="http://schemas.microsoft.com/office/drawing/2014/main" id="{937C0DC7-FB0E-2A22-63A9-5CDF874E372D}"/>
              </a:ext>
            </a:extLst>
          </p:cNvPr>
          <p:cNvSpPr/>
          <p:nvPr/>
        </p:nvSpPr>
        <p:spPr>
          <a:xfrm>
            <a:off x="566927" y="5677116"/>
            <a:ext cx="11135215" cy="549610"/>
          </a:xfrm>
          <a:prstGeom prst="rect">
            <a:avLst/>
          </a:prstGeom>
          <a:solidFill>
            <a:srgbClr val="DCE6F3"/>
          </a:solidFill>
          <a:ln w="12700">
            <a:solidFill>
              <a:srgbClr val="082A5E"/>
            </a:solidFill>
          </a:ln>
          <a:effectLst>
            <a:outerShdw blurRad="19050" dist="12700" dir="2700000" algn="bl" rotWithShape="0">
              <a:srgbClr val="000000">
                <a:alpha val="15000"/>
              </a:srgbClr>
            </a:outerShdw>
          </a:effectLst>
        </p:spPr>
        <p:txBody>
          <a:bodyPr wrap="square" lIns="1524" tIns="1524" rIns="1524" bIns="1524" rtlCol="0" anchor="ctr">
            <a:normAutofit/>
          </a:bodyPr>
          <a:lstStyle/>
          <a:p>
            <a:pPr marL="0" indent="0" algn="ctr">
              <a:buNone/>
            </a:pPr>
            <a:r>
              <a:rPr lang="en-US" sz="3200" b="1" dirty="0">
                <a:solidFill>
                  <a:srgbClr val="082A5E"/>
                </a:solidFill>
                <a:latin typeface="Gotham Medium" panose="02000604030000020004"/>
                <a:ea typeface="Arial" pitchFamily="34" charset="-122"/>
                <a:cs typeface="Arial" pitchFamily="34" charset="-120"/>
              </a:rPr>
              <a:t>Faithful service prepares believers for faithful witness.</a:t>
            </a:r>
            <a:endParaRPr lang="en-US" sz="3200" dirty="0">
              <a:latin typeface="Gotham Medium" panose="02000604030000020004"/>
            </a:endParaRPr>
          </a:p>
        </p:txBody>
      </p:sp>
      <p:pic>
        <p:nvPicPr>
          <p:cNvPr id="11" name="Image 0">
            <a:extLst>
              <a:ext uri="{FF2B5EF4-FFF2-40B4-BE49-F238E27FC236}">
                <a16:creationId xmlns:a16="http://schemas.microsoft.com/office/drawing/2014/main" id="{638F3C4B-83F1-8EFA-B0CF-1A75292A5A8C}"/>
              </a:ext>
            </a:extLst>
          </p:cNvPr>
          <p:cNvPicPr>
            <a:picLocks noChangeAspect="1"/>
          </p:cNvPicPr>
          <p:nvPr/>
        </p:nvPicPr>
        <p:blipFill>
          <a:blip r:embed="rId3"/>
          <a:srcRect l="22101" r="22101"/>
          <a:stretch/>
        </p:blipFill>
        <p:spPr>
          <a:xfrm>
            <a:off x="566928" y="1796796"/>
            <a:ext cx="3218375" cy="3246120"/>
          </a:xfrm>
          <a:prstGeom prst="rect">
            <a:avLst/>
          </a:prstGeom>
        </p:spPr>
      </p:pic>
      <p:sp>
        <p:nvSpPr>
          <p:cNvPr id="13" name="TextBox 12">
            <a:extLst>
              <a:ext uri="{FF2B5EF4-FFF2-40B4-BE49-F238E27FC236}">
                <a16:creationId xmlns:a16="http://schemas.microsoft.com/office/drawing/2014/main" id="{AA747BC4-8A94-53A4-AD03-825FCD243003}"/>
              </a:ext>
            </a:extLst>
          </p:cNvPr>
          <p:cNvSpPr txBox="1"/>
          <p:nvPr/>
        </p:nvSpPr>
        <p:spPr>
          <a:xfrm>
            <a:off x="3882322" y="1227891"/>
            <a:ext cx="6102926" cy="523220"/>
          </a:xfrm>
          <a:prstGeom prst="rect">
            <a:avLst/>
          </a:prstGeom>
          <a:noFill/>
        </p:spPr>
        <p:txBody>
          <a:bodyPr wrap="square">
            <a:spAutoFit/>
          </a:bodyPr>
          <a:lstStyle/>
          <a:p>
            <a:r>
              <a:rPr lang="en-US" sz="2800" b="1" cap="small" dirty="0">
                <a:solidFill>
                  <a:srgbClr val="111827"/>
                </a:solidFill>
                <a:latin typeface="Gotham Medium" panose="02000604030000020004"/>
                <a:ea typeface="Arial" pitchFamily="34" charset="-122"/>
                <a:cs typeface="Arial" pitchFamily="34" charset="-120"/>
              </a:rPr>
              <a:t>Spirit-Led Speech</a:t>
            </a:r>
          </a:p>
        </p:txBody>
      </p:sp>
      <p:sp>
        <p:nvSpPr>
          <p:cNvPr id="16" name="Slide Number Placeholder 1">
            <a:extLst>
              <a:ext uri="{FF2B5EF4-FFF2-40B4-BE49-F238E27FC236}">
                <a16:creationId xmlns:a16="http://schemas.microsoft.com/office/drawing/2014/main" id="{3BA76206-2294-9B84-8452-EC00F996F21E}"/>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4</a:t>
            </a:fld>
            <a:endParaRPr lang="en-US" sz="1200" dirty="0">
              <a:solidFill>
                <a:schemeClr val="bg1"/>
              </a:solidFill>
              <a:latin typeface="Arial Black" panose="020B0A04020102020204" pitchFamily="34" charset="0"/>
            </a:endParaRPr>
          </a:p>
        </p:txBody>
      </p:sp>
      <p:sp>
        <p:nvSpPr>
          <p:cNvPr id="18" name="TextBox 17">
            <a:extLst>
              <a:ext uri="{FF2B5EF4-FFF2-40B4-BE49-F238E27FC236}">
                <a16:creationId xmlns:a16="http://schemas.microsoft.com/office/drawing/2014/main" id="{4FAFDBA9-1CF1-8FD8-5B49-E2A11266D238}"/>
              </a:ext>
            </a:extLst>
          </p:cNvPr>
          <p:cNvSpPr txBox="1"/>
          <p:nvPr/>
        </p:nvSpPr>
        <p:spPr>
          <a:xfrm>
            <a:off x="100962" y="-77001"/>
            <a:ext cx="2733678" cy="584295"/>
          </a:xfrm>
          <a:prstGeom prst="rect">
            <a:avLst/>
          </a:prstGeom>
          <a:ln>
            <a:noFill/>
          </a:ln>
        </p:spPr>
        <p:txBody>
          <a:bodyPr wrap="square" lIns="64291" tIns="32146" rIns="64291" bIns="32146" rtlCol="0">
            <a:spAutoFit/>
          </a:bodyPr>
          <a:lstStyle/>
          <a:p>
            <a:pPr algn="l"/>
            <a:r>
              <a:rPr lang="en-US" sz="3400" b="1" dirty="0">
                <a:solidFill>
                  <a:srgbClr val="002060"/>
                </a:solidFill>
                <a:effectLst>
                  <a:outerShdw blurRad="38100" dist="38100" dir="2700000" algn="tl">
                    <a:srgbClr val="000000">
                      <a:alpha val="43137"/>
                    </a:srgbClr>
                  </a:outerShdw>
                </a:effectLst>
                <a:latin typeface="Gotham Medium" panose="02000604030000020004"/>
              </a:rPr>
              <a:t>OVERVIEW</a:t>
            </a:r>
          </a:p>
        </p:txBody>
      </p:sp>
    </p:spTree>
    <p:extLst>
      <p:ext uri="{BB962C8B-B14F-4D97-AF65-F5344CB8AC3E}">
        <p14:creationId xmlns:p14="http://schemas.microsoft.com/office/powerpoint/2010/main" val="586463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4" name="Shape 2"/>
          <p:cNvSpPr/>
          <p:nvPr/>
        </p:nvSpPr>
        <p:spPr>
          <a:xfrm>
            <a:off x="137160" y="438912"/>
            <a:ext cx="11887200" cy="0"/>
          </a:xfrm>
          <a:prstGeom prst="line">
            <a:avLst/>
          </a:prstGeom>
          <a:noFill/>
          <a:ln w="15240">
            <a:solidFill>
              <a:srgbClr val="082A5E"/>
            </a:solidFill>
            <a:prstDash val="solid"/>
          </a:ln>
        </p:spPr>
        <p:txBody>
          <a:bodyPr/>
          <a:lstStyle/>
          <a:p>
            <a:endParaRPr lang="en-US">
              <a:latin typeface="Gotham Medium" panose="02000604030000020004"/>
            </a:endParaRPr>
          </a:p>
        </p:txBody>
      </p:sp>
      <p:sp>
        <p:nvSpPr>
          <p:cNvPr id="5" name="Shape 3"/>
          <p:cNvSpPr/>
          <p:nvPr/>
        </p:nvSpPr>
        <p:spPr>
          <a:xfrm>
            <a:off x="0" y="6236208"/>
            <a:ext cx="12191695" cy="621792"/>
          </a:xfrm>
          <a:prstGeom prst="rect">
            <a:avLst/>
          </a:prstGeom>
          <a:solidFill>
            <a:srgbClr val="B55208"/>
          </a:solidFill>
          <a:ln w="12700">
            <a:solidFill>
              <a:srgbClr val="B55208"/>
            </a:solidFill>
            <a:prstDash val="solid"/>
          </a:ln>
        </p:spPr>
        <p:txBody>
          <a:bodyPr/>
          <a:lstStyle/>
          <a:p>
            <a:endParaRPr lang="en-US">
              <a:latin typeface="Gotham Medium" panose="02000604030000020004"/>
            </a:endParaRPr>
          </a:p>
        </p:txBody>
      </p:sp>
      <p:sp>
        <p:nvSpPr>
          <p:cNvPr id="7" name="Text 5"/>
          <p:cNvSpPr/>
          <p:nvPr/>
        </p:nvSpPr>
        <p:spPr>
          <a:xfrm>
            <a:off x="502920" y="658368"/>
            <a:ext cx="6080760" cy="411480"/>
          </a:xfrm>
          <a:prstGeom prst="rect">
            <a:avLst/>
          </a:prstGeom>
          <a:noFill/>
          <a:ln/>
        </p:spPr>
        <p:txBody>
          <a:bodyPr wrap="square" rtlCol="0" anchor="ctr">
            <a:normAutofit fontScale="92500" lnSpcReduction="10000"/>
          </a:bodyPr>
          <a:lstStyle/>
          <a:p>
            <a:pPr marL="0" indent="0">
              <a:buNone/>
            </a:pPr>
            <a:r>
              <a:rPr lang="en-US" sz="2500" b="1" dirty="0">
                <a:solidFill>
                  <a:srgbClr val="082A5E"/>
                </a:solidFill>
                <a:latin typeface="Gotham Medium" panose="02000604030000020004"/>
                <a:ea typeface="Arial" pitchFamily="34" charset="-122"/>
                <a:cs typeface="Arial" pitchFamily="34" charset="-120"/>
              </a:rPr>
              <a:t>LESSON CONTEXT</a:t>
            </a:r>
            <a:endParaRPr lang="en-US" sz="2500" dirty="0">
              <a:latin typeface="Gotham Medium" panose="02000604030000020004"/>
            </a:endParaRPr>
          </a:p>
        </p:txBody>
      </p:sp>
      <p:sp>
        <p:nvSpPr>
          <p:cNvPr id="8" name="Text 6"/>
          <p:cNvSpPr/>
          <p:nvPr/>
        </p:nvSpPr>
        <p:spPr>
          <a:xfrm>
            <a:off x="530352" y="1115568"/>
            <a:ext cx="5897880" cy="292608"/>
          </a:xfrm>
          <a:prstGeom prst="rect">
            <a:avLst/>
          </a:prstGeom>
          <a:noFill/>
          <a:ln/>
        </p:spPr>
        <p:txBody>
          <a:bodyPr wrap="square" rtlCol="0" anchor="ctr">
            <a:normAutofit fontScale="92500" lnSpcReduction="10000"/>
          </a:bodyPr>
          <a:lstStyle/>
          <a:p>
            <a:pPr marL="0" indent="0">
              <a:buNone/>
            </a:pPr>
            <a:r>
              <a:rPr lang="en-US" sz="1550" b="1" i="1" dirty="0">
                <a:solidFill>
                  <a:srgbClr val="B55208"/>
                </a:solidFill>
                <a:latin typeface="Gotham Medium" panose="02000604030000020004"/>
                <a:ea typeface="Arial" pitchFamily="34" charset="-122"/>
                <a:cs typeface="Arial" pitchFamily="34" charset="-120"/>
              </a:rPr>
              <a:t>A growing church faced rising tension.</a:t>
            </a:r>
            <a:endParaRPr lang="en-US" sz="1550" dirty="0">
              <a:latin typeface="Gotham Medium" panose="02000604030000020004"/>
            </a:endParaRPr>
          </a:p>
        </p:txBody>
      </p:sp>
      <p:sp>
        <p:nvSpPr>
          <p:cNvPr id="9" name="Text 7"/>
          <p:cNvSpPr/>
          <p:nvPr/>
        </p:nvSpPr>
        <p:spPr>
          <a:xfrm>
            <a:off x="566928" y="1833372"/>
            <a:ext cx="7662672" cy="3246120"/>
          </a:xfrm>
          <a:prstGeom prst="rect">
            <a:avLst/>
          </a:prstGeom>
          <a:noFill/>
          <a:ln/>
        </p:spPr>
        <p:txBody>
          <a:bodyPr wrap="square" lIns="762" tIns="762" rIns="762" bIns="762" rtlCol="0" anchor="ctr">
            <a:noAutofit/>
          </a:bodyPr>
          <a:lstStyle/>
          <a:p>
            <a:r>
              <a:rPr lang="en-US" b="1" dirty="0">
                <a:latin typeface="Gotham Medium" panose="02000604030000020004"/>
              </a:rPr>
              <a:t>When the Sanhedrin hears Stephen’s speech, they grind their teeth at him. This is a visceral sign of their contempt and a clear indication that they reject his testimony. But Stephen’s vision, in addition to being a personal comfort to him in an extremely tense situation, is a vindication of his testimony. The glorious vision establishes Stephen as the one who is in touch with the truth and who truly sees God. For a moment, Stephen, along with the readers of Acts, sees what is happening in heaven. The text doesn’t say why Jesus is standing, but it is suggestive of a kind of attentiveness that sitting would not communicate. It is as if Jesus is standing to behold the scene and to give His own </a:t>
            </a:r>
          </a:p>
          <a:p>
            <a:r>
              <a:rPr lang="en-US" b="1" dirty="0">
                <a:latin typeface="Gotham Medium" panose="02000604030000020004"/>
              </a:rPr>
              <a:t>testimony in favor of Stephen and against the Sanhedrin. In Romans 8:34, Paul notes that Jesus’ presence at the right hand of God means that He “is also interceding for us.”</a:t>
            </a:r>
          </a:p>
        </p:txBody>
      </p:sp>
      <p:sp>
        <p:nvSpPr>
          <p:cNvPr id="10" name="Text 8"/>
          <p:cNvSpPr/>
          <p:nvPr/>
        </p:nvSpPr>
        <p:spPr>
          <a:xfrm>
            <a:off x="502919" y="5513832"/>
            <a:ext cx="11430001" cy="621792"/>
          </a:xfrm>
          <a:prstGeom prst="rect">
            <a:avLst/>
          </a:prstGeom>
          <a:solidFill>
            <a:srgbClr val="DCE6F3"/>
          </a:solidFill>
          <a:ln w="12700">
            <a:solidFill>
              <a:srgbClr val="082A5E"/>
            </a:solidFill>
          </a:ln>
          <a:effectLst>
            <a:outerShdw blurRad="19050" dist="12700" dir="2700000" algn="bl" rotWithShape="0">
              <a:srgbClr val="000000">
                <a:alpha val="15000"/>
              </a:srgbClr>
            </a:outerShdw>
          </a:effectLst>
        </p:spPr>
        <p:txBody>
          <a:bodyPr wrap="square" lIns="1524" tIns="1524" rIns="1524" bIns="1524" rtlCol="0" anchor="ctr">
            <a:normAutofit/>
          </a:bodyPr>
          <a:lstStyle/>
          <a:p>
            <a:pPr marL="0" indent="0" algn="ctr">
              <a:buNone/>
            </a:pPr>
            <a:r>
              <a:rPr lang="en-US" sz="3200" b="1" dirty="0">
                <a:solidFill>
                  <a:srgbClr val="082A5E"/>
                </a:solidFill>
                <a:latin typeface="Gotham Medium" panose="02000604030000020004"/>
                <a:ea typeface="Arial" pitchFamily="34" charset="-122"/>
                <a:cs typeface="Arial" pitchFamily="34" charset="-120"/>
              </a:rPr>
              <a:t>Faithful service prepares believers for faithful witness.</a:t>
            </a:r>
            <a:endParaRPr lang="en-US" sz="3200" dirty="0">
              <a:latin typeface="Gotham Medium" panose="02000604030000020004"/>
            </a:endParaRPr>
          </a:p>
        </p:txBody>
      </p:sp>
      <p:pic>
        <p:nvPicPr>
          <p:cNvPr id="11" name="Image 0"/>
          <p:cNvPicPr>
            <a:picLocks noChangeAspect="1"/>
          </p:cNvPicPr>
          <p:nvPr/>
        </p:nvPicPr>
        <p:blipFill>
          <a:blip r:embed="rId3"/>
          <a:srcRect l="71" r="71"/>
          <a:stretch/>
        </p:blipFill>
        <p:spPr>
          <a:xfrm>
            <a:off x="8511130" y="1339381"/>
            <a:ext cx="3513230" cy="3543516"/>
          </a:xfrm>
          <a:prstGeom prst="rect">
            <a:avLst/>
          </a:prstGeom>
        </p:spPr>
      </p:pic>
      <p:sp>
        <p:nvSpPr>
          <p:cNvPr id="13" name="TextBox 12">
            <a:extLst>
              <a:ext uri="{FF2B5EF4-FFF2-40B4-BE49-F238E27FC236}">
                <a16:creationId xmlns:a16="http://schemas.microsoft.com/office/drawing/2014/main" id="{D1CE3B6D-E954-0DE1-8D44-EA66E5FAAFCC}"/>
              </a:ext>
            </a:extLst>
          </p:cNvPr>
          <p:cNvSpPr txBox="1"/>
          <p:nvPr/>
        </p:nvSpPr>
        <p:spPr>
          <a:xfrm>
            <a:off x="566928" y="1334957"/>
            <a:ext cx="6102926" cy="461665"/>
          </a:xfrm>
          <a:prstGeom prst="rect">
            <a:avLst/>
          </a:prstGeom>
          <a:noFill/>
        </p:spPr>
        <p:txBody>
          <a:bodyPr wrap="square">
            <a:spAutoFit/>
          </a:bodyPr>
          <a:lstStyle/>
          <a:p>
            <a:r>
              <a:rPr lang="en-US" sz="2400" b="1" cap="small" dirty="0">
                <a:effectLst>
                  <a:outerShdw blurRad="38100" dist="38100" dir="2700000" algn="tl">
                    <a:srgbClr val="000000">
                      <a:alpha val="43137"/>
                    </a:srgbClr>
                  </a:outerShdw>
                </a:effectLst>
                <a:latin typeface="Gotham Medium" panose="02000604030000020004"/>
              </a:rPr>
              <a:t>A Vision of Jesus</a:t>
            </a:r>
          </a:p>
        </p:txBody>
      </p:sp>
      <p:sp>
        <p:nvSpPr>
          <p:cNvPr id="15" name="Text 1">
            <a:extLst>
              <a:ext uri="{FF2B5EF4-FFF2-40B4-BE49-F238E27FC236}">
                <a16:creationId xmlns:a16="http://schemas.microsoft.com/office/drawing/2014/main" id="{BB6170BA-17F4-3AA8-226E-95556DE6A988}"/>
              </a:ext>
            </a:extLst>
          </p:cNvPr>
          <p:cNvSpPr/>
          <p:nvPr/>
        </p:nvSpPr>
        <p:spPr>
          <a:xfrm>
            <a:off x="8229600" y="82296"/>
            <a:ext cx="3794760" cy="274320"/>
          </a:xfrm>
          <a:prstGeom prst="rect">
            <a:avLst/>
          </a:prstGeom>
          <a:noFill/>
          <a:ln/>
        </p:spPr>
        <p:txBody>
          <a:bodyPr wrap="square" rtlCol="0" anchor="ctr"/>
          <a:lstStyle/>
          <a:p>
            <a:pPr algn="ctr" defTabSz="642947"/>
            <a:r>
              <a:rPr lang="en-US" b="1" i="1" cap="small" dirty="0">
                <a:solidFill>
                  <a:srgbClr val="002060"/>
                </a:solidFill>
                <a:latin typeface="Gotham Medium" panose="02000604030000020004"/>
                <a:sym typeface="Chalkduster"/>
              </a:rPr>
              <a:t>STEPHEN, UNWAVERING MARTYR</a:t>
            </a:r>
          </a:p>
        </p:txBody>
      </p:sp>
      <p:sp>
        <p:nvSpPr>
          <p:cNvPr id="18" name="Slide Number Placeholder 1">
            <a:extLst>
              <a:ext uri="{FF2B5EF4-FFF2-40B4-BE49-F238E27FC236}">
                <a16:creationId xmlns:a16="http://schemas.microsoft.com/office/drawing/2014/main" id="{970605A1-FDC2-D135-936F-80B2C53F52C4}"/>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5</a:t>
            </a:fld>
            <a:endParaRPr lang="en-US" sz="1200" dirty="0">
              <a:solidFill>
                <a:schemeClr val="bg1"/>
              </a:solidFill>
              <a:latin typeface="Arial Black" panose="020B0A04020102020204" pitchFamily="34" charset="0"/>
            </a:endParaRPr>
          </a:p>
        </p:txBody>
      </p:sp>
      <p:sp>
        <p:nvSpPr>
          <p:cNvPr id="20" name="TextBox 19">
            <a:extLst>
              <a:ext uri="{FF2B5EF4-FFF2-40B4-BE49-F238E27FC236}">
                <a16:creationId xmlns:a16="http://schemas.microsoft.com/office/drawing/2014/main" id="{7019FA92-44A2-20C1-1630-BFC6FCEF0EAF}"/>
              </a:ext>
            </a:extLst>
          </p:cNvPr>
          <p:cNvSpPr txBox="1"/>
          <p:nvPr/>
        </p:nvSpPr>
        <p:spPr>
          <a:xfrm>
            <a:off x="100962" y="-77001"/>
            <a:ext cx="2733678" cy="584295"/>
          </a:xfrm>
          <a:prstGeom prst="rect">
            <a:avLst/>
          </a:prstGeom>
          <a:ln>
            <a:noFill/>
          </a:ln>
        </p:spPr>
        <p:txBody>
          <a:bodyPr wrap="square" lIns="64291" tIns="32146" rIns="64291" bIns="32146" rtlCol="0">
            <a:spAutoFit/>
          </a:bodyPr>
          <a:lstStyle/>
          <a:p>
            <a:pPr algn="l"/>
            <a:r>
              <a:rPr lang="en-US" sz="3400" b="1" dirty="0">
                <a:solidFill>
                  <a:srgbClr val="002060"/>
                </a:solidFill>
                <a:effectLst>
                  <a:outerShdw blurRad="38100" dist="38100" dir="2700000" algn="tl">
                    <a:srgbClr val="000000">
                      <a:alpha val="43137"/>
                    </a:srgbClr>
                  </a:outerShdw>
                </a:effectLst>
                <a:latin typeface="Gotham Medium" panose="02000604030000020004"/>
              </a:rPr>
              <a:t>OVERVIEW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54B2714-0DD5-0709-F155-C0A19BB04503}"/>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AE1691CE-358D-A577-30EA-D07B2CD212C2}"/>
              </a:ext>
            </a:extLst>
          </p:cNvPr>
          <p:cNvSpPr/>
          <p:nvPr/>
        </p:nvSpPr>
        <p:spPr>
          <a:xfrm>
            <a:off x="137160" y="438912"/>
            <a:ext cx="11887200" cy="0"/>
          </a:xfrm>
          <a:prstGeom prst="line">
            <a:avLst/>
          </a:prstGeom>
          <a:noFill/>
          <a:ln w="15240">
            <a:solidFill>
              <a:srgbClr val="082A5E"/>
            </a:solidFill>
            <a:prstDash val="solid"/>
          </a:ln>
        </p:spPr>
        <p:txBody>
          <a:bodyPr/>
          <a:lstStyle/>
          <a:p>
            <a:endParaRPr lang="en-US">
              <a:latin typeface="Gotham Medium" panose="02000604030000020004"/>
            </a:endParaRPr>
          </a:p>
        </p:txBody>
      </p:sp>
      <p:sp>
        <p:nvSpPr>
          <p:cNvPr id="5" name="Shape 3">
            <a:extLst>
              <a:ext uri="{FF2B5EF4-FFF2-40B4-BE49-F238E27FC236}">
                <a16:creationId xmlns:a16="http://schemas.microsoft.com/office/drawing/2014/main" id="{1BE6063A-AC63-F95B-7AE3-58E595CF9AAB}"/>
              </a:ext>
            </a:extLst>
          </p:cNvPr>
          <p:cNvSpPr/>
          <p:nvPr/>
        </p:nvSpPr>
        <p:spPr>
          <a:xfrm>
            <a:off x="0" y="6287500"/>
            <a:ext cx="12191695" cy="570500"/>
          </a:xfrm>
          <a:prstGeom prst="rect">
            <a:avLst/>
          </a:prstGeom>
          <a:solidFill>
            <a:srgbClr val="B55208"/>
          </a:solidFill>
          <a:ln w="12700">
            <a:solidFill>
              <a:srgbClr val="B55208"/>
            </a:solidFill>
            <a:prstDash val="solid"/>
          </a:ln>
        </p:spPr>
        <p:txBody>
          <a:bodyPr/>
          <a:lstStyle/>
          <a:p>
            <a:endParaRPr lang="en-US">
              <a:latin typeface="Gotham Medium" panose="02000604030000020004"/>
            </a:endParaRPr>
          </a:p>
        </p:txBody>
      </p:sp>
      <p:sp>
        <p:nvSpPr>
          <p:cNvPr id="7" name="Text 5">
            <a:extLst>
              <a:ext uri="{FF2B5EF4-FFF2-40B4-BE49-F238E27FC236}">
                <a16:creationId xmlns:a16="http://schemas.microsoft.com/office/drawing/2014/main" id="{E3D554B7-2425-73CC-FF08-EF6D3F341650}"/>
              </a:ext>
            </a:extLst>
          </p:cNvPr>
          <p:cNvSpPr/>
          <p:nvPr/>
        </p:nvSpPr>
        <p:spPr>
          <a:xfrm>
            <a:off x="502920" y="658368"/>
            <a:ext cx="6080760" cy="411480"/>
          </a:xfrm>
          <a:prstGeom prst="rect">
            <a:avLst/>
          </a:prstGeom>
          <a:noFill/>
          <a:ln/>
        </p:spPr>
        <p:txBody>
          <a:bodyPr wrap="square" rtlCol="0" anchor="ctr">
            <a:normAutofit fontScale="92500" lnSpcReduction="10000"/>
          </a:bodyPr>
          <a:lstStyle/>
          <a:p>
            <a:pPr marL="0" indent="0">
              <a:buNone/>
            </a:pPr>
            <a:r>
              <a:rPr lang="en-US" sz="2500" b="1" dirty="0">
                <a:solidFill>
                  <a:srgbClr val="082A5E"/>
                </a:solidFill>
                <a:latin typeface="Gotham Medium" panose="02000604030000020004"/>
                <a:ea typeface="Arial" pitchFamily="34" charset="-122"/>
                <a:cs typeface="Arial" pitchFamily="34" charset="-120"/>
              </a:rPr>
              <a:t>LESSON CONTEXT</a:t>
            </a:r>
            <a:endParaRPr lang="en-US" sz="2500" dirty="0">
              <a:latin typeface="Gotham Medium" panose="02000604030000020004"/>
            </a:endParaRPr>
          </a:p>
        </p:txBody>
      </p:sp>
      <p:sp>
        <p:nvSpPr>
          <p:cNvPr id="8" name="Text 6">
            <a:extLst>
              <a:ext uri="{FF2B5EF4-FFF2-40B4-BE49-F238E27FC236}">
                <a16:creationId xmlns:a16="http://schemas.microsoft.com/office/drawing/2014/main" id="{8FA3C176-2767-0616-E23D-7D3397B169C0}"/>
              </a:ext>
            </a:extLst>
          </p:cNvPr>
          <p:cNvSpPr/>
          <p:nvPr/>
        </p:nvSpPr>
        <p:spPr>
          <a:xfrm>
            <a:off x="530352" y="1115568"/>
            <a:ext cx="5897880" cy="292608"/>
          </a:xfrm>
          <a:prstGeom prst="rect">
            <a:avLst/>
          </a:prstGeom>
          <a:noFill/>
          <a:ln/>
        </p:spPr>
        <p:txBody>
          <a:bodyPr wrap="square" rtlCol="0" anchor="ctr">
            <a:normAutofit fontScale="92500" lnSpcReduction="10000"/>
          </a:bodyPr>
          <a:lstStyle/>
          <a:p>
            <a:pPr marL="0" indent="0">
              <a:buNone/>
            </a:pPr>
            <a:r>
              <a:rPr lang="en-US" sz="1550" b="1" i="1" dirty="0">
                <a:solidFill>
                  <a:srgbClr val="B55208"/>
                </a:solidFill>
                <a:latin typeface="Gotham Medium" panose="02000604030000020004"/>
                <a:ea typeface="Arial" pitchFamily="34" charset="-122"/>
                <a:cs typeface="Arial" pitchFamily="34" charset="-120"/>
              </a:rPr>
              <a:t>A growing church faced rising tension.</a:t>
            </a:r>
            <a:endParaRPr lang="en-US" sz="1550" dirty="0">
              <a:latin typeface="Gotham Medium" panose="02000604030000020004"/>
            </a:endParaRPr>
          </a:p>
        </p:txBody>
      </p:sp>
      <p:sp>
        <p:nvSpPr>
          <p:cNvPr id="9" name="Text 7">
            <a:extLst>
              <a:ext uri="{FF2B5EF4-FFF2-40B4-BE49-F238E27FC236}">
                <a16:creationId xmlns:a16="http://schemas.microsoft.com/office/drawing/2014/main" id="{E7481491-6B00-92FE-5507-C2FEC25DEA58}"/>
              </a:ext>
            </a:extLst>
          </p:cNvPr>
          <p:cNvSpPr/>
          <p:nvPr/>
        </p:nvSpPr>
        <p:spPr>
          <a:xfrm>
            <a:off x="566928" y="1824228"/>
            <a:ext cx="5722758" cy="3607308"/>
          </a:xfrm>
          <a:prstGeom prst="rect">
            <a:avLst/>
          </a:prstGeom>
          <a:noFill/>
          <a:ln/>
        </p:spPr>
        <p:txBody>
          <a:bodyPr wrap="square" lIns="762" tIns="762" rIns="762" bIns="762" rtlCol="0" anchor="ctr">
            <a:noAutofit/>
          </a:bodyPr>
          <a:lstStyle/>
          <a:p>
            <a:r>
              <a:rPr lang="en-US" sz="1600" b="1" dirty="0">
                <a:latin typeface="Gotham Medium" panose="02000604030000020004"/>
              </a:rPr>
              <a:t>The passing reference to Saul (Paul) might seem like a minor element in the story, but it is an important detail. It means that Paul is complicit in the murder of Stephen as an observer. This prepares us for the revelation later in Acts that Paul actively persecutes Christians. Indeed, persecuting Christians is what he is on his way to do when he has a vision of the risen Christ. We are told that a great persecution arose in Jerusalem in connection with Stephen’s stoning. Paul was one of the persons responsible, and he worked to have Christians bound, beaten, and imprisoned. Stephen’s death and Saul’s role made a lasting impression. When Paul defends his faith, he refers to being present on this occasion: “I stood there giving my approval and guarding the clothes of those who were killing him” (Acts 22:20). </a:t>
            </a:r>
            <a:r>
              <a:rPr lang="en-US" sz="1600" b="1" dirty="0">
                <a:solidFill>
                  <a:srgbClr val="111827"/>
                </a:solidFill>
                <a:latin typeface="Gotham Medium" panose="02000604030000020004"/>
                <a:ea typeface="Arial" pitchFamily="34" charset="-122"/>
                <a:cs typeface="Arial" pitchFamily="34" charset="-120"/>
              </a:rPr>
              <a:t>Servant leaders were chosen to meet real needs. Stephen served faithfully and became a bold witness.</a:t>
            </a:r>
            <a:endParaRPr lang="en-US" sz="1600" b="1" dirty="0">
              <a:latin typeface="Gotham Medium" panose="02000604030000020004"/>
            </a:endParaRPr>
          </a:p>
        </p:txBody>
      </p:sp>
      <p:sp>
        <p:nvSpPr>
          <p:cNvPr id="10" name="Text 8">
            <a:extLst>
              <a:ext uri="{FF2B5EF4-FFF2-40B4-BE49-F238E27FC236}">
                <a16:creationId xmlns:a16="http://schemas.microsoft.com/office/drawing/2014/main" id="{793AD892-6A2D-D335-7A28-087E95BD9BDA}"/>
              </a:ext>
            </a:extLst>
          </p:cNvPr>
          <p:cNvSpPr/>
          <p:nvPr/>
        </p:nvSpPr>
        <p:spPr>
          <a:xfrm>
            <a:off x="566928" y="5536692"/>
            <a:ext cx="5577840" cy="470916"/>
          </a:xfrm>
          <a:prstGeom prst="rect">
            <a:avLst/>
          </a:prstGeom>
          <a:solidFill>
            <a:srgbClr val="DCE6F3"/>
          </a:solidFill>
          <a:ln w="12700">
            <a:solidFill>
              <a:srgbClr val="082A5E"/>
            </a:solidFill>
          </a:ln>
          <a:effectLst>
            <a:outerShdw blurRad="19050" dist="12700" dir="2700000" algn="bl" rotWithShape="0">
              <a:srgbClr val="000000">
                <a:alpha val="15000"/>
              </a:srgbClr>
            </a:outerShdw>
          </a:effectLst>
        </p:spPr>
        <p:txBody>
          <a:bodyPr wrap="square" lIns="1524" tIns="1524" rIns="1524" bIns="1524" rtlCol="0" anchor="ctr">
            <a:normAutofit/>
          </a:bodyPr>
          <a:lstStyle/>
          <a:p>
            <a:pPr marL="0" indent="0" algn="ctr">
              <a:buNone/>
            </a:pPr>
            <a:r>
              <a:rPr lang="en-US" b="1" dirty="0">
                <a:solidFill>
                  <a:srgbClr val="082A5E"/>
                </a:solidFill>
                <a:latin typeface="Gotham Medium" panose="02000604030000020004"/>
                <a:ea typeface="Arial" pitchFamily="34" charset="-122"/>
                <a:cs typeface="Arial" pitchFamily="34" charset="-120"/>
              </a:rPr>
              <a:t>Faithful service prepares believers for faithful witness.</a:t>
            </a:r>
            <a:endParaRPr lang="en-US" dirty="0">
              <a:latin typeface="Gotham Medium" panose="02000604030000020004"/>
            </a:endParaRPr>
          </a:p>
        </p:txBody>
      </p:sp>
      <p:pic>
        <p:nvPicPr>
          <p:cNvPr id="11" name="Image 0" descr="/mnt/data/ancient_courtyard_gathering_at_golden_hour.png">
            <a:extLst>
              <a:ext uri="{FF2B5EF4-FFF2-40B4-BE49-F238E27FC236}">
                <a16:creationId xmlns:a16="http://schemas.microsoft.com/office/drawing/2014/main" id="{369CACAA-2B37-A0FE-F93F-566F61614282}"/>
              </a:ext>
            </a:extLst>
          </p:cNvPr>
          <p:cNvPicPr>
            <a:picLocks noChangeAspect="1"/>
          </p:cNvPicPr>
          <p:nvPr/>
        </p:nvPicPr>
        <p:blipFill>
          <a:blip r:embed="rId3"/>
          <a:srcRect l="22101" r="22101"/>
          <a:stretch/>
        </p:blipFill>
        <p:spPr>
          <a:xfrm>
            <a:off x="6629400" y="658368"/>
            <a:ext cx="5303520" cy="5349240"/>
          </a:xfrm>
          <a:prstGeom prst="rect">
            <a:avLst/>
          </a:prstGeom>
        </p:spPr>
      </p:pic>
      <p:sp>
        <p:nvSpPr>
          <p:cNvPr id="13" name="TextBox 12">
            <a:extLst>
              <a:ext uri="{FF2B5EF4-FFF2-40B4-BE49-F238E27FC236}">
                <a16:creationId xmlns:a16="http://schemas.microsoft.com/office/drawing/2014/main" id="{B151FFF9-33FE-79C5-E0CA-D82FC4FB954F}"/>
              </a:ext>
            </a:extLst>
          </p:cNvPr>
          <p:cNvSpPr txBox="1"/>
          <p:nvPr/>
        </p:nvSpPr>
        <p:spPr>
          <a:xfrm>
            <a:off x="530352" y="1349740"/>
            <a:ext cx="6102926" cy="461665"/>
          </a:xfrm>
          <a:prstGeom prst="rect">
            <a:avLst/>
          </a:prstGeom>
          <a:noFill/>
        </p:spPr>
        <p:txBody>
          <a:bodyPr wrap="square">
            <a:spAutoFit/>
          </a:bodyPr>
          <a:lstStyle/>
          <a:p>
            <a:r>
              <a:rPr lang="en-US" sz="2400" b="1" cap="small" dirty="0">
                <a:latin typeface="Gotham Medium" panose="02000604030000020004"/>
              </a:rPr>
              <a:t>Paul Was There</a:t>
            </a:r>
          </a:p>
        </p:txBody>
      </p:sp>
      <p:sp>
        <p:nvSpPr>
          <p:cNvPr id="15" name="Text 1">
            <a:extLst>
              <a:ext uri="{FF2B5EF4-FFF2-40B4-BE49-F238E27FC236}">
                <a16:creationId xmlns:a16="http://schemas.microsoft.com/office/drawing/2014/main" id="{196120E5-AEA7-D9C6-8E20-0B4994CA982F}"/>
              </a:ext>
            </a:extLst>
          </p:cNvPr>
          <p:cNvSpPr/>
          <p:nvPr/>
        </p:nvSpPr>
        <p:spPr>
          <a:xfrm>
            <a:off x="8229600" y="82296"/>
            <a:ext cx="3794760" cy="274320"/>
          </a:xfrm>
          <a:prstGeom prst="rect">
            <a:avLst/>
          </a:prstGeom>
          <a:noFill/>
          <a:ln/>
        </p:spPr>
        <p:txBody>
          <a:bodyPr wrap="square" rtlCol="0" anchor="ctr"/>
          <a:lstStyle/>
          <a:p>
            <a:pPr algn="ctr" defTabSz="642947"/>
            <a:r>
              <a:rPr lang="en-US" b="1" i="1" cap="small" dirty="0">
                <a:solidFill>
                  <a:srgbClr val="002060"/>
                </a:solidFill>
                <a:latin typeface="Gotham Medium" panose="02000604030000020004"/>
                <a:sym typeface="Chalkduster"/>
              </a:rPr>
              <a:t>STEPHEN, UNWAVERING MARTYR</a:t>
            </a:r>
          </a:p>
        </p:txBody>
      </p:sp>
      <p:sp>
        <p:nvSpPr>
          <p:cNvPr id="17" name="Slide Number Placeholder 1">
            <a:extLst>
              <a:ext uri="{FF2B5EF4-FFF2-40B4-BE49-F238E27FC236}">
                <a16:creationId xmlns:a16="http://schemas.microsoft.com/office/drawing/2014/main" id="{A4A07CD2-08C2-4F7A-9D11-3A65B4E3F3D2}"/>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6</a:t>
            </a:fld>
            <a:endParaRPr lang="en-US" sz="1200" dirty="0">
              <a:solidFill>
                <a:schemeClr val="bg1"/>
              </a:solidFill>
              <a:latin typeface="Arial Black" panose="020B0A04020102020204" pitchFamily="34" charset="0"/>
            </a:endParaRPr>
          </a:p>
        </p:txBody>
      </p:sp>
      <p:sp>
        <p:nvSpPr>
          <p:cNvPr id="19" name="TextBox 18">
            <a:extLst>
              <a:ext uri="{FF2B5EF4-FFF2-40B4-BE49-F238E27FC236}">
                <a16:creationId xmlns:a16="http://schemas.microsoft.com/office/drawing/2014/main" id="{C28D6862-7A1D-1D0E-51B3-0255174DE271}"/>
              </a:ext>
            </a:extLst>
          </p:cNvPr>
          <p:cNvSpPr txBox="1"/>
          <p:nvPr/>
        </p:nvSpPr>
        <p:spPr>
          <a:xfrm>
            <a:off x="100962" y="-77001"/>
            <a:ext cx="2733678" cy="584295"/>
          </a:xfrm>
          <a:prstGeom prst="rect">
            <a:avLst/>
          </a:prstGeom>
          <a:ln>
            <a:noFill/>
          </a:ln>
        </p:spPr>
        <p:txBody>
          <a:bodyPr wrap="square" lIns="64291" tIns="32146" rIns="64291" bIns="32146" rtlCol="0">
            <a:spAutoFit/>
          </a:bodyPr>
          <a:lstStyle/>
          <a:p>
            <a:pPr algn="l"/>
            <a:r>
              <a:rPr lang="en-US" sz="3400" b="1" dirty="0">
                <a:solidFill>
                  <a:srgbClr val="002060"/>
                </a:solidFill>
                <a:effectLst>
                  <a:outerShdw blurRad="38100" dist="38100" dir="2700000" algn="tl">
                    <a:srgbClr val="000000">
                      <a:alpha val="43137"/>
                    </a:srgbClr>
                  </a:outerShdw>
                </a:effectLst>
                <a:latin typeface="Gotham Medium" panose="02000604030000020004"/>
              </a:rPr>
              <a:t>OVERVIEW</a:t>
            </a:r>
          </a:p>
        </p:txBody>
      </p:sp>
    </p:spTree>
    <p:extLst>
      <p:ext uri="{BB962C8B-B14F-4D97-AF65-F5344CB8AC3E}">
        <p14:creationId xmlns:p14="http://schemas.microsoft.com/office/powerpoint/2010/main" val="25483380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4" name="Shape 2"/>
          <p:cNvSpPr/>
          <p:nvPr/>
        </p:nvSpPr>
        <p:spPr>
          <a:xfrm>
            <a:off x="137160" y="438912"/>
            <a:ext cx="11887200" cy="0"/>
          </a:xfrm>
          <a:prstGeom prst="line">
            <a:avLst/>
          </a:prstGeom>
          <a:noFill/>
          <a:ln w="15240">
            <a:solidFill>
              <a:srgbClr val="082A5E"/>
            </a:solidFill>
            <a:prstDash val="solid"/>
          </a:ln>
        </p:spPr>
        <p:txBody>
          <a:bodyPr/>
          <a:lstStyle/>
          <a:p>
            <a:endParaRPr lang="en-US">
              <a:latin typeface="Gotham Medium" panose="02000604030000020004"/>
            </a:endParaRPr>
          </a:p>
        </p:txBody>
      </p:sp>
      <p:sp>
        <p:nvSpPr>
          <p:cNvPr id="5" name="Shape 3"/>
          <p:cNvSpPr/>
          <p:nvPr/>
        </p:nvSpPr>
        <p:spPr>
          <a:xfrm>
            <a:off x="0" y="6400086"/>
            <a:ext cx="12191695" cy="457914"/>
          </a:xfrm>
          <a:prstGeom prst="rect">
            <a:avLst/>
          </a:prstGeom>
          <a:solidFill>
            <a:srgbClr val="B55208"/>
          </a:solidFill>
          <a:ln w="12700">
            <a:solidFill>
              <a:srgbClr val="B55208"/>
            </a:solidFill>
            <a:prstDash val="solid"/>
          </a:ln>
        </p:spPr>
        <p:txBody>
          <a:bodyPr/>
          <a:lstStyle/>
          <a:p>
            <a:endParaRPr lang="en-US">
              <a:latin typeface="Gotham Medium" panose="02000604030000020004"/>
            </a:endParaRPr>
          </a:p>
        </p:txBody>
      </p:sp>
      <p:sp>
        <p:nvSpPr>
          <p:cNvPr id="7" name="Text 5"/>
          <p:cNvSpPr/>
          <p:nvPr/>
        </p:nvSpPr>
        <p:spPr>
          <a:xfrm>
            <a:off x="502920" y="658368"/>
            <a:ext cx="6080760" cy="411480"/>
          </a:xfrm>
          <a:prstGeom prst="rect">
            <a:avLst/>
          </a:prstGeom>
          <a:noFill/>
          <a:ln/>
        </p:spPr>
        <p:txBody>
          <a:bodyPr wrap="square" rtlCol="0" anchor="ctr">
            <a:normAutofit lnSpcReduction="10000"/>
          </a:bodyPr>
          <a:lstStyle/>
          <a:p>
            <a:r>
              <a:rPr lang="en-US" sz="2300" b="1" dirty="0">
                <a:solidFill>
                  <a:srgbClr val="082A5E"/>
                </a:solidFill>
                <a:latin typeface="Gotham Medium" panose="02000604030000020004"/>
                <a:cs typeface="Arial" pitchFamily="34" charset="-120"/>
              </a:rPr>
              <a:t>Disciple of Jesus - Acts 6:7–10 KJV </a:t>
            </a:r>
          </a:p>
        </p:txBody>
      </p:sp>
      <p:sp>
        <p:nvSpPr>
          <p:cNvPr id="8" name="Text 6"/>
          <p:cNvSpPr/>
          <p:nvPr/>
        </p:nvSpPr>
        <p:spPr>
          <a:xfrm>
            <a:off x="530352" y="1115568"/>
            <a:ext cx="5897880" cy="292608"/>
          </a:xfrm>
          <a:prstGeom prst="rect">
            <a:avLst/>
          </a:prstGeom>
          <a:noFill/>
          <a:ln/>
        </p:spPr>
        <p:txBody>
          <a:bodyPr wrap="square" rtlCol="0" anchor="ctr">
            <a:normAutofit fontScale="92500" lnSpcReduction="10000"/>
          </a:bodyPr>
          <a:lstStyle/>
          <a:p>
            <a:pPr marL="0" indent="0">
              <a:buNone/>
            </a:pPr>
            <a:r>
              <a:rPr lang="en-US" sz="1550" b="1" i="1" dirty="0">
                <a:solidFill>
                  <a:srgbClr val="B55208"/>
                </a:solidFill>
                <a:latin typeface="Gotham Medium" panose="02000604030000020004"/>
                <a:ea typeface="Arial" pitchFamily="34" charset="-122"/>
                <a:cs typeface="Arial" pitchFamily="34" charset="-120"/>
              </a:rPr>
              <a:t>The Word grew, and Stephen served.</a:t>
            </a:r>
            <a:endParaRPr lang="en-US" sz="1550" dirty="0">
              <a:latin typeface="Gotham Medium" panose="02000604030000020004"/>
            </a:endParaRPr>
          </a:p>
        </p:txBody>
      </p:sp>
      <p:sp>
        <p:nvSpPr>
          <p:cNvPr id="10" name="Text 8"/>
          <p:cNvSpPr/>
          <p:nvPr/>
        </p:nvSpPr>
        <p:spPr>
          <a:xfrm>
            <a:off x="566928" y="5308093"/>
            <a:ext cx="7194042" cy="941832"/>
          </a:xfrm>
          <a:prstGeom prst="rect">
            <a:avLst/>
          </a:prstGeom>
          <a:solidFill>
            <a:srgbClr val="DCE6F3"/>
          </a:solidFill>
          <a:ln w="57150">
            <a:solidFill>
              <a:schemeClr val="accent2"/>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lIns="1524" tIns="1524" rIns="1524" bIns="1524" rtlCol="0" anchor="t">
            <a:normAutofit/>
          </a:bodyPr>
          <a:lstStyle/>
          <a:p>
            <a:pPr marL="457200" indent="-285750">
              <a:buFont typeface="Wingdings" panose="05000000000000000000" pitchFamily="2" charset="2"/>
              <a:buChar char="q"/>
            </a:pPr>
            <a:r>
              <a:rPr lang="en-US" sz="1750" b="1" dirty="0">
                <a:solidFill>
                  <a:srgbClr val="082A5E"/>
                </a:solidFill>
                <a:latin typeface="Gotham Medium" panose="02000604030000020004"/>
                <a:ea typeface="Arial" pitchFamily="34" charset="-122"/>
                <a:cs typeface="Arial" pitchFamily="34" charset="-120"/>
              </a:rPr>
              <a:t>God can use ordinary service to make an extraordinary witness.</a:t>
            </a:r>
          </a:p>
          <a:p>
            <a:pPr marL="457200" indent="-285750">
              <a:buFont typeface="Wingdings" panose="05000000000000000000" pitchFamily="2" charset="2"/>
              <a:buChar char="q"/>
            </a:pPr>
            <a:r>
              <a:rPr lang="en-US" sz="1750" b="1" dirty="0">
                <a:solidFill>
                  <a:srgbClr val="082A5E"/>
                </a:solidFill>
                <a:latin typeface="Gotham Medium" panose="02000604030000020004"/>
                <a:ea typeface="Arial" pitchFamily="34" charset="-122"/>
                <a:cs typeface="Arial" pitchFamily="34" charset="-120"/>
              </a:rPr>
              <a:t>Christian courage speaks truth with wisdom and peace.</a:t>
            </a:r>
          </a:p>
          <a:p>
            <a:pPr marL="457200" indent="-285750">
              <a:buFont typeface="Wingdings" panose="05000000000000000000" pitchFamily="2" charset="2"/>
              <a:buChar char="q"/>
            </a:pPr>
            <a:r>
              <a:rPr lang="en-US" sz="1750" b="1" dirty="0">
                <a:solidFill>
                  <a:srgbClr val="082A5E"/>
                </a:solidFill>
                <a:latin typeface="Gotham Medium" panose="02000604030000020004"/>
                <a:ea typeface="Arial" pitchFamily="34" charset="-122"/>
                <a:cs typeface="Arial" pitchFamily="34" charset="-120"/>
              </a:rPr>
              <a:t>God wants us to serve, speak, and depend on the Holy Ghost.</a:t>
            </a:r>
            <a:endParaRPr lang="en-US" sz="1750" dirty="0">
              <a:latin typeface="Gotham Medium" panose="02000604030000020004"/>
            </a:endParaRPr>
          </a:p>
          <a:p>
            <a:pPr marL="0" indent="0" algn="ctr">
              <a:buNone/>
            </a:pPr>
            <a:endParaRPr lang="en-US" sz="1750" dirty="0">
              <a:latin typeface="Gotham Medium" panose="02000604030000020004"/>
            </a:endParaRPr>
          </a:p>
        </p:txBody>
      </p:sp>
      <p:pic>
        <p:nvPicPr>
          <p:cNvPr id="11" name="Image 0" descr="/mnt/data/compassion_in_the_ancient_city.png"/>
          <p:cNvPicPr>
            <a:picLocks noChangeAspect="1"/>
          </p:cNvPicPr>
          <p:nvPr/>
        </p:nvPicPr>
        <p:blipFill>
          <a:blip r:embed="rId3"/>
          <a:srcRect l="22101" r="22101"/>
          <a:stretch/>
        </p:blipFill>
        <p:spPr>
          <a:xfrm>
            <a:off x="8229601" y="2558864"/>
            <a:ext cx="3703320" cy="3735246"/>
          </a:xfrm>
          <a:prstGeom prst="rect">
            <a:avLst/>
          </a:prstGeom>
        </p:spPr>
      </p:pic>
      <p:sp>
        <p:nvSpPr>
          <p:cNvPr id="13" name="TextBox 12">
            <a:extLst>
              <a:ext uri="{FF2B5EF4-FFF2-40B4-BE49-F238E27FC236}">
                <a16:creationId xmlns:a16="http://schemas.microsoft.com/office/drawing/2014/main" id="{7FE1807F-3652-FA7B-B9CD-7C849CFFF808}"/>
              </a:ext>
            </a:extLst>
          </p:cNvPr>
          <p:cNvSpPr txBox="1"/>
          <p:nvPr/>
        </p:nvSpPr>
        <p:spPr>
          <a:xfrm>
            <a:off x="425646" y="1508798"/>
            <a:ext cx="6912413" cy="3693319"/>
          </a:xfrm>
          <a:prstGeom prst="rect">
            <a:avLst/>
          </a:prstGeom>
          <a:solidFill>
            <a:srgbClr val="FFFFFF"/>
          </a:solidFill>
        </p:spPr>
        <p:txBody>
          <a:bodyPr wrap="square">
            <a:spAutoFit/>
          </a:bodyPr>
          <a:lstStyle/>
          <a:p>
            <a:pPr algn="l"/>
            <a:r>
              <a:rPr lang="en-US" b="1" i="0" u="none" strike="noStrike" baseline="0" dirty="0">
                <a:solidFill>
                  <a:srgbClr val="000000"/>
                </a:solidFill>
                <a:latin typeface="Gotham Medium" panose="02000604030000020004"/>
              </a:rPr>
              <a:t>7 And the word of God increased; and the number of the disciples multiplied in Jerusalem greatly; and a great company of the priests were obedient to the faith.</a:t>
            </a:r>
          </a:p>
          <a:p>
            <a:pPr algn="l"/>
            <a:endParaRPr lang="en-US" b="1" i="0" u="none" strike="noStrike" baseline="0" dirty="0">
              <a:solidFill>
                <a:srgbClr val="000000"/>
              </a:solidFill>
              <a:latin typeface="Gotham Medium" panose="02000604030000020004"/>
            </a:endParaRPr>
          </a:p>
          <a:p>
            <a:pPr algn="l"/>
            <a:r>
              <a:rPr lang="en-US" b="1" i="0" u="none" strike="noStrike" baseline="0" dirty="0">
                <a:solidFill>
                  <a:srgbClr val="000000"/>
                </a:solidFill>
                <a:latin typeface="Gotham Medium" panose="02000604030000020004"/>
              </a:rPr>
              <a:t>8 And Stephen, full of faith and power, did great wonders and miracles among the people. </a:t>
            </a:r>
          </a:p>
          <a:p>
            <a:pPr algn="l"/>
            <a:endParaRPr lang="en-US" b="1" i="0" u="none" strike="noStrike" baseline="0" dirty="0">
              <a:solidFill>
                <a:srgbClr val="000000"/>
              </a:solidFill>
              <a:latin typeface="Gotham Medium" panose="02000604030000020004"/>
            </a:endParaRPr>
          </a:p>
          <a:p>
            <a:pPr algn="l"/>
            <a:r>
              <a:rPr lang="en-US" b="1" i="0" u="none" strike="noStrike" baseline="0" dirty="0">
                <a:solidFill>
                  <a:srgbClr val="000000"/>
                </a:solidFill>
                <a:latin typeface="Gotham Medium" panose="02000604030000020004"/>
              </a:rPr>
              <a:t>9 Then there arose certain of the synagogue, which is called the synagogue of the Libertines, and </a:t>
            </a:r>
            <a:r>
              <a:rPr lang="en-US" b="1" i="0" u="none" strike="noStrike" baseline="0" dirty="0" err="1">
                <a:solidFill>
                  <a:srgbClr val="000000"/>
                </a:solidFill>
                <a:latin typeface="Gotham Medium" panose="02000604030000020004"/>
              </a:rPr>
              <a:t>Cyrenians</a:t>
            </a:r>
            <a:r>
              <a:rPr lang="en-US" b="1" i="0" u="none" strike="noStrike" baseline="0" dirty="0">
                <a:solidFill>
                  <a:srgbClr val="000000"/>
                </a:solidFill>
                <a:latin typeface="Gotham Medium" panose="02000604030000020004"/>
              </a:rPr>
              <a:t>, and Alexandrians, and of them of Cilicia and of Asia, disputing with Stephen.</a:t>
            </a:r>
          </a:p>
          <a:p>
            <a:pPr algn="l"/>
            <a:endParaRPr lang="en-US" b="1" i="0" u="none" strike="noStrike" baseline="0" dirty="0">
              <a:solidFill>
                <a:srgbClr val="000000"/>
              </a:solidFill>
              <a:latin typeface="Gotham Medium" panose="02000604030000020004"/>
            </a:endParaRPr>
          </a:p>
          <a:p>
            <a:pPr algn="l"/>
            <a:r>
              <a:rPr lang="en-US" b="1" i="0" u="none" strike="noStrike" baseline="0" dirty="0">
                <a:solidFill>
                  <a:srgbClr val="000000"/>
                </a:solidFill>
                <a:latin typeface="Gotham Medium" panose="02000604030000020004"/>
              </a:rPr>
              <a:t>10 And they were not able to resist the wisdom and the spirit by which he </a:t>
            </a:r>
            <a:r>
              <a:rPr lang="en-US" b="1" i="0" u="none" strike="noStrike" baseline="0" dirty="0" err="1">
                <a:solidFill>
                  <a:srgbClr val="000000"/>
                </a:solidFill>
                <a:latin typeface="Gotham Medium" panose="02000604030000020004"/>
              </a:rPr>
              <a:t>spake</a:t>
            </a:r>
            <a:r>
              <a:rPr lang="en-US" b="1" i="0" u="none" strike="noStrike" baseline="0" dirty="0">
                <a:solidFill>
                  <a:srgbClr val="000000"/>
                </a:solidFill>
                <a:latin typeface="Gotham Medium" panose="02000604030000020004"/>
              </a:rPr>
              <a:t>.</a:t>
            </a:r>
            <a:endParaRPr lang="en-US" dirty="0">
              <a:latin typeface="Gotham Medium" panose="02000604030000020004"/>
            </a:endParaRPr>
          </a:p>
        </p:txBody>
      </p:sp>
      <p:sp>
        <p:nvSpPr>
          <p:cNvPr id="17" name="Text 1">
            <a:extLst>
              <a:ext uri="{FF2B5EF4-FFF2-40B4-BE49-F238E27FC236}">
                <a16:creationId xmlns:a16="http://schemas.microsoft.com/office/drawing/2014/main" id="{2E9CB25B-5BDD-E167-432E-5DBC4E4C47B1}"/>
              </a:ext>
            </a:extLst>
          </p:cNvPr>
          <p:cNvSpPr/>
          <p:nvPr/>
        </p:nvSpPr>
        <p:spPr>
          <a:xfrm>
            <a:off x="8229600" y="82296"/>
            <a:ext cx="3794760" cy="274320"/>
          </a:xfrm>
          <a:prstGeom prst="rect">
            <a:avLst/>
          </a:prstGeom>
          <a:noFill/>
          <a:ln/>
        </p:spPr>
        <p:txBody>
          <a:bodyPr wrap="square" rtlCol="0" anchor="ctr"/>
          <a:lstStyle/>
          <a:p>
            <a:pPr algn="ctr" defTabSz="642947"/>
            <a:r>
              <a:rPr lang="en-US" b="1" i="1" cap="small" dirty="0">
                <a:solidFill>
                  <a:srgbClr val="002060"/>
                </a:solidFill>
                <a:latin typeface="Gotham Medium" panose="02000604030000020004"/>
                <a:sym typeface="Chalkduster"/>
              </a:rPr>
              <a:t>STEPHEN, UNWAVERING MARTYR</a:t>
            </a:r>
          </a:p>
        </p:txBody>
      </p:sp>
      <p:sp>
        <p:nvSpPr>
          <p:cNvPr id="19" name="Slide Number Placeholder 1">
            <a:extLst>
              <a:ext uri="{FF2B5EF4-FFF2-40B4-BE49-F238E27FC236}">
                <a16:creationId xmlns:a16="http://schemas.microsoft.com/office/drawing/2014/main" id="{4E391AEC-6FC5-126E-AF6E-3F9F4D784E4D}"/>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7</a:t>
            </a:fld>
            <a:endParaRPr lang="en-US" sz="1200" dirty="0">
              <a:solidFill>
                <a:schemeClr val="bg1"/>
              </a:solidFill>
              <a:latin typeface="Arial Black" panose="020B0A04020102020204" pitchFamily="34" charset="0"/>
            </a:endParaRPr>
          </a:p>
        </p:txBody>
      </p:sp>
      <p:sp>
        <p:nvSpPr>
          <p:cNvPr id="21" name="Text 8">
            <a:extLst>
              <a:ext uri="{FF2B5EF4-FFF2-40B4-BE49-F238E27FC236}">
                <a16:creationId xmlns:a16="http://schemas.microsoft.com/office/drawing/2014/main" id="{749C1C06-FFAA-4100-8827-263B3369C954}"/>
              </a:ext>
            </a:extLst>
          </p:cNvPr>
          <p:cNvSpPr/>
          <p:nvPr/>
        </p:nvSpPr>
        <p:spPr>
          <a:xfrm>
            <a:off x="7249886" y="843181"/>
            <a:ext cx="4302034" cy="1331233"/>
          </a:xfrm>
          <a:prstGeom prst="rect">
            <a:avLst/>
          </a:prstGeom>
          <a:solidFill>
            <a:srgbClr val="DCE6F3"/>
          </a:solidFill>
          <a:ln w="57150">
            <a:solidFill>
              <a:schemeClr val="accent2"/>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lIns="1524" tIns="1524" rIns="1524" bIns="1524" rtlCol="0" anchor="t">
            <a:normAutofit fontScale="92500"/>
          </a:bodyPr>
          <a:lstStyle/>
          <a:p>
            <a:pPr marL="182880" lvl="1"/>
            <a:r>
              <a:rPr lang="en-US" sz="1750" b="1" dirty="0">
                <a:solidFill>
                  <a:srgbClr val="082A5E"/>
                </a:solidFill>
                <a:latin typeface="Gotham Medium" panose="02000604030000020004"/>
                <a:ea typeface="Arial" pitchFamily="34" charset="-122"/>
                <a:cs typeface="Arial" pitchFamily="34" charset="-120"/>
              </a:rPr>
              <a:t>A disciple of Jesus is shaped by God’s Word and empowered by the Holy Spirit. Like Stephen, true disciples serve faithfully, speak with wisdom, stand firm under pressure, and trust God when truth is opposed.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4" name="Shape 2"/>
          <p:cNvSpPr/>
          <p:nvPr/>
        </p:nvSpPr>
        <p:spPr>
          <a:xfrm>
            <a:off x="137160" y="438912"/>
            <a:ext cx="11887200" cy="0"/>
          </a:xfrm>
          <a:prstGeom prst="line">
            <a:avLst/>
          </a:prstGeom>
          <a:noFill/>
          <a:ln w="15240">
            <a:solidFill>
              <a:srgbClr val="082A5E"/>
            </a:solidFill>
            <a:prstDash val="solid"/>
          </a:ln>
        </p:spPr>
        <p:txBody>
          <a:bodyPr/>
          <a:lstStyle/>
          <a:p>
            <a:endParaRPr lang="en-US">
              <a:latin typeface="Gotham Medium" panose="02000604030000020004"/>
            </a:endParaRPr>
          </a:p>
        </p:txBody>
      </p:sp>
      <p:sp>
        <p:nvSpPr>
          <p:cNvPr id="7" name="Text 5"/>
          <p:cNvSpPr/>
          <p:nvPr/>
        </p:nvSpPr>
        <p:spPr>
          <a:xfrm>
            <a:off x="502920" y="658368"/>
            <a:ext cx="6080760" cy="411480"/>
          </a:xfrm>
          <a:prstGeom prst="rect">
            <a:avLst/>
          </a:prstGeom>
          <a:noFill/>
          <a:ln/>
        </p:spPr>
        <p:txBody>
          <a:bodyPr wrap="square" rtlCol="0" anchor="ctr">
            <a:normAutofit fontScale="92500" lnSpcReduction="10000"/>
          </a:bodyPr>
          <a:lstStyle/>
          <a:p>
            <a:pPr marL="0" indent="0">
              <a:buNone/>
            </a:pPr>
            <a:r>
              <a:rPr lang="en-US" sz="2500" b="1" dirty="0">
                <a:solidFill>
                  <a:srgbClr val="082A5E"/>
                </a:solidFill>
                <a:latin typeface="Gotham Medium" panose="02000604030000020004"/>
                <a:ea typeface="Arial" pitchFamily="34" charset="-122"/>
                <a:cs typeface="Arial" pitchFamily="34" charset="-120"/>
              </a:rPr>
              <a:t>Disciple Like Jesus - Acts 7:54–60 KJV</a:t>
            </a:r>
          </a:p>
        </p:txBody>
      </p:sp>
      <p:sp>
        <p:nvSpPr>
          <p:cNvPr id="8" name="Text 6"/>
          <p:cNvSpPr/>
          <p:nvPr/>
        </p:nvSpPr>
        <p:spPr>
          <a:xfrm>
            <a:off x="530352" y="1082910"/>
            <a:ext cx="5897880" cy="292608"/>
          </a:xfrm>
          <a:prstGeom prst="rect">
            <a:avLst/>
          </a:prstGeom>
          <a:noFill/>
          <a:ln/>
        </p:spPr>
        <p:txBody>
          <a:bodyPr wrap="square" rtlCol="0" anchor="ctr">
            <a:normAutofit fontScale="92500" lnSpcReduction="10000"/>
          </a:bodyPr>
          <a:lstStyle/>
          <a:p>
            <a:pPr marL="0" indent="0">
              <a:buNone/>
            </a:pPr>
            <a:r>
              <a:rPr lang="en-US" sz="1550" b="1" i="1" dirty="0">
                <a:solidFill>
                  <a:srgbClr val="B55208"/>
                </a:solidFill>
                <a:latin typeface="Gotham Medium" panose="02000604030000020004"/>
                <a:ea typeface="Arial" pitchFamily="34" charset="-122"/>
                <a:cs typeface="Arial" pitchFamily="34" charset="-120"/>
              </a:rPr>
              <a:t>Conviction turned into rage.</a:t>
            </a:r>
            <a:endParaRPr lang="en-US" sz="1550" dirty="0">
              <a:latin typeface="Gotham Medium" panose="02000604030000020004"/>
            </a:endParaRPr>
          </a:p>
        </p:txBody>
      </p:sp>
      <p:sp>
        <p:nvSpPr>
          <p:cNvPr id="10" name="Text 8"/>
          <p:cNvSpPr/>
          <p:nvPr/>
        </p:nvSpPr>
        <p:spPr>
          <a:xfrm>
            <a:off x="5456479" y="5316673"/>
            <a:ext cx="6524563" cy="749808"/>
          </a:xfrm>
          <a:prstGeom prst="rect">
            <a:avLst/>
          </a:prstGeom>
          <a:solidFill>
            <a:srgbClr val="DCE6F3"/>
          </a:solidFill>
          <a:ln w="57150">
            <a:solidFill>
              <a:schemeClr val="accent2"/>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lIns="1524" tIns="1524" rIns="1524" bIns="1524" rtlCol="0" anchor="ctr">
            <a:normAutofit lnSpcReduction="10000"/>
          </a:bodyPr>
          <a:lstStyle/>
          <a:p>
            <a:pPr marL="742950" lvl="1" indent="-285750">
              <a:buFont typeface="Wingdings" panose="05000000000000000000" pitchFamily="2" charset="2"/>
              <a:buChar char="q"/>
            </a:pPr>
            <a:r>
              <a:rPr lang="en-US" sz="1750" b="1" dirty="0">
                <a:solidFill>
                  <a:srgbClr val="082A5E"/>
                </a:solidFill>
                <a:latin typeface="Gotham Medium" panose="02000604030000020004"/>
                <a:cs typeface="Arial" pitchFamily="34" charset="-120"/>
              </a:rPr>
              <a:t>Truth can expose the heart before it changes the heart.</a:t>
            </a:r>
          </a:p>
          <a:p>
            <a:pPr marL="742950" lvl="1" indent="-285750">
              <a:buFont typeface="Wingdings" panose="05000000000000000000" pitchFamily="2" charset="2"/>
              <a:buChar char="q"/>
            </a:pPr>
            <a:r>
              <a:rPr lang="en-US" sz="1750" b="1" dirty="0">
                <a:solidFill>
                  <a:srgbClr val="082A5E"/>
                </a:solidFill>
                <a:latin typeface="Gotham Medium" panose="02000604030000020004"/>
                <a:cs typeface="Arial" pitchFamily="34" charset="-120"/>
              </a:rPr>
              <a:t>When believers look to Christ, suffering loses the final word.</a:t>
            </a:r>
          </a:p>
          <a:p>
            <a:pPr marL="742950" lvl="1" indent="-285750">
              <a:buFont typeface="Wingdings" panose="05000000000000000000" pitchFamily="2" charset="2"/>
              <a:buChar char="q"/>
            </a:pPr>
            <a:r>
              <a:rPr lang="en-US" sz="1750" b="1" dirty="0">
                <a:solidFill>
                  <a:srgbClr val="082A5E"/>
                </a:solidFill>
                <a:latin typeface="Gotham Medium" panose="02000604030000020004"/>
                <a:cs typeface="Arial" pitchFamily="34" charset="-120"/>
              </a:rPr>
              <a:t>His final witness was prayer, trust, and forgiveness.</a:t>
            </a:r>
          </a:p>
        </p:txBody>
      </p:sp>
      <p:sp>
        <p:nvSpPr>
          <p:cNvPr id="17" name="TextBox 16">
            <a:extLst>
              <a:ext uri="{FF2B5EF4-FFF2-40B4-BE49-F238E27FC236}">
                <a16:creationId xmlns:a16="http://schemas.microsoft.com/office/drawing/2014/main" id="{9AFB3431-4D90-3A05-2946-93283134C470}"/>
              </a:ext>
            </a:extLst>
          </p:cNvPr>
          <p:cNvSpPr txBox="1"/>
          <p:nvPr/>
        </p:nvSpPr>
        <p:spPr>
          <a:xfrm>
            <a:off x="5372523" y="998333"/>
            <a:ext cx="6692477" cy="4216539"/>
          </a:xfrm>
          <a:prstGeom prst="rect">
            <a:avLst/>
          </a:prstGeom>
          <a:solidFill>
            <a:srgbClr val="FFFFFF"/>
          </a:solidFill>
        </p:spPr>
        <p:txBody>
          <a:bodyPr wrap="square">
            <a:spAutoFit/>
          </a:bodyPr>
          <a:lstStyle/>
          <a:p>
            <a:pPr algn="l"/>
            <a:r>
              <a:rPr lang="en-US" b="1" i="0" u="none" strike="noStrike" baseline="0" dirty="0">
                <a:solidFill>
                  <a:srgbClr val="000000"/>
                </a:solidFill>
                <a:latin typeface="Gotham Medium" panose="02000604030000020004"/>
              </a:rPr>
              <a:t>54 When they heard these things, they were cut to the heart, and they gnashed on him with their teeth.</a:t>
            </a:r>
            <a:r>
              <a:rPr lang="en-US" sz="400" b="1" i="0" u="none" strike="noStrike" baseline="0" dirty="0">
                <a:solidFill>
                  <a:srgbClr val="000000"/>
                </a:solidFill>
                <a:latin typeface="Gotham Medium" panose="02000604030000020004"/>
              </a:rPr>
              <a:t> </a:t>
            </a:r>
          </a:p>
          <a:p>
            <a:pPr algn="l"/>
            <a:endParaRPr lang="en-US" sz="400" b="1" i="0" u="none" strike="noStrike" baseline="0" dirty="0">
              <a:solidFill>
                <a:srgbClr val="000000"/>
              </a:solidFill>
              <a:latin typeface="Gotham Medium" panose="02000604030000020004"/>
            </a:endParaRPr>
          </a:p>
          <a:p>
            <a:pPr algn="l"/>
            <a:r>
              <a:rPr lang="en-US" b="1" i="0" u="none" strike="noStrike" baseline="0" dirty="0">
                <a:solidFill>
                  <a:srgbClr val="000000"/>
                </a:solidFill>
                <a:latin typeface="Gotham Medium" panose="02000604030000020004"/>
              </a:rPr>
              <a:t>55 But he, being full of the Holy Ghost, looked up </a:t>
            </a:r>
            <a:r>
              <a:rPr lang="en-US" b="1" i="0" u="none" strike="noStrike" baseline="0" dirty="0" err="1">
                <a:solidFill>
                  <a:srgbClr val="000000"/>
                </a:solidFill>
                <a:latin typeface="Gotham Medium" panose="02000604030000020004"/>
              </a:rPr>
              <a:t>stedfastly</a:t>
            </a:r>
            <a:r>
              <a:rPr lang="en-US" b="1" i="0" u="none" strike="noStrike" baseline="0" dirty="0">
                <a:solidFill>
                  <a:srgbClr val="000000"/>
                </a:solidFill>
                <a:latin typeface="Gotham Medium" panose="02000604030000020004"/>
              </a:rPr>
              <a:t> into heaven, and saw the glory of God, and Jesus standing on the right hand of God, 56 And said, Behold, I see the heavens opened, and the Son of man standing on the right hand of God.</a:t>
            </a:r>
            <a:endParaRPr lang="en-US" sz="400" b="1" i="0" u="none" strike="noStrike" baseline="0" dirty="0">
              <a:solidFill>
                <a:srgbClr val="000000"/>
              </a:solidFill>
              <a:latin typeface="Gotham Medium" panose="02000604030000020004"/>
            </a:endParaRPr>
          </a:p>
          <a:p>
            <a:pPr algn="l"/>
            <a:endParaRPr lang="en-US" sz="400" b="1" i="0" u="none" strike="noStrike" baseline="0" dirty="0">
              <a:solidFill>
                <a:srgbClr val="000000"/>
              </a:solidFill>
              <a:latin typeface="Gotham Medium" panose="02000604030000020004"/>
            </a:endParaRPr>
          </a:p>
          <a:p>
            <a:pPr algn="l"/>
            <a:r>
              <a:rPr lang="en-US" b="1" i="0" u="none" strike="noStrike" baseline="0" dirty="0">
                <a:solidFill>
                  <a:srgbClr val="000000"/>
                </a:solidFill>
                <a:latin typeface="Gotham Medium" panose="02000604030000020004"/>
              </a:rPr>
              <a:t>57 Then they cried out with a loud voice, and stopped their ears, and ran upon him with one accord, 58 And cast him out of the city, and stoned him: and the witnesses laid down their clothes at a young man’s feet, whose name was Saul.</a:t>
            </a:r>
            <a:endParaRPr lang="en-US" sz="400" b="1" i="0" u="none" strike="noStrike" baseline="0" dirty="0">
              <a:solidFill>
                <a:srgbClr val="000000"/>
              </a:solidFill>
              <a:latin typeface="Gotham Medium" panose="02000604030000020004"/>
            </a:endParaRPr>
          </a:p>
          <a:p>
            <a:pPr algn="l"/>
            <a:endParaRPr lang="en-US" sz="400" b="1" i="0" u="none" strike="noStrike" baseline="0" dirty="0">
              <a:solidFill>
                <a:srgbClr val="000000"/>
              </a:solidFill>
              <a:latin typeface="Gotham Medium" panose="02000604030000020004"/>
            </a:endParaRPr>
          </a:p>
          <a:p>
            <a:pPr algn="l"/>
            <a:r>
              <a:rPr lang="en-US" b="1" i="0" u="none" strike="noStrike" baseline="0" dirty="0">
                <a:solidFill>
                  <a:srgbClr val="000000"/>
                </a:solidFill>
                <a:latin typeface="Gotham Medium" panose="02000604030000020004"/>
              </a:rPr>
              <a:t>59 And they stoned Stephen, calling upon God, and saying, Lord Jesus, receive my spirit.</a:t>
            </a:r>
            <a:r>
              <a:rPr lang="en-US" sz="400" b="1" i="0" u="none" strike="noStrike" baseline="0" dirty="0">
                <a:solidFill>
                  <a:srgbClr val="000000"/>
                </a:solidFill>
                <a:latin typeface="Gotham Medium" panose="02000604030000020004"/>
              </a:rPr>
              <a:t> </a:t>
            </a:r>
          </a:p>
          <a:p>
            <a:pPr algn="l"/>
            <a:endParaRPr lang="en-US" sz="400" b="1" i="0" u="none" strike="noStrike" baseline="0" dirty="0">
              <a:solidFill>
                <a:srgbClr val="000000"/>
              </a:solidFill>
              <a:latin typeface="Gotham Medium" panose="02000604030000020004"/>
            </a:endParaRPr>
          </a:p>
          <a:p>
            <a:pPr algn="l"/>
            <a:r>
              <a:rPr lang="en-US" b="1" i="0" u="none" strike="noStrike" baseline="0" dirty="0">
                <a:solidFill>
                  <a:srgbClr val="000000"/>
                </a:solidFill>
                <a:latin typeface="Gotham Medium" panose="02000604030000020004"/>
              </a:rPr>
              <a:t>60 And he kneeled down, and cried with a loud voice, Lord, lay not this sin to their charge. And when he had said this, he fell asleep.</a:t>
            </a:r>
            <a:endParaRPr lang="en-US" sz="3200" dirty="0">
              <a:latin typeface="Gotham Medium" panose="02000604030000020004"/>
            </a:endParaRPr>
          </a:p>
        </p:txBody>
      </p:sp>
      <p:sp>
        <p:nvSpPr>
          <p:cNvPr id="19" name="Text 1">
            <a:extLst>
              <a:ext uri="{FF2B5EF4-FFF2-40B4-BE49-F238E27FC236}">
                <a16:creationId xmlns:a16="http://schemas.microsoft.com/office/drawing/2014/main" id="{29E3DC9D-DCCB-B456-70E6-7AAA01F54730}"/>
              </a:ext>
            </a:extLst>
          </p:cNvPr>
          <p:cNvSpPr/>
          <p:nvPr/>
        </p:nvSpPr>
        <p:spPr>
          <a:xfrm>
            <a:off x="8229600" y="82296"/>
            <a:ext cx="3794760" cy="274320"/>
          </a:xfrm>
          <a:prstGeom prst="rect">
            <a:avLst/>
          </a:prstGeom>
          <a:noFill/>
          <a:ln/>
        </p:spPr>
        <p:txBody>
          <a:bodyPr wrap="square" rtlCol="0" anchor="ctr"/>
          <a:lstStyle/>
          <a:p>
            <a:pPr algn="ctr" defTabSz="642947"/>
            <a:r>
              <a:rPr lang="en-US" b="1" i="1" cap="small" dirty="0">
                <a:solidFill>
                  <a:srgbClr val="002060"/>
                </a:solidFill>
                <a:latin typeface="Gotham Medium" panose="02000604030000020004"/>
                <a:sym typeface="Chalkduster"/>
              </a:rPr>
              <a:t>STEPHEN, UNWAVERING MARTYR</a:t>
            </a:r>
          </a:p>
        </p:txBody>
      </p:sp>
      <p:pic>
        <p:nvPicPr>
          <p:cNvPr id="23" name="Picture 22">
            <a:extLst>
              <a:ext uri="{FF2B5EF4-FFF2-40B4-BE49-F238E27FC236}">
                <a16:creationId xmlns:a16="http://schemas.microsoft.com/office/drawing/2014/main" id="{5436EFBB-23C1-7C69-6988-668320FF7606}"/>
              </a:ext>
            </a:extLst>
          </p:cNvPr>
          <p:cNvPicPr>
            <a:picLocks noChangeAspect="1"/>
          </p:cNvPicPr>
          <p:nvPr/>
        </p:nvPicPr>
        <p:blipFill>
          <a:blip r:embed="rId3"/>
          <a:stretch>
            <a:fillRect/>
          </a:stretch>
        </p:blipFill>
        <p:spPr>
          <a:xfrm>
            <a:off x="781486" y="2328928"/>
            <a:ext cx="3837637" cy="3581322"/>
          </a:xfrm>
          <a:prstGeom prst="roundRect">
            <a:avLst>
              <a:gd name="adj" fmla="val 8594"/>
            </a:avLst>
          </a:prstGeom>
          <a:solidFill>
            <a:srgbClr val="FFFFFF">
              <a:shade val="85000"/>
            </a:srgbClr>
          </a:solidFill>
          <a:ln>
            <a:noFill/>
          </a:ln>
          <a:effectLst>
            <a:outerShdw blurRad="57785" dist="33020" dir="3180000" algn="ctr">
              <a:srgbClr val="000000">
                <a:alpha val="30000"/>
              </a:srgbClr>
            </a:outerShdw>
            <a:reflection blurRad="12700" stA="38000" endPos="28000" dist="5000" dir="5400000" sy="-100000" algn="bl" rotWithShape="0"/>
          </a:effectLst>
          <a:scene3d>
            <a:camera prst="orthographicFront">
              <a:rot lat="0" lon="0" rev="0"/>
            </a:camera>
            <a:lightRig rig="brightRoom" dir="t">
              <a:rot lat="0" lon="0" rev="600000"/>
            </a:lightRig>
          </a:scene3d>
          <a:sp3d prstMaterial="metal">
            <a:bevelT w="38100" h="57150" prst="angle"/>
          </a:sp3d>
        </p:spPr>
      </p:pic>
      <p:sp>
        <p:nvSpPr>
          <p:cNvPr id="25" name="Text 8">
            <a:extLst>
              <a:ext uri="{FF2B5EF4-FFF2-40B4-BE49-F238E27FC236}">
                <a16:creationId xmlns:a16="http://schemas.microsoft.com/office/drawing/2014/main" id="{9CEC285E-1CD1-0E07-484D-435FF8B716E4}"/>
              </a:ext>
            </a:extLst>
          </p:cNvPr>
          <p:cNvSpPr/>
          <p:nvPr/>
        </p:nvSpPr>
        <p:spPr>
          <a:xfrm>
            <a:off x="557068" y="1440271"/>
            <a:ext cx="4286473" cy="665334"/>
          </a:xfrm>
          <a:prstGeom prst="rect">
            <a:avLst/>
          </a:prstGeom>
          <a:solidFill>
            <a:srgbClr val="DCE6F3"/>
          </a:solidFill>
          <a:ln w="57150">
            <a:solidFill>
              <a:schemeClr val="accent2"/>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lIns="1524" tIns="1524" rIns="1524" bIns="1524" rtlCol="0" anchor="ctr">
            <a:normAutofit fontScale="70000" lnSpcReduction="20000"/>
          </a:bodyPr>
          <a:lstStyle/>
          <a:p>
            <a:pPr marL="182880"/>
            <a:r>
              <a:rPr lang="en-US" sz="1750" b="1" dirty="0">
                <a:solidFill>
                  <a:srgbClr val="082A5E"/>
                </a:solidFill>
                <a:latin typeface="Gotham Medium" panose="02000604030000020004"/>
                <a:cs typeface="Arial" pitchFamily="34" charset="-120"/>
              </a:rPr>
              <a:t>Stephen’s final moments reveal true discipleship. Though rejected on earth, he was approved by heaven. Facing death, he trusted Jesus, forgave his killers, and showed that Christlike faith speaks truth, trusts God, and extends mercy under suffering.</a:t>
            </a:r>
          </a:p>
        </p:txBody>
      </p:sp>
      <p:sp>
        <p:nvSpPr>
          <p:cNvPr id="5" name="Shape 3"/>
          <p:cNvSpPr/>
          <p:nvPr/>
        </p:nvSpPr>
        <p:spPr>
          <a:xfrm>
            <a:off x="305" y="6332438"/>
            <a:ext cx="12191695" cy="384048"/>
          </a:xfrm>
          <a:prstGeom prst="rect">
            <a:avLst/>
          </a:prstGeom>
          <a:solidFill>
            <a:srgbClr val="B55208"/>
          </a:solidFill>
          <a:ln w="12700">
            <a:solidFill>
              <a:srgbClr val="B55208"/>
            </a:solidFill>
            <a:prstDash val="solid"/>
          </a:ln>
        </p:spPr>
        <p:txBody>
          <a:bodyPr/>
          <a:lstStyle/>
          <a:p>
            <a:endParaRPr lang="en-US">
              <a:latin typeface="Gotham Medium" panose="02000604030000020004"/>
            </a:endParaRPr>
          </a:p>
        </p:txBody>
      </p:sp>
      <p:sp>
        <p:nvSpPr>
          <p:cNvPr id="21" name="Slide Number Placeholder 1">
            <a:extLst>
              <a:ext uri="{FF2B5EF4-FFF2-40B4-BE49-F238E27FC236}">
                <a16:creationId xmlns:a16="http://schemas.microsoft.com/office/drawing/2014/main" id="{F00F87BA-9A82-8A60-921A-7C5C916A35A8}"/>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8</a:t>
            </a:fld>
            <a:endParaRPr lang="en-US" sz="1200" dirty="0">
              <a:solidFill>
                <a:schemeClr val="bg1"/>
              </a:solidFill>
              <a:latin typeface="Arial Black" panose="020B0A040201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Line 10">
            <a:extLst>
              <a:ext uri="{FF2B5EF4-FFF2-40B4-BE49-F238E27FC236}">
                <a16:creationId xmlns:a16="http://schemas.microsoft.com/office/drawing/2014/main" id="{291BD761-4788-473E-B4D5-337F7713CAC6}"/>
              </a:ext>
            </a:extLst>
          </p:cNvPr>
          <p:cNvSpPr>
            <a:spLocks noChangeShapeType="1"/>
          </p:cNvSpPr>
          <p:nvPr/>
        </p:nvSpPr>
        <p:spPr bwMode="auto">
          <a:xfrm>
            <a:off x="-390492" y="586151"/>
            <a:ext cx="13256362" cy="0"/>
          </a:xfrm>
          <a:prstGeom prst="line">
            <a:avLst/>
          </a:prstGeom>
          <a:ln w="76200">
            <a:solidFill>
              <a:srgbClr val="002060"/>
            </a:solidFill>
            <a:headEnd/>
            <a:tailEnd/>
          </a:ln>
          <a:scene3d>
            <a:camera prst="orthographicFront"/>
            <a:lightRig rig="threePt" dir="t"/>
          </a:scene3d>
          <a:sp3d>
            <a:bevelT prst="relaxedInset"/>
          </a:sp3d>
        </p:spPr>
        <p:style>
          <a:lnRef idx="3">
            <a:schemeClr val="dk1"/>
          </a:lnRef>
          <a:fillRef idx="0">
            <a:schemeClr val="dk1"/>
          </a:fillRef>
          <a:effectRef idx="2">
            <a:schemeClr val="dk1"/>
          </a:effectRef>
          <a:fontRef idx="minor">
            <a:schemeClr val="tx1"/>
          </a:fontRef>
        </p:style>
        <p:txBody>
          <a:bodyPr lIns="64291" tIns="32146" rIns="64291" bIns="32146"/>
          <a:lstStyle/>
          <a:p>
            <a:pPr algn="l"/>
            <a:endParaRPr lang="en-US" sz="1400" dirty="0">
              <a:solidFill>
                <a:schemeClr val="bg1"/>
              </a:solidFill>
              <a:latin typeface="Gotham Medium" panose="02000604030000020004"/>
            </a:endParaRPr>
          </a:p>
        </p:txBody>
      </p:sp>
      <p:sp>
        <p:nvSpPr>
          <p:cNvPr id="18" name="Rectangle 17">
            <a:extLst>
              <a:ext uri="{FF2B5EF4-FFF2-40B4-BE49-F238E27FC236}">
                <a16:creationId xmlns:a16="http://schemas.microsoft.com/office/drawing/2014/main" id="{31BEEB90-7597-4769-AB1C-7A08AF233D8D}"/>
              </a:ext>
            </a:extLst>
          </p:cNvPr>
          <p:cNvSpPr/>
          <p:nvPr/>
        </p:nvSpPr>
        <p:spPr>
          <a:xfrm>
            <a:off x="217378" y="781050"/>
            <a:ext cx="10984022" cy="5256598"/>
          </a:xfrm>
          <a:prstGeom prst="rec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marL="182880">
              <a:lnSpc>
                <a:spcPct val="107000"/>
              </a:lnSpc>
            </a:pPr>
            <a:r>
              <a:rPr lang="en-US" sz="2400" b="1" dirty="0">
                <a:solidFill>
                  <a:schemeClr val="accent2"/>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Apply the Message: </a:t>
            </a:r>
            <a:r>
              <a:rPr lang="en-US" sz="2000" b="1" dirty="0">
                <a:solidFill>
                  <a:schemeClr val="accent2"/>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Opposition cannot stand in the way of what God is doing.</a:t>
            </a:r>
          </a:p>
          <a:p>
            <a:pPr marL="182880">
              <a:lnSpc>
                <a:spcPct val="107000"/>
              </a:lnSpc>
            </a:pPr>
            <a:r>
              <a:rPr lang="en-US" sz="2400" b="1" u="sng" cap="small"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More Than Results</a:t>
            </a:r>
          </a:p>
          <a:p>
            <a:pPr lvl="1">
              <a:lnSpc>
                <a:spcPct val="107000"/>
              </a:lnSpc>
            </a:pPr>
            <a:r>
              <a:rPr lang="en-US" sz="16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“What a waste!” Can you remember a time that you heard or said these words? Perhaps it was about an unwise purchase or some unused food being thrown away.</a:t>
            </a:r>
            <a:endParaRPr lang="en-US" sz="4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a:p>
            <a:pPr lvl="1">
              <a:lnSpc>
                <a:spcPct val="107000"/>
              </a:lnSpc>
            </a:pPr>
            <a:endParaRPr lang="en-US" sz="4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a:p>
            <a:pPr lvl="1">
              <a:lnSpc>
                <a:spcPct val="107000"/>
              </a:lnSpc>
            </a:pPr>
            <a:r>
              <a:rPr lang="en-US" sz="16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Sometimes we say things like this about a human life when tragedy strikes. We might be tempted to look at Stephen’s horrific death and say, “What a waste!” He had so much potential. He was selected as a leader in the church in Jerusalem. He was recognized for his ability to serve others in desperate need. And he was killed before his time by opponents who made up false charges. They should have recognized the source of his wisdom was from God!</a:t>
            </a:r>
            <a:endParaRPr lang="en-US" sz="4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a:p>
            <a:pPr lvl="1">
              <a:lnSpc>
                <a:spcPct val="107000"/>
              </a:lnSpc>
            </a:pPr>
            <a:endParaRPr lang="en-US" sz="4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a:p>
            <a:pPr lvl="1">
              <a:lnSpc>
                <a:spcPct val="107000"/>
              </a:lnSpc>
            </a:pPr>
            <a:r>
              <a:rPr lang="en-US" sz="16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Our society is often driven by bottom lines and the question “What have you done for me lately?” But the story of Stephen  encourages us to ponder more deeply. If Stephen’s encounter with the Sanhedrin were evaluated for its immediate results, then we would consider it a failure. He preached the sermon of his life, but to what end? No fanfare—not even a single convert. His audience murdered him for bearing witness to the truth. If results were the only criterion, then “failure” could be the only reasonable judgment.</a:t>
            </a:r>
            <a:endParaRPr lang="en-US" sz="4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a:p>
            <a:pPr lvl="1">
              <a:lnSpc>
                <a:spcPct val="107000"/>
              </a:lnSpc>
            </a:pPr>
            <a:endParaRPr lang="en-US" sz="4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endParaRPr>
          </a:p>
          <a:p>
            <a:pPr lvl="1">
              <a:lnSpc>
                <a:spcPct val="107000"/>
              </a:lnSpc>
            </a:pPr>
            <a:r>
              <a:rPr lang="en-US" sz="1600" b="1" dirty="0">
                <a:solidFill>
                  <a:srgbClr val="002060"/>
                </a:solidFill>
                <a:effectLst>
                  <a:outerShdw blurRad="38100" dist="38100" dir="2700000" algn="tl">
                    <a:srgbClr val="000000">
                      <a:alpha val="43137"/>
                    </a:srgbClr>
                  </a:outerShdw>
                </a:effectLst>
                <a:latin typeface="Gotham Medium" panose="02000604030000020004"/>
                <a:ea typeface="Calibri" panose="020F0502020204030204" pitchFamily="34" charset="0"/>
                <a:cs typeface="Times New Roman" panose="02020603050405020304" pitchFamily="18" charset="0"/>
              </a:rPr>
              <a:t>But in God’s eyes, Stephen’s life and testimony are not a waste. God values virtue, not only results. God sees our character, even  when we fail to achieve the results that we expected. Stephen’s witness has value apart from whatever consequences came. Sometimes people full of faith, grace, and the Holy Spirit are still overcome by their enemies. “You shall receive power”— Jesus’ promise in Acts 1:8—does not mean, “You will always win.” The gospel does not depend only on the results we achieve.</a:t>
            </a:r>
          </a:p>
        </p:txBody>
      </p:sp>
      <p:sp>
        <p:nvSpPr>
          <p:cNvPr id="21" name="Rectangle 20">
            <a:extLst>
              <a:ext uri="{FF2B5EF4-FFF2-40B4-BE49-F238E27FC236}">
                <a16:creationId xmlns:a16="http://schemas.microsoft.com/office/drawing/2014/main" id="{A04F92F1-B4CA-4743-9C01-4E7D2D34F37C}"/>
              </a:ext>
            </a:extLst>
          </p:cNvPr>
          <p:cNvSpPr/>
          <p:nvPr/>
        </p:nvSpPr>
        <p:spPr>
          <a:xfrm>
            <a:off x="217377" y="19492"/>
            <a:ext cx="2532333" cy="51223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a:spAutoFit/>
          </a:bodyPr>
          <a:lstStyle/>
          <a:p>
            <a:pPr algn="l"/>
            <a:r>
              <a:rPr lang="en-US" sz="2800" b="1" dirty="0">
                <a:solidFill>
                  <a:srgbClr val="002060"/>
                </a:solidFill>
                <a:latin typeface="Gotham Medium" panose="02000604030000020004"/>
              </a:rPr>
              <a:t>CONCLUSION:</a:t>
            </a:r>
            <a:endParaRPr lang="en-US" sz="2000" b="1" dirty="0">
              <a:solidFill>
                <a:srgbClr val="002060"/>
              </a:solidFill>
              <a:latin typeface="Gotham Medium" panose="02000604030000020004"/>
            </a:endParaRPr>
          </a:p>
        </p:txBody>
      </p:sp>
      <p:sp>
        <p:nvSpPr>
          <p:cNvPr id="5" name="Text 1">
            <a:extLst>
              <a:ext uri="{FF2B5EF4-FFF2-40B4-BE49-F238E27FC236}">
                <a16:creationId xmlns:a16="http://schemas.microsoft.com/office/drawing/2014/main" id="{0F39EF33-6E6A-8EA2-0169-A4B5093D5E3D}"/>
              </a:ext>
            </a:extLst>
          </p:cNvPr>
          <p:cNvSpPr/>
          <p:nvPr/>
        </p:nvSpPr>
        <p:spPr>
          <a:xfrm>
            <a:off x="8235706" y="138449"/>
            <a:ext cx="3794760" cy="274320"/>
          </a:xfrm>
          <a:prstGeom prst="rect">
            <a:avLst/>
          </a:prstGeom>
          <a:noFill/>
          <a:ln/>
        </p:spPr>
        <p:txBody>
          <a:bodyPr wrap="square" rtlCol="0" anchor="ctr"/>
          <a:lstStyle/>
          <a:p>
            <a:pPr algn="ctr" defTabSz="642947"/>
            <a:r>
              <a:rPr lang="en-US" b="1" i="1" cap="small" dirty="0">
                <a:solidFill>
                  <a:srgbClr val="002060"/>
                </a:solidFill>
                <a:latin typeface="Gotham Medium" panose="02000604030000020004"/>
                <a:sym typeface="Chalkduster"/>
              </a:rPr>
              <a:t>STEPHEN, UNWAVERING MARTYR</a:t>
            </a:r>
          </a:p>
        </p:txBody>
      </p:sp>
      <p:sp>
        <p:nvSpPr>
          <p:cNvPr id="7" name="Slide Number Placeholder 1">
            <a:extLst>
              <a:ext uri="{FF2B5EF4-FFF2-40B4-BE49-F238E27FC236}">
                <a16:creationId xmlns:a16="http://schemas.microsoft.com/office/drawing/2014/main" id="{5C0DE9DE-4933-5F71-D729-23626195DC1D}"/>
              </a:ext>
            </a:extLst>
          </p:cNvPr>
          <p:cNvSpPr txBox="1">
            <a:spLocks/>
          </p:cNvSpPr>
          <p:nvPr/>
        </p:nvSpPr>
        <p:spPr>
          <a:xfrm>
            <a:off x="10620895" y="6473952"/>
            <a:ext cx="131202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200" smtClean="0">
                <a:solidFill>
                  <a:schemeClr val="bg1"/>
                </a:solidFill>
                <a:latin typeface="Arial Black" panose="020B0A04020102020204" pitchFamily="34" charset="0"/>
              </a:rPr>
              <a:pPr algn="r"/>
              <a:t>9</a:t>
            </a:fld>
            <a:endParaRPr lang="en-US" sz="12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2312448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Retrospect</Template>
  <TotalTime>0</TotalTime>
  <Words>7796</Words>
  <Application>Microsoft Office PowerPoint</Application>
  <PresentationFormat>Widescreen</PresentationFormat>
  <Paragraphs>369</Paragraphs>
  <Slides>14</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Gotham Medium</vt:lpstr>
      <vt:lpstr>Helvetica Neue</vt:lpstr>
      <vt:lpstr>Aptos</vt:lpstr>
      <vt:lpstr>Arial</vt:lpstr>
      <vt:lpstr>Arial Black</vt:lpstr>
      <vt:lpstr>Calibri</vt:lpstr>
      <vt:lpstr>Calibri Light</vt:lpstr>
      <vt:lpstr>Wingdings</vt:lpstr>
      <vt:lpstr>Retrospect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Bible Study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Stephen, Unwavering Martyr</dc:title>
  <dc:subject>Bible Study Lesson 10 - Stephen, Unwavering Martyr</dc:subject>
  <dc:creator>Stanford W. Bowman Jr.</dc:creator>
  <cp:lastModifiedBy>Stanford Bowman</cp:lastModifiedBy>
  <cp:revision>3</cp:revision>
  <dcterms:created xsi:type="dcterms:W3CDTF">2026-08-02T19:41:07Z</dcterms:created>
  <dcterms:modified xsi:type="dcterms:W3CDTF">2026-08-05T00:02:45Z</dcterms:modified>
</cp:coreProperties>
</file>