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2" r:id="rId1"/>
  </p:sldMasterIdLst>
  <p:notesMasterIdLst>
    <p:notesMasterId r:id="rId26"/>
  </p:notesMasterIdLst>
  <p:sldIdLst>
    <p:sldId id="269" r:id="rId2"/>
    <p:sldId id="308" r:id="rId3"/>
    <p:sldId id="307" r:id="rId4"/>
    <p:sldId id="313" r:id="rId5"/>
    <p:sldId id="496" r:id="rId6"/>
    <p:sldId id="290" r:id="rId7"/>
    <p:sldId id="303" r:id="rId8"/>
    <p:sldId id="520" r:id="rId9"/>
    <p:sldId id="521" r:id="rId10"/>
    <p:sldId id="522" r:id="rId11"/>
    <p:sldId id="524" r:id="rId12"/>
    <p:sldId id="509" r:id="rId13"/>
    <p:sldId id="515" r:id="rId14"/>
    <p:sldId id="507" r:id="rId15"/>
    <p:sldId id="464" r:id="rId16"/>
    <p:sldId id="511" r:id="rId17"/>
    <p:sldId id="431" r:id="rId18"/>
    <p:sldId id="432" r:id="rId19"/>
    <p:sldId id="513" r:id="rId20"/>
    <p:sldId id="518" r:id="rId21"/>
    <p:sldId id="493" r:id="rId22"/>
    <p:sldId id="517" r:id="rId23"/>
    <p:sldId id="523" r:id="rId24"/>
    <p:sldId id="519" r:id="rId25"/>
  </p:sldIdLst>
  <p:sldSz cx="12192000" cy="6858000"/>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18DEF9-3C2F-4505-96AD-37742C7D66DA}" v="391" dt="2026-06-18T17:38:23.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28229" autoAdjust="0"/>
  </p:normalViewPr>
  <p:slideViewPr>
    <p:cSldViewPr snapToGrid="0">
      <p:cViewPr varScale="1">
        <p:scale>
          <a:sx n="29" d="100"/>
          <a:sy n="29" d="100"/>
        </p:scale>
        <p:origin x="5870" y="19"/>
      </p:cViewPr>
      <p:guideLst/>
    </p:cSldViewPr>
  </p:slideViewPr>
  <p:outlineViewPr>
    <p:cViewPr>
      <p:scale>
        <a:sx n="33" d="100"/>
        <a:sy n="33" d="100"/>
      </p:scale>
      <p:origin x="0" y="0"/>
    </p:cViewPr>
  </p:outlineViewPr>
  <p:notesTextViewPr>
    <p:cViewPr>
      <p:scale>
        <a:sx n="3" d="2"/>
        <a:sy n="3" d="2"/>
      </p:scale>
      <p:origin x="0" y="-11808"/>
    </p:cViewPr>
  </p:notesTextViewPr>
  <p:sorterViewPr>
    <p:cViewPr>
      <p:scale>
        <a:sx n="100" d="100"/>
        <a:sy n="100" d="100"/>
      </p:scale>
      <p:origin x="0" y="-423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ford Bowman" userId="6ede3e4e1afbea80" providerId="LiveId" clId="{5E8558FB-9D60-4710-A493-61EB11744BF7}"/>
    <pc:docChg chg="undo redo custSel addSld delSld modSld sldOrd modNotesMaster">
      <pc:chgData name="Stanford Bowman" userId="6ede3e4e1afbea80" providerId="LiveId" clId="{5E8558FB-9D60-4710-A493-61EB11744BF7}" dt="2026-06-18T17:40:11.791" v="2037" actId="6549"/>
      <pc:docMkLst>
        <pc:docMk/>
      </pc:docMkLst>
      <pc:sldChg chg="addSp delSp modSp mod delDesignElem modNotes modNotesTx">
        <pc:chgData name="Stanford Bowman" userId="6ede3e4e1afbea80" providerId="LiveId" clId="{5E8558FB-9D60-4710-A493-61EB11744BF7}" dt="2026-06-18T16:29:46.877" v="1662" actId="20577"/>
        <pc:sldMkLst>
          <pc:docMk/>
          <pc:sldMk cId="1224325169" sldId="269"/>
        </pc:sldMkLst>
        <pc:spChg chg="mod">
          <ac:chgData name="Stanford Bowman" userId="6ede3e4e1afbea80" providerId="LiveId" clId="{5E8558FB-9D60-4710-A493-61EB11744BF7}" dt="2026-06-18T15:22:31.227" v="1594" actId="1076"/>
          <ac:spMkLst>
            <pc:docMk/>
            <pc:sldMk cId="1224325169" sldId="269"/>
            <ac:spMk id="2" creationId="{22485D04-ECD1-4504-A279-3A0C3B378B8E}"/>
          </ac:spMkLst>
        </pc:spChg>
        <pc:spChg chg="mod">
          <ac:chgData name="Stanford Bowman" userId="6ede3e4e1afbea80" providerId="LiveId" clId="{5E8558FB-9D60-4710-A493-61EB11744BF7}" dt="2026-06-18T12:15:24.560" v="317" actId="121"/>
          <ac:spMkLst>
            <pc:docMk/>
            <pc:sldMk cId="1224325169" sldId="269"/>
            <ac:spMk id="3" creationId="{BD819F24-11D8-4D4D-82E9-F811469BA3E5}"/>
          </ac:spMkLst>
        </pc:spChg>
        <pc:spChg chg="mod">
          <ac:chgData name="Stanford Bowman" userId="6ede3e4e1afbea80" providerId="LiveId" clId="{5E8558FB-9D60-4710-A493-61EB11744BF7}" dt="2026-06-18T14:31:22.328" v="1254"/>
          <ac:spMkLst>
            <pc:docMk/>
            <pc:sldMk cId="1224325169" sldId="269"/>
            <ac:spMk id="5" creationId="{69BCB339-1278-C99C-81D4-F8266DDC2FE9}"/>
          </ac:spMkLst>
        </pc:spChg>
        <pc:spChg chg="mod ord">
          <ac:chgData name="Stanford Bowman" userId="6ede3e4e1afbea80" providerId="LiveId" clId="{5E8558FB-9D60-4710-A493-61EB11744BF7}" dt="2026-06-18T15:23:05.079" v="1598" actId="1076"/>
          <ac:spMkLst>
            <pc:docMk/>
            <pc:sldMk cId="1224325169" sldId="269"/>
            <ac:spMk id="6" creationId="{B5F90739-77F1-0932-5B1D-097B75656159}"/>
          </ac:spMkLst>
        </pc:spChg>
        <pc:spChg chg="add mod ord">
          <ac:chgData name="Stanford Bowman" userId="6ede3e4e1afbea80" providerId="LiveId" clId="{5E8558FB-9D60-4710-A493-61EB11744BF7}" dt="2026-06-18T14:34:15.888" v="1279" actId="167"/>
          <ac:spMkLst>
            <pc:docMk/>
            <pc:sldMk cId="1224325169" sldId="269"/>
            <ac:spMk id="7" creationId="{F52CCB24-93E6-34E8-488C-074F47D272B1}"/>
          </ac:spMkLst>
        </pc:spChg>
        <pc:spChg chg="add mod">
          <ac:chgData name="Stanford Bowman" userId="6ede3e4e1afbea80" providerId="LiveId" clId="{5E8558FB-9D60-4710-A493-61EB11744BF7}" dt="2026-06-18T15:23:19.766" v="1600" actId="465"/>
          <ac:spMkLst>
            <pc:docMk/>
            <pc:sldMk cId="1224325169" sldId="269"/>
            <ac:spMk id="8" creationId="{E5F6BC4E-E2A0-75CD-0440-90676A378DA3}"/>
          </ac:spMkLst>
        </pc:spChg>
        <pc:spChg chg="del">
          <ac:chgData name="Stanford Bowman" userId="6ede3e4e1afbea80" providerId="LiveId" clId="{5E8558FB-9D60-4710-A493-61EB11744BF7}" dt="2026-06-18T12:08:42.408" v="277"/>
          <ac:spMkLst>
            <pc:docMk/>
            <pc:sldMk cId="1224325169" sldId="269"/>
            <ac:spMk id="10" creationId="{8777B48D-7BF2-470D-876B-50CD5CC83EBA}"/>
          </ac:spMkLst>
        </pc:spChg>
        <pc:spChg chg="add mod">
          <ac:chgData name="Stanford Bowman" userId="6ede3e4e1afbea80" providerId="LiveId" clId="{5E8558FB-9D60-4710-A493-61EB11744BF7}" dt="2026-06-18T15:23:10.199" v="1599" actId="1076"/>
          <ac:spMkLst>
            <pc:docMk/>
            <pc:sldMk cId="1224325169" sldId="269"/>
            <ac:spMk id="10" creationId="{FC4A95F5-8094-2A44-E086-AE271F9B509D}"/>
          </ac:spMkLst>
        </pc:spChg>
        <pc:grpChg chg="del">
          <ac:chgData name="Stanford Bowman" userId="6ede3e4e1afbea80" providerId="LiveId" clId="{5E8558FB-9D60-4710-A493-61EB11744BF7}" dt="2026-06-18T12:08:42.408" v="277"/>
          <ac:grpSpMkLst>
            <pc:docMk/>
            <pc:sldMk cId="1224325169" sldId="269"/>
            <ac:grpSpMk id="12" creationId="{83DA8283-3FF4-47B3-9266-60768C743207}"/>
          </ac:grpSpMkLst>
        </pc:grpChg>
        <pc:picChg chg="add mod modCrop">
          <ac:chgData name="Stanford Bowman" userId="6ede3e4e1afbea80" providerId="LiveId" clId="{5E8558FB-9D60-4710-A493-61EB11744BF7}" dt="2026-06-18T14:35:09.783" v="1281" actId="18131"/>
          <ac:picMkLst>
            <pc:docMk/>
            <pc:sldMk cId="1224325169" sldId="269"/>
            <ac:picMk id="4" creationId="{E1B1664E-6F2D-AED4-E172-56CCFA54C692}"/>
          </ac:picMkLst>
        </pc:picChg>
        <pc:picChg chg="del">
          <ac:chgData name="Stanford Bowman" userId="6ede3e4e1afbea80" providerId="LiveId" clId="{5E8558FB-9D60-4710-A493-61EB11744BF7}" dt="2026-06-18T14:30:39.666" v="1242" actId="21"/>
          <ac:picMkLst>
            <pc:docMk/>
            <pc:sldMk cId="1224325169" sldId="269"/>
            <ac:picMk id="9" creationId="{41B819C6-A00D-E09C-6DD3-1101BD223678}"/>
          </ac:picMkLst>
        </pc:picChg>
      </pc:sldChg>
      <pc:sldChg chg="addSp modSp mod modNotesTx">
        <pc:chgData name="Stanford Bowman" userId="6ede3e4e1afbea80" providerId="LiveId" clId="{5E8558FB-9D60-4710-A493-61EB11744BF7}" dt="2026-06-18T14:43:04.243" v="1310"/>
        <pc:sldMkLst>
          <pc:docMk/>
          <pc:sldMk cId="302755266" sldId="290"/>
        </pc:sldMkLst>
        <pc:spChg chg="mod">
          <ac:chgData name="Stanford Bowman" userId="6ede3e4e1afbea80" providerId="LiveId" clId="{5E8558FB-9D60-4710-A493-61EB11744BF7}" dt="2026-06-18T14:42:39.010" v="1308" actId="2085"/>
          <ac:spMkLst>
            <pc:docMk/>
            <pc:sldMk cId="302755266" sldId="290"/>
            <ac:spMk id="4" creationId="{6B23B896-0450-1478-E8C2-3F855299224E}"/>
          </ac:spMkLst>
        </pc:spChg>
        <pc:spChg chg="mod">
          <ac:chgData name="Stanford Bowman" userId="6ede3e4e1afbea80" providerId="LiveId" clId="{5E8558FB-9D60-4710-A493-61EB11744BF7}" dt="2026-06-18T14:42:35.871" v="1307" actId="2085"/>
          <ac:spMkLst>
            <pc:docMk/>
            <pc:sldMk cId="302755266" sldId="290"/>
            <ac:spMk id="5" creationId="{30C654AB-A098-10F8-E65C-363BA0977DBC}"/>
          </ac:spMkLst>
        </pc:spChg>
        <pc:spChg chg="mod">
          <ac:chgData name="Stanford Bowman" userId="6ede3e4e1afbea80" providerId="LiveId" clId="{5E8558FB-9D60-4710-A493-61EB11744BF7}" dt="2026-06-18T12:21:51.747" v="408" actId="27636"/>
          <ac:spMkLst>
            <pc:docMk/>
            <pc:sldMk cId="302755266" sldId="290"/>
            <ac:spMk id="6" creationId="{A0671547-CD94-CEC5-CC74-8CEDAB88583F}"/>
          </ac:spMkLst>
        </pc:spChg>
        <pc:picChg chg="add mod ord">
          <ac:chgData name="Stanford Bowman" userId="6ede3e4e1afbea80" providerId="LiveId" clId="{5E8558FB-9D60-4710-A493-61EB11744BF7}" dt="2026-06-18T14:43:04.243" v="1310"/>
          <ac:picMkLst>
            <pc:docMk/>
            <pc:sldMk cId="302755266" sldId="290"/>
            <ac:picMk id="2" creationId="{C4455518-63DA-AFD4-0157-03668D848816}"/>
          </ac:picMkLst>
        </pc:picChg>
        <pc:cxnChg chg="mod">
          <ac:chgData name="Stanford Bowman" userId="6ede3e4e1afbea80" providerId="LiveId" clId="{5E8558FB-9D60-4710-A493-61EB11744BF7}" dt="2026-06-18T12:39:50.812" v="621" actId="1037"/>
          <ac:cxnSpMkLst>
            <pc:docMk/>
            <pc:sldMk cId="302755266" sldId="290"/>
            <ac:cxnSpMk id="8" creationId="{99F1AB1B-1F03-88BA-CCB9-D0A094652344}"/>
          </ac:cxnSpMkLst>
        </pc:cxnChg>
      </pc:sldChg>
      <pc:sldChg chg="addSp delSp modSp mod modNotesTx">
        <pc:chgData name="Stanford Bowman" userId="6ede3e4e1afbea80" providerId="LiveId" clId="{5E8558FB-9D60-4710-A493-61EB11744BF7}" dt="2026-06-18T16:35:59.832" v="1691" actId="6549"/>
        <pc:sldMkLst>
          <pc:docMk/>
          <pc:sldMk cId="3159288639" sldId="303"/>
        </pc:sldMkLst>
        <pc:spChg chg="mod">
          <ac:chgData name="Stanford Bowman" userId="6ede3e4e1afbea80" providerId="LiveId" clId="{5E8558FB-9D60-4710-A493-61EB11744BF7}" dt="2026-06-18T14:46:54.262" v="1334" actId="207"/>
          <ac:spMkLst>
            <pc:docMk/>
            <pc:sldMk cId="3159288639" sldId="303"/>
            <ac:spMk id="2" creationId="{E985800C-FDE5-05A1-81BB-71B317688979}"/>
          </ac:spMkLst>
        </pc:spChg>
        <pc:spChg chg="add mod">
          <ac:chgData name="Stanford Bowman" userId="6ede3e4e1afbea80" providerId="LiveId" clId="{5E8558FB-9D60-4710-A493-61EB11744BF7}" dt="2026-06-18T13:16:07.980" v="977"/>
          <ac:spMkLst>
            <pc:docMk/>
            <pc:sldMk cId="3159288639" sldId="303"/>
            <ac:spMk id="3" creationId="{E807A5E0-CB23-2BAE-1FB1-1E688827E912}"/>
          </ac:spMkLst>
        </pc:spChg>
        <pc:spChg chg="mod">
          <ac:chgData name="Stanford Bowman" userId="6ede3e4e1afbea80" providerId="LiveId" clId="{5E8558FB-9D60-4710-A493-61EB11744BF7}" dt="2026-06-18T12:21:51.749" v="409" actId="27636"/>
          <ac:spMkLst>
            <pc:docMk/>
            <pc:sldMk cId="3159288639" sldId="303"/>
            <ac:spMk id="8" creationId="{76C76EB9-3BBB-7698-2460-905B2FAB9652}"/>
          </ac:spMkLst>
        </pc:spChg>
        <pc:spChg chg="mod">
          <ac:chgData name="Stanford Bowman" userId="6ede3e4e1afbea80" providerId="LiveId" clId="{5E8558FB-9D60-4710-A493-61EB11744BF7}" dt="2026-06-18T14:46:37.327" v="1331" actId="207"/>
          <ac:spMkLst>
            <pc:docMk/>
            <pc:sldMk cId="3159288639" sldId="303"/>
            <ac:spMk id="16" creationId="{CA164D59-6240-2AFA-10E0-4B6D22C4223B}"/>
          </ac:spMkLst>
        </pc:spChg>
        <pc:graphicFrameChg chg="mod modGraphic">
          <ac:chgData name="Stanford Bowman" userId="6ede3e4e1afbea80" providerId="LiveId" clId="{5E8558FB-9D60-4710-A493-61EB11744BF7}" dt="2026-06-18T14:47:09.241" v="1336"/>
          <ac:graphicFrameMkLst>
            <pc:docMk/>
            <pc:sldMk cId="3159288639" sldId="303"/>
            <ac:graphicFrameMk id="11" creationId="{503F7713-8E67-1421-2A8A-400A0F3D2CE1}"/>
          </ac:graphicFrameMkLst>
        </pc:graphicFrameChg>
        <pc:picChg chg="del mod">
          <ac:chgData name="Stanford Bowman" userId="6ede3e4e1afbea80" providerId="LiveId" clId="{5E8558FB-9D60-4710-A493-61EB11744BF7}" dt="2026-06-18T14:43:29.400" v="1311" actId="478"/>
          <ac:picMkLst>
            <pc:docMk/>
            <pc:sldMk cId="3159288639" sldId="303"/>
            <ac:picMk id="4" creationId="{D1251069-BDE7-9617-0EBF-65708A14DEEF}"/>
          </ac:picMkLst>
        </pc:picChg>
        <pc:picChg chg="add mod">
          <ac:chgData name="Stanford Bowman" userId="6ede3e4e1afbea80" providerId="LiveId" clId="{5E8558FB-9D60-4710-A493-61EB11744BF7}" dt="2026-06-18T14:47:22.510" v="1338" actId="14100"/>
          <ac:picMkLst>
            <pc:docMk/>
            <pc:sldMk cId="3159288639" sldId="303"/>
            <ac:picMk id="5" creationId="{CCE3327F-15EE-ECDB-5086-7DB73CB757F3}"/>
          </ac:picMkLst>
        </pc:picChg>
      </pc:sldChg>
      <pc:sldChg chg="addSp modSp mod modNotesTx">
        <pc:chgData name="Stanford Bowman" userId="6ede3e4e1afbea80" providerId="LiveId" clId="{5E8558FB-9D60-4710-A493-61EB11744BF7}" dt="2026-06-18T16:29:10.476" v="1660" actId="6549"/>
        <pc:sldMkLst>
          <pc:docMk/>
          <pc:sldMk cId="1613598062" sldId="307"/>
        </pc:sldMkLst>
        <pc:spChg chg="mod">
          <ac:chgData name="Stanford Bowman" userId="6ede3e4e1afbea80" providerId="LiveId" clId="{5E8558FB-9D60-4710-A493-61EB11744BF7}" dt="2026-06-18T12:20:59.214" v="404"/>
          <ac:spMkLst>
            <pc:docMk/>
            <pc:sldMk cId="1613598062" sldId="307"/>
            <ac:spMk id="4" creationId="{65DE74E9-AA78-46C1-845A-0B72FA8AF35E}"/>
          </ac:spMkLst>
        </pc:spChg>
        <pc:spChg chg="mod">
          <ac:chgData name="Stanford Bowman" userId="6ede3e4e1afbea80" providerId="LiveId" clId="{5E8558FB-9D60-4710-A493-61EB11744BF7}" dt="2026-06-18T12:21:51.702" v="406" actId="27636"/>
          <ac:spMkLst>
            <pc:docMk/>
            <pc:sldMk cId="1613598062" sldId="307"/>
            <ac:spMk id="14" creationId="{21AA43A8-B1EB-4E7B-8D82-5B717FC167C6}"/>
          </ac:spMkLst>
        </pc:spChg>
        <pc:picChg chg="mod">
          <ac:chgData name="Stanford Bowman" userId="6ede3e4e1afbea80" providerId="LiveId" clId="{5E8558FB-9D60-4710-A493-61EB11744BF7}" dt="2026-06-18T15:24:40.265" v="1628" actId="1076"/>
          <ac:picMkLst>
            <pc:docMk/>
            <pc:sldMk cId="1613598062" sldId="307"/>
            <ac:picMk id="2" creationId="{2C0A84C6-9986-C235-C4E9-0C1E53200B13}"/>
          </ac:picMkLst>
        </pc:picChg>
        <pc:picChg chg="add mod">
          <ac:chgData name="Stanford Bowman" userId="6ede3e4e1afbea80" providerId="LiveId" clId="{5E8558FB-9D60-4710-A493-61EB11744BF7}" dt="2026-06-18T14:36:50.088" v="1287"/>
          <ac:picMkLst>
            <pc:docMk/>
            <pc:sldMk cId="1613598062" sldId="307"/>
            <ac:picMk id="5" creationId="{0EC861CF-B61F-A4FC-DAF2-37A2A08B31D8}"/>
          </ac:picMkLst>
        </pc:picChg>
      </pc:sldChg>
      <pc:sldChg chg="modSp mod modNotesTx">
        <pc:chgData name="Stanford Bowman" userId="6ede3e4e1afbea80" providerId="LiveId" clId="{5E8558FB-9D60-4710-A493-61EB11744BF7}" dt="2026-06-18T14:35:44.658" v="1284" actId="14100"/>
        <pc:sldMkLst>
          <pc:docMk/>
          <pc:sldMk cId="365334912" sldId="308"/>
        </pc:sldMkLst>
        <pc:spChg chg="mod">
          <ac:chgData name="Stanford Bowman" userId="6ede3e4e1afbea80" providerId="LiveId" clId="{5E8558FB-9D60-4710-A493-61EB11744BF7}" dt="2026-06-18T12:17:14.347" v="322" actId="14100"/>
          <ac:spMkLst>
            <pc:docMk/>
            <pc:sldMk cId="365334912" sldId="308"/>
            <ac:spMk id="2" creationId="{082D2E45-C8CD-94E4-E890-00C950102CE4}"/>
          </ac:spMkLst>
        </pc:spChg>
        <pc:spChg chg="mod">
          <ac:chgData name="Stanford Bowman" userId="6ede3e4e1afbea80" providerId="LiveId" clId="{5E8558FB-9D60-4710-A493-61EB11744BF7}" dt="2026-06-18T12:16:44.507" v="320" actId="20577"/>
          <ac:spMkLst>
            <pc:docMk/>
            <pc:sldMk cId="365334912" sldId="308"/>
            <ac:spMk id="4" creationId="{B0881FA9-F3B0-4912-B0E1-352094195C30}"/>
          </ac:spMkLst>
        </pc:spChg>
        <pc:picChg chg="mod">
          <ac:chgData name="Stanford Bowman" userId="6ede3e4e1afbea80" providerId="LiveId" clId="{5E8558FB-9D60-4710-A493-61EB11744BF7}" dt="2026-06-18T14:35:44.658" v="1284" actId="14100"/>
          <ac:picMkLst>
            <pc:docMk/>
            <pc:sldMk cId="365334912" sldId="308"/>
            <ac:picMk id="5" creationId="{FC9536A1-7168-F767-8B22-C2BCC770CE89}"/>
          </ac:picMkLst>
        </pc:picChg>
      </pc:sldChg>
      <pc:sldChg chg="modSp mod setBg modNotesTx">
        <pc:chgData name="Stanford Bowman" userId="6ede3e4e1afbea80" providerId="LiveId" clId="{5E8558FB-9D60-4710-A493-61EB11744BF7}" dt="2026-06-18T16:30:44.262" v="1665" actId="20577"/>
        <pc:sldMkLst>
          <pc:docMk/>
          <pc:sldMk cId="2270028676" sldId="313"/>
        </pc:sldMkLst>
        <pc:spChg chg="mod">
          <ac:chgData name="Stanford Bowman" userId="6ede3e4e1afbea80" providerId="LiveId" clId="{5E8558FB-9D60-4710-A493-61EB11744BF7}" dt="2026-06-18T14:37:31.924" v="1289" actId="1076"/>
          <ac:spMkLst>
            <pc:docMk/>
            <pc:sldMk cId="2270028676" sldId="313"/>
            <ac:spMk id="2" creationId="{80F287FE-1EFA-4C15-BFDD-1EE3F2D37BF1}"/>
          </ac:spMkLst>
        </pc:spChg>
        <pc:spChg chg="mod">
          <ac:chgData name="Stanford Bowman" userId="6ede3e4e1afbea80" providerId="LiveId" clId="{5E8558FB-9D60-4710-A493-61EB11744BF7}" dt="2026-06-18T12:21:51.735" v="407" actId="27636"/>
          <ac:spMkLst>
            <pc:docMk/>
            <pc:sldMk cId="2270028676" sldId="313"/>
            <ac:spMk id="4" creationId="{3F4B8ADD-8C99-8B66-2D51-FBF566B608A3}"/>
          </ac:spMkLst>
        </pc:spChg>
        <pc:spChg chg="mod">
          <ac:chgData name="Stanford Bowman" userId="6ede3e4e1afbea80" providerId="LiveId" clId="{5E8558FB-9D60-4710-A493-61EB11744BF7}" dt="2026-06-18T15:26:08.255" v="1635" actId="207"/>
          <ac:spMkLst>
            <pc:docMk/>
            <pc:sldMk cId="2270028676" sldId="313"/>
            <ac:spMk id="5" creationId="{38DE476D-C50D-3BF0-F71F-176CC71DA0B9}"/>
          </ac:spMkLst>
        </pc:spChg>
      </pc:sldChg>
      <pc:sldChg chg="modSp mod modNotes modNotesTx">
        <pc:chgData name="Stanford Bowman" userId="6ede3e4e1afbea80" providerId="LiveId" clId="{5E8558FB-9D60-4710-A493-61EB11744BF7}" dt="2026-06-18T15:08:17.832" v="1466" actId="29295"/>
        <pc:sldMkLst>
          <pc:docMk/>
          <pc:sldMk cId="1145517130" sldId="431"/>
        </pc:sldMkLst>
        <pc:spChg chg="mod">
          <ac:chgData name="Stanford Bowman" userId="6ede3e4e1afbea80" providerId="LiveId" clId="{5E8558FB-9D60-4710-A493-61EB11744BF7}" dt="2026-06-18T15:08:17.832" v="1466" actId="29295"/>
          <ac:spMkLst>
            <pc:docMk/>
            <pc:sldMk cId="1145517130" sldId="431"/>
            <ac:spMk id="3" creationId="{4CE79919-5240-0F16-0F4B-A1EBC1F325E1}"/>
          </ac:spMkLst>
        </pc:spChg>
        <pc:spChg chg="mod">
          <ac:chgData name="Stanford Bowman" userId="6ede3e4e1afbea80" providerId="LiveId" clId="{5E8558FB-9D60-4710-A493-61EB11744BF7}" dt="2026-06-18T12:21:51.765" v="417" actId="27636"/>
          <ac:spMkLst>
            <pc:docMk/>
            <pc:sldMk cId="1145517130" sldId="431"/>
            <ac:spMk id="5" creationId="{85E16FA0-9C9C-EC07-7D05-796CDC145CC7}"/>
          </ac:spMkLst>
        </pc:spChg>
        <pc:cxnChg chg="mod">
          <ac:chgData name="Stanford Bowman" userId="6ede3e4e1afbea80" providerId="LiveId" clId="{5E8558FB-9D60-4710-A493-61EB11744BF7}" dt="2026-06-18T13:26:48.363" v="1077" actId="1038"/>
          <ac:cxnSpMkLst>
            <pc:docMk/>
            <pc:sldMk cId="1145517130" sldId="431"/>
            <ac:cxnSpMk id="8" creationId="{273B4827-8DB0-0B38-F949-A9408EE913E9}"/>
          </ac:cxnSpMkLst>
        </pc:cxnChg>
      </pc:sldChg>
      <pc:sldChg chg="modSp mod modNotes modNotesTx">
        <pc:chgData name="Stanford Bowman" userId="6ede3e4e1afbea80" providerId="LiveId" clId="{5E8558FB-9D60-4710-A493-61EB11744BF7}" dt="2026-06-18T17:38:23.908" v="2015" actId="27636"/>
        <pc:sldMkLst>
          <pc:docMk/>
          <pc:sldMk cId="0" sldId="432"/>
        </pc:sldMkLst>
        <pc:spChg chg="mod">
          <ac:chgData name="Stanford Bowman" userId="6ede3e4e1afbea80" providerId="LiveId" clId="{5E8558FB-9D60-4710-A493-61EB11744BF7}" dt="2026-06-18T12:21:51.765" v="418" actId="27636"/>
          <ac:spMkLst>
            <pc:docMk/>
            <pc:sldMk cId="0" sldId="432"/>
            <ac:spMk id="2" creationId="{EC950801-FEB9-9FC7-93D0-E4F8D6AE0C64}"/>
          </ac:spMkLst>
        </pc:spChg>
        <pc:spChg chg="mod">
          <ac:chgData name="Stanford Bowman" userId="6ede3e4e1afbea80" providerId="LiveId" clId="{5E8558FB-9D60-4710-A493-61EB11744BF7}" dt="2026-06-18T13:40:02.553" v="1130" actId="948"/>
          <ac:spMkLst>
            <pc:docMk/>
            <pc:sldMk cId="0" sldId="432"/>
            <ac:spMk id="6" creationId="{82C01810-1B81-4DB7-803B-568937633E50}"/>
          </ac:spMkLst>
        </pc:spChg>
        <pc:spChg chg="mod">
          <ac:chgData name="Stanford Bowman" userId="6ede3e4e1afbea80" providerId="LiveId" clId="{5E8558FB-9D60-4710-A493-61EB11744BF7}" dt="2026-06-18T13:38:17.393" v="1126" actId="14100"/>
          <ac:spMkLst>
            <pc:docMk/>
            <pc:sldMk cId="0" sldId="432"/>
            <ac:spMk id="12" creationId="{3E001B44-E7BD-77BC-9425-71DDB2C4470E}"/>
          </ac:spMkLst>
        </pc:spChg>
        <pc:spChg chg="mod">
          <ac:chgData name="Stanford Bowman" userId="6ede3e4e1afbea80" providerId="LiveId" clId="{5E8558FB-9D60-4710-A493-61EB11744BF7}" dt="2026-06-18T13:37:43.771" v="1121"/>
          <ac:spMkLst>
            <pc:docMk/>
            <pc:sldMk cId="0" sldId="432"/>
            <ac:spMk id="15" creationId="{B378EF2D-0FE3-87DA-93CB-0D4FF316A144}"/>
          </ac:spMkLst>
        </pc:spChg>
        <pc:picChg chg="mod modCrop">
          <ac:chgData name="Stanford Bowman" userId="6ede3e4e1afbea80" providerId="LiveId" clId="{5E8558FB-9D60-4710-A493-61EB11744BF7}" dt="2026-06-18T15:09:16.997" v="1468" actId="18131"/>
          <ac:picMkLst>
            <pc:docMk/>
            <pc:sldMk cId="0" sldId="432"/>
            <ac:picMk id="7" creationId="{C49B18CD-29DE-811F-0BE9-CF67AE7903A4}"/>
          </ac:picMkLst>
        </pc:picChg>
      </pc:sldChg>
      <pc:sldChg chg="modSp del mod modNotesTx">
        <pc:chgData name="Stanford Bowman" userId="6ede3e4e1afbea80" providerId="LiveId" clId="{5E8558FB-9D60-4710-A493-61EB11744BF7}" dt="2026-06-18T13:07:29.129" v="837" actId="47"/>
        <pc:sldMkLst>
          <pc:docMk/>
          <pc:sldMk cId="3449714574" sldId="441"/>
        </pc:sldMkLst>
        <pc:spChg chg="mod">
          <ac:chgData name="Stanford Bowman" userId="6ede3e4e1afbea80" providerId="LiveId" clId="{5E8558FB-9D60-4710-A493-61EB11744BF7}" dt="2026-06-18T12:21:51.755" v="412" actId="27636"/>
          <ac:spMkLst>
            <pc:docMk/>
            <pc:sldMk cId="3449714574" sldId="441"/>
            <ac:spMk id="12" creationId="{115E37A5-488A-473F-9F45-727651F874DE}"/>
          </ac:spMkLst>
        </pc:spChg>
      </pc:sldChg>
      <pc:sldChg chg="modSp mod modNotesTx">
        <pc:chgData name="Stanford Bowman" userId="6ede3e4e1afbea80" providerId="LiveId" clId="{5E8558FB-9D60-4710-A493-61EB11744BF7}" dt="2026-06-18T17:24:41.604" v="1957" actId="6549"/>
        <pc:sldMkLst>
          <pc:docMk/>
          <pc:sldMk cId="2204509585" sldId="464"/>
        </pc:sldMkLst>
        <pc:spChg chg="mod">
          <ac:chgData name="Stanford Bowman" userId="6ede3e4e1afbea80" providerId="LiveId" clId="{5E8558FB-9D60-4710-A493-61EB11744BF7}" dt="2026-06-18T12:21:51.765" v="415" actId="27636"/>
          <ac:spMkLst>
            <pc:docMk/>
            <pc:sldMk cId="2204509585" sldId="464"/>
            <ac:spMk id="3" creationId="{7E0D9D10-E826-1EE8-FDDF-C71FE6C1CC2D}"/>
          </ac:spMkLst>
        </pc:spChg>
        <pc:spChg chg="mod">
          <ac:chgData name="Stanford Bowman" userId="6ede3e4e1afbea80" providerId="LiveId" clId="{5E8558FB-9D60-4710-A493-61EB11744BF7}" dt="2026-06-18T13:30:47.923" v="1102"/>
          <ac:spMkLst>
            <pc:docMk/>
            <pc:sldMk cId="2204509585" sldId="464"/>
            <ac:spMk id="9" creationId="{F50B0E01-39A1-6C4C-6CB7-107DC9AB70B3}"/>
          </ac:spMkLst>
        </pc:spChg>
        <pc:spChg chg="mod">
          <ac:chgData name="Stanford Bowman" userId="6ede3e4e1afbea80" providerId="LiveId" clId="{5E8558FB-9D60-4710-A493-61EB11744BF7}" dt="2026-06-18T15:28:57.984" v="1654" actId="1076"/>
          <ac:spMkLst>
            <pc:docMk/>
            <pc:sldMk cId="2204509585" sldId="464"/>
            <ac:spMk id="25" creationId="{CD653B91-CA79-309E-20E9-1E82F3788D15}"/>
          </ac:spMkLst>
        </pc:spChg>
      </pc:sldChg>
      <pc:sldChg chg="del">
        <pc:chgData name="Stanford Bowman" userId="6ede3e4e1afbea80" providerId="LiveId" clId="{5E8558FB-9D60-4710-A493-61EB11744BF7}" dt="2026-06-18T12:08:06.695" v="275" actId="47"/>
        <pc:sldMkLst>
          <pc:docMk/>
          <pc:sldMk cId="2998404002" sldId="467"/>
        </pc:sldMkLst>
      </pc:sldChg>
      <pc:sldChg chg="modSp del mod modShow modNotesTx">
        <pc:chgData name="Stanford Bowman" userId="6ede3e4e1afbea80" providerId="LiveId" clId="{5E8558FB-9D60-4710-A493-61EB11744BF7}" dt="2026-06-18T12:52:00.477" v="714" actId="2696"/>
        <pc:sldMkLst>
          <pc:docMk/>
          <pc:sldMk cId="2054530254" sldId="471"/>
        </pc:sldMkLst>
        <pc:spChg chg="mod">
          <ac:chgData name="Stanford Bowman" userId="6ede3e4e1afbea80" providerId="LiveId" clId="{5E8558FB-9D60-4710-A493-61EB11744BF7}" dt="2026-06-18T12:21:51.753" v="410" actId="27636"/>
          <ac:spMkLst>
            <pc:docMk/>
            <pc:sldMk cId="2054530254" sldId="471"/>
            <ac:spMk id="3" creationId="{39CF8C1F-C265-7B97-4782-12BDBE750E52}"/>
          </ac:spMkLst>
        </pc:spChg>
        <pc:graphicFrameChg chg="mod">
          <ac:chgData name="Stanford Bowman" userId="6ede3e4e1afbea80" providerId="LiveId" clId="{5E8558FB-9D60-4710-A493-61EB11744BF7}" dt="2026-06-18T12:51:01.717" v="711"/>
          <ac:graphicFrameMkLst>
            <pc:docMk/>
            <pc:sldMk cId="2054530254" sldId="471"/>
            <ac:graphicFrameMk id="11" creationId="{503F7713-8E67-1421-2A8A-400A0F3D2CE1}"/>
          </ac:graphicFrameMkLst>
        </pc:graphicFrameChg>
      </pc:sldChg>
      <pc:sldChg chg="modSp del mod setBg modNotesTx">
        <pc:chgData name="Stanford Bowman" userId="6ede3e4e1afbea80" providerId="LiveId" clId="{5E8558FB-9D60-4710-A493-61EB11744BF7}" dt="2026-06-18T12:55:50.737" v="776" actId="47"/>
        <pc:sldMkLst>
          <pc:docMk/>
          <pc:sldMk cId="1644004683" sldId="472"/>
        </pc:sldMkLst>
        <pc:spChg chg="mod">
          <ac:chgData name="Stanford Bowman" userId="6ede3e4e1afbea80" providerId="LiveId" clId="{5E8558FB-9D60-4710-A493-61EB11744BF7}" dt="2026-06-18T12:21:51.755" v="411" actId="27636"/>
          <ac:spMkLst>
            <pc:docMk/>
            <pc:sldMk cId="1644004683" sldId="472"/>
            <ac:spMk id="5" creationId="{5F66ED60-FF93-EBC6-8735-18577129F9F2}"/>
          </ac:spMkLst>
        </pc:spChg>
        <pc:graphicFrameChg chg="mod modGraphic">
          <ac:chgData name="Stanford Bowman" userId="6ede3e4e1afbea80" providerId="LiveId" clId="{5E8558FB-9D60-4710-A493-61EB11744BF7}" dt="2026-06-18T12:55:38.409" v="774"/>
          <ac:graphicFrameMkLst>
            <pc:docMk/>
            <pc:sldMk cId="1644004683" sldId="472"/>
            <ac:graphicFrameMk id="11" creationId="{65E45EEB-C783-8CBE-1CEB-798898FCDEAB}"/>
          </ac:graphicFrameMkLst>
        </pc:graphicFrameChg>
      </pc:sldChg>
      <pc:sldChg chg="modSp mod setBg modNotes modNotesTx">
        <pc:chgData name="Stanford Bowman" userId="6ede3e4e1afbea80" providerId="LiveId" clId="{5E8558FB-9D60-4710-A493-61EB11744BF7}" dt="2026-06-18T17:31:18.114" v="2006" actId="15"/>
        <pc:sldMkLst>
          <pc:docMk/>
          <pc:sldMk cId="1673513579" sldId="493"/>
        </pc:sldMkLst>
        <pc:spChg chg="mod">
          <ac:chgData name="Stanford Bowman" userId="6ede3e4e1afbea80" providerId="LiveId" clId="{5E8558FB-9D60-4710-A493-61EB11744BF7}" dt="2026-06-18T15:16:09.068" v="1519" actId="207"/>
          <ac:spMkLst>
            <pc:docMk/>
            <pc:sldMk cId="1673513579" sldId="493"/>
            <ac:spMk id="2" creationId="{17B24DAC-843F-FB83-8972-934C24D796BD}"/>
          </ac:spMkLst>
        </pc:spChg>
        <pc:spChg chg="mod">
          <ac:chgData name="Stanford Bowman" userId="6ede3e4e1afbea80" providerId="LiveId" clId="{5E8558FB-9D60-4710-A493-61EB11744BF7}" dt="2026-06-18T13:53:56.103" v="1218" actId="1076"/>
          <ac:spMkLst>
            <pc:docMk/>
            <pc:sldMk cId="1673513579" sldId="493"/>
            <ac:spMk id="3" creationId="{C173528E-EDC8-4FBE-9BE9-878B206B957E}"/>
          </ac:spMkLst>
        </pc:spChg>
        <pc:spChg chg="mod">
          <ac:chgData name="Stanford Bowman" userId="6ede3e4e1afbea80" providerId="LiveId" clId="{5E8558FB-9D60-4710-A493-61EB11744BF7}" dt="2026-06-18T12:21:51.765" v="419" actId="27636"/>
          <ac:spMkLst>
            <pc:docMk/>
            <pc:sldMk cId="1673513579" sldId="493"/>
            <ac:spMk id="5" creationId="{A1EEE892-ADC6-47E7-0D57-2605C27E8EAE}"/>
          </ac:spMkLst>
        </pc:spChg>
        <pc:spChg chg="mod">
          <ac:chgData name="Stanford Bowman" userId="6ede3e4e1afbea80" providerId="LiveId" clId="{5E8558FB-9D60-4710-A493-61EB11744BF7}" dt="2026-06-18T15:16:09.068" v="1519" actId="207"/>
          <ac:spMkLst>
            <pc:docMk/>
            <pc:sldMk cId="1673513579" sldId="493"/>
            <ac:spMk id="7" creationId="{FC6D06A5-F2CA-3D9C-CFB2-19D357BB2131}"/>
          </ac:spMkLst>
        </pc:spChg>
        <pc:spChg chg="mod">
          <ac:chgData name="Stanford Bowman" userId="6ede3e4e1afbea80" providerId="LiveId" clId="{5E8558FB-9D60-4710-A493-61EB11744BF7}" dt="2026-06-18T15:16:09.068" v="1519" actId="207"/>
          <ac:spMkLst>
            <pc:docMk/>
            <pc:sldMk cId="1673513579" sldId="493"/>
            <ac:spMk id="8" creationId="{693BDBB2-0C82-9D47-F236-905DDDD0D02A}"/>
          </ac:spMkLst>
        </pc:spChg>
        <pc:spChg chg="mod">
          <ac:chgData name="Stanford Bowman" userId="6ede3e4e1afbea80" providerId="LiveId" clId="{5E8558FB-9D60-4710-A493-61EB11744BF7}" dt="2026-06-18T15:16:45.202" v="1537" actId="1035"/>
          <ac:spMkLst>
            <pc:docMk/>
            <pc:sldMk cId="1673513579" sldId="493"/>
            <ac:spMk id="18" creationId="{8D284436-DACD-56FE-3A1E-471E5FEDF884}"/>
          </ac:spMkLst>
        </pc:spChg>
        <pc:spChg chg="mod">
          <ac:chgData name="Stanford Bowman" userId="6ede3e4e1afbea80" providerId="LiveId" clId="{5E8558FB-9D60-4710-A493-61EB11744BF7}" dt="2026-06-18T12:21:51.765" v="420" actId="27636"/>
          <ac:spMkLst>
            <pc:docMk/>
            <pc:sldMk cId="1673513579" sldId="493"/>
            <ac:spMk id="23" creationId="{4AE1B342-E6EE-45AE-83D4-7797DFEF110B}"/>
          </ac:spMkLst>
        </pc:spChg>
      </pc:sldChg>
      <pc:sldChg chg="delSp modSp add mod modNotes modNotesTx">
        <pc:chgData name="Stanford Bowman" userId="6ede3e4e1afbea80" providerId="LiveId" clId="{5E8558FB-9D60-4710-A493-61EB11744BF7}" dt="2026-06-18T14:40:07.691" v="1302" actId="20577"/>
        <pc:sldMkLst>
          <pc:docMk/>
          <pc:sldMk cId="3326049676" sldId="496"/>
        </pc:sldMkLst>
        <pc:spChg chg="mod">
          <ac:chgData name="Stanford Bowman" userId="6ede3e4e1afbea80" providerId="LiveId" clId="{5E8558FB-9D60-4710-A493-61EB11744BF7}" dt="2026-06-18T12:33:07.839" v="520"/>
          <ac:spMkLst>
            <pc:docMk/>
            <pc:sldMk cId="3326049676" sldId="496"/>
            <ac:spMk id="3" creationId="{9554B642-803F-0479-4F03-EBE4F019F9B4}"/>
          </ac:spMkLst>
        </pc:spChg>
        <pc:spChg chg="mod">
          <ac:chgData name="Stanford Bowman" userId="6ede3e4e1afbea80" providerId="LiveId" clId="{5E8558FB-9D60-4710-A493-61EB11744BF7}" dt="2026-06-18T12:27:56.255" v="484" actId="1076"/>
          <ac:spMkLst>
            <pc:docMk/>
            <pc:sldMk cId="3326049676" sldId="496"/>
            <ac:spMk id="4" creationId="{5CCFFBFB-D346-AD63-7028-935B15F28B83}"/>
          </ac:spMkLst>
        </pc:spChg>
        <pc:spChg chg="mod">
          <ac:chgData name="Stanford Bowman" userId="6ede3e4e1afbea80" providerId="LiveId" clId="{5E8558FB-9D60-4710-A493-61EB11744BF7}" dt="2026-06-18T14:39:18.337" v="1300" actId="14100"/>
          <ac:spMkLst>
            <pc:docMk/>
            <pc:sldMk cId="3326049676" sldId="496"/>
            <ac:spMk id="7" creationId="{BC66854E-63E0-8A08-42AC-01870B61B9BE}"/>
          </ac:spMkLst>
        </pc:spChg>
        <pc:spChg chg="mod">
          <ac:chgData name="Stanford Bowman" userId="6ede3e4e1afbea80" providerId="LiveId" clId="{5E8558FB-9D60-4710-A493-61EB11744BF7}" dt="2026-06-18T12:32:15.670" v="513"/>
          <ac:spMkLst>
            <pc:docMk/>
            <pc:sldMk cId="3326049676" sldId="496"/>
            <ac:spMk id="8" creationId="{A9FD80AF-7943-518C-2F8F-5141664A4726}"/>
          </ac:spMkLst>
        </pc:spChg>
        <pc:spChg chg="del mod">
          <ac:chgData name="Stanford Bowman" userId="6ede3e4e1afbea80" providerId="LiveId" clId="{5E8558FB-9D60-4710-A493-61EB11744BF7}" dt="2026-06-18T12:34:04.175" v="568" actId="478"/>
          <ac:spMkLst>
            <pc:docMk/>
            <pc:sldMk cId="3326049676" sldId="496"/>
            <ac:spMk id="9" creationId="{4F811857-888B-4196-C931-CBB7AF2C1784}"/>
          </ac:spMkLst>
        </pc:spChg>
        <pc:spChg chg="mod">
          <ac:chgData name="Stanford Bowman" userId="6ede3e4e1afbea80" providerId="LiveId" clId="{5E8558FB-9D60-4710-A493-61EB11744BF7}" dt="2026-06-18T12:24:56.572" v="465" actId="553"/>
          <ac:spMkLst>
            <pc:docMk/>
            <pc:sldMk cId="3326049676" sldId="496"/>
            <ac:spMk id="15" creationId="{052682AC-3702-54EE-80FA-206D76C6B19E}"/>
          </ac:spMkLst>
        </pc:spChg>
        <pc:spChg chg="mod">
          <ac:chgData name="Stanford Bowman" userId="6ede3e4e1afbea80" providerId="LiveId" clId="{5E8558FB-9D60-4710-A493-61EB11744BF7}" dt="2026-06-18T12:24:49.881" v="464" actId="552"/>
          <ac:spMkLst>
            <pc:docMk/>
            <pc:sldMk cId="3326049676" sldId="496"/>
            <ac:spMk id="20" creationId="{BFE13673-F993-5B2A-F553-687558127A98}"/>
          </ac:spMkLst>
        </pc:spChg>
        <pc:spChg chg="mod">
          <ac:chgData name="Stanford Bowman" userId="6ede3e4e1afbea80" providerId="LiveId" clId="{5E8558FB-9D60-4710-A493-61EB11744BF7}" dt="2026-06-18T12:35:32.459" v="586"/>
          <ac:spMkLst>
            <pc:docMk/>
            <pc:sldMk cId="3326049676" sldId="496"/>
            <ac:spMk id="27" creationId="{67D6BFBF-5242-5D58-5403-5E0911CB9CCC}"/>
          </ac:spMkLst>
        </pc:spChg>
        <pc:picChg chg="mod modCrop">
          <ac:chgData name="Stanford Bowman" userId="6ede3e4e1afbea80" providerId="LiveId" clId="{5E8558FB-9D60-4710-A493-61EB11744BF7}" dt="2026-06-18T14:39:23.258" v="1301" actId="14100"/>
          <ac:picMkLst>
            <pc:docMk/>
            <pc:sldMk cId="3326049676" sldId="496"/>
            <ac:picMk id="6" creationId="{63B08169-F435-6C77-6FE1-2DA7A1B451A6}"/>
          </ac:picMkLst>
        </pc:picChg>
        <pc:cxnChg chg="mod">
          <ac:chgData name="Stanford Bowman" userId="6ede3e4e1afbea80" providerId="LiveId" clId="{5E8558FB-9D60-4710-A493-61EB11744BF7}" dt="2026-06-18T12:24:49.881" v="464" actId="552"/>
          <ac:cxnSpMkLst>
            <pc:docMk/>
            <pc:sldMk cId="3326049676" sldId="496"/>
            <ac:cxnSpMk id="21" creationId="{40157497-28FC-4909-CA4A-5AACFA44C071}"/>
          </ac:cxnSpMkLst>
        </pc:cxnChg>
      </pc:sldChg>
      <pc:sldChg chg="addSp delSp modSp add mod ord setBg modNotesTx">
        <pc:chgData name="Stanford Bowman" userId="6ede3e4e1afbea80" providerId="LiveId" clId="{5E8558FB-9D60-4710-A493-61EB11744BF7}" dt="2026-06-18T17:18:45.366" v="1915" actId="20577"/>
        <pc:sldMkLst>
          <pc:docMk/>
          <pc:sldMk cId="1218498616" sldId="507"/>
        </pc:sldMkLst>
        <pc:spChg chg="add mod">
          <ac:chgData name="Stanford Bowman" userId="6ede3e4e1afbea80" providerId="LiveId" clId="{5E8558FB-9D60-4710-A493-61EB11744BF7}" dt="2026-06-18T13:15:20.523" v="946"/>
          <ac:spMkLst>
            <pc:docMk/>
            <pc:sldMk cId="1218498616" sldId="507"/>
            <ac:spMk id="2" creationId="{BBE1F3AA-C9D7-9CDE-0A08-53A50B0F2E7B}"/>
          </ac:spMkLst>
        </pc:spChg>
        <pc:spChg chg="mod">
          <ac:chgData name="Stanford Bowman" userId="6ede3e4e1afbea80" providerId="LiveId" clId="{5E8558FB-9D60-4710-A493-61EB11744BF7}" dt="2026-06-18T15:28:20.770" v="1652" actId="207"/>
          <ac:spMkLst>
            <pc:docMk/>
            <pc:sldMk cId="1218498616" sldId="507"/>
            <ac:spMk id="3" creationId="{C35B9C92-2D21-41EC-AD63-68FEADD50950}"/>
          </ac:spMkLst>
        </pc:spChg>
        <pc:spChg chg="mod">
          <ac:chgData name="Stanford Bowman" userId="6ede3e4e1afbea80" providerId="LiveId" clId="{5E8558FB-9D60-4710-A493-61EB11744BF7}" dt="2026-06-18T13:15:29.474" v="974" actId="1038"/>
          <ac:spMkLst>
            <pc:docMk/>
            <pc:sldMk cId="1218498616" sldId="507"/>
            <ac:spMk id="4" creationId="{642CEFB4-D053-89DE-9B0D-96D14F04B902}"/>
          </ac:spMkLst>
        </pc:spChg>
        <pc:spChg chg="del mod">
          <ac:chgData name="Stanford Bowman" userId="6ede3e4e1afbea80" providerId="LiveId" clId="{5E8558FB-9D60-4710-A493-61EB11744BF7}" dt="2026-06-18T13:16:22.823" v="981" actId="478"/>
          <ac:spMkLst>
            <pc:docMk/>
            <pc:sldMk cId="1218498616" sldId="507"/>
            <ac:spMk id="7" creationId="{C2C7FAF7-7FA1-60AF-331B-07C7F0E71624}"/>
          </ac:spMkLst>
        </pc:spChg>
        <pc:spChg chg="mod ord">
          <ac:chgData name="Stanford Bowman" userId="6ede3e4e1afbea80" providerId="LiveId" clId="{5E8558FB-9D60-4710-A493-61EB11744BF7}" dt="2026-06-18T15:02:59.190" v="1457" actId="207"/>
          <ac:spMkLst>
            <pc:docMk/>
            <pc:sldMk cId="1218498616" sldId="507"/>
            <ac:spMk id="8" creationId="{C8A9B122-7096-E8B5-07D7-B28DAE7D8567}"/>
          </ac:spMkLst>
        </pc:spChg>
        <pc:spChg chg="mod">
          <ac:chgData name="Stanford Bowman" userId="6ede3e4e1afbea80" providerId="LiveId" clId="{5E8558FB-9D60-4710-A493-61EB11744BF7}" dt="2026-06-18T15:27:44.639" v="1642" actId="207"/>
          <ac:spMkLst>
            <pc:docMk/>
            <pc:sldMk cId="1218498616" sldId="507"/>
            <ac:spMk id="10" creationId="{8F634EEA-2265-DB5D-35A1-9991BA0E532F}"/>
          </ac:spMkLst>
        </pc:spChg>
        <pc:spChg chg="add mod">
          <ac:chgData name="Stanford Bowman" userId="6ede3e4e1afbea80" providerId="LiveId" clId="{5E8558FB-9D60-4710-A493-61EB11744BF7}" dt="2026-06-18T13:16:23.360" v="982"/>
          <ac:spMkLst>
            <pc:docMk/>
            <pc:sldMk cId="1218498616" sldId="507"/>
            <ac:spMk id="13" creationId="{B39B60F1-E04C-BC9E-E5FA-F3A9C6E3C8C3}"/>
          </ac:spMkLst>
        </pc:spChg>
        <pc:picChg chg="mod">
          <ac:chgData name="Stanford Bowman" userId="6ede3e4e1afbea80" providerId="LiveId" clId="{5E8558FB-9D60-4710-A493-61EB11744BF7}" dt="2026-06-18T15:03:11.232" v="1458" actId="29295"/>
          <ac:picMkLst>
            <pc:docMk/>
            <pc:sldMk cId="1218498616" sldId="507"/>
            <ac:picMk id="11" creationId="{00000000-0000-0000-0000-000000000000}"/>
          </ac:picMkLst>
        </pc:picChg>
        <pc:cxnChg chg="mod">
          <ac:chgData name="Stanford Bowman" userId="6ede3e4e1afbea80" providerId="LiveId" clId="{5E8558FB-9D60-4710-A493-61EB11744BF7}" dt="2026-06-18T13:15:36.742" v="975" actId="14100"/>
          <ac:cxnSpMkLst>
            <pc:docMk/>
            <pc:sldMk cId="1218498616" sldId="507"/>
            <ac:cxnSpMk id="5" creationId="{9FCF8912-3EA7-807F-E173-A8F6CA7DBD32}"/>
          </ac:cxnSpMkLst>
        </pc:cxnChg>
        <pc:cxnChg chg="add mod">
          <ac:chgData name="Stanford Bowman" userId="6ede3e4e1afbea80" providerId="LiveId" clId="{5E8558FB-9D60-4710-A493-61EB11744BF7}" dt="2026-06-18T13:15:20.523" v="946"/>
          <ac:cxnSpMkLst>
            <pc:docMk/>
            <pc:sldMk cId="1218498616" sldId="507"/>
            <ac:cxnSpMk id="9" creationId="{B9FAD6B2-E946-215F-9FA8-B039DE94C1A4}"/>
          </ac:cxnSpMkLst>
        </pc:cxnChg>
      </pc:sldChg>
      <pc:sldChg chg="addSp delSp modSp add del mod ord setBg">
        <pc:chgData name="Stanford Bowman" userId="6ede3e4e1afbea80" providerId="LiveId" clId="{5E8558FB-9D60-4710-A493-61EB11744BF7}" dt="2026-06-18T13:22:57.726" v="1049" actId="47"/>
        <pc:sldMkLst>
          <pc:docMk/>
          <pc:sldMk cId="4085543366" sldId="508"/>
        </pc:sldMkLst>
        <pc:spChg chg="add mod">
          <ac:chgData name="Stanford Bowman" userId="6ede3e4e1afbea80" providerId="LiveId" clId="{5E8558FB-9D60-4710-A493-61EB11744BF7}" dt="2026-06-18T13:16:32.754" v="986"/>
          <ac:spMkLst>
            <pc:docMk/>
            <pc:sldMk cId="4085543366" sldId="508"/>
            <ac:spMk id="2" creationId="{0C23AD00-13D8-DD6C-2AD6-3F0A697BB519}"/>
          </ac:spMkLst>
        </pc:spChg>
        <pc:spChg chg="mod">
          <ac:chgData name="Stanford Bowman" userId="6ede3e4e1afbea80" providerId="LiveId" clId="{5E8558FB-9D60-4710-A493-61EB11744BF7}" dt="2026-06-18T13:17:53.358" v="997" actId="14100"/>
          <ac:spMkLst>
            <pc:docMk/>
            <pc:sldMk cId="4085543366" sldId="508"/>
            <ac:spMk id="3" creationId="{D48E5DEE-EF1A-AF16-DC78-7EE09368062C}"/>
          </ac:spMkLst>
        </pc:spChg>
        <pc:spChg chg="del mod">
          <ac:chgData name="Stanford Bowman" userId="6ede3e4e1afbea80" providerId="LiveId" clId="{5E8558FB-9D60-4710-A493-61EB11744BF7}" dt="2026-06-18T13:17:46.334" v="996" actId="478"/>
          <ac:spMkLst>
            <pc:docMk/>
            <pc:sldMk cId="4085543366" sldId="508"/>
            <ac:spMk id="4" creationId="{1A732163-A8AF-8F79-C1DC-9A49F2D807FC}"/>
          </ac:spMkLst>
        </pc:spChg>
        <pc:spChg chg="del mod">
          <ac:chgData name="Stanford Bowman" userId="6ede3e4e1afbea80" providerId="LiveId" clId="{5E8558FB-9D60-4710-A493-61EB11744BF7}" dt="2026-06-18T13:16:32.277" v="985" actId="478"/>
          <ac:spMkLst>
            <pc:docMk/>
            <pc:sldMk cId="4085543366" sldId="508"/>
            <ac:spMk id="7" creationId="{0F2F72CE-FF03-3A8E-CD27-73221EEA08A2}"/>
          </ac:spMkLst>
        </pc:spChg>
        <pc:spChg chg="mod">
          <ac:chgData name="Stanford Bowman" userId="6ede3e4e1afbea80" providerId="LiveId" clId="{5E8558FB-9D60-4710-A493-61EB11744BF7}" dt="2026-06-18T13:18:00.703" v="1027" actId="1037"/>
          <ac:spMkLst>
            <pc:docMk/>
            <pc:sldMk cId="4085543366" sldId="508"/>
            <ac:spMk id="8" creationId="{2668723F-A2A8-F829-4101-0BFDEAD92E6C}"/>
          </ac:spMkLst>
        </pc:spChg>
        <pc:spChg chg="mod">
          <ac:chgData name="Stanford Bowman" userId="6ede3e4e1afbea80" providerId="LiveId" clId="{5E8558FB-9D60-4710-A493-61EB11744BF7}" dt="2026-06-18T13:17:53.358" v="997" actId="14100"/>
          <ac:spMkLst>
            <pc:docMk/>
            <pc:sldMk cId="4085543366" sldId="508"/>
            <ac:spMk id="9" creationId="{265026B6-5DA8-FFC3-4B19-260F470F5CCF}"/>
          </ac:spMkLst>
        </pc:spChg>
        <pc:spChg chg="add mod">
          <ac:chgData name="Stanford Bowman" userId="6ede3e4e1afbea80" providerId="LiveId" clId="{5E8558FB-9D60-4710-A493-61EB11744BF7}" dt="2026-06-18T13:16:59.177" v="989"/>
          <ac:spMkLst>
            <pc:docMk/>
            <pc:sldMk cId="4085543366" sldId="508"/>
            <ac:spMk id="11" creationId="{4298BFCA-36BA-F0D4-E75B-A2FF5869A0A2}"/>
          </ac:spMkLst>
        </pc:spChg>
        <pc:spChg chg="add mod">
          <ac:chgData name="Stanford Bowman" userId="6ede3e4e1afbea80" providerId="LiveId" clId="{5E8558FB-9D60-4710-A493-61EB11744BF7}" dt="2026-06-18T13:17:42.444" v="995" actId="14100"/>
          <ac:spMkLst>
            <pc:docMk/>
            <pc:sldMk cId="4085543366" sldId="508"/>
            <ac:spMk id="13" creationId="{8CD110C4-47C6-2BFE-6E1B-75D75FFAB826}"/>
          </ac:spMkLst>
        </pc:spChg>
        <pc:picChg chg="mod">
          <ac:chgData name="Stanford Bowman" userId="6ede3e4e1afbea80" providerId="LiveId" clId="{5E8558FB-9D60-4710-A493-61EB11744BF7}" dt="2026-06-18T13:17:02.459" v="990" actId="14100"/>
          <ac:picMkLst>
            <pc:docMk/>
            <pc:sldMk cId="4085543366" sldId="508"/>
            <ac:picMk id="10" creationId="{00000000-0000-0000-0000-000000000000}"/>
          </ac:picMkLst>
        </pc:picChg>
        <pc:cxnChg chg="add mod">
          <ac:chgData name="Stanford Bowman" userId="6ede3e4e1afbea80" providerId="LiveId" clId="{5E8558FB-9D60-4710-A493-61EB11744BF7}" dt="2026-06-18T13:16:59.177" v="989"/>
          <ac:cxnSpMkLst>
            <pc:docMk/>
            <pc:sldMk cId="4085543366" sldId="508"/>
            <ac:cxnSpMk id="12" creationId="{AEB5C3DB-01FE-0B38-02C0-462B499409A9}"/>
          </ac:cxnSpMkLst>
        </pc:cxnChg>
      </pc:sldChg>
      <pc:sldChg chg="addSp modSp mod modNotesTx">
        <pc:chgData name="Stanford Bowman" userId="6ede3e4e1afbea80" providerId="LiveId" clId="{5E8558FB-9D60-4710-A493-61EB11744BF7}" dt="2026-06-18T17:39:04.094" v="2024" actId="6549"/>
        <pc:sldMkLst>
          <pc:docMk/>
          <pc:sldMk cId="2807691870" sldId="509"/>
        </pc:sldMkLst>
        <pc:spChg chg="mod">
          <ac:chgData name="Stanford Bowman" userId="6ede3e4e1afbea80" providerId="LiveId" clId="{5E8558FB-9D60-4710-A493-61EB11744BF7}" dt="2026-06-18T13:08:36.220" v="840"/>
          <ac:spMkLst>
            <pc:docMk/>
            <pc:sldMk cId="2807691870" sldId="509"/>
            <ac:spMk id="3" creationId="{81A7826B-1266-0C0A-601F-38CA005D4B7A}"/>
          </ac:spMkLst>
        </pc:spChg>
        <pc:spChg chg="mod">
          <ac:chgData name="Stanford Bowman" userId="6ede3e4e1afbea80" providerId="LiveId" clId="{5E8558FB-9D60-4710-A493-61EB11744BF7}" dt="2026-06-18T15:01:22.715" v="1451" actId="207"/>
          <ac:spMkLst>
            <pc:docMk/>
            <pc:sldMk cId="2807691870" sldId="509"/>
            <ac:spMk id="4" creationId="{D241AE15-6845-CABA-A8AF-076942CCF290}"/>
          </ac:spMkLst>
        </pc:spChg>
        <pc:spChg chg="mod">
          <ac:chgData name="Stanford Bowman" userId="6ede3e4e1afbea80" providerId="LiveId" clId="{5E8558FB-9D60-4710-A493-61EB11744BF7}" dt="2026-06-18T15:01:22.715" v="1451" actId="207"/>
          <ac:spMkLst>
            <pc:docMk/>
            <pc:sldMk cId="2807691870" sldId="509"/>
            <ac:spMk id="5" creationId="{8BD53CD3-2118-ACA2-5B00-D5978318E831}"/>
          </ac:spMkLst>
        </pc:spChg>
        <pc:spChg chg="mod">
          <ac:chgData name="Stanford Bowman" userId="6ede3e4e1afbea80" providerId="LiveId" clId="{5E8558FB-9D60-4710-A493-61EB11744BF7}" dt="2026-06-18T12:21:51.755" v="413" actId="27636"/>
          <ac:spMkLst>
            <pc:docMk/>
            <pc:sldMk cId="2807691870" sldId="509"/>
            <ac:spMk id="6" creationId="{E7915D2D-FC71-9364-2620-E5352BE1A7E8}"/>
          </ac:spMkLst>
        </pc:spChg>
        <pc:picChg chg="add mod ord">
          <ac:chgData name="Stanford Bowman" userId="6ede3e4e1afbea80" providerId="LiveId" clId="{5E8558FB-9D60-4710-A493-61EB11744BF7}" dt="2026-06-18T14:55:12.361" v="1390" actId="29295"/>
          <ac:picMkLst>
            <pc:docMk/>
            <pc:sldMk cId="2807691870" sldId="509"/>
            <ac:picMk id="2" creationId="{0BB6925E-A57B-097B-E057-9EAD07245FCD}"/>
          </ac:picMkLst>
        </pc:picChg>
      </pc:sldChg>
      <pc:sldChg chg="addSp delSp modSp mod modNotesTx">
        <pc:chgData name="Stanford Bowman" userId="6ede3e4e1afbea80" providerId="LiveId" clId="{5E8558FB-9D60-4710-A493-61EB11744BF7}" dt="2026-06-18T17:25:00.394" v="1960" actId="15"/>
        <pc:sldMkLst>
          <pc:docMk/>
          <pc:sldMk cId="2430406653" sldId="511"/>
        </pc:sldMkLst>
        <pc:spChg chg="del">
          <ac:chgData name="Stanford Bowman" userId="6ede3e4e1afbea80" providerId="LiveId" clId="{5E8558FB-9D60-4710-A493-61EB11744BF7}" dt="2026-06-18T13:34:53.644" v="1117" actId="478"/>
          <ac:spMkLst>
            <pc:docMk/>
            <pc:sldMk cId="2430406653" sldId="511"/>
            <ac:spMk id="2" creationId="{9AFE1EE9-BD27-43AF-A9C6-B55D72A93D90}"/>
          </ac:spMkLst>
        </pc:spChg>
        <pc:spChg chg="mod">
          <ac:chgData name="Stanford Bowman" userId="6ede3e4e1afbea80" providerId="LiveId" clId="{5E8558FB-9D60-4710-A493-61EB11744BF7}" dt="2026-06-18T12:21:51.765" v="416" actId="27636"/>
          <ac:spMkLst>
            <pc:docMk/>
            <pc:sldMk cId="2430406653" sldId="511"/>
            <ac:spMk id="3" creationId="{446DA07F-2F07-1AC7-ED84-6B7FFC9DFDFE}"/>
          </ac:spMkLst>
        </pc:spChg>
        <pc:spChg chg="add mod">
          <ac:chgData name="Stanford Bowman" userId="6ede3e4e1afbea80" providerId="LiveId" clId="{5E8558FB-9D60-4710-A493-61EB11744BF7}" dt="2026-06-18T13:34:55.205" v="1118"/>
          <ac:spMkLst>
            <pc:docMk/>
            <pc:sldMk cId="2430406653" sldId="511"/>
            <ac:spMk id="5" creationId="{43E1DA27-4D01-2B8D-2CA2-F3A26105AB26}"/>
          </ac:spMkLst>
        </pc:spChg>
        <pc:spChg chg="add mod">
          <ac:chgData name="Stanford Bowman" userId="6ede3e4e1afbea80" providerId="LiveId" clId="{5E8558FB-9D60-4710-A493-61EB11744BF7}" dt="2026-06-18T13:34:55.205" v="1118"/>
          <ac:spMkLst>
            <pc:docMk/>
            <pc:sldMk cId="2430406653" sldId="511"/>
            <ac:spMk id="7" creationId="{443F5835-D509-4B0A-2CCF-17622A59FAAA}"/>
          </ac:spMkLst>
        </pc:spChg>
        <pc:spChg chg="del">
          <ac:chgData name="Stanford Bowman" userId="6ede3e4e1afbea80" providerId="LiveId" clId="{5E8558FB-9D60-4710-A493-61EB11744BF7}" dt="2026-06-18T13:34:53.644" v="1117" actId="478"/>
          <ac:spMkLst>
            <pc:docMk/>
            <pc:sldMk cId="2430406653" sldId="511"/>
            <ac:spMk id="9" creationId="{B0C7A4DA-C6D7-A582-18BA-D3D7645F7DD1}"/>
          </ac:spMkLst>
        </pc:spChg>
        <pc:spChg chg="mod">
          <ac:chgData name="Stanford Bowman" userId="6ede3e4e1afbea80" providerId="LiveId" clId="{5E8558FB-9D60-4710-A493-61EB11744BF7}" dt="2026-06-18T13:45:47.929" v="1177" actId="1076"/>
          <ac:spMkLst>
            <pc:docMk/>
            <pc:sldMk cId="2430406653" sldId="511"/>
            <ac:spMk id="25" creationId="{AE35871C-54DD-7988-BAF0-02B0A6FB23D6}"/>
          </ac:spMkLst>
        </pc:spChg>
        <pc:picChg chg="mod">
          <ac:chgData name="Stanford Bowman" userId="6ede3e4e1afbea80" providerId="LiveId" clId="{5E8558FB-9D60-4710-A493-61EB11744BF7}" dt="2026-06-18T15:06:39.030" v="1463" actId="14826"/>
          <ac:picMkLst>
            <pc:docMk/>
            <pc:sldMk cId="2430406653" sldId="511"/>
            <ac:picMk id="6" creationId="{B595F113-B3A9-E302-C456-4650DE5EC911}"/>
          </ac:picMkLst>
        </pc:picChg>
      </pc:sldChg>
      <pc:sldChg chg="addSp modSp mod modNotesTx">
        <pc:chgData name="Stanford Bowman" userId="6ede3e4e1afbea80" providerId="LiveId" clId="{5E8558FB-9D60-4710-A493-61EB11744BF7}" dt="2026-06-18T15:10:41.158" v="1473" actId="18131"/>
        <pc:sldMkLst>
          <pc:docMk/>
          <pc:sldMk cId="2720698137" sldId="513"/>
        </pc:sldMkLst>
        <pc:spChg chg="mod">
          <ac:chgData name="Stanford Bowman" userId="6ede3e4e1afbea80" providerId="LiveId" clId="{5E8558FB-9D60-4710-A493-61EB11744BF7}" dt="2026-06-18T13:41:27.688" v="1137" actId="1076"/>
          <ac:spMkLst>
            <pc:docMk/>
            <pc:sldMk cId="2720698137" sldId="513"/>
            <ac:spMk id="2" creationId="{082D2E45-C8CD-94E4-E890-00C950102CE4}"/>
          </ac:spMkLst>
        </pc:spChg>
        <pc:spChg chg="mod ord">
          <ac:chgData name="Stanford Bowman" userId="6ede3e4e1afbea80" providerId="LiveId" clId="{5E8558FB-9D60-4710-A493-61EB11744BF7}" dt="2026-06-18T13:44:52.645" v="1174" actId="1076"/>
          <ac:spMkLst>
            <pc:docMk/>
            <pc:sldMk cId="2720698137" sldId="513"/>
            <ac:spMk id="3" creationId="{0115FF41-AFA4-4D25-AB42-AB034F4B4FEC}"/>
          </ac:spMkLst>
        </pc:spChg>
        <pc:spChg chg="mod">
          <ac:chgData name="Stanford Bowman" userId="6ede3e4e1afbea80" providerId="LiveId" clId="{5E8558FB-9D60-4710-A493-61EB11744BF7}" dt="2026-06-18T15:10:08.354" v="1470" actId="14100"/>
          <ac:spMkLst>
            <pc:docMk/>
            <pc:sldMk cId="2720698137" sldId="513"/>
            <ac:spMk id="4" creationId="{B0881FA9-F3B0-4912-B0E1-352094195C30}"/>
          </ac:spMkLst>
        </pc:spChg>
        <pc:spChg chg="add mod">
          <ac:chgData name="Stanford Bowman" userId="6ede3e4e1afbea80" providerId="LiveId" clId="{5E8558FB-9D60-4710-A493-61EB11744BF7}" dt="2026-06-18T15:10:14.152" v="1471" actId="14100"/>
          <ac:spMkLst>
            <pc:docMk/>
            <pc:sldMk cId="2720698137" sldId="513"/>
            <ac:spMk id="7" creationId="{C917A89A-3FC0-D484-A1BB-B5B5EB4A543F}"/>
          </ac:spMkLst>
        </pc:spChg>
        <pc:picChg chg="mod modCrop">
          <ac:chgData name="Stanford Bowman" userId="6ede3e4e1afbea80" providerId="LiveId" clId="{5E8558FB-9D60-4710-A493-61EB11744BF7}" dt="2026-06-18T15:10:41.158" v="1473" actId="18131"/>
          <ac:picMkLst>
            <pc:docMk/>
            <pc:sldMk cId="2720698137" sldId="513"/>
            <ac:picMk id="6" creationId="{34B3DA4D-A047-E78E-439A-7A4CAEC10601}"/>
          </ac:picMkLst>
        </pc:picChg>
      </pc:sldChg>
      <pc:sldChg chg="addSp modSp mod modNotesTx">
        <pc:chgData name="Stanford Bowman" userId="6ede3e4e1afbea80" providerId="LiveId" clId="{5E8558FB-9D60-4710-A493-61EB11744BF7}" dt="2026-06-18T17:40:11.791" v="2037" actId="6549"/>
        <pc:sldMkLst>
          <pc:docMk/>
          <pc:sldMk cId="1446523309" sldId="515"/>
        </pc:sldMkLst>
        <pc:spChg chg="mod">
          <ac:chgData name="Stanford Bowman" userId="6ede3e4e1afbea80" providerId="LiveId" clId="{5E8558FB-9D60-4710-A493-61EB11744BF7}" dt="2026-06-18T13:11:24.619" v="850"/>
          <ac:spMkLst>
            <pc:docMk/>
            <pc:sldMk cId="1446523309" sldId="515"/>
            <ac:spMk id="3" creationId="{2FDEE74D-AF2C-B6F4-C8BF-2ECC391E2F28}"/>
          </ac:spMkLst>
        </pc:spChg>
        <pc:spChg chg="mod">
          <ac:chgData name="Stanford Bowman" userId="6ede3e4e1afbea80" providerId="LiveId" clId="{5E8558FB-9D60-4710-A493-61EB11744BF7}" dt="2026-06-18T15:01:03.269" v="1448" actId="207"/>
          <ac:spMkLst>
            <pc:docMk/>
            <pc:sldMk cId="1446523309" sldId="515"/>
            <ac:spMk id="4" creationId="{539680EE-97B3-910C-0E7D-869575EB14BE}"/>
          </ac:spMkLst>
        </pc:spChg>
        <pc:spChg chg="mod">
          <ac:chgData name="Stanford Bowman" userId="6ede3e4e1afbea80" providerId="LiveId" clId="{5E8558FB-9D60-4710-A493-61EB11744BF7}" dt="2026-06-18T15:01:03.269" v="1448" actId="207"/>
          <ac:spMkLst>
            <pc:docMk/>
            <pc:sldMk cId="1446523309" sldId="515"/>
            <ac:spMk id="5" creationId="{C57F603F-8E34-9925-DA7A-CE243BCBE4BA}"/>
          </ac:spMkLst>
        </pc:spChg>
        <pc:spChg chg="mod">
          <ac:chgData name="Stanford Bowman" userId="6ede3e4e1afbea80" providerId="LiveId" clId="{5E8558FB-9D60-4710-A493-61EB11744BF7}" dt="2026-06-18T12:21:51.764" v="414" actId="27636"/>
          <ac:spMkLst>
            <pc:docMk/>
            <pc:sldMk cId="1446523309" sldId="515"/>
            <ac:spMk id="6" creationId="{51F22A26-0EBD-FD0B-108C-C7FF530E197F}"/>
          </ac:spMkLst>
        </pc:spChg>
        <pc:spChg chg="mod">
          <ac:chgData name="Stanford Bowman" userId="6ede3e4e1afbea80" providerId="LiveId" clId="{5E8558FB-9D60-4710-A493-61EB11744BF7}" dt="2026-06-18T15:00:06.055" v="1444" actId="1076"/>
          <ac:spMkLst>
            <pc:docMk/>
            <pc:sldMk cId="1446523309" sldId="515"/>
            <ac:spMk id="7" creationId="{6FDEBD90-E516-4205-954D-E0B96FE71FAB}"/>
          </ac:spMkLst>
        </pc:spChg>
        <pc:picChg chg="add mod ord">
          <ac:chgData name="Stanford Bowman" userId="6ede3e4e1afbea80" providerId="LiveId" clId="{5E8558FB-9D60-4710-A493-61EB11744BF7}" dt="2026-06-18T14:56:27.143" v="1398" actId="29295"/>
          <ac:picMkLst>
            <pc:docMk/>
            <pc:sldMk cId="1446523309" sldId="515"/>
            <ac:picMk id="2" creationId="{45A29B26-5EA7-AD7A-4AFD-4D3876738475}"/>
          </ac:picMkLst>
        </pc:picChg>
        <pc:cxnChg chg="mod">
          <ac:chgData name="Stanford Bowman" userId="6ede3e4e1afbea80" providerId="LiveId" clId="{5E8558FB-9D60-4710-A493-61EB11744BF7}" dt="2026-06-18T13:12:13.038" v="879" actId="1038"/>
          <ac:cxnSpMkLst>
            <pc:docMk/>
            <pc:sldMk cId="1446523309" sldId="515"/>
            <ac:cxnSpMk id="8" creationId="{238B4565-4405-413D-4563-6CE406767079}"/>
          </ac:cxnSpMkLst>
        </pc:cxnChg>
      </pc:sldChg>
      <pc:sldChg chg="modSp del mod">
        <pc:chgData name="Stanford Bowman" userId="6ede3e4e1afbea80" providerId="LiveId" clId="{5E8558FB-9D60-4710-A493-61EB11744BF7}" dt="2026-06-18T15:14:08.670" v="1488" actId="47"/>
        <pc:sldMkLst>
          <pc:docMk/>
          <pc:sldMk cId="278476561" sldId="516"/>
        </pc:sldMkLst>
        <pc:spChg chg="mod">
          <ac:chgData name="Stanford Bowman" userId="6ede3e4e1afbea80" providerId="LiveId" clId="{5E8558FB-9D60-4710-A493-61EB11744BF7}" dt="2026-06-18T12:07:53.287" v="271" actId="6549"/>
          <ac:spMkLst>
            <pc:docMk/>
            <pc:sldMk cId="278476561" sldId="516"/>
            <ac:spMk id="7" creationId="{C04FA9B1-D7EA-4325-B112-09C2AEFAC44F}"/>
          </ac:spMkLst>
        </pc:spChg>
      </pc:sldChg>
      <pc:sldChg chg="addSp delSp modSp mod setBg modAnim modNotes modNotesTx">
        <pc:chgData name="Stanford Bowman" userId="6ede3e4e1afbea80" providerId="LiveId" clId="{5E8558FB-9D60-4710-A493-61EB11744BF7}" dt="2026-06-18T17:31:32.958" v="2009" actId="15"/>
        <pc:sldMkLst>
          <pc:docMk/>
          <pc:sldMk cId="1066422094" sldId="517"/>
        </pc:sldMkLst>
        <pc:spChg chg="add mod">
          <ac:chgData name="Stanford Bowman" userId="6ede3e4e1afbea80" providerId="LiveId" clId="{5E8558FB-9D60-4710-A493-61EB11744BF7}" dt="2026-06-18T15:18:40.053" v="1549" actId="207"/>
          <ac:spMkLst>
            <pc:docMk/>
            <pc:sldMk cId="1066422094" sldId="517"/>
            <ac:spMk id="2" creationId="{B71F4E0B-37B3-210D-9B37-4FBDAFD4F818}"/>
          </ac:spMkLst>
        </pc:spChg>
        <pc:spChg chg="mod">
          <ac:chgData name="Stanford Bowman" userId="6ede3e4e1afbea80" providerId="LiveId" clId="{5E8558FB-9D60-4710-A493-61EB11744BF7}" dt="2026-06-18T15:19:20.496" v="1551" actId="207"/>
          <ac:spMkLst>
            <pc:docMk/>
            <pc:sldMk cId="1066422094" sldId="517"/>
            <ac:spMk id="3" creationId="{60E03283-1FC7-05EF-AF15-FE873A06F1E0}"/>
          </ac:spMkLst>
        </pc:spChg>
        <pc:spChg chg="mod">
          <ac:chgData name="Stanford Bowman" userId="6ede3e4e1afbea80" providerId="LiveId" clId="{5E8558FB-9D60-4710-A493-61EB11744BF7}" dt="2026-06-18T12:21:51.765" v="421" actId="27636"/>
          <ac:spMkLst>
            <pc:docMk/>
            <pc:sldMk cId="1066422094" sldId="517"/>
            <ac:spMk id="5" creationId="{F536250A-86E7-9F01-713D-A4D5CF0FD26E}"/>
          </ac:spMkLst>
        </pc:spChg>
        <pc:spChg chg="mod">
          <ac:chgData name="Stanford Bowman" userId="6ede3e4e1afbea80" providerId="LiveId" clId="{5E8558FB-9D60-4710-A493-61EB11744BF7}" dt="2026-06-18T15:18:40.053" v="1549" actId="207"/>
          <ac:spMkLst>
            <pc:docMk/>
            <pc:sldMk cId="1066422094" sldId="517"/>
            <ac:spMk id="7" creationId="{DE13EC2A-DF34-9A59-878B-A0A3F03C2017}"/>
          </ac:spMkLst>
        </pc:spChg>
        <pc:spChg chg="mod">
          <ac:chgData name="Stanford Bowman" userId="6ede3e4e1afbea80" providerId="LiveId" clId="{5E8558FB-9D60-4710-A493-61EB11744BF7}" dt="2026-06-18T15:18:40.053" v="1549" actId="207"/>
          <ac:spMkLst>
            <pc:docMk/>
            <pc:sldMk cId="1066422094" sldId="517"/>
            <ac:spMk id="8" creationId="{DFBC043E-9E65-C4F8-A362-4DDB26C80F6F}"/>
          </ac:spMkLst>
        </pc:spChg>
        <pc:spChg chg="add mod">
          <ac:chgData name="Stanford Bowman" userId="6ede3e4e1afbea80" providerId="LiveId" clId="{5E8558FB-9D60-4710-A493-61EB11744BF7}" dt="2026-06-18T15:17:52.280" v="1544"/>
          <ac:spMkLst>
            <pc:docMk/>
            <pc:sldMk cId="1066422094" sldId="517"/>
            <ac:spMk id="9" creationId="{C7EBE625-B3A0-CE8E-2F89-B0AF5902702D}"/>
          </ac:spMkLst>
        </pc:spChg>
        <pc:spChg chg="del">
          <ac:chgData name="Stanford Bowman" userId="6ede3e4e1afbea80" providerId="LiveId" clId="{5E8558FB-9D60-4710-A493-61EB11744BF7}" dt="2026-06-18T15:17:41.611" v="1543" actId="478"/>
          <ac:spMkLst>
            <pc:docMk/>
            <pc:sldMk cId="1066422094" sldId="517"/>
            <ac:spMk id="18" creationId="{4DA74F53-C643-8869-761F-705838E0D43A}"/>
          </ac:spMkLst>
        </pc:spChg>
        <pc:spChg chg="mod">
          <ac:chgData name="Stanford Bowman" userId="6ede3e4e1afbea80" providerId="LiveId" clId="{5E8558FB-9D60-4710-A493-61EB11744BF7}" dt="2026-06-18T12:21:51.780" v="422" actId="27636"/>
          <ac:spMkLst>
            <pc:docMk/>
            <pc:sldMk cId="1066422094" sldId="517"/>
            <ac:spMk id="23" creationId="{4A4EDD9C-6D59-631B-5329-F2F23E9B8980}"/>
          </ac:spMkLst>
        </pc:spChg>
      </pc:sldChg>
      <pc:sldChg chg="addSp modSp add mod ord">
        <pc:chgData name="Stanford Bowman" userId="6ede3e4e1afbea80" providerId="LiveId" clId="{5E8558FB-9D60-4710-A493-61EB11744BF7}" dt="2026-06-18T15:13:49.673" v="1484" actId="1076"/>
        <pc:sldMkLst>
          <pc:docMk/>
          <pc:sldMk cId="73766356" sldId="518"/>
        </pc:sldMkLst>
        <pc:spChg chg="mod">
          <ac:chgData name="Stanford Bowman" userId="6ede3e4e1afbea80" providerId="LiveId" clId="{5E8558FB-9D60-4710-A493-61EB11744BF7}" dt="2026-06-18T15:13:29.972" v="1482" actId="14100"/>
          <ac:spMkLst>
            <pc:docMk/>
            <pc:sldMk cId="73766356" sldId="518"/>
            <ac:spMk id="4" creationId="{833DDC85-E784-1BDA-FEBA-4ABB6B69DBD6}"/>
          </ac:spMkLst>
        </pc:spChg>
        <pc:spChg chg="mod ord">
          <ac:chgData name="Stanford Bowman" userId="6ede3e4e1afbea80" providerId="LiveId" clId="{5E8558FB-9D60-4710-A493-61EB11744BF7}" dt="2026-06-18T15:13:49.673" v="1484" actId="1076"/>
          <ac:spMkLst>
            <pc:docMk/>
            <pc:sldMk cId="73766356" sldId="518"/>
            <ac:spMk id="8" creationId="{BB507EC7-1C4D-60A0-5224-782C52298C14}"/>
          </ac:spMkLst>
        </pc:spChg>
        <pc:grpChg chg="ord">
          <ac:chgData name="Stanford Bowman" userId="6ede3e4e1afbea80" providerId="LiveId" clId="{5E8558FB-9D60-4710-A493-61EB11744BF7}" dt="2026-06-18T15:13:19.743" v="1481" actId="166"/>
          <ac:grpSpMkLst>
            <pc:docMk/>
            <pc:sldMk cId="73766356" sldId="518"/>
            <ac:grpSpMk id="5" creationId="{274268A9-677A-07F5-89AB-AFE20B7E6D99}"/>
          </ac:grpSpMkLst>
        </pc:grpChg>
        <pc:picChg chg="mod">
          <ac:chgData name="Stanford Bowman" userId="6ede3e4e1afbea80" providerId="LiveId" clId="{5E8558FB-9D60-4710-A493-61EB11744BF7}" dt="2026-06-18T15:11:54.410" v="1475" actId="14826"/>
          <ac:picMkLst>
            <pc:docMk/>
            <pc:sldMk cId="73766356" sldId="518"/>
            <ac:picMk id="2" creationId="{06336274-88DF-E3D7-4B50-A1B386DB97F2}"/>
          </ac:picMkLst>
        </pc:picChg>
        <pc:picChg chg="add mod ord">
          <ac:chgData name="Stanford Bowman" userId="6ede3e4e1afbea80" providerId="LiveId" clId="{5E8558FB-9D60-4710-A493-61EB11744BF7}" dt="2026-06-18T15:12:33.612" v="1478" actId="167"/>
          <ac:picMkLst>
            <pc:docMk/>
            <pc:sldMk cId="73766356" sldId="518"/>
            <ac:picMk id="14" creationId="{EB53D5E3-928F-7CD3-54AC-A8197682A2AB}"/>
          </ac:picMkLst>
        </pc:picChg>
      </pc:sldChg>
      <pc:sldChg chg="addSp delSp modSp new mod ord modShow">
        <pc:chgData name="Stanford Bowman" userId="6ede3e4e1afbea80" providerId="LiveId" clId="{5E8558FB-9D60-4710-A493-61EB11744BF7}" dt="2026-06-18T16:27:46.958" v="1659"/>
        <pc:sldMkLst>
          <pc:docMk/>
          <pc:sldMk cId="971259536" sldId="519"/>
        </pc:sldMkLst>
        <pc:spChg chg="del">
          <ac:chgData name="Stanford Bowman" userId="6ede3e4e1afbea80" providerId="LiveId" clId="{5E8558FB-9D60-4710-A493-61EB11744BF7}" dt="2026-06-18T12:09:12.604" v="285" actId="478"/>
          <ac:spMkLst>
            <pc:docMk/>
            <pc:sldMk cId="971259536" sldId="519"/>
            <ac:spMk id="2" creationId="{72935E6F-9EFF-1431-0E91-65363F0B53D4}"/>
          </ac:spMkLst>
        </pc:spChg>
        <pc:spChg chg="del">
          <ac:chgData name="Stanford Bowman" userId="6ede3e4e1afbea80" providerId="LiveId" clId="{5E8558FB-9D60-4710-A493-61EB11744BF7}" dt="2026-06-18T12:09:12.604" v="285" actId="478"/>
          <ac:spMkLst>
            <pc:docMk/>
            <pc:sldMk cId="971259536" sldId="519"/>
            <ac:spMk id="3" creationId="{34F259F9-07F8-B00C-E6E2-6CDB7BBBA834}"/>
          </ac:spMkLst>
        </pc:spChg>
        <pc:spChg chg="del">
          <ac:chgData name="Stanford Bowman" userId="6ede3e4e1afbea80" providerId="LiveId" clId="{5E8558FB-9D60-4710-A493-61EB11744BF7}" dt="2026-06-18T12:09:12.604" v="285" actId="478"/>
          <ac:spMkLst>
            <pc:docMk/>
            <pc:sldMk cId="971259536" sldId="519"/>
            <ac:spMk id="4" creationId="{5B427F8F-6228-46F4-7FFF-929FCC9BFADA}"/>
          </ac:spMkLst>
        </pc:spChg>
        <pc:spChg chg="add mod">
          <ac:chgData name="Stanford Bowman" userId="6ede3e4e1afbea80" providerId="LiveId" clId="{5E8558FB-9D60-4710-A493-61EB11744BF7}" dt="2026-06-18T12:13:15.290" v="307" actId="14100"/>
          <ac:spMkLst>
            <pc:docMk/>
            <pc:sldMk cId="971259536" sldId="519"/>
            <ac:spMk id="7" creationId="{419ECA95-831A-C652-CFA1-408A9375E76D}"/>
          </ac:spMkLst>
        </pc:spChg>
        <pc:picChg chg="add mod">
          <ac:chgData name="Stanford Bowman" userId="6ede3e4e1afbea80" providerId="LiveId" clId="{5E8558FB-9D60-4710-A493-61EB11744BF7}" dt="2026-06-18T14:30:50.289" v="1252" actId="1076"/>
          <ac:picMkLst>
            <pc:docMk/>
            <pc:sldMk cId="971259536" sldId="519"/>
            <ac:picMk id="2" creationId="{41B819C6-A00D-E09C-6DD3-1101BD223678}"/>
          </ac:picMkLst>
        </pc:picChg>
        <pc:picChg chg="add mod">
          <ac:chgData name="Stanford Bowman" userId="6ede3e4e1afbea80" providerId="LiveId" clId="{5E8558FB-9D60-4710-A493-61EB11744BF7}" dt="2026-06-18T12:12:19.625" v="295" actId="1076"/>
          <ac:picMkLst>
            <pc:docMk/>
            <pc:sldMk cId="971259536" sldId="519"/>
            <ac:picMk id="5" creationId="{BF6DDF67-0F60-CBCF-9D58-14389165AB61}"/>
          </ac:picMkLst>
        </pc:picChg>
        <pc:picChg chg="add mod">
          <ac:chgData name="Stanford Bowman" userId="6ede3e4e1afbea80" providerId="LiveId" clId="{5E8558FB-9D60-4710-A493-61EB11744BF7}" dt="2026-06-18T12:13:07.946" v="304" actId="1076"/>
          <ac:picMkLst>
            <pc:docMk/>
            <pc:sldMk cId="971259536" sldId="519"/>
            <ac:picMk id="6" creationId="{0FFA9E56-CA7A-522B-CB30-DDD1CEED0029}"/>
          </ac:picMkLst>
        </pc:picChg>
        <pc:picChg chg="add mod">
          <ac:chgData name="Stanford Bowman" userId="6ede3e4e1afbea80" providerId="LiveId" clId="{5E8558FB-9D60-4710-A493-61EB11744BF7}" dt="2026-06-18T12:13:10.851" v="305" actId="1076"/>
          <ac:picMkLst>
            <pc:docMk/>
            <pc:sldMk cId="971259536" sldId="519"/>
            <ac:picMk id="8" creationId="{85459628-7E13-2F11-C887-BCFB7CE08C2E}"/>
          </ac:picMkLst>
        </pc:picChg>
        <pc:picChg chg="add mod">
          <ac:chgData name="Stanford Bowman" userId="6ede3e4e1afbea80" providerId="LiveId" clId="{5E8558FB-9D60-4710-A493-61EB11744BF7}" dt="2026-06-18T12:13:04.305" v="303" actId="1076"/>
          <ac:picMkLst>
            <pc:docMk/>
            <pc:sldMk cId="971259536" sldId="519"/>
            <ac:picMk id="9" creationId="{20C936F5-44A0-4C56-8072-DEF4EF4C9458}"/>
          </ac:picMkLst>
        </pc:picChg>
      </pc:sldChg>
      <pc:sldChg chg="addSp delSp modSp add mod ord modNotesTx">
        <pc:chgData name="Stanford Bowman" userId="6ede3e4e1afbea80" providerId="LiveId" clId="{5E8558FB-9D60-4710-A493-61EB11744BF7}" dt="2026-06-18T16:38:13.940" v="1719" actId="15"/>
        <pc:sldMkLst>
          <pc:docMk/>
          <pc:sldMk cId="623285179" sldId="520"/>
        </pc:sldMkLst>
        <pc:spChg chg="mod">
          <ac:chgData name="Stanford Bowman" userId="6ede3e4e1afbea80" providerId="LiveId" clId="{5E8558FB-9D60-4710-A493-61EB11744BF7}" dt="2026-06-18T14:45:27.413" v="1327" actId="207"/>
          <ac:spMkLst>
            <pc:docMk/>
            <pc:sldMk cId="623285179" sldId="520"/>
            <ac:spMk id="2" creationId="{BC724F44-B3BF-5D1C-6E9B-026F8E842A76}"/>
          </ac:spMkLst>
        </pc:spChg>
        <pc:spChg chg="add mod">
          <ac:chgData name="Stanford Bowman" userId="6ede3e4e1afbea80" providerId="LiveId" clId="{5E8558FB-9D60-4710-A493-61EB11744BF7}" dt="2026-06-18T13:16:10.410" v="978"/>
          <ac:spMkLst>
            <pc:docMk/>
            <pc:sldMk cId="623285179" sldId="520"/>
            <ac:spMk id="3" creationId="{3BE9BBE7-119E-EA46-0958-A98CA4E229E1}"/>
          </ac:spMkLst>
        </pc:spChg>
        <pc:spChg chg="add mod">
          <ac:chgData name="Stanford Bowman" userId="6ede3e4e1afbea80" providerId="LiveId" clId="{5E8558FB-9D60-4710-A493-61EB11744BF7}" dt="2026-06-18T14:48:56.906" v="1343" actId="14100"/>
          <ac:spMkLst>
            <pc:docMk/>
            <pc:sldMk cId="623285179" sldId="520"/>
            <ac:spMk id="5" creationId="{A82C7EDE-A605-A166-2718-1417E0913F59}"/>
          </ac:spMkLst>
        </pc:spChg>
        <pc:spChg chg="mod">
          <ac:chgData name="Stanford Bowman" userId="6ede3e4e1afbea80" providerId="LiveId" clId="{5E8558FB-9D60-4710-A493-61EB11744BF7}" dt="2026-06-18T14:46:17.244" v="1330" actId="207"/>
          <ac:spMkLst>
            <pc:docMk/>
            <pc:sldMk cId="623285179" sldId="520"/>
            <ac:spMk id="16" creationId="{53245765-A484-8A9E-02DA-7E02D135F5AF}"/>
          </ac:spMkLst>
        </pc:spChg>
        <pc:graphicFrameChg chg="mod modGraphic">
          <ac:chgData name="Stanford Bowman" userId="6ede3e4e1afbea80" providerId="LiveId" clId="{5E8558FB-9D60-4710-A493-61EB11744BF7}" dt="2026-06-18T14:49:06.283" v="1344"/>
          <ac:graphicFrameMkLst>
            <pc:docMk/>
            <pc:sldMk cId="623285179" sldId="520"/>
            <ac:graphicFrameMk id="11" creationId="{AE0040F9-7026-9A01-4326-79E5DAE99D10}"/>
          </ac:graphicFrameMkLst>
        </pc:graphicFrameChg>
        <pc:picChg chg="del mod">
          <ac:chgData name="Stanford Bowman" userId="6ede3e4e1afbea80" providerId="LiveId" clId="{5E8558FB-9D60-4710-A493-61EB11744BF7}" dt="2026-06-18T14:45:04.129" v="1321" actId="478"/>
          <ac:picMkLst>
            <pc:docMk/>
            <pc:sldMk cId="623285179" sldId="520"/>
            <ac:picMk id="4" creationId="{D22E30A2-AFCB-A7C0-75E5-3F2E3FDBC3C6}"/>
          </ac:picMkLst>
        </pc:picChg>
      </pc:sldChg>
      <pc:sldChg chg="add del">
        <pc:chgData name="Stanford Bowman" userId="6ede3e4e1afbea80" providerId="LiveId" clId="{5E8558FB-9D60-4710-A493-61EB11744BF7}" dt="2026-06-18T12:55:52.335" v="777" actId="47"/>
        <pc:sldMkLst>
          <pc:docMk/>
          <pc:sldMk cId="1221385467" sldId="520"/>
        </pc:sldMkLst>
      </pc:sldChg>
      <pc:sldChg chg="addSp modSp add mod modNotesTx">
        <pc:chgData name="Stanford Bowman" userId="6ede3e4e1afbea80" providerId="LiveId" clId="{5E8558FB-9D60-4710-A493-61EB11744BF7}" dt="2026-06-18T16:40:38.890" v="1746" actId="15"/>
        <pc:sldMkLst>
          <pc:docMk/>
          <pc:sldMk cId="2598169594" sldId="521"/>
        </pc:sldMkLst>
        <pc:spChg chg="mod">
          <ac:chgData name="Stanford Bowman" userId="6ede3e4e1afbea80" providerId="LiveId" clId="{5E8558FB-9D60-4710-A493-61EB11744BF7}" dt="2026-06-18T14:49:54.299" v="1348" actId="207"/>
          <ac:spMkLst>
            <pc:docMk/>
            <pc:sldMk cId="2598169594" sldId="521"/>
            <ac:spMk id="2" creationId="{F103B822-1EE9-DF1C-EC35-185DFB7B0A94}"/>
          </ac:spMkLst>
        </pc:spChg>
        <pc:spChg chg="add mod">
          <ac:chgData name="Stanford Bowman" userId="6ede3e4e1afbea80" providerId="LiveId" clId="{5E8558FB-9D60-4710-A493-61EB11744BF7}" dt="2026-06-18T13:16:12.247" v="979"/>
          <ac:spMkLst>
            <pc:docMk/>
            <pc:sldMk cId="2598169594" sldId="521"/>
            <ac:spMk id="3" creationId="{A2CC6A25-6EF9-6421-4BE9-ECB4AFEA1DD4}"/>
          </ac:spMkLst>
        </pc:spChg>
        <pc:graphicFrameChg chg="mod modGraphic">
          <ac:chgData name="Stanford Bowman" userId="6ede3e4e1afbea80" providerId="LiveId" clId="{5E8558FB-9D60-4710-A493-61EB11744BF7}" dt="2026-06-18T14:50:03.156" v="1350" actId="14100"/>
          <ac:graphicFrameMkLst>
            <pc:docMk/>
            <pc:sldMk cId="2598169594" sldId="521"/>
            <ac:graphicFrameMk id="11" creationId="{8596ACBD-88D7-B4AF-9DB6-9030719C4F0F}"/>
          </ac:graphicFrameMkLst>
        </pc:graphicFrameChg>
        <pc:picChg chg="mod">
          <ac:chgData name="Stanford Bowman" userId="6ede3e4e1afbea80" providerId="LiveId" clId="{5E8558FB-9D60-4710-A493-61EB11744BF7}" dt="2026-06-18T14:50:31.176" v="1354" actId="14826"/>
          <ac:picMkLst>
            <pc:docMk/>
            <pc:sldMk cId="2598169594" sldId="521"/>
            <ac:picMk id="4" creationId="{4DA82747-35A6-92BA-45C2-5A65FC017033}"/>
          </ac:picMkLst>
        </pc:picChg>
      </pc:sldChg>
      <pc:sldChg chg="addSp delSp modSp add mod modNotesTx">
        <pc:chgData name="Stanford Bowman" userId="6ede3e4e1afbea80" providerId="LiveId" clId="{5E8558FB-9D60-4710-A493-61EB11744BF7}" dt="2026-06-18T16:44:15.796" v="1770" actId="478"/>
        <pc:sldMkLst>
          <pc:docMk/>
          <pc:sldMk cId="1498613176" sldId="522"/>
        </pc:sldMkLst>
        <pc:spChg chg="mod">
          <ac:chgData name="Stanford Bowman" userId="6ede3e4e1afbea80" providerId="LiveId" clId="{5E8558FB-9D60-4710-A493-61EB11744BF7}" dt="2026-06-18T14:51:33.449" v="1363" actId="207"/>
          <ac:spMkLst>
            <pc:docMk/>
            <pc:sldMk cId="1498613176" sldId="522"/>
            <ac:spMk id="2" creationId="{75EB49CA-E6DA-3A59-BFAB-28D6DE9BAFAC}"/>
          </ac:spMkLst>
        </pc:spChg>
        <pc:spChg chg="add mod">
          <ac:chgData name="Stanford Bowman" userId="6ede3e4e1afbea80" providerId="LiveId" clId="{5E8558FB-9D60-4710-A493-61EB11744BF7}" dt="2026-06-18T13:16:13.942" v="980"/>
          <ac:spMkLst>
            <pc:docMk/>
            <pc:sldMk cId="1498613176" sldId="522"/>
            <ac:spMk id="3" creationId="{2328BB14-DA34-F6C9-5798-DB447C09D30E}"/>
          </ac:spMkLst>
        </pc:spChg>
        <pc:spChg chg="add del mod">
          <ac:chgData name="Stanford Bowman" userId="6ede3e4e1afbea80" providerId="LiveId" clId="{5E8558FB-9D60-4710-A493-61EB11744BF7}" dt="2026-06-18T16:44:15.796" v="1770" actId="478"/>
          <ac:spMkLst>
            <pc:docMk/>
            <pc:sldMk cId="1498613176" sldId="522"/>
            <ac:spMk id="6" creationId="{2E6B4C21-93DC-A74A-0E78-547BC01EAE4A}"/>
          </ac:spMkLst>
        </pc:spChg>
        <pc:spChg chg="mod">
          <ac:chgData name="Stanford Bowman" userId="6ede3e4e1afbea80" providerId="LiveId" clId="{5E8558FB-9D60-4710-A493-61EB11744BF7}" dt="2026-06-18T14:51:37.797" v="1364" actId="207"/>
          <ac:spMkLst>
            <pc:docMk/>
            <pc:sldMk cId="1498613176" sldId="522"/>
            <ac:spMk id="16" creationId="{940C22D4-4D5B-46E7-6EC4-5E67CD11EE7A}"/>
          </ac:spMkLst>
        </pc:spChg>
        <pc:graphicFrameChg chg="mod modGraphic">
          <ac:chgData name="Stanford Bowman" userId="6ede3e4e1afbea80" providerId="LiveId" clId="{5E8558FB-9D60-4710-A493-61EB11744BF7}" dt="2026-06-18T14:51:24.642" v="1361"/>
          <ac:graphicFrameMkLst>
            <pc:docMk/>
            <pc:sldMk cId="1498613176" sldId="522"/>
            <ac:graphicFrameMk id="11" creationId="{C6216FD7-75A2-BE07-72D8-1CC4B8B77952}"/>
          </ac:graphicFrameMkLst>
        </pc:graphicFrameChg>
        <pc:picChg chg="mod">
          <ac:chgData name="Stanford Bowman" userId="6ede3e4e1afbea80" providerId="LiveId" clId="{5E8558FB-9D60-4710-A493-61EB11744BF7}" dt="2026-06-18T14:52:31.706" v="1367" actId="196"/>
          <ac:picMkLst>
            <pc:docMk/>
            <pc:sldMk cId="1498613176" sldId="522"/>
            <ac:picMk id="4" creationId="{8F6B37A5-932B-D2F1-44C1-A65E24F3E58D}"/>
          </ac:picMkLst>
        </pc:picChg>
      </pc:sldChg>
      <pc:sldChg chg="add ord">
        <pc:chgData name="Stanford Bowman" userId="6ede3e4e1afbea80" providerId="LiveId" clId="{5E8558FB-9D60-4710-A493-61EB11744BF7}" dt="2026-06-18T15:14:06.684" v="1487"/>
        <pc:sldMkLst>
          <pc:docMk/>
          <pc:sldMk cId="3855534382" sldId="523"/>
        </pc:sldMkLst>
      </pc:sldChg>
      <pc:sldChg chg="delSp modSp add mod">
        <pc:chgData name="Stanford Bowman" userId="6ede3e4e1afbea80" providerId="LiveId" clId="{5E8558FB-9D60-4710-A493-61EB11744BF7}" dt="2026-06-18T16:48:34.341" v="1821" actId="6549"/>
        <pc:sldMkLst>
          <pc:docMk/>
          <pc:sldMk cId="1173778339" sldId="524"/>
        </pc:sldMkLst>
        <pc:spChg chg="mod">
          <ac:chgData name="Stanford Bowman" userId="6ede3e4e1afbea80" providerId="LiveId" clId="{5E8558FB-9D60-4710-A493-61EB11744BF7}" dt="2026-06-18T16:48:34.341" v="1821" actId="6549"/>
          <ac:spMkLst>
            <pc:docMk/>
            <pc:sldMk cId="1173778339" sldId="524"/>
            <ac:spMk id="6" creationId="{AA39782A-AB6B-BA85-FD25-D4C07030FD95}"/>
          </ac:spMkLst>
        </pc:spChg>
        <pc:graphicFrameChg chg="del">
          <ac:chgData name="Stanford Bowman" userId="6ede3e4e1afbea80" providerId="LiveId" clId="{5E8558FB-9D60-4710-A493-61EB11744BF7}" dt="2026-06-18T16:44:25.646" v="1771" actId="478"/>
          <ac:graphicFrameMkLst>
            <pc:docMk/>
            <pc:sldMk cId="1173778339" sldId="524"/>
            <ac:graphicFrameMk id="11" creationId="{F1560932-9DCE-D903-D0AF-88E26A639A7A}"/>
          </ac:graphicFrameMkLst>
        </pc:graphicFrameChg>
        <pc:picChg chg="mod">
          <ac:chgData name="Stanford Bowman" userId="6ede3e4e1afbea80" providerId="LiveId" clId="{5E8558FB-9D60-4710-A493-61EB11744BF7}" dt="2026-06-18T16:45:31.186" v="1780" actId="14100"/>
          <ac:picMkLst>
            <pc:docMk/>
            <pc:sldMk cId="1173778339" sldId="524"/>
            <ac:picMk id="4" creationId="{727CB69B-C186-58C5-E41C-2D1BB49D0BCC}"/>
          </ac:picMkLst>
        </pc:picChg>
      </pc:sldChg>
      <pc:sldChg chg="new del">
        <pc:chgData name="Stanford Bowman" userId="6ede3e4e1afbea80" providerId="LiveId" clId="{5E8558FB-9D60-4710-A493-61EB11744BF7}" dt="2026-06-18T15:33:50.789" v="1656" actId="680"/>
        <pc:sldMkLst>
          <pc:docMk/>
          <pc:sldMk cId="1657375826" sldId="52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Shepherd, Farmer, and Prophet—</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B2EB713D-DD09-4EA5-8968-722849A383AD}">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Unlike Hosea, who lived around the same time, Amos comes from the southern kingdom of Judah.  At this time, Judah was ruled by Uzziah, who is considered a better king than most (2 Chron.  26:4–5).  The situation was far worse in Israel, where Amos is sent. </a:t>
          </a:r>
        </a:p>
      </dgm:t>
    </dgm:pt>
    <dgm:pt modelId="{02F4C831-3E2C-4EED-BE4F-BF699CF26B35}" type="parTrans" cxnId="{9C405C0B-80F7-4240-B919-02B7C3279824}">
      <dgm:prSet/>
      <dgm:spPr/>
      <dgm:t>
        <a:bodyPr/>
        <a:lstStyle/>
        <a:p>
          <a:endParaRPr lang="en-US"/>
        </a:p>
      </dgm:t>
    </dgm:pt>
    <dgm:pt modelId="{817A3DB3-1517-4C1A-A067-5F6A0A801879}" type="sibTrans" cxnId="{9C405C0B-80F7-4240-B919-02B7C3279824}">
      <dgm:prSet/>
      <dgm:spPr/>
      <dgm:t>
        <a:bodyPr/>
        <a:lstStyle/>
        <a:p>
          <a:endParaRPr lang="en-US"/>
        </a:p>
      </dgm:t>
    </dgm:pt>
    <dgm:pt modelId="{0BDA72A9-BDAE-4F8B-B7B6-7813CD0C7428}">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word translated “shepherd” in Amos 1:1 is not the ordinary word for “shepherd” used everywhere else in the Old Testament.  Amos does not spend all of his time caring for sheep.  He describes his work in Amos 7:14 as including “care of sycamore-fig trees,” which probably means that his family owns groves of trees.  His former profession seems to combine different responsibilities, much like a homestead farmer raises crops and animals. </a:t>
          </a:r>
        </a:p>
      </dgm:t>
    </dgm:pt>
    <dgm:pt modelId="{F4793800-75DB-4937-A755-D23322DE7641}" type="parTrans" cxnId="{FA892104-91FE-4F21-97A8-C5106E6182A6}">
      <dgm:prSet/>
      <dgm:spPr/>
      <dgm:t>
        <a:bodyPr/>
        <a:lstStyle/>
        <a:p>
          <a:endParaRPr lang="en-US"/>
        </a:p>
      </dgm:t>
    </dgm:pt>
    <dgm:pt modelId="{F8E52C0A-A7B4-4873-BE25-A5DCC77A37A8}" type="sibTrans" cxnId="{FA892104-91FE-4F21-97A8-C5106E6182A6}">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X="97004" custScaleY="38161" custLinFactY="-25478" custLinFactNeighborX="1614" custLinFactNeighborY="-100000">
        <dgm:presLayoutVars>
          <dgm:chMax val="0"/>
          <dgm:bulletEnabled val="1"/>
        </dgm:presLayoutVars>
      </dgm:prSet>
      <dgm:spPr/>
    </dgm:pt>
    <dgm:pt modelId="{3F0B891A-A141-4C40-A263-76F210BFE310}" type="pres">
      <dgm:prSet presAssocID="{5334A4D0-6DC3-4364-90BD-434E92B06E84}" presName="childText" presStyleLbl="revTx" presStyleIdx="0" presStyleCnt="1" custScaleX="97747" custScaleY="112544" custLinFactNeighborX="-949" custLinFactNeighborY="6405">
        <dgm:presLayoutVars>
          <dgm:bulletEnabled val="1"/>
        </dgm:presLayoutVars>
      </dgm:prSet>
      <dgm:spPr/>
    </dgm:pt>
  </dgm:ptLst>
  <dgm:cxnLst>
    <dgm:cxn modelId="{FA892104-91FE-4F21-97A8-C5106E6182A6}" srcId="{5334A4D0-6DC3-4364-90BD-434E92B06E84}" destId="{0BDA72A9-BDAE-4F8B-B7B6-7813CD0C7428}" srcOrd="1" destOrd="0" parTransId="{F4793800-75DB-4937-A755-D23322DE7641}" sibTransId="{F8E52C0A-A7B4-4873-BE25-A5DCC77A37A8}"/>
    <dgm:cxn modelId="{9C405C0B-80F7-4240-B919-02B7C3279824}" srcId="{5334A4D0-6DC3-4364-90BD-434E92B06E84}" destId="{B2EB713D-DD09-4EA5-8968-722849A383AD}" srcOrd="0" destOrd="0" parTransId="{02F4C831-3E2C-4EED-BE4F-BF699CF26B35}" sibTransId="{817A3DB3-1517-4C1A-A067-5F6A0A801879}"/>
    <dgm:cxn modelId="{19A19243-A6A3-44FD-9FBF-8CCEA5BDFAAF}" type="presOf" srcId="{5334A4D0-6DC3-4364-90BD-434E92B06E84}" destId="{B2785CD1-C157-4E1D-89E2-08E093D8A5BE}" srcOrd="0" destOrd="0" presId="urn:microsoft.com/office/officeart/2005/8/layout/vList2"/>
    <dgm:cxn modelId="{FB198D49-F78F-44BE-95B4-678FF470686F}" type="presOf" srcId="{B2EB713D-DD09-4EA5-8968-722849A383AD}" destId="{3F0B891A-A141-4C40-A263-76F210BFE310}" srcOrd="0" destOrd="0" presId="urn:microsoft.com/office/officeart/2005/8/layout/vList2"/>
    <dgm:cxn modelId="{C3D70A4A-7026-468A-A69C-A39F9BA7ACB4}" type="presOf" srcId="{0BDA72A9-BDAE-4F8B-B7B6-7813CD0C7428}" destId="{3F0B891A-A141-4C40-A263-76F210BFE310}" srcOrd="0" destOrd="1" presId="urn:microsoft.com/office/officeart/2005/8/layout/vList2"/>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1379CD52-00BF-4A1F-A8FB-35BB2045DBFF}" type="presParOf" srcId="{2CAA70E5-F744-4680-8103-416F359E6392}" destId="{B2785CD1-C157-4E1D-89E2-08E093D8A5BE}" srcOrd="0" destOrd="0" presId="urn:microsoft.com/office/officeart/2005/8/layout/vList2"/>
    <dgm:cxn modelId="{FBD9E00C-F8D8-4854-9419-9696CEE0A4BD}" type="presParOf" srcId="{2CAA70E5-F744-4680-8103-416F359E6392}" destId="{3F0B891A-A141-4C40-A263-76F210BFE31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Nazirite Vows—</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123A43AF-F59F-40A8-AAC6-7AD29BF94F5D}">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The term Nazirite comes from the Hebrew word for “holy. ” By denying people the ability to keep these vows, Israel was unwilling to hear from God or be redirected by what God wanted to show them. </a:t>
          </a:r>
        </a:p>
      </dgm:t>
    </dgm:pt>
    <dgm:pt modelId="{E7EB501E-E6BA-4DBE-8C6E-FFABD3E00D97}" type="parTrans" cxnId="{CB337039-2A25-4164-8C7B-EEDCB2D705D4}">
      <dgm:prSet/>
      <dgm:spPr/>
      <dgm:t>
        <a:bodyPr/>
        <a:lstStyle/>
        <a:p>
          <a:endParaRPr lang="en-US"/>
        </a:p>
      </dgm:t>
    </dgm:pt>
    <dgm:pt modelId="{EB9F4977-353F-4508-9F8B-49F7E6E1ECD7}" type="sibTrans" cxnId="{CB337039-2A25-4164-8C7B-EEDCB2D705D4}">
      <dgm:prSet/>
      <dgm:spPr/>
      <dgm:t>
        <a:bodyPr/>
        <a:lstStyle/>
        <a:p>
          <a:endParaRPr lang="en-US"/>
        </a:p>
      </dgm:t>
    </dgm:pt>
    <dgm:pt modelId="{8734EC53-E51B-4431-A4FE-246156D9BB3B}">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Nazirites are first discussed in Numbers 6:1–21.  They take a vow to keep three rules: (1) abstain from wine, strong drink, or even grapes; (2) abstain from cutting or shaving their hair, and (3) keep away from a dead body, even for a close relative.  While the rules appear arbitrary to us, they prepare someone to be used by God.  Keeping the vow would set a person apart from ordinary, daily life for a period of time.  The vow was usually temporary, anywhere from a month to several years.  Two judges seem to have taken a lifetime vow: Samson, who did not keep the vow (Judg.  13:6–7), and Samuel, who did (1 Sam.  1:11). </a:t>
          </a:r>
        </a:p>
      </dgm:t>
    </dgm:pt>
    <dgm:pt modelId="{8C812029-CBC9-4605-BA0B-107F40A97084}" type="parTrans" cxnId="{77543BB8-9F94-41C0-9474-446A12A910E4}">
      <dgm:prSet/>
      <dgm:spPr/>
      <dgm:t>
        <a:bodyPr/>
        <a:lstStyle/>
        <a:p>
          <a:endParaRPr lang="en-US"/>
        </a:p>
      </dgm:t>
    </dgm:pt>
    <dgm:pt modelId="{295ECB88-89D1-4A7F-BCA4-0EF6AC316D81}" type="sibTrans" cxnId="{77543BB8-9F94-41C0-9474-446A12A910E4}">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B307B8E3-E282-4016-9B73-A4BE37E8335B}" type="pres">
      <dgm:prSet presAssocID="{5334A4D0-6DC3-4364-90BD-434E92B06E84}" presName="childText" presStyleLbl="revTx" presStyleIdx="0" presStyleCnt="1">
        <dgm:presLayoutVars>
          <dgm:bulletEnabled val="1"/>
        </dgm:presLayoutVars>
      </dgm:prSet>
      <dgm:spPr/>
    </dgm:pt>
  </dgm:ptLst>
  <dgm:cxnLst>
    <dgm:cxn modelId="{CB337039-2A25-4164-8C7B-EEDCB2D705D4}" srcId="{5334A4D0-6DC3-4364-90BD-434E92B06E84}" destId="{123A43AF-F59F-40A8-AAC6-7AD29BF94F5D}" srcOrd="0" destOrd="0" parTransId="{E7EB501E-E6BA-4DBE-8C6E-FFABD3E00D97}" sibTransId="{EB9F4977-353F-4508-9F8B-49F7E6E1ECD7}"/>
    <dgm:cxn modelId="{58725E4D-3AB0-485A-A874-7F3AD49229E6}" type="presOf" srcId="{123A43AF-F59F-40A8-AAC6-7AD29BF94F5D}" destId="{B307B8E3-E282-4016-9B73-A4BE37E8335B}" srcOrd="0" destOrd="0" presId="urn:microsoft.com/office/officeart/2005/8/layout/vList2"/>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BC02FD96-B507-4C98-94D4-016CBE9751D4}" type="presOf" srcId="{5334A4D0-6DC3-4364-90BD-434E92B06E84}" destId="{B2785CD1-C157-4E1D-89E2-08E093D8A5BE}" srcOrd="0" destOrd="0" presId="urn:microsoft.com/office/officeart/2005/8/layout/vList2"/>
    <dgm:cxn modelId="{77543BB8-9F94-41C0-9474-446A12A910E4}" srcId="{5334A4D0-6DC3-4364-90BD-434E92B06E84}" destId="{8734EC53-E51B-4431-A4FE-246156D9BB3B}" srcOrd="1" destOrd="0" parTransId="{8C812029-CBC9-4605-BA0B-107F40A97084}" sibTransId="{295ECB88-89D1-4A7F-BCA4-0EF6AC316D81}"/>
    <dgm:cxn modelId="{0A32A2BD-5B93-43DA-9040-9976F9F74476}" type="presOf" srcId="{8734EC53-E51B-4431-A4FE-246156D9BB3B}" destId="{B307B8E3-E282-4016-9B73-A4BE37E8335B}" srcOrd="0" destOrd="1" presId="urn:microsoft.com/office/officeart/2005/8/layout/vList2"/>
    <dgm:cxn modelId="{1E4423B9-3FE8-45DF-8C4F-4BF052995951}" type="presParOf" srcId="{2CAA70E5-F744-4680-8103-416F359E6392}" destId="{B2785CD1-C157-4E1D-89E2-08E093D8A5BE}" srcOrd="0" destOrd="0" presId="urn:microsoft.com/office/officeart/2005/8/layout/vList2"/>
    <dgm:cxn modelId="{A3417281-9A94-4CCB-B538-5570B73CE331}" type="presParOf" srcId="{2CAA70E5-F744-4680-8103-416F359E6392}" destId="{B307B8E3-E282-4016-9B73-A4BE37E8335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Sins of the Jeroboams—</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31851935-FFFB-4AA1-B7D3-96AE630856A2}">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After breaking away from King Solomon’s son, Rehoboam, in the late tenth century BC, Jeroboam I, “son of Nebat,” established a northern kingdom of Israel.  He had two golden calves constructed in Bethel and Dan, which is a clear reminder of the idolatrous golden calf in the Exodus narrative (1 Kings 12:26–33; compare Ex.  32). </a:t>
          </a:r>
        </a:p>
      </dgm:t>
    </dgm:pt>
    <dgm:pt modelId="{2711F5F6-8379-440B-8F10-06EAEE7BA9C2}" type="parTrans" cxnId="{61441209-5B48-41FC-A075-20F1BF206DDE}">
      <dgm:prSet/>
      <dgm:spPr/>
      <dgm:t>
        <a:bodyPr/>
        <a:lstStyle/>
        <a:p>
          <a:endParaRPr lang="en-US"/>
        </a:p>
      </dgm:t>
    </dgm:pt>
    <dgm:pt modelId="{DBA44AD5-8FF1-443E-8A97-E517621C7C87}" type="sibTrans" cxnId="{61441209-5B48-41FC-A075-20F1BF206DDE}">
      <dgm:prSet/>
      <dgm:spPr/>
      <dgm:t>
        <a:bodyPr/>
        <a:lstStyle/>
        <a:p>
          <a:endParaRPr lang="en-US"/>
        </a:p>
      </dgm:t>
    </dgm:pt>
    <dgm:pt modelId="{85E36BE6-2AC7-45AD-91BA-0C5F1A1FD651}">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Jeroboam who is opposing Amos is Jeroboam II, living about a hundred and fifty years later.  Already for several generations, Israel has had its own line of kings, its own priesthood, and its own twisted form of worship.  Yet Jeroboam II was king during one of the more prosperous eras.  Still, his reign was marked by the same idolatry and wickedness as his earlier namesake: “He did evil in the eyes of the Lord and did not turn away from any of the sins of Jeroboam son of Nebat” (2 Kings 14:24). </a:t>
          </a:r>
        </a:p>
      </dgm:t>
    </dgm:pt>
    <dgm:pt modelId="{1C5B437C-17E1-4198-8758-8ABD44737C23}" type="parTrans" cxnId="{68901292-A0D2-4B73-BF35-5F83EE7A9D05}">
      <dgm:prSet/>
      <dgm:spPr/>
      <dgm:t>
        <a:bodyPr/>
        <a:lstStyle/>
        <a:p>
          <a:endParaRPr lang="en-US"/>
        </a:p>
      </dgm:t>
    </dgm:pt>
    <dgm:pt modelId="{EC5CA602-985B-4C7B-92F4-E1B60D5A8424}" type="sibTrans" cxnId="{68901292-A0D2-4B73-BF35-5F83EE7A9D05}">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D8207D8D-3A83-4FCA-A2A7-A0FCC78647BB}" type="pres">
      <dgm:prSet presAssocID="{5334A4D0-6DC3-4364-90BD-434E92B06E84}" presName="childText" presStyleLbl="revTx" presStyleIdx="0" presStyleCnt="1" custLinFactNeighborX="178" custLinFactNeighborY="12808">
        <dgm:presLayoutVars>
          <dgm:bulletEnabled val="1"/>
        </dgm:presLayoutVars>
      </dgm:prSet>
      <dgm:spPr/>
    </dgm:pt>
  </dgm:ptLst>
  <dgm:cxnLst>
    <dgm:cxn modelId="{61441209-5B48-41FC-A075-20F1BF206DDE}" srcId="{5334A4D0-6DC3-4364-90BD-434E92B06E84}" destId="{31851935-FFFB-4AA1-B7D3-96AE630856A2}" srcOrd="0" destOrd="0" parTransId="{2711F5F6-8379-440B-8F10-06EAEE7BA9C2}" sibTransId="{DBA44AD5-8FF1-443E-8A97-E517621C7C87}"/>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27A1E987-F1DB-46B3-A80A-60A011E3645F}" type="presOf" srcId="{5334A4D0-6DC3-4364-90BD-434E92B06E84}" destId="{B2785CD1-C157-4E1D-89E2-08E093D8A5BE}" srcOrd="0" destOrd="0" presId="urn:microsoft.com/office/officeart/2005/8/layout/vList2"/>
    <dgm:cxn modelId="{68901292-A0D2-4B73-BF35-5F83EE7A9D05}" srcId="{5334A4D0-6DC3-4364-90BD-434E92B06E84}" destId="{85E36BE6-2AC7-45AD-91BA-0C5F1A1FD651}" srcOrd="1" destOrd="0" parTransId="{1C5B437C-17E1-4198-8758-8ABD44737C23}" sibTransId="{EC5CA602-985B-4C7B-92F4-E1B60D5A8424}"/>
    <dgm:cxn modelId="{AA576BAA-7A68-4589-AC83-815B21859C68}" type="presOf" srcId="{85E36BE6-2AC7-45AD-91BA-0C5F1A1FD651}" destId="{D8207D8D-3A83-4FCA-A2A7-A0FCC78647BB}" srcOrd="0" destOrd="1" presId="urn:microsoft.com/office/officeart/2005/8/layout/vList2"/>
    <dgm:cxn modelId="{7D8863F8-F970-4826-ADC3-E0BA70F1FA53}" type="presOf" srcId="{31851935-FFFB-4AA1-B7D3-96AE630856A2}" destId="{D8207D8D-3A83-4FCA-A2A7-A0FCC78647BB}" srcOrd="0" destOrd="0" presId="urn:microsoft.com/office/officeart/2005/8/layout/vList2"/>
    <dgm:cxn modelId="{C20BFF09-009C-44EC-9225-6D3ECD81500D}" type="presParOf" srcId="{2CAA70E5-F744-4680-8103-416F359E6392}" destId="{B2785CD1-C157-4E1D-89E2-08E093D8A5BE}" srcOrd="0" destOrd="0" presId="urn:microsoft.com/office/officeart/2005/8/layout/vList2"/>
    <dgm:cxn modelId="{D36D8B00-4315-4573-AA94-D30587576015}" type="presParOf" srcId="{2CAA70E5-F744-4680-8103-416F359E6392}" destId="{D8207D8D-3A83-4FCA-A2A7-A0FCC78647B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Prophet with a Short Resume—</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8E354DC0-7D8B-4672-9331-BE84195CE45E}">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Scripture describes schools or centers of prophecy at this time as a “company of prophets” (NIV) or “sons of the prophets” (KJV, see 1 Kings 20:35; 2 Kings 2:3–15).  From Elijah to Elisha, we see a mission to prophesy passed down from person to person.  Elisha picks up and uses the cloak previously worn by Elijah, which is where we get the phrase “took up .  .  .  the mantle” (2 Kings 2:13 KJV). </a:t>
          </a:r>
        </a:p>
      </dgm:t>
    </dgm:pt>
    <dgm:pt modelId="{4E829119-5800-4BF5-B6A9-8BEA40006BD3}" type="parTrans" cxnId="{4CF0E85E-07D6-46FB-A863-E01A5C9A7017}">
      <dgm:prSet/>
      <dgm:spPr/>
      <dgm:t>
        <a:bodyPr/>
        <a:lstStyle/>
        <a:p>
          <a:endParaRPr lang="en-US"/>
        </a:p>
      </dgm:t>
    </dgm:pt>
    <dgm:pt modelId="{731E3147-00AB-4F8D-A3FC-20542F38A1CC}" type="sibTrans" cxnId="{4CF0E85E-07D6-46FB-A863-E01A5C9A7017}">
      <dgm:prSet/>
      <dgm:spPr/>
      <dgm:t>
        <a:bodyPr/>
        <a:lstStyle/>
        <a:p>
          <a:endParaRPr lang="en-US"/>
        </a:p>
      </dgm:t>
    </dgm:pt>
    <dgm:pt modelId="{AEDA206F-15CF-4F03-B6B5-216CD97593D3}">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Amos does not have a mantle to pick up.  His calling is not by birth or after training with another famous prophet.  His only credential is that God called him to this life.  This reminds us of the words of the apostle Paul, who described his ministry to preach the gospel to Gentiles as coming from God in heaven, rather than any human (see Gal.  1:15–17). </a:t>
          </a:r>
        </a:p>
      </dgm:t>
    </dgm:pt>
    <dgm:pt modelId="{9852C743-DB62-4A32-8969-0E590269DD4F}" type="parTrans" cxnId="{D5B9FD60-A5FA-4D1E-8EE1-4DE758251414}">
      <dgm:prSet/>
      <dgm:spPr/>
      <dgm:t>
        <a:bodyPr/>
        <a:lstStyle/>
        <a:p>
          <a:endParaRPr lang="en-US"/>
        </a:p>
      </dgm:t>
    </dgm:pt>
    <dgm:pt modelId="{A5436156-EF60-4FF6-BEAC-46AD062824EE}" type="sibTrans" cxnId="{D5B9FD60-A5FA-4D1E-8EE1-4DE758251414}">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0F3E2857-5F12-4D53-B92B-21EE1093EB18}" type="pres">
      <dgm:prSet presAssocID="{5334A4D0-6DC3-4364-90BD-434E92B06E84}" presName="childText" presStyleLbl="revTx" presStyleIdx="0" presStyleCnt="1" custLinFactNeighborX="-1709" custLinFactNeighborY="-3337">
        <dgm:presLayoutVars>
          <dgm:bulletEnabled val="1"/>
        </dgm:presLayoutVars>
      </dgm:prSet>
      <dgm:spPr/>
    </dgm:pt>
  </dgm:ptLst>
  <dgm:cxnLst>
    <dgm:cxn modelId="{09E8A73C-EE2B-4B14-BA3D-1BFF4E371926}" type="presOf" srcId="{AEDA206F-15CF-4F03-B6B5-216CD97593D3}" destId="{0F3E2857-5F12-4D53-B92B-21EE1093EB18}" srcOrd="0" destOrd="1" presId="urn:microsoft.com/office/officeart/2005/8/layout/vList2"/>
    <dgm:cxn modelId="{4CF0E85E-07D6-46FB-A863-E01A5C9A7017}" srcId="{5334A4D0-6DC3-4364-90BD-434E92B06E84}" destId="{8E354DC0-7D8B-4672-9331-BE84195CE45E}" srcOrd="0" destOrd="0" parTransId="{4E829119-5800-4BF5-B6A9-8BEA40006BD3}" sibTransId="{731E3147-00AB-4F8D-A3FC-20542F38A1CC}"/>
    <dgm:cxn modelId="{D5B9FD60-A5FA-4D1E-8EE1-4DE758251414}" srcId="{5334A4D0-6DC3-4364-90BD-434E92B06E84}" destId="{AEDA206F-15CF-4F03-B6B5-216CD97593D3}" srcOrd="1" destOrd="0" parTransId="{9852C743-DB62-4A32-8969-0E590269DD4F}" sibTransId="{A5436156-EF60-4FF6-BEAC-46AD062824EE}"/>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EC83D0C8-FE1E-44FD-9726-4200C8822835}" type="presOf" srcId="{8E354DC0-7D8B-4672-9331-BE84195CE45E}" destId="{0F3E2857-5F12-4D53-B92B-21EE1093EB18}" srcOrd="0" destOrd="0" presId="urn:microsoft.com/office/officeart/2005/8/layout/vList2"/>
    <dgm:cxn modelId="{58B502CA-D01D-40E5-9DB2-B6B12BFEC78B}" type="presOf" srcId="{5334A4D0-6DC3-4364-90BD-434E92B06E84}" destId="{B2785CD1-C157-4E1D-89E2-08E093D8A5BE}" srcOrd="0" destOrd="0" presId="urn:microsoft.com/office/officeart/2005/8/layout/vList2"/>
    <dgm:cxn modelId="{8812BE97-773A-43CB-81EC-0432F568E1CA}" type="presParOf" srcId="{2CAA70E5-F744-4680-8103-416F359E6392}" destId="{B2785CD1-C157-4E1D-89E2-08E093D8A5BE}" srcOrd="0" destOrd="0" presId="urn:microsoft.com/office/officeart/2005/8/layout/vList2"/>
    <dgm:cxn modelId="{A30741C7-5578-4276-9446-F361DA51050F}" type="presParOf" srcId="{2CAA70E5-F744-4680-8103-416F359E6392}" destId="{0F3E2857-5F12-4D53-B92B-21EE1093EB1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219012" y="0"/>
          <a:ext cx="7091147" cy="45719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Shepherd, Farmer, and Prophet—</a:t>
          </a:r>
        </a:p>
      </dsp:txBody>
      <dsp:txXfrm>
        <a:off x="241331" y="22319"/>
        <a:ext cx="7046509" cy="412561"/>
      </dsp:txXfrm>
    </dsp:sp>
    <dsp:sp modelId="{3F0B891A-A141-4C40-A263-76F210BFE310}">
      <dsp:nvSpPr>
        <dsp:cNvPr id="0" name=""/>
        <dsp:cNvSpPr/>
      </dsp:nvSpPr>
      <dsp:spPr>
        <a:xfrm>
          <a:off x="12975" y="627025"/>
          <a:ext cx="7145462" cy="4249301"/>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3209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Unlike Hosea, who lived around the same time, Amos comes from the southern kingdom of Judah.  At this time, Judah was ruled by Uzziah, who is considered a better king than most (2 Chron.  26:4–5).  The situation was far worse in Israel, where Amos is sent.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word translated “shepherd” in Amos 1:1 is not the ordinary word for “shepherd” used everywhere else in the Old Testament.  Amos does not spend all of his time caring for sheep.  He describes his work in Amos 7:14 as including “care of sycamore-fig trees,” which probably means that his family owns groves of trees.  His former profession seems to combine different responsibilities, much like a homestead farmer raises crops and animals. </a:t>
          </a:r>
        </a:p>
      </dsp:txBody>
      <dsp:txXfrm>
        <a:off x="12975" y="627025"/>
        <a:ext cx="7145462" cy="4249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451902" cy="29208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Nazirite Vows—</a:t>
          </a:r>
        </a:p>
      </dsp:txBody>
      <dsp:txXfrm>
        <a:off x="14259" y="14259"/>
        <a:ext cx="6423384" cy="263571"/>
      </dsp:txXfrm>
    </dsp:sp>
    <dsp:sp modelId="{B307B8E3-E282-4016-9B73-A4BE37E8335B}">
      <dsp:nvSpPr>
        <dsp:cNvPr id="0" name=""/>
        <dsp:cNvSpPr/>
      </dsp:nvSpPr>
      <dsp:spPr>
        <a:xfrm>
          <a:off x="0" y="294360"/>
          <a:ext cx="6451902" cy="4596046"/>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484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The term Nazirite comes from the Hebrew word for “holy. ” By denying people the ability to keep these vows, Israel was unwilling to hear from God or be redirected by what God wanted to show them.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Nazirites are first discussed in Numbers 6:1–21.  They take a vow to keep three rules: (1) abstain from wine, strong drink, or even grapes; (2) abstain from cutting or shaving their hair, and (3) keep away from a dead body, even for a close relative.  While the rules appear arbitrary to us, they prepare someone to be used by God.  Keeping the vow would set a person apart from ordinary, daily life for a period of time.  The vow was usually temporary, anywhere from a month to several years.  Two judges seem to have taken a lifetime vow: Samson, who did not keep the vow (Judg.  13:6–7), and Samuel, who did (1 Sam.  1:11). </a:t>
          </a:r>
        </a:p>
      </dsp:txBody>
      <dsp:txXfrm>
        <a:off x="0" y="294360"/>
        <a:ext cx="6451902" cy="45960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490001" cy="357186"/>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Sins of the Jeroboams—</a:t>
          </a:r>
        </a:p>
      </dsp:txBody>
      <dsp:txXfrm>
        <a:off x="17436" y="17436"/>
        <a:ext cx="6455129" cy="322314"/>
      </dsp:txXfrm>
    </dsp:sp>
    <dsp:sp modelId="{D8207D8D-3A83-4FCA-A2A7-A0FCC78647BB}">
      <dsp:nvSpPr>
        <dsp:cNvPr id="0" name=""/>
        <dsp:cNvSpPr/>
      </dsp:nvSpPr>
      <dsp:spPr>
        <a:xfrm>
          <a:off x="0" y="391255"/>
          <a:ext cx="6490001" cy="4864500"/>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605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After breaking away from King Solomon’s son, Rehoboam, in the late tenth century BC, Jeroboam I, “son of Nebat,” established a northern kingdom of Israel.  He had two golden calves constructed in Bethel and Dan, which is a clear reminder of the idolatrous golden calf in the Exodus narrative (1 Kings 12:26–33; compare Ex.  32).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Jeroboam who is opposing Amos is Jeroboam II, living about a hundred and fifty years later.  Already for several generations, Israel has had its own line of kings, its own priesthood, and its own twisted form of worship.  Yet Jeroboam II was king during one of the more prosperous eras.  Still, his reign was marked by the same idolatry and wickedness as his earlier namesake: “He did evil in the eyes of the Lord and did not turn away from any of the sins of Jeroboam son of Nebat” (2 Kings 14:24). </a:t>
          </a:r>
        </a:p>
      </dsp:txBody>
      <dsp:txXfrm>
        <a:off x="0" y="391255"/>
        <a:ext cx="6490001" cy="4864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270144" cy="45719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Prophet with a Short Resume—</a:t>
          </a:r>
        </a:p>
      </dsp:txBody>
      <dsp:txXfrm>
        <a:off x="22319" y="22319"/>
        <a:ext cx="6225506" cy="412561"/>
      </dsp:txXfrm>
    </dsp:sp>
    <dsp:sp modelId="{0F3E2857-5F12-4D53-B92B-21EE1093EB18}">
      <dsp:nvSpPr>
        <dsp:cNvPr id="0" name=""/>
        <dsp:cNvSpPr/>
      </dsp:nvSpPr>
      <dsp:spPr>
        <a:xfrm>
          <a:off x="0" y="449038"/>
          <a:ext cx="6270144" cy="4371840"/>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99077"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Scripture describes schools or centers of prophecy at this time as a “company of prophets” (NIV) or “sons of the prophets” (KJV, see 1 Kings 20:35; 2 Kings 2:3–15).  From Elijah to Elisha, we see a mission to prophesy passed down from person to person.  Elisha picks up and uses the cloak previously worn by Elijah, which is where we get the phrase “took up .  .  .  the mantle” (2 Kings 2:13 KJV).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Amos does not have a mantle to pick up.  His calling is not by birth or after training with another famous prophet.  His only credential is that God called him to this life.  This reminds us of the words of the apostle Paul, who described his ministry to preach the gospel to Gentiles as coming from God in heaven, rather than any human (see Gal.  1:15–17). </a:t>
          </a:r>
        </a:p>
      </dsp:txBody>
      <dsp:txXfrm>
        <a:off x="0" y="449038"/>
        <a:ext cx="6270144" cy="43718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C9AD1474-A3E4-45B7-8156-568ED728CC5A}" type="datetimeFigureOut">
              <a:rPr lang="en-US" smtClean="0"/>
              <a:t>6/18/2026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AD089334-2E3A-4318-BDDF-EC4B8F82C349}" type="slidenum">
              <a:rPr lang="en-US" smtClean="0"/>
              <a:t>‹#›</a:t>
            </a:fld>
            <a:endParaRPr lang="en-US"/>
          </a:p>
        </p:txBody>
      </p:sp>
    </p:spTree>
    <p:extLst>
      <p:ext uri="{BB962C8B-B14F-4D97-AF65-F5344CB8AC3E}">
        <p14:creationId xmlns:p14="http://schemas.microsoft.com/office/powerpoint/2010/main" val="615899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God calls His servants to speak truth even when the message is unpopular, and His people must choose whether they will listen, repent, and obey—or reject the Word of the Lord.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sz="1300" b="1" u="sng" dirty="0"/>
          </a:p>
          <a:p>
            <a:endParaRPr lang="en-US" sz="1300" b="1" u="sng" dirty="0"/>
          </a:p>
        </p:txBody>
      </p:sp>
      <p:sp>
        <p:nvSpPr>
          <p:cNvPr id="4" name="Slide Number Placeholder 3"/>
          <p:cNvSpPr>
            <a:spLocks noGrp="1"/>
          </p:cNvSpPr>
          <p:nvPr>
            <p:ph type="sldNum" sz="quarter" idx="5"/>
          </p:nvPr>
        </p:nvSpPr>
        <p:spPr/>
        <p:txBody>
          <a:bodyPr/>
          <a:lstStyle/>
          <a:p>
            <a:fld id="{AD089334-2E3A-4318-BDDF-EC4B8F82C349}" type="slidenum">
              <a:rPr lang="en-US" smtClean="0"/>
              <a:t>1</a:t>
            </a:fld>
            <a:endParaRPr lang="en-US"/>
          </a:p>
        </p:txBody>
      </p:sp>
    </p:spTree>
    <p:extLst>
      <p:ext uri="{BB962C8B-B14F-4D97-AF65-F5344CB8AC3E}">
        <p14:creationId xmlns:p14="http://schemas.microsoft.com/office/powerpoint/2010/main" val="3538585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Prayer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Heavenly Father, help us be open to Your challenge and quick to repent of sin. Give us ears to hear Your words and hearts committed to obeying. In Jesus’ name we pray. Amen.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Thought to Remember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Listen to the Lord’s words of challenge, “Repent and obey. ”</a:t>
            </a: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2</a:t>
            </a:fld>
            <a:endParaRPr lang="en-US" dirty="0"/>
          </a:p>
        </p:txBody>
      </p:sp>
    </p:spTree>
    <p:extLst>
      <p:ext uri="{BB962C8B-B14F-4D97-AF65-F5344CB8AC3E}">
        <p14:creationId xmlns:p14="http://schemas.microsoft.com/office/powerpoint/2010/main" val="37709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46"/>
              </a:spcAft>
              <a:buClrTx/>
              <a:buSzTx/>
              <a:buFontTx/>
              <a:buNone/>
              <a:tabLst>
                <a:tab pos="1972157" algn="l"/>
              </a:tabLst>
              <a:defRPr/>
            </a:pPr>
            <a:r>
              <a:rPr lang="en-US" sz="1200" b="1" kern="1200" dirty="0">
                <a:solidFill>
                  <a:schemeClr val="tx1"/>
                </a:solidFill>
                <a:effectLst/>
                <a:latin typeface="+mn-lt"/>
                <a:ea typeface="+mn-ea"/>
                <a:cs typeface="+mn-cs"/>
              </a:rPr>
              <a:t>A Shepherd Called to Speak - Amos 1:1; 2:11–12; 3:7–8 KJV</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15000"/>
              </a:lnSpc>
              <a:spcBef>
                <a:spcPts val="0"/>
              </a:spcBef>
              <a:spcAft>
                <a:spcPts val="846"/>
              </a:spcAft>
              <a:buClrTx/>
              <a:buSzTx/>
              <a:buFontTx/>
              <a:buNone/>
              <a:tabLst>
                <a:tab pos="1972157" algn="l"/>
              </a:tabLst>
              <a:defRPr/>
            </a:pPr>
            <a:r>
              <a:rPr lang="en-US" sz="1200" b="1" kern="1200" dirty="0">
                <a:solidFill>
                  <a:schemeClr val="tx1"/>
                </a:solidFill>
                <a:effectLst/>
                <a:latin typeface="+mn-lt"/>
                <a:ea typeface="+mn-ea"/>
                <a:cs typeface="+mn-cs"/>
              </a:rPr>
              <a:t>Message Received and Rejected - Amos 7:10–15 KJV</a:t>
            </a:r>
            <a:endParaRPr lang="en-US" sz="1200" kern="1200" dirty="0">
              <a:solidFill>
                <a:schemeClr val="tx1"/>
              </a:solidFill>
              <a:effectLst/>
              <a:latin typeface="+mn-lt"/>
              <a:ea typeface="+mn-ea"/>
              <a:cs typeface="+mn-cs"/>
            </a:endParaRPr>
          </a:p>
          <a:p>
            <a:pPr>
              <a:lnSpc>
                <a:spcPct val="115000"/>
              </a:lnSpc>
              <a:spcAft>
                <a:spcPts val="846"/>
              </a:spcAft>
              <a:tabLst>
                <a:tab pos="1972157" algn="l"/>
              </a:tabLst>
            </a:pPr>
            <a:r>
              <a:rPr lang="en-US" sz="1900" kern="100" dirty="0">
                <a:latin typeface="Aptos" panose="020B0004020202020204" pitchFamily="34" charset="0"/>
                <a:ea typeface="Aptos" panose="020B0004020202020204" pitchFamily="34" charset="0"/>
                <a:cs typeface="Times New Roman" panose="02020603050405020304" pitchFamily="18" charset="0"/>
              </a:rPr>
              <a:t>=====================================</a:t>
            </a:r>
          </a:p>
          <a:p>
            <a:pPr marL="0" indent="0">
              <a:buNone/>
            </a:pPr>
            <a:r>
              <a:rPr lang="en-US" sz="2000" b="1" kern="1200" dirty="0">
                <a:solidFill>
                  <a:schemeClr val="tx1"/>
                </a:solidFill>
                <a:effectLst/>
                <a:latin typeface="+mn-lt"/>
                <a:ea typeface="+mn-ea"/>
                <a:cs typeface="+mn-cs"/>
              </a:rPr>
              <a:t>Amos teaches that God can call anyone He chooses and empower that person to speak His truth. Israel was prosperous, religious, and confident, but beneath the surface the nation was guilty of injustice, idolatry, and rejecting God’s messengers. Amos stood courageously against corrupt power, false worship, and national pride. </a:t>
            </a:r>
            <a:r>
              <a:rPr lang="en-US" sz="2000" i="1" dirty="0">
                <a:solidFill>
                  <a:srgbClr val="F6EFE5"/>
                </a:solidFill>
                <a:latin typeface="Aptos" pitchFamily="34" charset="0"/>
                <a:ea typeface="Aptos" pitchFamily="34" charset="-122"/>
                <a:cs typeface="Aptos" pitchFamily="34" charset="-120"/>
              </a:rPr>
              <a:t>True repentance begins when God’s people ask for ears to hear and hearts ready to obey.</a:t>
            </a:r>
            <a:endParaRPr lang="en-US" sz="2000" i="1" dirty="0"/>
          </a:p>
          <a:p>
            <a:pPr>
              <a:lnSpc>
                <a:spcPct val="115000"/>
              </a:lnSpc>
              <a:spcAft>
                <a:spcPts val="846"/>
              </a:spcAft>
              <a:tabLst>
                <a:tab pos="1972157" algn="l"/>
              </a:tabLst>
            </a:pPr>
            <a:r>
              <a:rPr lang="en-US" sz="1900" kern="100" dirty="0">
                <a:latin typeface="Aptos" panose="020B0004020202020204" pitchFamily="34" charset="0"/>
                <a:ea typeface="Aptos" panose="020B0004020202020204" pitchFamily="34" charset="0"/>
                <a:cs typeface="Times New Roman" panose="02020603050405020304" pitchFamily="18" charset="0"/>
              </a:rPr>
              <a:t>=====================================</a:t>
            </a:r>
          </a:p>
          <a:p>
            <a:r>
              <a:rPr lang="en-US" sz="1200" b="1" kern="1200" dirty="0">
                <a:solidFill>
                  <a:schemeClr val="tx1"/>
                </a:solidFill>
                <a:effectLst/>
                <a:latin typeface="+mn-lt"/>
                <a:ea typeface="+mn-ea"/>
                <a:cs typeface="+mn-cs"/>
              </a:rPr>
              <a:t>Amos 1:1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Amos was a </a:t>
            </a:r>
            <a:r>
              <a:rPr lang="en-US" sz="1200" b="1" kern="1200" dirty="0" err="1">
                <a:solidFill>
                  <a:schemeClr val="tx1"/>
                </a:solidFill>
                <a:effectLst/>
                <a:latin typeface="+mn-lt"/>
                <a:ea typeface="+mn-ea"/>
                <a:cs typeface="+mn-cs"/>
              </a:rPr>
              <a:t>herdman</a:t>
            </a:r>
            <a:r>
              <a:rPr lang="en-US" sz="1200" b="1" kern="1200" dirty="0">
                <a:solidFill>
                  <a:schemeClr val="tx1"/>
                </a:solidFill>
                <a:effectLst/>
                <a:latin typeface="+mn-lt"/>
                <a:ea typeface="+mn-ea"/>
                <a:cs typeface="+mn-cs"/>
              </a:rPr>
              <a:t> from Tekoa, a small town in Judah. God gave him a vision concerning Israel during the reigns of Uzziah of Judah and Jeroboam of Israel. Though Amos was not from Israel, God sent him to speak to Israel.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often calls ordinary people to extraordinary assignments. Amos was not introduced as a priest, king, or trained prophet, but as a working man. His authority did not come from position, education, or popularity; it came from God’s call. The lesson notes that Amos had no long religious résumé, yet his vision was from God.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2:11–12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reminded Israel that He had raised up prophets and Nazirites from among their own people. Instead of receiving them, Israel corrupted the Nazirites by giving them wine and silenced the prophets by commanding them not to speak.</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Israel’s sin was not simply that they ignored God; they tried to shut down the people God sent to correct them. This shows a dangerous spiritual condition: when people reject warning, they reject mercy. God had provided messengers, but Israel preferred comfort over correction and sin over repentance.</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3:7–8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reveals His plans to His prophets before bringing judgment. Amos compares God’s spoken word to a roaring lion: when God speaks, His messenger cannot remain silent.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prophet does not speak because he enjoys confrontation; he speaks because God has spoken. The lesson explains that “the lion has roared” pictures God’s fearsome authority and coming judgment. Amos had a holy burden. When God gives truth, faithful servants must proclaim it with courage.</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7:10–15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Amaziah, priest of Bethel, accused Amos of conspiracy against King Jeroboam and told him to leave Israel. Amos replied that he was not a professional prophet, but a shepherd and gatherer of sycamore fruit whom God called to prophesy to Israel.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Amaziah tried to make Amos’s message political and self-serving, but Amos made clear that God had sent him. Amos was not preaching for money, fame, or position. He spoke because the Lord took him from his ordinary work and commanded him to go. Rejecting Amos meant rejecting God’s warning.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nSpc>
                <a:spcPct val="115000"/>
              </a:lnSpc>
              <a:spcAft>
                <a:spcPts val="846"/>
              </a:spcAft>
              <a:tabLst>
                <a:tab pos="1972157" algn="l"/>
              </a:tabLs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939397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People often ignore wise guidance because they trust their own way, but in matters of life and faith, we must decide whether we will listen to God’s words or follow our own desires. </a:t>
            </a:r>
            <a:r>
              <a:rPr lang="en-US" sz="1200" b="0" kern="1200" dirty="0">
                <a:solidFill>
                  <a:schemeClr val="tx1"/>
                </a:solidFill>
                <a:effectLst/>
                <a:latin typeface="+mn-lt"/>
                <a:ea typeface="+mn-ea"/>
                <a:cs typeface="+mn-cs"/>
              </a:rPr>
              <a:t>This illustration uses a simple nursery scene to teach a serious spiritual truth. The children’s tower represents human plans built without a solid foundation. Their excitement shows creativity and confidence, but their refusal to listen causes the same result each time—the tower falls.</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deeper issue is not blocks; it is the human heart. People often resist advice because they want control. This connects well with the message of Amos. Israel did not lack access to God’s Word; they rejected it. God sent prophets, but the people did not want correction. Like the children building towers, Israel wanted to continue its own way without listening to the voice that could save them from collapse.</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question, “Whose words will we heed?”, is the heart of the lesson. Will we listen to ourselves, culture, pride, and convenience? Or will we listen to the Lord? From a biblical view, the wise person hears God’s Word and obeys. As Jesus taught, the house built on the rock stands, but the house built on sand falls. The lesson reminds us that God’s warnings are not meant to harm us; they are given to protect, correct, and restore us.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A strong foundation matters. </a:t>
            </a:r>
            <a:r>
              <a:rPr lang="en-US" sz="1200" b="0" kern="1200" dirty="0">
                <a:solidFill>
                  <a:schemeClr val="tx1"/>
                </a:solidFill>
                <a:effectLst/>
                <a:latin typeface="+mn-lt"/>
                <a:ea typeface="+mn-ea"/>
                <a:cs typeface="+mn-cs"/>
              </a:rPr>
              <a:t>The children wanted height, but the teacher wanted stability. In life, success without a strong foundation will not last. Spiritually, that foundation must be God’s Word.</a:t>
            </a:r>
          </a:p>
          <a:p>
            <a:pPr lvl="1"/>
            <a:r>
              <a:rPr lang="en-US" sz="1200" b="1" kern="1200" dirty="0">
                <a:solidFill>
                  <a:schemeClr val="tx1"/>
                </a:solidFill>
                <a:effectLst/>
                <a:latin typeface="+mn-lt"/>
                <a:ea typeface="+mn-ea"/>
                <a:cs typeface="+mn-cs"/>
              </a:rPr>
              <a:t>2. Ignoring wise counsel leads to failure. </a:t>
            </a:r>
            <a:r>
              <a:rPr lang="en-US" sz="1200" b="0" kern="1200" dirty="0">
                <a:solidFill>
                  <a:schemeClr val="tx1"/>
                </a:solidFill>
                <a:effectLst/>
                <a:latin typeface="+mn-lt"/>
                <a:ea typeface="+mn-ea"/>
                <a:cs typeface="+mn-cs"/>
              </a:rPr>
              <a:t>The falling towers show what happens when good advice is rejected. In real life, ignoring godly instruction can lead to serious consequences.</a:t>
            </a:r>
          </a:p>
          <a:p>
            <a:pPr lvl="1"/>
            <a:r>
              <a:rPr lang="en-US" sz="1200" b="1" kern="1200" dirty="0">
                <a:solidFill>
                  <a:schemeClr val="tx1"/>
                </a:solidFill>
                <a:effectLst/>
                <a:latin typeface="+mn-lt"/>
                <a:ea typeface="+mn-ea"/>
                <a:cs typeface="+mn-cs"/>
              </a:rPr>
              <a:t>3. Pride can keep people from listening. </a:t>
            </a:r>
            <a:r>
              <a:rPr lang="en-US" sz="1200" b="0" kern="1200" dirty="0">
                <a:solidFill>
                  <a:schemeClr val="tx1"/>
                </a:solidFill>
                <a:effectLst/>
                <a:latin typeface="+mn-lt"/>
                <a:ea typeface="+mn-ea"/>
                <a:cs typeface="+mn-cs"/>
              </a:rPr>
              <a:t>Adults, like children, often assume they already know what is best. This pride can make people reject correction, warning, and spiritual guidance.</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Listen before you act. </a:t>
            </a:r>
            <a:r>
              <a:rPr lang="en-US" sz="1200" b="0" kern="1200" dirty="0">
                <a:solidFill>
                  <a:schemeClr val="tx1"/>
                </a:solidFill>
                <a:effectLst/>
                <a:latin typeface="+mn-lt"/>
                <a:ea typeface="+mn-ea"/>
                <a:cs typeface="+mn-cs"/>
              </a:rPr>
              <a:t>Before rushing into decisions, we should slow down and listen to wisdom from God, Scripture, and mature believers.</a:t>
            </a:r>
          </a:p>
          <a:p>
            <a:pPr lvl="1"/>
            <a:r>
              <a:rPr lang="en-US" sz="1200" b="1" kern="1200" dirty="0">
                <a:solidFill>
                  <a:schemeClr val="tx1"/>
                </a:solidFill>
                <a:effectLst/>
                <a:latin typeface="+mn-lt"/>
                <a:ea typeface="+mn-ea"/>
                <a:cs typeface="+mn-cs"/>
              </a:rPr>
              <a:t>2. Do not confuse independence with wisdom. </a:t>
            </a:r>
            <a:r>
              <a:rPr lang="en-US" sz="1200" b="0" kern="1200" dirty="0">
                <a:solidFill>
                  <a:schemeClr val="tx1"/>
                </a:solidFill>
                <a:effectLst/>
                <a:latin typeface="+mn-lt"/>
                <a:ea typeface="+mn-ea"/>
                <a:cs typeface="+mn-cs"/>
              </a:rPr>
              <a:t>Doing things our own way may feel good, but it is not always right. True wisdom is knowing when to receive guidance.</a:t>
            </a:r>
          </a:p>
          <a:p>
            <a:pPr lvl="1"/>
            <a:r>
              <a:rPr lang="en-US" sz="1200" b="1" kern="1200" dirty="0">
                <a:solidFill>
                  <a:schemeClr val="tx1"/>
                </a:solidFill>
                <a:effectLst/>
                <a:latin typeface="+mn-lt"/>
                <a:ea typeface="+mn-ea"/>
                <a:cs typeface="+mn-cs"/>
              </a:rPr>
              <a:t>3. God’s Word provides stability. </a:t>
            </a:r>
            <a:r>
              <a:rPr lang="en-US" sz="1200" b="0" kern="1200" dirty="0">
                <a:solidFill>
                  <a:schemeClr val="tx1"/>
                </a:solidFill>
                <a:effectLst/>
                <a:latin typeface="+mn-lt"/>
                <a:ea typeface="+mn-ea"/>
                <a:cs typeface="+mn-cs"/>
              </a:rPr>
              <a:t>A life built on personal opinion, emotion, or pride can collapse. A life built on obedience to God can stand through pressure and testing.</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story begins with children building block towers in the church nursery. The teacher encourages them to build a strong base so the tower will stand, but the children ignore the advice because they want to build quickly and creatively. Their towers always fall. The lesson then shifts from children to adults. Just like children, adults often ignore wise counsel because they believe they are right. The question, “Whose words will we heed?”, challenges us to consider whether we will listen to God’s truth or trust our own limited understanding.</a:t>
            </a:r>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982225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EE0A6-47A3-78F6-474F-B1A49951B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60C7E1-994D-7343-F1E6-95334550766E}"/>
              </a:ext>
            </a:extLst>
          </p:cNvPr>
          <p:cNvSpPr>
            <a:spLocks noGrp="1" noRot="1" noChangeAspect="1"/>
          </p:cNvSpPr>
          <p:nvPr>
            <p:ph type="sldImg"/>
          </p:nvPr>
        </p:nvSpPr>
        <p:spPr>
          <a:xfrm>
            <a:off x="-14414500" y="4067175"/>
            <a:ext cx="36144200" cy="20331113"/>
          </a:xfrm>
        </p:spPr>
      </p:sp>
      <p:sp>
        <p:nvSpPr>
          <p:cNvPr id="3" name="Notes Placeholder 2">
            <a:extLst>
              <a:ext uri="{FF2B5EF4-FFF2-40B4-BE49-F238E27FC236}">
                <a16:creationId xmlns:a16="http://schemas.microsoft.com/office/drawing/2014/main" id="{C22719BF-6A5A-9C67-47FE-15610F641E87}"/>
              </a:ext>
            </a:extLst>
          </p:cNvPr>
          <p:cNvSpPr>
            <a:spLocks noGrp="1"/>
          </p:cNvSpPr>
          <p:nvPr>
            <p:ph type="body" idx="1"/>
          </p:nvPr>
        </p:nvSpPr>
        <p:spPr/>
        <p:txBody>
          <a:bodyPr>
            <a:normAutofit fontScale="3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6EFE5"/>
                </a:solidFill>
                <a:latin typeface="Aptos" pitchFamily="34" charset="0"/>
                <a:ea typeface="Aptos" pitchFamily="34" charset="-122"/>
                <a:cs typeface="Aptos" pitchFamily="34" charset="-120"/>
              </a:rPr>
              <a:t>A weak foundation collapses. A life built on God’s Word stands.</a:t>
            </a:r>
            <a:endParaRPr lang="en-US" sz="1200" dirty="0"/>
          </a:p>
          <a:p>
            <a:r>
              <a:rPr lang="en-US" sz="1200" b="1" kern="1200" dirty="0">
                <a:solidFill>
                  <a:schemeClr val="tx1"/>
                </a:solidFill>
                <a:effectLst/>
                <a:latin typeface="+mn-lt"/>
                <a:ea typeface="+mn-ea"/>
                <a:cs typeface="+mn-cs"/>
              </a:rPr>
              <a:t> God wants us to understand that salvation is by grace through Jesus Christ, and His saving work reaches beyond every human boundary. Since Christ is the Light, Deliverer, King, and Peace-maker, we must walk in His light, live in unity, care for the weak, and share the gospel with all people.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Isaiah 49:1–6 — A Light to the Nations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presents the Lord’s Servant as one called before birth, prepared by God, and sent with a mission beyond Israel. The Servant is not only to restore Jacob but also to bring salvation to the Gentiles.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appoints His Servant to restore Israel and become “a light to the Gentiles,” so God’s salvation may reach “unto the end of the earth” (KJV).</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From a Christian view, this points clearly to Jesus Christ. God’s plan was never limited to one nation only. Through Christ, salvation is offered to all people. God uses His chosen Servant to bring light where there is darkness and hope where there is spiritual blindness.</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Psalm 72:1–13 — A Deliverer Will Come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Psalm 72 describes the ideal king who rules with righteousness, defends the poor, brings peace, and delivers the needy. While it reflects hopes for Solomon’s reign, it ultimately points forward to Christ, the perfect King.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psalm prays for a righteous ruler who judges fairly, protects the weak, defeats oppression, and causes peace and blessing to spread among the nations.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teaches that God’s kingdom is marked by justice, mercy, and protection for the vulnerable. Jesus fulfills this picture as the King who delivers the needy, saves sinners, and reigns with perfect righteousness. His rule is not selfish power but holy compassion.</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2:1–10 — Saved by Grace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Paul reminds believers that they were once spiritually dead in sin, controlled by the world, the flesh, and Satan. But God, rich in mercy, made them alive through Christ by grace.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We were dead in trespasses and sins, but God saved us by grace through faith, not by works. Believers are God’s workmanship, created in Christ for good works.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is one of the clearest passages on salvation. We are not saved because we are good enough, religious enough, or strong enough. Salvation is God’s gift. Good works do not earn salvation; they are the fruit of salvation. Grace changes both our standing and our living.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2:11–22 — No Longer Strangers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Paul explains that Gentiles were once separated from Israel’s covenant promises, but through the blood of Christ they have been brought near. Christ broke down the wall of division and made one new people.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Through Jesus, those once far from God are no longer strangers or foreigners. They are fellow citizens, members of God’s household, and part of a holy temple built on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Christ reconciles sinners not only to God but also to one another. The cross destroys spiritual hostility and creates unity in the church. In Christ, background, race, and former distance do not define us. Believers are one family, built together for God’s dwelling.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Isaiah 60:1–7 — Nations Come to God’s Light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Isaiah pictures Zion rising in glory because the Lord’s light has come. Darkness covers the earth, but God’s glory draws nations, kings, sons, daughters, and wealth toward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God’s light shines upon His people, and nations come to that light. The scattered return, gifts are brought, and praise is offered to the Lord.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points to the worldwide reach of God’s salvation. Where God’s glory shines, people are drawn to worship. In Christ, the light of God has come into the world. The church now bears witness to that light until the fullness of God’s kingdom is revealed.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Isaiah 60:8–14 — Nations Bow to Zion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continues the vision of restoration. Foreign nations help gather God’s people, bring resources, rebuild what was broken, and acknowledge the Lord’s presence and authority.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nations come to serve God’s purpose. Former enemies bow, the city is restored, and Zion is honored as the place of the Lord’s glory.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Isaiah shows that God can reverse shame, restore what was ruined, and make His glory known among all nations. The passage looks beyond temporary prosperity to God’s final kingdom, where every nation must recognize His rule. God’s purposes cannot be defeated.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a:lnSpc>
                <a:spcPct val="107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7562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Israel looked successful on the outside, but because the people rejected God’s Word, practiced false worship, and ignored His prophets, the nation was headed toward judgment and exile.</a:t>
            </a:r>
            <a:r>
              <a:rPr lang="en-US" sz="1200" b="0" kern="1200" dirty="0">
                <a:solidFill>
                  <a:schemeClr val="tx1"/>
                </a:solidFill>
                <a:effectLst/>
                <a:latin typeface="+mn-lt"/>
                <a:ea typeface="+mn-ea"/>
                <a:cs typeface="+mn-cs"/>
              </a:rPr>
              <a:t> </a:t>
            </a:r>
            <a:r>
              <a:rPr lang="en-US" sz="1200" b="1" i="1" u="sng" kern="1200" dirty="0">
                <a:solidFill>
                  <a:schemeClr val="tx1"/>
                </a:solidFill>
                <a:effectLst/>
                <a:latin typeface="+mn-lt"/>
                <a:ea typeface="+mn-ea"/>
                <a:cs typeface="+mn-cs"/>
              </a:rPr>
              <a:t>Israel’s downfall was not caused by a lack of religion, but by false religion. They worshiped, but not according to God’s command. They prospered, but did not walk in righteousness. They heard warnings, but rejected the messengers.</a:t>
            </a:r>
            <a:endParaRPr lang="en-US" sz="1200" i="1" u="sng" kern="1200" dirty="0">
              <a:solidFill>
                <a:schemeClr val="tx1"/>
              </a:solidFill>
              <a:effectLst/>
              <a:latin typeface="+mn-lt"/>
              <a:ea typeface="+mn-ea"/>
              <a:cs typeface="+mn-cs"/>
            </a:endParaRPr>
          </a:p>
          <a:p>
            <a:r>
              <a:rPr lang="en-US" sz="1200" b="1" i="1" u="sng" kern="1200" dirty="0">
                <a:solidFill>
                  <a:schemeClr val="tx1"/>
                </a:solidFill>
                <a:effectLst/>
                <a:latin typeface="+mn-lt"/>
                <a:ea typeface="+mn-ea"/>
                <a:cs typeface="+mn-cs"/>
              </a:rPr>
              <a:t>God wants us to learn that His people must heed His Word, reject false worship, repent of pride and injustice, and listen when He sends correction. True safety is not found in wealth, popularity, or tradition. True safety is found in obedience to the Lord.  </a:t>
            </a:r>
            <a:r>
              <a:rPr lang="en-US" sz="1200" b="0" kern="1200" dirty="0">
                <a:solidFill>
                  <a:schemeClr val="tx1"/>
                </a:solidFill>
                <a:effectLst/>
                <a:latin typeface="+mn-lt"/>
                <a:ea typeface="+mn-ea"/>
                <a:cs typeface="+mn-cs"/>
              </a:rPr>
              <a:t>This passage explains the spiritual background of Amos’s ministry. Israel’s problem began after the kingdom divided. Jeroboam I created a separate religious system to keep the northern tribes from returning to Jerusalem for worship. He used golden calves and alternative shrines, which repeated the sin of Exodus 32. Over time, false worship became normal.</a:t>
            </a:r>
          </a:p>
          <a:p>
            <a:r>
              <a:rPr lang="en-US" sz="1200" b="0" kern="1200" dirty="0">
                <a:solidFill>
                  <a:schemeClr val="tx1"/>
                </a:solidFill>
                <a:effectLst/>
                <a:latin typeface="+mn-lt"/>
                <a:ea typeface="+mn-ea"/>
                <a:cs typeface="+mn-cs"/>
              </a:rPr>
              <a:t>By the time Amos preached, Israel was politically strong and economically prosperous. But the nation’s success created pride. The people trusted wealth, military strength, and religious routine instead of trusting the Lord. This is dangerous because prosperity can blind people to their spiritual condition.</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Amos’s message exposed the gap between appearance and reality. Israel appeared blessed, but God saw idolatry, injustice, pride, and rebellion. The people did not only sin; they also resisted correction. Amos 2:11 shows that God raised up prophets, but the people told them not to prophesy. That means Israel preferred comfortable lies over uncomfortable truth.</a:t>
            </a:r>
          </a:p>
          <a:p>
            <a:r>
              <a:rPr lang="en-US" sz="1200" b="0" kern="1200" dirty="0">
                <a:solidFill>
                  <a:schemeClr val="tx1"/>
                </a:solidFill>
                <a:effectLst/>
                <a:latin typeface="+mn-lt"/>
                <a:ea typeface="+mn-ea"/>
                <a:cs typeface="+mn-cs"/>
              </a:rPr>
              <a:t>From a Baptist and Bible-centered view, this lesson reminds us that God’s Word must remain the final authority. Religious activity is not enough if the heart is disobedient. A church can have programs, buildings, music, and tradition, but if it ignores God’s truth, tolerates sin, and refuses correction, it is spiritually unstable.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False worship led Israel away from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northern kingdom built alternative worship centers in Dan, Bethel, and Gilgal. These shrines were religious, but they were not obedient to God. Worship that does not follow God’s truth becomes idolatry.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Prosperity covered spiritual decay.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Israel had wealth, military success, and expanded borders, but those blessings did not mean the nation was right with God. Pride and injustice grew while spiritual obedience declined.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God sent prophets before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and Hosea were sent as warning voices. God did not judge Israel without first calling them to repent. Their danger increased because they silenced the very voices God sent to help them.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Outward success does not prove spiritual health.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 person, church, or nation can look strong and still be far from God. True health is measured by obedience, justice, humility, and faithfulness to the Lord.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Worship must be shaped by God’s Word.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cannot worship God any way we choose and expect Him to accept it. True worship must honor His character, obey His commands, and reject idols.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We must listen when God corrects 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God’s warnings are acts of mercy. When He sends correction through Scripture, preaching, godly counsel, or conviction, we should not silence it. We should repent and obey.</a:t>
            </a:r>
            <a:endParaRPr lang="en-US" sz="1200" b="0" kern="1200" dirty="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Summary</a:t>
            </a:r>
            <a:endParaRPr lang="en-US" sz="2000"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After Israel and Judah divided into two kingdoms, the northern kingdom of Israel created its own worship centers instead of worshiping according to God’s command. They set up golden calves and developed an idolatrous religious system. God sent prophets like Amos and Hosea to warn them, but the people resisted correction. Amos preached around 755 BC during a time of prosperity, military success, and national pride. Even though Israel seemed strong and wealthy, it was spiritually corrupt. The people practiced idolatry, allowed injustice, and silenced God’s messengers. The central question is: Will the people listen to God’s Word or continue in rebellion?</a:t>
            </a: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0F4BB1-95CD-454C-BCEE-43EC4849194A}" type="slidenum">
              <a:rPr lang="en-US" smtClean="0"/>
              <a:t>6</a:t>
            </a:fld>
            <a:endParaRPr lang="en-US"/>
          </a:p>
        </p:txBody>
      </p:sp>
    </p:spTree>
    <p:extLst>
      <p:ext uri="{BB962C8B-B14F-4D97-AF65-F5344CB8AC3E}">
        <p14:creationId xmlns:p14="http://schemas.microsoft.com/office/powerpoint/2010/main" val="112154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God called Amos from ordinary work to deliver an extraordinary message to Israel. </a:t>
            </a:r>
            <a:r>
              <a:rPr lang="en-US" sz="1200" b="0" kern="1200" dirty="0">
                <a:solidFill>
                  <a:schemeClr val="tx1"/>
                </a:solidFill>
                <a:effectLst/>
                <a:latin typeface="+mn-lt"/>
                <a:ea typeface="+mn-ea"/>
                <a:cs typeface="+mn-cs"/>
              </a:rPr>
              <a:t>This section shows that God’s messengers do not have to come from elite positions. Amos was not introduced as a man of great education or religious status. He was a laborer. Yet God called him to speak to a nation in spiritual trouble. This reminds us that God values faithfulness more than credentials. Like Amos, believers today may be called to speak truth in places where they are not expected or welcomed.</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Amos came from Judah but was sent to Israel. </a:t>
            </a:r>
            <a:r>
              <a:rPr lang="en-US" sz="1200" b="0" kern="1200" dirty="0">
                <a:solidFill>
                  <a:schemeClr val="tx1"/>
                </a:solidFill>
                <a:effectLst/>
                <a:latin typeface="+mn-lt"/>
                <a:ea typeface="+mn-ea"/>
                <a:cs typeface="+mn-cs"/>
              </a:rPr>
              <a:t>God sent him beyond his familiar surroundings.</a:t>
            </a:r>
          </a:p>
          <a:p>
            <a:pPr marL="685800" lvl="1" indent="-228600">
              <a:buFont typeface="+mj-lt"/>
              <a:buAutoNum type="arabicPeriod"/>
            </a:pPr>
            <a:r>
              <a:rPr lang="en-US" sz="1200" b="1" kern="1200" dirty="0">
                <a:solidFill>
                  <a:schemeClr val="tx1"/>
                </a:solidFill>
                <a:effectLst/>
                <a:latin typeface="+mn-lt"/>
                <a:ea typeface="+mn-ea"/>
                <a:cs typeface="+mn-cs"/>
              </a:rPr>
              <a:t>Amos had a simple background. </a:t>
            </a:r>
            <a:r>
              <a:rPr lang="en-US" sz="1200" b="0" kern="1200" dirty="0">
                <a:solidFill>
                  <a:schemeClr val="tx1"/>
                </a:solidFill>
                <a:effectLst/>
                <a:latin typeface="+mn-lt"/>
                <a:ea typeface="+mn-ea"/>
                <a:cs typeface="+mn-cs"/>
              </a:rPr>
              <a:t>He worked as a shepherd, farmer, and caretaker of sycamore trees.</a:t>
            </a:r>
          </a:p>
          <a:p>
            <a:pPr marL="685800" lvl="1" indent="-228600">
              <a:buFont typeface="+mj-lt"/>
              <a:buAutoNum type="arabicPeriod"/>
            </a:pPr>
            <a:r>
              <a:rPr lang="en-US" sz="1200" b="1" kern="1200" dirty="0">
                <a:solidFill>
                  <a:schemeClr val="tx1"/>
                </a:solidFill>
                <a:effectLst/>
                <a:latin typeface="+mn-lt"/>
                <a:ea typeface="+mn-ea"/>
                <a:cs typeface="+mn-cs"/>
              </a:rPr>
              <a:t>God’s call gave Amos authority. </a:t>
            </a:r>
            <a:r>
              <a:rPr lang="en-US" sz="1200" b="0" kern="1200" dirty="0">
                <a:solidFill>
                  <a:schemeClr val="tx1"/>
                </a:solidFill>
                <a:effectLst/>
                <a:latin typeface="+mn-lt"/>
                <a:ea typeface="+mn-ea"/>
                <a:cs typeface="+mn-cs"/>
              </a:rPr>
              <a:t>His power came from God, not from social rank or religious title.</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God can use ordinary people for holy purposes.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Your background does not limit God’s calling on your life.</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Obedience may require going where you are uncomfortable.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came from Tekoa in the southern kingdom of Judah, but God sent him to preach to the northern kingdom of Israel. Though Amos is called a “shepherd,” his work likely included both caring for animals and tending sycamore-fig trees. He was not a temple priest or professional prophet. He was a hardworking man whom God chose for a special assignment.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4143088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28DB7-91C0-1830-765A-7C8E9785E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FDE84-2555-26C9-37BB-F54D6DC83A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4FF7DB-16B2-7D80-789D-E9D29F573377}"/>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Israel rejected holiness by corrupting those whom God had set apart for His service. </a:t>
            </a:r>
            <a:r>
              <a:rPr lang="en-US" sz="1200" b="0" kern="1200" dirty="0">
                <a:solidFill>
                  <a:schemeClr val="tx1"/>
                </a:solidFill>
                <a:effectLst/>
                <a:latin typeface="+mn-lt"/>
                <a:ea typeface="+mn-ea"/>
                <a:cs typeface="+mn-cs"/>
              </a:rPr>
              <a:t>The Nazirite vow reminds us that God calls some people to special seasons of devotion. While all believers are called to holiness, Nazirites visibly demonstrated separation from the world. Israel’s sin was serious because they did not merely ignore holiness; they worked against it. They weakened the very people God raised up as examples. This teaches that a spiritually rebellious culture often attacks what is holy because holiness exposes sin.</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Nazirite vows represented separation unto God. </a:t>
            </a:r>
            <a:r>
              <a:rPr lang="en-US" sz="1200" b="0" kern="1200" dirty="0">
                <a:solidFill>
                  <a:schemeClr val="tx1"/>
                </a:solidFill>
                <a:effectLst/>
                <a:latin typeface="+mn-lt"/>
                <a:ea typeface="+mn-ea"/>
                <a:cs typeface="+mn-cs"/>
              </a:rPr>
              <a:t>The vow marked a person as dedicated to the Lord.</a:t>
            </a:r>
          </a:p>
          <a:p>
            <a:pPr marL="685800" lvl="1" indent="-228600">
              <a:buFont typeface="+mj-lt"/>
              <a:buAutoNum type="arabicPeriod"/>
            </a:pPr>
            <a:r>
              <a:rPr lang="en-US" sz="1200" b="1" kern="1200" dirty="0">
                <a:solidFill>
                  <a:schemeClr val="tx1"/>
                </a:solidFill>
                <a:effectLst/>
                <a:latin typeface="+mn-lt"/>
                <a:ea typeface="+mn-ea"/>
                <a:cs typeface="+mn-cs"/>
              </a:rPr>
              <a:t>The rules taught discipline and holiness. </a:t>
            </a:r>
            <a:r>
              <a:rPr lang="en-US" sz="1200" b="0" kern="1200" dirty="0">
                <a:solidFill>
                  <a:schemeClr val="tx1"/>
                </a:solidFill>
                <a:effectLst/>
                <a:latin typeface="+mn-lt"/>
                <a:ea typeface="+mn-ea"/>
                <a:cs typeface="+mn-cs"/>
              </a:rPr>
              <a:t>Nazirites gave up ordinary things to focus on God.</a:t>
            </a:r>
          </a:p>
          <a:p>
            <a:pPr marL="685800" lvl="1" indent="-228600">
              <a:buFont typeface="+mj-lt"/>
              <a:buAutoNum type="arabicPeriod"/>
            </a:pPr>
            <a:r>
              <a:rPr lang="en-US" sz="1200" b="1" kern="1200" dirty="0">
                <a:solidFill>
                  <a:schemeClr val="tx1"/>
                </a:solidFill>
                <a:effectLst/>
                <a:latin typeface="+mn-lt"/>
                <a:ea typeface="+mn-ea"/>
                <a:cs typeface="+mn-cs"/>
              </a:rPr>
              <a:t>Israel resisted God’s holy messengers. </a:t>
            </a:r>
            <a:r>
              <a:rPr lang="en-US" sz="1200" b="0" kern="1200" dirty="0">
                <a:solidFill>
                  <a:schemeClr val="tx1"/>
                </a:solidFill>
                <a:effectLst/>
                <a:latin typeface="+mn-lt"/>
                <a:ea typeface="+mn-ea"/>
                <a:cs typeface="+mn-cs"/>
              </a:rPr>
              <a:t>By tempting Nazirites to break their vows, Israel rejected God’s call to repentance.</a:t>
            </a:r>
          </a:p>
          <a:p>
            <a:pPr marL="685800" lvl="1" indent="-228600">
              <a:buFont typeface="+mj-lt"/>
              <a:buAutoNum type="arabicPeriod"/>
            </a:pP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Holiness requires discipline and separation from sinful influences.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We should never pressure others to compromise their commitment to God.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When God sends correction, we should listen instead of resisting.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Nazirites were people who took a special vow of holiness before God. According to Numbers 6:1–21, they avoided wine, did not cut their hair, and stayed away from dead bodies. These practices set them apart for God’s purpose. But Israel encouraged Nazirites to drink wine, showing that the people did not want to honor God’s standards or listen to His correction.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E037D73-03F6-6B5A-5712-46753C767544}"/>
              </a:ext>
            </a:extLst>
          </p:cNvPr>
          <p:cNvSpPr>
            <a:spLocks noGrp="1"/>
          </p:cNvSpPr>
          <p:nvPr>
            <p:ph type="sldNum" sz="quarter" idx="5"/>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3474473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E1226-C8C9-BB3A-1D9F-FF1DDD5A77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DFC1B-7F57-FB59-B430-04F2322B0B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5311E0-2861-14FB-799A-E18854D98FD8}"/>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Israel’s spiritual downfall was rooted in idolatry, false worship, and repeated disobedience. </a:t>
            </a:r>
            <a:r>
              <a:rPr lang="en-US" sz="1200" b="0" kern="1200" dirty="0">
                <a:solidFill>
                  <a:schemeClr val="tx1"/>
                </a:solidFill>
                <a:effectLst/>
                <a:latin typeface="+mn-lt"/>
                <a:ea typeface="+mn-ea"/>
                <a:cs typeface="+mn-cs"/>
              </a:rPr>
              <a:t>This section explains why Amos’s message was necessary. Israel had its own kings, priests, and worship system, but that system was not pleasing to God. It was religious but rebellious. Jeroboam II’s reign looked successful on the outside, but God saw idolatry and wickedness underneath. This teaches that God does not measure a nation, church, or person by wealth, size, or outward success. He looks at obedience, truth, and worship from the heart.</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Jeroboam I established false worship. </a:t>
            </a:r>
            <a:r>
              <a:rPr lang="en-US" sz="1200" b="0" kern="1200" dirty="0">
                <a:solidFill>
                  <a:schemeClr val="tx1"/>
                </a:solidFill>
                <a:effectLst/>
                <a:latin typeface="+mn-lt"/>
                <a:ea typeface="+mn-ea"/>
                <a:cs typeface="+mn-cs"/>
              </a:rPr>
              <a:t>He created golden calves and led Israel away from God’s commands.</a:t>
            </a:r>
          </a:p>
          <a:p>
            <a:pPr marL="685800" lvl="1" indent="-228600">
              <a:buFont typeface="+mj-lt"/>
              <a:buAutoNum type="arabicPeriod"/>
            </a:pPr>
            <a:r>
              <a:rPr lang="en-US" sz="1200" b="1" kern="1200" dirty="0">
                <a:solidFill>
                  <a:schemeClr val="tx1"/>
                </a:solidFill>
                <a:effectLst/>
                <a:latin typeface="+mn-lt"/>
                <a:ea typeface="+mn-ea"/>
                <a:cs typeface="+mn-cs"/>
              </a:rPr>
              <a:t>Jeroboam II continued the same sins. </a:t>
            </a:r>
            <a:r>
              <a:rPr lang="en-US" sz="1200" b="0" kern="1200" dirty="0">
                <a:solidFill>
                  <a:schemeClr val="tx1"/>
                </a:solidFill>
                <a:effectLst/>
                <a:latin typeface="+mn-lt"/>
                <a:ea typeface="+mn-ea"/>
                <a:cs typeface="+mn-cs"/>
              </a:rPr>
              <a:t>Prosperity did not mean the nation was right with God.</a:t>
            </a:r>
          </a:p>
          <a:p>
            <a:pPr marL="685800" lvl="1" indent="-228600">
              <a:buFont typeface="+mj-lt"/>
              <a:buAutoNum type="arabicPeriod"/>
            </a:pPr>
            <a:r>
              <a:rPr lang="en-US" sz="1200" b="1" kern="1200" dirty="0">
                <a:solidFill>
                  <a:schemeClr val="tx1"/>
                </a:solidFill>
                <a:effectLst/>
                <a:latin typeface="+mn-lt"/>
                <a:ea typeface="+mn-ea"/>
                <a:cs typeface="+mn-cs"/>
              </a:rPr>
              <a:t>Idolatry became generational. </a:t>
            </a:r>
            <a:r>
              <a:rPr lang="en-US" sz="1200" b="0" kern="1200" dirty="0">
                <a:solidFill>
                  <a:schemeClr val="tx1"/>
                </a:solidFill>
                <a:effectLst/>
                <a:latin typeface="+mn-lt"/>
                <a:ea typeface="+mn-ea"/>
                <a:cs typeface="+mn-cs"/>
              </a:rPr>
              <a:t>One leader’s sin shaped the worship life of Israel for years.</a:t>
            </a: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Success does not equal spiritual faithfulness.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Sin can become a pattern if it is not confronted.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Wrong leadership can lead many people away from God.</a:t>
            </a:r>
            <a:endParaRPr lang="en-US" sz="1200" kern="1200" dirty="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I led the northern kingdom of Israel away from proper worship by setting up golden calves in Bethel and Dan. This copied the sin of the golden calf in Exodus 32. About 150 years later, Jeroboam II ruled during a prosperous time, but he continued the same sinful path. Even though Israel was politically strong and economically successful, it remained spiritually corrupt.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23B4D4CF-7B81-9624-C896-F1B1768B4E73}"/>
              </a:ext>
            </a:extLst>
          </p:cNvPr>
          <p:cNvSpPr>
            <a:spLocks noGrp="1"/>
          </p:cNvSpPr>
          <p:nvPr>
            <p:ph type="sldNum" sz="quarter" idx="5"/>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2036058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32ECC-E05A-BC34-32D4-63128ABBD8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9A033C-CAB8-BE61-F53E-A26D2762BF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29AB1-ACD8-3836-9ADE-EE47CB8D1AA1}"/>
              </a:ext>
            </a:extLst>
          </p:cNvPr>
          <p:cNvSpPr>
            <a:spLocks noGrp="1"/>
          </p:cNvSpPr>
          <p:nvPr>
            <p:ph type="body" idx="1"/>
          </p:nvPr>
        </p:nvSpPr>
        <p:spPr/>
        <p:txBody>
          <a:bodyPr/>
          <a:lstStyle/>
          <a:p>
            <a:r>
              <a:rPr lang="en-US" sz="1200" dirty="0">
                <a:solidFill>
                  <a:srgbClr val="F6EFE5"/>
                </a:solidFill>
                <a:latin typeface="Aptos" pitchFamily="34" charset="0"/>
                <a:ea typeface="Aptos" pitchFamily="34" charset="-122"/>
                <a:cs typeface="Aptos" pitchFamily="34" charset="-120"/>
              </a:rPr>
              <a:t>Amos did not inherit a prophetic mantle; he</a:t>
            </a:r>
            <a:r>
              <a:rPr lang="en-US" sz="1200" b="1" kern="1200" dirty="0">
                <a:solidFill>
                  <a:schemeClr val="tx1"/>
                </a:solidFill>
                <a:effectLst/>
                <a:latin typeface="+mn-lt"/>
                <a:ea typeface="+mn-ea"/>
                <a:cs typeface="+mn-cs"/>
              </a:rPr>
              <a:t> had no impressive prophetic background, </a:t>
            </a:r>
            <a:r>
              <a:rPr lang="en-US" sz="1200" dirty="0">
                <a:solidFill>
                  <a:srgbClr val="F6EFE5"/>
                </a:solidFill>
                <a:latin typeface="Aptos" pitchFamily="34" charset="0"/>
                <a:ea typeface="Aptos" pitchFamily="34" charset="-122"/>
                <a:cs typeface="Aptos" pitchFamily="34" charset="-120"/>
              </a:rPr>
              <a:t>the Lord Himself sent him </a:t>
            </a:r>
            <a:r>
              <a:rPr lang="en-US" sz="1200" b="1" kern="1200" dirty="0">
                <a:solidFill>
                  <a:schemeClr val="tx1"/>
                </a:solidFill>
                <a:effectLst/>
                <a:latin typeface="+mn-lt"/>
                <a:ea typeface="+mn-ea"/>
                <a:cs typeface="+mn-cs"/>
              </a:rPr>
              <a:t>God’s call was his true qualification. </a:t>
            </a:r>
            <a:r>
              <a:rPr lang="en-US" sz="1200" b="0" kern="1200" dirty="0">
                <a:solidFill>
                  <a:schemeClr val="tx1"/>
                </a:solidFill>
                <a:effectLst/>
                <a:latin typeface="+mn-lt"/>
                <a:ea typeface="+mn-ea"/>
                <a:cs typeface="+mn-cs"/>
              </a:rPr>
              <a:t>This section strongly emphasizes divine calling. Amos did not “take up the mantle” from another prophet. He was not continuing a family ministry or stepping into a respected religious office. God interrupted his ordinary life and gave him a prophetic assignment. </a:t>
            </a:r>
            <a:r>
              <a:rPr lang="en-US" sz="1200" b="0" i="1" u="sng" kern="1200" dirty="0">
                <a:solidFill>
                  <a:schemeClr val="tx1"/>
                </a:solidFill>
                <a:effectLst/>
                <a:latin typeface="+mn-lt"/>
                <a:ea typeface="+mn-ea"/>
                <a:cs typeface="+mn-cs"/>
              </a:rPr>
              <a:t>This reminds the church that ministry is not built on personality, popularity, or résumé alone. </a:t>
            </a:r>
            <a:r>
              <a:rPr lang="en-US" sz="1200" b="0" kern="1200" dirty="0">
                <a:solidFill>
                  <a:schemeClr val="tx1"/>
                </a:solidFill>
                <a:effectLst/>
                <a:latin typeface="+mn-lt"/>
                <a:ea typeface="+mn-ea"/>
                <a:cs typeface="+mn-cs"/>
              </a:rPr>
              <a:t>In Baptist understanding, </a:t>
            </a:r>
            <a:r>
              <a:rPr lang="en-US" sz="1200" b="1" kern="1200" dirty="0">
                <a:solidFill>
                  <a:schemeClr val="tx1"/>
                </a:solidFill>
                <a:effectLst/>
                <a:latin typeface="+mn-lt"/>
                <a:ea typeface="+mn-ea"/>
                <a:cs typeface="+mn-cs"/>
              </a:rPr>
              <a:t>God calls and equips His servants through His Word, His Spirit, and His sovereign will. Human training is valuable, but it cannot replace God’s call.</a:t>
            </a: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Some prophets came through recognized prophetic schools. There were groups trained or associated with prophetic ministry.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Amos did not come through that system. He had no prophetic pedigree or famous mentor.</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 was enough. Amos’s message carried authority because the Lord sent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calling is greater than human approval.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Lack of title does not mean lack of purpose.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When God sends you, He equips you.</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During Amos’s time, there were groups known as the “sons of the prophets” or “company of prophets.” Some prophets, like Elisha, followed in a recognized prophetic tradition. Amos did not come from that background. He had no famous prophetic mentor and no inherited ministry title. His authority came directly from God, much like Paul later said his gospel ministry came from God and not from man.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EFF309A-7F8E-7DE7-50C0-4B18506F4EAA}"/>
              </a:ext>
            </a:extLst>
          </p:cNvPr>
          <p:cNvSpPr>
            <a:spLocks noGrp="1"/>
          </p:cNvSpPr>
          <p:nvPr>
            <p:ph type="sldNum" sz="quarter" idx="5"/>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2818626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BFC41-9C87-C67E-853E-38C9D74CDD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BF9E2-6739-B432-10F9-C1BFF5CDB0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E61C9-33BA-DD4C-F5D3-28A5822A83E5}"/>
              </a:ext>
            </a:extLst>
          </p:cNvPr>
          <p:cNvSpPr>
            <a:spLocks noGrp="1"/>
          </p:cNvSpPr>
          <p:nvPr>
            <p:ph type="body" idx="1"/>
          </p:nvPr>
        </p:nvSpPr>
        <p:spPr/>
        <p:txBody>
          <a:bodyPr/>
          <a:lstStyle/>
          <a:p>
            <a:r>
              <a:rPr lang="en-US" sz="1200" dirty="0">
                <a:solidFill>
                  <a:srgbClr val="F6EFE5"/>
                </a:solidFill>
                <a:latin typeface="Aptos" pitchFamily="34" charset="0"/>
                <a:ea typeface="Aptos" pitchFamily="34" charset="-122"/>
                <a:cs typeface="Aptos" pitchFamily="34" charset="-120"/>
              </a:rPr>
              <a:t>Amos did not inherit a prophetic mantle; he</a:t>
            </a:r>
            <a:r>
              <a:rPr lang="en-US" sz="1200" b="1" kern="1200" dirty="0">
                <a:solidFill>
                  <a:schemeClr val="tx1"/>
                </a:solidFill>
                <a:effectLst/>
                <a:latin typeface="+mn-lt"/>
                <a:ea typeface="+mn-ea"/>
                <a:cs typeface="+mn-cs"/>
              </a:rPr>
              <a:t> had no impressive prophetic background, </a:t>
            </a:r>
            <a:r>
              <a:rPr lang="en-US" sz="1200" dirty="0">
                <a:solidFill>
                  <a:srgbClr val="F6EFE5"/>
                </a:solidFill>
                <a:latin typeface="Aptos" pitchFamily="34" charset="0"/>
                <a:ea typeface="Aptos" pitchFamily="34" charset="-122"/>
                <a:cs typeface="Aptos" pitchFamily="34" charset="-120"/>
              </a:rPr>
              <a:t>the Lord Himself sent him </a:t>
            </a:r>
            <a:r>
              <a:rPr lang="en-US" sz="1200" b="1" kern="1200" dirty="0">
                <a:solidFill>
                  <a:schemeClr val="tx1"/>
                </a:solidFill>
                <a:effectLst/>
                <a:latin typeface="+mn-lt"/>
                <a:ea typeface="+mn-ea"/>
                <a:cs typeface="+mn-cs"/>
              </a:rPr>
              <a:t>God’s call was his true qualification. </a:t>
            </a:r>
            <a:r>
              <a:rPr lang="en-US" sz="1200" b="0" kern="1200" dirty="0">
                <a:solidFill>
                  <a:schemeClr val="tx1"/>
                </a:solidFill>
                <a:effectLst/>
                <a:latin typeface="+mn-lt"/>
                <a:ea typeface="+mn-ea"/>
                <a:cs typeface="+mn-cs"/>
              </a:rPr>
              <a:t>This section strongly emphasizes divine calling. Amos did not “take up the mantle” from another prophet. He was not continuing a family ministry or stepping into a respected religious office. God interrupted his ordinary life and gave him a prophetic assignment. </a:t>
            </a:r>
            <a:r>
              <a:rPr lang="en-US" sz="1200" b="0" i="1" u="sng" kern="1200" dirty="0">
                <a:solidFill>
                  <a:schemeClr val="tx1"/>
                </a:solidFill>
                <a:effectLst/>
                <a:latin typeface="+mn-lt"/>
                <a:ea typeface="+mn-ea"/>
                <a:cs typeface="+mn-cs"/>
              </a:rPr>
              <a:t>This reminds the church that ministry is not built on personality, popularity, or résumé alone. </a:t>
            </a:r>
            <a:r>
              <a:rPr lang="en-US" sz="1200" b="0" kern="1200" dirty="0">
                <a:solidFill>
                  <a:schemeClr val="tx1"/>
                </a:solidFill>
                <a:effectLst/>
                <a:latin typeface="+mn-lt"/>
                <a:ea typeface="+mn-ea"/>
                <a:cs typeface="+mn-cs"/>
              </a:rPr>
              <a:t>In Baptist understanding, </a:t>
            </a:r>
            <a:r>
              <a:rPr lang="en-US" sz="1200" b="1" kern="1200" dirty="0">
                <a:solidFill>
                  <a:schemeClr val="tx1"/>
                </a:solidFill>
                <a:effectLst/>
                <a:latin typeface="+mn-lt"/>
                <a:ea typeface="+mn-ea"/>
                <a:cs typeface="+mn-cs"/>
              </a:rPr>
              <a:t>God calls and equips His servants through His Word, His Spirit, and His sovereign will. Human training is valuable, but it cannot replace God’s call.</a:t>
            </a: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Some prophets came through recognized prophetic schools. There were groups trained or associated with prophetic ministry.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Amos did not come through that system. He had no prophetic pedigree or famous mentor.</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 was enough. Amos’s message carried authority because the Lord sent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calling is greater than human approval.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Lack of title does not mean lack of purpose.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When God sends you, He equips you.</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During Amos’s time, there were groups known as the “sons of the prophets” or “company of prophets.” Some prophets, like Elisha, followed in a recognized prophetic tradition. Amos did not come from that background. He had no famous prophetic mentor and no inherited ministry title. His authority came directly from God, much like Paul later said his gospel ministry came from God and not from man.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92F3F1F-D8DE-BAB2-F2F4-43125DC61578}"/>
              </a:ext>
            </a:extLst>
          </p:cNvPr>
          <p:cNvSpPr>
            <a:spLocks noGrp="1"/>
          </p:cNvSpPr>
          <p:nvPr>
            <p:ph type="sldNum" sz="quarter" idx="5"/>
          </p:nvPr>
        </p:nvSpPr>
        <p:spPr/>
        <p:txBody>
          <a:bodyPr/>
          <a:lstStyle/>
          <a:p>
            <a:fld id="{D5939589-3E79-4C82-AA4A-FE78234FAA59}" type="slidenum">
              <a:rPr lang="en-US" smtClean="0"/>
              <a:t>11</a:t>
            </a:fld>
            <a:endParaRPr lang="en-US" dirty="0"/>
          </a:p>
        </p:txBody>
      </p:sp>
    </p:spTree>
    <p:extLst>
      <p:ext uri="{BB962C8B-B14F-4D97-AF65-F5344CB8AC3E}">
        <p14:creationId xmlns:p14="http://schemas.microsoft.com/office/powerpoint/2010/main" val="3447851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0A437-3FF5-DAD0-EF80-0E21CFCCD3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8F0ECC-28B3-EA81-F6E2-F2D05DEF6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E8769B-2515-8E43-2564-C7CCCE37BCBA}"/>
              </a:ext>
            </a:extLst>
          </p:cNvPr>
          <p:cNvSpPr>
            <a:spLocks noGrp="1"/>
          </p:cNvSpPr>
          <p:nvPr>
            <p:ph type="body" idx="1"/>
          </p:nvPr>
        </p:nvSpPr>
        <p:spPr/>
        <p:txBody>
          <a:bodyPr/>
          <a:lstStyle/>
          <a:p>
            <a:r>
              <a:rPr lang="en-US" sz="1200" b="0" i="1" u="sng" kern="1200" dirty="0">
                <a:solidFill>
                  <a:schemeClr val="tx1"/>
                </a:solidFill>
                <a:effectLst/>
                <a:latin typeface="+mn-lt"/>
                <a:ea typeface="+mn-ea"/>
                <a:cs typeface="+mn-cs"/>
              </a:rPr>
              <a:t>Amos shows us that God is not impressed by empty worship, national pride, or outward prosperity when His people are living in injustice and rebellion. God sends messengers to warn, correct, and call His people back to covenant faithfulness.</a:t>
            </a:r>
          </a:p>
          <a:p>
            <a:r>
              <a:rPr lang="en-US" sz="1200" b="1" i="1" u="sng" kern="1200" dirty="0">
                <a:solidFill>
                  <a:schemeClr val="tx1"/>
                </a:solidFill>
                <a:effectLst/>
                <a:latin typeface="+mn-lt"/>
                <a:ea typeface="+mn-ea"/>
                <a:cs typeface="+mn-cs"/>
              </a:rPr>
              <a:t>THE LESSON GOD WANTS US TO LEARN IS THIS: WHEN GOD SPEAKS, WE MUST LISTEN, REPENT, AND OBEY—EVEN WHEN HIS WORD EXPOSES SIN WE WOULD RATHER IGNORE. </a:t>
            </a:r>
          </a:p>
          <a:p>
            <a:endParaRPr lang="en-US" sz="1200" b="1" i="1" u="sng"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called Amos, an ordinary shepherd from Judah, to speak an uncomfortable but necessary word of judgment to Israel because God holds His own people accountable when they abandon His covenant, practice injustice, and reject His truth. </a:t>
            </a:r>
            <a:r>
              <a:rPr lang="en-US" sz="1200" b="0" kern="1200" dirty="0">
                <a:solidFill>
                  <a:schemeClr val="tx1"/>
                </a:solidFill>
                <a:effectLst/>
                <a:latin typeface="+mn-lt"/>
                <a:ea typeface="+mn-ea"/>
                <a:cs typeface="+mn-cs"/>
              </a:rPr>
              <a:t>This section presents Amos as a surprising messenger. He came from Tekoa in Judah but was sent to Israel, the northern kingdom. This matters because Amos was an outsider speaking into a nation that likely did not want his correction. Israel was divided politically, spiritually, and morally. Their worship centers at Dan, Bethel, and Gilgal allowed them to avoid Jerusalem, but those places represented a false system of worship.</a:t>
            </a:r>
          </a:p>
          <a:p>
            <a:r>
              <a:rPr lang="en-US" sz="1200" b="0" kern="1200" dirty="0">
                <a:solidFill>
                  <a:schemeClr val="tx1"/>
                </a:solidFill>
                <a:effectLst/>
                <a:latin typeface="+mn-lt"/>
                <a:ea typeface="+mn-ea"/>
                <a:cs typeface="+mn-cs"/>
              </a:rPr>
              <a:t>The timing is also important. Amos preached when Israel appeared to be doing well. The economy was strong. The nation had confidence. The people probably assumed that prosperity meant God approved of them. But Amos revealed that outward success does not equal spiritual health.</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controversy of Amos’s message came from its target. Israel was happy to hear judgment against surrounding nations, especially those guilty of violence and war crimes. But when Amos turned the message toward Judah and Israel, the people likely saw him as disloyal and disruptive. This is often what happens when truth confronts comfortable sin.</a:t>
            </a:r>
          </a:p>
          <a:p>
            <a:r>
              <a:rPr lang="en-US" sz="1200" b="0" kern="1200" dirty="0">
                <a:solidFill>
                  <a:schemeClr val="tx1"/>
                </a:solidFill>
                <a:effectLst/>
                <a:latin typeface="+mn-lt"/>
                <a:ea typeface="+mn-ea"/>
                <a:cs typeface="+mn-cs"/>
              </a:rPr>
              <a:t>The phrase “The lion has roared” shows that Amos was not speaking personal opinion. God had spoken, and His word carried authority, power, and warning. A lion’s roar demands attention. In the same way, God’s Word cannot be ignored without consequence.</a:t>
            </a:r>
          </a:p>
          <a:p>
            <a:r>
              <a:rPr lang="en-US" sz="1200" b="0" kern="1200" dirty="0">
                <a:solidFill>
                  <a:schemeClr val="tx1"/>
                </a:solidFill>
                <a:effectLst/>
                <a:latin typeface="+mn-lt"/>
                <a:ea typeface="+mn-ea"/>
                <a:cs typeface="+mn-cs"/>
              </a:rPr>
              <a:t>From a Baptist, Scripture-centered view, this lesson reminds us that God’s Word is the final authority over every person, nation, church, and leader. Religious tradition, prosperity, and public image cannot replace repentance, justice, and obedience. God still calls His people to hear His Word, turn from sin, and walk in righteousness.</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 can use ordinary people to deliver extraordinary truth. </a:t>
            </a:r>
            <a:r>
              <a:rPr lang="en-US" sz="1200" b="0" kern="1200" dirty="0">
                <a:solidFill>
                  <a:schemeClr val="tx1"/>
                </a:solidFill>
                <a:effectLst/>
                <a:latin typeface="+mn-lt"/>
                <a:ea typeface="+mn-ea"/>
                <a:cs typeface="+mn-cs"/>
              </a:rPr>
              <a:t>Amos was a shepherd and farmer, not a professional prophet. His authority came from God’s call, not from religious position, education, or popularity.</a:t>
            </a:r>
          </a:p>
          <a:p>
            <a:pPr lvl="1"/>
            <a:r>
              <a:rPr lang="en-US" sz="1200" b="1" kern="1200" dirty="0">
                <a:solidFill>
                  <a:schemeClr val="tx1"/>
                </a:solidFill>
                <a:effectLst/>
                <a:latin typeface="+mn-lt"/>
                <a:ea typeface="+mn-ea"/>
                <a:cs typeface="+mn-cs"/>
              </a:rPr>
              <a:t>2. God’s people must be willing to hear correction. </a:t>
            </a:r>
            <a:r>
              <a:rPr lang="en-US" sz="1200" b="0" kern="1200" dirty="0">
                <a:solidFill>
                  <a:schemeClr val="tx1"/>
                </a:solidFill>
                <a:effectLst/>
                <a:latin typeface="+mn-lt"/>
                <a:ea typeface="+mn-ea"/>
                <a:cs typeface="+mn-cs"/>
              </a:rPr>
              <a:t>Israel welcomed judgment against other nations but rejected correction aimed at themselves. This shows how easy it is to see sin in others while ignoring our own.</a:t>
            </a:r>
          </a:p>
          <a:p>
            <a:pPr lvl="1"/>
            <a:r>
              <a:rPr lang="en-US" sz="1200" b="1" kern="1200" dirty="0">
                <a:solidFill>
                  <a:schemeClr val="tx1"/>
                </a:solidFill>
                <a:effectLst/>
                <a:latin typeface="+mn-lt"/>
                <a:ea typeface="+mn-ea"/>
                <a:cs typeface="+mn-cs"/>
              </a:rPr>
              <a:t>3. Religious activity cannot hide injustice and sin. </a:t>
            </a:r>
            <a:r>
              <a:rPr lang="en-US" sz="1200" b="0" kern="1200" dirty="0">
                <a:solidFill>
                  <a:schemeClr val="tx1"/>
                </a:solidFill>
                <a:effectLst/>
                <a:latin typeface="+mn-lt"/>
                <a:ea typeface="+mn-ea"/>
                <a:cs typeface="+mn-cs"/>
              </a:rPr>
              <a:t>Israel had worship centers, altars, and prosperity, but God saw bribery, oppression of the poor, immorality, and covenant unfaithfulness. God desires righteousness, not empty religion.</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Do not reject truth because the messenger seems ordinary.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may send correction through someone without title, status, or impressive credentials. The issue is not who speaks, but whether the message agrees with God’s Word.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We must examine ourselves before condemning others.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It is easy to agree with God’s judgment when it is directed at “them.” Spiritual maturity requires asking, “Lord, what are You saying to me?”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God expects His people to live justly and worship sincerely.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True faith must affect how we treat the poor, the weak, and the vulnerable. Worship that does not produce obedience becomes empty and offensive to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was not a famous prophet or trained religious leader. He was a shepherd and livestock worker from Tekoa, near Jerusalem. Yet God called him to speak to the northern kingdom of Israel during a time when the nation looked successful and secure. Israel had wealth, worship centers, and national confidence, but beneath the surface the people were guilty of idolatry, injustice, immorality, and oppression of the poor.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Amos’s message was difficult because Israel enjoyed hearing judgment pronounced against foreign nations but resisted hearing that God was also judging them. Through Amos, God made it clear that His own people were not exempt from accountability. The “lion has roared” means God had spoken with authority, and Amos had no choice but to proclaim the warning.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&gt;&lt;&gt;&lt;&gt;&lt;&gt;&lt;&gt;&lt;&gt;&lt;&gt;&lt;&gt;&lt;&gt;&lt;&gt;&lt;&gt;&lt;&gt;&lt; </a:t>
            </a:r>
          </a:p>
          <a:p>
            <a:r>
              <a:rPr lang="en-US" sz="1200" b="1" kern="1200" dirty="0">
                <a:solidFill>
                  <a:schemeClr val="tx1"/>
                </a:solidFill>
                <a:effectLst/>
                <a:latin typeface="+mn-lt"/>
                <a:ea typeface="+mn-ea"/>
                <a:cs typeface="+mn-cs"/>
              </a:rPr>
              <a:t>A Shepherd Called to Speak</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Amos is a name you might recognize, but his story and prophetic ministry are not well-known.  He is among the first prophets to use a written text to record messages from God.  During an age when things seemed to be going well—before the exiles of Israel or Judah— he exemplifies God’s desire to use people who are willing to speak the truth, including ideas that are difficult or unpopular.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comes from Tekoa, about ten miles outside of Jerusalem.  Yet most of his prophecies will address the northern kingdom of Israel, which was engaged in idolatrous worship practices in the cities of Dan, Bethel, and Gilgal (thus Israel’s residents do not need to travel to the temple in Jerusalem).  It is an age of divided kingdoms, divided loyalties, and divided people.  So it is the perfect time for God to raise up a prophet to speak and to warn (Amos 2:11).  The pertinent question is whether anyone will listen or whether will they reject his message as troublesome (v.  12).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is but a shepherd and raiser of livestock, not from a school or tradition of prophets (1:1; 7:14).  He does not have a long resume of experience.  But his vision is from God and “concerning Israel” around 750 BC (1:1).  You might wonder, </a:t>
            </a:r>
            <a:r>
              <a:rPr lang="en-US" sz="1200" i="1" kern="1200" dirty="0">
                <a:solidFill>
                  <a:schemeClr val="tx1"/>
                </a:solidFill>
                <a:effectLst/>
                <a:latin typeface="+mn-lt"/>
                <a:ea typeface="+mn-ea"/>
                <a:cs typeface="+mn-cs"/>
              </a:rPr>
              <a:t>What makes this message controversial and unwanted? Why wouldn’t Israel be eager to receive a prophetic vision from God?</a:t>
            </a:r>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But consider what it means to live in an age where the system appears to be working.  Amos’s contemporaries would cheer at God’s expressed judgment against foreign nations, those guilty of war crimes (Amos 1:3–2:3).  But when the script is flipped, when Judah and Israel become the objects of God’s judgment (2:4–16), Amos appears to be disloyal.  After all, the sinful abuses of </a:t>
            </a:r>
            <a:r>
              <a:rPr lang="en-US" sz="1200" i="1" kern="1200" dirty="0">
                <a:solidFill>
                  <a:schemeClr val="tx1"/>
                </a:solidFill>
                <a:effectLst/>
                <a:latin typeface="+mn-lt"/>
                <a:ea typeface="+mn-ea"/>
                <a:cs typeface="+mn-cs"/>
              </a:rPr>
              <a:t>other </a:t>
            </a:r>
            <a:r>
              <a:rPr lang="en-US" sz="1200" kern="1200" dirty="0">
                <a:solidFill>
                  <a:schemeClr val="tx1"/>
                </a:solidFill>
                <a:effectLst/>
                <a:latin typeface="+mn-lt"/>
                <a:ea typeface="+mn-ea"/>
                <a:cs typeface="+mn-cs"/>
              </a:rPr>
              <a:t>nations are the real problem, right?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Instead, through the ministry of Amos, God holds His own people accountable for social injustices and religious abuses: taking bribes, trampling the poor, rampant immorality, and worshiping at every altar (Amos 2:6–8).  It sure looks like Israel is Amos’s main target! “The lion has roared” is a metaphor for God’s fearsome authority, thundering from Zion and the place where God had chosen for His name (1:2; 3:8).  Through Amos, God is confronting what disasters shall come upon those who depart from the covenant and close relationship with God. </a:t>
            </a: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1E6C894-DBE3-D375-4DDE-D708709CBF43}"/>
              </a:ext>
            </a:extLst>
          </p:cNvPr>
          <p:cNvSpPr>
            <a:spLocks noGrp="1"/>
          </p:cNvSpPr>
          <p:nvPr>
            <p:ph type="sldNum" sz="quarter" idx="5"/>
          </p:nvPr>
        </p:nvSpPr>
        <p:spPr/>
        <p:txBody>
          <a:bodyPr/>
          <a:lstStyle/>
          <a:p>
            <a:fld id="{E30F4BB1-95CD-454C-BCEE-43EC4849194A}" type="slidenum">
              <a:rPr lang="en-US" smtClean="0"/>
              <a:t>12</a:t>
            </a:fld>
            <a:endParaRPr lang="en-US"/>
          </a:p>
        </p:txBody>
      </p:sp>
    </p:spTree>
    <p:extLst>
      <p:ext uri="{BB962C8B-B14F-4D97-AF65-F5344CB8AC3E}">
        <p14:creationId xmlns:p14="http://schemas.microsoft.com/office/powerpoint/2010/main" val="1632491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3A466-247F-433E-9DE1-B7A5B840FA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C39D1-DD5B-E56D-5DF7-92B25D73BA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8583A5-F272-A905-AF06-A5A2494B529A}"/>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Amos faithfully delivered God’s warning, but Israel’s religious leadership rejected the message because it threatened their power, exposed their corruption, and called the nation to account before God. </a:t>
            </a:r>
            <a:r>
              <a:rPr lang="en-US" sz="1200" b="1" i="1" u="sng" kern="1200" dirty="0">
                <a:solidFill>
                  <a:schemeClr val="tx1"/>
                </a:solidFill>
                <a:effectLst>
                  <a:outerShdw blurRad="38100" dist="38100" dir="2700000" algn="tl">
                    <a:srgbClr val="000000">
                      <a:alpha val="43137"/>
                    </a:srgbClr>
                  </a:outerShdw>
                </a:effectLst>
                <a:latin typeface="+mn-lt"/>
                <a:ea typeface="+mn-ea"/>
                <a:cs typeface="+mn-cs"/>
              </a:rPr>
              <a:t>God sends warnings before judgment, but people must choose whether to receive or reject His Word. Amos received the message and obeyed. Amaziah heard the message and resisted. One man feared God; the other protected the system.</a:t>
            </a:r>
          </a:p>
          <a:p>
            <a:r>
              <a:rPr lang="en-US" sz="1200" b="1" i="1" u="sng" kern="1200" dirty="0">
                <a:solidFill>
                  <a:schemeClr val="tx1"/>
                </a:solidFill>
                <a:effectLst>
                  <a:outerShdw blurRad="38100" dist="38100" dir="2700000" algn="tl">
                    <a:srgbClr val="000000">
                      <a:alpha val="43137"/>
                    </a:srgbClr>
                  </a:outerShdw>
                </a:effectLst>
                <a:latin typeface="+mn-lt"/>
                <a:ea typeface="+mn-ea"/>
                <a:cs typeface="+mn-cs"/>
              </a:rPr>
              <a:t>God wants us to learn that when His Word confronts our sin, we must not attack the messenger or silence the truth. We must humble ourselves, repent, and obey the Lo</a:t>
            </a:r>
            <a:r>
              <a:rPr lang="en-US" sz="1200" b="0" i="1" kern="1200" dirty="0">
                <a:solidFill>
                  <a:schemeClr val="tx1"/>
                </a:solidFill>
                <a:effectLst/>
                <a:latin typeface="+mn-lt"/>
                <a:ea typeface="+mn-ea"/>
                <a:cs typeface="+mn-cs"/>
              </a:rPr>
              <a:t>rd.</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This section shows the cost of prophetic obedience. Amos stood in Bethel, the center of Israel’s false worship, and declared that God’s judgment was coming. His message challenged the nation’s confidence, the king’s security, and the priesthood’s authority. That made him dangerous in the eyes of people who benefited from the corrupt system.</a:t>
            </a:r>
          </a:p>
          <a:p>
            <a:r>
              <a:rPr lang="en-US" sz="1200" b="0" kern="1200" dirty="0">
                <a:solidFill>
                  <a:schemeClr val="tx1"/>
                </a:solidFill>
                <a:effectLst/>
                <a:latin typeface="+mn-lt"/>
                <a:ea typeface="+mn-ea"/>
                <a:cs typeface="+mn-cs"/>
              </a:rPr>
              <a:t>Amaziah’s response reveals the heart of false religion. He did not ask whether Amos’s message was true. He did not call the people to repent. Instead, he protected the institution, defended the king, and tried to remove the prophet. His accusation of conspiracy was a way to make God’s message sound political rather than spiritual.</a:t>
            </a:r>
          </a:p>
          <a:p>
            <a:r>
              <a:rPr lang="en-US" sz="1200" b="0" kern="1200" dirty="0">
                <a:solidFill>
                  <a:schemeClr val="tx1"/>
                </a:solidFill>
                <a:effectLst/>
                <a:latin typeface="+mn-lt"/>
                <a:ea typeface="+mn-ea"/>
                <a:cs typeface="+mn-cs"/>
              </a:rPr>
              <a:t>Amaziah also insulted Amos by suggesting that he was only prophesying to earn bread. This shows how spiritually blind Amaziah had become. He assumed Amos was motivated by self-interest because Amaziah himself thought in terms of position, protection, and personal gain.</a:t>
            </a:r>
          </a:p>
          <a:p>
            <a:r>
              <a:rPr lang="en-US" sz="1200" b="0" kern="1200" dirty="0">
                <a:solidFill>
                  <a:schemeClr val="tx1"/>
                </a:solidFill>
                <a:effectLst/>
                <a:latin typeface="+mn-lt"/>
                <a:ea typeface="+mn-ea"/>
                <a:cs typeface="+mn-cs"/>
              </a:rPr>
              <a:t>Amos’s answer is powerful because it is simple. He says, in effect, “I did not choose this work for myself. I was living an honest life as a shepherd and farmer, but the Lord took me and told me to go.” Amos had no need to invent a prophetic career. His message came from God, and rejecting it meant rejecting the Lord.</a:t>
            </a:r>
          </a:p>
          <a:p>
            <a:r>
              <a:rPr lang="en-US" sz="1200" b="0" kern="1200" dirty="0">
                <a:solidFill>
                  <a:schemeClr val="tx1"/>
                </a:solidFill>
                <a:effectLst/>
                <a:latin typeface="+mn-lt"/>
                <a:ea typeface="+mn-ea"/>
                <a:cs typeface="+mn-cs"/>
              </a:rPr>
              <a:t>From a Baptist, Scripture-centered view, this reminds us that God’s Word stands above kings, priests, churches, traditions, and public opinion. When Scripture exposes sin, the faithful response is not defense, denial, or attack. The faithful response is repentance.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God’s message confronted both religious and political corruption. </a:t>
            </a:r>
            <a:r>
              <a:rPr lang="en-US" sz="1200" b="0" kern="1200" dirty="0">
                <a:solidFill>
                  <a:schemeClr val="tx1"/>
                </a:solidFill>
                <a:effectLst/>
                <a:latin typeface="+mn-lt"/>
                <a:ea typeface="+mn-ea"/>
                <a:cs typeface="+mn-cs"/>
              </a:rPr>
              <a:t>Amos did not only speak against personal sin. He addressed the king’s house, the false sanctuaries, and the corrupt worship system of Israel. God held leadership accountable.</a:t>
            </a:r>
          </a:p>
          <a:p>
            <a:pPr lvl="1"/>
            <a:r>
              <a:rPr lang="en-US" sz="1200" b="1" kern="1200" dirty="0">
                <a:solidFill>
                  <a:schemeClr val="tx1"/>
                </a:solidFill>
                <a:effectLst/>
                <a:latin typeface="+mn-lt"/>
                <a:ea typeface="+mn-ea"/>
                <a:cs typeface="+mn-cs"/>
              </a:rPr>
              <a:t>2. Truth is often rejected when it threatens comfort and power. </a:t>
            </a:r>
            <a:r>
              <a:rPr lang="en-US" sz="1200" b="0" kern="1200" dirty="0">
                <a:solidFill>
                  <a:schemeClr val="tx1"/>
                </a:solidFill>
                <a:effectLst/>
                <a:latin typeface="+mn-lt"/>
                <a:ea typeface="+mn-ea"/>
                <a:cs typeface="+mn-cs"/>
              </a:rPr>
              <a:t>Amaziah did not respond with repentance. He attacked Amos personally, accused him of conspiracy, and tried to silence him. This shows how corrupt hearts resist correction.</a:t>
            </a:r>
          </a:p>
          <a:p>
            <a:pPr lvl="1"/>
            <a:r>
              <a:rPr lang="en-US" sz="1200" b="1" kern="1200" dirty="0">
                <a:solidFill>
                  <a:schemeClr val="tx1"/>
                </a:solidFill>
                <a:effectLst/>
                <a:latin typeface="+mn-lt"/>
                <a:ea typeface="+mn-ea"/>
                <a:cs typeface="+mn-cs"/>
              </a:rPr>
              <a:t>3. Amos’s authority came from God’s call. </a:t>
            </a:r>
            <a:r>
              <a:rPr lang="en-US" sz="1200" b="0" kern="1200" dirty="0">
                <a:solidFill>
                  <a:schemeClr val="tx1"/>
                </a:solidFill>
                <a:effectLst/>
                <a:latin typeface="+mn-lt"/>
                <a:ea typeface="+mn-ea"/>
                <a:cs typeface="+mn-cs"/>
              </a:rPr>
              <a:t>Amos made it clear that he was not a professional prophet seeking income. He was a shepherd and tender of sycamore-fig trees whom God commanded to speak.</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Do not confuse criticism of sin with disloyalty. </a:t>
            </a:r>
            <a:r>
              <a:rPr lang="en-US" sz="1200" b="0" kern="1200" dirty="0">
                <a:solidFill>
                  <a:schemeClr val="tx1"/>
                </a:solidFill>
                <a:effectLst/>
                <a:latin typeface="+mn-lt"/>
                <a:ea typeface="+mn-ea"/>
                <a:cs typeface="+mn-cs"/>
              </a:rPr>
              <a:t>Amaziah treated Amos as an enemy of Israel, but Amos was actually delivering God’s warning. Sometimes love requires telling hard truth.</a:t>
            </a:r>
          </a:p>
          <a:p>
            <a:pPr lvl="1"/>
            <a:r>
              <a:rPr lang="en-US" sz="1200" b="1" kern="1200" dirty="0">
                <a:solidFill>
                  <a:schemeClr val="tx1"/>
                </a:solidFill>
                <a:effectLst/>
                <a:latin typeface="+mn-lt"/>
                <a:ea typeface="+mn-ea"/>
                <a:cs typeface="+mn-cs"/>
              </a:rPr>
              <a:t>2. Religious position does not guarantee spiritual obedience. </a:t>
            </a:r>
            <a:r>
              <a:rPr lang="en-US" sz="1200" b="0" kern="1200" dirty="0">
                <a:solidFill>
                  <a:schemeClr val="tx1"/>
                </a:solidFill>
                <a:effectLst/>
                <a:latin typeface="+mn-lt"/>
                <a:ea typeface="+mn-ea"/>
                <a:cs typeface="+mn-cs"/>
              </a:rPr>
              <a:t>Amaziah was a priest, but he opposed God’s Word. A title means little if the heart rejects truth.</a:t>
            </a:r>
          </a:p>
          <a:p>
            <a:pPr lvl="1"/>
            <a:r>
              <a:rPr lang="en-US" sz="1200" b="1" kern="1200" dirty="0">
                <a:solidFill>
                  <a:schemeClr val="tx1"/>
                </a:solidFill>
                <a:effectLst/>
                <a:latin typeface="+mn-lt"/>
                <a:ea typeface="+mn-ea"/>
                <a:cs typeface="+mn-cs"/>
              </a:rPr>
              <a:t>3. When God calls us to speak, we must obey even when opposed. </a:t>
            </a:r>
            <a:r>
              <a:rPr lang="en-US" sz="1200" b="0" kern="1200" dirty="0">
                <a:solidFill>
                  <a:schemeClr val="tx1"/>
                </a:solidFill>
                <a:effectLst/>
                <a:latin typeface="+mn-lt"/>
                <a:ea typeface="+mn-ea"/>
                <a:cs typeface="+mn-cs"/>
              </a:rPr>
              <a:t>Amos did not retreat because the message was unpopular. He stood firm because the command came from the Lord.</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preached at Bethel, one of Israel’s major worship centers, warning that God would judge the house of Jeroboam and destroy Israel’s false sanctuaries. His message exposed the nation’s idolatry, injustice, and spiritual complacency. Amaziah, the priest of Bethel, rejected Amos’s words and accused him of conspiracy against the king. Instead of hearing the warning as God’s mercy, Amaziah treated Amos like a political threat and told him to go back to Judah. Amos responded that he was not preaching for money or fame. He had been a shepherd and farmer, but God called him to prophesy to Israel.</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&gt;&lt;&gt;&lt;&gt;&lt;&gt;&lt;&gt;&lt;&gt;&lt;&gt;&lt;&gt;&lt;&gt;&lt;&gt;&lt;&gt;&lt;&gt;&lt; </a:t>
            </a:r>
          </a:p>
          <a:p>
            <a:r>
              <a:rPr lang="en-US" sz="1200" b="1" kern="1200" dirty="0">
                <a:solidFill>
                  <a:schemeClr val="tx1"/>
                </a:solidFill>
                <a:effectLst/>
                <a:latin typeface="+mn-lt"/>
                <a:ea typeface="+mn-ea"/>
                <a:cs typeface="+mn-cs"/>
              </a:rPr>
              <a:t>Message Received and Rejected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Amos is confronting the complacency of God’s people who are normalizing injustice.  God says to him, “the sanctuaries of Israel will be </a:t>
            </a:r>
            <a:r>
              <a:rPr lang="en-US" sz="1200" kern="1200">
                <a:solidFill>
                  <a:schemeClr val="tx1"/>
                </a:solidFill>
                <a:effectLst/>
                <a:latin typeface="+mn-lt"/>
                <a:ea typeface="+mn-ea"/>
                <a:cs typeface="+mn-cs"/>
              </a:rPr>
              <a:t>ruined;…  </a:t>
            </a:r>
            <a:r>
              <a:rPr lang="en-US" sz="1200" kern="1200" dirty="0">
                <a:solidFill>
                  <a:schemeClr val="tx1"/>
                </a:solidFill>
                <a:effectLst/>
                <a:latin typeface="+mn-lt"/>
                <a:ea typeface="+mn-ea"/>
                <a:cs typeface="+mn-cs"/>
              </a:rPr>
              <a:t>I will rise against the house of Jeroboam” (Amos 7:9).  This calls to account the religious leadership and line of kings.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comes under immediate personal attack.  He is in the center of worship in Israel, at the shrine of Bethel, from where he proclaims God’s judgment.  In return for the idolatry and immorality that God has seen, He will judge the house of Jeroboam harshly (Amos 7:17).  The king will come to a foul end, the sanctuaries of Israel will be wiped away, and the people shall go into exile, losing possession of the promised land (7:11).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Unsurprisingly, the authorities have a thing to say about this talk.  Israel still has a king on the throne, one who does not intend to go quietly.  And the priesthood of Bethel doesn’t appreciate Amos’s verbal accusations either.  One priest, Amaziah, gives a deflective evaluation: “the land cannot bear all [Amos’s] words” (7:10).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 accuses the prophet of supporting a conspiracy against the king.  Amos’s words of warning are targeted to anyone who might want to escape what is coming.  But Amaziah tells him to leave Israel: “Go back to the land of Judah.  Earn your bread there and do your prophesying there” (v.  12).  He implies that Amos is putting on a show in exchange for food, that he could take his message and leave.  It reveals more about the corrupt mindset of the speaker who thinks only in terms of self-interest.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responds calmly, but directly.  He is no professional prophet as if he were born into a family of performers.  He was a shepherd and a tender of “sycamore-fig trees” (v.  14).  He claims a modest profession, a far easier way to support himself.  But it was God who called him away from his former life in Judah to be a witness to Israel (v.  15).  What Amaziah opposes is the message of God, at his peril.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0105734-06E2-E2B5-C32F-C169A2234A20}"/>
              </a:ext>
            </a:extLst>
          </p:cNvPr>
          <p:cNvSpPr>
            <a:spLocks noGrp="1"/>
          </p:cNvSpPr>
          <p:nvPr>
            <p:ph type="sldNum" sz="quarter" idx="5"/>
          </p:nvPr>
        </p:nvSpPr>
        <p:spPr/>
        <p:txBody>
          <a:bodyPr/>
          <a:lstStyle/>
          <a:p>
            <a:fld id="{E30F4BB1-95CD-454C-BCEE-43EC4849194A}" type="slidenum">
              <a:rPr lang="en-US" smtClean="0"/>
              <a:t>13</a:t>
            </a:fld>
            <a:endParaRPr lang="en-US"/>
          </a:p>
        </p:txBody>
      </p:sp>
    </p:spTree>
    <p:extLst>
      <p:ext uri="{BB962C8B-B14F-4D97-AF65-F5344CB8AC3E}">
        <p14:creationId xmlns:p14="http://schemas.microsoft.com/office/powerpoint/2010/main" val="3572639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9C36E-1D75-03EE-CEBA-757E254EA4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2C117-9B81-D11B-247E-E4EDAFFBF6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E894C3-3453-3966-4A78-9747E0EE980B}"/>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God’s full plan belongs to Him, but He has revealed enough for His people to trust Him, obey His Word, and understand that His ultimate purpose is redemption through Jesus Christ.</a:t>
            </a:r>
            <a:r>
              <a:rPr lang="en-US" sz="1200" b="0" kern="1200" dirty="0">
                <a:solidFill>
                  <a:schemeClr val="tx1"/>
                </a:solidFill>
                <a:effectLst/>
                <a:latin typeface="+mn-lt"/>
                <a:ea typeface="+mn-ea"/>
                <a:cs typeface="+mn-cs"/>
              </a:rPr>
              <a:t> </a:t>
            </a:r>
            <a:r>
              <a:rPr lang="en-US" sz="1200" b="0" i="1" u="sng" kern="1200" dirty="0">
                <a:solidFill>
                  <a:schemeClr val="tx1"/>
                </a:solidFill>
                <a:effectLst/>
                <a:latin typeface="+mn-lt"/>
                <a:ea typeface="+mn-ea"/>
                <a:cs typeface="+mn-cs"/>
              </a:rPr>
              <a:t>God’s plans are sometimes mysterious in detail, but His saving purpose has been clearly revealed through Jesus Christ. Amos reminds us that God warns before judgment. Paul reminds us that God has revealed the mystery of salvation. Revelation reminds us that God’s story ends with restoration.</a:t>
            </a:r>
          </a:p>
          <a:p>
            <a:r>
              <a:rPr lang="en-US" sz="1200" b="0" i="1" u="sng" kern="1200" dirty="0">
                <a:solidFill>
                  <a:schemeClr val="tx1"/>
                </a:solidFill>
                <a:effectLst/>
                <a:latin typeface="+mn-lt"/>
                <a:ea typeface="+mn-ea"/>
                <a:cs typeface="+mn-cs"/>
              </a:rPr>
              <a:t>God wants us to learn that we do not have to know everything to trust Him. We must listen to what He has revealed, obey His Word, trust His Son, and live with confidence that His plan will end in redemption and glory. </a:t>
            </a:r>
          </a:p>
          <a:p>
            <a:r>
              <a:rPr lang="en-US" sz="1200" b="0" kern="1200" dirty="0">
                <a:solidFill>
                  <a:schemeClr val="tx1"/>
                </a:solidFill>
                <a:effectLst/>
                <a:latin typeface="+mn-lt"/>
                <a:ea typeface="+mn-ea"/>
                <a:cs typeface="+mn-cs"/>
              </a:rPr>
              <a:t>This section balances two important truths: God reveals, and God conceals. In Amos 3:7, God reveals His coming judgment through the prophet Amos. Israel could not say, “We did not know.” God had spoken. The tragedy was not that God was silent, but that the people refused to listen.</a:t>
            </a:r>
          </a:p>
          <a:p>
            <a:r>
              <a:rPr lang="en-US" sz="1200" b="0" kern="1200" dirty="0">
                <a:solidFill>
                  <a:schemeClr val="tx1"/>
                </a:solidFill>
                <a:effectLst/>
                <a:latin typeface="+mn-lt"/>
                <a:ea typeface="+mn-ea"/>
                <a:cs typeface="+mn-cs"/>
              </a:rPr>
              <a:t>At the same time, the lesson rightly points out that God’s ways are still higher than ours. We do not know every reason behind every event. We do not always understand God’s timing. Some of His plans remain beyond our reach. This keeps us humble.</a:t>
            </a:r>
          </a:p>
          <a:p>
            <a:r>
              <a:rPr lang="en-US" sz="1200" b="0" kern="1200" dirty="0">
                <a:solidFill>
                  <a:schemeClr val="tx1"/>
                </a:solidFill>
                <a:effectLst/>
                <a:latin typeface="+mn-lt"/>
                <a:ea typeface="+mn-ea"/>
                <a:cs typeface="+mn-cs"/>
              </a:rPr>
              <a:t>But Scripture does not leave us in darkness. The greatest plan of God has been revealed in Jesus Christ. Paul calls it a “mystery” now made known: Jews and Gentiles can be brought together in Christ, saved by grace, and made part of God’s family. The cross was not an accident. The resurrection was not an afterthought. God’s plan was always moving toward redemption.</a:t>
            </a:r>
          </a:p>
          <a:p>
            <a:r>
              <a:rPr lang="en-US" sz="1200" b="0" kern="1200" dirty="0">
                <a:solidFill>
                  <a:schemeClr val="tx1"/>
                </a:solidFill>
                <a:effectLst/>
                <a:latin typeface="+mn-lt"/>
                <a:ea typeface="+mn-ea"/>
                <a:cs typeface="+mn-cs"/>
              </a:rPr>
              <a:t>Revelation 21:1–4 shows the final result: God will dwell with His people, wipe away tears, remove death, and make all things new. That means the Bible is not a collection of disconnected stories. It is one grand story of creation, fall, promise, redemption, and restoration.</a:t>
            </a:r>
          </a:p>
          <a:p>
            <a:r>
              <a:rPr lang="en-US" sz="1200" b="0" kern="1200" dirty="0">
                <a:solidFill>
                  <a:schemeClr val="tx1"/>
                </a:solidFill>
                <a:effectLst/>
                <a:latin typeface="+mn-lt"/>
                <a:ea typeface="+mn-ea"/>
                <a:cs typeface="+mn-cs"/>
              </a:rPr>
              <a:t>From a Baptist, Scripture-centered view, this teaches that God’s Word is sufficient. It may not answer every curiosity, but it reveals everything necessary for salvation, faith, obedience, and hope.</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God warns before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 shows that God does not act randomly. He sent prophets to reveal His warning so Israel had the opportunity to repent before disaster came.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God’s greatest mystery has been revealed in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3:4–5 teaches that the mystery of Christ, once hidden, has now been revealed. God’s plan of salvation is centered in Jesus.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We still live with limited understanding.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Even though God has revealed His saving plan, we do not know everything. As 1 Corinthians 13:12 teaches, we see only in part, but God sees fully.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Take God’s warnings seriously.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 God speaks through His Word, preaching, conviction, or wise counsel, we should not ignore Him. Warnings are acts of mercy.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Trust what God has revealed.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may not understand every detail of life, suffering, timing, or judgment, but we can trust what God has clearly shown us in Scripture.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Rest in God’s control.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knows the future, holds the plan, and will complete His work. Our calling is to walk by faith, not by full sight.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 teaches that God reveals His plans to His prophets before acting in judgment. In Amos’s day, this meant Israel could not claim ignorance. God warned them before calamity came. Yet the lesson also reminds us that not everything about God is fully known to us. Some parts of His will remain mysterious. However, the central plan of God has been revealed: through Jesus Christ, God is reconciling sinners to Himself and will one day restore heaven and earth. We do not know everything, but we know enough to trust God.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3CA68916-FFD0-F502-0DE4-BE9FAC822CC2}"/>
              </a:ext>
            </a:extLst>
          </p:cNvPr>
          <p:cNvSpPr>
            <a:spLocks noGrp="1"/>
          </p:cNvSpPr>
          <p:nvPr>
            <p:ph type="sldNum" sz="quarter" idx="5"/>
          </p:nvPr>
        </p:nvSpPr>
        <p:spPr/>
        <p:txBody>
          <a:bodyPr/>
          <a:lstStyle/>
          <a:p>
            <a:fld id="{D1DE08D0-C4BA-46EB-86EE-31D6692D4C17}" type="slidenum">
              <a:rPr lang="en-US" smtClean="0"/>
              <a:t>14</a:t>
            </a:fld>
            <a:endParaRPr lang="en-US"/>
          </a:p>
        </p:txBody>
      </p:sp>
    </p:spTree>
    <p:extLst>
      <p:ext uri="{BB962C8B-B14F-4D97-AF65-F5344CB8AC3E}">
        <p14:creationId xmlns:p14="http://schemas.microsoft.com/office/powerpoint/2010/main" val="218618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Rot="1" noChangeAspect="1" noChangeArrowheads="1" noTextEdit="1"/>
          </p:cNvSpPr>
          <p:nvPr>
            <p:ph type="sldImg"/>
          </p:nvPr>
        </p:nvSpPr>
        <p:spPr>
          <a:xfrm>
            <a:off x="-8899525" y="3116263"/>
            <a:ext cx="27714575" cy="15589250"/>
          </a:xfrm>
        </p:spPr>
      </p:sp>
      <p:sp>
        <p:nvSpPr>
          <p:cNvPr id="17411" name="Rectangle 2"/>
          <p:cNvSpPr>
            <a:spLocks noGrp="1" noChangeArrowheads="1"/>
          </p:cNvSpPr>
          <p:nvPr>
            <p:ph type="body" idx="1"/>
          </p:nvPr>
        </p:nvSpPr>
        <p:spPr>
          <a:noFill/>
          <a:ln w="9525"/>
        </p:spPr>
        <p:txBody>
          <a:bodyPr/>
          <a:lstStyle/>
          <a:p>
            <a:r>
              <a:rPr lang="en-US" sz="1200" b="1" kern="1200" dirty="0">
                <a:solidFill>
                  <a:schemeClr val="tx1"/>
                </a:solidFill>
                <a:effectLst/>
                <a:latin typeface="+mn-lt"/>
                <a:ea typeface="+mn-ea"/>
                <a:cs typeface="+mn-cs"/>
              </a:rPr>
              <a:t>God calls and empowers ordinary believers to speak His truth with courage, humility, and love, even when the message is difficult or unpopular. </a:t>
            </a:r>
            <a:r>
              <a:rPr lang="en-US" sz="1200" b="0" i="1" u="sng" kern="1200" dirty="0">
                <a:solidFill>
                  <a:schemeClr val="tx1"/>
                </a:solidFill>
                <a:effectLst/>
                <a:latin typeface="+mn-lt"/>
                <a:ea typeface="+mn-ea"/>
                <a:cs typeface="+mn-cs"/>
              </a:rPr>
              <a:t>Amos shows that God can take an ordinary person and give him a holy assignment. His message was difficult, but it came from God. In the same way, believers today are called to speak truth with both courage and compassion.</a:t>
            </a:r>
          </a:p>
          <a:p>
            <a:r>
              <a:rPr lang="en-US" sz="1200" b="0" i="1" u="sng" kern="1200" dirty="0">
                <a:solidFill>
                  <a:schemeClr val="tx1"/>
                </a:solidFill>
                <a:effectLst/>
                <a:latin typeface="+mn-lt"/>
                <a:ea typeface="+mn-ea"/>
                <a:cs typeface="+mn-cs"/>
              </a:rPr>
              <a:t>God wants us to learn that we are not called to silence, fear, or comfort. We are called to be faithful witnesses—speaking the truth in love, trusting God for the power, the timing, and the results. </a:t>
            </a:r>
            <a:r>
              <a:rPr lang="en-US" sz="1200" b="0" kern="1200" dirty="0">
                <a:solidFill>
                  <a:schemeClr val="tx1"/>
                </a:solidFill>
                <a:effectLst/>
                <a:latin typeface="+mn-lt"/>
                <a:ea typeface="+mn-ea"/>
                <a:cs typeface="+mn-cs"/>
              </a:rPr>
              <a:t>This section applies the life of Amos to the calling of believers today. Amos was a shepherd and cultivator, not a man seeking religious status. His calling came from God, and his message was not shaped by what people wanted to hear. That made his ministry difficult. Israel’s leaders wanted him gone because his preaching exposed their sin, threatened their comfort, and challenged their authority.</a:t>
            </a:r>
          </a:p>
          <a:p>
            <a:r>
              <a:rPr lang="en-US" sz="1200" b="0" kern="1200" dirty="0">
                <a:solidFill>
                  <a:schemeClr val="tx1"/>
                </a:solidFill>
                <a:effectLst/>
                <a:latin typeface="+mn-lt"/>
                <a:ea typeface="+mn-ea"/>
                <a:cs typeface="+mn-cs"/>
              </a:rPr>
              <a:t>The lesson reminds us that rejection does not always mean failure. Amos’s words were rejected by many, but they were not powerless. Even the king’s servants and priesthood had to respond to him. More importantly, his message became part of Scripture, warning future generations that God judges sin and injustice.</a:t>
            </a:r>
          </a:p>
          <a:p>
            <a:r>
              <a:rPr lang="en-US" sz="1200" b="0" kern="1200" dirty="0">
                <a:solidFill>
                  <a:schemeClr val="tx1"/>
                </a:solidFill>
                <a:effectLst/>
                <a:latin typeface="+mn-lt"/>
                <a:ea typeface="+mn-ea"/>
                <a:cs typeface="+mn-cs"/>
              </a:rPr>
              <a:t>The section also makes an important connection to the New Testament. Jesus promised that believers would continue His works. Paul teaches that believers are “created in Christ Jesus unto good works” (Ephesians 2:10, KJV). That means Christian service is not accidental. God prepares work for His people, and He empowers them to do it.</a:t>
            </a:r>
          </a:p>
          <a:p>
            <a:r>
              <a:rPr lang="en-US" sz="1200" b="0" kern="1200" dirty="0">
                <a:solidFill>
                  <a:schemeClr val="tx1"/>
                </a:solidFill>
                <a:effectLst/>
                <a:latin typeface="+mn-lt"/>
                <a:ea typeface="+mn-ea"/>
                <a:cs typeface="+mn-cs"/>
              </a:rPr>
              <a:t>The reference to Romans 12 is also important. Believers have different gifts, but all belong to one body. Some teach, some exhort, some give, some lead, and some show mercy. Yet speaking truth in love is not limited to one gift. It belongs to every Christian. When we offer ourselves as “living sacrifices” to God, we surrender our comfort, pride, and fear so that God can use us wherever He places us.</a:t>
            </a:r>
          </a:p>
          <a:p>
            <a:r>
              <a:rPr lang="en-US" sz="1200" b="0" kern="1200" dirty="0">
                <a:solidFill>
                  <a:schemeClr val="tx1"/>
                </a:solidFill>
                <a:effectLst/>
                <a:latin typeface="+mn-lt"/>
                <a:ea typeface="+mn-ea"/>
                <a:cs typeface="+mn-cs"/>
              </a:rPr>
              <a:t>From a Baptist, Scripture-centered view, this application reminds us that every believer is called to witness. We do not all preach from pulpits, but we all represent Christ. We may speak truth at home, in church, at work, in ministry, or in difficult conversations. The goal is not to win arguments but to honor God, point people to Christ, and call others toward repentance, faith, and obedience.</a:t>
            </a:r>
          </a:p>
          <a:p>
            <a:r>
              <a:rPr lang="en-US" sz="1200" b="0" kern="1200" dirty="0">
                <a:solidFill>
                  <a:schemeClr val="tx1"/>
                </a:solidFill>
                <a:effectLst/>
                <a:latin typeface="+mn-lt"/>
                <a:ea typeface="+mn-ea"/>
                <a:cs typeface="+mn-cs"/>
              </a:rPr>
              <a:t>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 calls ordinary people to meaningful assignments. </a:t>
            </a:r>
            <a:r>
              <a:rPr lang="en-US" sz="1200" b="0" kern="1200" dirty="0">
                <a:solidFill>
                  <a:schemeClr val="tx1"/>
                </a:solidFill>
                <a:effectLst/>
                <a:latin typeface="+mn-lt"/>
                <a:ea typeface="+mn-ea"/>
                <a:cs typeface="+mn-cs"/>
              </a:rPr>
              <a:t>Amos was not famous, powerful, or professionally trained as a prophet. Yet God chose him and sent him. God’s calling is not limited to people with titles or public platforms.</a:t>
            </a:r>
          </a:p>
          <a:p>
            <a:pPr lvl="1"/>
            <a:r>
              <a:rPr lang="en-US" sz="1200" b="1" kern="1200" dirty="0">
                <a:solidFill>
                  <a:schemeClr val="tx1"/>
                </a:solidFill>
                <a:effectLst/>
                <a:latin typeface="+mn-lt"/>
                <a:ea typeface="+mn-ea"/>
                <a:cs typeface="+mn-cs"/>
              </a:rPr>
              <a:t>2. Faithfulness is not measured by popularity. </a:t>
            </a:r>
            <a:r>
              <a:rPr lang="en-US" sz="1200" b="0" kern="1200" dirty="0">
                <a:solidFill>
                  <a:schemeClr val="tx1"/>
                </a:solidFill>
                <a:effectLst/>
                <a:latin typeface="+mn-lt"/>
                <a:ea typeface="+mn-ea"/>
                <a:cs typeface="+mn-cs"/>
              </a:rPr>
              <a:t>Amos’s message was rejected by Israel’s king and priesthood, but that did not mean Amos failed. His responsibility was to obey God and speak the truth.</a:t>
            </a:r>
          </a:p>
          <a:p>
            <a:pPr lvl="1"/>
            <a:r>
              <a:rPr lang="en-US" sz="1200" b="1" kern="1200" dirty="0">
                <a:solidFill>
                  <a:schemeClr val="tx1"/>
                </a:solidFill>
                <a:effectLst/>
                <a:latin typeface="+mn-lt"/>
                <a:ea typeface="+mn-ea"/>
                <a:cs typeface="+mn-cs"/>
              </a:rPr>
              <a:t>3. Speaking truth is every believer’s responsibility.</a:t>
            </a:r>
            <a:endParaRPr lang="en-US" sz="120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Some may have special gifts of prophecy, teaching, or evangelism, but all believers are called to speak truth in love. Truth without love can become harsh; love without truth can become weak.</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Do not wait to feel qualified before obeying God. </a:t>
            </a:r>
            <a:r>
              <a:rPr lang="en-US" sz="1200" b="0" kern="1200" dirty="0">
                <a:solidFill>
                  <a:schemeClr val="tx1"/>
                </a:solidFill>
                <a:effectLst/>
                <a:latin typeface="+mn-lt"/>
                <a:ea typeface="+mn-ea"/>
                <a:cs typeface="+mn-cs"/>
              </a:rPr>
              <a:t>God equips those He calls. Like Amos, we may feel ordinary, but obedience begins with trusting the One who sends us.</a:t>
            </a:r>
          </a:p>
          <a:p>
            <a:pPr lvl="1"/>
            <a:r>
              <a:rPr lang="en-US" sz="1200" b="1" kern="1200" dirty="0">
                <a:solidFill>
                  <a:schemeClr val="tx1"/>
                </a:solidFill>
                <a:effectLst/>
                <a:latin typeface="+mn-lt"/>
                <a:ea typeface="+mn-ea"/>
                <a:cs typeface="+mn-cs"/>
              </a:rPr>
              <a:t>2. Speak truth with courage, but not cruelty. </a:t>
            </a:r>
            <a:endParaRPr lang="en-US" sz="1200" b="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Boldness does not mean being rude or proud. Christian truth must be spoken with humility, compassion, and a desire for restoration.</a:t>
            </a:r>
          </a:p>
          <a:p>
            <a:pPr lvl="1"/>
            <a:r>
              <a:rPr lang="en-US" sz="1200" b="1" kern="1200" dirty="0">
                <a:solidFill>
                  <a:schemeClr val="tx1"/>
                </a:solidFill>
                <a:effectLst/>
                <a:latin typeface="+mn-lt"/>
                <a:ea typeface="+mn-ea"/>
                <a:cs typeface="+mn-cs"/>
              </a:rPr>
              <a:t>3. Accept that obedience may not bring immediate results. </a:t>
            </a:r>
            <a:r>
              <a:rPr lang="en-US" sz="1200" b="0" kern="1200" dirty="0">
                <a:solidFill>
                  <a:schemeClr val="tx1"/>
                </a:solidFill>
                <a:effectLst/>
                <a:latin typeface="+mn-lt"/>
                <a:ea typeface="+mn-ea"/>
                <a:cs typeface="+mn-cs"/>
              </a:rPr>
              <a:t>Amos’s warnings were not heeded right away, yet God still used his words. We may not always see the fruit, but God is responsible for the results.</a:t>
            </a:r>
          </a:p>
          <a:p>
            <a:r>
              <a:rPr lang="en-US" sz="1200" b="1" kern="1200" dirty="0">
                <a:solidFill>
                  <a:schemeClr val="tx1"/>
                </a:solidFill>
                <a:effectLst/>
                <a:latin typeface="+mn-lt"/>
                <a:ea typeface="+mn-ea"/>
                <a:cs typeface="+mn-cs"/>
              </a:rPr>
              <a:t> </a:t>
            </a: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was not seeking a prophetic career. He was a shepherd and farmer whom God sent from Judah to Israel with a hard message of judgment. Though Israel’s leaders rejected his warning, they could not ignore it. Amos’s ministry shows that outward success is not always the measure of faithful service. God may call His people to speak truth even when people refuse to change. Today, every believer has a responsibility to share truth in love. God equips those He sends, and He prepares good works for His people to do.</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27884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F2D27-0B51-D236-F74C-9CB091867A4B}"/>
            </a:ext>
          </a:extLst>
        </p:cNvPr>
        <p:cNvGrpSpPr/>
        <p:nvPr/>
      </p:nvGrpSpPr>
      <p:grpSpPr>
        <a:xfrm>
          <a:off x="0" y="0"/>
          <a:ext cx="0" cy="0"/>
          <a:chOff x="0" y="0"/>
          <a:chExt cx="0" cy="0"/>
        </a:xfrm>
      </p:grpSpPr>
      <p:sp>
        <p:nvSpPr>
          <p:cNvPr id="17410" name="Rectangle 1">
            <a:extLst>
              <a:ext uri="{FF2B5EF4-FFF2-40B4-BE49-F238E27FC236}">
                <a16:creationId xmlns:a16="http://schemas.microsoft.com/office/drawing/2014/main" id="{7B2BA3DE-9DCA-7BF4-EC7D-F19075C78DBC}"/>
              </a:ext>
            </a:extLst>
          </p:cNvPr>
          <p:cNvSpPr>
            <a:spLocks noGrp="1" noRot="1" noChangeAspect="1" noChangeArrowheads="1" noTextEdit="1"/>
          </p:cNvSpPr>
          <p:nvPr>
            <p:ph type="sldImg"/>
          </p:nvPr>
        </p:nvSpPr>
        <p:spPr>
          <a:xfrm>
            <a:off x="-8899525" y="3116263"/>
            <a:ext cx="27714575" cy="15589250"/>
          </a:xfrm>
        </p:spPr>
      </p:sp>
      <p:sp>
        <p:nvSpPr>
          <p:cNvPr id="17411" name="Rectangle 2">
            <a:extLst>
              <a:ext uri="{FF2B5EF4-FFF2-40B4-BE49-F238E27FC236}">
                <a16:creationId xmlns:a16="http://schemas.microsoft.com/office/drawing/2014/main" id="{B7782A18-3C5C-60CA-BAFB-B16373006862}"/>
              </a:ext>
            </a:extLst>
          </p:cNvPr>
          <p:cNvSpPr>
            <a:spLocks noGrp="1" noChangeArrowheads="1"/>
          </p:cNvSpPr>
          <p:nvPr>
            <p:ph type="body" idx="1"/>
          </p:nvPr>
        </p:nvSpPr>
        <p:spPr>
          <a:noFill/>
          <a:ln w="9525"/>
        </p:spPr>
        <p:txBody>
          <a:bodyPr/>
          <a:lstStyle/>
          <a:p>
            <a:r>
              <a:rPr lang="en-US" sz="2000" b="1" kern="1200" dirty="0">
                <a:solidFill>
                  <a:schemeClr val="tx1"/>
                </a:solidFill>
                <a:effectLst/>
                <a:latin typeface="+mn-lt"/>
                <a:ea typeface="+mn-ea"/>
                <a:cs typeface="+mn-cs"/>
              </a:rPr>
              <a:t>1 When has God called you to do something you weren’t expecting to do?</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Amos’s call is a great example of God’s doing the unexpected in our lives.  Maybe we have jumped into a new ministry or service opportunity, or maybe we think of how unprepared we felt when becoming a parent or caregiver. </a:t>
            </a:r>
          </a:p>
          <a:p>
            <a:r>
              <a:rPr lang="en-US" sz="2000" b="1" kern="1200" dirty="0">
                <a:solidFill>
                  <a:schemeClr val="tx1"/>
                </a:solidFill>
                <a:effectLst/>
                <a:latin typeface="+mn-lt"/>
                <a:ea typeface="+mn-ea"/>
                <a:cs typeface="+mn-cs"/>
              </a:rPr>
              <a:t>2 How does offering ourselves fully to God prepare us to be used by God?</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As we prepare our hearts and our spirits, God prepares everything else so that we can do the “good works, which God prepared in advance” (Eph.  2:10).  God might want to build up our reservoir of patience in one area, before calling us to apply it in another. </a:t>
            </a:r>
          </a:p>
          <a:p>
            <a:r>
              <a:rPr lang="en-US" sz="2000" b="1" kern="1200" dirty="0">
                <a:solidFill>
                  <a:schemeClr val="tx1"/>
                </a:solidFill>
                <a:effectLst/>
                <a:latin typeface="+mn-lt"/>
                <a:ea typeface="+mn-ea"/>
                <a:cs typeface="+mn-cs"/>
              </a:rPr>
              <a:t>3 What good works might God be preparing for you, even now?</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This is certainly a question to take to God in prayer! Sometimes Scripture uses the metaphor of athletes who are training for a race (1 Cor.  9:24–27).  The point is not to earn God’s favor but to walk in the way of Jesus and to find a ministry context where God can use us.  Our mission field could be far away, or it could be at home as we minister to family members who are struggling. </a:t>
            </a:r>
          </a:p>
          <a:p>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9208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sz="1200" b="1" kern="1200" dirty="0">
                <a:solidFill>
                  <a:schemeClr val="tx1"/>
                </a:solidFill>
                <a:effectLst/>
                <a:latin typeface="+mn-lt"/>
                <a:ea typeface="+mn-ea"/>
                <a:cs typeface="+mn-cs"/>
              </a:rPr>
              <a:t>God speaks to warn, correct, and restore His people, but we must choose whether we will listen to His Word or cling to comfort, tradition, pride, and self-interest.</a:t>
            </a:r>
            <a:r>
              <a:rPr lang="en-US" sz="1200" b="0" kern="1200" dirty="0">
                <a:solidFill>
                  <a:schemeClr val="tx1"/>
                </a:solidFill>
                <a:effectLst/>
                <a:latin typeface="+mn-lt"/>
                <a:ea typeface="+mn-ea"/>
                <a:cs typeface="+mn-cs"/>
              </a:rPr>
              <a:t> </a:t>
            </a:r>
            <a:r>
              <a:rPr lang="en-US" sz="1200" b="0" i="1" u="sng" kern="1200" dirty="0">
                <a:solidFill>
                  <a:schemeClr val="tx1"/>
                </a:solidFill>
                <a:effectLst/>
                <a:latin typeface="+mn-lt"/>
                <a:ea typeface="+mn-ea"/>
                <a:cs typeface="+mn-cs"/>
              </a:rPr>
              <a:t>Amos teaches that God speaks before judgment because He is gracious. He warns His people so they may repent and live. But when people reject God’s Word, silence His messengers, and protect their own comfort, they place themselves in danger.</a:t>
            </a:r>
          </a:p>
          <a:p>
            <a:r>
              <a:rPr lang="en-US" sz="1200" b="0" i="1" u="sng" kern="1200" dirty="0">
                <a:solidFill>
                  <a:schemeClr val="tx1"/>
                </a:solidFill>
                <a:effectLst/>
                <a:latin typeface="+mn-lt"/>
                <a:ea typeface="+mn-ea"/>
                <a:cs typeface="+mn-cs"/>
              </a:rPr>
              <a:t>God wants us to learn that His Word must be heard, tested, believed, and obeyed. When God corrects us, He is not trying to destroy us; He is calling us back to Himself.</a:t>
            </a:r>
            <a:r>
              <a:rPr lang="en-US" sz="1200" b="0" kern="1200" dirty="0">
                <a:solidFill>
                  <a:schemeClr val="tx1"/>
                </a:solidFill>
                <a:effectLst/>
                <a:latin typeface="+mn-lt"/>
                <a:ea typeface="+mn-ea"/>
                <a:cs typeface="+mn-cs"/>
              </a:rPr>
              <a:t> This section brings the lesson of Amos to its conclusion. Amos preached a warning, but Israel did not listen. The result was national disaster. Assyria’s rise and Israel’s fall showed that God’s Word through Amos was true. The tragedy was not that God failed to speak; the tragedy was that Israel refused to hear.</a:t>
            </a:r>
          </a:p>
          <a:p>
            <a:r>
              <a:rPr lang="en-US" sz="1200" b="0" kern="1200" dirty="0">
                <a:solidFill>
                  <a:schemeClr val="tx1"/>
                </a:solidFill>
                <a:effectLst/>
                <a:latin typeface="+mn-lt"/>
                <a:ea typeface="+mn-ea"/>
                <a:cs typeface="+mn-cs"/>
              </a:rPr>
              <a:t>Jeroboam and Amaziah represent a dangerous kind of spiritual blindness. They believed God was with them because the nation was prosperous and religious. But their religion was corrupted, their leadership was self-protective, and their society was unjust. Amos showed that God does not bless sin simply because it is wrapped in religious language.</a:t>
            </a:r>
          </a:p>
          <a:p>
            <a:r>
              <a:rPr lang="en-US" sz="1200" b="0" kern="1200" dirty="0">
                <a:solidFill>
                  <a:schemeClr val="tx1"/>
                </a:solidFill>
                <a:effectLst/>
                <a:latin typeface="+mn-lt"/>
                <a:ea typeface="+mn-ea"/>
                <a:cs typeface="+mn-cs"/>
              </a:rPr>
              <a:t>The comparison between Amos and Amaziah is powerful. Amos risked his life by speaking against the religious and political system. He had little to gain and much to lose. Amaziah, on the other hand, had a personal interest in keeping things as they were. His position depended on protecting the system. This contrast helps us understand how to discern truth: faithful teachers point us back to God, even when it costs them; false teachers often protect themselves, their power, or their popularity.</a:t>
            </a:r>
          </a:p>
          <a:p>
            <a:r>
              <a:rPr lang="en-US" sz="1200" b="0" kern="1200" dirty="0">
                <a:solidFill>
                  <a:schemeClr val="tx1"/>
                </a:solidFill>
                <a:effectLst/>
                <a:latin typeface="+mn-lt"/>
                <a:ea typeface="+mn-ea"/>
                <a:cs typeface="+mn-cs"/>
              </a:rPr>
              <a:t>This lesson also speaks directly to the church today. We must ask whether we really want to hear from God, or whether we only want messages that confirm what we already believe. God’s Word may challenge our politics, finances, worship habits, attitudes, and treatment of others. The question is not simply, “Did God speak?” The deeper question is, “Will we listen?”</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Rejected warnings bring serious consequences.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Israel ignored Amos’s message, and the judgment he warned about came to pass. God’s warnings are not empty threats; they are merciful opportunities to repent.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Prosperity and religion can create false confidence.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and Amaziah assumed that wealth, national strength, and religious activity meant God approved of them. Amos exposed that assumption as dangerous and false.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Truth must be tested by Scripture and motive.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Not every religious voice speaks for God. Jesus warned against false teachers, and Amos’s example shows that truth often challenges comfort, while false teaching often protects personal advantage.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Do not ignore God’s correction.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 God’s Word exposes sin, the right response is humility, repentance, and obedience—not defensiveness or delay.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Do not assume God approves because life is going well.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Material blessing, church activity, and public success do not automatically mean we are walking in God’s will.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Measure every message by Scripture.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Believers must not follow teachers simply because they are popular, polished, or comforting. Every message must be examined by the Word of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Amos’s warning was rejected by Israel. The people continued in sin, trusting their prosperity, religious activity, and national strength. Less than 40 years later, northern Israel fell to Assyria and was carried into exile in 722 BC. Amos had warned them that the choice was clear: repent or face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and Amaziah assumed God was on their side because the nation looked successful and religious. But Amos challenged that false confidence. He showed that prosperity does not prove God’s approval. The lesson also reminds modern believers to test every message by Scripture, examine the motives of teachers, and ask whether we are truly willing to hear God’s correction.</a:t>
            </a:r>
            <a:endParaRPr lang="en-US" sz="1200" kern="1200" dirty="0">
              <a:solidFill>
                <a:schemeClr val="tx1"/>
              </a:solidFill>
              <a:effectLst/>
              <a:latin typeface="+mn-lt"/>
              <a:ea typeface="+mn-ea"/>
              <a:cs typeface="+mn-cs"/>
            </a:endParaRPr>
          </a:p>
          <a:p>
            <a:pPr>
              <a:lnSpc>
                <a:spcPct val="107000"/>
              </a:lnSpc>
            </a:pPr>
            <a:endParaRPr lang="en-US" sz="19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17</a:t>
            </a:fld>
            <a:endParaRPr lang="en-US"/>
          </a:p>
        </p:txBody>
      </p:sp>
    </p:spTree>
    <p:extLst>
      <p:ext uri="{BB962C8B-B14F-4D97-AF65-F5344CB8AC3E}">
        <p14:creationId xmlns:p14="http://schemas.microsoft.com/office/powerpoint/2010/main" val="2152191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8899525" y="3116263"/>
            <a:ext cx="27714575" cy="155892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Live It Out: Commit to Speaking Truth as a Form of Worship</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Speaking God’s truth with humility, courage, and love is an act of worship because true worship must be rooted in both Spirit and truth. </a:t>
            </a:r>
            <a:r>
              <a:rPr lang="en-US" sz="1200" b="0" i="1" u="sng" kern="1200" dirty="0">
                <a:solidFill>
                  <a:schemeClr val="tx1"/>
                </a:solidFill>
                <a:effectLst/>
                <a:latin typeface="+mn-lt"/>
                <a:ea typeface="+mn-ea"/>
                <a:cs typeface="+mn-cs"/>
              </a:rPr>
              <a:t>True worship is not only expressed through songs and prayers but also through obedience to God’s truth. Amos teaches us that speaking truth, confronting sin, and standing for righteousness can be holy acts of worship.</a:t>
            </a:r>
          </a:p>
          <a:p>
            <a:r>
              <a:rPr lang="en-US" sz="1200" b="0" i="1" u="sng" kern="1200" dirty="0">
                <a:solidFill>
                  <a:schemeClr val="tx1"/>
                </a:solidFill>
                <a:effectLst/>
                <a:latin typeface="+mn-lt"/>
                <a:ea typeface="+mn-ea"/>
                <a:cs typeface="+mn-cs"/>
              </a:rPr>
              <a:t>God wants us to learn that worshiping Him in truth means listening to His Word, living by His Word, and speaking His Word with boldness and love. </a:t>
            </a:r>
            <a:r>
              <a:rPr lang="en-US" sz="1200" b="0" kern="1200" dirty="0">
                <a:solidFill>
                  <a:schemeClr val="tx1"/>
                </a:solidFill>
                <a:effectLst/>
                <a:latin typeface="+mn-lt"/>
                <a:ea typeface="+mn-ea"/>
                <a:cs typeface="+mn-cs"/>
              </a:rPr>
              <a:t>This section broadens the meaning of worship. Many people think of worship mainly as music, praise, prayer, or Sunday service. But Jesus teaches that true worship must be done “in spirit and in truth.” That means worship involves the whole person: heart, mind, words, actions, and obedience.</a:t>
            </a:r>
          </a:p>
          <a:p>
            <a:r>
              <a:rPr lang="en-US" sz="1200" b="0" kern="1200" dirty="0">
                <a:solidFill>
                  <a:schemeClr val="tx1"/>
                </a:solidFill>
                <a:effectLst/>
                <a:latin typeface="+mn-lt"/>
                <a:ea typeface="+mn-ea"/>
                <a:cs typeface="+mn-cs"/>
              </a:rPr>
              <a:t>Amos worshiped God by obeying Him. He did not offer easy words to protect himself. He told the truth about Israel’s idolatry and injustice because God had spoken. His truth-telling was not separate from worship; it was worship. He honored God by placing God’s Word above public approval, political pressure, and personal comfort.</a:t>
            </a:r>
          </a:p>
          <a:p>
            <a:r>
              <a:rPr lang="en-US" sz="1200" b="0" kern="1200" dirty="0">
                <a:solidFill>
                  <a:schemeClr val="tx1"/>
                </a:solidFill>
                <a:effectLst/>
                <a:latin typeface="+mn-lt"/>
                <a:ea typeface="+mn-ea"/>
                <a:cs typeface="+mn-cs"/>
              </a:rPr>
              <a:t>The lesson also asks believers to identify with Amos in two ways. First, Amos was a truth-teller. He was willing to speak difficult words even when they cost him. Second, Amos confronted wrong behavior, especially idolatry and mistreatment of others. These two roles still matter today. The church must speak truth about salvation, sin, repentance, justice, mercy, and obedience to Christ.</a:t>
            </a:r>
          </a:p>
          <a:p>
            <a:r>
              <a:rPr lang="en-US" sz="1200" b="0" kern="1200" dirty="0">
                <a:solidFill>
                  <a:schemeClr val="tx1"/>
                </a:solidFill>
                <a:effectLst/>
                <a:latin typeface="+mn-lt"/>
                <a:ea typeface="+mn-ea"/>
                <a:cs typeface="+mn-cs"/>
              </a:rPr>
              <a:t>From a Baptist, Scripture-centered view, this reminds us that the Word of God is central to worship. We worship God rightly when we submit to His truth, proclaim His truth, and live by His truth. A believer’s life should become a living sacrifice, offered to God in faithfulness and obedience.</a:t>
            </a:r>
          </a:p>
          <a:p>
            <a:r>
              <a:rPr lang="en-US" sz="1200" b="0" kern="1200" dirty="0">
                <a:solidFill>
                  <a:schemeClr val="tx1"/>
                </a:solidFill>
                <a:effectLst/>
                <a:latin typeface="+mn-lt"/>
                <a:ea typeface="+mn-ea"/>
                <a:cs typeface="+mn-cs"/>
              </a:rPr>
              <a:t> </a:t>
            </a:r>
          </a:p>
          <a:p>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Truth is part of worship. </a:t>
            </a:r>
            <a:r>
              <a:rPr lang="en-US" sz="1200" b="0" kern="1200" dirty="0">
                <a:solidFill>
                  <a:schemeClr val="tx1"/>
                </a:solidFill>
                <a:effectLst/>
                <a:latin typeface="+mn-lt"/>
                <a:ea typeface="+mn-ea"/>
                <a:cs typeface="+mn-cs"/>
              </a:rPr>
              <a:t>Jesus connects worship with truth. We cannot truly worship God while ignoring His Word, hiding from correction, or refusing to speak what is right.</a:t>
            </a:r>
          </a:p>
          <a:p>
            <a:pPr lvl="1"/>
            <a:r>
              <a:rPr lang="en-US" sz="1200" b="1" kern="1200" dirty="0">
                <a:solidFill>
                  <a:schemeClr val="tx1"/>
                </a:solidFill>
                <a:effectLst/>
                <a:latin typeface="+mn-lt"/>
                <a:ea typeface="+mn-ea"/>
                <a:cs typeface="+mn-cs"/>
              </a:rPr>
              <a:t>2. Amos shows the cost of faithful witness. </a:t>
            </a:r>
            <a:r>
              <a:rPr lang="en-US" sz="1200" b="0" kern="1200" dirty="0">
                <a:solidFill>
                  <a:schemeClr val="tx1"/>
                </a:solidFill>
                <a:effectLst/>
                <a:latin typeface="+mn-lt"/>
                <a:ea typeface="+mn-ea"/>
                <a:cs typeface="+mn-cs"/>
              </a:rPr>
              <a:t>Amos did not tell people what they wanted to hear. He spoke God’s message even though it brought rejection, criticism, and opposition.</a:t>
            </a:r>
          </a:p>
          <a:p>
            <a:pPr lvl="1"/>
            <a:r>
              <a:rPr lang="en-US" sz="1200" b="1" kern="1200" dirty="0">
                <a:solidFill>
                  <a:schemeClr val="tx1"/>
                </a:solidFill>
                <a:effectLst/>
                <a:latin typeface="+mn-lt"/>
                <a:ea typeface="+mn-ea"/>
                <a:cs typeface="+mn-cs"/>
              </a:rPr>
              <a:t>3. Worship must affect how we live. </a:t>
            </a:r>
            <a:r>
              <a:rPr lang="en-US" sz="1200" b="0" kern="1200" dirty="0">
                <a:solidFill>
                  <a:schemeClr val="tx1"/>
                </a:solidFill>
                <a:effectLst/>
                <a:latin typeface="+mn-lt"/>
                <a:ea typeface="+mn-ea"/>
                <a:cs typeface="+mn-cs"/>
              </a:rPr>
              <a:t>If we worship God in truth, we must also care about truth in our relationships, churches, communities, and treatment of others.</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Worship is more than what happens in church.</a:t>
            </a:r>
            <a:endParaRPr lang="en-US" sz="120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Singing, praying, and attending worship are important, but true worship also includes obedience, honesty, justice, and courage.</a:t>
            </a:r>
          </a:p>
          <a:p>
            <a:pPr lvl="1"/>
            <a:r>
              <a:rPr lang="en-US" sz="1200" b="1" kern="1200" dirty="0">
                <a:solidFill>
                  <a:schemeClr val="tx1"/>
                </a:solidFill>
                <a:effectLst/>
                <a:latin typeface="+mn-lt"/>
                <a:ea typeface="+mn-ea"/>
                <a:cs typeface="+mn-cs"/>
              </a:rPr>
              <a:t>2. Speaking truth should be done with humility and love. </a:t>
            </a:r>
            <a:r>
              <a:rPr lang="en-US" sz="1200" b="0" kern="1200" dirty="0">
                <a:solidFill>
                  <a:schemeClr val="tx1"/>
                </a:solidFill>
                <a:effectLst/>
                <a:latin typeface="+mn-lt"/>
                <a:ea typeface="+mn-ea"/>
                <a:cs typeface="+mn-cs"/>
              </a:rPr>
              <a:t>Faithful truth-telling is not about being harsh or proving others wrong. It is about honoring God and helping people see what is right.</a:t>
            </a:r>
          </a:p>
          <a:p>
            <a:pPr lvl="1"/>
            <a:r>
              <a:rPr lang="en-US" sz="1200" b="1" kern="1200" dirty="0">
                <a:solidFill>
                  <a:schemeClr val="tx1"/>
                </a:solidFill>
                <a:effectLst/>
                <a:latin typeface="+mn-lt"/>
                <a:ea typeface="+mn-ea"/>
                <a:cs typeface="+mn-cs"/>
              </a:rPr>
              <a:t>3. God may call us to confront uncomfortable issues. Like Amos, we may need to speak against sin, injustice, mistreatment, or false worship. Silence can become disobedience when God calls us to speak.</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connects truth-telling with worship. Jesus taught that the Father seeks worshipers who worship “in spirit and in truth” (John 4:23). That means worship is more than singing, praying, or attending church. Worship also includes living honestly before God and speaking truth when He calls us to do so.</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honored God by telling the truth, even when it was hard and costly. He confronted idolatry, injustice, and the mistreatment of others. The lesson challenges believers to consider which part of Amos’s witness speaks most strongly to them: his courage to tell the truth or his willingness to confront sin and injustice.</a:t>
            </a:r>
            <a:endParaRPr lang="en-US" sz="1200" kern="1200" dirty="0">
              <a:solidFill>
                <a:schemeClr val="tx1"/>
              </a:solidFill>
              <a:effectLst/>
              <a:latin typeface="+mn-lt"/>
              <a:ea typeface="+mn-ea"/>
              <a:cs typeface="+mn-cs"/>
            </a:endParaRPr>
          </a:p>
          <a:p>
            <a:endParaRPr lang="en-US" sz="2100"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Gracious and Holy Father,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You are the Lord who speaks, warns, corrects, and restores. Like Amos, You call ordinary people to carry Your truth into difficult places. Forgive us for ignoring Your Word, resisting correction, or staying silent when truth should be spoken.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Remove every idol from our hearts. Teach us to worship You in spirit and in truth. Give us ears to hear, hearts quick to repent, and courage to obey.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Strengthen us by Your Holy Spirit to speak with wisdom, boldness, and love. Let our words point to Jesus Christ. Help us stand for righteousness, care for others, and remain faithful when truth is unpopular.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 Jesus’ name, Amen.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19</a:t>
            </a:fld>
            <a:endParaRPr lang="en-US" dirty="0"/>
          </a:p>
        </p:txBody>
      </p:sp>
    </p:spTree>
    <p:extLst>
      <p:ext uri="{BB962C8B-B14F-4D97-AF65-F5344CB8AC3E}">
        <p14:creationId xmlns:p14="http://schemas.microsoft.com/office/powerpoint/2010/main" val="3240268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9F44A-44CD-EFE1-6D5D-4882C71312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4DF65-0D15-3FE7-DD5B-39ADFBDF9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A8ECB0-CAB0-5F00-5C0A-3E0E4775DD9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32E8C6-8D37-1885-9357-51DF1CFCAAA5}"/>
              </a:ext>
            </a:extLst>
          </p:cNvPr>
          <p:cNvSpPr>
            <a:spLocks noGrp="1"/>
          </p:cNvSpPr>
          <p:nvPr>
            <p:ph type="sldNum" sz="quarter" idx="5"/>
          </p:nvPr>
        </p:nvSpPr>
        <p:spPr/>
        <p:txBody>
          <a:bodyPr/>
          <a:lstStyle/>
          <a:p>
            <a:fld id="{11AF2270-F328-4C3A-A8AE-17C64459AE2A}" type="slidenum">
              <a:rPr lang="en-US" smtClean="0"/>
              <a:t>20</a:t>
            </a:fld>
            <a:endParaRPr lang="en-US"/>
          </a:p>
        </p:txBody>
      </p:sp>
    </p:spTree>
    <p:extLst>
      <p:ext uri="{BB962C8B-B14F-4D97-AF65-F5344CB8AC3E}">
        <p14:creationId xmlns:p14="http://schemas.microsoft.com/office/powerpoint/2010/main" val="1421843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800" kern="1200" dirty="0">
                <a:solidFill>
                  <a:schemeClr val="tx1"/>
                </a:solidFill>
                <a:effectLst/>
                <a:latin typeface="+mn-lt"/>
                <a:ea typeface="+mn-ea"/>
                <a:cs typeface="+mn-cs"/>
              </a:rPr>
              <a:t> </a:t>
            </a:r>
            <a:r>
              <a:rPr lang="en-US" sz="28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 Shepherd Called to Speak </a:t>
            </a:r>
            <a:endParaRPr lang="en-US" sz="2800" kern="1200" dirty="0">
              <a:solidFill>
                <a:schemeClr val="tx1"/>
              </a:solidFill>
              <a:effectLst/>
              <a:latin typeface="+mn-lt"/>
              <a:ea typeface="+mn-ea"/>
              <a:cs typeface="+mn-cs"/>
            </a:endParaRPr>
          </a:p>
          <a:p>
            <a:r>
              <a:rPr lang="en-US" sz="2800" b="1" kern="1200" dirty="0">
                <a:solidFill>
                  <a:schemeClr val="tx1"/>
                </a:solidFill>
                <a:effectLst/>
                <a:latin typeface="+mn-lt"/>
                <a:ea typeface="+mn-ea"/>
                <a:cs typeface="+mn-cs"/>
              </a:rPr>
              <a:t>1 What are Amos’s credentials that make him able to speak for God?</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starts out as an ordinary, working man from the nation of Judah.  He sees visions from God, and these visions are about Israel. </a:t>
            </a:r>
          </a:p>
          <a:p>
            <a:r>
              <a:rPr lang="en-US" sz="2800" b="1" kern="1200" dirty="0">
                <a:solidFill>
                  <a:schemeClr val="tx1"/>
                </a:solidFill>
                <a:effectLst/>
                <a:latin typeface="+mn-lt"/>
                <a:ea typeface="+mn-ea"/>
                <a:cs typeface="+mn-cs"/>
              </a:rPr>
              <a:t>2 What does God, through Amos, accuse Israel of doing?</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declares that God raised up messengers: prophets and Nazirites.  God was trying to send messages of warning to Israel, but the Israelites did everything to stifle the messengers.  They made the Nazirites break their vows, and they stopped prophets from prophesying. </a:t>
            </a:r>
          </a:p>
          <a:p>
            <a:r>
              <a:rPr lang="en-US" sz="2800" b="1" kern="1200" dirty="0">
                <a:solidFill>
                  <a:schemeClr val="tx1"/>
                </a:solidFill>
                <a:effectLst/>
                <a:latin typeface="+mn-lt"/>
                <a:ea typeface="+mn-ea"/>
                <a:cs typeface="+mn-cs"/>
              </a:rPr>
              <a:t>3 What does God reveal about His character through Amos?</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God is patient with His people, giving multiple opportunities for them to respond.  However, God is careful to protect His reputation.  God has asked to be worshiped in the temple in Jerusalem.  Just like a roaring lion strikes fear to all who hear, God is able to strike fear into anyone who substitutes idolatrous worship. </a:t>
            </a:r>
          </a:p>
          <a:p>
            <a:r>
              <a:rPr lang="en-US" sz="2800" kern="1200" dirty="0">
                <a:solidFill>
                  <a:schemeClr val="tx1"/>
                </a:solidFill>
                <a:effectLst/>
                <a:latin typeface="+mn-lt"/>
                <a:ea typeface="+mn-ea"/>
                <a:cs typeface="+mn-cs"/>
              </a:rPr>
              <a:t> </a:t>
            </a:r>
          </a:p>
          <a:p>
            <a:pPr defTabSz="966612">
              <a:lnSpc>
                <a:spcPct val="115000"/>
              </a:lnSpc>
              <a:spcAft>
                <a:spcPts val="846"/>
              </a:spcAft>
              <a:defRPr/>
            </a:pP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88823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8EA5A-8331-1C7F-B09D-69B814A5C715}"/>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EDA25B3D-3DE9-E20C-C673-F153BA6ACB39}"/>
              </a:ext>
            </a:extLst>
          </p:cNvPr>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4F9A4FEB-C78C-4100-E6EC-763E49A252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8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Message Received and Rejected </a:t>
            </a:r>
            <a:endParaRPr lang="en-US" sz="2800" kern="1200" dirty="0">
              <a:solidFill>
                <a:schemeClr val="tx1"/>
              </a:solidFill>
              <a:effectLst/>
              <a:latin typeface="+mn-lt"/>
              <a:ea typeface="+mn-ea"/>
              <a:cs typeface="+mn-cs"/>
            </a:endParaRPr>
          </a:p>
          <a:p>
            <a:r>
              <a:rPr lang="en-US" sz="2800" b="1" kern="1200" dirty="0">
                <a:solidFill>
                  <a:schemeClr val="tx1"/>
                </a:solidFill>
                <a:effectLst/>
                <a:latin typeface="+mn-lt"/>
                <a:ea typeface="+mn-ea"/>
                <a:cs typeface="+mn-cs"/>
              </a:rPr>
              <a:t>1 What is Amos accused of doing?</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Amaziah tells the king that Amos is fomenting a conspiracy.  Neither of them believe that Amos is speaking for God.  They think he is trying to draw attention to himself or cause ordinary Israelites to become unhappy.  Amaziah specifically tells Amos to stop prophesying at Bethel, because it is “the king’s sanctuary and the temple of the kingdom” (Amos 7:13). </a:t>
            </a:r>
          </a:p>
          <a:p>
            <a:r>
              <a:rPr lang="en-US" sz="2800" b="1" kern="1200" dirty="0">
                <a:solidFill>
                  <a:schemeClr val="tx1"/>
                </a:solidFill>
                <a:effectLst/>
                <a:latin typeface="+mn-lt"/>
                <a:ea typeface="+mn-ea"/>
                <a:cs typeface="+mn-cs"/>
              </a:rPr>
              <a:t>2 What are the warnings able to do for Israelites who hear them?</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is directing his harshest messages of judgment against Israel’s leaders.  His speech really does have the ability to change the hearts of ordinary people, who might hear and decide to flee the coming war. </a:t>
            </a:r>
          </a:p>
          <a:p>
            <a:r>
              <a:rPr lang="en-US" sz="2800" b="1" kern="1200" dirty="0">
                <a:solidFill>
                  <a:schemeClr val="tx1"/>
                </a:solidFill>
                <a:effectLst/>
                <a:latin typeface="+mn-lt"/>
                <a:ea typeface="+mn-ea"/>
                <a:cs typeface="+mn-cs"/>
              </a:rPr>
              <a:t>3 What does the witness of Amos show us?</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is another example of courage in the face of a difficult mission.  He does not shirk his responsibility to speak the truth.  We know that Amos’s prophecy is from God because what he predicted came to pass.  He is an encouraging example of an ordinary person who is called to an important ministry. </a:t>
            </a:r>
          </a:p>
          <a:p>
            <a:pPr defTabSz="966612">
              <a:lnSpc>
                <a:spcPct val="115000"/>
              </a:lnSpc>
              <a:spcAft>
                <a:spcPts val="846"/>
              </a:spcAft>
              <a:defRPr/>
            </a:pP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05881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B5756-2378-8A3F-9362-5839C78C20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F6A7DA-632D-4389-8D83-B709FA5E0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63D04D-DD9C-2E7F-DBDC-9178B38EC3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A097E22-190A-7907-C5E0-816ABD0D7A8D}"/>
              </a:ext>
            </a:extLst>
          </p:cNvPr>
          <p:cNvSpPr>
            <a:spLocks noGrp="1"/>
          </p:cNvSpPr>
          <p:nvPr>
            <p:ph type="sldNum" sz="quarter" idx="5"/>
          </p:nvPr>
        </p:nvSpPr>
        <p:spPr/>
        <p:txBody>
          <a:bodyPr/>
          <a:lstStyle/>
          <a:p>
            <a:fld id="{11AF2270-F328-4C3A-A8AE-17C64459AE2A}" type="slidenum">
              <a:rPr lang="en-US" smtClean="0"/>
              <a:t>23</a:t>
            </a:fld>
            <a:endParaRPr lang="en-US"/>
          </a:p>
        </p:txBody>
      </p:sp>
    </p:spTree>
    <p:extLst>
      <p:ext uri="{BB962C8B-B14F-4D97-AF65-F5344CB8AC3E}">
        <p14:creationId xmlns:p14="http://schemas.microsoft.com/office/powerpoint/2010/main" val="407789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2892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131568309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64715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0485535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9/3/20XX</a:t>
            </a:r>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27851434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9/3/20XX</a:t>
            </a:r>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610223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9/3/20XX</a:t>
            </a: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63182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9926827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497102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r>
              <a:rPr lang="en-US"/>
              <a:t>9/3/20XX</a:t>
            </a:r>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76542049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59191176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3234545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40873289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319649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79581601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52224649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428786834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a:t>9/3/20XX</a:t>
            </a:r>
            <a:endParaRPr lang="en-US" dirty="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789660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a:t>9/3/20XX</a:t>
            </a:r>
            <a:endParaRPr lang="en-US" dirty="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38104700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txBox="1">
            <a:spLocks noGrp="1"/>
          </p:cNvSpPr>
          <p:nvPr>
            <p:ph type="title"/>
          </p:nvPr>
        </p:nvSpPr>
        <p:spPr>
          <a:xfrm>
            <a:off x="1190626" y="2536031"/>
            <a:ext cx="9810751" cy="1785938"/>
          </a:xfrm>
          <a:prstGeom prst="rect">
            <a:avLst/>
          </a:prstGeom>
        </p:spPr>
        <p:txBody>
          <a:bodyPr/>
          <a:lstStyle/>
          <a:p>
            <a:r>
              <a:t>Title Text</a:t>
            </a:r>
          </a:p>
        </p:txBody>
      </p:sp>
      <p:sp>
        <p:nvSpPr>
          <p:cNvPr id="31" name="Shape 3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97467655"/>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867987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idx="13"/>
          </p:nvPr>
        </p:nvSpPr>
        <p:spPr>
          <a:xfrm>
            <a:off x="1916912" y="-17859"/>
            <a:ext cx="11751469" cy="6081117"/>
          </a:xfrm>
          <a:prstGeom prst="rect">
            <a:avLst/>
          </a:prstGeom>
          <a:ln w="9525">
            <a:round/>
          </a:ln>
        </p:spPr>
        <p:txBody>
          <a:bodyPr lIns="64291" tIns="32145" rIns="64291" bIns="32145" anchor="t">
            <a:noAutofit/>
          </a:bodyPr>
          <a:lstStyle/>
          <a:p>
            <a:endParaRPr/>
          </a:p>
        </p:txBody>
      </p:sp>
      <p:sp>
        <p:nvSpPr>
          <p:cNvPr id="39" name="Shape 39"/>
          <p:cNvSpPr txBox="1">
            <a:spLocks noGrp="1"/>
          </p:cNvSpPr>
          <p:nvPr>
            <p:ph type="title"/>
          </p:nvPr>
        </p:nvSpPr>
        <p:spPr>
          <a:xfrm>
            <a:off x="571503" y="812602"/>
            <a:ext cx="5619751" cy="2509242"/>
          </a:xfrm>
          <a:prstGeom prst="rect">
            <a:avLst/>
          </a:prstGeom>
        </p:spPr>
        <p:txBody>
          <a:bodyPr anchor="b"/>
          <a:lstStyle>
            <a:lvl1pPr>
              <a:defRPr sz="3075"/>
            </a:lvl1pPr>
          </a:lstStyle>
          <a:p>
            <a:r>
              <a:t>Title Text</a:t>
            </a:r>
          </a:p>
        </p:txBody>
      </p:sp>
      <p:sp>
        <p:nvSpPr>
          <p:cNvPr id="40" name="Shape 40"/>
          <p:cNvSpPr txBox="1">
            <a:spLocks noGrp="1"/>
          </p:cNvSpPr>
          <p:nvPr>
            <p:ph type="body" sz="quarter" idx="1"/>
          </p:nvPr>
        </p:nvSpPr>
        <p:spPr>
          <a:xfrm>
            <a:off x="571503" y="3348633"/>
            <a:ext cx="5619751" cy="2509242"/>
          </a:xfrm>
          <a:prstGeom prst="rect">
            <a:avLst/>
          </a:prstGeom>
        </p:spPr>
        <p:txBody>
          <a:bodyPr anchor="t"/>
          <a:lstStyle>
            <a:lvl1pPr marL="0" indent="0" algn="ctr">
              <a:spcBef>
                <a:spcPts val="0"/>
              </a:spcBef>
              <a:buSzTx/>
              <a:buNone/>
            </a:lvl1pPr>
            <a:lvl2pPr marL="0" indent="120559" algn="ctr">
              <a:spcBef>
                <a:spcPts val="0"/>
              </a:spcBef>
              <a:buSzTx/>
              <a:buNone/>
            </a:lvl2pPr>
            <a:lvl3pPr marL="0" indent="241118" algn="ctr">
              <a:spcBef>
                <a:spcPts val="0"/>
              </a:spcBef>
              <a:buSzTx/>
              <a:buNone/>
            </a:lvl3pPr>
            <a:lvl4pPr marL="0" indent="361676" algn="ctr">
              <a:spcBef>
                <a:spcPts val="0"/>
              </a:spcBef>
              <a:buSzTx/>
              <a:buNone/>
            </a:lvl4pPr>
            <a:lvl5pPr marL="0" indent="482234" algn="ctr">
              <a:spcBef>
                <a:spcPts val="0"/>
              </a:spcBef>
              <a:buSzTx/>
              <a:buNone/>
            </a:lvl5pPr>
          </a:lstStyle>
          <a:p>
            <a:r>
              <a:t>Body Level One</a:t>
            </a:r>
          </a:p>
          <a:p>
            <a:pPr lvl="1"/>
            <a:r>
              <a:t>Body Level Two</a:t>
            </a:r>
          </a:p>
          <a:p>
            <a:pPr lvl="2"/>
            <a:r>
              <a:t>Body Level Three</a:t>
            </a:r>
          </a:p>
          <a:p>
            <a:pPr lvl="3"/>
            <a:r>
              <a:t>Body Level Four</a:t>
            </a:r>
          </a:p>
          <a:p>
            <a:pPr lvl="4"/>
            <a:r>
              <a:t>Body Level Five</a:t>
            </a:r>
          </a:p>
        </p:txBody>
      </p:sp>
      <p:sp>
        <p:nvSpPr>
          <p:cNvPr id="41" name="Shape 4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0235899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r>
              <a:rPr lang="en-US"/>
              <a:t>9/3/20XX</a:t>
            </a:r>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a:t>Presentation Title</a:t>
            </a:r>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4FF5A43-5860-45F3-A4A1-B751D8F4B1B0}" type="slidenum">
              <a:rPr lang="en-US" smtClean="0"/>
              <a:t>‹#›</a:t>
            </a:fld>
            <a:endParaRPr lang="en-US"/>
          </a:p>
        </p:txBody>
      </p:sp>
    </p:spTree>
    <p:extLst>
      <p:ext uri="{BB962C8B-B14F-4D97-AF65-F5344CB8AC3E}">
        <p14:creationId xmlns:p14="http://schemas.microsoft.com/office/powerpoint/2010/main" val="3125996383"/>
      </p:ext>
    </p:extLst>
  </p:cSld>
  <p:clrMap bg1="dk1" tx1="lt1" bg2="dk2" tx2="lt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 id="2147484074" r:id="rId12"/>
    <p:sldLayoutId id="2147484075" r:id="rId13"/>
    <p:sldLayoutId id="2147484076" r:id="rId14"/>
    <p:sldLayoutId id="2147484077" r:id="rId15"/>
    <p:sldLayoutId id="2147484078" r:id="rId16"/>
    <p:sldLayoutId id="2147484079" r:id="rId17"/>
    <p:sldLayoutId id="2147484080" r:id="rId18"/>
    <p:sldLayoutId id="2147484081" r:id="rId19"/>
    <p:sldLayoutId id="2147484082" r:id="rId20"/>
    <p:sldLayoutId id="2147484083" r:id="rId21"/>
    <p:sldLayoutId id="2147484084" r:id="rId22"/>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emf"/><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emf"/><Relationship Id="rId2" Type="http://schemas.openxmlformats.org/officeDocument/2006/relationships/notesSlide" Target="../notesSlides/notesSlide23.xml"/><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Shape 1">
            <a:extLst>
              <a:ext uri="{FF2B5EF4-FFF2-40B4-BE49-F238E27FC236}">
                <a16:creationId xmlns:a16="http://schemas.microsoft.com/office/drawing/2014/main" id="{F52CCB24-93E6-34E8-488C-074F47D272B1}"/>
              </a:ext>
            </a:extLst>
          </p:cNvPr>
          <p:cNvSpPr/>
          <p:nvPr/>
        </p:nvSpPr>
        <p:spPr>
          <a:xfrm>
            <a:off x="-74629" y="3534156"/>
            <a:ext cx="6000769" cy="1783080"/>
          </a:xfrm>
          <a:prstGeom prst="rect">
            <a:avLst/>
          </a:prstGeom>
          <a:solidFill>
            <a:srgbClr val="000000">
              <a:alpha val="82000"/>
            </a:srgbClr>
          </a:solidFill>
          <a:ln w="12700">
            <a:solidFill>
              <a:srgbClr val="000000">
                <a:alpha val="0"/>
              </a:srgbClr>
            </a:solidFill>
            <a:prstDash val="solid"/>
          </a:ln>
        </p:spPr>
        <p:txBody>
          <a:bodyPr/>
          <a:lstStyle/>
          <a:p>
            <a:endParaRPr lang="en-US"/>
          </a:p>
        </p:txBody>
      </p:sp>
      <p:sp>
        <p:nvSpPr>
          <p:cNvPr id="6" name="Rectangle 5">
            <a:extLst>
              <a:ext uri="{FF2B5EF4-FFF2-40B4-BE49-F238E27FC236}">
                <a16:creationId xmlns:a16="http://schemas.microsoft.com/office/drawing/2014/main" id="{B5F90739-77F1-0932-5B1D-097B75656159}"/>
              </a:ext>
            </a:extLst>
          </p:cNvPr>
          <p:cNvSpPr/>
          <p:nvPr/>
        </p:nvSpPr>
        <p:spPr>
          <a:xfrm>
            <a:off x="-41575" y="0"/>
            <a:ext cx="6000769" cy="6719380"/>
          </a:xfrm>
          <a:prstGeom prst="rect">
            <a:avLst/>
          </a:prstGeom>
          <a:solidFill>
            <a:schemeClr val="accent1">
              <a:alpha val="0"/>
            </a:schemeClr>
          </a:solidFill>
          <a:ln w="190500">
            <a:solidFill>
              <a:schemeClr val="accent1">
                <a:shade val="15000"/>
                <a:hueMod val="94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w="76200">
                <a:solidFill>
                  <a:srgbClr val="002060"/>
                </a:solidFill>
              </a:ln>
              <a:noFill/>
            </a:endParaRPr>
          </a:p>
        </p:txBody>
      </p:sp>
      <p:sp>
        <p:nvSpPr>
          <p:cNvPr id="2" name="Title 1">
            <a:extLst>
              <a:ext uri="{FF2B5EF4-FFF2-40B4-BE49-F238E27FC236}">
                <a16:creationId xmlns:a16="http://schemas.microsoft.com/office/drawing/2014/main" id="{22485D04-ECD1-4504-A279-3A0C3B378B8E}"/>
              </a:ext>
            </a:extLst>
          </p:cNvPr>
          <p:cNvSpPr>
            <a:spLocks noGrp="1"/>
          </p:cNvSpPr>
          <p:nvPr>
            <p:ph type="ctrTitle"/>
          </p:nvPr>
        </p:nvSpPr>
        <p:spPr>
          <a:xfrm flipH="1">
            <a:off x="186572" y="201791"/>
            <a:ext cx="1702267" cy="865009"/>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latin typeface="Gotham Medium" panose="02000604030000020004"/>
              </a:rPr>
              <a:t>AMOS, </a:t>
            </a:r>
          </a:p>
        </p:txBody>
      </p:sp>
      <p:sp>
        <p:nvSpPr>
          <p:cNvPr id="3" name="Subtitle 2">
            <a:extLst>
              <a:ext uri="{FF2B5EF4-FFF2-40B4-BE49-F238E27FC236}">
                <a16:creationId xmlns:a16="http://schemas.microsoft.com/office/drawing/2014/main" id="{BD819F24-11D8-4D4D-82E9-F811469BA3E5}"/>
              </a:ext>
            </a:extLst>
          </p:cNvPr>
          <p:cNvSpPr>
            <a:spLocks noGrp="1"/>
          </p:cNvSpPr>
          <p:nvPr>
            <p:ph type="subTitle" idx="1"/>
          </p:nvPr>
        </p:nvSpPr>
        <p:spPr>
          <a:xfrm>
            <a:off x="684212" y="3843867"/>
            <a:ext cx="4934734" cy="1947333"/>
          </a:xfrm>
        </p:spPr>
        <p:txBody>
          <a:bodyPr vert="horz" lIns="91440" tIns="45720" rIns="91440" bIns="45720" rtlCol="0" anchor="t">
            <a:noAutofit/>
          </a:bodyPr>
          <a:lstStyle/>
          <a:p>
            <a:pPr marR="0">
              <a:lnSpc>
                <a:spcPct val="90000"/>
              </a:lnSpc>
            </a:pPr>
            <a:r>
              <a:rPr lang="en-US" sz="1800" b="1" dirty="0">
                <a:solidFill>
                  <a:schemeClr val="tx1"/>
                </a:solidFill>
                <a:effectLst>
                  <a:outerShdw blurRad="38100" dist="38100" dir="2700000" algn="tl">
                    <a:srgbClr val="000000">
                      <a:alpha val="43137"/>
                    </a:srgbClr>
                  </a:outerShdw>
                </a:effectLst>
                <a:latin typeface="Gotham Medium" panose="02000604030000020004"/>
              </a:rPr>
              <a:t>And the Lord took me as I followed the flock, and the Lord said unto me, Go, prophesy unto my people Israel.  </a:t>
            </a:r>
          </a:p>
          <a:p>
            <a:pPr marR="0" algn="r">
              <a:lnSpc>
                <a:spcPct val="90000"/>
              </a:lnSpc>
            </a:pPr>
            <a:r>
              <a:rPr lang="en-US" sz="1800" b="1" dirty="0">
                <a:solidFill>
                  <a:schemeClr val="tx1"/>
                </a:solidFill>
                <a:effectLst>
                  <a:outerShdw blurRad="38100" dist="38100" dir="2700000" algn="tl">
                    <a:srgbClr val="000000">
                      <a:alpha val="43137"/>
                    </a:srgbClr>
                  </a:outerShdw>
                </a:effectLst>
                <a:latin typeface="Gotham Medium" panose="02000604030000020004"/>
              </a:rPr>
              <a:t>—Amos 7:15 KJV</a:t>
            </a:r>
          </a:p>
        </p:txBody>
      </p:sp>
      <p:sp>
        <p:nvSpPr>
          <p:cNvPr id="5" name="TextBox 5">
            <a:extLst>
              <a:ext uri="{FF2B5EF4-FFF2-40B4-BE49-F238E27FC236}">
                <a16:creationId xmlns:a16="http://schemas.microsoft.com/office/drawing/2014/main" id="{69BCB339-1278-C99C-81D4-F8266DDC2FE9}"/>
              </a:ext>
            </a:extLst>
          </p:cNvPr>
          <p:cNvSpPr txBox="1"/>
          <p:nvPr/>
        </p:nvSpPr>
        <p:spPr>
          <a:xfrm>
            <a:off x="10098836" y="6534397"/>
            <a:ext cx="2208474" cy="281103"/>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ct val="107000"/>
              </a:lnSpc>
              <a:spcBef>
                <a:spcPts val="0"/>
              </a:spcBef>
              <a:spcAft>
                <a:spcPts val="800"/>
              </a:spcAft>
            </a:pPr>
            <a:r>
              <a:rPr lang="en-US" sz="1200" kern="0" dirty="0">
                <a:effectLst/>
                <a:latin typeface="Arial Black" panose="020B0A04020102020204" pitchFamily="34" charset="0"/>
                <a:ea typeface="Calibri" panose="020F0502020204030204" pitchFamily="34" charset="0"/>
                <a:cs typeface="Calibri" panose="020F0502020204030204" pitchFamily="34" charset="0"/>
              </a:rPr>
              <a:t>Week of June 28</a:t>
            </a:r>
          </a:p>
        </p:txBody>
      </p:sp>
      <p:pic>
        <p:nvPicPr>
          <p:cNvPr id="4" name="Picture 3">
            <a:extLst>
              <a:ext uri="{FF2B5EF4-FFF2-40B4-BE49-F238E27FC236}">
                <a16:creationId xmlns:a16="http://schemas.microsoft.com/office/drawing/2014/main" id="{E1B1664E-6F2D-AED4-E172-56CCFA54C692}"/>
              </a:ext>
            </a:extLst>
          </p:cNvPr>
          <p:cNvPicPr>
            <a:picLocks noChangeAspect="1"/>
          </p:cNvPicPr>
          <p:nvPr/>
        </p:nvPicPr>
        <p:blipFill>
          <a:blip r:embed="rId3">
            <a:extLst>
              <a:ext uri="{28A0092B-C50C-407E-A947-70E740481C1C}">
                <a14:useLocalDpi xmlns:a14="http://schemas.microsoft.com/office/drawing/2010/main" val="0"/>
              </a:ext>
            </a:extLst>
          </a:blip>
          <a:srcRect l="9538" t="-1026" r="39720" b="1026"/>
          <a:stretch>
            <a:fillRect/>
          </a:stretch>
        </p:blipFill>
        <p:spPr>
          <a:xfrm>
            <a:off x="6299442" y="193458"/>
            <a:ext cx="5720003" cy="6340939"/>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8" name="Title 1">
            <a:extLst>
              <a:ext uri="{FF2B5EF4-FFF2-40B4-BE49-F238E27FC236}">
                <a16:creationId xmlns:a16="http://schemas.microsoft.com/office/drawing/2014/main" id="{E5F6BC4E-E2A0-75CD-0440-90676A378DA3}"/>
              </a:ext>
            </a:extLst>
          </p:cNvPr>
          <p:cNvSpPr txBox="1">
            <a:spLocks/>
          </p:cNvSpPr>
          <p:nvPr/>
        </p:nvSpPr>
        <p:spPr>
          <a:xfrm flipH="1">
            <a:off x="1048579" y="1055331"/>
            <a:ext cx="3547250" cy="1000645"/>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b="1" dirty="0">
                <a:effectLst>
                  <a:outerShdw blurRad="38100" dist="38100" dir="2700000" algn="tl">
                    <a:srgbClr val="000000">
                      <a:alpha val="43137"/>
                    </a:srgbClr>
                  </a:outerShdw>
                </a:effectLst>
                <a:latin typeface="Gotham Medium" panose="02000604030000020004"/>
              </a:rPr>
              <a:t>COURAGEOUS</a:t>
            </a:r>
          </a:p>
        </p:txBody>
      </p:sp>
      <p:sp>
        <p:nvSpPr>
          <p:cNvPr id="10" name="Title 1">
            <a:extLst>
              <a:ext uri="{FF2B5EF4-FFF2-40B4-BE49-F238E27FC236}">
                <a16:creationId xmlns:a16="http://schemas.microsoft.com/office/drawing/2014/main" id="{FC4A95F5-8094-2A44-E086-AE271F9B509D}"/>
              </a:ext>
            </a:extLst>
          </p:cNvPr>
          <p:cNvSpPr txBox="1">
            <a:spLocks/>
          </p:cNvSpPr>
          <p:nvPr/>
        </p:nvSpPr>
        <p:spPr>
          <a:xfrm flipH="1">
            <a:off x="3654477" y="2044507"/>
            <a:ext cx="2170569" cy="78652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b="1" dirty="0">
                <a:effectLst>
                  <a:outerShdw blurRad="38100" dist="38100" dir="2700000" algn="tl">
                    <a:srgbClr val="000000">
                      <a:alpha val="43137"/>
                    </a:srgbClr>
                  </a:outerShdw>
                </a:effectLst>
                <a:latin typeface="Gotham Medium" panose="02000604030000020004"/>
              </a:rPr>
              <a:t>PROPHET</a:t>
            </a:r>
          </a:p>
        </p:txBody>
      </p:sp>
    </p:spTree>
    <p:extLst>
      <p:ext uri="{BB962C8B-B14F-4D97-AF65-F5344CB8AC3E}">
        <p14:creationId xmlns:p14="http://schemas.microsoft.com/office/powerpoint/2010/main" val="1224325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871153" y="1050569"/>
            <a:ext cx="3480438" cy="1444981"/>
          </a:xfrm>
        </p:spPr>
        <p:txBody>
          <a:bodyPr vert="horz" lIns="91440" tIns="45720" rIns="91440" bIns="45720" rtlCol="0" anchor="ctr">
            <a:normAutofit/>
          </a:bodyPr>
          <a:lstStyle/>
          <a:p>
            <a:pPr marL="0" marR="0">
              <a:spcAft>
                <a:spcPts val="0"/>
              </a:spcAft>
            </a:pPr>
            <a:r>
              <a:rPr lang="en-US" sz="6600" b="1" u="sng" kern="1200" cap="small" dirty="0">
                <a:solidFill>
                  <a:schemeClr val="tx1"/>
                </a:solidFill>
                <a:effectLst>
                  <a:outerShdw blurRad="38100" dist="38100" dir="2700000" algn="tl">
                    <a:srgbClr val="000000">
                      <a:alpha val="43137"/>
                    </a:srgbClr>
                  </a:outerShdw>
                </a:effectLst>
                <a:latin typeface="Arial Black" panose="020B0A04020102020204" pitchFamily="34" charset="0"/>
              </a:rPr>
              <a:t>Prayer</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4439052" y="895350"/>
            <a:ext cx="7562905" cy="5045459"/>
          </a:xfrm>
          <a:solidFill>
            <a:schemeClr val="accent6">
              <a:lumMod val="50000"/>
              <a:alpha val="20000"/>
            </a:schemeClr>
          </a:solidFill>
        </p:spPr>
        <p:txBody>
          <a:bodyPr vert="horz" lIns="91440" tIns="45720" rIns="91440" bIns="45720" rtlCol="0" anchor="ctr">
            <a:normAutofit/>
          </a:bodyPr>
          <a:lstStyle/>
          <a:p>
            <a:pPr marL="0" marR="0">
              <a:lnSpc>
                <a:spcPct val="107000"/>
              </a:lnSpc>
              <a:spcBef>
                <a:spcPts val="0"/>
              </a:spcBef>
              <a:spcAft>
                <a:spcPts val="0"/>
              </a:spcAft>
            </a:pPr>
            <a:r>
              <a:rPr lang="en-US" sz="32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Heavenly Father, help us be open to Your challenge and quick to repent of sin. Give us ears to hear Your words and hearts committed to obeying. In Jesus’ name we pray. Amen. </a:t>
            </a:r>
          </a:p>
          <a:p>
            <a:pPr marL="0" marR="0">
              <a:lnSpc>
                <a:spcPct val="107000"/>
              </a:lnSpc>
              <a:spcBef>
                <a:spcPts val="0"/>
              </a:spcBef>
              <a:spcAft>
                <a:spcPts val="0"/>
              </a:spcAft>
            </a:pPr>
            <a:r>
              <a:rPr lang="en-US" b="1" dirty="0">
                <a:solidFill>
                  <a:schemeClr val="tx1"/>
                </a:solidFill>
                <a:effectLst>
                  <a:outerShdw blurRad="38100" dist="38100" dir="2700000" algn="tl">
                    <a:srgbClr val="000000">
                      <a:alpha val="43137"/>
                    </a:srgbClr>
                  </a:outerShdw>
                </a:effectLst>
                <a:latin typeface="Gotham Medium"/>
              </a:rPr>
              <a:t> </a:t>
            </a:r>
            <a:endParaRPr lang="en-US" b="1" u="sng" cap="small" dirty="0">
              <a:solidFill>
                <a:schemeClr val="tx1"/>
              </a:solidFill>
              <a:effectLst>
                <a:outerShdw blurRad="38100" dist="38100" dir="2700000" algn="tl">
                  <a:srgbClr val="000000">
                    <a:alpha val="43137"/>
                  </a:srgbClr>
                </a:outerShdw>
              </a:effectLst>
              <a:latin typeface="Gotham Medium"/>
            </a:endParaRPr>
          </a:p>
          <a:p>
            <a:pPr marR="0">
              <a:lnSpc>
                <a:spcPct val="90000"/>
              </a:lnSpc>
              <a:spcBef>
                <a:spcPts val="0"/>
              </a:spcBef>
              <a:spcAft>
                <a:spcPts val="600"/>
              </a:spcAft>
            </a:pPr>
            <a:r>
              <a:rPr lang="en-US" sz="2400" b="1" u="sng" cap="small" dirty="0">
                <a:solidFill>
                  <a:schemeClr val="tx1"/>
                </a:solidFill>
                <a:effectLst>
                  <a:outerShdw blurRad="38100" dist="38100" dir="2700000" algn="tl">
                    <a:srgbClr val="000000">
                      <a:alpha val="43137"/>
                    </a:srgbClr>
                  </a:outerShdw>
                </a:effectLst>
                <a:latin typeface="Gotham Medium"/>
              </a:rPr>
              <a:t>Thought to Remember</a:t>
            </a:r>
          </a:p>
          <a:p>
            <a:pPr marL="0" marR="0">
              <a:lnSpc>
                <a:spcPct val="107000"/>
              </a:lnSpc>
              <a:spcBef>
                <a:spcPts val="0"/>
              </a:spcBef>
              <a:spcAft>
                <a:spcPts val="0"/>
              </a:spcAft>
            </a:pPr>
            <a:r>
              <a:rPr lang="en-US" sz="2400" b="1" dirty="0">
                <a:solidFill>
                  <a:schemeClr val="tx1"/>
                </a:solidFill>
                <a:effectLst>
                  <a:outerShdw blurRad="38100" dist="38100" dir="2700000" algn="tl">
                    <a:srgbClr val="000000">
                      <a:alpha val="43137"/>
                    </a:srgbClr>
                  </a:outerShdw>
                </a:effectLst>
                <a:latin typeface="Gotham Medium"/>
                <a:cs typeface="Times New Roman" panose="02020603050405020304" pitchFamily="18" charset="0"/>
              </a:rPr>
              <a:t>Listen to the Lord’s words of challenge, </a:t>
            </a:r>
          </a:p>
          <a:p>
            <a:pPr marL="0" marR="0">
              <a:lnSpc>
                <a:spcPct val="107000"/>
              </a:lnSpc>
              <a:spcBef>
                <a:spcPts val="0"/>
              </a:spcBef>
              <a:spcAft>
                <a:spcPts val="0"/>
              </a:spcAft>
            </a:pPr>
            <a:r>
              <a:rPr lang="en-US" sz="2400" b="1" dirty="0">
                <a:solidFill>
                  <a:schemeClr val="tx1"/>
                </a:solidFill>
                <a:effectLst>
                  <a:outerShdw blurRad="38100" dist="38100" dir="2700000" algn="tl">
                    <a:srgbClr val="000000">
                      <a:alpha val="43137"/>
                    </a:srgbClr>
                  </a:outerShdw>
                </a:effectLst>
                <a:latin typeface="Gotham Medium"/>
                <a:cs typeface="Times New Roman" panose="02020603050405020304" pitchFamily="18" charset="0"/>
              </a:rPr>
              <a:t>“Repent and obey. ”</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9541564" y="6356350"/>
            <a:ext cx="1812235" cy="365125"/>
          </a:xfrm>
        </p:spPr>
        <p:txBody>
          <a:bodyPr vert="horz" lIns="91440" tIns="45720" rIns="91440" bIns="45720" rtlCol="0" anchor="ctr">
            <a:normAutofit/>
          </a:bodyPr>
          <a:lstStyle/>
          <a:p>
            <a:pPr>
              <a:spcAft>
                <a:spcPts val="600"/>
              </a:spcAft>
            </a:pPr>
            <a:fld id="{D8DA9DAA-006C-4F4B-980E-E3DF019B24E2}" type="slidenum">
              <a:rPr lang="en-US" sz="1200" smtClean="0">
                <a:solidFill>
                  <a:schemeClr val="tx1"/>
                </a:solidFill>
                <a:latin typeface="Arial Black" panose="020B0A04020102020204" pitchFamily="34" charset="0"/>
              </a:rPr>
              <a:pPr>
                <a:spcAft>
                  <a:spcPts val="600"/>
                </a:spcAft>
              </a:pPr>
              <a:t>2</a:t>
            </a:fld>
            <a:endParaRPr lang="en-US" sz="1200" dirty="0">
              <a:solidFill>
                <a:schemeClr val="tx1"/>
              </a:solidFill>
              <a:latin typeface="Arial Black" panose="020B0A04020102020204" pitchFamily="34" charset="0"/>
            </a:endParaRPr>
          </a:p>
        </p:txBody>
      </p:sp>
      <p:sp>
        <p:nvSpPr>
          <p:cNvPr id="2" name="Content Placeholder 3">
            <a:extLst>
              <a:ext uri="{FF2B5EF4-FFF2-40B4-BE49-F238E27FC236}">
                <a16:creationId xmlns:a16="http://schemas.microsoft.com/office/drawing/2014/main" id="{082D2E45-C8CD-94E4-E890-00C950102CE4}"/>
              </a:ext>
            </a:extLst>
          </p:cNvPr>
          <p:cNvSpPr txBox="1">
            <a:spLocks/>
          </p:cNvSpPr>
          <p:nvPr/>
        </p:nvSpPr>
        <p:spPr>
          <a:xfrm>
            <a:off x="287431" y="917192"/>
            <a:ext cx="4151621" cy="5045458"/>
          </a:xfrm>
          <a:prstGeom prst="rect">
            <a:avLst/>
          </a:prstGeom>
          <a:solidFill>
            <a:schemeClr val="accent6">
              <a:lumMod val="50000"/>
              <a:alpha val="20000"/>
            </a:schemeClr>
          </a:solidFill>
        </p:spPr>
        <p:txBody>
          <a:bodyPr vert="horz" lIns="91440" tIns="45720" rIns="91440" bIns="45720" rtlCol="0" anchor="ctr">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pPr>
            <a:endParaRPr lang="en-US" sz="3200" b="1" dirty="0">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FC9536A1-7168-F767-8B22-C2BCC770CE89}"/>
              </a:ext>
            </a:extLst>
          </p:cNvPr>
          <p:cNvPicPr>
            <a:picLocks noChangeAspect="1"/>
          </p:cNvPicPr>
          <p:nvPr/>
        </p:nvPicPr>
        <p:blipFill>
          <a:blip r:embed="rId3">
            <a:extLst>
              <a:ext uri="{28A0092B-C50C-407E-A947-70E740481C1C}">
                <a14:useLocalDpi xmlns:a14="http://schemas.microsoft.com/office/drawing/2010/main" val="0"/>
              </a:ext>
            </a:extLst>
          </a:blip>
          <a:srcRect l="7938" r="7938"/>
          <a:stretch/>
        </p:blipFill>
        <p:spPr>
          <a:xfrm>
            <a:off x="443434" y="2703320"/>
            <a:ext cx="3971349" cy="2655489"/>
          </a:xfrm>
          <a:custGeom>
            <a:avLst/>
            <a:gdLst/>
            <a:ahLst/>
            <a:cxnLst/>
            <a:rect l="l" t="t" r="r" b="b"/>
            <a:pathLst>
              <a:path w="10256294" h="6858000">
                <a:moveTo>
                  <a:pt x="1691450" y="0"/>
                </a:moveTo>
                <a:lnTo>
                  <a:pt x="4470259" y="0"/>
                </a:lnTo>
                <a:lnTo>
                  <a:pt x="4542814" y="0"/>
                </a:lnTo>
                <a:lnTo>
                  <a:pt x="5713480" y="0"/>
                </a:lnTo>
                <a:lnTo>
                  <a:pt x="5786036" y="0"/>
                </a:lnTo>
                <a:lnTo>
                  <a:pt x="8564844" y="0"/>
                </a:lnTo>
                <a:lnTo>
                  <a:pt x="8587900" y="14997"/>
                </a:lnTo>
                <a:cubicBezTo>
                  <a:pt x="9658369" y="754641"/>
                  <a:pt x="10256294" y="2093192"/>
                  <a:pt x="10256294" y="3621656"/>
                </a:cubicBezTo>
                <a:cubicBezTo>
                  <a:pt x="10256294" y="4969131"/>
                  <a:pt x="9288413" y="5602839"/>
                  <a:pt x="8302921" y="6374814"/>
                </a:cubicBezTo>
                <a:cubicBezTo>
                  <a:pt x="8123457" y="6515397"/>
                  <a:pt x="7945637" y="6653108"/>
                  <a:pt x="7764491" y="6780599"/>
                </a:cubicBezTo>
                <a:lnTo>
                  <a:pt x="7648023" y="6858000"/>
                </a:lnTo>
                <a:lnTo>
                  <a:pt x="5786036" y="6858000"/>
                </a:lnTo>
                <a:lnTo>
                  <a:pt x="5713480" y="6858000"/>
                </a:lnTo>
                <a:lnTo>
                  <a:pt x="4542814" y="6858000"/>
                </a:lnTo>
                <a:lnTo>
                  <a:pt x="4470259" y="6858000"/>
                </a:lnTo>
                <a:lnTo>
                  <a:pt x="2608272" y="6858000"/>
                </a:lnTo>
                <a:lnTo>
                  <a:pt x="2491804" y="6780599"/>
                </a:lnTo>
                <a:cubicBezTo>
                  <a:pt x="2310658" y="6653108"/>
                  <a:pt x="2132837" y="6515397"/>
                  <a:pt x="1953374" y="6374814"/>
                </a:cubicBezTo>
                <a:cubicBezTo>
                  <a:pt x="967880" y="5602839"/>
                  <a:pt x="0" y="4969131"/>
                  <a:pt x="0" y="3621656"/>
                </a:cubicBezTo>
                <a:cubicBezTo>
                  <a:pt x="0" y="2093192"/>
                  <a:pt x="597925" y="754641"/>
                  <a:pt x="1668394" y="14997"/>
                </a:cubicBezTo>
                <a:close/>
              </a:path>
            </a:pathLst>
          </a:custGeom>
        </p:spPr>
      </p:pic>
    </p:spTree>
    <p:extLst>
      <p:ext uri="{BB962C8B-B14F-4D97-AF65-F5344CB8AC3E}">
        <p14:creationId xmlns:p14="http://schemas.microsoft.com/office/powerpoint/2010/main" val="365334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145230" y="393712"/>
            <a:ext cx="6986016" cy="1336481"/>
          </a:xfrm>
          <a:gradFill>
            <a:gsLst>
              <a:gs pos="0">
                <a:srgbClr val="002060"/>
              </a:gs>
              <a:gs pos="55000">
                <a:srgbClr val="0070C0"/>
              </a:gs>
              <a:gs pos="87000">
                <a:schemeClr val="bg2">
                  <a:lumMod val="40000"/>
                  <a:lumOff val="60000"/>
                </a:schemeClr>
              </a:gs>
              <a:gs pos="100000">
                <a:srgbClr val="002060"/>
              </a:gs>
            </a:gsLst>
            <a:lin ang="5400000" scaled="1"/>
          </a:gradFill>
          <a:ln>
            <a:solidFill>
              <a:schemeClr val="tx1"/>
            </a:solidFill>
          </a:ln>
        </p:spPr>
        <p:txBody>
          <a:bodyPr/>
          <a:lstStyle/>
          <a:p>
            <a:pPr algn="ctr"/>
            <a:r>
              <a:rPr lang="en-US" b="1" cap="all" spc="400" dirty="0">
                <a:solidFill>
                  <a:schemeClr val="tx1"/>
                </a:solidFill>
                <a:latin typeface="Gotham Medium" panose="02000604030000020004"/>
              </a:rPr>
              <a:t>Agenda</a:t>
            </a:r>
            <a:endParaRPr lang="en-US" dirty="0">
              <a:solidFill>
                <a:schemeClr val="tx1"/>
              </a:solidFill>
              <a:latin typeface="Gotham Medium" panose="02000604030000020004"/>
            </a:endParaRPr>
          </a:p>
        </p:txBody>
      </p:sp>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a:xfrm>
            <a:off x="5145230" y="1730193"/>
            <a:ext cx="6986626" cy="4717989"/>
          </a:xfrm>
          <a:noFill/>
        </p:spPr>
        <p:txBody>
          <a:bodyPr>
            <a:noAutofit/>
          </a:bodyPr>
          <a:lstStyle/>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Review</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Introduction</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Lesson Context</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Overview</a:t>
            </a:r>
          </a:p>
          <a:p>
            <a:pPr marL="1350157" lvl="3" indent="-342900" hangingPunct="0">
              <a:lnSpc>
                <a:spcPct val="100000"/>
              </a:lnSpc>
              <a:spcBef>
                <a:spcPts val="0"/>
              </a:spcBef>
              <a:buClrTx/>
              <a:buFont typeface="Wingdings" panose="05000000000000000000" pitchFamily="2" charset="2"/>
              <a:buChar char="q"/>
              <a:tabLst>
                <a:tab pos="642915" algn="l"/>
              </a:tabLst>
            </a:pPr>
            <a:r>
              <a:rPr lang="en-US"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rPr>
              <a:t>A Shepherd Called to Speak - Amos 1:1; 2:11–12; 3:7–8 KJV</a:t>
            </a:r>
          </a:p>
          <a:p>
            <a:pPr marL="1350157" lvl="3" indent="-342900" hangingPunct="0">
              <a:lnSpc>
                <a:spcPct val="100000"/>
              </a:lnSpc>
              <a:spcBef>
                <a:spcPts val="0"/>
              </a:spcBef>
              <a:buClrTx/>
              <a:buFont typeface="Wingdings" panose="05000000000000000000" pitchFamily="2" charset="2"/>
              <a:buChar char="q"/>
              <a:tabLst>
                <a:tab pos="642915" algn="l"/>
              </a:tabLst>
            </a:pPr>
            <a:r>
              <a:rPr lang="en-US"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rPr>
              <a:t>Message Received and Rejected - Amos 7:10–15 KJV</a:t>
            </a: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Conclusion </a:t>
            </a: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Question &amp; Answers</a:t>
            </a:r>
          </a:p>
          <a:p>
            <a:pPr marL="892957" lvl="2" indent="-342900" hangingPunct="0">
              <a:spcBef>
                <a:spcPts val="1200"/>
              </a:spcBef>
              <a:buClrTx/>
              <a:buFont typeface="Wingdings" panose="05000000000000000000" pitchFamily="2" charset="2"/>
              <a:buChar char="q"/>
              <a:tabLst>
                <a:tab pos="642915" algn="l"/>
              </a:tabLst>
            </a:pP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4C482057-5E68-4F5C-A743-EEEFF37166C5}"/>
              </a:ext>
            </a:extLst>
          </p:cNvPr>
          <p:cNvSpPr txBox="1">
            <a:spLocks/>
          </p:cNvSpPr>
          <p:nvPr/>
        </p:nvSpPr>
        <p:spPr>
          <a:xfrm>
            <a:off x="648956" y="353196"/>
            <a:ext cx="4300064" cy="6079688"/>
          </a:xfrm>
          <a:prstGeom prst="rect">
            <a:avLst/>
          </a:prstGeom>
          <a:solidFill>
            <a:srgbClr val="002060">
              <a:alpha val="5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algn="l">
              <a:spcBef>
                <a:spcPts val="0"/>
              </a:spcBef>
              <a:spcAft>
                <a:spcPts val="600"/>
              </a:spcAft>
            </a:pPr>
            <a:endParaRPr lang="en-US" sz="2000" dirty="0">
              <a:effectLst/>
              <a:latin typeface="Arial Black" panose="020B0A04020102020204" pitchFamily="34" charset="0"/>
              <a:ea typeface="Calibri" panose="020F0502020204030204" pitchFamily="34" charset="0"/>
              <a:cs typeface="Times New Roman" panose="02020603050405020304" pitchFamily="18" charset="0"/>
            </a:endParaRPr>
          </a:p>
          <a:p>
            <a:pPr marL="0" marR="0" algn="l">
              <a:spcBef>
                <a:spcPts val="0"/>
              </a:spcBef>
              <a:spcAft>
                <a:spcPts val="600"/>
              </a:spcAft>
            </a:pPr>
            <a:endParaRPr lang="en-US" sz="2000" dirty="0">
              <a:latin typeface="Arial Black" panose="020B0A04020102020204" pitchFamily="34" charset="0"/>
              <a:ea typeface="Calibri" panose="020F0502020204030204" pitchFamily="34" charset="0"/>
              <a:cs typeface="Times New Roman" panose="02020603050405020304" pitchFamily="18" charset="0"/>
            </a:endParaRPr>
          </a:p>
          <a:p>
            <a:pPr marL="0" marR="0" algn="l">
              <a:spcBef>
                <a:spcPts val="0"/>
              </a:spcBef>
              <a:spcAft>
                <a:spcPts val="6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Moreover he said unto me, Son of man, all my words that I shall speak unto thee receive in thine heart, and hear with thine ears.  </a:t>
            </a:r>
          </a:p>
          <a:p>
            <a:pPr marL="0" marR="0" algn="r">
              <a:spcBef>
                <a:spcPts val="0"/>
              </a:spcBef>
              <a:spcAft>
                <a:spcPts val="6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—Ezekiel 3:10 KJV</a:t>
            </a:r>
          </a:p>
        </p:txBody>
      </p:sp>
      <p:cxnSp>
        <p:nvCxnSpPr>
          <p:cNvPr id="12" name="Straight Connector 11">
            <a:extLst>
              <a:ext uri="{FF2B5EF4-FFF2-40B4-BE49-F238E27FC236}">
                <a16:creationId xmlns:a16="http://schemas.microsoft.com/office/drawing/2014/main" id="{F9568A4E-52BF-4D84-A25F-3C383854E74D}"/>
              </a:ext>
            </a:extLst>
          </p:cNvPr>
          <p:cNvCxnSpPr>
            <a:cxnSpLocks/>
          </p:cNvCxnSpPr>
          <p:nvPr/>
        </p:nvCxnSpPr>
        <p:spPr>
          <a:xfrm>
            <a:off x="5679706" y="3479144"/>
            <a:ext cx="61264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CC9125B-1E68-40D0-BE55-9DFB948E8AA5}"/>
              </a:ext>
            </a:extLst>
          </p:cNvPr>
          <p:cNvCxnSpPr>
            <a:cxnSpLocks/>
          </p:cNvCxnSpPr>
          <p:nvPr/>
        </p:nvCxnSpPr>
        <p:spPr>
          <a:xfrm>
            <a:off x="5679706" y="4692796"/>
            <a:ext cx="61264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Footer Placeholder 9">
            <a:extLst>
              <a:ext uri="{FF2B5EF4-FFF2-40B4-BE49-F238E27FC236}">
                <a16:creationId xmlns:a16="http://schemas.microsoft.com/office/drawing/2014/main" id="{21AA43A8-B1EB-4E7B-8D82-5B717FC167C6}"/>
              </a:ext>
            </a:extLst>
          </p:cNvPr>
          <p:cNvSpPr txBox="1">
            <a:spLocks/>
          </p:cNvSpPr>
          <p:nvPr/>
        </p:nvSpPr>
        <p:spPr>
          <a:xfrm rot="16200000">
            <a:off x="-1000947"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8" name="Straight Connector 17">
            <a:extLst>
              <a:ext uri="{FF2B5EF4-FFF2-40B4-BE49-F238E27FC236}">
                <a16:creationId xmlns:a16="http://schemas.microsoft.com/office/drawing/2014/main" id="{60BD7EE3-ADAF-437C-B4FC-F59A3C255E2F}"/>
              </a:ext>
            </a:extLst>
          </p:cNvPr>
          <p:cNvCxnSpPr>
            <a:cxnSpLocks/>
          </p:cNvCxnSpPr>
          <p:nvPr/>
        </p:nvCxnSpPr>
        <p:spPr>
          <a:xfrm rot="16200000">
            <a:off x="-1786503"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7DEDB79C-FBC4-9BE6-B30A-E54AD20CCEDC}"/>
              </a:ext>
            </a:extLst>
          </p:cNvPr>
          <p:cNvSpPr txBox="1">
            <a:spLocks/>
          </p:cNvSpPr>
          <p:nvPr/>
        </p:nvSpPr>
        <p:spPr>
          <a:xfrm>
            <a:off x="8742946" y="6432884"/>
            <a:ext cx="2707105" cy="368802"/>
          </a:xfrm>
          <a:prstGeom prst="rect">
            <a:avLst/>
          </a:prstGeom>
        </p:spPr>
        <p:txBody>
          <a:bodyPr vert="horz" lIns="91440" tIns="45720" rIns="91440" bIns="45720" rtlCol="0" anchor="ctr">
            <a:normAutofit fontScale="92500" lnSpcReduction="10000"/>
          </a:bodyP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3</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pic>
        <p:nvPicPr>
          <p:cNvPr id="2" name="Picture 1">
            <a:extLst>
              <a:ext uri="{FF2B5EF4-FFF2-40B4-BE49-F238E27FC236}">
                <a16:creationId xmlns:a16="http://schemas.microsoft.com/office/drawing/2014/main" id="{2C0A84C6-9986-C235-C4E9-0C1E53200B13}"/>
              </a:ext>
            </a:extLst>
          </p:cNvPr>
          <p:cNvPicPr>
            <a:picLocks noChangeAspect="1"/>
          </p:cNvPicPr>
          <p:nvPr/>
        </p:nvPicPr>
        <p:blipFill>
          <a:blip r:embed="rId3">
            <a:extLst>
              <a:ext uri="{28A0092B-C50C-407E-A947-70E740481C1C}">
                <a14:useLocalDpi xmlns:a14="http://schemas.microsoft.com/office/drawing/2010/main" val="0"/>
              </a:ext>
            </a:extLst>
          </a:blip>
          <a:srcRect t="2341" b="2341"/>
          <a:stretch/>
        </p:blipFill>
        <p:spPr>
          <a:xfrm rot="509860">
            <a:off x="955986" y="3437655"/>
            <a:ext cx="3948704" cy="2221168"/>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a:ln w="63500">
            <a:solidFill>
              <a:srgbClr val="002060"/>
            </a:solidFill>
          </a:ln>
        </p:spPr>
      </p:pic>
    </p:spTree>
    <p:extLst>
      <p:ext uri="{BB962C8B-B14F-4D97-AF65-F5344CB8AC3E}">
        <p14:creationId xmlns:p14="http://schemas.microsoft.com/office/powerpoint/2010/main" val="16135980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87FE-1EFA-4C15-BFDD-1EE3F2D37BF1}"/>
              </a:ext>
            </a:extLst>
          </p:cNvPr>
          <p:cNvSpPr>
            <a:spLocks noGrp="1"/>
          </p:cNvSpPr>
          <p:nvPr>
            <p:ph type="title"/>
          </p:nvPr>
        </p:nvSpPr>
        <p:spPr>
          <a:xfrm>
            <a:off x="1066800" y="97069"/>
            <a:ext cx="10515600" cy="1325563"/>
          </a:xfrm>
        </p:spPr>
        <p:txBody>
          <a:bodyPr/>
          <a:lstStyle/>
          <a:p>
            <a:pPr>
              <a:lnSpc>
                <a:spcPct val="107000"/>
              </a:lnSpc>
            </a:pPr>
            <a:r>
              <a:rPr lang="en-US" sz="5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Whose Words Will We Heed? </a:t>
            </a:r>
          </a:p>
        </p:txBody>
      </p:sp>
      <p:sp>
        <p:nvSpPr>
          <p:cNvPr id="8" name="Slide Number Placeholder 5">
            <a:extLst>
              <a:ext uri="{FF2B5EF4-FFF2-40B4-BE49-F238E27FC236}">
                <a16:creationId xmlns:a16="http://schemas.microsoft.com/office/drawing/2014/main" id="{685B14C9-34D4-53BD-B6E8-CD62FF0B4784}"/>
              </a:ext>
            </a:extLst>
          </p:cNvPr>
          <p:cNvSpPr>
            <a:spLocks noGrp="1"/>
          </p:cNvSpPr>
          <p:nvPr>
            <p:ph type="sldNum" sz="quarter" idx="12"/>
          </p:nvPr>
        </p:nvSpPr>
        <p:spPr>
          <a:xfrm>
            <a:off x="8742946" y="6256422"/>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4</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5" name="TextBox 4">
            <a:extLst>
              <a:ext uri="{FF2B5EF4-FFF2-40B4-BE49-F238E27FC236}">
                <a16:creationId xmlns:a16="http://schemas.microsoft.com/office/drawing/2014/main" id="{38DE476D-C50D-3BF0-F71F-176CC71DA0B9}"/>
              </a:ext>
            </a:extLst>
          </p:cNvPr>
          <p:cNvSpPr txBox="1"/>
          <p:nvPr/>
        </p:nvSpPr>
        <p:spPr>
          <a:xfrm>
            <a:off x="1202956" y="1475994"/>
            <a:ext cx="9367071" cy="5149230"/>
          </a:xfrm>
          <a:prstGeom prst="rect">
            <a:avLst/>
          </a:prstGeom>
          <a:solidFill>
            <a:schemeClr val="bg1">
              <a:lumMod val="50000"/>
              <a:lumOff val="50000"/>
              <a:alpha val="20000"/>
            </a:schemeClr>
          </a:solidFill>
        </p:spPr>
        <p:txBody>
          <a:bodyPr wrap="square">
            <a:spAutoFit/>
          </a:bodyPr>
          <a:lstStyle/>
          <a:p>
            <a:pPr>
              <a:lnSpc>
                <a:spcPct val="107000"/>
              </a:lnSpc>
            </a:pPr>
            <a:r>
              <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When I served in the church nursery, I both loved and hated building block towers with the kids. It was fun to see how tall we could build the towers, but it could be frustrating when my advice went ignored. I would often suggest, “Let’s make sure we build a big base. ” However, my building buddies were more interested in reaching the sky as quickly as possible. I would be thinking about stability; my co-architects were more interested in originality. The result was always the same: the tower would come crashing down to shouts of glee. Maybe the point for the kids was to see it fall more than to build it tall, after all?</a:t>
            </a:r>
            <a:r>
              <a:rPr lang="en-US" sz="8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a:lnSpc>
                <a:spcPct val="107000"/>
              </a:lnSpc>
            </a:pPr>
            <a:r>
              <a:rPr lang="en-US" sz="8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a:lnSpc>
                <a:spcPct val="107000"/>
              </a:lnSpc>
            </a:pPr>
            <a:r>
              <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It fascinates me that while kids love imitating adults, they also love doing things their own way. The kids in the nursery did not want building advice; they wanted to take their own approach. Adults can easily adopt a similar mindset regarding various matters. We often assume that we are in the right and feel we don’t need anyone else’s input, so we ignore the voices and words of those who can offer guidance. The stakes are low when building block towers for children, but the stakes are much higher in real life. Whose words will we heed?</a:t>
            </a:r>
          </a:p>
        </p:txBody>
      </p:sp>
      <p:cxnSp>
        <p:nvCxnSpPr>
          <p:cNvPr id="9" name="Straight Connector 8">
            <a:extLst>
              <a:ext uri="{FF2B5EF4-FFF2-40B4-BE49-F238E27FC236}">
                <a16:creationId xmlns:a16="http://schemas.microsoft.com/office/drawing/2014/main" id="{AA15C78B-671F-4D54-8D48-20FF7F4AF1B2}"/>
              </a:ext>
            </a:extLst>
          </p:cNvPr>
          <p:cNvCxnSpPr>
            <a:cxnSpLocks/>
          </p:cNvCxnSpPr>
          <p:nvPr/>
        </p:nvCxnSpPr>
        <p:spPr>
          <a:xfrm>
            <a:off x="838200" y="6747833"/>
            <a:ext cx="10972800" cy="0"/>
          </a:xfrm>
          <a:prstGeom prst="line">
            <a:avLst/>
          </a:prstGeom>
          <a:ln w="92075">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00B508-C231-4712-81CE-6DDF7F0C27C8}"/>
              </a:ext>
            </a:extLst>
          </p:cNvPr>
          <p:cNvCxnSpPr>
            <a:cxnSpLocks/>
          </p:cNvCxnSpPr>
          <p:nvPr/>
        </p:nvCxnSpPr>
        <p:spPr>
          <a:xfrm>
            <a:off x="838200" y="130084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9">
            <a:extLst>
              <a:ext uri="{FF2B5EF4-FFF2-40B4-BE49-F238E27FC236}">
                <a16:creationId xmlns:a16="http://schemas.microsoft.com/office/drawing/2014/main" id="{3F4B8ADD-8C99-8B66-2D51-FBF566B608A3}"/>
              </a:ext>
            </a:extLst>
          </p:cNvPr>
          <p:cNvSpPr txBox="1">
            <a:spLocks/>
          </p:cNvSpPr>
          <p:nvPr/>
        </p:nvSpPr>
        <p:spPr>
          <a:xfrm rot="16200000">
            <a:off x="-1000947"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D8616E9D-7996-9614-F02F-9D637EFC5D6E}"/>
              </a:ext>
            </a:extLst>
          </p:cNvPr>
          <p:cNvCxnSpPr>
            <a:cxnSpLocks/>
          </p:cNvCxnSpPr>
          <p:nvPr/>
        </p:nvCxnSpPr>
        <p:spPr>
          <a:xfrm rot="16200000">
            <a:off x="-1786503"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028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B0F5-B0D3-8263-BAC5-CA289B352DB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9D02A6-A94E-9517-ABF7-B87155E87F56}"/>
              </a:ext>
            </a:extLst>
          </p:cNvPr>
          <p:cNvSpPr/>
          <p:nvPr/>
        </p:nvSpPr>
        <p:spPr>
          <a:xfrm>
            <a:off x="1552757" y="1314544"/>
            <a:ext cx="9067971" cy="5543456"/>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ln>
                <a:solidFill>
                  <a:srgbClr val="002060"/>
                </a:solidFill>
              </a:ln>
            </a:endParaRPr>
          </a:p>
        </p:txBody>
      </p:sp>
      <p:sp>
        <p:nvSpPr>
          <p:cNvPr id="20" name="TextBox 19">
            <a:extLst>
              <a:ext uri="{FF2B5EF4-FFF2-40B4-BE49-F238E27FC236}">
                <a16:creationId xmlns:a16="http://schemas.microsoft.com/office/drawing/2014/main" id="{BFE13673-F993-5B2A-F553-687558127A98}"/>
              </a:ext>
            </a:extLst>
          </p:cNvPr>
          <p:cNvSpPr txBox="1"/>
          <p:nvPr/>
        </p:nvSpPr>
        <p:spPr>
          <a:xfrm>
            <a:off x="0" y="103401"/>
            <a:ext cx="3912926" cy="441106"/>
          </a:xfrm>
          <a:prstGeom prst="rect">
            <a:avLst/>
          </a:prstGeom>
          <a:solidFill>
            <a:srgbClr val="002060"/>
          </a:solidFill>
          <a:ln>
            <a:solidFill>
              <a:srgbClr val="002060"/>
            </a:solidFill>
          </a:ln>
        </p:spPr>
        <p:txBody>
          <a:bodyPr wrap="square" lIns="48218" tIns="24110" rIns="48218" bIns="24110" rtlCol="0">
            <a:spAutoFit/>
          </a:bodyPr>
          <a:lstStyle/>
          <a:p>
            <a:pPr algn="l"/>
            <a:r>
              <a:rPr lang="en-US" sz="2550" b="1" dirty="0">
                <a:effectLst>
                  <a:outerShdw blurRad="38100" dist="38100" dir="2700000" algn="tl">
                    <a:srgbClr val="000000">
                      <a:alpha val="43137"/>
                    </a:srgbClr>
                  </a:outerShdw>
                </a:effectLst>
                <a:latin typeface="Gotham Medium" panose="02000604030000020004"/>
              </a:rPr>
              <a:t>Support Scripture for Lesson </a:t>
            </a:r>
            <a:endParaRPr lang="en-US" sz="1875" b="1" dirty="0">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40157497-28FC-4909-CA4A-5AACFA44C071}"/>
              </a:ext>
            </a:extLst>
          </p:cNvPr>
          <p:cNvCxnSpPr>
            <a:cxnSpLocks/>
          </p:cNvCxnSpPr>
          <p:nvPr/>
        </p:nvCxnSpPr>
        <p:spPr>
          <a:xfrm>
            <a:off x="0" y="634758"/>
            <a:ext cx="12188952"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D6BFBF-5242-5D58-5403-5E0911CB9CCC}"/>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pic>
        <p:nvPicPr>
          <p:cNvPr id="6" name="Picture 5">
            <a:extLst>
              <a:ext uri="{FF2B5EF4-FFF2-40B4-BE49-F238E27FC236}">
                <a16:creationId xmlns:a16="http://schemas.microsoft.com/office/drawing/2014/main" id="{63B08169-F435-6C77-6FE1-2DA7A1B451A6}"/>
              </a:ext>
            </a:extLst>
          </p:cNvPr>
          <p:cNvPicPr>
            <a:picLocks noChangeAspect="1"/>
          </p:cNvPicPr>
          <p:nvPr/>
        </p:nvPicPr>
        <p:blipFill>
          <a:blip r:embed="rId3">
            <a:extLst>
              <a:ext uri="{28A0092B-C50C-407E-A947-70E740481C1C}">
                <a14:useLocalDpi xmlns:a14="http://schemas.microsoft.com/office/drawing/2010/main" val="0"/>
              </a:ext>
            </a:extLst>
          </a:blip>
          <a:srcRect l="21614" r="27129"/>
          <a:stretch>
            <a:fillRect/>
          </a:stretch>
        </p:blipFill>
        <p:spPr>
          <a:xfrm>
            <a:off x="6210302" y="1311115"/>
            <a:ext cx="5981699" cy="554688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9554B642-803F-0479-4F03-EBE4F019F9B4}"/>
              </a:ext>
            </a:extLst>
          </p:cNvPr>
          <p:cNvSpPr/>
          <p:nvPr/>
        </p:nvSpPr>
        <p:spPr>
          <a:xfrm>
            <a:off x="579258" y="1248531"/>
            <a:ext cx="7297058" cy="2852151"/>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48218" tIns="24110" rIns="48218" bIns="24110">
            <a:spAutoFit/>
          </a:bodyPr>
          <a:lstStyle/>
          <a:p>
            <a:pPr>
              <a:lnSpc>
                <a:spcPct val="107000"/>
              </a:lnSpc>
              <a:spcBef>
                <a:spcPts val="450"/>
              </a:spcBef>
              <a:spcAft>
                <a:spcPts val="450"/>
              </a:spcAft>
            </a:pPr>
            <a:endParaRPr lang="en-US" sz="700" b="1" u="sng"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49:1–6—A Light to the Nations.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Psalm 72:1–13—A Deliverer Will Come.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Ephesians 2:1–10—Saved by Grace.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Ephesians 2:11–22—No Longer Strangers.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60:1–7—Nations Come to God’s Light.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60:8–14—Nations Bow to Zion. </a:t>
            </a:r>
          </a:p>
          <a:p>
            <a:pPr>
              <a:lnSpc>
                <a:spcPct val="107000"/>
              </a:lnSpc>
              <a:spcBef>
                <a:spcPts val="225"/>
              </a:spcBef>
              <a:spcAft>
                <a:spcPts val="225"/>
              </a:spcAft>
            </a:pPr>
            <a:endPar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p:txBody>
      </p:sp>
      <p:sp>
        <p:nvSpPr>
          <p:cNvPr id="15" name="Rectangle: Rounded Corners 6">
            <a:extLst>
              <a:ext uri="{FF2B5EF4-FFF2-40B4-BE49-F238E27FC236}">
                <a16:creationId xmlns:a16="http://schemas.microsoft.com/office/drawing/2014/main" id="{052682AC-3702-54EE-80FA-206D76C6B19E}"/>
              </a:ext>
            </a:extLst>
          </p:cNvPr>
          <p:cNvSpPr txBox="1"/>
          <p:nvPr/>
        </p:nvSpPr>
        <p:spPr>
          <a:xfrm>
            <a:off x="0" y="684444"/>
            <a:ext cx="12192000" cy="630101"/>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7506" tIns="67506" rIns="67506" bIns="67506" numCol="1" spcCol="893" anchor="ctr" anchorCtr="0">
            <a:noAutofit/>
          </a:bodyPr>
          <a:lstStyle/>
          <a:p>
            <a:pPr defTabSz="421913">
              <a:lnSpc>
                <a:spcPct val="90000"/>
              </a:lnSpc>
              <a:spcBef>
                <a:spcPct val="0"/>
              </a:spcBef>
              <a:spcAft>
                <a:spcPct val="35000"/>
              </a:spcAft>
            </a:pPr>
            <a:endParaRPr lang="en-US" sz="21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4" name="Slide Number Placeholder 1">
            <a:extLst>
              <a:ext uri="{FF2B5EF4-FFF2-40B4-BE49-F238E27FC236}">
                <a16:creationId xmlns:a16="http://schemas.microsoft.com/office/drawing/2014/main" id="{5CCFFBFB-D346-AD63-7028-935B15F28B83}"/>
              </a:ext>
            </a:extLst>
          </p:cNvPr>
          <p:cNvSpPr txBox="1">
            <a:spLocks/>
          </p:cNvSpPr>
          <p:nvPr/>
        </p:nvSpPr>
        <p:spPr>
          <a:xfrm>
            <a:off x="-553298" y="6321865"/>
            <a:ext cx="1106595" cy="36524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z="1350">
                <a:solidFill>
                  <a:schemeClr val="bg1"/>
                </a:solidFill>
                <a:latin typeface="Arial Black" panose="020B0A04020102020204" pitchFamily="34" charset="0"/>
              </a:rPr>
              <a:pPr algn="r"/>
              <a:t>5</a:t>
            </a:fld>
            <a:endParaRPr lang="en-US" sz="1350"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A9FD80AF-7943-518C-2F8F-5141664A4726}"/>
              </a:ext>
            </a:extLst>
          </p:cNvPr>
          <p:cNvSpPr txBox="1"/>
          <p:nvPr/>
        </p:nvSpPr>
        <p:spPr>
          <a:xfrm>
            <a:off x="2311077" y="846550"/>
            <a:ext cx="7569844" cy="369332"/>
          </a:xfrm>
          <a:prstGeom prst="rect">
            <a:avLst/>
          </a:prstGeom>
          <a:noFill/>
        </p:spPr>
        <p:txBody>
          <a:bodyPr wrap="square">
            <a:spAutoFit/>
          </a:bodyPr>
          <a:lstStyle/>
          <a:p>
            <a:pPr defTabSz="421913">
              <a:lnSpc>
                <a:spcPct val="90000"/>
              </a:lnSpc>
              <a:spcBef>
                <a:spcPct val="0"/>
              </a:spcBef>
              <a:spcAft>
                <a:spcPct val="35000"/>
              </a:spcAft>
            </a:pPr>
            <a:r>
              <a:rPr lang="en-US" sz="20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Week of June 29 through July 4</a:t>
            </a:r>
          </a:p>
        </p:txBody>
      </p:sp>
      <p:sp>
        <p:nvSpPr>
          <p:cNvPr id="7" name="TextBox 6">
            <a:extLst>
              <a:ext uri="{FF2B5EF4-FFF2-40B4-BE49-F238E27FC236}">
                <a16:creationId xmlns:a16="http://schemas.microsoft.com/office/drawing/2014/main" id="{BC66854E-63E0-8A08-42AC-01870B61B9BE}"/>
              </a:ext>
            </a:extLst>
          </p:cNvPr>
          <p:cNvSpPr txBox="1"/>
          <p:nvPr/>
        </p:nvSpPr>
        <p:spPr>
          <a:xfrm>
            <a:off x="739615" y="3976473"/>
            <a:ext cx="5242085" cy="2585323"/>
          </a:xfrm>
          <a:prstGeom prst="rect">
            <a:avLst/>
          </a:prstGeom>
          <a:solidFill>
            <a:schemeClr val="accent5">
              <a:lumMod val="20000"/>
              <a:lumOff val="80000"/>
            </a:schemeClr>
          </a:solidFill>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b="1" dirty="0">
                <a:solidFill>
                  <a:srgbClr val="002060"/>
                </a:solidFill>
              </a:rPr>
              <a:t>These passages reveal God’s great plan to bring salvation, justice, unity, and light to all nations through His chosen King and Servant, Jesus Christ. Humanity is spiritually dead without God, but through grace, Christ saves sinners, reconciles divided people, and builds them into one household of faith. God’s light is not meant to stay hidden; it draws people from every nation to worship Him.</a:t>
            </a:r>
          </a:p>
        </p:txBody>
      </p:sp>
    </p:spTree>
    <p:extLst>
      <p:ext uri="{BB962C8B-B14F-4D97-AF65-F5344CB8AC3E}">
        <p14:creationId xmlns:p14="http://schemas.microsoft.com/office/powerpoint/2010/main" val="3326049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mnt/data/a_wide_cinematic_historical_ancient_scene_of_a_la_batch_7.png">
            <a:extLst>
              <a:ext uri="{FF2B5EF4-FFF2-40B4-BE49-F238E27FC236}">
                <a16:creationId xmlns:a16="http://schemas.microsoft.com/office/drawing/2014/main" id="{C4455518-63DA-AFD4-0157-03668D848816}"/>
              </a:ext>
            </a:extLst>
          </p:cNvPr>
          <p:cNvPicPr>
            <a:picLocks noChangeAspect="1"/>
          </p:cNvPicPr>
          <p:nvPr/>
        </p:nvPicPr>
        <p:blipFill>
          <a:blip r:embed="rId3">
            <a:alphaModFix amt="70000"/>
            <a:extLst>
              <a:ext uri="{BEBA8EAE-BF5A-486C-A8C5-ECC9F3942E4B}">
                <a14:imgProps xmlns:a14="http://schemas.microsoft.com/office/drawing/2010/main">
                  <a14:imgLayer r:embed="rId4">
                    <a14:imgEffect>
                      <a14:brightnessContrast bright="-20000"/>
                    </a14:imgEffect>
                  </a14:imgLayer>
                </a14:imgProps>
              </a:ext>
            </a:extLst>
          </a:blip>
          <a:srcRect t="25" b="25"/>
          <a:stretch/>
        </p:blipFill>
        <p:spPr>
          <a:xfrm>
            <a:off x="0" y="0"/>
            <a:ext cx="12191695" cy="6858000"/>
          </a:xfrm>
          <a:prstGeom prst="rect">
            <a:avLst/>
          </a:prstGeom>
        </p:spPr>
      </p:pic>
      <p:sp>
        <p:nvSpPr>
          <p:cNvPr id="3" name="Title 1">
            <a:extLst>
              <a:ext uri="{FF2B5EF4-FFF2-40B4-BE49-F238E27FC236}">
                <a16:creationId xmlns:a16="http://schemas.microsoft.com/office/drawing/2014/main" id="{BD90AFB3-CDB8-ABB3-27B0-DD2B8D724A92}"/>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Lesson Context</a:t>
            </a:r>
          </a:p>
        </p:txBody>
      </p:sp>
      <p:sp>
        <p:nvSpPr>
          <p:cNvPr id="4" name="Content Placeholder 2">
            <a:extLst>
              <a:ext uri="{FF2B5EF4-FFF2-40B4-BE49-F238E27FC236}">
                <a16:creationId xmlns:a16="http://schemas.microsoft.com/office/drawing/2014/main" id="{6B23B896-0450-1478-E8C2-3F855299224E}"/>
              </a:ext>
            </a:extLst>
          </p:cNvPr>
          <p:cNvSpPr txBox="1">
            <a:spLocks/>
          </p:cNvSpPr>
          <p:nvPr/>
        </p:nvSpPr>
        <p:spPr>
          <a:xfrm>
            <a:off x="564511" y="927956"/>
            <a:ext cx="5618573" cy="5642524"/>
          </a:xfrm>
          <a:prstGeom prst="rect">
            <a:avLst/>
          </a:prstGeom>
          <a:no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After the division of the kingdoms of Israel and Judah, the northern kingdom of Israel set up alternative places of worship (1 Kings 12:25–33).  They constructed golden calves at these shrines and instituted an entirely separate (idolatrous) system of worship.  God responds by sending prophets like Amos and Hosea to warn Israel that their idolatry would result in exile.  By violating the covenant, Israel was inviting the harsh curses described in Deuteronomy 28:15–68.</a:t>
            </a: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274320" marR="0" indent="0">
              <a:lnSpc>
                <a:spcPct val="100000"/>
              </a:lnSpc>
              <a:spcBef>
                <a:spcPts val="0"/>
              </a:spcBef>
              <a:buNone/>
            </a:pP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The book of Amos is one of 12 entries in the section of the Bible known as the Minor Prophets. These books are not “minor” in message; they are “minor” only in length when compared with the “major” prophets of Isaiah, Jeremiah, Ezekiel, and Daniel. </a:t>
            </a:r>
          </a:p>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p:txBody>
      </p:sp>
      <p:cxnSp>
        <p:nvCxnSpPr>
          <p:cNvPr id="11" name="Straight Connector 10">
            <a:extLst>
              <a:ext uri="{FF2B5EF4-FFF2-40B4-BE49-F238E27FC236}">
                <a16:creationId xmlns:a16="http://schemas.microsoft.com/office/drawing/2014/main" id="{E3A27209-192F-3BAA-0113-4ED7836E392A}"/>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A0671547-CD94-CEC5-CC74-8CEDAB88583F}"/>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54FFE301-C26F-9262-CCB8-88228BBE875E}"/>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9F1AB1B-1F03-88BA-CCB9-D0A094652344}"/>
              </a:ext>
            </a:extLst>
          </p:cNvPr>
          <p:cNvCxnSpPr>
            <a:cxnSpLocks/>
          </p:cNvCxnSpPr>
          <p:nvPr/>
        </p:nvCxnSpPr>
        <p:spPr>
          <a:xfrm rot="16200000">
            <a:off x="3134117"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63F852DA-F53D-6F04-2870-AD03F491F1EE}"/>
              </a:ext>
            </a:extLst>
          </p:cNvPr>
          <p:cNvSpPr txBox="1">
            <a:spLocks/>
          </p:cNvSpPr>
          <p:nvPr/>
        </p:nvSpPr>
        <p:spPr>
          <a:xfrm>
            <a:off x="9204620" y="6217701"/>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6</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
        <p:nvSpPr>
          <p:cNvPr id="5" name="Content Placeholder 2">
            <a:extLst>
              <a:ext uri="{FF2B5EF4-FFF2-40B4-BE49-F238E27FC236}">
                <a16:creationId xmlns:a16="http://schemas.microsoft.com/office/drawing/2014/main" id="{30C654AB-A098-10F8-E65C-363BA0977DBC}"/>
              </a:ext>
            </a:extLst>
          </p:cNvPr>
          <p:cNvSpPr txBox="1">
            <a:spLocks/>
          </p:cNvSpPr>
          <p:nvPr/>
        </p:nvSpPr>
        <p:spPr>
          <a:xfrm>
            <a:off x="6286620" y="914950"/>
            <a:ext cx="5625105" cy="5642524"/>
          </a:xfrm>
          <a:prstGeom prst="rect">
            <a:avLst/>
          </a:prstGeom>
          <a:no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tx1"/>
              </a:buClr>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preached in the northern kingdom of Israel in about 755 BC (see more on Amos 1:1, below). He ministered during a period of economic prosperity (3:15; 6:4–6). The national borders had been extended significantly through military campaigns (2 Kings 14:23–28). All this resulted in excessive pride and injustice among the people (Amos 6:8, 12–13).</a:t>
            </a: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0" indent="0">
              <a:lnSpc>
                <a:spcPct val="100000"/>
              </a:lnSpc>
              <a:spcBef>
                <a:spcPts val="0"/>
              </a:spcBef>
              <a:buClr>
                <a:schemeClr val="tx1"/>
              </a:buClr>
              <a:buNone/>
            </a:pP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0" indent="0">
              <a:lnSpc>
                <a:spcPct val="100000"/>
              </a:lnSpc>
              <a:spcBef>
                <a:spcPts val="0"/>
              </a:spcBef>
              <a:buClr>
                <a:schemeClr val="tx1"/>
              </a:buClr>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Despite material wealth, the kingdom was in spiritual decline. The people practiced idolatrous worship at national shrines in the cities of Dan, Bethel, and Gilgal (Amos 4:4; 5:5, 26; 8:14; compare 1 Kings 12:28–30). The people silenced voices that challenged their practices (Amos 2:11). Again, the question is: Whose words will be heeded?</a:t>
            </a:r>
          </a:p>
        </p:txBody>
      </p:sp>
    </p:spTree>
    <p:extLst>
      <p:ext uri="{BB962C8B-B14F-4D97-AF65-F5344CB8AC3E}">
        <p14:creationId xmlns:p14="http://schemas.microsoft.com/office/powerpoint/2010/main" val="3027552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503F7713-8E67-1421-2A8A-400A0F3D2CE1}"/>
              </a:ext>
            </a:extLst>
          </p:cNvPr>
          <p:cNvGraphicFramePr/>
          <p:nvPr>
            <p:extLst>
              <p:ext uri="{D42A27DB-BD31-4B8C-83A1-F6EECF244321}">
                <p14:modId xmlns:p14="http://schemas.microsoft.com/office/powerpoint/2010/main" val="3655477678"/>
              </p:ext>
            </p:extLst>
          </p:nvPr>
        </p:nvGraphicFramePr>
        <p:xfrm>
          <a:off x="825198" y="1492078"/>
          <a:ext cx="7310160" cy="489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CA164D59-6240-2AFA-10E0-4B6D22C4223B}"/>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DA6238A2-F1F0-23EB-1B7D-CF18132BC7DF}"/>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7</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E985800C-FDE5-05A1-81BB-71B317688979}"/>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30CAEB2A-3459-318B-9331-44D29D116CF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9E999C-9946-4A2F-8632-92B5054987A5}"/>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9">
            <a:extLst>
              <a:ext uri="{FF2B5EF4-FFF2-40B4-BE49-F238E27FC236}">
                <a16:creationId xmlns:a16="http://schemas.microsoft.com/office/drawing/2014/main" id="{76C76EB9-3BBB-7698-2460-905B2FAB9652}"/>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E807A5E0-CB23-2BAE-1FB1-1E688827E912}"/>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pic>
        <p:nvPicPr>
          <p:cNvPr id="5" name="Picture 4">
            <a:extLst>
              <a:ext uri="{FF2B5EF4-FFF2-40B4-BE49-F238E27FC236}">
                <a16:creationId xmlns:a16="http://schemas.microsoft.com/office/drawing/2014/main" id="{CCE3327F-15EE-ECDB-5086-7DB73CB757F3}"/>
              </a:ext>
            </a:extLst>
          </p:cNvPr>
          <p:cNvPicPr>
            <a:picLocks noChangeAspect="1"/>
          </p:cNvPicPr>
          <p:nvPr/>
        </p:nvPicPr>
        <p:blipFill>
          <a:blip r:embed="rId8">
            <a:extLst>
              <a:ext uri="{28A0092B-C50C-407E-A947-70E740481C1C}">
                <a14:useLocalDpi xmlns:a14="http://schemas.microsoft.com/office/drawing/2010/main" val="0"/>
              </a:ext>
            </a:extLst>
          </a:blip>
          <a:srcRect l="20447" r="20447"/>
          <a:stretch/>
        </p:blipFill>
        <p:spPr>
          <a:xfrm flipH="1">
            <a:off x="8025849" y="2024573"/>
            <a:ext cx="3991051" cy="4566727"/>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Tree>
    <p:extLst>
      <p:ext uri="{BB962C8B-B14F-4D97-AF65-F5344CB8AC3E}">
        <p14:creationId xmlns:p14="http://schemas.microsoft.com/office/powerpoint/2010/main" val="3159288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41686-DF21-4E5F-CC7C-5317E73F27DE}"/>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AE0040F9-7026-9A01-4326-79E5DAE99D10}"/>
              </a:ext>
            </a:extLst>
          </p:cNvPr>
          <p:cNvGraphicFramePr/>
          <p:nvPr>
            <p:extLst>
              <p:ext uri="{D42A27DB-BD31-4B8C-83A1-F6EECF244321}">
                <p14:modId xmlns:p14="http://schemas.microsoft.com/office/powerpoint/2010/main" val="3618837791"/>
              </p:ext>
            </p:extLst>
          </p:nvPr>
        </p:nvGraphicFramePr>
        <p:xfrm>
          <a:off x="825198" y="1492078"/>
          <a:ext cx="6451902" cy="489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53245765-A484-8A9E-02DA-7E02D135F5AF}"/>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2E25F685-FDD6-E12C-EB77-15015C80167B}"/>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8</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BC724F44-B3BF-5D1C-6E9B-026F8E842A76}"/>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6CD1D177-69E0-C381-A20A-9966D92A6A3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1CD5302-ADFA-8701-08E6-2920E017AD2C}"/>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9">
            <a:extLst>
              <a:ext uri="{FF2B5EF4-FFF2-40B4-BE49-F238E27FC236}">
                <a16:creationId xmlns:a16="http://schemas.microsoft.com/office/drawing/2014/main" id="{3F913AD1-A39F-4365-71EF-735E76918C57}"/>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3BE9BBE7-119E-EA46-0958-A98CA4E229E1}"/>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5" name="Trapezoid 4">
            <a:extLst>
              <a:ext uri="{FF2B5EF4-FFF2-40B4-BE49-F238E27FC236}">
                <a16:creationId xmlns:a16="http://schemas.microsoft.com/office/drawing/2014/main" id="{A82C7EDE-A605-A166-2718-1417E0913F59}"/>
              </a:ext>
            </a:extLst>
          </p:cNvPr>
          <p:cNvSpPr/>
          <p:nvPr/>
        </p:nvSpPr>
        <p:spPr>
          <a:xfrm>
            <a:off x="7391401" y="1331089"/>
            <a:ext cx="4625502" cy="5158608"/>
          </a:xfrm>
          <a:prstGeom prst="trapezoid">
            <a:avLst>
              <a:gd name="adj" fmla="val 10070"/>
            </a:avLst>
          </a:prstGeom>
          <a:blipFill>
            <a:blip r:embed="rId8">
              <a:alphaModFix amt="70000"/>
            </a:blip>
            <a:stretch>
              <a:fillRect/>
            </a:stretch>
          </a:blipFill>
          <a:ln w="762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3285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46E7F-1915-35CF-75E7-53480B6B3F2B}"/>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8596ACBD-88D7-B4AF-9DB6-9030719C4F0F}"/>
              </a:ext>
            </a:extLst>
          </p:cNvPr>
          <p:cNvGraphicFramePr/>
          <p:nvPr>
            <p:extLst>
              <p:ext uri="{D42A27DB-BD31-4B8C-83A1-F6EECF244321}">
                <p14:modId xmlns:p14="http://schemas.microsoft.com/office/powerpoint/2010/main" val="4130503253"/>
              </p:ext>
            </p:extLst>
          </p:nvPr>
        </p:nvGraphicFramePr>
        <p:xfrm>
          <a:off x="825198" y="1492078"/>
          <a:ext cx="6490002" cy="5255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5DB72DC5-22D9-E95A-3531-F4761472DC92}"/>
              </a:ext>
            </a:extLst>
          </p:cNvPr>
          <p:cNvSpPr>
            <a:spLocks noGrp="1"/>
          </p:cNvSpPr>
          <p:nvPr>
            <p:ph type="title"/>
          </p:nvPr>
        </p:nvSpPr>
        <p:spPr>
          <a:xfrm>
            <a:off x="838200" y="136524"/>
            <a:ext cx="10515600" cy="498477"/>
          </a:xfrm>
        </p:spPr>
        <p:txBody>
          <a:bodyPr>
            <a:normAutofit fontScale="90000"/>
          </a:bodyPr>
          <a:lstStyle/>
          <a:p>
            <a:r>
              <a:rPr lang="en-US" b="1" cap="small" dirty="0">
                <a:solidFill>
                  <a:schemeClr val="tx1"/>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1AECC1C5-2FD6-E404-F913-FCB12E7A336D}"/>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9</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F103B822-1EE9-DF1C-EC35-185DFB7B0A94}"/>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AC3D0EF5-81F9-82AC-8F55-10B1234A81E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482F059-F61A-30EB-140B-032CF643C167}"/>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DA82747-35A6-92BA-45C2-5A65FC017033}"/>
              </a:ext>
            </a:extLst>
          </p:cNvPr>
          <p:cNvPicPr>
            <a:picLocks noChangeAspect="1"/>
          </p:cNvPicPr>
          <p:nvPr/>
        </p:nvPicPr>
        <p:blipFill>
          <a:blip r:embed="rId8">
            <a:extLst>
              <a:ext uri="{28A0092B-C50C-407E-A947-70E740481C1C}">
                <a14:useLocalDpi xmlns:a14="http://schemas.microsoft.com/office/drawing/2010/main" val="0"/>
              </a:ext>
            </a:extLst>
          </a:blip>
          <a:srcRect l="24830" r="24830"/>
          <a:stretch/>
        </p:blipFill>
        <p:spPr>
          <a:xfrm>
            <a:off x="7575887" y="1359309"/>
            <a:ext cx="4559853" cy="5095265"/>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C13A2CA5-34CF-7A75-4235-B6D9FB6BBC19}"/>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A2CC6A25-6EF9-6421-4BE9-ECB4AFEA1DD4}"/>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Tree>
    <p:extLst>
      <p:ext uri="{BB962C8B-B14F-4D97-AF65-F5344CB8AC3E}">
        <p14:creationId xmlns:p14="http://schemas.microsoft.com/office/powerpoint/2010/main" val="2598169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86D88-CAE4-00A4-9947-47EE6728A059}"/>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C6216FD7-75A2-BE07-72D8-1CC4B8B77952}"/>
              </a:ext>
            </a:extLst>
          </p:cNvPr>
          <p:cNvGraphicFramePr/>
          <p:nvPr>
            <p:extLst>
              <p:ext uri="{D42A27DB-BD31-4B8C-83A1-F6EECF244321}">
                <p14:modId xmlns:p14="http://schemas.microsoft.com/office/powerpoint/2010/main" val="2167277249"/>
              </p:ext>
            </p:extLst>
          </p:nvPr>
        </p:nvGraphicFramePr>
        <p:xfrm>
          <a:off x="5715000" y="1328487"/>
          <a:ext cx="6270144" cy="4892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940C22D4-4D5B-46E7-6EC4-5E67CD11EE7A}"/>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41E41162-3F6F-485C-F819-9CCD4C9BF9B7}"/>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10</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75EB49CA-E6DA-3A59-BFAB-28D6DE9BAFAC}"/>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890E9428-A6E3-11EE-E10D-7B45ED672376}"/>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A9660F2-D4C5-9A0E-F3CB-1343D5DFC6C5}"/>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F6B37A5-932B-D2F1-44C1-A65E24F3E58D}"/>
              </a:ext>
            </a:extLst>
          </p:cNvPr>
          <p:cNvPicPr>
            <a:picLocks noChangeAspect="1"/>
          </p:cNvPicPr>
          <p:nvPr/>
        </p:nvPicPr>
        <p:blipFill>
          <a:blip r:embed="rId8">
            <a:extLst>
              <a:ext uri="{28A0092B-C50C-407E-A947-70E740481C1C}">
                <a14:useLocalDpi xmlns:a14="http://schemas.microsoft.com/office/drawing/2010/main" val="0"/>
              </a:ext>
            </a:extLst>
          </a:blip>
          <a:srcRect l="23832" r="23832"/>
          <a:stretch/>
        </p:blipFill>
        <p:spPr>
          <a:xfrm>
            <a:off x="479896" y="1330576"/>
            <a:ext cx="5040398" cy="5417257"/>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64D8061D-D80C-2C03-D26E-FBC68504C2E4}"/>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2328BB14-DA34-F6C9-5798-DB447C09D30E}"/>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Tree>
    <p:extLst>
      <p:ext uri="{BB962C8B-B14F-4D97-AF65-F5344CB8AC3E}">
        <p14:creationId xmlns:p14="http://schemas.microsoft.com/office/powerpoint/2010/main" val="14986131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A83AD-2D4F-A790-DD1A-65692E976FBA}"/>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04A40D42-590D-B6A1-F5D6-B3949DD63F3E}"/>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97FDE319-774E-2776-9EDD-AC6673F2CFA8}"/>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11</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CC154091-27E4-94BB-A187-9B54F23779C3}"/>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0B13B7AE-7E21-1C6A-2D53-D1B5CF37A5D9}"/>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825A3F-2386-C8F9-66FA-25B078CF656A}"/>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27CB69B-C186-58C5-E41C-2D1BB49D0BCC}"/>
              </a:ext>
            </a:extLst>
          </p:cNvPr>
          <p:cNvPicPr>
            <a:picLocks noChangeAspect="1"/>
          </p:cNvPicPr>
          <p:nvPr/>
        </p:nvPicPr>
        <p:blipFill>
          <a:blip r:embed="rId3">
            <a:extLst>
              <a:ext uri="{28A0092B-C50C-407E-A947-70E740481C1C}">
                <a14:useLocalDpi xmlns:a14="http://schemas.microsoft.com/office/drawing/2010/main" val="0"/>
              </a:ext>
            </a:extLst>
          </a:blip>
          <a:srcRect l="23832" r="23832"/>
          <a:stretch/>
        </p:blipFill>
        <p:spPr>
          <a:xfrm>
            <a:off x="479896" y="1330577"/>
            <a:ext cx="4626350" cy="4972252"/>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283B735A-A7CA-3307-84C0-6F78E4B462A1}"/>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B223DA03-1593-0DAD-9485-0B3345DD9DD9}"/>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6" name="TextBox 5">
            <a:extLst>
              <a:ext uri="{FF2B5EF4-FFF2-40B4-BE49-F238E27FC236}">
                <a16:creationId xmlns:a16="http://schemas.microsoft.com/office/drawing/2014/main" id="{AA39782A-AB6B-BA85-FD25-D4C07030FD95}"/>
              </a:ext>
            </a:extLst>
          </p:cNvPr>
          <p:cNvSpPr txBox="1"/>
          <p:nvPr/>
        </p:nvSpPr>
        <p:spPr>
          <a:xfrm>
            <a:off x="5106247" y="1167495"/>
            <a:ext cx="6829958" cy="5386090"/>
          </a:xfrm>
          <a:prstGeom prst="rect">
            <a:avLst/>
          </a:prstGeom>
          <a:noFill/>
        </p:spPr>
        <p:txBody>
          <a:bodyPr wrap="square">
            <a:spAutoFit/>
          </a:bodyPr>
          <a:lstStyle/>
          <a:p>
            <a:r>
              <a:rPr lang="en-US" sz="2400" b="1" kern="1200" dirty="0">
                <a:solidFill>
                  <a:srgbClr val="002060"/>
                </a:solidFill>
                <a:effectLst/>
                <a:latin typeface="+mn-lt"/>
                <a:ea typeface="+mn-ea"/>
                <a:cs typeface="+mn-cs"/>
              </a:rPr>
              <a:t>In the four previous slides show that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God called Amos from ordinary labor </a:t>
            </a:r>
            <a:r>
              <a:rPr lang="en-US" sz="2400" b="1" kern="1200" dirty="0">
                <a:solidFill>
                  <a:srgbClr val="002060"/>
                </a:solidFill>
                <a:effectLst/>
                <a:latin typeface="+mn-lt"/>
                <a:ea typeface="+mn-ea"/>
                <a:cs typeface="+mn-cs"/>
              </a:rPr>
              <a:t>into prophetic ministry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during a time of spiritual corruption. </a:t>
            </a:r>
            <a:r>
              <a:rPr lang="en-US" sz="2400" b="1" kern="1200" dirty="0">
                <a:solidFill>
                  <a:srgbClr val="002060"/>
                </a:solidFill>
                <a:effectLst/>
                <a:latin typeface="+mn-lt"/>
                <a:ea typeface="+mn-ea"/>
                <a:cs typeface="+mn-cs"/>
              </a:rPr>
              <a:t>Israel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was prosperous but rebellious. </a:t>
            </a:r>
            <a:r>
              <a:rPr lang="en-US" sz="2400" b="1" kern="1200" dirty="0">
                <a:solidFill>
                  <a:srgbClr val="002060"/>
                </a:solidFill>
                <a:effectLst/>
                <a:latin typeface="+mn-lt"/>
                <a:ea typeface="+mn-ea"/>
                <a:cs typeface="+mn-cs"/>
              </a:rPr>
              <a:t>The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people rejected holiness, followed false worship, and resisted the messengers God sent to warn them. </a:t>
            </a:r>
            <a:r>
              <a:rPr lang="en-US" sz="2400" b="1" kern="1200" dirty="0">
                <a:solidFill>
                  <a:srgbClr val="002060"/>
                </a:solidFill>
                <a:effectLst/>
                <a:latin typeface="+mn-lt"/>
                <a:ea typeface="+mn-ea"/>
                <a:cs typeface="+mn-cs"/>
              </a:rPr>
              <a:t>Amos may not have had religious status, but he had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SOMETHING GREATER: THE WORD OF THE LORD.</a:t>
            </a:r>
            <a:endParaRPr lang="en-US" sz="800" b="1" u="sng" kern="1200" dirty="0">
              <a:solidFill>
                <a:srgbClr val="002060"/>
              </a:solidFill>
              <a:effectLst>
                <a:outerShdw blurRad="38100" dist="38100" dir="2700000" algn="tl">
                  <a:srgbClr val="000000">
                    <a:alpha val="43137"/>
                  </a:srgbClr>
                </a:outerShdw>
              </a:effectLst>
              <a:latin typeface="+mn-lt"/>
              <a:ea typeface="+mn-ea"/>
              <a:cs typeface="+mn-cs"/>
            </a:endParaRPr>
          </a:p>
          <a:p>
            <a:endParaRPr lang="en-US" sz="800" kern="1200" dirty="0">
              <a:solidFill>
                <a:srgbClr val="002060"/>
              </a:solidFill>
              <a:effectLst/>
              <a:latin typeface="+mn-lt"/>
              <a:ea typeface="+mn-ea"/>
              <a:cs typeface="+mn-cs"/>
            </a:endParaRPr>
          </a:p>
          <a:p>
            <a:r>
              <a:rPr lang="en-US" sz="2400" b="1" kern="1200" dirty="0">
                <a:solidFill>
                  <a:srgbClr val="002060"/>
                </a:solidFill>
                <a:effectLst/>
                <a:latin typeface="+mn-lt"/>
                <a:ea typeface="+mn-ea"/>
                <a:cs typeface="+mn-cs"/>
              </a:rPr>
              <a:t>God can call ordinary people to speak His truth, and His people must be willing to hear correction, reject false worship, pursue holiness, and obey the Lord.</a:t>
            </a:r>
            <a:endParaRPr lang="en-US" sz="2400" dirty="0">
              <a:solidFill>
                <a:srgbClr val="002060"/>
              </a:solidFill>
            </a:endParaRPr>
          </a:p>
        </p:txBody>
      </p:sp>
    </p:spTree>
    <p:extLst>
      <p:ext uri="{BB962C8B-B14F-4D97-AF65-F5344CB8AC3E}">
        <p14:creationId xmlns:p14="http://schemas.microsoft.com/office/powerpoint/2010/main" val="1173778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124A2-7B71-2434-A2B4-A63258E3B828}"/>
            </a:ext>
          </a:extLst>
        </p:cNvPr>
        <p:cNvGrpSpPr/>
        <p:nvPr/>
      </p:nvGrpSpPr>
      <p:grpSpPr>
        <a:xfrm>
          <a:off x="0" y="0"/>
          <a:ext cx="0" cy="0"/>
          <a:chOff x="0" y="0"/>
          <a:chExt cx="0" cy="0"/>
        </a:xfrm>
      </p:grpSpPr>
      <p:pic>
        <p:nvPicPr>
          <p:cNvPr id="2" name="Image 0" descr="/mnt/data/wide_cinematic_historical_fantasy_scene_in_a_dusty_batch_4.png">
            <a:extLst>
              <a:ext uri="{FF2B5EF4-FFF2-40B4-BE49-F238E27FC236}">
                <a16:creationId xmlns:a16="http://schemas.microsoft.com/office/drawing/2014/main" id="{0BB6925E-A57B-097B-E057-9EAD07245FCD}"/>
              </a:ext>
            </a:extLst>
          </p:cNvPr>
          <p:cNvPicPr>
            <a:picLocks noChangeAspect="1"/>
          </p:cNvPicPr>
          <p:nvPr/>
        </p:nvPicPr>
        <p:blipFill>
          <a:blip r:embed="rId3">
            <a:alphaModFix amt="70000"/>
          </a:blip>
          <a:srcRect t="25" b="25"/>
          <a:stretch/>
        </p:blipFill>
        <p:spPr>
          <a:xfrm>
            <a:off x="0" y="0"/>
            <a:ext cx="12191695" cy="6858000"/>
          </a:xfrm>
          <a:prstGeom prst="rect">
            <a:avLst/>
          </a:prstGeom>
        </p:spPr>
      </p:pic>
      <p:sp>
        <p:nvSpPr>
          <p:cNvPr id="3" name="Title 1">
            <a:extLst>
              <a:ext uri="{FF2B5EF4-FFF2-40B4-BE49-F238E27FC236}">
                <a16:creationId xmlns:a16="http://schemas.microsoft.com/office/drawing/2014/main" id="{81A7826B-1266-0C0A-601F-38CA005D4B7A}"/>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 Shepherd Called to Speak - Amos 1:1; 2:11–12; 3:7–8 KJV</a:t>
            </a:r>
          </a:p>
        </p:txBody>
      </p:sp>
      <p:sp>
        <p:nvSpPr>
          <p:cNvPr id="4" name="Content Placeholder 2">
            <a:extLst>
              <a:ext uri="{FF2B5EF4-FFF2-40B4-BE49-F238E27FC236}">
                <a16:creationId xmlns:a16="http://schemas.microsoft.com/office/drawing/2014/main" id="{D241AE15-6845-CABA-A8AF-076942CCF290}"/>
              </a:ext>
            </a:extLst>
          </p:cNvPr>
          <p:cNvSpPr txBox="1">
            <a:spLocks/>
          </p:cNvSpPr>
          <p:nvPr/>
        </p:nvSpPr>
        <p:spPr>
          <a:xfrm>
            <a:off x="564510" y="927955"/>
            <a:ext cx="7310248"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 The words of Amos, who was among the </a:t>
            </a:r>
            <a:r>
              <a:rPr lang="en-US" b="1" dirty="0" err="1">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herdmen</a:t>
            </a: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of Tekoa, which he saw concerning Israel in the days of Uzziah king of Judah, and in the days of Jeroboam the son of Joash king of Israel, two years before the earthquake.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  .  .  .  .  .  .  .  .  .  .  .  .  .  .  .  .  .  .  .  .  .  .  .  .  .  .  .  .  .  .  .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11 And I raised up of your sons for prophets, and of your young men for Nazarites.  Is it not even thus, O ye children of Israel? saith the Lord.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12 But ye gave the Nazarites wine to drink; and commanded the prophets, saying, Prophesy not.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  .  .  .  .  .  .  .  .  .  .  .  .  .  .  .  .  .  .  .  .  .  .  .  .  .  .  .  .  .  .  .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7 Surely the Lord God will do nothing, but he </a:t>
            </a:r>
            <a:r>
              <a:rPr lang="en-US" b="1" dirty="0" err="1">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revealeth</a:t>
            </a: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his secret unto his servants the prophets.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8 The lion hath roared, who will not fear? the Lord God hath spoken, who can but prophesy?</a:t>
            </a:r>
          </a:p>
        </p:txBody>
      </p:sp>
      <p:sp>
        <p:nvSpPr>
          <p:cNvPr id="5" name="Content Placeholder 2">
            <a:extLst>
              <a:ext uri="{FF2B5EF4-FFF2-40B4-BE49-F238E27FC236}">
                <a16:creationId xmlns:a16="http://schemas.microsoft.com/office/drawing/2014/main" id="{8BD53CD3-2118-ACA2-5B00-D5978318E831}"/>
              </a:ext>
            </a:extLst>
          </p:cNvPr>
          <p:cNvSpPr txBox="1">
            <a:spLocks/>
          </p:cNvSpPr>
          <p:nvPr/>
        </p:nvSpPr>
        <p:spPr>
          <a:xfrm>
            <a:off x="7952405" y="817790"/>
            <a:ext cx="4036967"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is someone who lives and works outside of Jerusalem, but he received visions from God.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Even though he comes from Judah, God sends a message about the northern kingdom of Israel.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Israel has rejected prophets and prevented people from fulfilling priestly vows.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God is jealously protecting His own reputation by revealing His plans to prophets.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will go and deliver his warning to Israel. </a:t>
            </a:r>
          </a:p>
        </p:txBody>
      </p:sp>
      <p:cxnSp>
        <p:nvCxnSpPr>
          <p:cNvPr id="11" name="Straight Connector 10">
            <a:extLst>
              <a:ext uri="{FF2B5EF4-FFF2-40B4-BE49-F238E27FC236}">
                <a16:creationId xmlns:a16="http://schemas.microsoft.com/office/drawing/2014/main" id="{84017187-F4C2-03C6-10A9-211F7E292739}"/>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E7915D2D-FC71-9364-2620-E5352BE1A7E8}"/>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66C800DF-B3B6-0DAD-8846-B382F2825DAF}"/>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6F1247-BDA2-53F0-8D5B-471F47ED783F}"/>
              </a:ext>
            </a:extLst>
          </p:cNvPr>
          <p:cNvCxnSpPr>
            <a:cxnSpLocks/>
          </p:cNvCxnSpPr>
          <p:nvPr/>
        </p:nvCxnSpPr>
        <p:spPr>
          <a:xfrm rot="16200000">
            <a:off x="4737051"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F43612D0-E38D-13A8-9F5B-C25232BC6126}"/>
              </a:ext>
            </a:extLst>
          </p:cNvPr>
          <p:cNvSpPr txBox="1">
            <a:spLocks/>
          </p:cNvSpPr>
          <p:nvPr/>
        </p:nvSpPr>
        <p:spPr>
          <a:xfrm>
            <a:off x="9204620" y="6217701"/>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12</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2807691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E54E7-3DF8-F38E-6E5F-1B31389522BE}"/>
            </a:ext>
          </a:extLst>
        </p:cNvPr>
        <p:cNvGrpSpPr/>
        <p:nvPr/>
      </p:nvGrpSpPr>
      <p:grpSpPr>
        <a:xfrm>
          <a:off x="0" y="0"/>
          <a:ext cx="0" cy="0"/>
          <a:chOff x="0" y="0"/>
          <a:chExt cx="0" cy="0"/>
        </a:xfrm>
      </p:grpSpPr>
      <p:pic>
        <p:nvPicPr>
          <p:cNvPr id="2" name="Image 0" descr="/mnt/data/a_highly_detailed_cinematic_historical_scene_in_a_batch_5.png">
            <a:extLst>
              <a:ext uri="{FF2B5EF4-FFF2-40B4-BE49-F238E27FC236}">
                <a16:creationId xmlns:a16="http://schemas.microsoft.com/office/drawing/2014/main" id="{45A29B26-5EA7-AD7A-4AFD-4D3876738475}"/>
              </a:ext>
            </a:extLst>
          </p:cNvPr>
          <p:cNvPicPr>
            <a:picLocks noChangeAspect="1"/>
          </p:cNvPicPr>
          <p:nvPr/>
        </p:nvPicPr>
        <p:blipFill>
          <a:blip r:embed="rId3">
            <a:alphaModFix amt="70000"/>
          </a:blip>
          <a:srcRect t="25" b="25"/>
          <a:stretch/>
        </p:blipFill>
        <p:spPr>
          <a:xfrm>
            <a:off x="0" y="13008"/>
            <a:ext cx="12191695" cy="6858000"/>
          </a:xfrm>
          <a:prstGeom prst="rect">
            <a:avLst/>
          </a:prstGeom>
        </p:spPr>
      </p:pic>
      <p:sp>
        <p:nvSpPr>
          <p:cNvPr id="3" name="Title 1">
            <a:extLst>
              <a:ext uri="{FF2B5EF4-FFF2-40B4-BE49-F238E27FC236}">
                <a16:creationId xmlns:a16="http://schemas.microsoft.com/office/drawing/2014/main" id="{2FDEE74D-AF2C-B6F4-C8BF-2ECC391E2F28}"/>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Message Received and Rejected - Amos 7:10–15 KJV</a:t>
            </a:r>
          </a:p>
        </p:txBody>
      </p:sp>
      <p:sp>
        <p:nvSpPr>
          <p:cNvPr id="4" name="Content Placeholder 2">
            <a:extLst>
              <a:ext uri="{FF2B5EF4-FFF2-40B4-BE49-F238E27FC236}">
                <a16:creationId xmlns:a16="http://schemas.microsoft.com/office/drawing/2014/main" id="{539680EE-97B3-910C-0E7D-869575EB14BE}"/>
              </a:ext>
            </a:extLst>
          </p:cNvPr>
          <p:cNvSpPr txBox="1">
            <a:spLocks/>
          </p:cNvSpPr>
          <p:nvPr/>
        </p:nvSpPr>
        <p:spPr>
          <a:xfrm>
            <a:off x="564509" y="927955"/>
            <a:ext cx="7490917"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10 Then Amaziah the priest of Bethel sent to Jeroboam king of Israel, saying, Amos hath conspired against thee in the midst of the house of Israel: the land is not able to bear all his words.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11 For thus Amos saith, Jeroboam shall die by the sword, and Israel shall surely be led away captive out of their own land.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12 Also Amaziah said unto Amos, O thou seer, go, flee thee away into the land of Judah, and there eat bread, and prophesy there: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13 But prophesy not again any more at Bethel: for it is the king’s chapel, and it is the king’s court.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14 Then answered Amos, and said to Amaziah, I was no prophet, neither was I a prophet’s son; but I was an </a:t>
            </a:r>
            <a:r>
              <a:rPr lang="en-US" sz="2200" b="1" dirty="0" err="1">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herdman</a:t>
            </a: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and a gatherer of </a:t>
            </a:r>
            <a:r>
              <a:rPr lang="en-US" sz="2200" b="1" dirty="0" err="1">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sycomore</a:t>
            </a: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fruit: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15 And the Lord took me as I followed the flock, and the Lord said unto me, Go, prophesy unto my people Israel. </a:t>
            </a:r>
          </a:p>
        </p:txBody>
      </p:sp>
      <p:sp>
        <p:nvSpPr>
          <p:cNvPr id="5" name="Content Placeholder 2">
            <a:extLst>
              <a:ext uri="{FF2B5EF4-FFF2-40B4-BE49-F238E27FC236}">
                <a16:creationId xmlns:a16="http://schemas.microsoft.com/office/drawing/2014/main" id="{C57F603F-8E34-9925-DA7A-CE243BCBE4BA}"/>
              </a:ext>
            </a:extLst>
          </p:cNvPr>
          <p:cNvSpPr txBox="1">
            <a:spLocks/>
          </p:cNvSpPr>
          <p:nvPr/>
        </p:nvSpPr>
        <p:spPr>
          <a:xfrm>
            <a:off x="8164289" y="927957"/>
            <a:ext cx="3747435"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Now Amos is in the middle of his prophetic ministry, in the shrine at Bethel.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 is proclaiming a harsh judgment, upon Israel’s king and priests.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Like all prophetic messages of judgment, people who hear have an opportunity to repent or to flee.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But the priest Amaziah tells the king of Amos’s supposed treachery.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 tells Amos to go back where he came from, back to Judah.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retells the origin of his prophetic ministry.  He does not come from a family of prophets; he was simply called by God to go. </a:t>
            </a:r>
          </a:p>
        </p:txBody>
      </p:sp>
      <p:cxnSp>
        <p:nvCxnSpPr>
          <p:cNvPr id="11" name="Straight Connector 10">
            <a:extLst>
              <a:ext uri="{FF2B5EF4-FFF2-40B4-BE49-F238E27FC236}">
                <a16:creationId xmlns:a16="http://schemas.microsoft.com/office/drawing/2014/main" id="{001BFC29-C553-F606-4D7A-5416A9303733}"/>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51F22A26-0EBD-FD0B-108C-C7FF530E197F}"/>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26508DCC-A47E-94B4-2AC5-2B70C952B52D}"/>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38B4565-4405-413D-4563-6CE406767079}"/>
              </a:ext>
            </a:extLst>
          </p:cNvPr>
          <p:cNvCxnSpPr>
            <a:cxnSpLocks/>
          </p:cNvCxnSpPr>
          <p:nvPr/>
        </p:nvCxnSpPr>
        <p:spPr>
          <a:xfrm rot="16200000">
            <a:off x="4998315"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6FDEBD90-E516-4205-954D-E0B96FE71FAB}"/>
              </a:ext>
            </a:extLst>
          </p:cNvPr>
          <p:cNvSpPr txBox="1">
            <a:spLocks/>
          </p:cNvSpPr>
          <p:nvPr/>
        </p:nvSpPr>
        <p:spPr>
          <a:xfrm>
            <a:off x="9388660" y="6502206"/>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13</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446523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5FA43-F7C2-6183-EE6B-DD162A1F27BB}"/>
            </a:ext>
          </a:extLst>
        </p:cNvPr>
        <p:cNvGrpSpPr/>
        <p:nvPr/>
      </p:nvGrpSpPr>
      <p:grpSpPr>
        <a:xfrm>
          <a:off x="0" y="0"/>
          <a:ext cx="0" cy="0"/>
          <a:chOff x="0" y="0"/>
          <a:chExt cx="0" cy="0"/>
        </a:xfrm>
      </p:grpSpPr>
      <p:pic>
        <p:nvPicPr>
          <p:cNvPr id="11" name="Picture 10"/>
          <p:cNvPicPr>
            <a:picLocks noChangeAspect="1"/>
          </p:cNvPicPr>
          <p:nvPr/>
        </p:nvPicPr>
        <p:blipFill>
          <a:blip r:embed="rId3">
            <a:alphaModFix amt="70000"/>
            <a:extLst>
              <a:ext uri="{28A0092B-C50C-407E-A947-70E740481C1C}">
                <a14:useLocalDpi xmlns:a14="http://schemas.microsoft.com/office/drawing/2010/main" val="0"/>
              </a:ext>
            </a:extLst>
          </a:blip>
          <a:srcRect/>
          <a:stretch/>
        </p:blipFill>
        <p:spPr>
          <a:xfrm>
            <a:off x="0" y="0"/>
            <a:ext cx="12192000" cy="6857999"/>
          </a:xfrm>
          <a:prstGeom prst="rect">
            <a:avLst/>
          </a:prstGeom>
        </p:spPr>
      </p:pic>
      <p:sp>
        <p:nvSpPr>
          <p:cNvPr id="3" name="Content Placeholder 2">
            <a:extLst>
              <a:ext uri="{FF2B5EF4-FFF2-40B4-BE49-F238E27FC236}">
                <a16:creationId xmlns:a16="http://schemas.microsoft.com/office/drawing/2014/main" id="{C35B9C92-2D21-41EC-AD63-68FEADD50950}"/>
              </a:ext>
            </a:extLst>
          </p:cNvPr>
          <p:cNvSpPr>
            <a:spLocks noGrp="1"/>
          </p:cNvSpPr>
          <p:nvPr>
            <p:ph idx="1"/>
          </p:nvPr>
        </p:nvSpPr>
        <p:spPr>
          <a:xfrm>
            <a:off x="1358613" y="1539807"/>
            <a:ext cx="10181496" cy="4648075"/>
          </a:xfrm>
          <a:solidFill>
            <a:schemeClr val="tx1">
              <a:lumMod val="75000"/>
              <a:alpha val="20000"/>
            </a:schemeClr>
          </a:solidFill>
        </p:spPr>
        <p:txBody>
          <a:bodyPr>
            <a:noAutofit/>
          </a:bodyPr>
          <a:lstStyle/>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Amos 3:7 makes a bold statement: God “does nothing without revealing his plan to his servants the prophets. ” This statement is rhetorical, a way for Amos to claim that the calamity coming upon Israel was preventable, at least at first.  But we might also wonder, Don’t some of God’s plans remain mysterious to us? That was even discussed in previous lessons this quarter!</a:t>
            </a:r>
            <a:endPar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endParaRPr>
          </a:p>
          <a:p>
            <a:pPr marL="0" indent="0">
              <a:lnSpc>
                <a:spcPct val="107000"/>
              </a:lnSpc>
              <a:spcBef>
                <a:spcPts val="0"/>
              </a:spcBef>
              <a:spcAft>
                <a:spcPts val="0"/>
              </a:spcAft>
              <a:buNone/>
            </a:pPr>
            <a:r>
              <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 </a:t>
            </a:r>
          </a:p>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At the highest level, the plan of God is revealed for us to see.  Ephesians 3:4–5 describes the “mystery of Christ, which was not made known to people in other generations as it has now been revealed by the Spirit to God’s holy apostles and prophets. ” And in 1 Corinthians 2:6–8, Paul describes the wisdom of God that is now declared— God’s plan to reconcile all things through Jesus.  We know the end of the story, the redemption of heaven and earth and God’s plan to dwell with His people (Rev.  21:1–4). </a:t>
            </a:r>
            <a:endPar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endParaRPr>
          </a:p>
          <a:p>
            <a:pPr marL="0" indent="0">
              <a:lnSpc>
                <a:spcPct val="107000"/>
              </a:lnSpc>
              <a:spcBef>
                <a:spcPts val="0"/>
              </a:spcBef>
              <a:spcAft>
                <a:spcPts val="0"/>
              </a:spcAft>
              <a:buNone/>
            </a:pPr>
            <a:r>
              <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 </a:t>
            </a:r>
          </a:p>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Even though the ultimate plan of salvation is firmly in God’s hands, we remain limited by what we can see (1 Cor.  13:12).  God knows us completely, and God has the future under control.  But we don’t know everything there is to know about God. </a:t>
            </a:r>
          </a:p>
        </p:txBody>
      </p:sp>
      <p:sp>
        <p:nvSpPr>
          <p:cNvPr id="4" name="TextBox 3">
            <a:extLst>
              <a:ext uri="{FF2B5EF4-FFF2-40B4-BE49-F238E27FC236}">
                <a16:creationId xmlns:a16="http://schemas.microsoft.com/office/drawing/2014/main" id="{642CEFB4-D053-89DE-9B0D-96D14F04B902}"/>
              </a:ext>
            </a:extLst>
          </p:cNvPr>
          <p:cNvSpPr txBox="1"/>
          <p:nvPr/>
        </p:nvSpPr>
        <p:spPr>
          <a:xfrm>
            <a:off x="797291" y="85823"/>
            <a:ext cx="4418409" cy="611706"/>
          </a:xfrm>
          <a:prstGeom prst="rect">
            <a:avLst/>
          </a:prstGeom>
          <a:solidFill>
            <a:srgbClr val="002060"/>
          </a:solidFill>
        </p:spPr>
        <p:txBody>
          <a:bodyPr wrap="square" rtlCol="0">
            <a:spAutoFit/>
          </a:bodyPr>
          <a:lstStyle/>
          <a:p>
            <a:pPr algn="l"/>
            <a:r>
              <a:rPr lang="en-US" sz="3375" b="1" dirty="0">
                <a:latin typeface="Gotham Medium" panose="02000604030000020004" pitchFamily="2" charset="0"/>
              </a:rPr>
              <a:t>One Bible, One Story</a:t>
            </a:r>
          </a:p>
        </p:txBody>
      </p:sp>
      <p:cxnSp>
        <p:nvCxnSpPr>
          <p:cNvPr id="5" name="Straight Connector 4">
            <a:extLst>
              <a:ext uri="{FF2B5EF4-FFF2-40B4-BE49-F238E27FC236}">
                <a16:creationId xmlns:a16="http://schemas.microsoft.com/office/drawing/2014/main" id="{9FCF8912-3EA7-807F-E173-A8F6CA7DBD32}"/>
              </a:ext>
            </a:extLst>
          </p:cNvPr>
          <p:cNvCxnSpPr>
            <a:cxnSpLocks/>
          </p:cNvCxnSpPr>
          <p:nvPr/>
        </p:nvCxnSpPr>
        <p:spPr>
          <a:xfrm>
            <a:off x="89718" y="670118"/>
            <a:ext cx="11601539" cy="27411"/>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2">
            <a:extLst>
              <a:ext uri="{FF2B5EF4-FFF2-40B4-BE49-F238E27FC236}">
                <a16:creationId xmlns:a16="http://schemas.microsoft.com/office/drawing/2014/main" id="{76DB3D7E-2483-3005-5677-C3F73D629734}"/>
              </a:ext>
            </a:extLst>
          </p:cNvPr>
          <p:cNvSpPr>
            <a:spLocks noChangeArrowheads="1"/>
          </p:cNvSpPr>
          <p:nvPr/>
        </p:nvSpPr>
        <p:spPr bwMode="auto">
          <a:xfrm>
            <a:off x="1524000" y="30876"/>
            <a:ext cx="129908" cy="259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4294" tIns="32147" rIns="64294" bIns="32147" numCol="1" anchor="ctr" anchorCtr="0" compatLnSpc="1">
            <a:prstTxWarp prst="textNoShape">
              <a:avLst/>
            </a:prstTxWarp>
            <a:spAutoFit/>
          </a:bodyPr>
          <a:lstStyle/>
          <a:p>
            <a:endParaRPr lang="en-US" sz="1266"/>
          </a:p>
        </p:txBody>
      </p:sp>
      <p:sp>
        <p:nvSpPr>
          <p:cNvPr id="10" name="Rectangle: Rounded Corners 9">
            <a:extLst>
              <a:ext uri="{FF2B5EF4-FFF2-40B4-BE49-F238E27FC236}">
                <a16:creationId xmlns:a16="http://schemas.microsoft.com/office/drawing/2014/main" id="{8F634EEA-2265-DB5D-35A1-9991BA0E532F}"/>
              </a:ext>
            </a:extLst>
          </p:cNvPr>
          <p:cNvSpPr/>
          <p:nvPr/>
        </p:nvSpPr>
        <p:spPr>
          <a:xfrm>
            <a:off x="2089483" y="813807"/>
            <a:ext cx="5095087" cy="415079"/>
          </a:xfrm>
          <a:prstGeom prst="roundRect">
            <a:avLst/>
          </a:prstGeom>
          <a:solidFill>
            <a:schemeClr val="tx1">
              <a:alpha val="50000"/>
            </a:schemeClr>
          </a:solid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a:r>
              <a:rPr lang="en-US" sz="1969" b="1" u="heavy" cap="small" dirty="0">
                <a:solidFill>
                  <a:srgbClr val="002060"/>
                </a:solidFill>
                <a:latin typeface="Gotham Medium" panose="02000604030000020004"/>
                <a:ea typeface="Helvetica Neue"/>
                <a:cs typeface="Helvetica Neue"/>
                <a:sym typeface="Helvetica Neue"/>
              </a:rPr>
              <a:t>God’s Plans: Both Mysterious and Revealed</a:t>
            </a:r>
          </a:p>
        </p:txBody>
      </p:sp>
      <p:sp>
        <p:nvSpPr>
          <p:cNvPr id="2" name="Footer Placeholder 9">
            <a:extLst>
              <a:ext uri="{FF2B5EF4-FFF2-40B4-BE49-F238E27FC236}">
                <a16:creationId xmlns:a16="http://schemas.microsoft.com/office/drawing/2014/main" id="{BBE1F3AA-C9D7-9CDE-0A08-53A50B0F2E7B}"/>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B9FAD6B2-E946-215F-9FA8-B039DE94C1A4}"/>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2">
            <a:extLst>
              <a:ext uri="{FF2B5EF4-FFF2-40B4-BE49-F238E27FC236}">
                <a16:creationId xmlns:a16="http://schemas.microsoft.com/office/drawing/2014/main" id="{B39B60F1-E04C-BC9E-E5FA-F3A9C6E3C8C3}"/>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8" name="Slide Number Placeholder 2">
            <a:extLst>
              <a:ext uri="{FF2B5EF4-FFF2-40B4-BE49-F238E27FC236}">
                <a16:creationId xmlns:a16="http://schemas.microsoft.com/office/drawing/2014/main" id="{C8A9B122-7096-E8B5-07D7-B28DAE7D8567}"/>
              </a:ext>
            </a:extLst>
          </p:cNvPr>
          <p:cNvSpPr txBox="1">
            <a:spLocks/>
          </p:cNvSpPr>
          <p:nvPr/>
        </p:nvSpPr>
        <p:spPr>
          <a:xfrm>
            <a:off x="11343900" y="6180779"/>
            <a:ext cx="479799" cy="384299"/>
          </a:xfrm>
          <a:prstGeom prst="rect">
            <a:avLst/>
          </a:prstGeom>
          <a:noFill/>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z="1687" b="1">
                <a:effectLst>
                  <a:outerShdw blurRad="38100" dist="38100" dir="2700000" algn="tl">
                    <a:srgbClr val="000000">
                      <a:alpha val="43137"/>
                    </a:srgbClr>
                  </a:outerShdw>
                </a:effectLst>
                <a:latin typeface="Arial Black" panose="020B0A04020102020204" pitchFamily="34" charset="0"/>
              </a:rPr>
              <a:pPr/>
              <a:t>14</a:t>
            </a:fld>
            <a:endParaRPr lang="en-US" sz="1687" b="1">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218498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D653B91-CA79-309E-20E9-1E82F3788D15}"/>
              </a:ext>
            </a:extLst>
          </p:cNvPr>
          <p:cNvSpPr/>
          <p:nvPr/>
        </p:nvSpPr>
        <p:spPr>
          <a:xfrm>
            <a:off x="832139" y="912138"/>
            <a:ext cx="11160477" cy="6006516"/>
          </a:xfrm>
          <a:prstGeom prst="rect">
            <a:avLst/>
          </a:prstGeom>
          <a:blipFill>
            <a:blip r:embed="rId3">
              <a:alphaModFix amt="70000"/>
            </a:blip>
            <a:stretch>
              <a:fillRect/>
            </a:stretch>
          </a:blip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sz="24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Called to Truth</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By all appearances, Amos was a successful shepherd and cultivator of the soil who wasn’t looking to become a prophet.  Yet God sent him away from his homeland of Judah to the northern kingdom of Israel with a message of judgment.  It isn’t a recipe for outward success.  While his warnings went unheeded, they did not go unheard—even the king’s servants could not ignore this Judean shepherd.  The king and his priesthood were unwilling to change; they wished Amos would disappear.</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One important caveat is that we don’t understand the full impact of Amos’s words for the people who heard them.  Long after Amos died, the nation of Judah would also come to understand the exile of Israel as a sign that God does not turn away from sin and injustice.  God applies the same standards to all.</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Another message is that God empowers the people whom He sends.  God continues to call people today.  Jesus said, “Whoever believes in me will do the works I have been doing, and they will do even greater things than these” (John 14:12).  And Paul agrees that everyone saved by Christ is “created in Christ Jesus to do good works, which God prepared in advance for us to do” (Eph.  2:10).</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Every believer is a messenger for truth, no matter the context.  It could be through a prophetic or evangelism ministry, but messengers come in all kinds of forms.  In Romans 12:4–8 Paul lists spiritual gifts that are distributed among believers.  But “sharing the truth in love” is not a spiritual gift: it is a shared responsibility.  When we offer ourselves to be “living sacrifices” (Rom.  12:1), we are aligning with God’s will and empowered to do what God sets before us— whether we saw it coming or not. </a:t>
            </a:r>
          </a:p>
        </p:txBody>
      </p:sp>
      <p:sp>
        <p:nvSpPr>
          <p:cNvPr id="2" name="TextBox 1">
            <a:extLst>
              <a:ext uri="{FF2B5EF4-FFF2-40B4-BE49-F238E27FC236}">
                <a16:creationId xmlns:a16="http://schemas.microsoft.com/office/drawing/2014/main" id="{FEF07B89-09C9-F1CA-A2FD-337D92B62350}"/>
              </a:ext>
            </a:extLst>
          </p:cNvPr>
          <p:cNvSpPr txBox="1"/>
          <p:nvPr/>
        </p:nvSpPr>
        <p:spPr>
          <a:xfrm>
            <a:off x="832139" y="240274"/>
            <a:ext cx="10525991" cy="532903"/>
          </a:xfrm>
          <a:prstGeom prst="rect">
            <a:avLst/>
          </a:prstGeom>
          <a:noFill/>
        </p:spPr>
        <p:txBody>
          <a:bodyPr wrap="square">
            <a:spAutoFit/>
          </a:bodyPr>
          <a:lstStyle/>
          <a:p>
            <a:pPr>
              <a:lnSpc>
                <a:spcPct val="107000"/>
              </a:lnSpc>
            </a:pPr>
            <a:r>
              <a:rPr lang="en-US" sz="28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Apply the Message:</a:t>
            </a:r>
          </a:p>
        </p:txBody>
      </p:sp>
      <p:sp>
        <p:nvSpPr>
          <p:cNvPr id="9" name="TextBox 8">
            <a:extLst>
              <a:ext uri="{FF2B5EF4-FFF2-40B4-BE49-F238E27FC236}">
                <a16:creationId xmlns:a16="http://schemas.microsoft.com/office/drawing/2014/main" id="{F50B0E01-39A1-6C4C-6CB7-107DC9AB70B3}"/>
              </a:ext>
            </a:extLst>
          </p:cNvPr>
          <p:cNvSpPr txBox="1"/>
          <p:nvPr/>
        </p:nvSpPr>
        <p:spPr>
          <a:xfrm>
            <a:off x="3676165" y="317858"/>
            <a:ext cx="7913567" cy="407035"/>
          </a:xfrm>
          <a:prstGeom prst="rect">
            <a:avLst/>
          </a:prstGeom>
          <a:noFill/>
        </p:spPr>
        <p:txBody>
          <a:bodyPr wrap="square">
            <a:spAutoFit/>
          </a:bodyPr>
          <a:lstStyle/>
          <a:p>
            <a:pPr marL="0" marR="0">
              <a:lnSpc>
                <a:spcPct val="107000"/>
              </a:lnSpc>
              <a:spcBef>
                <a:spcPts val="0"/>
              </a:spcBef>
              <a:spcAft>
                <a:spcPts val="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No matter where , we can speak the truth with boldness and love. </a:t>
            </a:r>
          </a:p>
        </p:txBody>
      </p:sp>
      <p:sp>
        <p:nvSpPr>
          <p:cNvPr id="3" name="Footer Placeholder 9">
            <a:extLst>
              <a:ext uri="{FF2B5EF4-FFF2-40B4-BE49-F238E27FC236}">
                <a16:creationId xmlns:a16="http://schemas.microsoft.com/office/drawing/2014/main" id="{7E0D9D10-E826-1EE8-FDDF-C71FE6C1CC2D}"/>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2" name="Straight Connector 11">
            <a:extLst>
              <a:ext uri="{FF2B5EF4-FFF2-40B4-BE49-F238E27FC236}">
                <a16:creationId xmlns:a16="http://schemas.microsoft.com/office/drawing/2014/main" id="{1FD6A716-F56E-4994-BA78-6F50258CD936}"/>
              </a:ext>
            </a:extLst>
          </p:cNvPr>
          <p:cNvCxnSpPr>
            <a:cxnSpLocks/>
          </p:cNvCxnSpPr>
          <p:nvPr/>
        </p:nvCxnSpPr>
        <p:spPr>
          <a:xfrm>
            <a:off x="848534" y="7630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1380B7C-F187-4B3F-9123-1A8D47E3D6FC}"/>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5">
            <a:extLst>
              <a:ext uri="{FF2B5EF4-FFF2-40B4-BE49-F238E27FC236}">
                <a16:creationId xmlns:a16="http://schemas.microsoft.com/office/drawing/2014/main" id="{58A6EBC4-7CEB-23FA-F31A-C96AC0DB3BB2}"/>
              </a:ext>
            </a:extLst>
          </p:cNvPr>
          <p:cNvSpPr txBox="1">
            <a:spLocks/>
          </p:cNvSpPr>
          <p:nvPr/>
        </p:nvSpPr>
        <p:spPr>
          <a:xfrm>
            <a:off x="9208690" y="6440823"/>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15</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22045095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2C0F9E-E8C1-29FB-2070-513586DAB798}"/>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AE35871C-54DD-7988-BAF0-02B0A6FB23D6}"/>
              </a:ext>
            </a:extLst>
          </p:cNvPr>
          <p:cNvSpPr/>
          <p:nvPr/>
        </p:nvSpPr>
        <p:spPr>
          <a:xfrm>
            <a:off x="6334934" y="1086907"/>
            <a:ext cx="5345707" cy="5343835"/>
          </a:xfrm>
          <a:prstGeom prst="rect">
            <a:avLst/>
          </a:prstGeom>
          <a:gradFill>
            <a:gsLst>
              <a:gs pos="0">
                <a:srgbClr val="002060">
                  <a:alpha val="50000"/>
                </a:srgbClr>
              </a:gs>
              <a:gs pos="30000">
                <a:srgbClr val="00B0F0">
                  <a:alpha val="50000"/>
                </a:srgbClr>
              </a:gs>
              <a:gs pos="19000">
                <a:srgbClr val="0070C0">
                  <a:alpha val="50000"/>
                </a:srgbClr>
              </a:gs>
              <a:gs pos="100000">
                <a:srgbClr val="002060">
                  <a:alpha val="50000"/>
                </a:srgbClr>
              </a:gs>
            </a:gsLst>
            <a:lin ang="5400000" scaled="1"/>
          </a:gra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sz="32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Called to Truth</a:t>
            </a: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1 When has God called you to do something you weren’t expecting to do?</a:t>
            </a: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2 How does offering ourselves fully to God prepare us to be used by God?</a:t>
            </a: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3 What good works might God be preparing for you, even now?</a:t>
            </a:r>
          </a:p>
          <a:p>
            <a:pPr marL="0" marR="0">
              <a:lnSpc>
                <a:spcPct val="107000"/>
              </a:lnSpc>
              <a:spcBef>
                <a:spcPts val="0"/>
              </a:spcBef>
              <a:spcAft>
                <a:spcPts val="0"/>
              </a:spcAft>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3" name="Footer Placeholder 9">
            <a:extLst>
              <a:ext uri="{FF2B5EF4-FFF2-40B4-BE49-F238E27FC236}">
                <a16:creationId xmlns:a16="http://schemas.microsoft.com/office/drawing/2014/main" id="{446DA07F-2F07-1AC7-ED84-6B7FFC9DFDF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2" name="Straight Connector 11">
            <a:extLst>
              <a:ext uri="{FF2B5EF4-FFF2-40B4-BE49-F238E27FC236}">
                <a16:creationId xmlns:a16="http://schemas.microsoft.com/office/drawing/2014/main" id="{8BF5D094-3C03-29B0-DDA3-1D21ED94F63F}"/>
              </a:ext>
            </a:extLst>
          </p:cNvPr>
          <p:cNvCxnSpPr>
            <a:cxnSpLocks/>
          </p:cNvCxnSpPr>
          <p:nvPr/>
        </p:nvCxnSpPr>
        <p:spPr>
          <a:xfrm>
            <a:off x="848534" y="7630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5B8F39F-B419-1DAA-470D-2B5051232746}"/>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5">
            <a:extLst>
              <a:ext uri="{FF2B5EF4-FFF2-40B4-BE49-F238E27FC236}">
                <a16:creationId xmlns:a16="http://schemas.microsoft.com/office/drawing/2014/main" id="{B36EF406-D00C-7C2D-AFB8-B584D29C0CA5}"/>
              </a:ext>
            </a:extLst>
          </p:cNvPr>
          <p:cNvSpPr txBox="1">
            <a:spLocks/>
          </p:cNvSpPr>
          <p:nvPr/>
        </p:nvSpPr>
        <p:spPr>
          <a:xfrm>
            <a:off x="9208690" y="6440823"/>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16</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pic>
        <p:nvPicPr>
          <p:cNvPr id="6" name="Picture 5">
            <a:extLst>
              <a:ext uri="{FF2B5EF4-FFF2-40B4-BE49-F238E27FC236}">
                <a16:creationId xmlns:a16="http://schemas.microsoft.com/office/drawing/2014/main" id="{B595F113-B3A9-E302-C456-4650DE5EC911}"/>
              </a:ext>
            </a:extLst>
          </p:cNvPr>
          <p:cNvPicPr>
            <a:picLocks noChangeAspect="1"/>
          </p:cNvPicPr>
          <p:nvPr/>
        </p:nvPicPr>
        <p:blipFill>
          <a:blip r:embed="rId3">
            <a:extLst>
              <a:ext uri="{28A0092B-C50C-407E-A947-70E740481C1C}">
                <a14:useLocalDpi xmlns:a14="http://schemas.microsoft.com/office/drawing/2010/main" val="0"/>
              </a:ext>
            </a:extLst>
          </a:blip>
          <a:srcRect l="16377" r="16377"/>
          <a:stretch/>
        </p:blipFill>
        <p:spPr>
          <a:xfrm>
            <a:off x="559791" y="1440750"/>
            <a:ext cx="5701950" cy="476952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43E1DA27-4D01-2B8D-2CA2-F3A26105AB26}"/>
              </a:ext>
            </a:extLst>
          </p:cNvPr>
          <p:cNvSpPr txBox="1"/>
          <p:nvPr/>
        </p:nvSpPr>
        <p:spPr>
          <a:xfrm>
            <a:off x="832139" y="240274"/>
            <a:ext cx="10525991" cy="532903"/>
          </a:xfrm>
          <a:prstGeom prst="rect">
            <a:avLst/>
          </a:prstGeom>
          <a:noFill/>
        </p:spPr>
        <p:txBody>
          <a:bodyPr wrap="square">
            <a:spAutoFit/>
          </a:bodyPr>
          <a:lstStyle/>
          <a:p>
            <a:pPr>
              <a:lnSpc>
                <a:spcPct val="107000"/>
              </a:lnSpc>
            </a:pPr>
            <a:r>
              <a:rPr lang="en-US" sz="28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Apply the Message:</a:t>
            </a:r>
          </a:p>
        </p:txBody>
      </p:sp>
      <p:sp>
        <p:nvSpPr>
          <p:cNvPr id="7" name="TextBox 6">
            <a:extLst>
              <a:ext uri="{FF2B5EF4-FFF2-40B4-BE49-F238E27FC236}">
                <a16:creationId xmlns:a16="http://schemas.microsoft.com/office/drawing/2014/main" id="{443F5835-D509-4B0A-2CCF-17622A59FAAA}"/>
              </a:ext>
            </a:extLst>
          </p:cNvPr>
          <p:cNvSpPr txBox="1"/>
          <p:nvPr/>
        </p:nvSpPr>
        <p:spPr>
          <a:xfrm>
            <a:off x="3676165" y="317858"/>
            <a:ext cx="7913567" cy="407035"/>
          </a:xfrm>
          <a:prstGeom prst="rect">
            <a:avLst/>
          </a:prstGeom>
          <a:noFill/>
        </p:spPr>
        <p:txBody>
          <a:bodyPr wrap="square">
            <a:spAutoFit/>
          </a:bodyPr>
          <a:lstStyle/>
          <a:p>
            <a:pPr marL="0" marR="0">
              <a:lnSpc>
                <a:spcPct val="107000"/>
              </a:lnSpc>
              <a:spcBef>
                <a:spcPts val="0"/>
              </a:spcBef>
              <a:spcAft>
                <a:spcPts val="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No matter where , we can speak the truth with boldness and love. </a:t>
            </a:r>
          </a:p>
        </p:txBody>
      </p:sp>
    </p:spTree>
    <p:extLst>
      <p:ext uri="{BB962C8B-B14F-4D97-AF65-F5344CB8AC3E}">
        <p14:creationId xmlns:p14="http://schemas.microsoft.com/office/powerpoint/2010/main" val="2430406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273B4827-8DB0-0B38-F949-A9408EE913E9}"/>
              </a:ext>
            </a:extLst>
          </p:cNvPr>
          <p:cNvCxnSpPr>
            <a:cxnSpLocks/>
          </p:cNvCxnSpPr>
          <p:nvPr/>
        </p:nvCxnSpPr>
        <p:spPr>
          <a:xfrm rot="5400000">
            <a:off x="-2220471" y="3494747"/>
            <a:ext cx="5943600" cy="0"/>
          </a:xfrm>
          <a:prstGeom prst="line">
            <a:avLst/>
          </a:prstGeom>
          <a:ln w="127000">
            <a:solidFill>
              <a:schemeClr val="tx1"/>
            </a:solidFill>
            <a:round/>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27823738-A69F-3179-76C8-4A6EBB2BC3AD}"/>
              </a:ext>
            </a:extLst>
          </p:cNvPr>
          <p:cNvGrpSpPr/>
          <p:nvPr/>
        </p:nvGrpSpPr>
        <p:grpSpPr>
          <a:xfrm>
            <a:off x="1060771" y="391618"/>
            <a:ext cx="10762928" cy="628914"/>
            <a:chOff x="0" y="55339"/>
            <a:chExt cx="9026157" cy="343792"/>
          </a:xfrm>
          <a:solidFill>
            <a:schemeClr val="tx1"/>
          </a:solidFill>
          <a:scene3d>
            <a:camera prst="orthographicFront">
              <a:rot lat="0" lon="0" rev="0"/>
            </a:camera>
            <a:lightRig rig="contrasting" dir="t">
              <a:rot lat="0" lon="0" rev="1200000"/>
            </a:lightRig>
          </a:scene3d>
        </p:grpSpPr>
        <p:sp>
          <p:nvSpPr>
            <p:cNvPr id="14" name="Rectangle: Rounded Corners 13">
              <a:extLst>
                <a:ext uri="{FF2B5EF4-FFF2-40B4-BE49-F238E27FC236}">
                  <a16:creationId xmlns:a16="http://schemas.microsoft.com/office/drawing/2014/main" id="{32670A2B-FCC5-DB81-A59E-385E0E481FC9}"/>
                </a:ext>
              </a:extLst>
            </p:cNvPr>
            <p:cNvSpPr/>
            <p:nvPr/>
          </p:nvSpPr>
          <p:spPr>
            <a:xfrm>
              <a:off x="0" y="55339"/>
              <a:ext cx="9026157" cy="343792"/>
            </a:xfrm>
            <a:prstGeom prst="roundRect">
              <a:avLst/>
            </a:prstGeom>
            <a:grpFill/>
            <a:ln>
              <a:solidFill>
                <a:schemeClr val="tx1"/>
              </a:solidFill>
            </a:ln>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US">
                <a:solidFill>
                  <a:srgbClr val="002060"/>
                </a:solidFill>
              </a:endParaRPr>
            </a:p>
          </p:txBody>
        </p:sp>
        <p:sp>
          <p:nvSpPr>
            <p:cNvPr id="16" name="Rectangle: Rounded Corners 4">
              <a:extLst>
                <a:ext uri="{FF2B5EF4-FFF2-40B4-BE49-F238E27FC236}">
                  <a16:creationId xmlns:a16="http://schemas.microsoft.com/office/drawing/2014/main" id="{52E9ECB7-89A6-21B8-D971-09DED30723FF}"/>
                </a:ext>
              </a:extLst>
            </p:cNvPr>
            <p:cNvSpPr txBox="1"/>
            <p:nvPr/>
          </p:nvSpPr>
          <p:spPr>
            <a:xfrm>
              <a:off x="16783" y="72122"/>
              <a:ext cx="8992591" cy="310226"/>
            </a:xfrm>
            <a:prstGeom prst="rect">
              <a:avLst/>
            </a:prstGeom>
            <a:noFill/>
            <a:ln>
              <a:solidFill>
                <a:schemeClr val="tx1"/>
              </a:solidFill>
            </a:ln>
            <a:sp3d/>
          </p:spPr>
          <p:style>
            <a:lnRef idx="0">
              <a:scrgbClr r="0" g="0" b="0"/>
            </a:lnRef>
            <a:fillRef idx="0">
              <a:scrgbClr r="0" g="0" b="0"/>
            </a:fillRef>
            <a:effectRef idx="0">
              <a:scrgbClr r="0" g="0" b="0"/>
            </a:effectRef>
            <a:fontRef idx="minor">
              <a:schemeClr val="lt1"/>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kern="1200" cap="small" dirty="0">
                  <a:solidFill>
                    <a:srgbClr val="002060"/>
                  </a:solidFill>
                  <a:effectLst>
                    <a:outerShdw blurRad="38100" dist="38100" dir="2700000" algn="tl">
                      <a:srgbClr val="000000">
                        <a:alpha val="43137"/>
                      </a:srgbClr>
                    </a:outerShdw>
                  </a:effectLst>
                  <a:latin typeface="Gotham Medium" panose="02000604030000020004"/>
                </a:rPr>
                <a:t>  Conclusion</a:t>
              </a:r>
              <a:endParaRPr lang="en-US" sz="3600" b="1" kern="1200" cap="small" dirty="0">
                <a:solidFill>
                  <a:srgbClr val="002060"/>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p:txBody>
        </p:sp>
      </p:grpSp>
      <p:sp>
        <p:nvSpPr>
          <p:cNvPr id="5" name="Footer Placeholder 9">
            <a:extLst>
              <a:ext uri="{FF2B5EF4-FFF2-40B4-BE49-F238E27FC236}">
                <a16:creationId xmlns:a16="http://schemas.microsoft.com/office/drawing/2014/main" id="{85E16FA0-9C9C-EC07-7D05-796CDC145CC7}"/>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F098000E-F9D4-402F-BC45-FCB8EC6CF441}"/>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7382C11-1573-4E3C-AF5B-9188DDFAA095}"/>
              </a:ext>
            </a:extLst>
          </p:cNvPr>
          <p:cNvCxnSpPr>
            <a:cxnSpLocks/>
          </p:cNvCxnSpPr>
          <p:nvPr/>
        </p:nvCxnSpPr>
        <p:spPr>
          <a:xfrm>
            <a:off x="868959" y="6747833"/>
            <a:ext cx="10972800" cy="0"/>
          </a:xfrm>
          <a:prstGeom prst="line">
            <a:avLst/>
          </a:prstGeom>
          <a:ln w="92075">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12" name="Slide Number Placeholder 5">
            <a:extLst>
              <a:ext uri="{FF2B5EF4-FFF2-40B4-BE49-F238E27FC236}">
                <a16:creationId xmlns:a16="http://schemas.microsoft.com/office/drawing/2014/main" id="{243B68D0-CEBD-6966-A274-D32CD13BDF23}"/>
              </a:ext>
            </a:extLst>
          </p:cNvPr>
          <p:cNvSpPr txBox="1">
            <a:spLocks/>
          </p:cNvSpPr>
          <p:nvPr/>
        </p:nvSpPr>
        <p:spPr>
          <a:xfrm>
            <a:off x="8742946" y="6256422"/>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17</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
        <p:nvSpPr>
          <p:cNvPr id="3" name="Rectangle 2">
            <a:extLst>
              <a:ext uri="{FF2B5EF4-FFF2-40B4-BE49-F238E27FC236}">
                <a16:creationId xmlns:a16="http://schemas.microsoft.com/office/drawing/2014/main" id="{4CE79919-5240-0F16-0F4B-A1EBC1F325E1}"/>
              </a:ext>
            </a:extLst>
          </p:cNvPr>
          <p:cNvSpPr/>
          <p:nvPr/>
        </p:nvSpPr>
        <p:spPr>
          <a:xfrm>
            <a:off x="1060771" y="1142425"/>
            <a:ext cx="10762928" cy="5054525"/>
          </a:xfrm>
          <a:prstGeom prst="rect">
            <a:avLst/>
          </a:prstGeom>
          <a:blipFill>
            <a:blip r:embed="rId3">
              <a:alphaModFix amt="35000"/>
            </a:blip>
            <a:stretch>
              <a:fillRect/>
            </a:stretch>
          </a:blip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Will We Listen?</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message of Amos went unheeded. Soon after his ministry ended, Assyria began to make incursions into the territory of Israel and its neighboring regions. Less than 40 years later, in 722 BC, northern Israel would fall and be exiled (2 Kings 17). As with the message of other prophets, the choice was between only two courses: either repent or die. Nearly all the prophets had their message rejected, the prominent exception being Jonah (see Jonah 3). </a:t>
            </a:r>
            <a:endPar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Because of their nation’s relative prosperity and religious fervor, Jeroboam and Amaziah assumed that God was on their side. Amos challenged this assumption, warned of judgment, encouraged repentance, and offered hope for the future. </a:t>
            </a:r>
            <a:endPar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To say that we read the words of God in the book of Amos seems obvious. After all, we read the prophecies with the advantage of hindsight; we see the prophecies fulfilled. But at the time the prophecies were given, it was a challenge to determine who was speaking the truth. That challenge still exists today, which is why Jesus warns His followers against false teachers (Matthew 7:15; 24:24). We do well to examine the teaching we hear in light of what Scripture says (compare Revelation 22:18–19).</a:t>
            </a: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book of Amos offers another method for distinguishing a teacher of truth from a teacher of fiction. That method is to examine motivation—what’s in it for the teacher? When we compare Amos’s motivations with those of Amaziah, we see polar opposites. When Amos spoke against the religious, economic, and political status quo, he was risking his life by questioning Israel’s assumption that God was happy with their behaviors and beliefs. To speak against a holy place in antiquity was to invite the death penalty (example: Jeremiah 26:1–15). On the other hand, Amaziah’s perceived risk was an upset of the status quo, in which he had a vested interest. The New Testament witnesses to the same concern (2 Corinthians 2:17; 4:1–2).</a:t>
            </a: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For modern readers, the account of Amos also encourages us to reflect on how we hear the word of God today. Are we willing to listen? Will we accept God’s challenge? Are we so committed to our religious, economic, and political status quo that we become unwilling to give an ear to anything that questions it? The fact that God speaks is a sign of God’s grace. He wants to communicate with us. Will we have ears to hear?</a:t>
            </a:r>
            <a:endPar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5517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B378EF2D-0FE3-87DA-93CB-0D4FF316A144}"/>
              </a:ext>
            </a:extLst>
          </p:cNvPr>
          <p:cNvSpPr txBox="1"/>
          <p:nvPr/>
        </p:nvSpPr>
        <p:spPr>
          <a:xfrm>
            <a:off x="716559" y="177826"/>
            <a:ext cx="11507006" cy="769441"/>
          </a:xfrm>
          <a:prstGeom prst="rect">
            <a:avLst/>
          </a:prstGeom>
          <a:gradFill>
            <a:gsLst>
              <a:gs pos="0">
                <a:srgbClr val="002060"/>
              </a:gs>
              <a:gs pos="45000">
                <a:srgbClr val="0070C0">
                  <a:alpha val="40000"/>
                </a:srgbClr>
              </a:gs>
              <a:gs pos="75000">
                <a:srgbClr val="0070C0"/>
              </a:gs>
              <a:gs pos="100000">
                <a:srgbClr val="002060"/>
              </a:gs>
            </a:gsLst>
            <a:lin ang="5400000" scaled="1"/>
          </a:gradFill>
        </p:spPr>
        <p:txBody>
          <a:bodyPr wrap="square">
            <a:spAutoFit/>
          </a:bodyPr>
          <a:lstStyle/>
          <a:p>
            <a:r>
              <a:rPr lang="en-US" sz="32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Live It Out:</a:t>
            </a:r>
            <a:r>
              <a:rPr lang="en-US" sz="4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Commit to speaking truth as a form of worship. </a:t>
            </a:r>
          </a:p>
        </p:txBody>
      </p:sp>
      <p:sp>
        <p:nvSpPr>
          <p:cNvPr id="12" name="TextBox 11">
            <a:extLst>
              <a:ext uri="{FF2B5EF4-FFF2-40B4-BE49-F238E27FC236}">
                <a16:creationId xmlns:a16="http://schemas.microsoft.com/office/drawing/2014/main" id="{3E001B44-E7BD-77BC-9425-71DDB2C4470E}"/>
              </a:ext>
            </a:extLst>
          </p:cNvPr>
          <p:cNvSpPr txBox="1"/>
          <p:nvPr/>
        </p:nvSpPr>
        <p:spPr>
          <a:xfrm>
            <a:off x="681107" y="1100691"/>
            <a:ext cx="7213213" cy="1477328"/>
          </a:xfrm>
          <a:prstGeom prst="rect">
            <a:avLst/>
          </a:prstGeom>
          <a:gradFill>
            <a:gsLst>
              <a:gs pos="0">
                <a:srgbClr val="002060"/>
              </a:gs>
              <a:gs pos="45000">
                <a:srgbClr val="0070C0">
                  <a:alpha val="40000"/>
                </a:srgbClr>
              </a:gs>
              <a:gs pos="75000">
                <a:srgbClr val="0070C0"/>
              </a:gs>
              <a:gs pos="100000">
                <a:srgbClr val="002060"/>
              </a:gs>
            </a:gsLst>
            <a:lin ang="5400000" scaled="1"/>
          </a:gradFill>
        </p:spPr>
        <p:txBody>
          <a:bodyPr wrap="square">
            <a:spAutoFit/>
          </a:bodyPr>
          <a:lstStyle/>
          <a:p>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Who are the worshipers whom God seeks? According to Jesus, they will “worship .  .  in the Spirit and in truth” (John 4:23, emphasis added).  We don’t automatically connect truth to worship, but Jesus does.  As we are pondering God’s invitation to confront hard truths, we are learning how to better worship our Lord and Savior. </a:t>
            </a:r>
          </a:p>
        </p:txBody>
      </p:sp>
      <p:sp>
        <p:nvSpPr>
          <p:cNvPr id="2" name="Footer Placeholder 9">
            <a:extLst>
              <a:ext uri="{FF2B5EF4-FFF2-40B4-BE49-F238E27FC236}">
                <a16:creationId xmlns:a16="http://schemas.microsoft.com/office/drawing/2014/main" id="{EC950801-FEB9-9FC7-93D0-E4F8D6AE0C64}"/>
              </a:ext>
            </a:extLst>
          </p:cNvPr>
          <p:cNvSpPr txBox="1">
            <a:spLocks/>
          </p:cNvSpPr>
          <p:nvPr/>
        </p:nvSpPr>
        <p:spPr>
          <a:xfrm rot="16200000">
            <a:off x="-857823" y="1234488"/>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14" name="Straight Connector 13">
            <a:extLst>
              <a:ext uri="{FF2B5EF4-FFF2-40B4-BE49-F238E27FC236}">
                <a16:creationId xmlns:a16="http://schemas.microsoft.com/office/drawing/2014/main" id="{B7EDBB6C-AF9A-45C1-8EB8-2BDB4D6AE501}"/>
              </a:ext>
            </a:extLst>
          </p:cNvPr>
          <p:cNvCxnSpPr>
            <a:cxnSpLocks/>
          </p:cNvCxnSpPr>
          <p:nvPr/>
        </p:nvCxnSpPr>
        <p:spPr>
          <a:xfrm>
            <a:off x="716559" y="6797634"/>
            <a:ext cx="10972800" cy="0"/>
          </a:xfrm>
          <a:prstGeom prst="line">
            <a:avLst/>
          </a:prstGeom>
          <a:ln w="920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D39959-06BC-4F3E-A453-9952A0678947}"/>
              </a:ext>
            </a:extLst>
          </p:cNvPr>
          <p:cNvCxnSpPr>
            <a:cxnSpLocks/>
          </p:cNvCxnSpPr>
          <p:nvPr/>
        </p:nvCxnSpPr>
        <p:spPr>
          <a:xfrm>
            <a:off x="681107" y="915497"/>
            <a:ext cx="1152144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809BC5E-454A-4D64-8A80-8487C3E2B2C4}"/>
              </a:ext>
            </a:extLst>
          </p:cNvPr>
          <p:cNvCxnSpPr>
            <a:cxnSpLocks/>
          </p:cNvCxnSpPr>
          <p:nvPr/>
        </p:nvCxnSpPr>
        <p:spPr>
          <a:xfrm rot="16200000">
            <a:off x="-1643379" y="4772644"/>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36869" name="Line 8"/>
          <p:cNvSpPr>
            <a:spLocks noChangeShapeType="1"/>
          </p:cNvSpPr>
          <p:nvPr/>
        </p:nvSpPr>
        <p:spPr bwMode="auto">
          <a:xfrm flipV="1">
            <a:off x="6640177" y="2021496"/>
            <a:ext cx="5138738" cy="3849290"/>
          </a:xfrm>
          <a:prstGeom prst="line">
            <a:avLst/>
          </a:prstGeom>
          <a:noFill/>
          <a:ln w="7111" cap="rnd">
            <a:solidFill>
              <a:srgbClr val="9E9EED">
                <a:alpha val="34901"/>
              </a:srgbClr>
            </a:solidFill>
            <a:round/>
            <a:headEnd/>
            <a:tailEnd/>
          </a:ln>
          <a:extLst>
            <a:ext uri="{909E8E84-426E-40DD-AFC4-6F175D3DCCD1}">
              <a14:hiddenFill xmlns:a14="http://schemas.microsoft.com/office/drawing/2010/main">
                <a:noFill/>
              </a14:hiddenFill>
            </a:ext>
          </a:extLst>
        </p:spPr>
        <p:txBody>
          <a:bodyPr lIns="36164" tIns="18082" rIns="36164" bIns="18082"/>
          <a:lstStyle/>
          <a:p>
            <a:endParaRPr lang="en-US" b="1">
              <a:solidFill>
                <a:srgbClr val="002060"/>
              </a:solidFill>
              <a:effectLst>
                <a:outerShdw blurRad="38100" dist="38100" dir="2700000" algn="tl">
                  <a:srgbClr val="000000">
                    <a:alpha val="43137"/>
                  </a:srgbClr>
                </a:outerShdw>
              </a:effectLst>
              <a:latin typeface="Gotham Medium" panose="02000604030000020004"/>
            </a:endParaRPr>
          </a:p>
        </p:txBody>
      </p:sp>
      <p:sp>
        <p:nvSpPr>
          <p:cNvPr id="4" name="Slide Number Placeholder 3">
            <a:extLst>
              <a:ext uri="{FF2B5EF4-FFF2-40B4-BE49-F238E27FC236}">
                <a16:creationId xmlns:a16="http://schemas.microsoft.com/office/drawing/2014/main" id="{152AD765-75E2-9299-4E2F-67D49BE3FF43}"/>
              </a:ext>
            </a:extLst>
          </p:cNvPr>
          <p:cNvSpPr>
            <a:spLocks noGrp="1"/>
          </p:cNvSpPr>
          <p:nvPr>
            <p:ph type="sldNum" sz="quarter" idx="12"/>
          </p:nvPr>
        </p:nvSpPr>
        <p:spPr>
          <a:xfrm>
            <a:off x="9200150" y="6440574"/>
            <a:ext cx="2743200" cy="365125"/>
          </a:xfrm>
        </p:spPr>
        <p:txBody>
          <a:bodyPr/>
          <a:lstStyle/>
          <a:p>
            <a:fld id="{54FF5A43-5860-45F3-A4A1-B751D8F4B1B0}" type="slidenum">
              <a:rPr lang="en-US" smtClean="0"/>
              <a:t>18</a:t>
            </a:fld>
            <a:endParaRPr lang="en-US"/>
          </a:p>
        </p:txBody>
      </p:sp>
      <p:sp>
        <p:nvSpPr>
          <p:cNvPr id="5" name="Slide Number Placeholder 5">
            <a:extLst>
              <a:ext uri="{FF2B5EF4-FFF2-40B4-BE49-F238E27FC236}">
                <a16:creationId xmlns:a16="http://schemas.microsoft.com/office/drawing/2014/main" id="{D4DB40FF-5CD6-653A-27F7-411229FE52BB}"/>
              </a:ext>
            </a:extLst>
          </p:cNvPr>
          <p:cNvSpPr txBox="1">
            <a:spLocks/>
          </p:cNvSpPr>
          <p:nvPr/>
        </p:nvSpPr>
        <p:spPr>
          <a:xfrm>
            <a:off x="9332496" y="6340646"/>
            <a:ext cx="2707105" cy="368802"/>
          </a:xfrm>
          <a:prstGeom prst="rect">
            <a:avLst/>
          </a:prstGeom>
        </p:spPr>
        <p:txBody>
          <a:bodyPr vert="horz" lIns="91440" tIns="45720" rIns="91440" bIns="45720" rtlCol="0" anchor="ctr">
            <a:normAutofit fontScale="92500" lnSpcReduction="10000"/>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18</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pic>
        <p:nvPicPr>
          <p:cNvPr id="7" name="Picture 6">
            <a:extLst>
              <a:ext uri="{FF2B5EF4-FFF2-40B4-BE49-F238E27FC236}">
                <a16:creationId xmlns:a16="http://schemas.microsoft.com/office/drawing/2014/main" id="{C49B18CD-29DE-811F-0BE9-CF67AE7903A4}"/>
              </a:ext>
            </a:extLst>
          </p:cNvPr>
          <p:cNvPicPr>
            <a:picLocks noChangeAspect="1"/>
          </p:cNvPicPr>
          <p:nvPr/>
        </p:nvPicPr>
        <p:blipFill>
          <a:blip r:embed="rId3">
            <a:extLst>
              <a:ext uri="{28A0092B-C50C-407E-A947-70E740481C1C}">
                <a14:useLocalDpi xmlns:a14="http://schemas.microsoft.com/office/drawing/2010/main" val="0"/>
              </a:ext>
            </a:extLst>
          </a:blip>
          <a:srcRect l="-6620" t="837" r="21523" b="-837"/>
          <a:stretch>
            <a:fillRect/>
          </a:stretch>
        </p:blipFill>
        <p:spPr>
          <a:xfrm>
            <a:off x="479494" y="3104958"/>
            <a:ext cx="5566254" cy="3679365"/>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6" name="Rectangle 5">
            <a:extLst>
              <a:ext uri="{FF2B5EF4-FFF2-40B4-BE49-F238E27FC236}">
                <a16:creationId xmlns:a16="http://schemas.microsoft.com/office/drawing/2014/main" id="{82C01810-1B81-4DB7-803B-568937633E50}"/>
              </a:ext>
            </a:extLst>
          </p:cNvPr>
          <p:cNvSpPr/>
          <p:nvPr/>
        </p:nvSpPr>
        <p:spPr>
          <a:xfrm>
            <a:off x="6096000" y="3424146"/>
            <a:ext cx="5635757" cy="3112262"/>
          </a:xfrm>
          <a:prstGeom prst="rect">
            <a:avLst/>
          </a:prstGeom>
          <a:gradFill>
            <a:gsLst>
              <a:gs pos="0">
                <a:srgbClr val="002060"/>
              </a:gs>
              <a:gs pos="45000">
                <a:srgbClr val="0070C0">
                  <a:alpha val="40000"/>
                </a:srgbClr>
              </a:gs>
              <a:gs pos="75000">
                <a:srgbClr val="0070C0"/>
              </a:gs>
              <a:gs pos="100000">
                <a:srgbClr val="002060"/>
              </a:gs>
            </a:gsLst>
            <a:lin ang="5400000" scaled="1"/>
          </a:gradFill>
          <a:ln>
            <a:noFill/>
          </a:ln>
        </p:spPr>
        <p:txBody>
          <a:bodyPr wrap="square">
            <a:spAutoFit/>
          </a:bodyPr>
          <a:lstStyle/>
          <a:p>
            <a:pPr marL="91440" marR="0">
              <a:lnSpc>
                <a:spcPct val="107000"/>
              </a:lnSpc>
              <a:spcBef>
                <a:spcPts val="0"/>
              </a:spcBef>
              <a:spcAft>
                <a:spcPts val="0"/>
              </a:spcAft>
            </a:pPr>
            <a:r>
              <a:rPr lang="en-US" sz="3200" b="1" i="1" u="sng"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Faithful Witness</a:t>
            </a:r>
          </a:p>
          <a:p>
            <a:pPr marL="182880" marR="0">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There are two ways of honoring the witness of Amos in the week ahead.  Amos was a truth-teller—someone who paid a price for sharing difficult news.  Second, he proclaimed judgment against idolatry or mistreating others.  Choose which of these two roles stands out more to you, and put a mark next to the corresponding prayer below.  If you are comfortable sharing, tell a friend what you find convicting or challenging, and why.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5661660" y="1128561"/>
            <a:ext cx="6033036" cy="5592914"/>
          </a:xfrm>
          <a:solidFill>
            <a:srgbClr val="002060">
              <a:alpha val="40000"/>
            </a:srgbClr>
          </a:solidFill>
        </p:spPr>
        <p:txBody>
          <a:bodyPr vert="horz" lIns="91440" tIns="45720" rIns="91440" bIns="45720" rtlCol="0" anchor="ctr">
            <a:normAutofit/>
          </a:bodyP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9541564" y="6356350"/>
            <a:ext cx="1812235" cy="365125"/>
          </a:xfrm>
        </p:spPr>
        <p:txBody>
          <a:bodyPr vert="horz" lIns="91440" tIns="45720" rIns="91440" bIns="45720" rtlCol="0" anchor="ctr">
            <a:normAutofit fontScale="70000" lnSpcReduction="20000"/>
          </a:bodyPr>
          <a:lstStyle/>
          <a:p>
            <a:pPr>
              <a:spcAft>
                <a:spcPts val="600"/>
              </a:spcAft>
            </a:pPr>
            <a:fld id="{D8DA9DAA-006C-4F4B-980E-E3DF019B24E2}" type="slidenum">
              <a:rPr lang="en-US" smtClean="0">
                <a:solidFill>
                  <a:schemeClr val="tx1"/>
                </a:solidFill>
              </a:rPr>
              <a:pPr>
                <a:spcAft>
                  <a:spcPts val="600"/>
                </a:spcAft>
              </a:pPr>
              <a:t>19</a:t>
            </a:fld>
            <a:endParaRPr lang="en-US">
              <a:solidFill>
                <a:schemeClr val="tx1"/>
              </a:solidFill>
            </a:endParaRPr>
          </a:p>
        </p:txBody>
      </p:sp>
      <p:sp>
        <p:nvSpPr>
          <p:cNvPr id="2" name="Content Placeholder 3">
            <a:extLst>
              <a:ext uri="{FF2B5EF4-FFF2-40B4-BE49-F238E27FC236}">
                <a16:creationId xmlns:a16="http://schemas.microsoft.com/office/drawing/2014/main" id="{082D2E45-C8CD-94E4-E890-00C950102CE4}"/>
              </a:ext>
            </a:extLst>
          </p:cNvPr>
          <p:cNvSpPr txBox="1">
            <a:spLocks/>
          </p:cNvSpPr>
          <p:nvPr/>
        </p:nvSpPr>
        <p:spPr>
          <a:xfrm>
            <a:off x="218477" y="1128561"/>
            <a:ext cx="4908070" cy="5045459"/>
          </a:xfrm>
          <a:prstGeom prst="rect">
            <a:avLst/>
          </a:prstGeom>
          <a:solidFill>
            <a:schemeClr val="accent6">
              <a:lumMod val="50000"/>
              <a:alpha val="20000"/>
            </a:schemeClr>
          </a:solidFill>
        </p:spPr>
        <p:txBody>
          <a:bodyPr vert="horz" lIns="91440" tIns="45720" rIns="91440" bIns="45720" rtlCol="0" anchor="ctr">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pPr>
            <a:endParaRPr lang="en-US" sz="3200" b="1" dirty="0">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34B3DA4D-A047-E78E-439A-7A4CAEC10601}"/>
              </a:ext>
            </a:extLst>
          </p:cNvPr>
          <p:cNvPicPr>
            <a:picLocks noChangeAspect="1"/>
          </p:cNvPicPr>
          <p:nvPr/>
        </p:nvPicPr>
        <p:blipFill>
          <a:blip r:embed="rId3">
            <a:extLst>
              <a:ext uri="{28A0092B-C50C-407E-A947-70E740481C1C}">
                <a14:useLocalDpi xmlns:a14="http://schemas.microsoft.com/office/drawing/2010/main" val="0"/>
              </a:ext>
            </a:extLst>
          </a:blip>
          <a:srcRect l="23549" t="1229" r="28735" b="-1229"/>
          <a:stretch>
            <a:fillRect/>
          </a:stretch>
        </p:blipFill>
        <p:spPr>
          <a:xfrm flipH="1">
            <a:off x="327491" y="1128561"/>
            <a:ext cx="5261876" cy="557883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218477" y="-38511"/>
            <a:ext cx="4908070" cy="1444981"/>
          </a:xfrm>
        </p:spPr>
        <p:txBody>
          <a:bodyPr vert="horz" lIns="91440" tIns="45720" rIns="91440" bIns="45720" rtlCol="0" anchor="t">
            <a:noAutofit/>
          </a:bodyPr>
          <a:lstStyle/>
          <a:p>
            <a:pPr marL="0" marR="0">
              <a:spcAft>
                <a:spcPts val="0"/>
              </a:spcAft>
            </a:pPr>
            <a:r>
              <a:rPr lang="en-US" sz="4400" b="1" u="sng" kern="1200" cap="small" dirty="0">
                <a:solidFill>
                  <a:schemeClr val="tx1"/>
                </a:solidFill>
                <a:effectLst>
                  <a:outerShdw blurRad="38100" dist="38100" dir="2700000" algn="tl">
                    <a:srgbClr val="000000">
                      <a:alpha val="43137"/>
                    </a:srgbClr>
                  </a:outerShdw>
                </a:effectLst>
                <a:latin typeface="Arial Black" panose="020B0A04020102020204" pitchFamily="34" charset="0"/>
              </a:rPr>
              <a:t>Closing prayer</a:t>
            </a:r>
          </a:p>
        </p:txBody>
      </p:sp>
      <p:sp>
        <p:nvSpPr>
          <p:cNvPr id="7" name="TextBox 6">
            <a:extLst>
              <a:ext uri="{FF2B5EF4-FFF2-40B4-BE49-F238E27FC236}">
                <a16:creationId xmlns:a16="http://schemas.microsoft.com/office/drawing/2014/main" id="{C917A89A-3FC0-D484-A1BB-B5B5EB4A543F}"/>
              </a:ext>
            </a:extLst>
          </p:cNvPr>
          <p:cNvSpPr txBox="1"/>
          <p:nvPr/>
        </p:nvSpPr>
        <p:spPr>
          <a:xfrm>
            <a:off x="5836919" y="1128561"/>
            <a:ext cx="5610225" cy="4905767"/>
          </a:xfrm>
          <a:prstGeom prst="rect">
            <a:avLst/>
          </a:prstGeom>
          <a:noFill/>
        </p:spPr>
        <p:txBody>
          <a:bodyPr wrap="square">
            <a:spAutoFit/>
          </a:bodyPr>
          <a:lstStyle/>
          <a:p>
            <a:pPr marL="0" marR="0">
              <a:lnSpc>
                <a:spcPct val="107000"/>
              </a:lnSpc>
              <a:spcBef>
                <a:spcPts val="0"/>
              </a:spcBef>
              <a:spcAft>
                <a:spcPts val="0"/>
              </a:spcAft>
            </a:pPr>
            <a:r>
              <a:rPr lang="en-US" sz="40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Gracious Father,</a:t>
            </a:r>
            <a:endParaRPr lang="en-US"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a:p>
            <a:pPr marL="228600" lvl="2" indent="0">
              <a:lnSpc>
                <a:spcPct val="107000"/>
              </a:lnSpc>
              <a:spcBef>
                <a:spcPts val="0"/>
              </a:spcBef>
              <a:spcAft>
                <a:spcPts val="0"/>
              </a:spcAft>
              <a:buNone/>
            </a:pPr>
            <a:r>
              <a:rPr lang="en-US" sz="2200" b="1" i="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You alone are God. You alone are worthy of our worship. We confess that we are susceptible to the lure of idols in our lives. But You alone satisfy our deepest longings. Thank You for Your Word, the Holy Spirit, and the invitation to be honest with ourselves and others. Give us the wisdom to know how to speak openly about Jesus. We pray in Christ’s name.</a:t>
            </a:r>
          </a:p>
          <a:p>
            <a:pPr marL="0" lvl="1" indent="0" algn="r">
              <a:lnSpc>
                <a:spcPct val="107000"/>
              </a:lnSpc>
              <a:spcBef>
                <a:spcPts val="0"/>
              </a:spcBef>
              <a:spcAft>
                <a:spcPts val="0"/>
              </a:spcAft>
              <a:buNone/>
            </a:pPr>
            <a:r>
              <a:rPr lang="en-US" sz="3800" b="1" i="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 </a:t>
            </a:r>
            <a:r>
              <a:rPr lang="en-US" sz="28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Amen.</a:t>
            </a:r>
          </a:p>
        </p:txBody>
      </p:sp>
    </p:spTree>
    <p:extLst>
      <p:ext uri="{BB962C8B-B14F-4D97-AF65-F5344CB8AC3E}">
        <p14:creationId xmlns:p14="http://schemas.microsoft.com/office/powerpoint/2010/main" val="2720698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18000">
              <a:srgbClr val="00B0F0"/>
            </a:gs>
            <a:gs pos="0">
              <a:schemeClr val="tx2">
                <a:lumMod val="40000"/>
                <a:lumOff val="60000"/>
              </a:schemeClr>
            </a:gs>
            <a:gs pos="65000">
              <a:srgbClr val="002060">
                <a:lumMod val="85000"/>
                <a:lumOff val="15000"/>
              </a:srgbClr>
            </a:gs>
          </a:gsLst>
          <a:lin ang="5400000" scaled="1"/>
          <a:tileRect/>
        </a:gradFill>
        <a:effectLst/>
      </p:bgPr>
    </p:bg>
    <p:spTree>
      <p:nvGrpSpPr>
        <p:cNvPr id="1" name="">
          <a:extLst>
            <a:ext uri="{FF2B5EF4-FFF2-40B4-BE49-F238E27FC236}">
              <a16:creationId xmlns:a16="http://schemas.microsoft.com/office/drawing/2014/main" id="{8176BE1A-8223-6255-FE21-AC1F4D70196D}"/>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EB53D5E3-928F-7CD3-54AC-A8197682A2AB}"/>
              </a:ext>
            </a:extLst>
          </p:cNvPr>
          <p:cNvPicPr>
            <a:picLocks noChangeAspect="1"/>
          </p:cNvPicPr>
          <p:nvPr/>
        </p:nvPicPr>
        <p:blipFill>
          <a:blip r:embed="rId3"/>
          <a:stretch>
            <a:fillRect/>
          </a:stretch>
        </p:blipFill>
        <p:spPr>
          <a:xfrm>
            <a:off x="5807760" y="0"/>
            <a:ext cx="6384239" cy="6857999"/>
          </a:xfrm>
          <a:prstGeom prst="rect">
            <a:avLst/>
          </a:prstGeom>
        </p:spPr>
      </p:pic>
      <p:pic>
        <p:nvPicPr>
          <p:cNvPr id="2" name="Picture 1">
            <a:extLst>
              <a:ext uri="{FF2B5EF4-FFF2-40B4-BE49-F238E27FC236}">
                <a16:creationId xmlns:a16="http://schemas.microsoft.com/office/drawing/2014/main" id="{06336274-88DF-E3D7-4B50-A1B386DB97F2}"/>
              </a:ext>
            </a:extLst>
          </p:cNvPr>
          <p:cNvPicPr>
            <a:picLocks noChangeAspect="1"/>
          </p:cNvPicPr>
          <p:nvPr/>
        </p:nvPicPr>
        <p:blipFill>
          <a:blip r:embed="rId3">
            <a:extLst>
              <a:ext uri="{28A0092B-C50C-407E-A947-70E740481C1C}">
                <a14:useLocalDpi xmlns:a14="http://schemas.microsoft.com/office/drawing/2010/main" val="0"/>
              </a:ext>
            </a:extLst>
          </a:blip>
          <a:srcRect l="26132" r="26132"/>
          <a:stretch/>
        </p:blipFill>
        <p:spPr>
          <a:xfrm>
            <a:off x="-69143" y="-141668"/>
            <a:ext cx="5940241" cy="6999668"/>
          </a:xfrm>
          <a:prstGeom prst="rect">
            <a:avLst/>
          </a:prstGeom>
        </p:spPr>
      </p:pic>
      <p:sp>
        <p:nvSpPr>
          <p:cNvPr id="4" name="Trapezoid 3">
            <a:extLst>
              <a:ext uri="{FF2B5EF4-FFF2-40B4-BE49-F238E27FC236}">
                <a16:creationId xmlns:a16="http://schemas.microsoft.com/office/drawing/2014/main" id="{833DDC85-E784-1BDA-FEBA-4ABB6B69DBD6}"/>
              </a:ext>
            </a:extLst>
          </p:cNvPr>
          <p:cNvSpPr/>
          <p:nvPr/>
        </p:nvSpPr>
        <p:spPr>
          <a:xfrm>
            <a:off x="-69143" y="0"/>
            <a:ext cx="12152286" cy="6858000"/>
          </a:xfrm>
          <a:prstGeom prst="trapezoid">
            <a:avLst>
              <a:gd name="adj" fmla="val 20814"/>
            </a:avLst>
          </a:prstGeom>
          <a:blipFill>
            <a:blip r:embed="rId3">
              <a:extLst>
                <a:ext uri="{28A0092B-C50C-407E-A947-70E740481C1C}">
                  <a14:useLocalDpi xmlns:a14="http://schemas.microsoft.com/office/drawing/2010/main" val="0"/>
                </a:ext>
              </a:extLst>
            </a:blip>
            <a:stretch>
              <a:fillRect/>
            </a:stretch>
          </a:blipFill>
          <a:ln w="1905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B507EC7-1C4D-60A0-5224-782C52298C14}"/>
              </a:ext>
            </a:extLst>
          </p:cNvPr>
          <p:cNvSpPr>
            <a:spLocks noGrp="1"/>
          </p:cNvSpPr>
          <p:nvPr>
            <p:ph type="subTitle" idx="1"/>
          </p:nvPr>
        </p:nvSpPr>
        <p:spPr>
          <a:xfrm>
            <a:off x="5239211" y="1767411"/>
            <a:ext cx="5524500" cy="3437382"/>
          </a:xfrm>
          <a:ln w="190500">
            <a:noFill/>
          </a:ln>
        </p:spPr>
        <p:txBody>
          <a:bodyPr anchor="ctr">
            <a:normAutofit/>
          </a:bodyPr>
          <a:lstStyle/>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make his face shine </a:t>
            </a:r>
            <a:r>
              <a:rPr lang="en-US" sz="2000" b="1"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upon</a:t>
            </a: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thee, and be gracious unto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 Numbers 6:24-26, </a:t>
            </a:r>
          </a:p>
        </p:txBody>
      </p:sp>
      <p:grpSp>
        <p:nvGrpSpPr>
          <p:cNvPr id="5" name="Group 4">
            <a:extLst>
              <a:ext uri="{FF2B5EF4-FFF2-40B4-BE49-F238E27FC236}">
                <a16:creationId xmlns:a16="http://schemas.microsoft.com/office/drawing/2014/main" id="{274268A9-677A-07F5-89AB-AFE20B7E6D99}"/>
              </a:ext>
            </a:extLst>
          </p:cNvPr>
          <p:cNvGrpSpPr/>
          <p:nvPr/>
        </p:nvGrpSpPr>
        <p:grpSpPr>
          <a:xfrm>
            <a:off x="6320903" y="5184649"/>
            <a:ext cx="4820026" cy="1110427"/>
            <a:chOff x="2514600" y="5649894"/>
            <a:chExt cx="5048626" cy="883835"/>
          </a:xfrm>
        </p:grpSpPr>
        <p:grpSp>
          <p:nvGrpSpPr>
            <p:cNvPr id="6" name="Group 5">
              <a:extLst>
                <a:ext uri="{FF2B5EF4-FFF2-40B4-BE49-F238E27FC236}">
                  <a16:creationId xmlns:a16="http://schemas.microsoft.com/office/drawing/2014/main" id="{53370B00-CD11-439E-CC54-A0276CBBA573}"/>
                </a:ext>
              </a:extLst>
            </p:cNvPr>
            <p:cNvGrpSpPr/>
            <p:nvPr/>
          </p:nvGrpSpPr>
          <p:grpSpPr>
            <a:xfrm>
              <a:off x="3200400" y="5649894"/>
              <a:ext cx="3659864" cy="452610"/>
              <a:chOff x="3142974" y="6271325"/>
              <a:chExt cx="6718852" cy="1014475"/>
            </a:xfrm>
          </p:grpSpPr>
          <p:sp>
            <p:nvSpPr>
              <p:cNvPr id="9" name="Rectangle: Rounded Corners 8">
                <a:extLst>
                  <a:ext uri="{FF2B5EF4-FFF2-40B4-BE49-F238E27FC236}">
                    <a16:creationId xmlns:a16="http://schemas.microsoft.com/office/drawing/2014/main" id="{B527655D-8C8E-27B7-B0C1-0B73902C8117}"/>
                  </a:ext>
                </a:extLst>
              </p:cNvPr>
              <p:cNvSpPr/>
              <p:nvPr/>
            </p:nvSpPr>
            <p:spPr>
              <a:xfrm>
                <a:off x="3142974" y="6343198"/>
                <a:ext cx="6718852" cy="870737"/>
              </a:xfrm>
              <a:prstGeom prst="roundRect">
                <a:avLst/>
              </a:prstGeom>
              <a:blipFill rotWithShape="1">
                <a:blip r:embed="rId4" cstate="email">
                  <a:extLst>
                    <a:ext uri="{28A0092B-C50C-407E-A947-70E740481C1C}">
                      <a14:useLocalDpi xmlns:a14="http://schemas.microsoft.com/office/drawing/2010/main"/>
                    </a:ext>
                  </a:extLst>
                </a:blip>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321440"/>
                <a:endParaRPr lang="en-US" sz="2200" dirty="0">
                  <a:effectLst>
                    <a:outerShdw blurRad="63500" dist="25400" dir="2700000" rotWithShape="0">
                      <a:srgbClr val="000000">
                        <a:alpha val="70000"/>
                      </a:srgbClr>
                    </a:outerShdw>
                  </a:effectLst>
                </a:endParaRPr>
              </a:p>
            </p:txBody>
          </p:sp>
          <p:grpSp>
            <p:nvGrpSpPr>
              <p:cNvPr id="10" name="Group 13">
                <a:extLst>
                  <a:ext uri="{FF2B5EF4-FFF2-40B4-BE49-F238E27FC236}">
                    <a16:creationId xmlns:a16="http://schemas.microsoft.com/office/drawing/2014/main" id="{FAA13592-72AE-9BCB-5972-62CB95B9784F}"/>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11" name="Picture 10" descr="A picture containing drawing, room&#10;&#10;Description automatically generated">
                  <a:extLst>
                    <a:ext uri="{FF2B5EF4-FFF2-40B4-BE49-F238E27FC236}">
                      <a16:creationId xmlns:a16="http://schemas.microsoft.com/office/drawing/2014/main" id="{E24170C1-1611-6841-3208-0DAC2A6402D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12" name="Picture 11" descr="A close up of a logo&#10;&#10;Description automatically generated">
                  <a:extLst>
                    <a:ext uri="{FF2B5EF4-FFF2-40B4-BE49-F238E27FC236}">
                      <a16:creationId xmlns:a16="http://schemas.microsoft.com/office/drawing/2014/main" id="{EFB5FF4A-1DAC-7EB3-1B40-1730C7AB04C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13" name="Picture 12">
                  <a:extLst>
                    <a:ext uri="{FF2B5EF4-FFF2-40B4-BE49-F238E27FC236}">
                      <a16:creationId xmlns:a16="http://schemas.microsoft.com/office/drawing/2014/main" id="{1E082390-F50B-0EE1-1ACC-850B2BDF0236}"/>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7" name="Rectangle 6">
              <a:extLst>
                <a:ext uri="{FF2B5EF4-FFF2-40B4-BE49-F238E27FC236}">
                  <a16:creationId xmlns:a16="http://schemas.microsoft.com/office/drawing/2014/main" id="{AA584899-0B36-A039-0E6C-75AA48C6FF46}"/>
                </a:ext>
              </a:extLst>
            </p:cNvPr>
            <p:cNvSpPr/>
            <p:nvPr/>
          </p:nvSpPr>
          <p:spPr>
            <a:xfrm>
              <a:off x="2514600" y="6188090"/>
              <a:ext cx="5048626" cy="345639"/>
            </a:xfrm>
            <a:prstGeom prst="rect">
              <a:avLst/>
            </a:prstGeom>
            <a:solidFill>
              <a:schemeClr val="tx1"/>
            </a:solidFill>
          </p:spPr>
          <p:txBody>
            <a:bodyPr wrap="square" lIns="64291" tIns="32146" rIns="64291" bIns="32146">
              <a:spAutoFit/>
            </a:bodyPr>
            <a:lstStyle/>
            <a:p>
              <a:pPr algn="ctr"/>
              <a:r>
                <a:rPr lang="en-US" sz="800" b="1" dirty="0">
                  <a:solidFill>
                    <a:srgbClr val="002060"/>
                  </a:solidFill>
                  <a:effectLst>
                    <a:outerShdw blurRad="38100" dist="38100" dir="2700000" algn="tl">
                      <a:srgbClr val="000000">
                        <a:alpha val="43137"/>
                      </a:srgbClr>
                    </a:outerShdw>
                  </a:effectLst>
                  <a:latin typeface="Gotham Book"/>
                  <a:cs typeface="Lucida Sans Unicode" panose="020B0602030504020204" pitchFamily="34" charset="0"/>
                </a:rPr>
                <a:t>Material adapted by Stanford W. Bowman Jr. from Echoes® Adult and Bible-in-Life® Adult Summer 2026 quarter with permission, © David C Cook, https://davidccook.org. May not be further reproduced. All rights reserved.</a:t>
              </a:r>
            </a:p>
          </p:txBody>
        </p:sp>
      </p:grpSp>
    </p:spTree>
    <p:extLst>
      <p:ext uri="{BB962C8B-B14F-4D97-AF65-F5344CB8AC3E}">
        <p14:creationId xmlns:p14="http://schemas.microsoft.com/office/powerpoint/2010/main" val="73766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6868" name="Line 7"/>
          <p:cNvSpPr>
            <a:spLocks noChangeShapeType="1"/>
          </p:cNvSpPr>
          <p:nvPr/>
        </p:nvSpPr>
        <p:spPr bwMode="auto">
          <a:xfrm flipH="1" flipV="1">
            <a:off x="-557806" y="2044817"/>
            <a:ext cx="8358188"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36869" name="Line 8"/>
          <p:cNvSpPr>
            <a:spLocks noChangeShapeType="1"/>
          </p:cNvSpPr>
          <p:nvPr/>
        </p:nvSpPr>
        <p:spPr bwMode="auto">
          <a:xfrm flipV="1">
            <a:off x="3339541" y="1329965"/>
            <a:ext cx="8358188" cy="3849290"/>
          </a:xfrm>
          <a:prstGeom prst="line">
            <a:avLst/>
          </a:prstGeom>
          <a:noFill/>
          <a:ln w="7111"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11" name="Line 7">
            <a:extLst>
              <a:ext uri="{FF2B5EF4-FFF2-40B4-BE49-F238E27FC236}">
                <a16:creationId xmlns:a16="http://schemas.microsoft.com/office/drawing/2014/main" id="{137B51C5-058B-48A2-B1E2-E4689C9F6D64}"/>
              </a:ext>
            </a:extLst>
          </p:cNvPr>
          <p:cNvSpPr>
            <a:spLocks noChangeShapeType="1"/>
          </p:cNvSpPr>
          <p:nvPr/>
        </p:nvSpPr>
        <p:spPr bwMode="auto">
          <a:xfrm flipH="1" flipV="1">
            <a:off x="7048503" y="1277544"/>
            <a:ext cx="1503760"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cxnSp>
        <p:nvCxnSpPr>
          <p:cNvPr id="33" name="Straight Connector 32">
            <a:extLst>
              <a:ext uri="{FF2B5EF4-FFF2-40B4-BE49-F238E27FC236}">
                <a16:creationId xmlns:a16="http://schemas.microsoft.com/office/drawing/2014/main" id="{8FBD9161-33ED-4C7A-9101-A5509CA2C805}"/>
              </a:ext>
            </a:extLst>
          </p:cNvPr>
          <p:cNvCxnSpPr/>
          <p:nvPr/>
        </p:nvCxnSpPr>
        <p:spPr>
          <a:xfrm>
            <a:off x="322726" y="1034124"/>
            <a:ext cx="9966960" cy="0"/>
          </a:xfrm>
          <a:prstGeom prst="line">
            <a:avLst/>
          </a:pr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C173528E-EDC8-4FBE-9BE9-878B206B957E}"/>
              </a:ext>
            </a:extLst>
          </p:cNvPr>
          <p:cNvSpPr/>
          <p:nvPr/>
        </p:nvSpPr>
        <p:spPr>
          <a:xfrm>
            <a:off x="1064744" y="1152753"/>
            <a:ext cx="9706877" cy="3734484"/>
          </a:xfrm>
          <a:prstGeom prst="rect">
            <a:avLst/>
          </a:prstGeom>
          <a:noFill/>
          <a:ln w="5397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b="1" dirty="0">
                <a:latin typeface="Gotham Medium" panose="02000604030000020004"/>
                <a:ea typeface="Calibri" panose="020F0502020204030204" pitchFamily="34" charset="0"/>
                <a:cs typeface="Times New Roman" panose="02020603050405020304" pitchFamily="18" charset="0"/>
              </a:rPr>
              <a:t>1 What are Amos’s credentials that make him able to speak for God?</a:t>
            </a:r>
          </a:p>
          <a:p>
            <a:pPr marL="0" marR="0">
              <a:lnSpc>
                <a:spcPct val="107000"/>
              </a:lnSpc>
              <a:spcBef>
                <a:spcPts val="0"/>
              </a:spcBef>
              <a:spcAft>
                <a:spcPts val="0"/>
              </a:spcAft>
            </a:pPr>
            <a:r>
              <a:rPr lang="en-US" sz="2800" b="1" dirty="0">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endParaRPr lang="en-US"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2 What does God, through Amos, accuse Israel of doing?</a:t>
            </a:r>
          </a:p>
          <a:p>
            <a:pPr marL="0" marR="0">
              <a:lnSpc>
                <a:spcPct val="107000"/>
              </a:lnSpc>
              <a:spcBef>
                <a:spcPts val="0"/>
              </a:spcBef>
              <a:spcAft>
                <a:spcPts val="0"/>
              </a:spcAft>
            </a:pPr>
            <a:endParaRPr lang="en-US" sz="36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a:p>
            <a:pPr marR="0">
              <a:lnSpc>
                <a:spcPct val="107000"/>
              </a:lnSpc>
              <a:spcBef>
                <a:spcPts val="0"/>
              </a:spcBef>
              <a:spcAft>
                <a:spcPts val="0"/>
              </a:spcAft>
            </a:pPr>
            <a:r>
              <a:rPr lang="en-US" b="1" dirty="0">
                <a:latin typeface="Gotham Medium" panose="02000604030000020004"/>
                <a:cs typeface="Times New Roman" panose="02020603050405020304" pitchFamily="18" charset="0"/>
              </a:rPr>
              <a:t>3 What does God reveal about His character through Amos?</a:t>
            </a: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p:txBody>
      </p:sp>
      <p:sp>
        <p:nvSpPr>
          <p:cNvPr id="23" name="Title 2">
            <a:extLst>
              <a:ext uri="{FF2B5EF4-FFF2-40B4-BE49-F238E27FC236}">
                <a16:creationId xmlns:a16="http://schemas.microsoft.com/office/drawing/2014/main" id="{4AE1B342-E6EE-45AE-83D4-7797DFEF110B}"/>
              </a:ext>
            </a:extLst>
          </p:cNvPr>
          <p:cNvSpPr txBox="1">
            <a:spLocks/>
          </p:cNvSpPr>
          <p:nvPr/>
        </p:nvSpPr>
        <p:spPr>
          <a:xfrm>
            <a:off x="8552263" y="169551"/>
            <a:ext cx="3239687" cy="544824"/>
          </a:xfrm>
          <a:prstGeom prst="rect">
            <a:avLst/>
          </a:prstGeom>
          <a:gradFill>
            <a:gsLst>
              <a:gs pos="59000">
                <a:srgbClr val="002060"/>
              </a:gs>
              <a:gs pos="18000">
                <a:srgbClr val="00B0F0"/>
              </a:gs>
              <a:gs pos="0">
                <a:schemeClr val="tx2">
                  <a:lumMod val="40000"/>
                  <a:lumOff val="60000"/>
                </a:schemeClr>
              </a:gs>
              <a:gs pos="100000">
                <a:srgbClr val="002060"/>
              </a:gs>
            </a:gsLst>
            <a:lin ang="5400000" scaled="1"/>
          </a:gra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nSpc>
                <a:spcPct val="107000"/>
              </a:lnSpc>
            </a:pP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COURAGEOUS PROPHET</a:t>
            </a:r>
          </a:p>
        </p:txBody>
      </p:sp>
      <p:sp>
        <p:nvSpPr>
          <p:cNvPr id="18" name="Title 2">
            <a:extLst>
              <a:ext uri="{FF2B5EF4-FFF2-40B4-BE49-F238E27FC236}">
                <a16:creationId xmlns:a16="http://schemas.microsoft.com/office/drawing/2014/main" id="{8D284436-DACD-56FE-3A1E-471E5FEDF884}"/>
              </a:ext>
            </a:extLst>
          </p:cNvPr>
          <p:cNvSpPr txBox="1">
            <a:spLocks/>
          </p:cNvSpPr>
          <p:nvPr/>
        </p:nvSpPr>
        <p:spPr>
          <a:xfrm>
            <a:off x="949105" y="-4625"/>
            <a:ext cx="5044089" cy="850074"/>
          </a:xfrm>
          <a:prstGeom prst="rect">
            <a:avLst/>
          </a:prstGeom>
          <a:solidFill>
            <a:schemeClr val="tx1">
              <a:lumMod val="75000"/>
            </a:schemeClr>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rtlCol="0" anchor="ctr">
            <a:norm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4000" b="1" dirty="0">
                <a:solidFill>
                  <a:srgbClr val="002060"/>
                </a:solidFill>
                <a:latin typeface="Gotham Medium" panose="02000604030000020004"/>
              </a:rPr>
              <a:t>QUESTION &amp; ANSWER</a:t>
            </a:r>
            <a:endParaRPr lang="en-US" sz="3200" b="1" dirty="0">
              <a:solidFill>
                <a:srgbClr val="002060"/>
              </a:solidFill>
              <a:latin typeface="Gotham Medium" panose="02000604030000020004"/>
            </a:endParaRPr>
          </a:p>
        </p:txBody>
      </p:sp>
      <p:sp>
        <p:nvSpPr>
          <p:cNvPr id="5" name="Footer Placeholder 9">
            <a:extLst>
              <a:ext uri="{FF2B5EF4-FFF2-40B4-BE49-F238E27FC236}">
                <a16:creationId xmlns:a16="http://schemas.microsoft.com/office/drawing/2014/main" id="{A1EEE892-ADC6-47E7-0D57-2605C27E8EA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0DEB3DE9-58EF-1377-7FCD-8FFD2A784329}"/>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6E45151-30A7-4D1A-BAD3-394C71651229}"/>
              </a:ext>
            </a:extLst>
          </p:cNvPr>
          <p:cNvCxnSpPr>
            <a:cxnSpLocks/>
          </p:cNvCxnSpPr>
          <p:nvPr/>
        </p:nvCxnSpPr>
        <p:spPr>
          <a:xfrm>
            <a:off x="868959" y="6709404"/>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20630F-6610-463A-BEB0-62A3C8760E2D}"/>
              </a:ext>
            </a:extLst>
          </p:cNvPr>
          <p:cNvCxnSpPr>
            <a:cxnSpLocks/>
          </p:cNvCxnSpPr>
          <p:nvPr/>
        </p:nvCxnSpPr>
        <p:spPr>
          <a:xfrm>
            <a:off x="1000934" y="915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C6D06A5-F2CA-3D9C-CFB2-19D357BB2131}"/>
              </a:ext>
            </a:extLst>
          </p:cNvPr>
          <p:cNvSpPr/>
          <p:nvPr/>
        </p:nvSpPr>
        <p:spPr>
          <a:xfrm>
            <a:off x="1452031" y="1595487"/>
            <a:ext cx="10058400" cy="607539"/>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starts out as an ordinary, working man from the nation of Judah.  He sees visions from God, and these visions are about Israel. </a:t>
            </a:r>
          </a:p>
        </p:txBody>
      </p:sp>
      <p:sp>
        <p:nvSpPr>
          <p:cNvPr id="8" name="Rectangle 7">
            <a:extLst>
              <a:ext uri="{FF2B5EF4-FFF2-40B4-BE49-F238E27FC236}">
                <a16:creationId xmlns:a16="http://schemas.microsoft.com/office/drawing/2014/main" id="{693BDBB2-0C82-9D47-F236-905DDDD0D02A}"/>
              </a:ext>
            </a:extLst>
          </p:cNvPr>
          <p:cNvSpPr/>
          <p:nvPr/>
        </p:nvSpPr>
        <p:spPr>
          <a:xfrm>
            <a:off x="1452031" y="2885778"/>
            <a:ext cx="10058400" cy="871008"/>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declares that God raised up messengers: prophets and Nazirites.  God was trying to send messages of warning to Israel, but the Israelites did everything to stifle the messengers.  They made the Nazirites break their vows, and they stopped prophets from prophesying. </a:t>
            </a:r>
          </a:p>
        </p:txBody>
      </p:sp>
      <p:sp>
        <p:nvSpPr>
          <p:cNvPr id="4" name="Slide Number Placeholder 5">
            <a:extLst>
              <a:ext uri="{FF2B5EF4-FFF2-40B4-BE49-F238E27FC236}">
                <a16:creationId xmlns:a16="http://schemas.microsoft.com/office/drawing/2014/main" id="{0AA87F9A-0C5D-004E-8C55-8344DC80F1CA}"/>
              </a:ext>
            </a:extLst>
          </p:cNvPr>
          <p:cNvSpPr>
            <a:spLocks noGrp="1"/>
          </p:cNvSpPr>
          <p:nvPr>
            <p:ph type="sldNum" sz="quarter" idx="12"/>
          </p:nvPr>
        </p:nvSpPr>
        <p:spPr>
          <a:xfrm>
            <a:off x="9266629" y="6201249"/>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21</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a:extLst>
              <a:ext uri="{FF2B5EF4-FFF2-40B4-BE49-F238E27FC236}">
                <a16:creationId xmlns:a16="http://schemas.microsoft.com/office/drawing/2014/main" id="{17B24DAC-843F-FB83-8972-934C24D796BD}"/>
              </a:ext>
            </a:extLst>
          </p:cNvPr>
          <p:cNvSpPr/>
          <p:nvPr/>
        </p:nvSpPr>
        <p:spPr>
          <a:xfrm>
            <a:off x="1420379" y="4550806"/>
            <a:ext cx="10058400" cy="871008"/>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God is patient with His people, giving multiple opportunities for them to respond.  However, God is careful to protect His reputation.  God has asked to be worshiped in the temple in Jerusalem.  Just like a roaring lion strikes fear to all who hear, God is able to strike fear into anyone who substitutes idolatrous worship.</a:t>
            </a:r>
          </a:p>
        </p:txBody>
      </p:sp>
    </p:spTree>
    <p:extLst>
      <p:ext uri="{BB962C8B-B14F-4D97-AF65-F5344CB8AC3E}">
        <p14:creationId xmlns:p14="http://schemas.microsoft.com/office/powerpoint/2010/main" val="16735135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1BC7C333-A1D2-2B48-4AA0-3B4C68E67E5A}"/>
            </a:ext>
          </a:extLst>
        </p:cNvPr>
        <p:cNvGrpSpPr/>
        <p:nvPr/>
      </p:nvGrpSpPr>
      <p:grpSpPr>
        <a:xfrm>
          <a:off x="0" y="0"/>
          <a:ext cx="0" cy="0"/>
          <a:chOff x="0" y="0"/>
          <a:chExt cx="0" cy="0"/>
        </a:xfrm>
      </p:grpSpPr>
      <p:sp>
        <p:nvSpPr>
          <p:cNvPr id="36868" name="Line 7">
            <a:extLst>
              <a:ext uri="{FF2B5EF4-FFF2-40B4-BE49-F238E27FC236}">
                <a16:creationId xmlns:a16="http://schemas.microsoft.com/office/drawing/2014/main" id="{F29D64FF-90F5-439A-7DED-3B1D6F770BDF}"/>
              </a:ext>
            </a:extLst>
          </p:cNvPr>
          <p:cNvSpPr>
            <a:spLocks noChangeShapeType="1"/>
          </p:cNvSpPr>
          <p:nvPr/>
        </p:nvSpPr>
        <p:spPr bwMode="auto">
          <a:xfrm flipH="1" flipV="1">
            <a:off x="-557806" y="2044817"/>
            <a:ext cx="8358188"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36869" name="Line 8">
            <a:extLst>
              <a:ext uri="{FF2B5EF4-FFF2-40B4-BE49-F238E27FC236}">
                <a16:creationId xmlns:a16="http://schemas.microsoft.com/office/drawing/2014/main" id="{62500886-E6A3-7573-F0AF-A065E25EBE3D}"/>
              </a:ext>
            </a:extLst>
          </p:cNvPr>
          <p:cNvSpPr>
            <a:spLocks noChangeShapeType="1"/>
          </p:cNvSpPr>
          <p:nvPr/>
        </p:nvSpPr>
        <p:spPr bwMode="auto">
          <a:xfrm flipV="1">
            <a:off x="3339541" y="1329965"/>
            <a:ext cx="8358188" cy="3849290"/>
          </a:xfrm>
          <a:prstGeom prst="line">
            <a:avLst/>
          </a:prstGeom>
          <a:noFill/>
          <a:ln w="7111"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11" name="Line 7">
            <a:extLst>
              <a:ext uri="{FF2B5EF4-FFF2-40B4-BE49-F238E27FC236}">
                <a16:creationId xmlns:a16="http://schemas.microsoft.com/office/drawing/2014/main" id="{03CA72F6-197E-2F77-84A8-633A60BB50EF}"/>
              </a:ext>
            </a:extLst>
          </p:cNvPr>
          <p:cNvSpPr>
            <a:spLocks noChangeShapeType="1"/>
          </p:cNvSpPr>
          <p:nvPr/>
        </p:nvSpPr>
        <p:spPr bwMode="auto">
          <a:xfrm flipH="1" flipV="1">
            <a:off x="7048503" y="1277544"/>
            <a:ext cx="1503760"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cxnSp>
        <p:nvCxnSpPr>
          <p:cNvPr id="33" name="Straight Connector 32">
            <a:extLst>
              <a:ext uri="{FF2B5EF4-FFF2-40B4-BE49-F238E27FC236}">
                <a16:creationId xmlns:a16="http://schemas.microsoft.com/office/drawing/2014/main" id="{FDA9367A-97F7-3395-B429-5B79CECF7914}"/>
              </a:ext>
            </a:extLst>
          </p:cNvPr>
          <p:cNvCxnSpPr/>
          <p:nvPr/>
        </p:nvCxnSpPr>
        <p:spPr>
          <a:xfrm>
            <a:off x="322726" y="1034124"/>
            <a:ext cx="9966960" cy="0"/>
          </a:xfrm>
          <a:prstGeom prst="line">
            <a:avLst/>
          </a:pr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60E03283-1FC7-05EF-AF15-FE873A06F1E0}"/>
              </a:ext>
            </a:extLst>
          </p:cNvPr>
          <p:cNvSpPr/>
          <p:nvPr/>
        </p:nvSpPr>
        <p:spPr>
          <a:xfrm>
            <a:off x="949105" y="1138253"/>
            <a:ext cx="9706877" cy="3538341"/>
          </a:xfrm>
          <a:prstGeom prst="rect">
            <a:avLst/>
          </a:prstGeom>
          <a:noFill/>
          <a:ln w="5397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b="1" dirty="0">
                <a:latin typeface="Gotham Medium" panose="02000604030000020004"/>
                <a:ea typeface="Calibri" panose="020F0502020204030204" pitchFamily="34" charset="0"/>
                <a:cs typeface="Times New Roman" panose="02020603050405020304" pitchFamily="18" charset="0"/>
              </a:rPr>
              <a:t>1 What is Amos accused of doing?</a:t>
            </a:r>
          </a:p>
          <a:p>
            <a:pPr marL="0" marR="0">
              <a:lnSpc>
                <a:spcPct val="107000"/>
              </a:lnSpc>
              <a:spcBef>
                <a:spcPts val="0"/>
              </a:spcBef>
              <a:spcAft>
                <a:spcPts val="0"/>
              </a:spcAft>
            </a:pPr>
            <a:r>
              <a:rPr lang="en-US" sz="2800" b="1" dirty="0">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endParaRPr lang="en-US"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2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2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2 What are the warnings able to do for Israelites who hear them? </a:t>
            </a:r>
          </a:p>
          <a:p>
            <a:pPr>
              <a:lnSpc>
                <a:spcPct val="107000"/>
              </a:lnSpc>
            </a:pPr>
            <a:endParaRPr lang="en-US" b="1" dirty="0">
              <a:latin typeface="Gotham Medium" panose="02000604030000020004"/>
              <a:cs typeface="Times New Roman" panose="02020603050405020304" pitchFamily="18" charset="0"/>
            </a:endParaRPr>
          </a:p>
          <a:p>
            <a:pPr>
              <a:lnSpc>
                <a:spcPct val="107000"/>
              </a:lnSpc>
            </a:pPr>
            <a:endParaRPr lang="en-US" b="1" dirty="0">
              <a:latin typeface="Gotham Medium" panose="02000604030000020004"/>
              <a:cs typeface="Times New Roman" panose="02020603050405020304" pitchFamily="18" charset="0"/>
            </a:endParaRPr>
          </a:p>
          <a:p>
            <a:pPr>
              <a:lnSpc>
                <a:spcPct val="107000"/>
              </a:lnSpc>
            </a:pPr>
            <a:endParaRPr lang="en-US" b="1" dirty="0">
              <a:latin typeface="Gotham Medium" panose="02000604030000020004"/>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3 What does the witness of Amos show us?</a:t>
            </a:r>
            <a:endParaRPr lang="en-US" sz="36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p:txBody>
      </p:sp>
      <p:sp>
        <p:nvSpPr>
          <p:cNvPr id="23" name="Title 2">
            <a:extLst>
              <a:ext uri="{FF2B5EF4-FFF2-40B4-BE49-F238E27FC236}">
                <a16:creationId xmlns:a16="http://schemas.microsoft.com/office/drawing/2014/main" id="{4A4EDD9C-6D59-631B-5329-F2F23E9B8980}"/>
              </a:ext>
            </a:extLst>
          </p:cNvPr>
          <p:cNvSpPr txBox="1">
            <a:spLocks/>
          </p:cNvSpPr>
          <p:nvPr/>
        </p:nvSpPr>
        <p:spPr>
          <a:xfrm>
            <a:off x="8552263" y="169551"/>
            <a:ext cx="3239687" cy="544824"/>
          </a:xfrm>
          <a:prstGeom prst="rect">
            <a:avLst/>
          </a:prstGeom>
          <a:gradFill>
            <a:gsLst>
              <a:gs pos="59000">
                <a:srgbClr val="002060"/>
              </a:gs>
              <a:gs pos="18000">
                <a:srgbClr val="00B0F0"/>
              </a:gs>
              <a:gs pos="0">
                <a:schemeClr val="tx2">
                  <a:lumMod val="40000"/>
                  <a:lumOff val="60000"/>
                </a:schemeClr>
              </a:gs>
              <a:gs pos="100000">
                <a:srgbClr val="002060"/>
              </a:gs>
            </a:gsLst>
            <a:lin ang="5400000" scaled="1"/>
          </a:gra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nSpc>
                <a:spcPct val="107000"/>
              </a:lnSpc>
            </a:pP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COURAGEOUS PROPHET</a:t>
            </a:r>
          </a:p>
        </p:txBody>
      </p:sp>
      <p:sp>
        <p:nvSpPr>
          <p:cNvPr id="5" name="Footer Placeholder 9">
            <a:extLst>
              <a:ext uri="{FF2B5EF4-FFF2-40B4-BE49-F238E27FC236}">
                <a16:creationId xmlns:a16="http://schemas.microsoft.com/office/drawing/2014/main" id="{F536250A-86E7-9F01-713D-A4D5CF0FD26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020AD6CC-9F3E-6281-4177-6A7D88C95FA5}"/>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6A1342-BF9A-ABD9-60EC-701851AD93AD}"/>
              </a:ext>
            </a:extLst>
          </p:cNvPr>
          <p:cNvCxnSpPr>
            <a:cxnSpLocks/>
          </p:cNvCxnSpPr>
          <p:nvPr/>
        </p:nvCxnSpPr>
        <p:spPr>
          <a:xfrm>
            <a:off x="868959" y="6709404"/>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77644BF-B342-F61A-10F7-E0BB28089198}"/>
              </a:ext>
            </a:extLst>
          </p:cNvPr>
          <p:cNvCxnSpPr>
            <a:cxnSpLocks/>
          </p:cNvCxnSpPr>
          <p:nvPr/>
        </p:nvCxnSpPr>
        <p:spPr>
          <a:xfrm>
            <a:off x="1000934" y="915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3EC2A-DF34-9A59-878B-A0A3F03C2017}"/>
              </a:ext>
            </a:extLst>
          </p:cNvPr>
          <p:cNvSpPr/>
          <p:nvPr/>
        </p:nvSpPr>
        <p:spPr>
          <a:xfrm>
            <a:off x="1278147" y="1580987"/>
            <a:ext cx="10058400" cy="1134478"/>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Amaziah tells the king that Amos is fomenting a conspiracy.  Neither of them believe that Amos is speaking for God.  They think he is trying to draw attention to himself or cause ordinary Israelites to become unhappy.  Amaziah specifically tells Amos to stop prophesying at Bethel, because it is “the king’s sanctuary and the temple of the kingdom” (Amos 7:13). </a:t>
            </a:r>
          </a:p>
        </p:txBody>
      </p:sp>
      <p:sp>
        <p:nvSpPr>
          <p:cNvPr id="8" name="Rectangle 7">
            <a:extLst>
              <a:ext uri="{FF2B5EF4-FFF2-40B4-BE49-F238E27FC236}">
                <a16:creationId xmlns:a16="http://schemas.microsoft.com/office/drawing/2014/main" id="{DFBC043E-9E65-C4F8-A362-4DDB26C80F6F}"/>
              </a:ext>
            </a:extLst>
          </p:cNvPr>
          <p:cNvSpPr/>
          <p:nvPr/>
        </p:nvSpPr>
        <p:spPr>
          <a:xfrm>
            <a:off x="1278147" y="3196299"/>
            <a:ext cx="10058400" cy="607539"/>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is directing his harshest messages of judgment against Israel’s leaders.  His speech really does have the ability to change the hearts of ordinary people, who might hear and decide to flee the coming war. </a:t>
            </a:r>
          </a:p>
        </p:txBody>
      </p:sp>
      <p:sp>
        <p:nvSpPr>
          <p:cNvPr id="4" name="Slide Number Placeholder 5">
            <a:extLst>
              <a:ext uri="{FF2B5EF4-FFF2-40B4-BE49-F238E27FC236}">
                <a16:creationId xmlns:a16="http://schemas.microsoft.com/office/drawing/2014/main" id="{9572BBA2-8D1D-91C8-6CAB-B79C3FA0E767}"/>
              </a:ext>
            </a:extLst>
          </p:cNvPr>
          <p:cNvSpPr>
            <a:spLocks noGrp="1"/>
          </p:cNvSpPr>
          <p:nvPr>
            <p:ph type="sldNum" sz="quarter" idx="12"/>
          </p:nvPr>
        </p:nvSpPr>
        <p:spPr>
          <a:xfrm>
            <a:off x="9266629" y="6201249"/>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22</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a:extLst>
              <a:ext uri="{FF2B5EF4-FFF2-40B4-BE49-F238E27FC236}">
                <a16:creationId xmlns:a16="http://schemas.microsoft.com/office/drawing/2014/main" id="{B71F4E0B-37B3-210D-9B37-4FBDAFD4F818}"/>
              </a:ext>
            </a:extLst>
          </p:cNvPr>
          <p:cNvSpPr/>
          <p:nvPr/>
        </p:nvSpPr>
        <p:spPr>
          <a:xfrm>
            <a:off x="1278147" y="4451628"/>
            <a:ext cx="10058400" cy="871008"/>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is another example of courage in the face of a difficult mission.  He does not shirk his responsibility to speak the truth.  We know that Amos’s prophecy is from God because what he predicted came to pass.  He is an encouraging example of an ordinary person who is called to an important ministry. </a:t>
            </a:r>
          </a:p>
        </p:txBody>
      </p:sp>
      <p:sp>
        <p:nvSpPr>
          <p:cNvPr id="9" name="Title 2">
            <a:extLst>
              <a:ext uri="{FF2B5EF4-FFF2-40B4-BE49-F238E27FC236}">
                <a16:creationId xmlns:a16="http://schemas.microsoft.com/office/drawing/2014/main" id="{C7EBE625-B3A0-CE8E-2F89-B0AF5902702D}"/>
              </a:ext>
            </a:extLst>
          </p:cNvPr>
          <p:cNvSpPr txBox="1">
            <a:spLocks/>
          </p:cNvSpPr>
          <p:nvPr/>
        </p:nvSpPr>
        <p:spPr>
          <a:xfrm>
            <a:off x="949105" y="-4625"/>
            <a:ext cx="5044089" cy="850074"/>
          </a:xfrm>
          <a:prstGeom prst="rect">
            <a:avLst/>
          </a:prstGeom>
          <a:solidFill>
            <a:schemeClr val="tx1">
              <a:lumMod val="75000"/>
            </a:schemeClr>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rtlCol="0" anchor="ctr">
            <a:norm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4000" b="1" dirty="0">
                <a:solidFill>
                  <a:srgbClr val="002060"/>
                </a:solidFill>
                <a:latin typeface="Gotham Medium" panose="02000604030000020004"/>
              </a:rPr>
              <a:t>QUESTION &amp; ANSWER</a:t>
            </a:r>
            <a:endParaRPr lang="en-US" sz="3200" b="1" dirty="0">
              <a:solidFill>
                <a:srgbClr val="002060"/>
              </a:solidFill>
              <a:latin typeface="Gotham Medium" panose="02000604030000020004"/>
            </a:endParaRPr>
          </a:p>
        </p:txBody>
      </p:sp>
    </p:spTree>
    <p:extLst>
      <p:ext uri="{BB962C8B-B14F-4D97-AF65-F5344CB8AC3E}">
        <p14:creationId xmlns:p14="http://schemas.microsoft.com/office/powerpoint/2010/main" val="1066422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18000">
              <a:srgbClr val="00B0F0"/>
            </a:gs>
            <a:gs pos="0">
              <a:schemeClr val="tx2">
                <a:lumMod val="40000"/>
                <a:lumOff val="60000"/>
              </a:schemeClr>
            </a:gs>
            <a:gs pos="65000">
              <a:srgbClr val="002060">
                <a:lumMod val="85000"/>
                <a:lumOff val="15000"/>
              </a:srgbClr>
            </a:gs>
          </a:gsLst>
          <a:lin ang="5400000" scaled="1"/>
          <a:tileRect/>
        </a:gradFill>
        <a:effectLst/>
      </p:bgPr>
    </p:bg>
    <p:spTree>
      <p:nvGrpSpPr>
        <p:cNvPr id="1" name="">
          <a:extLst>
            <a:ext uri="{FF2B5EF4-FFF2-40B4-BE49-F238E27FC236}">
              <a16:creationId xmlns:a16="http://schemas.microsoft.com/office/drawing/2014/main" id="{A69B74B0-0D1D-1BA6-FA7F-1344123A7DDE}"/>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8E8A79E5-3027-963B-5A33-3C08E8E09853}"/>
              </a:ext>
            </a:extLst>
          </p:cNvPr>
          <p:cNvPicPr>
            <a:picLocks noChangeAspect="1"/>
          </p:cNvPicPr>
          <p:nvPr/>
        </p:nvPicPr>
        <p:blipFill>
          <a:blip r:embed="rId3"/>
          <a:stretch>
            <a:fillRect/>
          </a:stretch>
        </p:blipFill>
        <p:spPr>
          <a:xfrm>
            <a:off x="5807760" y="0"/>
            <a:ext cx="6384239" cy="6857999"/>
          </a:xfrm>
          <a:prstGeom prst="rect">
            <a:avLst/>
          </a:prstGeom>
        </p:spPr>
      </p:pic>
      <p:pic>
        <p:nvPicPr>
          <p:cNvPr id="2" name="Picture 1">
            <a:extLst>
              <a:ext uri="{FF2B5EF4-FFF2-40B4-BE49-F238E27FC236}">
                <a16:creationId xmlns:a16="http://schemas.microsoft.com/office/drawing/2014/main" id="{4E0CC319-FD0A-9AC1-3CA2-9973B3231ED2}"/>
              </a:ext>
            </a:extLst>
          </p:cNvPr>
          <p:cNvPicPr>
            <a:picLocks noChangeAspect="1"/>
          </p:cNvPicPr>
          <p:nvPr/>
        </p:nvPicPr>
        <p:blipFill>
          <a:blip r:embed="rId3">
            <a:extLst>
              <a:ext uri="{28A0092B-C50C-407E-A947-70E740481C1C}">
                <a14:useLocalDpi xmlns:a14="http://schemas.microsoft.com/office/drawing/2010/main" val="0"/>
              </a:ext>
            </a:extLst>
          </a:blip>
          <a:srcRect l="26132" r="26132"/>
          <a:stretch/>
        </p:blipFill>
        <p:spPr>
          <a:xfrm>
            <a:off x="-69143" y="-141668"/>
            <a:ext cx="5940241" cy="6999668"/>
          </a:xfrm>
          <a:prstGeom prst="rect">
            <a:avLst/>
          </a:prstGeom>
        </p:spPr>
      </p:pic>
      <p:sp>
        <p:nvSpPr>
          <p:cNvPr id="4" name="Trapezoid 3">
            <a:extLst>
              <a:ext uri="{FF2B5EF4-FFF2-40B4-BE49-F238E27FC236}">
                <a16:creationId xmlns:a16="http://schemas.microsoft.com/office/drawing/2014/main" id="{87E06DEC-FB28-9D5F-56F7-9A5A33C26568}"/>
              </a:ext>
            </a:extLst>
          </p:cNvPr>
          <p:cNvSpPr/>
          <p:nvPr/>
        </p:nvSpPr>
        <p:spPr>
          <a:xfrm>
            <a:off x="-69143" y="0"/>
            <a:ext cx="12152286" cy="6858000"/>
          </a:xfrm>
          <a:prstGeom prst="trapezoid">
            <a:avLst>
              <a:gd name="adj" fmla="val 20814"/>
            </a:avLst>
          </a:prstGeom>
          <a:blipFill>
            <a:blip r:embed="rId3">
              <a:extLst>
                <a:ext uri="{28A0092B-C50C-407E-A947-70E740481C1C}">
                  <a14:useLocalDpi xmlns:a14="http://schemas.microsoft.com/office/drawing/2010/main" val="0"/>
                </a:ext>
              </a:extLst>
            </a:blip>
            <a:stretch>
              <a:fillRect/>
            </a:stretch>
          </a:blipFill>
          <a:ln w="1905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60B865D-4D81-B157-4653-B89775E725E2}"/>
              </a:ext>
            </a:extLst>
          </p:cNvPr>
          <p:cNvSpPr>
            <a:spLocks noGrp="1"/>
          </p:cNvSpPr>
          <p:nvPr>
            <p:ph type="subTitle" idx="1"/>
          </p:nvPr>
        </p:nvSpPr>
        <p:spPr>
          <a:xfrm>
            <a:off x="5239211" y="1767411"/>
            <a:ext cx="5524500" cy="3437382"/>
          </a:xfrm>
          <a:ln w="190500">
            <a:noFill/>
          </a:ln>
        </p:spPr>
        <p:txBody>
          <a:bodyPr anchor="ctr">
            <a:normAutofit/>
          </a:bodyPr>
          <a:lstStyle/>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make his face shine </a:t>
            </a:r>
            <a:r>
              <a:rPr lang="en-US" sz="2000" b="1"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upon</a:t>
            </a: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thee, and be gracious unto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 Numbers 6:24-26, </a:t>
            </a:r>
          </a:p>
        </p:txBody>
      </p:sp>
      <p:grpSp>
        <p:nvGrpSpPr>
          <p:cNvPr id="5" name="Group 4">
            <a:extLst>
              <a:ext uri="{FF2B5EF4-FFF2-40B4-BE49-F238E27FC236}">
                <a16:creationId xmlns:a16="http://schemas.microsoft.com/office/drawing/2014/main" id="{BB1FB72C-F465-D942-CD89-15081D937193}"/>
              </a:ext>
            </a:extLst>
          </p:cNvPr>
          <p:cNvGrpSpPr/>
          <p:nvPr/>
        </p:nvGrpSpPr>
        <p:grpSpPr>
          <a:xfrm>
            <a:off x="6320903" y="5184649"/>
            <a:ext cx="4820026" cy="1110427"/>
            <a:chOff x="2514600" y="5649894"/>
            <a:chExt cx="5048626" cy="883835"/>
          </a:xfrm>
        </p:grpSpPr>
        <p:grpSp>
          <p:nvGrpSpPr>
            <p:cNvPr id="6" name="Group 5">
              <a:extLst>
                <a:ext uri="{FF2B5EF4-FFF2-40B4-BE49-F238E27FC236}">
                  <a16:creationId xmlns:a16="http://schemas.microsoft.com/office/drawing/2014/main" id="{F8755F4C-CFF0-FFF5-5C4F-0B61F9DA2566}"/>
                </a:ext>
              </a:extLst>
            </p:cNvPr>
            <p:cNvGrpSpPr/>
            <p:nvPr/>
          </p:nvGrpSpPr>
          <p:grpSpPr>
            <a:xfrm>
              <a:off x="3200400" y="5649894"/>
              <a:ext cx="3659864" cy="452610"/>
              <a:chOff x="3142974" y="6271325"/>
              <a:chExt cx="6718852" cy="1014475"/>
            </a:xfrm>
          </p:grpSpPr>
          <p:sp>
            <p:nvSpPr>
              <p:cNvPr id="9" name="Rectangle: Rounded Corners 8">
                <a:extLst>
                  <a:ext uri="{FF2B5EF4-FFF2-40B4-BE49-F238E27FC236}">
                    <a16:creationId xmlns:a16="http://schemas.microsoft.com/office/drawing/2014/main" id="{5ABB8070-F68E-F261-2F48-BB760723E27A}"/>
                  </a:ext>
                </a:extLst>
              </p:cNvPr>
              <p:cNvSpPr/>
              <p:nvPr/>
            </p:nvSpPr>
            <p:spPr>
              <a:xfrm>
                <a:off x="3142974" y="6343198"/>
                <a:ext cx="6718852" cy="870737"/>
              </a:xfrm>
              <a:prstGeom prst="roundRect">
                <a:avLst/>
              </a:prstGeom>
              <a:blipFill rotWithShape="1">
                <a:blip r:embed="rId4" cstate="email">
                  <a:extLst>
                    <a:ext uri="{28A0092B-C50C-407E-A947-70E740481C1C}">
                      <a14:useLocalDpi xmlns:a14="http://schemas.microsoft.com/office/drawing/2010/main"/>
                    </a:ext>
                  </a:extLst>
                </a:blip>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321440"/>
                <a:endParaRPr lang="en-US" sz="2200" dirty="0">
                  <a:effectLst>
                    <a:outerShdw blurRad="63500" dist="25400" dir="2700000" rotWithShape="0">
                      <a:srgbClr val="000000">
                        <a:alpha val="70000"/>
                      </a:srgbClr>
                    </a:outerShdw>
                  </a:effectLst>
                </a:endParaRPr>
              </a:p>
            </p:txBody>
          </p:sp>
          <p:grpSp>
            <p:nvGrpSpPr>
              <p:cNvPr id="10" name="Group 13">
                <a:extLst>
                  <a:ext uri="{FF2B5EF4-FFF2-40B4-BE49-F238E27FC236}">
                    <a16:creationId xmlns:a16="http://schemas.microsoft.com/office/drawing/2014/main" id="{6796888E-558D-62F6-61FE-F210495652C9}"/>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11" name="Picture 10" descr="A picture containing drawing, room&#10;&#10;Description automatically generated">
                  <a:extLst>
                    <a:ext uri="{FF2B5EF4-FFF2-40B4-BE49-F238E27FC236}">
                      <a16:creationId xmlns:a16="http://schemas.microsoft.com/office/drawing/2014/main" id="{D7774AC4-95CE-7C6E-0F2D-1ED3F1ABF76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12" name="Picture 11" descr="A close up of a logo&#10;&#10;Description automatically generated">
                  <a:extLst>
                    <a:ext uri="{FF2B5EF4-FFF2-40B4-BE49-F238E27FC236}">
                      <a16:creationId xmlns:a16="http://schemas.microsoft.com/office/drawing/2014/main" id="{2D2CDA26-21CE-1658-8AE5-B00C900A2C6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13" name="Picture 12">
                  <a:extLst>
                    <a:ext uri="{FF2B5EF4-FFF2-40B4-BE49-F238E27FC236}">
                      <a16:creationId xmlns:a16="http://schemas.microsoft.com/office/drawing/2014/main" id="{8FD3FE34-B298-9348-0BCD-65BE73F666C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7" name="Rectangle 6">
              <a:extLst>
                <a:ext uri="{FF2B5EF4-FFF2-40B4-BE49-F238E27FC236}">
                  <a16:creationId xmlns:a16="http://schemas.microsoft.com/office/drawing/2014/main" id="{ACBF0A84-56BD-E669-04C7-862D46721576}"/>
                </a:ext>
              </a:extLst>
            </p:cNvPr>
            <p:cNvSpPr/>
            <p:nvPr/>
          </p:nvSpPr>
          <p:spPr>
            <a:xfrm>
              <a:off x="2514600" y="6188090"/>
              <a:ext cx="5048626" cy="345639"/>
            </a:xfrm>
            <a:prstGeom prst="rect">
              <a:avLst/>
            </a:prstGeom>
            <a:solidFill>
              <a:schemeClr val="tx1"/>
            </a:solidFill>
          </p:spPr>
          <p:txBody>
            <a:bodyPr wrap="square" lIns="64291" tIns="32146" rIns="64291" bIns="32146">
              <a:spAutoFit/>
            </a:bodyPr>
            <a:lstStyle/>
            <a:p>
              <a:pPr algn="ctr"/>
              <a:r>
                <a:rPr lang="en-US" sz="800" b="1" dirty="0">
                  <a:solidFill>
                    <a:srgbClr val="002060"/>
                  </a:solidFill>
                  <a:effectLst>
                    <a:outerShdw blurRad="38100" dist="38100" dir="2700000" algn="tl">
                      <a:srgbClr val="000000">
                        <a:alpha val="43137"/>
                      </a:srgbClr>
                    </a:outerShdw>
                  </a:effectLst>
                  <a:latin typeface="Gotham Book"/>
                  <a:cs typeface="Lucida Sans Unicode" panose="020B0602030504020204" pitchFamily="34" charset="0"/>
                </a:rPr>
                <a:t>Material adapted by Stanford W. Bowman Jr. from Echoes® Adult and Bible-in-Life® Adult Summer 2026 quarter with permission, © David C Cook, https://davidccook.org. May not be further reproduced. All rights reserved.</a:t>
              </a:r>
            </a:p>
          </p:txBody>
        </p:sp>
      </p:grpSp>
    </p:spTree>
    <p:extLst>
      <p:ext uri="{BB962C8B-B14F-4D97-AF65-F5344CB8AC3E}">
        <p14:creationId xmlns:p14="http://schemas.microsoft.com/office/powerpoint/2010/main" val="38555343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6DDF67-0F60-CBCF-9D58-14389165AB61}"/>
              </a:ext>
            </a:extLst>
          </p:cNvPr>
          <p:cNvPicPr>
            <a:picLocks noChangeAspect="1"/>
          </p:cNvPicPr>
          <p:nvPr/>
        </p:nvPicPr>
        <p:blipFill>
          <a:blip r:embed="rId2"/>
          <a:srcRect l="21892" r="21892"/>
          <a:stretch/>
        </p:blipFill>
        <p:spPr>
          <a:xfrm>
            <a:off x="10071619" y="2352617"/>
            <a:ext cx="1165988" cy="985427"/>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pic>
        <p:nvPicPr>
          <p:cNvPr id="6" name="Picture 5">
            <a:extLst>
              <a:ext uri="{FF2B5EF4-FFF2-40B4-BE49-F238E27FC236}">
                <a16:creationId xmlns:a16="http://schemas.microsoft.com/office/drawing/2014/main" id="{0FFA9E56-CA7A-522B-CB30-DDD1CEED0029}"/>
              </a:ext>
            </a:extLst>
          </p:cNvPr>
          <p:cNvPicPr>
            <a:picLocks noChangeAspect="1"/>
          </p:cNvPicPr>
          <p:nvPr/>
        </p:nvPicPr>
        <p:blipFill>
          <a:blip r:embed="rId3">
            <a:extLst>
              <a:ext uri="{28A0092B-C50C-407E-A947-70E740481C1C}">
                <a14:useLocalDpi xmlns:a14="http://schemas.microsoft.com/office/drawing/2010/main" val="0"/>
              </a:ext>
            </a:extLst>
          </a:blip>
          <a:srcRect l="12169" r="12169"/>
          <a:stretch/>
        </p:blipFill>
        <p:spPr>
          <a:xfrm>
            <a:off x="2959088" y="1036485"/>
            <a:ext cx="3019319" cy="1422697"/>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7" name="Trapezoid 6">
            <a:extLst>
              <a:ext uri="{FF2B5EF4-FFF2-40B4-BE49-F238E27FC236}">
                <a16:creationId xmlns:a16="http://schemas.microsoft.com/office/drawing/2014/main" id="{419ECA95-831A-C652-CFA1-408A9375E76D}"/>
              </a:ext>
            </a:extLst>
          </p:cNvPr>
          <p:cNvSpPr/>
          <p:nvPr/>
        </p:nvSpPr>
        <p:spPr>
          <a:xfrm>
            <a:off x="8211968" y="771936"/>
            <a:ext cx="1165988" cy="1687246"/>
          </a:xfrm>
          <a:prstGeom prst="trapezoid">
            <a:avLst>
              <a:gd name="adj" fmla="val 10070"/>
            </a:avLst>
          </a:prstGeom>
          <a:blipFill>
            <a:blip r:embed="rId3">
              <a:alphaModFix amt="70000"/>
              <a:extLst>
                <a:ext uri="{28A0092B-C50C-407E-A947-70E740481C1C}">
                  <a14:useLocalDpi xmlns:a14="http://schemas.microsoft.com/office/drawing/2010/main" val="0"/>
                </a:ext>
              </a:extLst>
            </a:blip>
            <a:stretch>
              <a:fillRect/>
            </a:stretch>
          </a:blipFill>
          <a:ln w="76200">
            <a:solidFill>
              <a:schemeClr val="accent5">
                <a:lumMod val="60000"/>
                <a:lumOff val="4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5459628-7E13-2F11-C887-BCFB7CE08C2E}"/>
              </a:ext>
            </a:extLst>
          </p:cNvPr>
          <p:cNvPicPr>
            <a:picLocks noChangeAspect="1"/>
          </p:cNvPicPr>
          <p:nvPr/>
        </p:nvPicPr>
        <p:blipFill>
          <a:blip r:embed="rId4">
            <a:extLst>
              <a:ext uri="{28A0092B-C50C-407E-A947-70E740481C1C}">
                <a14:useLocalDpi xmlns:a14="http://schemas.microsoft.com/office/drawing/2010/main" val="0"/>
              </a:ext>
            </a:extLst>
          </a:blip>
          <a:srcRect l="32818" r="32818"/>
          <a:stretch/>
        </p:blipFill>
        <p:spPr>
          <a:xfrm>
            <a:off x="6213595" y="598517"/>
            <a:ext cx="1224957" cy="2175164"/>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pic>
        <p:nvPicPr>
          <p:cNvPr id="9" name="Picture 8">
            <a:extLst>
              <a:ext uri="{FF2B5EF4-FFF2-40B4-BE49-F238E27FC236}">
                <a16:creationId xmlns:a16="http://schemas.microsoft.com/office/drawing/2014/main" id="{20C936F5-44A0-4C56-8072-DEF4EF4C9458}"/>
              </a:ext>
            </a:extLst>
          </p:cNvPr>
          <p:cNvPicPr>
            <a:picLocks noChangeAspect="1"/>
          </p:cNvPicPr>
          <p:nvPr/>
        </p:nvPicPr>
        <p:blipFill>
          <a:blip r:embed="rId5">
            <a:extLst>
              <a:ext uri="{28A0092B-C50C-407E-A947-70E740481C1C}">
                <a14:useLocalDpi xmlns:a14="http://schemas.microsoft.com/office/drawing/2010/main" val="0"/>
              </a:ext>
            </a:extLst>
          </a:blip>
          <a:srcRect l="27576" t="-1699" r="21657" b="1699"/>
          <a:stretch>
            <a:fillRect/>
          </a:stretch>
        </p:blipFill>
        <p:spPr>
          <a:xfrm flipH="1">
            <a:off x="449942" y="340911"/>
            <a:ext cx="2194541" cy="243277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pic>
        <p:nvPicPr>
          <p:cNvPr id="2" name="Picture 1" descr="A person blowing a horn in front of a group of people&#10;&#10;AI-generated content may be incorrect.">
            <a:extLst>
              <a:ext uri="{FF2B5EF4-FFF2-40B4-BE49-F238E27FC236}">
                <a16:creationId xmlns:a16="http://schemas.microsoft.com/office/drawing/2014/main" id="{41B819C6-A00D-E09C-6DD3-1101BD223678}"/>
              </a:ext>
            </a:extLst>
          </p:cNvPr>
          <p:cNvPicPr>
            <a:picLocks noChangeAspect="1"/>
          </p:cNvPicPr>
          <p:nvPr/>
        </p:nvPicPr>
        <p:blipFill>
          <a:blip r:embed="rId6">
            <a:extLst>
              <a:ext uri="{28A0092B-C50C-407E-A947-70E740481C1C}">
                <a14:useLocalDpi xmlns:a14="http://schemas.microsoft.com/office/drawing/2010/main" val="0"/>
              </a:ext>
            </a:extLst>
          </a:blip>
          <a:srcRect l="9391" r="23656" b="-1"/>
          <a:stretch>
            <a:fillRect/>
          </a:stretch>
        </p:blipFill>
        <p:spPr>
          <a:xfrm>
            <a:off x="2501736" y="2570481"/>
            <a:ext cx="3854606" cy="450460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25953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14851</Words>
  <Application>Microsoft Office PowerPoint</Application>
  <PresentationFormat>Widescreen</PresentationFormat>
  <Paragraphs>653</Paragraphs>
  <Slides>24</Slides>
  <Notes>23</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Gotham Book</vt:lpstr>
      <vt:lpstr>Gotham Medium</vt:lpstr>
      <vt:lpstr>Aptos</vt:lpstr>
      <vt:lpstr>Arial Black</vt:lpstr>
      <vt:lpstr>Calibri</vt:lpstr>
      <vt:lpstr>Century Gothic</vt:lpstr>
      <vt:lpstr>Wingdings</vt:lpstr>
      <vt:lpstr>Wingdings 3</vt:lpstr>
      <vt:lpstr>Slice</vt:lpstr>
      <vt:lpstr>AMOS, </vt:lpstr>
      <vt:lpstr>Prayer</vt:lpstr>
      <vt:lpstr>Agenda</vt:lpstr>
      <vt:lpstr>Whose Words Will We Heed? </vt:lpstr>
      <vt:lpstr>PowerPoint Presentation</vt:lpstr>
      <vt:lpstr>Lesson Context</vt:lpstr>
      <vt:lpstr>Key Points </vt:lpstr>
      <vt:lpstr>Key Points </vt:lpstr>
      <vt:lpstr>Key Points </vt:lpstr>
      <vt:lpstr>Key Points </vt:lpstr>
      <vt:lpstr>Key Points </vt:lpstr>
      <vt:lpstr>A Shepherd Called to Speak - Amos 1:1; 2:11–12; 3:7–8 KJV</vt:lpstr>
      <vt:lpstr>Message Received and Rejected - Amos 7:10–15 KJV</vt:lpstr>
      <vt:lpstr>PowerPoint Presentation</vt:lpstr>
      <vt:lpstr>PowerPoint Presentation</vt:lpstr>
      <vt:lpstr>PowerPoint Presentation</vt:lpstr>
      <vt:lpstr>PowerPoint Presentation</vt:lpstr>
      <vt:lpstr>PowerPoint Presentation</vt:lpstr>
      <vt:lpstr>Closing prayer</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Stanford Bowman</dc:creator>
  <cp:lastModifiedBy>Stanford Bowman</cp:lastModifiedBy>
  <cp:revision>7</cp:revision>
  <cp:lastPrinted>2025-11-11T23:02:50Z</cp:lastPrinted>
  <dcterms:created xsi:type="dcterms:W3CDTF">2023-08-04T01:08:47Z</dcterms:created>
  <dcterms:modified xsi:type="dcterms:W3CDTF">2026-06-18T17:40:17Z</dcterms:modified>
</cp:coreProperties>
</file>