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72" r:id="rId3"/>
    <p:sldId id="376" r:id="rId4"/>
    <p:sldId id="443" r:id="rId5"/>
    <p:sldId id="469" r:id="rId6"/>
    <p:sldId id="496" r:id="rId7"/>
    <p:sldId id="468" r:id="rId8"/>
    <p:sldId id="483" r:id="rId9"/>
    <p:sldId id="497" r:id="rId10"/>
    <p:sldId id="498" r:id="rId11"/>
    <p:sldId id="499" r:id="rId12"/>
    <p:sldId id="452" r:id="rId13"/>
    <p:sldId id="500" r:id="rId14"/>
    <p:sldId id="501" r:id="rId15"/>
    <p:sldId id="454" r:id="rId16"/>
    <p:sldId id="502" r:id="rId17"/>
    <p:sldId id="456" r:id="rId18"/>
    <p:sldId id="421" r:id="rId19"/>
    <p:sldId id="493" r:id="rId20"/>
    <p:sldId id="440" r:id="rId21"/>
    <p:sldId id="491" r:id="rId22"/>
    <p:sldId id="494" r:id="rId23"/>
    <p:sldId id="49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51EAC1-8C92-4DB3-8D9F-DB253C6A627A}" v="9" dt="2025-01-02T00:51:09.445"/>
    <p1510:client id="{A1A55439-522C-4159-A260-A4F41E54CD74}" v="290" dt="2025-01-01T21:22:37.7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22" autoAdjust="0"/>
    <p:restoredTop sz="73464" autoAdjust="0"/>
  </p:normalViewPr>
  <p:slideViewPr>
    <p:cSldViewPr snapToGrid="0">
      <p:cViewPr varScale="1">
        <p:scale>
          <a:sx n="60" d="100"/>
          <a:sy n="60" d="100"/>
        </p:scale>
        <p:origin x="696" y="3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7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8F51EAC1-8C92-4DB3-8D9F-DB253C6A627A}"/>
    <pc:docChg chg="custSel modSld">
      <pc:chgData name="Stanford Bowman" userId="6ede3e4e1afbea80" providerId="LiveId" clId="{8F51EAC1-8C92-4DB3-8D9F-DB253C6A627A}" dt="2025-01-02T00:51:52.547" v="73" actId="313"/>
      <pc:docMkLst>
        <pc:docMk/>
      </pc:docMkLst>
      <pc:sldChg chg="addSp delSp modSp mod">
        <pc:chgData name="Stanford Bowman" userId="6ede3e4e1afbea80" providerId="LiveId" clId="{8F51EAC1-8C92-4DB3-8D9F-DB253C6A627A}" dt="2025-01-02T00:19:57.782" v="38" actId="1076"/>
        <pc:sldMkLst>
          <pc:docMk/>
          <pc:sldMk cId="1617635989" sldId="256"/>
        </pc:sldMkLst>
        <pc:spChg chg="mod">
          <ac:chgData name="Stanford Bowman" userId="6ede3e4e1afbea80" providerId="LiveId" clId="{8F51EAC1-8C92-4DB3-8D9F-DB253C6A627A}" dt="2025-01-02T00:19:57.782" v="38" actId="1076"/>
          <ac:spMkLst>
            <pc:docMk/>
            <pc:sldMk cId="1617635989" sldId="256"/>
            <ac:spMk id="2" creationId="{1DE1775B-C685-459E-9644-8996EE39588E}"/>
          </ac:spMkLst>
        </pc:spChg>
        <pc:spChg chg="mod">
          <ac:chgData name="Stanford Bowman" userId="6ede3e4e1afbea80" providerId="LiveId" clId="{8F51EAC1-8C92-4DB3-8D9F-DB253C6A627A}" dt="2025-01-02T00:19:28.920" v="34" actId="1036"/>
          <ac:spMkLst>
            <pc:docMk/>
            <pc:sldMk cId="1617635989" sldId="256"/>
            <ac:spMk id="3" creationId="{A86A6EAF-F504-4479-9EA8-D6D25C867A92}"/>
          </ac:spMkLst>
        </pc:spChg>
        <pc:graphicFrameChg chg="add del mod">
          <ac:chgData name="Stanford Bowman" userId="6ede3e4e1afbea80" providerId="LiveId" clId="{8F51EAC1-8C92-4DB3-8D9F-DB253C6A627A}" dt="2025-01-02T00:09:57.353" v="1" actId="478"/>
          <ac:graphicFrameMkLst>
            <pc:docMk/>
            <pc:sldMk cId="1617635989" sldId="256"/>
            <ac:graphicFrameMk id="6" creationId="{0430F35F-CE53-960D-B78C-A8EDD621F649}"/>
          </ac:graphicFrameMkLst>
        </pc:graphicFrameChg>
      </pc:sldChg>
      <pc:sldChg chg="modSp mod modNotesTx">
        <pc:chgData name="Stanford Bowman" userId="6ede3e4e1afbea80" providerId="LiveId" clId="{8F51EAC1-8C92-4DB3-8D9F-DB253C6A627A}" dt="2025-01-02T00:51:48.667" v="71" actId="313"/>
        <pc:sldMkLst>
          <pc:docMk/>
          <pc:sldMk cId="2484662368" sldId="376"/>
        </pc:sldMkLst>
        <pc:spChg chg="mod">
          <ac:chgData name="Stanford Bowman" userId="6ede3e4e1afbea80" providerId="LiveId" clId="{8F51EAC1-8C92-4DB3-8D9F-DB253C6A627A}" dt="2025-01-02T00:51:46.803" v="68" actId="313"/>
          <ac:spMkLst>
            <pc:docMk/>
            <pc:sldMk cId="2484662368" sldId="376"/>
            <ac:spMk id="13" creationId="{10AEB2E7-02ED-48F9-A1FD-DF1A8AF26EA5}"/>
          </ac:spMkLst>
        </pc:spChg>
      </pc:sldChg>
      <pc:sldChg chg="modSp mod modNotes modNotesTx">
        <pc:chgData name="Stanford Bowman" userId="6ede3e4e1afbea80" providerId="LiveId" clId="{8F51EAC1-8C92-4DB3-8D9F-DB253C6A627A}" dt="2025-01-02T00:51:50.968" v="72" actId="313"/>
        <pc:sldMkLst>
          <pc:docMk/>
          <pc:sldMk cId="1172392015" sldId="452"/>
        </pc:sldMkLst>
        <pc:spChg chg="mod">
          <ac:chgData name="Stanford Bowman" userId="6ede3e4e1afbea80" providerId="LiveId" clId="{8F51EAC1-8C92-4DB3-8D9F-DB253C6A627A}" dt="2025-01-02T00:51:50.968" v="72" actId="313"/>
          <ac:spMkLst>
            <pc:docMk/>
            <pc:sldMk cId="1172392015" sldId="452"/>
            <ac:spMk id="12" creationId="{CBEAE4E6-CD19-4092-9C7E-2C12B39CCE7B}"/>
          </ac:spMkLst>
        </pc:spChg>
        <pc:spChg chg="mod">
          <ac:chgData name="Stanford Bowman" userId="6ede3e4e1afbea80" providerId="LiveId" clId="{8F51EAC1-8C92-4DB3-8D9F-DB253C6A627A}" dt="2025-01-02T00:22:11.746" v="43" actId="255"/>
          <ac:spMkLst>
            <pc:docMk/>
            <pc:sldMk cId="1172392015" sldId="452"/>
            <ac:spMk id="13" creationId="{3770BEAC-D32D-4558-9174-4A01FA43041C}"/>
          </ac:spMkLst>
        </pc:spChg>
        <pc:spChg chg="mod">
          <ac:chgData name="Stanford Bowman" userId="6ede3e4e1afbea80" providerId="LiveId" clId="{8F51EAC1-8C92-4DB3-8D9F-DB253C6A627A}" dt="2025-01-02T00:22:27.252" v="44" actId="465"/>
          <ac:spMkLst>
            <pc:docMk/>
            <pc:sldMk cId="1172392015" sldId="452"/>
            <ac:spMk id="16" creationId="{291BD761-4788-473E-B4D5-337F7713CAC6}"/>
          </ac:spMkLst>
        </pc:spChg>
        <pc:spChg chg="mod">
          <ac:chgData name="Stanford Bowman" userId="6ede3e4e1afbea80" providerId="LiveId" clId="{8F51EAC1-8C92-4DB3-8D9F-DB253C6A627A}" dt="2025-01-02T00:51:09.445" v="64"/>
          <ac:spMkLst>
            <pc:docMk/>
            <pc:sldMk cId="1172392015" sldId="452"/>
            <ac:spMk id="17" creationId="{825759E0-14D7-476D-8932-70685D477530}"/>
          </ac:spMkLst>
        </pc:spChg>
      </pc:sldChg>
      <pc:sldChg chg="modSp mod modNotes modNotesTx">
        <pc:chgData name="Stanford Bowman" userId="6ede3e4e1afbea80" providerId="LiveId" clId="{8F51EAC1-8C92-4DB3-8D9F-DB253C6A627A}" dt="2025-01-02T00:51:52.547" v="73" actId="313"/>
        <pc:sldMkLst>
          <pc:docMk/>
          <pc:sldMk cId="1034727314" sldId="500"/>
        </pc:sldMkLst>
        <pc:spChg chg="mod">
          <ac:chgData name="Stanford Bowman" userId="6ede3e4e1afbea80" providerId="LiveId" clId="{8F51EAC1-8C92-4DB3-8D9F-DB253C6A627A}" dt="2025-01-02T00:51:52.547" v="73" actId="313"/>
          <ac:spMkLst>
            <pc:docMk/>
            <pc:sldMk cId="1034727314" sldId="500"/>
            <ac:spMk id="12" creationId="{5FE5EEE8-D94C-FD4D-5522-95984933BA03}"/>
          </ac:spMkLst>
        </pc:spChg>
        <pc:spChg chg="mod">
          <ac:chgData name="Stanford Bowman" userId="6ede3e4e1afbea80" providerId="LiveId" clId="{8F51EAC1-8C92-4DB3-8D9F-DB253C6A627A}" dt="2025-01-02T00:49:32.605" v="53"/>
          <ac:spMkLst>
            <pc:docMk/>
            <pc:sldMk cId="1034727314" sldId="500"/>
            <ac:spMk id="13" creationId="{2D631D21-0F47-D7F0-96AC-2F2E5731566C}"/>
          </ac:spMkLst>
        </pc:spChg>
        <pc:spChg chg="mod">
          <ac:chgData name="Stanford Bowman" userId="6ede3e4e1afbea80" providerId="LiveId" clId="{8F51EAC1-8C92-4DB3-8D9F-DB253C6A627A}" dt="2025-01-02T00:51:09.445" v="64"/>
          <ac:spMkLst>
            <pc:docMk/>
            <pc:sldMk cId="1034727314" sldId="500"/>
            <ac:spMk id="17" creationId="{A470EF94-BE3C-05F6-825F-F168CC15D70C}"/>
          </ac:spMkLst>
        </pc:spChg>
      </pc:sldChg>
      <pc:sldChg chg="modSp mod modNotes modNotesTx">
        <pc:chgData name="Stanford Bowman" userId="6ede3e4e1afbea80" providerId="LiveId" clId="{8F51EAC1-8C92-4DB3-8D9F-DB253C6A627A}" dt="2025-01-02T00:51:41.716" v="65" actId="313"/>
        <pc:sldMkLst>
          <pc:docMk/>
          <pc:sldMk cId="651002046" sldId="501"/>
        </pc:sldMkLst>
        <pc:spChg chg="mod">
          <ac:chgData name="Stanford Bowman" userId="6ede3e4e1afbea80" providerId="LiveId" clId="{8F51EAC1-8C92-4DB3-8D9F-DB253C6A627A}" dt="2025-01-02T00:51:41.716" v="65" actId="313"/>
          <ac:spMkLst>
            <pc:docMk/>
            <pc:sldMk cId="651002046" sldId="501"/>
            <ac:spMk id="12" creationId="{D35A19EE-D1E0-01A8-18AA-3D0EF93E30A3}"/>
          </ac:spMkLst>
        </pc:spChg>
        <pc:spChg chg="mod">
          <ac:chgData name="Stanford Bowman" userId="6ede3e4e1afbea80" providerId="LiveId" clId="{8F51EAC1-8C92-4DB3-8D9F-DB253C6A627A}" dt="2025-01-02T00:50:14.231" v="58"/>
          <ac:spMkLst>
            <pc:docMk/>
            <pc:sldMk cId="651002046" sldId="501"/>
            <ac:spMk id="13" creationId="{91934431-3AEE-3199-281B-29975D241BD3}"/>
          </ac:spMkLst>
        </pc:spChg>
        <pc:spChg chg="mod">
          <ac:chgData name="Stanford Bowman" userId="6ede3e4e1afbea80" providerId="LiveId" clId="{8F51EAC1-8C92-4DB3-8D9F-DB253C6A627A}" dt="2025-01-02T00:51:09.445" v="64"/>
          <ac:spMkLst>
            <pc:docMk/>
            <pc:sldMk cId="651002046" sldId="501"/>
            <ac:spMk id="17" creationId="{7F0DA356-77FF-B8B8-1120-360A112F1CE7}"/>
          </ac:spMkLst>
        </pc:spChg>
      </pc:sldChg>
    </pc:docChg>
  </pc:docChgLst>
  <pc:docChgLst>
    <pc:chgData name="Stanford Bowman" userId="6ede3e4e1afbea80" providerId="LiveId" clId="{A1A55439-522C-4159-A260-A4F41E54CD74}"/>
    <pc:docChg chg="undo custSel addSld delSld modSld sldOrd">
      <pc:chgData name="Stanford Bowman" userId="6ede3e4e1afbea80" providerId="LiveId" clId="{A1A55439-522C-4159-A260-A4F41E54CD74}" dt="2025-01-02T00:05:50.017" v="1699" actId="167"/>
      <pc:docMkLst>
        <pc:docMk/>
      </pc:docMkLst>
      <pc:sldChg chg="addSp delSp modSp mod setBg">
        <pc:chgData name="Stanford Bowman" userId="6ede3e4e1afbea80" providerId="LiveId" clId="{A1A55439-522C-4159-A260-A4F41E54CD74}" dt="2025-01-01T23:24:06.555" v="1524" actId="207"/>
        <pc:sldMkLst>
          <pc:docMk/>
          <pc:sldMk cId="1617635989" sldId="256"/>
        </pc:sldMkLst>
        <pc:spChg chg="mod ord">
          <ac:chgData name="Stanford Bowman" userId="6ede3e4e1afbea80" providerId="LiveId" clId="{A1A55439-522C-4159-A260-A4F41E54CD74}" dt="2025-01-01T23:23:41.969" v="1505" actId="166"/>
          <ac:spMkLst>
            <pc:docMk/>
            <pc:sldMk cId="1617635989" sldId="256"/>
            <ac:spMk id="2" creationId="{1DE1775B-C685-459E-9644-8996EE39588E}"/>
          </ac:spMkLst>
        </pc:spChg>
        <pc:spChg chg="mod ord">
          <ac:chgData name="Stanford Bowman" userId="6ede3e4e1afbea80" providerId="LiveId" clId="{A1A55439-522C-4159-A260-A4F41E54CD74}" dt="2025-01-01T23:23:56.343" v="1506" actId="121"/>
          <ac:spMkLst>
            <pc:docMk/>
            <pc:sldMk cId="1617635989" sldId="256"/>
            <ac:spMk id="3" creationId="{A86A6EAF-F504-4479-9EA8-D6D25C867A92}"/>
          </ac:spMkLst>
        </pc:spChg>
        <pc:spChg chg="add mod">
          <ac:chgData name="Stanford Bowman" userId="6ede3e4e1afbea80" providerId="LiveId" clId="{A1A55439-522C-4159-A260-A4F41E54CD74}" dt="2025-01-01T23:24:06.555" v="1524" actId="207"/>
          <ac:spMkLst>
            <pc:docMk/>
            <pc:sldMk cId="1617635989" sldId="256"/>
            <ac:spMk id="5" creationId="{C54620CA-3C44-5F69-E22B-EF630EBC76C4}"/>
          </ac:spMkLst>
        </pc:spChg>
        <pc:spChg chg="mod ord">
          <ac:chgData name="Stanford Bowman" userId="6ede3e4e1afbea80" providerId="LiveId" clId="{A1A55439-522C-4159-A260-A4F41E54CD74}" dt="2025-01-01T23:23:18.562" v="1504" actId="207"/>
          <ac:spMkLst>
            <pc:docMk/>
            <pc:sldMk cId="1617635989" sldId="256"/>
            <ac:spMk id="8" creationId="{235253BB-59CA-41B9-A633-395174AFC5D7}"/>
          </ac:spMkLst>
        </pc:spChg>
        <pc:spChg chg="del">
          <ac:chgData name="Stanford Bowman" userId="6ede3e4e1afbea80" providerId="LiveId" clId="{A1A55439-522C-4159-A260-A4F41E54CD74}" dt="2025-01-01T23:21:25.695" v="1495" actId="26606"/>
          <ac:spMkLst>
            <pc:docMk/>
            <pc:sldMk cId="1617635989" sldId="256"/>
            <ac:spMk id="10" creationId="{C1DD1A8A-57D5-4A81-AD04-532B043C5611}"/>
          </ac:spMkLst>
        </pc:spChg>
        <pc:spChg chg="del">
          <ac:chgData name="Stanford Bowman" userId="6ede3e4e1afbea80" providerId="LiveId" clId="{A1A55439-522C-4159-A260-A4F41E54CD74}" dt="2025-01-01T23:21:25.695" v="1495" actId="26606"/>
          <ac:spMkLst>
            <pc:docMk/>
            <pc:sldMk cId="1617635989" sldId="256"/>
            <ac:spMk id="12" creationId="{007891EC-4501-44ED-A8C8-B11B6DB767AB}"/>
          </ac:spMkLst>
        </pc:spChg>
        <pc:spChg chg="add">
          <ac:chgData name="Stanford Bowman" userId="6ede3e4e1afbea80" providerId="LiveId" clId="{A1A55439-522C-4159-A260-A4F41E54CD74}" dt="2025-01-01T23:21:25.695" v="1495" actId="26606"/>
          <ac:spMkLst>
            <pc:docMk/>
            <pc:sldMk cId="1617635989" sldId="256"/>
            <ac:spMk id="17" creationId="{55666830-9A19-4E01-8505-D6C7F9AC5665}"/>
          </ac:spMkLst>
        </pc:spChg>
        <pc:spChg chg="add">
          <ac:chgData name="Stanford Bowman" userId="6ede3e4e1afbea80" providerId="LiveId" clId="{A1A55439-522C-4159-A260-A4F41E54CD74}" dt="2025-01-01T23:21:25.695" v="1495" actId="26606"/>
          <ac:spMkLst>
            <pc:docMk/>
            <pc:sldMk cId="1617635989" sldId="256"/>
            <ac:spMk id="19" creationId="{AE9FC877-7FB6-4D22-9988-35420644E202}"/>
          </ac:spMkLst>
        </pc:spChg>
        <pc:spChg chg="add">
          <ac:chgData name="Stanford Bowman" userId="6ede3e4e1afbea80" providerId="LiveId" clId="{A1A55439-522C-4159-A260-A4F41E54CD74}" dt="2025-01-01T23:21:25.695" v="1495" actId="26606"/>
          <ac:spMkLst>
            <pc:docMk/>
            <pc:sldMk cId="1617635989" sldId="256"/>
            <ac:spMk id="21" creationId="{E41809D1-F12E-46BB-B804-5F209D325E8B}"/>
          </ac:spMkLst>
        </pc:spChg>
        <pc:spChg chg="add">
          <ac:chgData name="Stanford Bowman" userId="6ede3e4e1afbea80" providerId="LiveId" clId="{A1A55439-522C-4159-A260-A4F41E54CD74}" dt="2025-01-01T23:21:25.695" v="1495" actId="26606"/>
          <ac:spMkLst>
            <pc:docMk/>
            <pc:sldMk cId="1617635989" sldId="256"/>
            <ac:spMk id="23" creationId="{AF2F604E-43BE-4DC3-B983-E071523364F8}"/>
          </ac:spMkLst>
        </pc:spChg>
        <pc:spChg chg="add">
          <ac:chgData name="Stanford Bowman" userId="6ede3e4e1afbea80" providerId="LiveId" clId="{A1A55439-522C-4159-A260-A4F41E54CD74}" dt="2025-01-01T23:21:25.695" v="1495" actId="26606"/>
          <ac:spMkLst>
            <pc:docMk/>
            <pc:sldMk cId="1617635989" sldId="256"/>
            <ac:spMk id="25" creationId="{08C9B587-E65E-4B52-B37C-ABEBB6E87928}"/>
          </ac:spMkLst>
        </pc:spChg>
        <pc:graphicFrameChg chg="add mod">
          <ac:chgData name="Stanford Bowman" userId="6ede3e4e1afbea80" providerId="LiveId" clId="{A1A55439-522C-4159-A260-A4F41E54CD74}" dt="2025-01-01T22:57:16.952" v="1489"/>
          <ac:graphicFrameMkLst>
            <pc:docMk/>
            <pc:sldMk cId="1617635989" sldId="256"/>
            <ac:graphicFrameMk id="4" creationId="{1F790F0B-D1F6-1C93-F72D-8ED178458A6B}"/>
          </ac:graphicFrameMkLst>
        </pc:graphicFrameChg>
        <pc:graphicFrameChg chg="add mod">
          <ac:chgData name="Stanford Bowman" userId="6ede3e4e1afbea80" providerId="LiveId" clId="{A1A55439-522C-4159-A260-A4F41E54CD74}" dt="2025-01-01T22:57:16.444" v="1483"/>
          <ac:graphicFrameMkLst>
            <pc:docMk/>
            <pc:sldMk cId="1617635989" sldId="256"/>
            <ac:graphicFrameMk id="5" creationId="{56346E49-1627-B44A-7CD3-B172A365F03E}"/>
          </ac:graphicFrameMkLst>
        </pc:graphicFrameChg>
        <pc:picChg chg="add mod ord">
          <ac:chgData name="Stanford Bowman" userId="6ede3e4e1afbea80" providerId="LiveId" clId="{A1A55439-522C-4159-A260-A4F41E54CD74}" dt="2025-01-01T23:21:35.874" v="1497" actId="962"/>
          <ac:picMkLst>
            <pc:docMk/>
            <pc:sldMk cId="1617635989" sldId="256"/>
            <ac:picMk id="4" creationId="{BF22504B-BBC9-F3BD-5B8E-E454797C24A3}"/>
          </ac:picMkLst>
        </pc:picChg>
      </pc:sldChg>
      <pc:sldChg chg="delSp modSp mod setBg">
        <pc:chgData name="Stanford Bowman" userId="6ede3e4e1afbea80" providerId="LiveId" clId="{A1A55439-522C-4159-A260-A4F41E54CD74}" dt="2025-01-01T23:25:16.684" v="1528" actId="207"/>
        <pc:sldMkLst>
          <pc:docMk/>
          <pc:sldMk cId="3640834202" sldId="272"/>
        </pc:sldMkLst>
        <pc:spChg chg="mod">
          <ac:chgData name="Stanford Bowman" userId="6ede3e4e1afbea80" providerId="LiveId" clId="{A1A55439-522C-4159-A260-A4F41E54CD74}" dt="2025-01-01T23:25:16.684" v="1528" actId="207"/>
          <ac:spMkLst>
            <pc:docMk/>
            <pc:sldMk cId="3640834202" sldId="272"/>
            <ac:spMk id="7" creationId="{9C55079D-4BA2-40CE-9A65-B2B4DAF5DBC6}"/>
          </ac:spMkLst>
        </pc:spChg>
        <pc:spChg chg="mod">
          <ac:chgData name="Stanford Bowman" userId="6ede3e4e1afbea80" providerId="LiveId" clId="{A1A55439-522C-4159-A260-A4F41E54CD74}" dt="2024-12-30T21:13:50.931" v="51" actId="15"/>
          <ac:spMkLst>
            <pc:docMk/>
            <pc:sldMk cId="3640834202" sldId="272"/>
            <ac:spMk id="11" creationId="{0F861137-455F-4156-A89B-7B5E22E8E984}"/>
          </ac:spMkLst>
        </pc:spChg>
        <pc:spChg chg="mod">
          <ac:chgData name="Stanford Bowman" userId="6ede3e4e1afbea80" providerId="LiveId" clId="{A1A55439-522C-4159-A260-A4F41E54CD74}" dt="2025-01-01T23:25:16.684" v="1528" actId="207"/>
          <ac:spMkLst>
            <pc:docMk/>
            <pc:sldMk cId="3640834202" sldId="272"/>
            <ac:spMk id="16" creationId="{42D81312-EC24-4AE0-B13D-2FAB2FD9637B}"/>
          </ac:spMkLst>
        </pc:spChg>
        <pc:grpChg chg="mod">
          <ac:chgData name="Stanford Bowman" userId="6ede3e4e1afbea80" providerId="LiveId" clId="{A1A55439-522C-4159-A260-A4F41E54CD74}" dt="2024-12-30T21:13:22.890" v="47" actId="14100"/>
          <ac:grpSpMkLst>
            <pc:docMk/>
            <pc:sldMk cId="3640834202" sldId="272"/>
            <ac:grpSpMk id="2" creationId="{B3AD8BD7-F484-4BDA-B563-3B8F80ACD9F3}"/>
          </ac:grpSpMkLst>
        </pc:grpChg>
      </pc:sldChg>
      <pc:sldChg chg="addSp delSp modSp add del mod modNotes modNotesTx">
        <pc:chgData name="Stanford Bowman" userId="6ede3e4e1afbea80" providerId="LiveId" clId="{A1A55439-522C-4159-A260-A4F41E54CD74}" dt="2025-01-01T23:26:49.803" v="1543" actId="14100"/>
        <pc:sldMkLst>
          <pc:docMk/>
          <pc:sldMk cId="2484662368" sldId="376"/>
        </pc:sldMkLst>
        <pc:spChg chg="add mod">
          <ac:chgData name="Stanford Bowman" userId="6ede3e4e1afbea80" providerId="LiveId" clId="{A1A55439-522C-4159-A260-A4F41E54CD74}" dt="2025-01-01T23:26:49.803" v="1543" actId="14100"/>
          <ac:spMkLst>
            <pc:docMk/>
            <pc:sldMk cId="2484662368" sldId="376"/>
            <ac:spMk id="4" creationId="{F30AC9B0-ED02-04D2-5934-B6CC0FA1FA7E}"/>
          </ac:spMkLst>
        </pc:spChg>
        <pc:spChg chg="mod">
          <ac:chgData name="Stanford Bowman" userId="6ede3e4e1afbea80" providerId="LiveId" clId="{A1A55439-522C-4159-A260-A4F41E54CD74}" dt="2024-12-30T21:16:51.257" v="98" actId="1037"/>
          <ac:spMkLst>
            <pc:docMk/>
            <pc:sldMk cId="2484662368" sldId="376"/>
            <ac:spMk id="10" creationId="{9BD83D4C-0F41-4852-A1A9-FD8CB2A889C5}"/>
          </ac:spMkLst>
        </pc:spChg>
        <pc:spChg chg="mod">
          <ac:chgData name="Stanford Bowman" userId="6ede3e4e1afbea80" providerId="LiveId" clId="{A1A55439-522C-4159-A260-A4F41E54CD74}" dt="2024-12-30T21:17:21.716" v="99"/>
          <ac:spMkLst>
            <pc:docMk/>
            <pc:sldMk cId="2484662368" sldId="376"/>
            <ac:spMk id="11" creationId="{461B9C3C-B554-4BCD-9A48-8B99E466A7B0}"/>
          </ac:spMkLst>
        </pc:spChg>
        <pc:spChg chg="mod">
          <ac:chgData name="Stanford Bowman" userId="6ede3e4e1afbea80" providerId="LiveId" clId="{A1A55439-522C-4159-A260-A4F41E54CD74}" dt="2025-01-01T23:26:40.673" v="1541" actId="14100"/>
          <ac:spMkLst>
            <pc:docMk/>
            <pc:sldMk cId="2484662368" sldId="376"/>
            <ac:spMk id="13" creationId="{10AEB2E7-02ED-48F9-A1FD-DF1A8AF26EA5}"/>
          </ac:spMkLst>
        </pc:spChg>
        <pc:spChg chg="mod">
          <ac:chgData name="Stanford Bowman" userId="6ede3e4e1afbea80" providerId="LiveId" clId="{A1A55439-522C-4159-A260-A4F41E54CD74}" dt="2024-12-30T21:15:39.091" v="55" actId="20577"/>
          <ac:spMkLst>
            <pc:docMk/>
            <pc:sldMk cId="2484662368" sldId="376"/>
            <ac:spMk id="24" creationId="{69CEFE4A-6B6E-4728-B42A-C8F77D17A120}"/>
          </ac:spMkLst>
        </pc:spChg>
        <pc:spChg chg="mod">
          <ac:chgData name="Stanford Bowman" userId="6ede3e4e1afbea80" providerId="LiveId" clId="{A1A55439-522C-4159-A260-A4F41E54CD74}" dt="2024-12-30T21:16:24.420" v="67" actId="1036"/>
          <ac:spMkLst>
            <pc:docMk/>
            <pc:sldMk cId="2484662368" sldId="376"/>
            <ac:spMk id="25" creationId="{E60F60CB-9085-45BA-95A1-7A8237587305}"/>
          </ac:spMkLst>
        </pc:spChg>
        <pc:picChg chg="add del">
          <ac:chgData name="Stanford Bowman" userId="6ede3e4e1afbea80" providerId="LiveId" clId="{A1A55439-522C-4159-A260-A4F41E54CD74}" dt="2025-01-01T23:25:35.104" v="1530" actId="478"/>
          <ac:picMkLst>
            <pc:docMk/>
            <pc:sldMk cId="2484662368" sldId="376"/>
            <ac:picMk id="2" creationId="{0F50475B-23EC-0340-2F15-91BC9EBF3ADA}"/>
          </ac:picMkLst>
        </pc:picChg>
      </pc:sldChg>
      <pc:sldChg chg="addSp modSp mod">
        <pc:chgData name="Stanford Bowman" userId="6ede3e4e1afbea80" providerId="LiveId" clId="{A1A55439-522C-4159-A260-A4F41E54CD74}" dt="2025-01-02T00:02:52.205" v="1677" actId="207"/>
        <pc:sldMkLst>
          <pc:docMk/>
          <pc:sldMk cId="3452085809" sldId="421"/>
        </pc:sldMkLst>
        <pc:spChg chg="mod">
          <ac:chgData name="Stanford Bowman" userId="6ede3e4e1afbea80" providerId="LiveId" clId="{A1A55439-522C-4159-A260-A4F41E54CD74}" dt="2025-01-02T00:02:52.205" v="1677" actId="207"/>
          <ac:spMkLst>
            <pc:docMk/>
            <pc:sldMk cId="3452085809" sldId="421"/>
            <ac:spMk id="2" creationId="{92F0EE5A-51D7-4EFF-8442-2E471847781F}"/>
          </ac:spMkLst>
        </pc:spChg>
        <pc:spChg chg="add mod ord">
          <ac:chgData name="Stanford Bowman" userId="6ede3e4e1afbea80" providerId="LiveId" clId="{A1A55439-522C-4159-A260-A4F41E54CD74}" dt="2025-01-02T00:02:37.011" v="1676" actId="167"/>
          <ac:spMkLst>
            <pc:docMk/>
            <pc:sldMk cId="3452085809" sldId="421"/>
            <ac:spMk id="4" creationId="{D22A73CF-C42A-5B9C-FB11-17CACBD8A540}"/>
          </ac:spMkLst>
        </pc:spChg>
        <pc:spChg chg="mod">
          <ac:chgData name="Stanford Bowman" userId="6ede3e4e1afbea80" providerId="LiveId" clId="{A1A55439-522C-4159-A260-A4F41E54CD74}" dt="2025-01-01T21:49:02.626" v="1267"/>
          <ac:spMkLst>
            <pc:docMk/>
            <pc:sldMk cId="3452085809" sldId="421"/>
            <ac:spMk id="6" creationId="{246C3F00-9A9C-E075-EC83-77366E511947}"/>
          </ac:spMkLst>
        </pc:spChg>
        <pc:spChg chg="mod">
          <ac:chgData name="Stanford Bowman" userId="6ede3e4e1afbea80" providerId="LiveId" clId="{A1A55439-522C-4159-A260-A4F41E54CD74}" dt="2025-01-01T21:51:20.565" v="1324" actId="14100"/>
          <ac:spMkLst>
            <pc:docMk/>
            <pc:sldMk cId="3452085809" sldId="421"/>
            <ac:spMk id="11" creationId="{F099FE17-7908-4AD1-B569-6C1C8B4F1F02}"/>
          </ac:spMkLst>
        </pc:spChg>
        <pc:spChg chg="mod">
          <ac:chgData name="Stanford Bowman" userId="6ede3e4e1afbea80" providerId="LiveId" clId="{A1A55439-522C-4159-A260-A4F41E54CD74}" dt="2025-01-01T21:50:59.852" v="1321" actId="1036"/>
          <ac:spMkLst>
            <pc:docMk/>
            <pc:sldMk cId="3452085809" sldId="421"/>
            <ac:spMk id="16" creationId="{F458977A-D61D-4781-A330-C460143E239E}"/>
          </ac:spMkLst>
        </pc:spChg>
        <pc:spChg chg="mod">
          <ac:chgData name="Stanford Bowman" userId="6ede3e4e1afbea80" providerId="LiveId" clId="{A1A55439-522C-4159-A260-A4F41E54CD74}" dt="2025-01-01T21:51:10.525" v="1322" actId="404"/>
          <ac:spMkLst>
            <pc:docMk/>
            <pc:sldMk cId="3452085809" sldId="421"/>
            <ac:spMk id="17" creationId="{FA587F66-BEFF-4D6C-AEF0-FA091908B866}"/>
          </ac:spMkLst>
        </pc:spChg>
        <pc:spChg chg="mod">
          <ac:chgData name="Stanford Bowman" userId="6ede3e4e1afbea80" providerId="LiveId" clId="{A1A55439-522C-4159-A260-A4F41E54CD74}" dt="2024-12-30T21:17:22.122" v="106" actId="27636"/>
          <ac:spMkLst>
            <pc:docMk/>
            <pc:sldMk cId="3452085809" sldId="421"/>
            <ac:spMk id="27" creationId="{677FC927-7CB2-4858-9126-4B062A86ABDD}"/>
          </ac:spMkLst>
        </pc:spChg>
      </pc:sldChg>
      <pc:sldChg chg="addSp modSp mod modNotes modNotesTx">
        <pc:chgData name="Stanford Bowman" userId="6ede3e4e1afbea80" providerId="LiveId" clId="{A1A55439-522C-4159-A260-A4F41E54CD74}" dt="2025-01-02T00:04:02.141" v="1683"/>
        <pc:sldMkLst>
          <pc:docMk/>
          <pc:sldMk cId="4073456698" sldId="440"/>
        </pc:sldMkLst>
        <pc:spChg chg="add mod ord">
          <ac:chgData name="Stanford Bowman" userId="6ede3e4e1afbea80" providerId="LiveId" clId="{A1A55439-522C-4159-A260-A4F41E54CD74}" dt="2025-01-02T00:04:02.141" v="1683"/>
          <ac:spMkLst>
            <pc:docMk/>
            <pc:sldMk cId="4073456698" sldId="440"/>
            <ac:spMk id="2" creationId="{BCF719D2-34F5-A1EF-4ED4-497E981FBCC0}"/>
          </ac:spMkLst>
        </pc:spChg>
        <pc:spChg chg="mod">
          <ac:chgData name="Stanford Bowman" userId="6ede3e4e1afbea80" providerId="LiveId" clId="{A1A55439-522C-4159-A260-A4F41E54CD74}" dt="2025-01-01T22:12:16.499" v="1375"/>
          <ac:spMkLst>
            <pc:docMk/>
            <pc:sldMk cId="4073456698" sldId="440"/>
            <ac:spMk id="15" creationId="{9815E7F2-3E69-4096-ADEB-0A3EDF7CAF0F}"/>
          </ac:spMkLst>
        </pc:spChg>
        <pc:spChg chg="mod">
          <ac:chgData name="Stanford Bowman" userId="6ede3e4e1afbea80" providerId="LiveId" clId="{A1A55439-522C-4159-A260-A4F41E54CD74}" dt="2025-01-01T22:17:48.246" v="1379" actId="14100"/>
          <ac:spMkLst>
            <pc:docMk/>
            <pc:sldMk cId="4073456698" sldId="440"/>
            <ac:spMk id="16" creationId="{26C10FE7-E243-4C24-8423-5F595FFDBF66}"/>
          </ac:spMkLst>
        </pc:spChg>
        <pc:spChg chg="mod">
          <ac:chgData name="Stanford Bowman" userId="6ede3e4e1afbea80" providerId="LiveId" clId="{A1A55439-522C-4159-A260-A4F41E54CD74}" dt="2025-01-01T22:09:42.118" v="1362" actId="14100"/>
          <ac:spMkLst>
            <pc:docMk/>
            <pc:sldMk cId="4073456698" sldId="440"/>
            <ac:spMk id="17" creationId="{6FEED4C8-8AB2-427F-8463-36B6B70974D4}"/>
          </ac:spMkLst>
        </pc:spChg>
        <pc:spChg chg="mod">
          <ac:chgData name="Stanford Bowman" userId="6ede3e4e1afbea80" providerId="LiveId" clId="{A1A55439-522C-4159-A260-A4F41E54CD74}" dt="2025-01-01T22:17:48.246" v="1379" actId="14100"/>
          <ac:spMkLst>
            <pc:docMk/>
            <pc:sldMk cId="4073456698" sldId="440"/>
            <ac:spMk id="18" creationId="{92C113D8-F8EF-4DFE-9BE5-E5F0D1E72215}"/>
          </ac:spMkLst>
        </pc:spChg>
        <pc:spChg chg="mod">
          <ac:chgData name="Stanford Bowman" userId="6ede3e4e1afbea80" providerId="LiveId" clId="{A1A55439-522C-4159-A260-A4F41E54CD74}" dt="2024-12-30T21:17:22.122" v="107" actId="27636"/>
          <ac:spMkLst>
            <pc:docMk/>
            <pc:sldMk cId="4073456698" sldId="440"/>
            <ac:spMk id="19" creationId="{DC35E360-F2C8-4E9C-99F8-1841E0C8B5BD}"/>
          </ac:spMkLst>
        </pc:spChg>
      </pc:sldChg>
      <pc:sldChg chg="addSp delSp modSp mod modNotes modNotesTx">
        <pc:chgData name="Stanford Bowman" userId="6ede3e4e1afbea80" providerId="LiveId" clId="{A1A55439-522C-4159-A260-A4F41E54CD74}" dt="2025-01-01T23:45:18.174" v="1575" actId="21"/>
        <pc:sldMkLst>
          <pc:docMk/>
          <pc:sldMk cId="3097525468" sldId="443"/>
        </pc:sldMkLst>
        <pc:spChg chg="mod">
          <ac:chgData name="Stanford Bowman" userId="6ede3e4e1afbea80" providerId="LiveId" clId="{A1A55439-522C-4159-A260-A4F41E54CD74}" dt="2024-12-30T21:17:21.716" v="99"/>
          <ac:spMkLst>
            <pc:docMk/>
            <pc:sldMk cId="3097525468" sldId="443"/>
            <ac:spMk id="3" creationId="{C20B6684-C277-A523-7AAC-33A1499DADF6}"/>
          </ac:spMkLst>
        </pc:spChg>
        <pc:spChg chg="add mod">
          <ac:chgData name="Stanford Bowman" userId="6ede3e4e1afbea80" providerId="LiveId" clId="{A1A55439-522C-4159-A260-A4F41E54CD74}" dt="2025-01-01T23:44:46.398" v="1572" actId="692"/>
          <ac:spMkLst>
            <pc:docMk/>
            <pc:sldMk cId="3097525468" sldId="443"/>
            <ac:spMk id="4" creationId="{A824A3DB-47BD-A09D-03AB-4098AD1BE4CF}"/>
          </ac:spMkLst>
        </pc:spChg>
        <pc:spChg chg="add del mod">
          <ac:chgData name="Stanford Bowman" userId="6ede3e4e1afbea80" providerId="LiveId" clId="{A1A55439-522C-4159-A260-A4F41E54CD74}" dt="2025-01-01T23:45:18.174" v="1575" actId="21"/>
          <ac:spMkLst>
            <pc:docMk/>
            <pc:sldMk cId="3097525468" sldId="443"/>
            <ac:spMk id="5" creationId="{0F7CD5AF-4721-03D7-5D11-AC0E0BC5331C}"/>
          </ac:spMkLst>
        </pc:spChg>
        <pc:spChg chg="mod ord">
          <ac:chgData name="Stanford Bowman" userId="6ede3e4e1afbea80" providerId="LiveId" clId="{A1A55439-522C-4159-A260-A4F41E54CD74}" dt="2024-12-30T22:25:57.877" v="349" actId="164"/>
          <ac:spMkLst>
            <pc:docMk/>
            <pc:sldMk cId="3097525468" sldId="443"/>
            <ac:spMk id="6" creationId="{480DA6BF-69A1-4A59-881B-982FACA6B4A7}"/>
          </ac:spMkLst>
        </pc:spChg>
        <pc:spChg chg="mod">
          <ac:chgData name="Stanford Bowman" userId="6ede3e4e1afbea80" providerId="LiveId" clId="{A1A55439-522C-4159-A260-A4F41E54CD74}" dt="2024-12-30T22:25:57.877" v="349" actId="164"/>
          <ac:spMkLst>
            <pc:docMk/>
            <pc:sldMk cId="3097525468" sldId="443"/>
            <ac:spMk id="27" creationId="{5D12579F-ED0B-4F28-9022-D18F2789D03C}"/>
          </ac:spMkLst>
        </pc:spChg>
        <pc:grpChg chg="add mod">
          <ac:chgData name="Stanford Bowman" userId="6ede3e4e1afbea80" providerId="LiveId" clId="{A1A55439-522C-4159-A260-A4F41E54CD74}" dt="2024-12-30T22:26:09.332" v="353" actId="1036"/>
          <ac:grpSpMkLst>
            <pc:docMk/>
            <pc:sldMk cId="3097525468" sldId="443"/>
            <ac:grpSpMk id="2" creationId="{9C2CD0D7-4D94-296F-FA32-9E75BE21CDF3}"/>
          </ac:grpSpMkLst>
        </pc:grpChg>
      </pc:sldChg>
      <pc:sldChg chg="addSp modSp mod modNotes modNotesTx">
        <pc:chgData name="Stanford Bowman" userId="6ede3e4e1afbea80" providerId="LiveId" clId="{A1A55439-522C-4159-A260-A4F41E54CD74}" dt="2025-01-01T23:55:44.448" v="1630"/>
        <pc:sldMkLst>
          <pc:docMk/>
          <pc:sldMk cId="1172392015" sldId="452"/>
        </pc:sldMkLst>
        <pc:spChg chg="add mod">
          <ac:chgData name="Stanford Bowman" userId="6ede3e4e1afbea80" providerId="LiveId" clId="{A1A55439-522C-4159-A260-A4F41E54CD74}" dt="2025-01-01T23:55:44.448" v="1630"/>
          <ac:spMkLst>
            <pc:docMk/>
            <pc:sldMk cId="1172392015" sldId="452"/>
            <ac:spMk id="2" creationId="{BE8807F7-9849-C9A1-D199-91FF91C9A2B9}"/>
          </ac:spMkLst>
        </pc:spChg>
        <pc:spChg chg="mod">
          <ac:chgData name="Stanford Bowman" userId="6ede3e4e1afbea80" providerId="LiveId" clId="{A1A55439-522C-4159-A260-A4F41E54CD74}" dt="2025-01-01T21:15:50.129" v="949"/>
          <ac:spMkLst>
            <pc:docMk/>
            <pc:sldMk cId="1172392015" sldId="452"/>
            <ac:spMk id="12" creationId="{CBEAE4E6-CD19-4092-9C7E-2C12B39CCE7B}"/>
          </ac:spMkLst>
        </pc:spChg>
        <pc:spChg chg="mod">
          <ac:chgData name="Stanford Bowman" userId="6ede3e4e1afbea80" providerId="LiveId" clId="{A1A55439-522C-4159-A260-A4F41E54CD74}" dt="2025-01-01T21:55:17.232" v="1339" actId="1582"/>
          <ac:spMkLst>
            <pc:docMk/>
            <pc:sldMk cId="1172392015" sldId="452"/>
            <ac:spMk id="13" creationId="{3770BEAC-D32D-4558-9174-4A01FA43041C}"/>
          </ac:spMkLst>
        </pc:spChg>
        <pc:spChg chg="mod">
          <ac:chgData name="Stanford Bowman" userId="6ede3e4e1afbea80" providerId="LiveId" clId="{A1A55439-522C-4159-A260-A4F41E54CD74}" dt="2024-12-30T21:17:22.075" v="100" actId="27636"/>
          <ac:spMkLst>
            <pc:docMk/>
            <pc:sldMk cId="1172392015" sldId="452"/>
            <ac:spMk id="15" creationId="{CFB6BB04-11BC-46EF-B400-5675755E56EA}"/>
          </ac:spMkLst>
        </pc:spChg>
        <pc:spChg chg="mod">
          <ac:chgData name="Stanford Bowman" userId="6ede3e4e1afbea80" providerId="LiveId" clId="{A1A55439-522C-4159-A260-A4F41E54CD74}" dt="2025-01-01T21:25:12.882" v="1163" actId="465"/>
          <ac:spMkLst>
            <pc:docMk/>
            <pc:sldMk cId="1172392015" sldId="452"/>
            <ac:spMk id="16" creationId="{291BD761-4788-473E-B4D5-337F7713CAC6}"/>
          </ac:spMkLst>
        </pc:spChg>
        <pc:spChg chg="mod">
          <ac:chgData name="Stanford Bowman" userId="6ede3e4e1afbea80" providerId="LiveId" clId="{A1A55439-522C-4159-A260-A4F41E54CD74}" dt="2025-01-01T21:55:17.232" v="1339" actId="1582"/>
          <ac:spMkLst>
            <pc:docMk/>
            <pc:sldMk cId="1172392015" sldId="452"/>
            <ac:spMk id="17" creationId="{825759E0-14D7-476D-8932-70685D477530}"/>
          </ac:spMkLst>
        </pc:spChg>
      </pc:sldChg>
      <pc:sldChg chg="addSp modSp mod modNotes modNotesTx">
        <pc:chgData name="Stanford Bowman" userId="6ede3e4e1afbea80" providerId="LiveId" clId="{A1A55439-522C-4159-A260-A4F41E54CD74}" dt="2025-01-01T23:58:54.557" v="1651" actId="207"/>
        <pc:sldMkLst>
          <pc:docMk/>
          <pc:sldMk cId="2224085469" sldId="454"/>
        </pc:sldMkLst>
        <pc:spChg chg="add mod">
          <ac:chgData name="Stanford Bowman" userId="6ede3e4e1afbea80" providerId="LiveId" clId="{A1A55439-522C-4159-A260-A4F41E54CD74}" dt="2025-01-01T21:36:23.066" v="1227" actId="1582"/>
          <ac:spMkLst>
            <pc:docMk/>
            <pc:sldMk cId="2224085469" sldId="454"/>
            <ac:spMk id="3" creationId="{BD493EF5-AEB6-DB41-F6FB-3400C429FE91}"/>
          </ac:spMkLst>
        </pc:spChg>
        <pc:spChg chg="mod">
          <ac:chgData name="Stanford Bowman" userId="6ede3e4e1afbea80" providerId="LiveId" clId="{A1A55439-522C-4159-A260-A4F41E54CD74}" dt="2024-12-30T21:17:22.106" v="103" actId="27636"/>
          <ac:spMkLst>
            <pc:docMk/>
            <pc:sldMk cId="2224085469" sldId="454"/>
            <ac:spMk id="13" creationId="{A4163FD0-0069-454A-8DF4-978F02463049}"/>
          </ac:spMkLst>
        </pc:spChg>
        <pc:spChg chg="mod">
          <ac:chgData name="Stanford Bowman" userId="6ede3e4e1afbea80" providerId="LiveId" clId="{A1A55439-522C-4159-A260-A4F41E54CD74}" dt="2025-01-01T23:58:54.557" v="1651" actId="207"/>
          <ac:spMkLst>
            <pc:docMk/>
            <pc:sldMk cId="2224085469" sldId="454"/>
            <ac:spMk id="18" creationId="{31BEEB90-7597-4769-AB1C-7A08AF233D8D}"/>
          </ac:spMkLst>
        </pc:spChg>
        <pc:graphicFrameChg chg="add mod">
          <ac:chgData name="Stanford Bowman" userId="6ede3e4e1afbea80" providerId="LiveId" clId="{A1A55439-522C-4159-A260-A4F41E54CD74}" dt="2025-01-01T21:38:39.994" v="1245"/>
          <ac:graphicFrameMkLst>
            <pc:docMk/>
            <pc:sldMk cId="2224085469" sldId="454"/>
            <ac:graphicFrameMk id="4" creationId="{3E8A0C81-E9E4-DF8F-4C0C-096254BDD25F}"/>
          </ac:graphicFrameMkLst>
        </pc:graphicFrameChg>
      </pc:sldChg>
      <pc:sldChg chg="addSp modSp mod">
        <pc:chgData name="Stanford Bowman" userId="6ede3e4e1afbea80" providerId="LiveId" clId="{A1A55439-522C-4159-A260-A4F41E54CD74}" dt="2025-01-02T00:01:30.118" v="1671" actId="14100"/>
        <pc:sldMkLst>
          <pc:docMk/>
          <pc:sldMk cId="2270797631" sldId="456"/>
        </pc:sldMkLst>
        <pc:spChg chg="add mod ord">
          <ac:chgData name="Stanford Bowman" userId="6ede3e4e1afbea80" providerId="LiveId" clId="{A1A55439-522C-4159-A260-A4F41E54CD74}" dt="2025-01-02T00:01:30.118" v="1671" actId="14100"/>
          <ac:spMkLst>
            <pc:docMk/>
            <pc:sldMk cId="2270797631" sldId="456"/>
            <ac:spMk id="2" creationId="{3E754087-C706-5F43-DDAA-5158CE39EEB6}"/>
          </ac:spMkLst>
        </pc:spChg>
        <pc:spChg chg="mod">
          <ac:chgData name="Stanford Bowman" userId="6ede3e4e1afbea80" providerId="LiveId" clId="{A1A55439-522C-4159-A260-A4F41E54CD74}" dt="2025-01-01T21:42:23.482" v="1261" actId="1076"/>
          <ac:spMkLst>
            <pc:docMk/>
            <pc:sldMk cId="2270797631" sldId="456"/>
            <ac:spMk id="5" creationId="{7302C96F-29CF-5F2D-7E7F-24609A99AA96}"/>
          </ac:spMkLst>
        </pc:spChg>
        <pc:spChg chg="mod">
          <ac:chgData name="Stanford Bowman" userId="6ede3e4e1afbea80" providerId="LiveId" clId="{A1A55439-522C-4159-A260-A4F41E54CD74}" dt="2025-01-02T00:00:46.218" v="1670" actId="207"/>
          <ac:spMkLst>
            <pc:docMk/>
            <pc:sldMk cId="2270797631" sldId="456"/>
            <ac:spMk id="6" creationId="{DCB7D2E4-2C46-7134-CA80-DD0113D4E0D9}"/>
          </ac:spMkLst>
        </pc:spChg>
        <pc:spChg chg="mod">
          <ac:chgData name="Stanford Bowman" userId="6ede3e4e1afbea80" providerId="LiveId" clId="{A1A55439-522C-4159-A260-A4F41E54CD74}" dt="2024-12-30T21:17:21.716" v="99"/>
          <ac:spMkLst>
            <pc:docMk/>
            <pc:sldMk cId="2270797631" sldId="456"/>
            <ac:spMk id="9" creationId="{7CBC7C74-3A2D-421C-9AAA-761C8856E6ED}"/>
          </ac:spMkLst>
        </pc:spChg>
        <pc:spChg chg="mod">
          <ac:chgData name="Stanford Bowman" userId="6ede3e4e1afbea80" providerId="LiveId" clId="{A1A55439-522C-4159-A260-A4F41E54CD74}" dt="2024-12-30T21:17:22.106" v="105" actId="27636"/>
          <ac:spMkLst>
            <pc:docMk/>
            <pc:sldMk cId="2270797631" sldId="456"/>
            <ac:spMk id="17" creationId="{56B02797-02F4-EBBE-C08E-25F98E176063}"/>
          </ac:spMkLst>
        </pc:spChg>
        <pc:picChg chg="mod">
          <ac:chgData name="Stanford Bowman" userId="6ede3e4e1afbea80" providerId="LiveId" clId="{A1A55439-522C-4159-A260-A4F41E54CD74}" dt="2025-01-01T21:49:52.188" v="1273" actId="14100"/>
          <ac:picMkLst>
            <pc:docMk/>
            <pc:sldMk cId="2270797631" sldId="456"/>
            <ac:picMk id="11" creationId="{04632B34-20BC-B8DC-E60C-27C06A055235}"/>
          </ac:picMkLst>
        </pc:picChg>
      </pc:sldChg>
      <pc:sldChg chg="addSp delSp modSp add del mod modNotes modNotesTx">
        <pc:chgData name="Stanford Bowman" userId="6ede3e4e1afbea80" providerId="LiveId" clId="{A1A55439-522C-4159-A260-A4F41E54CD74}" dt="2025-01-01T23:49:44.009" v="1590" actId="2696"/>
        <pc:sldMkLst>
          <pc:docMk/>
          <pc:sldMk cId="380905856" sldId="468"/>
        </pc:sldMkLst>
        <pc:spChg chg="add mod ord">
          <ac:chgData name="Stanford Bowman" userId="6ede3e4e1afbea80" providerId="LiveId" clId="{A1A55439-522C-4159-A260-A4F41E54CD74}" dt="2025-01-01T23:49:18.654" v="1588" actId="29295"/>
          <ac:spMkLst>
            <pc:docMk/>
            <pc:sldMk cId="380905856" sldId="468"/>
            <ac:spMk id="3" creationId="{2380263A-5D63-72EC-A84D-484298E597E9}"/>
          </ac:spMkLst>
        </pc:spChg>
        <pc:spChg chg="add mod">
          <ac:chgData name="Stanford Bowman" userId="6ede3e4e1afbea80" providerId="LiveId" clId="{A1A55439-522C-4159-A260-A4F41E54CD74}" dt="2025-01-01T23:48:16.604" v="1587" actId="207"/>
          <ac:spMkLst>
            <pc:docMk/>
            <pc:sldMk cId="380905856" sldId="468"/>
            <ac:spMk id="4" creationId="{1C926C17-96EE-D56C-E305-1D95266B0635}"/>
          </ac:spMkLst>
        </pc:spChg>
        <pc:spChg chg="mod">
          <ac:chgData name="Stanford Bowman" userId="6ede3e4e1afbea80" providerId="LiveId" clId="{A1A55439-522C-4159-A260-A4F41E54CD74}" dt="2024-12-30T21:17:21.716" v="99"/>
          <ac:spMkLst>
            <pc:docMk/>
            <pc:sldMk cId="380905856" sldId="468"/>
            <ac:spMk id="6" creationId="{B327993C-C2FD-187F-A45D-3C0FF7D5EE36}"/>
          </ac:spMkLst>
        </pc:spChg>
        <pc:graphicFrameChg chg="add mod">
          <ac:chgData name="Stanford Bowman" userId="6ede3e4e1afbea80" providerId="LiveId" clId="{A1A55439-522C-4159-A260-A4F41E54CD74}" dt="2025-01-01T15:24:07.955" v="607"/>
          <ac:graphicFrameMkLst>
            <pc:docMk/>
            <pc:sldMk cId="380905856" sldId="468"/>
            <ac:graphicFrameMk id="2" creationId="{A5859F40-EC60-4707-9870-AA33D3822EAC}"/>
          </ac:graphicFrameMkLst>
        </pc:graphicFrameChg>
      </pc:sldChg>
      <pc:sldChg chg="addSp delSp modSp mod modNotes modNotesTx">
        <pc:chgData name="Stanford Bowman" userId="6ede3e4e1afbea80" providerId="LiveId" clId="{A1A55439-522C-4159-A260-A4F41E54CD74}" dt="2025-01-01T23:45:37.179" v="1578" actId="167"/>
        <pc:sldMkLst>
          <pc:docMk/>
          <pc:sldMk cId="1763860522" sldId="469"/>
        </pc:sldMkLst>
        <pc:spChg chg="add mod">
          <ac:chgData name="Stanford Bowman" userId="6ede3e4e1afbea80" providerId="LiveId" clId="{A1A55439-522C-4159-A260-A4F41E54CD74}" dt="2024-12-30T22:46:05.985" v="450" actId="207"/>
          <ac:spMkLst>
            <pc:docMk/>
            <pc:sldMk cId="1763860522" sldId="469"/>
            <ac:spMk id="3" creationId="{DA50D16C-47A1-831A-A07F-A108789AB24A}"/>
          </ac:spMkLst>
        </pc:spChg>
        <pc:spChg chg="add mod ord">
          <ac:chgData name="Stanford Bowman" userId="6ede3e4e1afbea80" providerId="LiveId" clId="{A1A55439-522C-4159-A260-A4F41E54CD74}" dt="2025-01-01T23:45:37.179" v="1578" actId="167"/>
          <ac:spMkLst>
            <pc:docMk/>
            <pc:sldMk cId="1763860522" sldId="469"/>
            <ac:spMk id="5" creationId="{0F7CD5AF-4721-03D7-5D11-AC0E0BC5331C}"/>
          </ac:spMkLst>
        </pc:spChg>
        <pc:spChg chg="mod">
          <ac:chgData name="Stanford Bowman" userId="6ede3e4e1afbea80" providerId="LiveId" clId="{A1A55439-522C-4159-A260-A4F41E54CD74}" dt="2024-12-30T21:17:21.716" v="99"/>
          <ac:spMkLst>
            <pc:docMk/>
            <pc:sldMk cId="1763860522" sldId="469"/>
            <ac:spMk id="6" creationId="{B327993C-C2FD-187F-A45D-3C0FF7D5EE36}"/>
          </ac:spMkLst>
        </pc:spChg>
        <pc:graphicFrameChg chg="add mod modGraphic">
          <ac:chgData name="Stanford Bowman" userId="6ede3e4e1afbea80" providerId="LiveId" clId="{A1A55439-522C-4159-A260-A4F41E54CD74}" dt="2025-01-01T15:07:37.602" v="469"/>
          <ac:graphicFrameMkLst>
            <pc:docMk/>
            <pc:sldMk cId="1763860522" sldId="469"/>
            <ac:graphicFrameMk id="4" creationId="{44E7DEC0-ED9D-CACD-2C7F-FFF63D9D33EF}"/>
          </ac:graphicFrameMkLst>
        </pc:graphicFrameChg>
      </pc:sldChg>
      <pc:sldChg chg="modSp del">
        <pc:chgData name="Stanford Bowman" userId="6ede3e4e1afbea80" providerId="LiveId" clId="{A1A55439-522C-4159-A260-A4F41E54CD74}" dt="2025-01-01T21:58:48.122" v="1352" actId="47"/>
        <pc:sldMkLst>
          <pc:docMk/>
          <pc:sldMk cId="3697834073" sldId="470"/>
        </pc:sldMkLst>
      </pc:sldChg>
      <pc:sldChg chg="modSp del">
        <pc:chgData name="Stanford Bowman" userId="6ede3e4e1afbea80" providerId="LiveId" clId="{A1A55439-522C-4159-A260-A4F41E54CD74}" dt="2025-01-01T21:58:48.122" v="1352" actId="47"/>
        <pc:sldMkLst>
          <pc:docMk/>
          <pc:sldMk cId="3916909594" sldId="471"/>
        </pc:sldMkLst>
      </pc:sldChg>
      <pc:sldChg chg="addSp delSp modSp mod modNotes modNotesTx">
        <pc:chgData name="Stanford Bowman" userId="6ede3e4e1afbea80" providerId="LiveId" clId="{A1A55439-522C-4159-A260-A4F41E54CD74}" dt="2025-01-01T23:50:22.603" v="1598"/>
        <pc:sldMkLst>
          <pc:docMk/>
          <pc:sldMk cId="140904505" sldId="483"/>
        </pc:sldMkLst>
        <pc:spChg chg="add mod ord">
          <ac:chgData name="Stanford Bowman" userId="6ede3e4e1afbea80" providerId="LiveId" clId="{A1A55439-522C-4159-A260-A4F41E54CD74}" dt="2025-01-01T23:49:59.854" v="1592" actId="167"/>
          <ac:spMkLst>
            <pc:docMk/>
            <pc:sldMk cId="140904505" sldId="483"/>
            <ac:spMk id="2" creationId="{855E9363-FC55-0897-2306-0DA331BF51B4}"/>
          </ac:spMkLst>
        </pc:spChg>
        <pc:spChg chg="mod">
          <ac:chgData name="Stanford Bowman" userId="6ede3e4e1afbea80" providerId="LiveId" clId="{A1A55439-522C-4159-A260-A4F41E54CD74}" dt="2024-12-30T21:17:21.716" v="99"/>
          <ac:spMkLst>
            <pc:docMk/>
            <pc:sldMk cId="140904505" sldId="483"/>
            <ac:spMk id="6" creationId="{B327993C-C2FD-187F-A45D-3C0FF7D5EE36}"/>
          </ac:spMkLst>
        </pc:spChg>
        <pc:graphicFrameChg chg="mod modGraphic">
          <ac:chgData name="Stanford Bowman" userId="6ede3e4e1afbea80" providerId="LiveId" clId="{A1A55439-522C-4159-A260-A4F41E54CD74}" dt="2025-01-01T23:50:22.603" v="1598"/>
          <ac:graphicFrameMkLst>
            <pc:docMk/>
            <pc:sldMk cId="140904505" sldId="483"/>
            <ac:graphicFrameMk id="3" creationId="{A5859F40-EC60-4707-9870-AA33D3822EAC}"/>
          </ac:graphicFrameMkLst>
        </pc:graphicFrameChg>
      </pc:sldChg>
      <pc:sldChg chg="modSp del">
        <pc:chgData name="Stanford Bowman" userId="6ede3e4e1afbea80" providerId="LiveId" clId="{A1A55439-522C-4159-A260-A4F41E54CD74}" dt="2025-01-01T21:58:48.122" v="1352" actId="47"/>
        <pc:sldMkLst>
          <pc:docMk/>
          <pc:sldMk cId="2215519899" sldId="486"/>
        </pc:sldMkLst>
      </pc:sldChg>
      <pc:sldChg chg="modSp del">
        <pc:chgData name="Stanford Bowman" userId="6ede3e4e1afbea80" providerId="LiveId" clId="{A1A55439-522C-4159-A260-A4F41E54CD74}" dt="2025-01-01T21:58:48.122" v="1352" actId="47"/>
        <pc:sldMkLst>
          <pc:docMk/>
          <pc:sldMk cId="3531086931" sldId="487"/>
        </pc:sldMkLst>
      </pc:sldChg>
      <pc:sldChg chg="modSp del mod">
        <pc:chgData name="Stanford Bowman" userId="6ede3e4e1afbea80" providerId="LiveId" clId="{A1A55439-522C-4159-A260-A4F41E54CD74}" dt="2025-01-01T21:17:33.144" v="962" actId="47"/>
        <pc:sldMkLst>
          <pc:docMk/>
          <pc:sldMk cId="3773099748" sldId="488"/>
        </pc:sldMkLst>
      </pc:sldChg>
      <pc:sldChg chg="modSp del mod">
        <pc:chgData name="Stanford Bowman" userId="6ede3e4e1afbea80" providerId="LiveId" clId="{A1A55439-522C-4159-A260-A4F41E54CD74}" dt="2025-01-01T21:17:33.144" v="962" actId="47"/>
        <pc:sldMkLst>
          <pc:docMk/>
          <pc:sldMk cId="2732440846" sldId="489"/>
        </pc:sldMkLst>
      </pc:sldChg>
      <pc:sldChg chg="modSp add del mod">
        <pc:chgData name="Stanford Bowman" userId="6ede3e4e1afbea80" providerId="LiveId" clId="{A1A55439-522C-4159-A260-A4F41E54CD74}" dt="2025-01-01T21:36:45.732" v="1231" actId="47"/>
        <pc:sldMkLst>
          <pc:docMk/>
          <pc:sldMk cId="1254907243" sldId="490"/>
        </pc:sldMkLst>
      </pc:sldChg>
      <pc:sldChg chg="addSp modSp mod modNotes modNotesTx">
        <pc:chgData name="Stanford Bowman" userId="6ede3e4e1afbea80" providerId="LiveId" clId="{A1A55439-522C-4159-A260-A4F41E54CD74}" dt="2025-01-02T00:04:27.134" v="1687" actId="1366"/>
        <pc:sldMkLst>
          <pc:docMk/>
          <pc:sldMk cId="1439213279" sldId="491"/>
        </pc:sldMkLst>
        <pc:spChg chg="add mod ord">
          <ac:chgData name="Stanford Bowman" userId="6ede3e4e1afbea80" providerId="LiveId" clId="{A1A55439-522C-4159-A260-A4F41E54CD74}" dt="2025-01-02T00:04:27.134" v="1687" actId="1366"/>
          <ac:spMkLst>
            <pc:docMk/>
            <pc:sldMk cId="1439213279" sldId="491"/>
            <ac:spMk id="2" creationId="{3FFF645F-3BB0-C1C9-F758-57AEE933F498}"/>
          </ac:spMkLst>
        </pc:spChg>
        <pc:spChg chg="mod">
          <ac:chgData name="Stanford Bowman" userId="6ede3e4e1afbea80" providerId="LiveId" clId="{A1A55439-522C-4159-A260-A4F41E54CD74}" dt="2025-01-01T22:20:08.884" v="1390"/>
          <ac:spMkLst>
            <pc:docMk/>
            <pc:sldMk cId="1439213279" sldId="491"/>
            <ac:spMk id="15" creationId="{9815E7F2-3E69-4096-ADEB-0A3EDF7CAF0F}"/>
          </ac:spMkLst>
        </pc:spChg>
        <pc:spChg chg="mod">
          <ac:chgData name="Stanford Bowman" userId="6ede3e4e1afbea80" providerId="LiveId" clId="{A1A55439-522C-4159-A260-A4F41E54CD74}" dt="2025-01-01T22:21:12.581" v="1397" actId="1582"/>
          <ac:spMkLst>
            <pc:docMk/>
            <pc:sldMk cId="1439213279" sldId="491"/>
            <ac:spMk id="16" creationId="{26C10FE7-E243-4C24-8423-5F595FFDBF66}"/>
          </ac:spMkLst>
        </pc:spChg>
        <pc:spChg chg="mod">
          <ac:chgData name="Stanford Bowman" userId="6ede3e4e1afbea80" providerId="LiveId" clId="{A1A55439-522C-4159-A260-A4F41E54CD74}" dt="2025-01-01T22:18:52.102" v="1385" actId="122"/>
          <ac:spMkLst>
            <pc:docMk/>
            <pc:sldMk cId="1439213279" sldId="491"/>
            <ac:spMk id="17" creationId="{6FEED4C8-8AB2-427F-8463-36B6B70974D4}"/>
          </ac:spMkLst>
        </pc:spChg>
        <pc:spChg chg="mod">
          <ac:chgData name="Stanford Bowman" userId="6ede3e4e1afbea80" providerId="LiveId" clId="{A1A55439-522C-4159-A260-A4F41E54CD74}" dt="2025-01-01T22:21:12.581" v="1397" actId="1582"/>
          <ac:spMkLst>
            <pc:docMk/>
            <pc:sldMk cId="1439213279" sldId="491"/>
            <ac:spMk id="18" creationId="{92C113D8-F8EF-4DFE-9BE5-E5F0D1E72215}"/>
          </ac:spMkLst>
        </pc:spChg>
        <pc:spChg chg="mod">
          <ac:chgData name="Stanford Bowman" userId="6ede3e4e1afbea80" providerId="LiveId" clId="{A1A55439-522C-4159-A260-A4F41E54CD74}" dt="2024-12-30T21:17:22.122" v="108" actId="27636"/>
          <ac:spMkLst>
            <pc:docMk/>
            <pc:sldMk cId="1439213279" sldId="491"/>
            <ac:spMk id="19" creationId="{DC35E360-F2C8-4E9C-99F8-1841E0C8B5BD}"/>
          </ac:spMkLst>
        </pc:spChg>
      </pc:sldChg>
      <pc:sldChg chg="addSp delSp modSp mod">
        <pc:chgData name="Stanford Bowman" userId="6ede3e4e1afbea80" providerId="LiveId" clId="{A1A55439-522C-4159-A260-A4F41E54CD74}" dt="2025-01-02T00:05:50.017" v="1699" actId="167"/>
        <pc:sldMkLst>
          <pc:docMk/>
          <pc:sldMk cId="3332686089" sldId="492"/>
        </pc:sldMkLst>
        <pc:spChg chg="mod">
          <ac:chgData name="Stanford Bowman" userId="6ede3e4e1afbea80" providerId="LiveId" clId="{A1A55439-522C-4159-A260-A4F41E54CD74}" dt="2024-12-30T21:07:25.184" v="33"/>
          <ac:spMkLst>
            <pc:docMk/>
            <pc:sldMk cId="3332686089" sldId="492"/>
            <ac:spMk id="4" creationId="{797258F2-4358-F741-C39B-A60D7F8E416C}"/>
          </ac:spMkLst>
        </pc:spChg>
        <pc:spChg chg="mod">
          <ac:chgData name="Stanford Bowman" userId="6ede3e4e1afbea80" providerId="LiveId" clId="{A1A55439-522C-4159-A260-A4F41E54CD74}" dt="2024-12-30T21:07:25.184" v="33"/>
          <ac:spMkLst>
            <pc:docMk/>
            <pc:sldMk cId="3332686089" sldId="492"/>
            <ac:spMk id="5" creationId="{FFF6E292-B474-3805-01D0-398278D41C8E}"/>
          </ac:spMkLst>
        </pc:spChg>
        <pc:spChg chg="add del mod">
          <ac:chgData name="Stanford Bowman" userId="6ede3e4e1afbea80" providerId="LiveId" clId="{A1A55439-522C-4159-A260-A4F41E54CD74}" dt="2025-01-02T00:05:29.582" v="1695" actId="478"/>
          <ac:spMkLst>
            <pc:docMk/>
            <pc:sldMk cId="3332686089" sldId="492"/>
            <ac:spMk id="10" creationId="{65BE793D-C8EA-FD28-1464-8D57252F8E63}"/>
          </ac:spMkLst>
        </pc:spChg>
        <pc:spChg chg="add mod">
          <ac:chgData name="Stanford Bowman" userId="6ede3e4e1afbea80" providerId="LiveId" clId="{A1A55439-522C-4159-A260-A4F41E54CD74}" dt="2025-01-02T00:05:30.024" v="1696"/>
          <ac:spMkLst>
            <pc:docMk/>
            <pc:sldMk cId="3332686089" sldId="492"/>
            <ac:spMk id="11" creationId="{3B620620-9BDB-FB1F-4257-4DC40E857438}"/>
          </ac:spMkLst>
        </pc:spChg>
        <pc:spChg chg="del">
          <ac:chgData name="Stanford Bowman" userId="6ede3e4e1afbea80" providerId="LiveId" clId="{A1A55439-522C-4159-A260-A4F41E54CD74}" dt="2025-01-01T22:00:55.893" v="1356" actId="478"/>
          <ac:spMkLst>
            <pc:docMk/>
            <pc:sldMk cId="3332686089" sldId="492"/>
            <ac:spMk id="13" creationId="{35E8E97F-A476-49F2-8E6F-7542AE0247B2}"/>
          </ac:spMkLst>
        </pc:spChg>
        <pc:spChg chg="add mod ord">
          <ac:chgData name="Stanford Bowman" userId="6ede3e4e1afbea80" providerId="LiveId" clId="{A1A55439-522C-4159-A260-A4F41E54CD74}" dt="2025-01-02T00:05:50.017" v="1699" actId="167"/>
          <ac:spMkLst>
            <pc:docMk/>
            <pc:sldMk cId="3332686089" sldId="492"/>
            <ac:spMk id="13" creationId="{8F85E9F5-C8AE-E931-F5F2-5800B1EF1444}"/>
          </ac:spMkLst>
        </pc:spChg>
        <pc:grpChg chg="add mod">
          <ac:chgData name="Stanford Bowman" userId="6ede3e4e1afbea80" providerId="LiveId" clId="{A1A55439-522C-4159-A260-A4F41E54CD74}" dt="2024-12-30T21:07:25.184" v="33"/>
          <ac:grpSpMkLst>
            <pc:docMk/>
            <pc:sldMk cId="3332686089" sldId="492"/>
            <ac:grpSpMk id="2" creationId="{4AC036F2-4A10-E6BE-F049-6B070E2B63E3}"/>
          </ac:grpSpMkLst>
        </pc:grpChg>
        <pc:grpChg chg="mod">
          <ac:chgData name="Stanford Bowman" userId="6ede3e4e1afbea80" providerId="LiveId" clId="{A1A55439-522C-4159-A260-A4F41E54CD74}" dt="2024-12-30T21:07:25.184" v="33"/>
          <ac:grpSpMkLst>
            <pc:docMk/>
            <pc:sldMk cId="3332686089" sldId="492"/>
            <ac:grpSpMk id="3" creationId="{E851A9B7-9F4E-F78B-7950-59DBA14BAA2E}"/>
          </ac:grpSpMkLst>
        </pc:grpChg>
        <pc:grpChg chg="mod">
          <ac:chgData name="Stanford Bowman" userId="6ede3e4e1afbea80" providerId="LiveId" clId="{A1A55439-522C-4159-A260-A4F41E54CD74}" dt="2024-12-30T21:07:25.184" v="33"/>
          <ac:grpSpMkLst>
            <pc:docMk/>
            <pc:sldMk cId="3332686089" sldId="492"/>
            <ac:grpSpMk id="6" creationId="{2EB7E53D-0FC1-356F-D7CA-4A55DEBA3328}"/>
          </ac:grpSpMkLst>
        </pc:grpChg>
        <pc:picChg chg="mod">
          <ac:chgData name="Stanford Bowman" userId="6ede3e4e1afbea80" providerId="LiveId" clId="{A1A55439-522C-4159-A260-A4F41E54CD74}" dt="2024-12-30T21:07:25.184" v="33"/>
          <ac:picMkLst>
            <pc:docMk/>
            <pc:sldMk cId="3332686089" sldId="492"/>
            <ac:picMk id="7" creationId="{8D2502FB-2C61-D11B-ED8A-BC59852D788C}"/>
          </ac:picMkLst>
        </pc:picChg>
        <pc:picChg chg="mod">
          <ac:chgData name="Stanford Bowman" userId="6ede3e4e1afbea80" providerId="LiveId" clId="{A1A55439-522C-4159-A260-A4F41E54CD74}" dt="2024-12-30T21:07:25.184" v="33"/>
          <ac:picMkLst>
            <pc:docMk/>
            <pc:sldMk cId="3332686089" sldId="492"/>
            <ac:picMk id="8" creationId="{76750F3A-9A58-218A-69D2-2B1066235972}"/>
          </ac:picMkLst>
        </pc:picChg>
        <pc:picChg chg="mod">
          <ac:chgData name="Stanford Bowman" userId="6ede3e4e1afbea80" providerId="LiveId" clId="{A1A55439-522C-4159-A260-A4F41E54CD74}" dt="2024-12-30T21:07:25.184" v="33"/>
          <ac:picMkLst>
            <pc:docMk/>
            <pc:sldMk cId="3332686089" sldId="492"/>
            <ac:picMk id="9" creationId="{C5ACD248-6DE1-329A-216A-74DF51EF7E2A}"/>
          </ac:picMkLst>
        </pc:picChg>
      </pc:sldChg>
      <pc:sldChg chg="addSp delSp modSp mod">
        <pc:chgData name="Stanford Bowman" userId="6ede3e4e1afbea80" providerId="LiveId" clId="{A1A55439-522C-4159-A260-A4F41E54CD74}" dt="2025-01-02T00:05:09.090" v="1693" actId="207"/>
        <pc:sldMkLst>
          <pc:docMk/>
          <pc:sldMk cId="3868284612" sldId="493"/>
        </pc:sldMkLst>
        <pc:spChg chg="mod">
          <ac:chgData name="Stanford Bowman" userId="6ede3e4e1afbea80" providerId="LiveId" clId="{A1A55439-522C-4159-A260-A4F41E54CD74}" dt="2024-12-30T21:07:14.918" v="31"/>
          <ac:spMkLst>
            <pc:docMk/>
            <pc:sldMk cId="3868284612" sldId="493"/>
            <ac:spMk id="4" creationId="{7DA1A466-C385-490A-8C94-B1760207B4CE}"/>
          </ac:spMkLst>
        </pc:spChg>
        <pc:spChg chg="mod">
          <ac:chgData name="Stanford Bowman" userId="6ede3e4e1afbea80" providerId="LiveId" clId="{A1A55439-522C-4159-A260-A4F41E54CD74}" dt="2024-12-30T21:07:14.918" v="31"/>
          <ac:spMkLst>
            <pc:docMk/>
            <pc:sldMk cId="3868284612" sldId="493"/>
            <ac:spMk id="5" creationId="{CC85257D-249F-455F-88F6-560B1F5B14BD}"/>
          </ac:spMkLst>
        </pc:spChg>
        <pc:spChg chg="add mod ord">
          <ac:chgData name="Stanford Bowman" userId="6ede3e4e1afbea80" providerId="LiveId" clId="{A1A55439-522C-4159-A260-A4F41E54CD74}" dt="2025-01-02T00:03:39.252" v="1680" actId="167"/>
          <ac:spMkLst>
            <pc:docMk/>
            <pc:sldMk cId="3868284612" sldId="493"/>
            <ac:spMk id="10" creationId="{D0281AD6-9563-32A7-79B2-282CB3DD8919}"/>
          </ac:spMkLst>
        </pc:spChg>
        <pc:spChg chg="mod">
          <ac:chgData name="Stanford Bowman" userId="6ede3e4e1afbea80" providerId="LiveId" clId="{A1A55439-522C-4159-A260-A4F41E54CD74}" dt="2025-01-02T00:05:09.090" v="1693" actId="207"/>
          <ac:spMkLst>
            <pc:docMk/>
            <pc:sldMk cId="3868284612" sldId="493"/>
            <ac:spMk id="13" creationId="{35E8E97F-A476-49F2-8E6F-7542AE0247B2}"/>
          </ac:spMkLst>
        </pc:spChg>
        <pc:grpChg chg="add mod">
          <ac:chgData name="Stanford Bowman" userId="6ede3e4e1afbea80" providerId="LiveId" clId="{A1A55439-522C-4159-A260-A4F41E54CD74}" dt="2024-12-30T21:07:14.918" v="31"/>
          <ac:grpSpMkLst>
            <pc:docMk/>
            <pc:sldMk cId="3868284612" sldId="493"/>
            <ac:grpSpMk id="2" creationId="{4CE4DA9E-38FE-41D7-A06A-A87164664D1E}"/>
          </ac:grpSpMkLst>
        </pc:grpChg>
        <pc:grpChg chg="mod">
          <ac:chgData name="Stanford Bowman" userId="6ede3e4e1afbea80" providerId="LiveId" clId="{A1A55439-522C-4159-A260-A4F41E54CD74}" dt="2024-12-30T21:07:14.918" v="31"/>
          <ac:grpSpMkLst>
            <pc:docMk/>
            <pc:sldMk cId="3868284612" sldId="493"/>
            <ac:grpSpMk id="3" creationId="{9FBEA479-D973-4A9E-BF81-8FCEA5E1FF38}"/>
          </ac:grpSpMkLst>
        </pc:grpChg>
        <pc:grpChg chg="mod">
          <ac:chgData name="Stanford Bowman" userId="6ede3e4e1afbea80" providerId="LiveId" clId="{A1A55439-522C-4159-A260-A4F41E54CD74}" dt="2024-12-30T21:07:14.918" v="31"/>
          <ac:grpSpMkLst>
            <pc:docMk/>
            <pc:sldMk cId="3868284612" sldId="493"/>
            <ac:grpSpMk id="6" creationId="{8D9B3BED-9745-4D34-896B-DC5A7C991706}"/>
          </ac:grpSpMkLst>
        </pc:grpChg>
        <pc:picChg chg="mod">
          <ac:chgData name="Stanford Bowman" userId="6ede3e4e1afbea80" providerId="LiveId" clId="{A1A55439-522C-4159-A260-A4F41E54CD74}" dt="2024-12-30T21:07:14.918" v="31"/>
          <ac:picMkLst>
            <pc:docMk/>
            <pc:sldMk cId="3868284612" sldId="493"/>
            <ac:picMk id="7" creationId="{58590C6E-C5B2-4ECC-BBC8-B9CCB6F26759}"/>
          </ac:picMkLst>
        </pc:picChg>
        <pc:picChg chg="mod">
          <ac:chgData name="Stanford Bowman" userId="6ede3e4e1afbea80" providerId="LiveId" clId="{A1A55439-522C-4159-A260-A4F41E54CD74}" dt="2024-12-30T21:07:14.918" v="31"/>
          <ac:picMkLst>
            <pc:docMk/>
            <pc:sldMk cId="3868284612" sldId="493"/>
            <ac:picMk id="8" creationId="{DB176AF0-D3EE-4613-99AD-38FF0A781821}"/>
          </ac:picMkLst>
        </pc:picChg>
        <pc:picChg chg="mod">
          <ac:chgData name="Stanford Bowman" userId="6ede3e4e1afbea80" providerId="LiveId" clId="{A1A55439-522C-4159-A260-A4F41E54CD74}" dt="2024-12-30T21:07:14.918" v="31"/>
          <ac:picMkLst>
            <pc:docMk/>
            <pc:sldMk cId="3868284612" sldId="493"/>
            <ac:picMk id="9" creationId="{76459295-AC0A-49A4-A420-836B7B67E22E}"/>
          </ac:picMkLst>
        </pc:picChg>
      </pc:sldChg>
      <pc:sldChg chg="addSp modSp mod modNotes modNotesTx">
        <pc:chgData name="Stanford Bowman" userId="6ede3e4e1afbea80" providerId="LiveId" clId="{A1A55439-522C-4159-A260-A4F41E54CD74}" dt="2025-01-02T00:04:43.701" v="1690" actId="167"/>
        <pc:sldMkLst>
          <pc:docMk/>
          <pc:sldMk cId="111380603" sldId="494"/>
        </pc:sldMkLst>
        <pc:spChg chg="add mod ord">
          <ac:chgData name="Stanford Bowman" userId="6ede3e4e1afbea80" providerId="LiveId" clId="{A1A55439-522C-4159-A260-A4F41E54CD74}" dt="2025-01-02T00:04:43.701" v="1690" actId="167"/>
          <ac:spMkLst>
            <pc:docMk/>
            <pc:sldMk cId="111380603" sldId="494"/>
            <ac:spMk id="2" creationId="{03675C83-92D6-9BE0-5ABF-AF87494B5FC0}"/>
          </ac:spMkLst>
        </pc:spChg>
        <pc:spChg chg="mod">
          <ac:chgData name="Stanford Bowman" userId="6ede3e4e1afbea80" providerId="LiveId" clId="{A1A55439-522C-4159-A260-A4F41E54CD74}" dt="2025-01-01T22:25:05.292" v="1443" actId="404"/>
          <ac:spMkLst>
            <pc:docMk/>
            <pc:sldMk cId="111380603" sldId="494"/>
            <ac:spMk id="15" creationId="{9815E7F2-3E69-4096-ADEB-0A3EDF7CAF0F}"/>
          </ac:spMkLst>
        </pc:spChg>
        <pc:spChg chg="mod">
          <ac:chgData name="Stanford Bowman" userId="6ede3e4e1afbea80" providerId="LiveId" clId="{A1A55439-522C-4159-A260-A4F41E54CD74}" dt="2025-01-01T22:26:02.749" v="1480" actId="14100"/>
          <ac:spMkLst>
            <pc:docMk/>
            <pc:sldMk cId="111380603" sldId="494"/>
            <ac:spMk id="16" creationId="{26C10FE7-E243-4C24-8423-5F595FFDBF66}"/>
          </ac:spMkLst>
        </pc:spChg>
        <pc:spChg chg="mod">
          <ac:chgData name="Stanford Bowman" userId="6ede3e4e1afbea80" providerId="LiveId" clId="{A1A55439-522C-4159-A260-A4F41E54CD74}" dt="2025-01-01T22:23:20.507" v="1405" actId="122"/>
          <ac:spMkLst>
            <pc:docMk/>
            <pc:sldMk cId="111380603" sldId="494"/>
            <ac:spMk id="17" creationId="{6FEED4C8-8AB2-427F-8463-36B6B70974D4}"/>
          </ac:spMkLst>
        </pc:spChg>
        <pc:spChg chg="mod">
          <ac:chgData name="Stanford Bowman" userId="6ede3e4e1afbea80" providerId="LiveId" clId="{A1A55439-522C-4159-A260-A4F41E54CD74}" dt="2025-01-01T22:26:02.749" v="1480" actId="14100"/>
          <ac:spMkLst>
            <pc:docMk/>
            <pc:sldMk cId="111380603" sldId="494"/>
            <ac:spMk id="18" creationId="{92C113D8-F8EF-4DFE-9BE5-E5F0D1E72215}"/>
          </ac:spMkLst>
        </pc:spChg>
        <pc:spChg chg="mod">
          <ac:chgData name="Stanford Bowman" userId="6ede3e4e1afbea80" providerId="LiveId" clId="{A1A55439-522C-4159-A260-A4F41E54CD74}" dt="2024-12-30T21:17:22.122" v="109" actId="27636"/>
          <ac:spMkLst>
            <pc:docMk/>
            <pc:sldMk cId="111380603" sldId="494"/>
            <ac:spMk id="19" creationId="{DC35E360-F2C8-4E9C-99F8-1841E0C8B5BD}"/>
          </ac:spMkLst>
        </pc:spChg>
      </pc:sldChg>
      <pc:sldChg chg="modSp del ord">
        <pc:chgData name="Stanford Bowman" userId="6ede3e4e1afbea80" providerId="LiveId" clId="{A1A55439-522C-4159-A260-A4F41E54CD74}" dt="2025-01-01T21:10:11.350" v="921" actId="47"/>
        <pc:sldMkLst>
          <pc:docMk/>
          <pc:sldMk cId="1525778709" sldId="495"/>
        </pc:sldMkLst>
      </pc:sldChg>
      <pc:sldChg chg="addSp modSp add mod modNotes modNotesTx">
        <pc:chgData name="Stanford Bowman" userId="6ede3e4e1afbea80" providerId="LiveId" clId="{A1A55439-522C-4159-A260-A4F41E54CD74}" dt="2025-01-01T23:46:54.321" v="1580" actId="167"/>
        <pc:sldMkLst>
          <pc:docMk/>
          <pc:sldMk cId="4197462332" sldId="496"/>
        </pc:sldMkLst>
        <pc:spChg chg="add mod ord">
          <ac:chgData name="Stanford Bowman" userId="6ede3e4e1afbea80" providerId="LiveId" clId="{A1A55439-522C-4159-A260-A4F41E54CD74}" dt="2025-01-01T23:46:54.321" v="1580" actId="167"/>
          <ac:spMkLst>
            <pc:docMk/>
            <pc:sldMk cId="4197462332" sldId="496"/>
            <ac:spMk id="2" creationId="{19D535E1-89D7-8462-2FA5-2B7B17E689DA}"/>
          </ac:spMkLst>
        </pc:spChg>
        <pc:graphicFrameChg chg="mod modGraphic">
          <ac:chgData name="Stanford Bowman" userId="6ede3e4e1afbea80" providerId="LiveId" clId="{A1A55439-522C-4159-A260-A4F41E54CD74}" dt="2025-01-01T15:14:30.220" v="555"/>
          <ac:graphicFrameMkLst>
            <pc:docMk/>
            <pc:sldMk cId="4197462332" sldId="496"/>
            <ac:graphicFrameMk id="4" creationId="{4CC6D135-1EC3-5406-6B8D-206A0433C4A8}"/>
          </ac:graphicFrameMkLst>
        </pc:graphicFrameChg>
      </pc:sldChg>
      <pc:sldChg chg="addSp modSp add mod modNotes modNotesTx">
        <pc:chgData name="Stanford Bowman" userId="6ede3e4e1afbea80" providerId="LiveId" clId="{A1A55439-522C-4159-A260-A4F41E54CD74}" dt="2025-01-01T23:51:17.425" v="1607" actId="207"/>
        <pc:sldMkLst>
          <pc:docMk/>
          <pc:sldMk cId="2080912387" sldId="497"/>
        </pc:sldMkLst>
        <pc:spChg chg="add mod ord">
          <ac:chgData name="Stanford Bowman" userId="6ede3e4e1afbea80" providerId="LiveId" clId="{A1A55439-522C-4159-A260-A4F41E54CD74}" dt="2025-01-01T23:50:38.222" v="1600" actId="167"/>
          <ac:spMkLst>
            <pc:docMk/>
            <pc:sldMk cId="2080912387" sldId="497"/>
            <ac:spMk id="4" creationId="{6AF21FA5-5514-CE37-CE8A-19AA1C0AA731}"/>
          </ac:spMkLst>
        </pc:spChg>
        <pc:spChg chg="add mod">
          <ac:chgData name="Stanford Bowman" userId="6ede3e4e1afbea80" providerId="LiveId" clId="{A1A55439-522C-4159-A260-A4F41E54CD74}" dt="2025-01-01T23:51:17.425" v="1607" actId="207"/>
          <ac:spMkLst>
            <pc:docMk/>
            <pc:sldMk cId="2080912387" sldId="497"/>
            <ac:spMk id="7" creationId="{5BB3CE26-CE14-2C21-20AE-F6B89E21B465}"/>
          </ac:spMkLst>
        </pc:spChg>
        <pc:spChg chg="add mod">
          <ac:chgData name="Stanford Bowman" userId="6ede3e4e1afbea80" providerId="LiveId" clId="{A1A55439-522C-4159-A260-A4F41E54CD74}" dt="2025-01-01T23:51:07.832" v="1605" actId="207"/>
          <ac:spMkLst>
            <pc:docMk/>
            <pc:sldMk cId="2080912387" sldId="497"/>
            <ac:spMk id="9" creationId="{412A2BEB-EA4D-63C3-0085-E80EFF466CCD}"/>
          </ac:spMkLst>
        </pc:spChg>
        <pc:graphicFrameChg chg="add mod">
          <ac:chgData name="Stanford Bowman" userId="6ede3e4e1afbea80" providerId="LiveId" clId="{A1A55439-522C-4159-A260-A4F41E54CD74}" dt="2025-01-01T20:55:15.971" v="821"/>
          <ac:graphicFrameMkLst>
            <pc:docMk/>
            <pc:sldMk cId="2080912387" sldId="497"/>
            <ac:graphicFrameMk id="2" creationId="{7A9562EF-D50A-C413-0097-BD12B9E43620}"/>
          </ac:graphicFrameMkLst>
        </pc:graphicFrameChg>
        <pc:graphicFrameChg chg="mod modGraphic">
          <ac:chgData name="Stanford Bowman" userId="6ede3e4e1afbea80" providerId="LiveId" clId="{A1A55439-522C-4159-A260-A4F41E54CD74}" dt="2025-01-01T20:55:03.797" v="820"/>
          <ac:graphicFrameMkLst>
            <pc:docMk/>
            <pc:sldMk cId="2080912387" sldId="497"/>
            <ac:graphicFrameMk id="3" creationId="{4E2505FA-FDFC-ED52-DFFB-A1B951788684}"/>
          </ac:graphicFrameMkLst>
        </pc:graphicFrameChg>
        <pc:graphicFrameChg chg="add mod">
          <ac:chgData name="Stanford Bowman" userId="6ede3e4e1afbea80" providerId="LiveId" clId="{A1A55439-522C-4159-A260-A4F41E54CD74}" dt="2025-01-01T20:46:52.093" v="754"/>
          <ac:graphicFrameMkLst>
            <pc:docMk/>
            <pc:sldMk cId="2080912387" sldId="497"/>
            <ac:graphicFrameMk id="4" creationId="{C1FF9F71-8855-45BC-DA65-6087B4392D00}"/>
          </ac:graphicFrameMkLst>
        </pc:graphicFrameChg>
      </pc:sldChg>
      <pc:sldChg chg="modSp add mod ord modNotes modNotesTx">
        <pc:chgData name="Stanford Bowman" userId="6ede3e4e1afbea80" providerId="LiveId" clId="{A1A55439-522C-4159-A260-A4F41E54CD74}" dt="2025-01-01T23:52:40.314" v="1617" actId="1038"/>
        <pc:sldMkLst>
          <pc:docMk/>
          <pc:sldMk cId="3980754459" sldId="498"/>
        </pc:sldMkLst>
        <pc:spChg chg="mod">
          <ac:chgData name="Stanford Bowman" userId="6ede3e4e1afbea80" providerId="LiveId" clId="{A1A55439-522C-4159-A260-A4F41E54CD74}" dt="2025-01-01T23:52:40.314" v="1617" actId="1038"/>
          <ac:spMkLst>
            <pc:docMk/>
            <pc:sldMk cId="3980754459" sldId="498"/>
            <ac:spMk id="4" creationId="{B9E2BEA4-700D-7778-A0BE-B1AFE35E1AEC}"/>
          </ac:spMkLst>
        </pc:spChg>
        <pc:graphicFrameChg chg="mod">
          <ac:chgData name="Stanford Bowman" userId="6ede3e4e1afbea80" providerId="LiveId" clId="{A1A55439-522C-4159-A260-A4F41E54CD74}" dt="2025-01-01T23:51:52.169" v="1609"/>
          <ac:graphicFrameMkLst>
            <pc:docMk/>
            <pc:sldMk cId="3980754459" sldId="498"/>
            <ac:graphicFrameMk id="2" creationId="{3E20CA54-5813-4867-CDEA-3599E2782AFA}"/>
          </ac:graphicFrameMkLst>
        </pc:graphicFrameChg>
      </pc:sldChg>
      <pc:sldChg chg="addSp modSp add mod modNotes modNotesTx">
        <pc:chgData name="Stanford Bowman" userId="6ede3e4e1afbea80" providerId="LiveId" clId="{A1A55439-522C-4159-A260-A4F41E54CD74}" dt="2025-01-01T23:53:34.144" v="1621" actId="171"/>
        <pc:sldMkLst>
          <pc:docMk/>
          <pc:sldMk cId="3237545741" sldId="499"/>
        </pc:sldMkLst>
        <pc:spChg chg="add mod ord">
          <ac:chgData name="Stanford Bowman" userId="6ede3e4e1afbea80" providerId="LiveId" clId="{A1A55439-522C-4159-A260-A4F41E54CD74}" dt="2025-01-01T23:53:34.144" v="1621" actId="171"/>
          <ac:spMkLst>
            <pc:docMk/>
            <pc:sldMk cId="3237545741" sldId="499"/>
            <ac:spMk id="3" creationId="{C6226353-986C-C80A-D524-409CBA10B975}"/>
          </ac:spMkLst>
        </pc:spChg>
        <pc:spChg chg="mod">
          <ac:chgData name="Stanford Bowman" userId="6ede3e4e1afbea80" providerId="LiveId" clId="{A1A55439-522C-4159-A260-A4F41E54CD74}" dt="2025-01-01T21:57:53.967" v="1351" actId="1076"/>
          <ac:spMkLst>
            <pc:docMk/>
            <pc:sldMk cId="3237545741" sldId="499"/>
            <ac:spMk id="4" creationId="{2A46FBD7-FAD3-6558-CD29-1BED61400146}"/>
          </ac:spMkLst>
        </pc:spChg>
        <pc:graphicFrameChg chg="mod">
          <ac:chgData name="Stanford Bowman" userId="6ede3e4e1afbea80" providerId="LiveId" clId="{A1A55439-522C-4159-A260-A4F41E54CD74}" dt="2025-01-01T21:57:44.928" v="1350" actId="14100"/>
          <ac:graphicFrameMkLst>
            <pc:docMk/>
            <pc:sldMk cId="3237545741" sldId="499"/>
            <ac:graphicFrameMk id="2" creationId="{A2D9F7D1-4077-B80A-74EF-2A4C35BA6F03}"/>
          </ac:graphicFrameMkLst>
        </pc:graphicFrameChg>
      </pc:sldChg>
      <pc:sldChg chg="addSp delSp modSp add mod modNotesTx">
        <pc:chgData name="Stanford Bowman" userId="6ede3e4e1afbea80" providerId="LiveId" clId="{A1A55439-522C-4159-A260-A4F41E54CD74}" dt="2025-01-01T23:56:20.320" v="1633" actId="478"/>
        <pc:sldMkLst>
          <pc:docMk/>
          <pc:sldMk cId="1034727314" sldId="500"/>
        </pc:sldMkLst>
        <pc:spChg chg="add mod">
          <ac:chgData name="Stanford Bowman" userId="6ede3e4e1afbea80" providerId="LiveId" clId="{A1A55439-522C-4159-A260-A4F41E54CD74}" dt="2025-01-01T23:56:08.288" v="1631" actId="29295"/>
          <ac:spMkLst>
            <pc:docMk/>
            <pc:sldMk cId="1034727314" sldId="500"/>
            <ac:spMk id="2" creationId="{38886825-496D-1F87-F22F-1342C02DA292}"/>
          </ac:spMkLst>
        </pc:spChg>
        <pc:spChg chg="add del mod">
          <ac:chgData name="Stanford Bowman" userId="6ede3e4e1afbea80" providerId="LiveId" clId="{A1A55439-522C-4159-A260-A4F41E54CD74}" dt="2025-01-01T23:56:20.320" v="1633" actId="478"/>
          <ac:spMkLst>
            <pc:docMk/>
            <pc:sldMk cId="1034727314" sldId="500"/>
            <ac:spMk id="3" creationId="{826C5207-7E54-60CB-53E5-E7D7F0D00C81}"/>
          </ac:spMkLst>
        </pc:spChg>
        <pc:spChg chg="mod">
          <ac:chgData name="Stanford Bowman" userId="6ede3e4e1afbea80" providerId="LiveId" clId="{A1A55439-522C-4159-A260-A4F41E54CD74}" dt="2025-01-01T21:19:07.116" v="969"/>
          <ac:spMkLst>
            <pc:docMk/>
            <pc:sldMk cId="1034727314" sldId="500"/>
            <ac:spMk id="12" creationId="{5FE5EEE8-D94C-FD4D-5522-95984933BA03}"/>
          </ac:spMkLst>
        </pc:spChg>
        <pc:spChg chg="mod">
          <ac:chgData name="Stanford Bowman" userId="6ede3e4e1afbea80" providerId="LiveId" clId="{A1A55439-522C-4159-A260-A4F41E54CD74}" dt="2025-01-01T21:55:32.804" v="1341" actId="1582"/>
          <ac:spMkLst>
            <pc:docMk/>
            <pc:sldMk cId="1034727314" sldId="500"/>
            <ac:spMk id="13" creationId="{2D631D21-0F47-D7F0-96AC-2F2E5731566C}"/>
          </ac:spMkLst>
        </pc:spChg>
        <pc:spChg chg="mod">
          <ac:chgData name="Stanford Bowman" userId="6ede3e4e1afbea80" providerId="LiveId" clId="{A1A55439-522C-4159-A260-A4F41E54CD74}" dt="2025-01-01T21:25:38.511" v="1164" actId="465"/>
          <ac:spMkLst>
            <pc:docMk/>
            <pc:sldMk cId="1034727314" sldId="500"/>
            <ac:spMk id="16" creationId="{62290B08-4847-ADD8-020F-02833E53BB01}"/>
          </ac:spMkLst>
        </pc:spChg>
        <pc:spChg chg="mod">
          <ac:chgData name="Stanford Bowman" userId="6ede3e4e1afbea80" providerId="LiveId" clId="{A1A55439-522C-4159-A260-A4F41E54CD74}" dt="2025-01-01T21:55:32.804" v="1341" actId="1582"/>
          <ac:spMkLst>
            <pc:docMk/>
            <pc:sldMk cId="1034727314" sldId="500"/>
            <ac:spMk id="17" creationId="{A470EF94-BE3C-05F6-825F-F168CC15D70C}"/>
          </ac:spMkLst>
        </pc:spChg>
      </pc:sldChg>
      <pc:sldChg chg="addSp modSp add mod modNotesTx">
        <pc:chgData name="Stanford Bowman" userId="6ede3e4e1afbea80" providerId="LiveId" clId="{A1A55439-522C-4159-A260-A4F41E54CD74}" dt="2025-01-01T23:57:44.145" v="1643" actId="164"/>
        <pc:sldMkLst>
          <pc:docMk/>
          <pc:sldMk cId="651002046" sldId="501"/>
        </pc:sldMkLst>
        <pc:spChg chg="add mod">
          <ac:chgData name="Stanford Bowman" userId="6ede3e4e1afbea80" providerId="LiveId" clId="{A1A55439-522C-4159-A260-A4F41E54CD74}" dt="2025-01-01T23:57:44.145" v="1643" actId="164"/>
          <ac:spMkLst>
            <pc:docMk/>
            <pc:sldMk cId="651002046" sldId="501"/>
            <ac:spMk id="2" creationId="{E230754A-9A32-AF25-14F3-759C897A301C}"/>
          </ac:spMkLst>
        </pc:spChg>
        <pc:spChg chg="add mod">
          <ac:chgData name="Stanford Bowman" userId="6ede3e4e1afbea80" providerId="LiveId" clId="{A1A55439-522C-4159-A260-A4F41E54CD74}" dt="2025-01-01T23:57:44.145" v="1643" actId="164"/>
          <ac:spMkLst>
            <pc:docMk/>
            <pc:sldMk cId="651002046" sldId="501"/>
            <ac:spMk id="3" creationId="{2790D530-88FD-32A2-3294-4500B516CC61}"/>
          </ac:spMkLst>
        </pc:spChg>
        <pc:spChg chg="mod">
          <ac:chgData name="Stanford Bowman" userId="6ede3e4e1afbea80" providerId="LiveId" clId="{A1A55439-522C-4159-A260-A4F41E54CD74}" dt="2025-01-01T21:21:23.149" v="1015"/>
          <ac:spMkLst>
            <pc:docMk/>
            <pc:sldMk cId="651002046" sldId="501"/>
            <ac:spMk id="12" creationId="{D35A19EE-D1E0-01A8-18AA-3D0EF93E30A3}"/>
          </ac:spMkLst>
        </pc:spChg>
        <pc:spChg chg="mod">
          <ac:chgData name="Stanford Bowman" userId="6ede3e4e1afbea80" providerId="LiveId" clId="{A1A55439-522C-4159-A260-A4F41E54CD74}" dt="2025-01-01T21:54:49.635" v="1337" actId="14100"/>
          <ac:spMkLst>
            <pc:docMk/>
            <pc:sldMk cId="651002046" sldId="501"/>
            <ac:spMk id="13" creationId="{91934431-3AEE-3199-281B-29975D241BD3}"/>
          </ac:spMkLst>
        </pc:spChg>
        <pc:spChg chg="mod">
          <ac:chgData name="Stanford Bowman" userId="6ede3e4e1afbea80" providerId="LiveId" clId="{A1A55439-522C-4159-A260-A4F41E54CD74}" dt="2025-01-01T21:25:52.634" v="1165" actId="465"/>
          <ac:spMkLst>
            <pc:docMk/>
            <pc:sldMk cId="651002046" sldId="501"/>
            <ac:spMk id="16" creationId="{39FF35AB-18B5-0F34-9501-9D09CC346394}"/>
          </ac:spMkLst>
        </pc:spChg>
        <pc:spChg chg="mod">
          <ac:chgData name="Stanford Bowman" userId="6ede3e4e1afbea80" providerId="LiveId" clId="{A1A55439-522C-4159-A260-A4F41E54CD74}" dt="2025-01-01T21:54:49.635" v="1337" actId="14100"/>
          <ac:spMkLst>
            <pc:docMk/>
            <pc:sldMk cId="651002046" sldId="501"/>
            <ac:spMk id="17" creationId="{7F0DA356-77FF-B8B8-1120-360A112F1CE7}"/>
          </ac:spMkLst>
        </pc:spChg>
        <pc:grpChg chg="add mod">
          <ac:chgData name="Stanford Bowman" userId="6ede3e4e1afbea80" providerId="LiveId" clId="{A1A55439-522C-4159-A260-A4F41E54CD74}" dt="2025-01-01T23:57:44.145" v="1643" actId="164"/>
          <ac:grpSpMkLst>
            <pc:docMk/>
            <pc:sldMk cId="651002046" sldId="501"/>
            <ac:grpSpMk id="4" creationId="{B84366D3-D0DB-0C60-84D2-9DB8D179CF1F}"/>
          </ac:grpSpMkLst>
        </pc:grpChg>
      </pc:sldChg>
      <pc:sldChg chg="modSp add mod modNotes modNotesTx">
        <pc:chgData name="Stanford Bowman" userId="6ede3e4e1afbea80" providerId="LiveId" clId="{A1A55439-522C-4159-A260-A4F41E54CD74}" dt="2025-01-01T23:59:58.246" v="1652" actId="207"/>
        <pc:sldMkLst>
          <pc:docMk/>
          <pc:sldMk cId="934234187" sldId="502"/>
        </pc:sldMkLst>
        <pc:spChg chg="mod">
          <ac:chgData name="Stanford Bowman" userId="6ede3e4e1afbea80" providerId="LiveId" clId="{A1A55439-522C-4159-A260-A4F41E54CD74}" dt="2025-01-01T23:59:58.246" v="1652" actId="207"/>
          <ac:spMkLst>
            <pc:docMk/>
            <pc:sldMk cId="934234187" sldId="502"/>
            <ac:spMk id="18" creationId="{05FD19A8-AA97-64FB-20AE-9858A91F1BF8}"/>
          </ac:spMkLst>
        </pc:spChg>
      </pc:sldChg>
    </pc:docChg>
  </pc:docChgLst>
</pc:chgInfo>
</file>

<file path=ppt/diagrams/_rels/data7.xml.rels><?xml version="1.0" encoding="UTF-8" standalone="yes"?>
<Relationships xmlns="http://schemas.openxmlformats.org/package/2006/relationships"><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002060"/>
        </a:solidFill>
      </dgm:spPr>
      <dgm:t>
        <a:bodyPr/>
        <a:lstStyle/>
        <a:p>
          <a:r>
            <a:rPr lang="en-US" sz="24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Sovereignty of God—</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D275F6B9-81B3-4651-8F58-8236A9BDA6EA}">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displayed God in dignified robes, showing His authority, power, and greatness. The kings of Babylon gloated over the conquering of Judah. God allowed the evil nation to prevail to correct His people. But the Father never gives up His overarching control. No earthly royal throne compares to God’s heavenly throne. Monarchs come and go. But God’s establishment is eternal. </a:t>
          </a:r>
        </a:p>
      </dgm:t>
    </dgm:pt>
    <dgm:pt modelId="{4BF2199A-8F4C-45D4-BF54-C6918D82FD25}" type="parTrans" cxnId="{011D21EE-84E0-48BE-8349-416FE178C876}">
      <dgm:prSet/>
      <dgm:spPr/>
      <dgm:t>
        <a:bodyPr/>
        <a:lstStyle/>
        <a:p>
          <a:endParaRPr lang="en-US"/>
        </a:p>
      </dgm:t>
    </dgm:pt>
    <dgm:pt modelId="{9F7BBE52-C1FD-4469-A0DF-25884F1F78CD}" type="sibTrans" cxnId="{011D21EE-84E0-48BE-8349-416FE178C876}">
      <dgm:prSet/>
      <dgm:spPr/>
      <dgm:t>
        <a:bodyPr/>
        <a:lstStyle/>
        <a:p>
          <a:endParaRPr lang="en-US"/>
        </a:p>
      </dgm:t>
    </dgm:pt>
    <dgm:pt modelId="{4C21F59E-D13C-4ECF-8246-FB849B008B0C}">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Waves and floods in the Bible are often used as symbols. They depict the elevation and the destruction of nations. When a wave swells up, it is powerful and dangerous. They are strong, able to sweep up and break up a substantial, heavy ship. Human history books tell of greatly admired leaders who eventually disappeared over time. Like waves, they give the impression of being powerful, but they rise and fall. </a:t>
          </a:r>
        </a:p>
      </dgm:t>
    </dgm:pt>
    <dgm:pt modelId="{661DD22D-1077-4DB3-8912-63F4FD96F2CB}" type="parTrans" cxnId="{A3F966A1-832E-4185-BE44-A9459ACAA3C6}">
      <dgm:prSet/>
      <dgm:spPr/>
      <dgm:t>
        <a:bodyPr/>
        <a:lstStyle/>
        <a:p>
          <a:endParaRPr lang="en-US"/>
        </a:p>
      </dgm:t>
    </dgm:pt>
    <dgm:pt modelId="{B30E7C7B-5E84-41F5-AC22-38AAB783E0B5}" type="sibTrans" cxnId="{A3F966A1-832E-4185-BE44-A9459ACAA3C6}">
      <dgm:prSet/>
      <dgm:spPr/>
      <dgm:t>
        <a:bodyPr/>
        <a:lstStyle/>
        <a:p>
          <a:endParaRPr lang="en-US"/>
        </a:p>
      </dgm:t>
    </dgm:pt>
    <dgm:pt modelId="{4E25E01E-5A9F-4B9B-87E7-AFBEB78F7F13}">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Scriptures connect the word “testimonies” with God’s supreme rulership. Scripture and creation together are witnesses that God is king, that His rule shall never end. </a:t>
          </a:r>
        </a:p>
      </dgm:t>
    </dgm:pt>
    <dgm:pt modelId="{BD383EDD-3B0D-4329-9410-02F394ED53DE}" type="parTrans" cxnId="{4D9B44FE-A9D6-4781-8ADA-722F68C95B95}">
      <dgm:prSet/>
      <dgm:spPr/>
      <dgm:t>
        <a:bodyPr/>
        <a:lstStyle/>
        <a:p>
          <a:endParaRPr lang="en-US"/>
        </a:p>
      </dgm:t>
    </dgm:pt>
    <dgm:pt modelId="{0B9450CF-8567-4F02-9475-C482CD2247F4}" type="sibTrans" cxnId="{4D9B44FE-A9D6-4781-8ADA-722F68C95B95}">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38198" custLinFactNeighborX="-293" custLinFactNeighborY="-30791">
        <dgm:presLayoutVars>
          <dgm:chMax val="0"/>
          <dgm:bulletEnabled val="1"/>
        </dgm:presLayoutVars>
      </dgm:prSet>
      <dgm:spPr/>
    </dgm:pt>
    <dgm:pt modelId="{9F1F3050-6F59-4341-8288-BBA2A6A4D3E8}" type="pres">
      <dgm:prSet presAssocID="{347459BD-DADB-44B4-BC73-C2C0D0C7A694}" presName="childText" presStyleLbl="revTx" presStyleIdx="0" presStyleCnt="1" custScaleY="54821" custLinFactNeighborX="-1754" custLinFactNeighborY="-62029">
        <dgm:presLayoutVars>
          <dgm:bulletEnabled val="1"/>
        </dgm:presLayoutVars>
      </dgm:prSet>
      <dgm:spPr/>
    </dgm:pt>
  </dgm:ptLst>
  <dgm:cxnLst>
    <dgm:cxn modelId="{2ECF820A-6917-4D96-9B2C-0421D378089C}" type="presOf" srcId="{D275F6B9-81B3-4651-8F58-8236A9BDA6EA}" destId="{9F1F3050-6F59-4341-8288-BBA2A6A4D3E8}" srcOrd="0" destOrd="0" presId="urn:microsoft.com/office/officeart/2005/8/layout/vList2"/>
    <dgm:cxn modelId="{3476A212-385C-4EE5-9118-6E0092D302D0}" type="presOf" srcId="{4C21F59E-D13C-4ECF-8246-FB849B008B0C}" destId="{9F1F3050-6F59-4341-8288-BBA2A6A4D3E8}" srcOrd="0" destOrd="1" presId="urn:microsoft.com/office/officeart/2005/8/layout/vList2"/>
    <dgm:cxn modelId="{FAFB8535-7D91-4C3C-94D9-61EA772C8E18}" type="presOf" srcId="{347459BD-DADB-44B4-BC73-C2C0D0C7A694}" destId="{3AE2D877-962F-424D-A1F3-304F4B47F1B8}" srcOrd="0" destOrd="0" presId="urn:microsoft.com/office/officeart/2005/8/layout/vList2"/>
    <dgm:cxn modelId="{C44E9A93-8623-4FC7-80C1-0F6A030A8C54}" type="presOf" srcId="{4E25E01E-5A9F-4B9B-87E7-AFBEB78F7F13}" destId="{9F1F3050-6F59-4341-8288-BBA2A6A4D3E8}" srcOrd="0" destOrd="2" presId="urn:microsoft.com/office/officeart/2005/8/layout/vList2"/>
    <dgm:cxn modelId="{A3F966A1-832E-4185-BE44-A9459ACAA3C6}" srcId="{347459BD-DADB-44B4-BC73-C2C0D0C7A694}" destId="{4C21F59E-D13C-4ECF-8246-FB849B008B0C}" srcOrd="1" destOrd="0" parTransId="{661DD22D-1077-4DB3-8912-63F4FD96F2CB}" sibTransId="{B30E7C7B-5E84-41F5-AC22-38AAB783E0B5}"/>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011D21EE-84E0-48BE-8349-416FE178C876}" srcId="{347459BD-DADB-44B4-BC73-C2C0D0C7A694}" destId="{D275F6B9-81B3-4651-8F58-8236A9BDA6EA}" srcOrd="0" destOrd="0" parTransId="{4BF2199A-8F4C-45D4-BF54-C6918D82FD25}" sibTransId="{9F7BBE52-C1FD-4469-A0DF-25884F1F78CD}"/>
    <dgm:cxn modelId="{4D9B44FE-A9D6-4781-8ADA-722F68C95B95}" srcId="{347459BD-DADB-44B4-BC73-C2C0D0C7A694}" destId="{4E25E01E-5A9F-4B9B-87E7-AFBEB78F7F13}" srcOrd="2" destOrd="0" parTransId="{BD383EDD-3B0D-4329-9410-02F394ED53DE}" sibTransId="{0B9450CF-8567-4F02-9475-C482CD2247F4}"/>
    <dgm:cxn modelId="{38E4AFE5-3C6A-4FB3-BADA-69A73CF6E023}" type="presParOf" srcId="{B61AB5E2-6864-461E-8DD2-68ADB3EB3DEE}" destId="{3AE2D877-962F-424D-A1F3-304F4B47F1B8}" srcOrd="0" destOrd="0" presId="urn:microsoft.com/office/officeart/2005/8/layout/vList2"/>
    <dgm:cxn modelId="{E0AEEFA5-5104-4004-87A9-2B73520D1B6C}" type="presParOf" srcId="{B61AB5E2-6864-461E-8DD2-68ADB3EB3DEE}" destId="{9F1F3050-6F59-4341-8288-BBA2A6A4D3E8}" srcOrd="1" destOrd="0" presId="urn:microsoft.com/office/officeart/2005/8/layout/vList2"/>
  </dgm:cxnLst>
  <dgm:bg>
    <a:solidFill>
      <a:srgbClr val="002060">
        <a:alpha val="4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002060"/>
        </a:solidFill>
      </dgm:spPr>
      <dgm:t>
        <a:bodyPr/>
        <a:lstStyle/>
        <a:p>
          <a:r>
            <a:rPr lang="en-US" sz="1800" b="1">
              <a:solidFill>
                <a:schemeClr val="bg1"/>
              </a:solidFill>
              <a:effectLst>
                <a:outerShdw blurRad="38100" dist="38100" dir="2700000" algn="tl">
                  <a:srgbClr val="000000">
                    <a:alpha val="43137"/>
                  </a:srgbClr>
                </a:outerShdw>
              </a:effectLst>
              <a:latin typeface="Gotham Medium" panose="02000604030000020004"/>
            </a:rPr>
            <a:t>God Is Holy—</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1C4307BE-780C-4FA3-AEE0-FA0769026A71}">
      <dgm:prSet custT="1"/>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rPr>
            <a:t>God is different from any other so-called deity.  The author of Psalm 93 spoke of the Father’s holiness filling His house. Is this His heavenly house or Christians who are referred to as his temple? Holiness can be applied to either explanation.  When people trust Christ for their salvation, the Holy Spirit takes residence within them. They are different, set apart for God’s plans and purposes (see 1 Cor. 3:17). These truths will not disappear or lose their value over time. </a:t>
          </a:r>
        </a:p>
      </dgm:t>
    </dgm:pt>
    <dgm:pt modelId="{F38B1FB6-638A-423A-B052-E98A173D58D0}" type="parTrans" cxnId="{E0FD590C-D6C1-477B-82C0-84AECE6F721E}">
      <dgm:prSet/>
      <dgm:spPr/>
      <dgm:t>
        <a:bodyPr/>
        <a:lstStyle/>
        <a:p>
          <a:endParaRPr lang="en-US"/>
        </a:p>
      </dgm:t>
    </dgm:pt>
    <dgm:pt modelId="{3CCAB508-F25B-405A-9F2F-207359E7C602}" type="sibTrans" cxnId="{E0FD590C-D6C1-477B-82C0-84AECE6F721E}">
      <dgm:prSet/>
      <dgm:spPr/>
      <dgm:t>
        <a:bodyPr/>
        <a:lstStyle/>
        <a:p>
          <a:endParaRPr lang="en-US"/>
        </a:p>
      </dgm:t>
    </dgm:pt>
    <dgm:pt modelId="{5823A2E4-5B21-43E6-9DC0-8925E89F7163}">
      <dgm:prSet custT="1"/>
      <dgm:spPr>
        <a:solidFill>
          <a:srgbClr val="002060"/>
        </a:solidFill>
      </dgm:spPr>
      <dgm:t>
        <a:bodyPr/>
        <a:lstStyle/>
        <a:p>
          <a:r>
            <a:rPr lang="en-US" sz="1800" b="1" dirty="0">
              <a:solidFill>
                <a:schemeClr val="bg1"/>
              </a:solidFill>
              <a:latin typeface="Gotham Medium" panose="02000604030000020004"/>
            </a:rPr>
            <a:t>Praise Him—</a:t>
          </a:r>
          <a:endParaRPr lang="en-US" sz="1800" b="1" dirty="0">
            <a:solidFill>
              <a:schemeClr val="bg1"/>
            </a:solidFill>
            <a:effectLst>
              <a:outerShdw blurRad="38100" dist="38100" dir="2700000" algn="tl">
                <a:srgbClr val="000000">
                  <a:alpha val="43137"/>
                </a:srgbClr>
              </a:outerShdw>
            </a:effectLst>
            <a:latin typeface="Gotham Medium" panose="02000604030000020004"/>
          </a:endParaRPr>
        </a:p>
      </dgm:t>
    </dgm:pt>
    <dgm:pt modelId="{66098319-2323-4C21-804B-A2418AE7B6CF}" type="parTrans" cxnId="{646BA94A-0D34-4D02-89A6-891A7F411E9F}">
      <dgm:prSet/>
      <dgm:spPr/>
      <dgm:t>
        <a:bodyPr/>
        <a:lstStyle/>
        <a:p>
          <a:endParaRPr lang="en-US"/>
        </a:p>
      </dgm:t>
    </dgm:pt>
    <dgm:pt modelId="{CF646FA6-98E8-4FED-A749-530313E5E7E5}" type="sibTrans" cxnId="{646BA94A-0D34-4D02-89A6-891A7F411E9F}">
      <dgm:prSet/>
      <dgm:spPr/>
      <dgm:t>
        <a:bodyPr/>
        <a:lstStyle/>
        <a:p>
          <a:endParaRPr lang="en-US"/>
        </a:p>
      </dgm:t>
    </dgm:pt>
    <dgm:pt modelId="{68ACABDE-D3ED-490F-8695-CDB71F0D6CEF}">
      <dgm:prSet custT="1"/>
      <dgm:spPr/>
      <dgm:t>
        <a:bodyPr/>
        <a:lstStyle/>
        <a:p>
          <a:r>
            <a:rPr lang="en-US" sz="1800" dirty="0">
              <a:solidFill>
                <a:schemeClr val="bg1"/>
              </a:solidFill>
              <a:latin typeface="Gotham Medium" panose="02000604030000020004"/>
            </a:rPr>
            <a:t>The psalmist beckons believers today to join him in praising God for His mighty power and lordship over all creation. </a:t>
          </a:r>
        </a:p>
      </dgm:t>
    </dgm:pt>
    <dgm:pt modelId="{949A9968-596D-43B3-81E5-80AEE467282B}" type="parTrans" cxnId="{E06971EA-F20C-43DD-BE61-5DA1DAF47521}">
      <dgm:prSet/>
      <dgm:spPr/>
      <dgm:t>
        <a:bodyPr/>
        <a:lstStyle/>
        <a:p>
          <a:endParaRPr lang="en-US"/>
        </a:p>
      </dgm:t>
    </dgm:pt>
    <dgm:pt modelId="{34EE7BE9-F92E-4103-B86A-E406C269AF23}" type="sibTrans" cxnId="{E06971EA-F20C-43DD-BE61-5DA1DAF47521}">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2" custScaleY="37574" custLinFactNeighborX="879" custLinFactNeighborY="-34256">
        <dgm:presLayoutVars>
          <dgm:chMax val="0"/>
          <dgm:bulletEnabled val="1"/>
        </dgm:presLayoutVars>
      </dgm:prSet>
      <dgm:spPr/>
    </dgm:pt>
    <dgm:pt modelId="{98FEACF1-35CF-4EE6-BE8A-C964D4A8754F}" type="pres">
      <dgm:prSet presAssocID="{347459BD-DADB-44B4-BC73-C2C0D0C7A694}" presName="childText" presStyleLbl="revTx" presStyleIdx="0" presStyleCnt="2" custLinFactNeighborX="-171" custLinFactNeighborY="5486">
        <dgm:presLayoutVars>
          <dgm:bulletEnabled val="1"/>
        </dgm:presLayoutVars>
      </dgm:prSet>
      <dgm:spPr/>
    </dgm:pt>
    <dgm:pt modelId="{F4B0329D-0CD9-450E-9498-A2C063948B69}" type="pres">
      <dgm:prSet presAssocID="{5823A2E4-5B21-43E6-9DC0-8925E89F7163}" presName="parentText" presStyleLbl="node1" presStyleIdx="1" presStyleCnt="2" custScaleY="42109" custLinFactNeighborX="-171" custLinFactNeighborY="6201">
        <dgm:presLayoutVars>
          <dgm:chMax val="0"/>
          <dgm:bulletEnabled val="1"/>
        </dgm:presLayoutVars>
      </dgm:prSet>
      <dgm:spPr/>
    </dgm:pt>
    <dgm:pt modelId="{349938DC-B245-4357-AD85-DFD8CB453438}" type="pres">
      <dgm:prSet presAssocID="{5823A2E4-5B21-43E6-9DC0-8925E89F7163}" presName="childText" presStyleLbl="revTx" presStyleIdx="1" presStyleCnt="2" custLinFactNeighborX="879" custLinFactNeighborY="40876">
        <dgm:presLayoutVars>
          <dgm:bulletEnabled val="1"/>
        </dgm:presLayoutVars>
      </dgm:prSet>
      <dgm:spPr/>
    </dgm:pt>
  </dgm:ptLst>
  <dgm:cxnLst>
    <dgm:cxn modelId="{E0FD590C-D6C1-477B-82C0-84AECE6F721E}" srcId="{347459BD-DADB-44B4-BC73-C2C0D0C7A694}" destId="{1C4307BE-780C-4FA3-AEE0-FA0769026A71}" srcOrd="0" destOrd="0" parTransId="{F38B1FB6-638A-423A-B052-E98A173D58D0}" sibTransId="{3CCAB508-F25B-405A-9F2F-207359E7C602}"/>
    <dgm:cxn modelId="{0911E211-3449-430B-87F9-37A2694D8AF6}" type="presOf" srcId="{68ACABDE-D3ED-490F-8695-CDB71F0D6CEF}" destId="{349938DC-B245-4357-AD85-DFD8CB453438}" srcOrd="0" destOrd="0" presId="urn:microsoft.com/office/officeart/2005/8/layout/vList2"/>
    <dgm:cxn modelId="{FAFB8535-7D91-4C3C-94D9-61EA772C8E18}" type="presOf" srcId="{347459BD-DADB-44B4-BC73-C2C0D0C7A694}" destId="{3AE2D877-962F-424D-A1F3-304F4B47F1B8}" srcOrd="0" destOrd="0" presId="urn:microsoft.com/office/officeart/2005/8/layout/vList2"/>
    <dgm:cxn modelId="{646BA94A-0D34-4D02-89A6-891A7F411E9F}" srcId="{FFD6BC27-9D7C-4D01-8429-FE77285B2975}" destId="{5823A2E4-5B21-43E6-9DC0-8925E89F7163}" srcOrd="1" destOrd="0" parTransId="{66098319-2323-4C21-804B-A2418AE7B6CF}" sibTransId="{CF646FA6-98E8-4FED-A749-530313E5E7E5}"/>
    <dgm:cxn modelId="{5521B678-5E40-4AC8-93C8-21E211F3B06F}" type="presOf" srcId="{5823A2E4-5B21-43E6-9DC0-8925E89F7163}" destId="{F4B0329D-0CD9-450E-9498-A2C063948B69}"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B081B4C5-84EE-4061-A498-5B8AD684D00C}" type="presOf" srcId="{1C4307BE-780C-4FA3-AEE0-FA0769026A71}" destId="{98FEACF1-35CF-4EE6-BE8A-C964D4A8754F}" srcOrd="0" destOrd="0" presId="urn:microsoft.com/office/officeart/2005/8/layout/vList2"/>
    <dgm:cxn modelId="{A981A7DF-76FC-4D2E-81AB-7CC4231EE88F}" type="presOf" srcId="{FFD6BC27-9D7C-4D01-8429-FE77285B2975}" destId="{B61AB5E2-6864-461E-8DD2-68ADB3EB3DEE}" srcOrd="0" destOrd="0" presId="urn:microsoft.com/office/officeart/2005/8/layout/vList2"/>
    <dgm:cxn modelId="{E06971EA-F20C-43DD-BE61-5DA1DAF47521}" srcId="{5823A2E4-5B21-43E6-9DC0-8925E89F7163}" destId="{68ACABDE-D3ED-490F-8695-CDB71F0D6CEF}" srcOrd="0" destOrd="0" parTransId="{949A9968-596D-43B3-81E5-80AEE467282B}" sibTransId="{34EE7BE9-F92E-4103-B86A-E406C269AF23}"/>
    <dgm:cxn modelId="{38E4AFE5-3C6A-4FB3-BADA-69A73CF6E023}" type="presParOf" srcId="{B61AB5E2-6864-461E-8DD2-68ADB3EB3DEE}" destId="{3AE2D877-962F-424D-A1F3-304F4B47F1B8}" srcOrd="0" destOrd="0" presId="urn:microsoft.com/office/officeart/2005/8/layout/vList2"/>
    <dgm:cxn modelId="{D0EDD633-EF95-4B84-A3D7-4444D79A0048}" type="presParOf" srcId="{B61AB5E2-6864-461E-8DD2-68ADB3EB3DEE}" destId="{98FEACF1-35CF-4EE6-BE8A-C964D4A8754F}" srcOrd="1" destOrd="0" presId="urn:microsoft.com/office/officeart/2005/8/layout/vList2"/>
    <dgm:cxn modelId="{16736F4E-B807-4984-BDF8-5BA95BB87726}" type="presParOf" srcId="{B61AB5E2-6864-461E-8DD2-68ADB3EB3DEE}" destId="{F4B0329D-0CD9-450E-9498-A2C063948B69}" srcOrd="2" destOrd="0" presId="urn:microsoft.com/office/officeart/2005/8/layout/vList2"/>
    <dgm:cxn modelId="{56BA1797-BDC9-4C1D-84D6-BB3B24129ECB}" type="presParOf" srcId="{B61AB5E2-6864-461E-8DD2-68ADB3EB3DEE}" destId="{349938DC-B245-4357-AD85-DFD8CB453438}" srcOrd="3" destOrd="0" presId="urn:microsoft.com/office/officeart/2005/8/layout/vList2"/>
  </dgm:cxnLst>
  <dgm:bg>
    <a:solidFill>
      <a:srgbClr val="002060">
        <a:alpha val="4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FFC000">
            <a:alpha val="81000"/>
          </a:srgbClr>
        </a:solidFill>
      </dgm:spPr>
      <dgm:t>
        <a:bodyPr/>
        <a:lstStyle/>
        <a:p>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24378" custLinFactY="-100000" custLinFactNeighborX="-311" custLinFactNeighborY="-131665">
        <dgm:presLayoutVars>
          <dgm:chMax val="0"/>
          <dgm:bulletEnabled val="1"/>
        </dgm:presLayoutVars>
      </dgm:prSet>
      <dgm:spPr/>
    </dgm:pt>
  </dgm:ptLst>
  <dgm:cxnLst>
    <dgm:cxn modelId="{FAFB8535-7D91-4C3C-94D9-61EA772C8E18}" type="presOf" srcId="{347459BD-DADB-44B4-BC73-C2C0D0C7A694}" destId="{3AE2D877-962F-424D-A1F3-304F4B47F1B8}"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Lst>
  <dgm:bg>
    <a:solidFill>
      <a:srgbClr val="002060">
        <a:alpha val="40000"/>
      </a:srgb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FFC000">
            <a:alpha val="81000"/>
          </a:srgb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Context of Psalm 93</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4BF8B548-7313-41F3-8FC1-5247172FC022}">
      <dgm:prSet custT="1"/>
      <dgm:spPr>
        <a:solidFill>
          <a:schemeClr val="accent1">
            <a:alpha val="50000"/>
          </a:scheme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Psalms is a collection of poems, songs, and prayers written by multiple authors over a period of centuries. From the Second Temple period onward, many Jews used the psalms in their worship, and some found in the Psalms certain prophecies of the future reign of a messianic king, from the line of David. The earliest Christ-followers understood these prophecies to be fulfilled in Jesus. The psalms have continued to shape Christian understandings of God’s character and love. </a:t>
          </a:r>
        </a:p>
      </dgm:t>
    </dgm:pt>
    <dgm:pt modelId="{CF330A46-215C-4C3B-811D-B0756E9BF679}" type="parTrans" cxnId="{9C07D066-4A00-42FA-A2C7-11140CC2297B}">
      <dgm:prSet/>
      <dgm:spPr/>
      <dgm:t>
        <a:bodyPr/>
        <a:lstStyle/>
        <a:p>
          <a:endParaRPr lang="en-US"/>
        </a:p>
      </dgm:t>
    </dgm:pt>
    <dgm:pt modelId="{75436561-EEC3-4530-8EA9-A4420A3CD58C}" type="sibTrans" cxnId="{9C07D066-4A00-42FA-A2C7-11140CC2297B}">
      <dgm:prSet/>
      <dgm:spPr/>
      <dgm:t>
        <a:bodyPr/>
        <a:lstStyle/>
        <a:p>
          <a:endParaRPr lang="en-US"/>
        </a:p>
      </dgm:t>
    </dgm:pt>
    <dgm:pt modelId="{7E9CAE96-9DCB-4DBE-BF68-421F743CD6FC}">
      <dgm:prSet custT="1"/>
      <dgm:spPr>
        <a:solidFill>
          <a:schemeClr val="accent1">
            <a:alpha val="50000"/>
          </a:scheme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author of Psalm 93 is unknown, but this psalm is part of a collection of psalms that focus on the power of God and His position as king.  This psalm may have been written around the time of the Babylonian captivity. This would have been a time when the people of God were living in a foreign land after having been driven from their homes. During this time of uncertainty and domination by foreign powers, the psalmist wrote this beautiful reminder of the Lord’s majesty and power over all of creation. </a:t>
          </a:r>
        </a:p>
      </dgm:t>
    </dgm:pt>
    <dgm:pt modelId="{4EEE238F-551A-429D-93C7-E726342C6C72}" type="parTrans" cxnId="{601FF953-F02D-4583-B340-005A024FFFF4}">
      <dgm:prSet/>
      <dgm:spPr/>
      <dgm:t>
        <a:bodyPr/>
        <a:lstStyle/>
        <a:p>
          <a:endParaRPr lang="en-US"/>
        </a:p>
      </dgm:t>
    </dgm:pt>
    <dgm:pt modelId="{80692F1A-5BA0-43F5-87DF-5AC095D41CC1}" type="sibTrans" cxnId="{601FF953-F02D-4583-B340-005A024FFFF4}">
      <dgm:prSet/>
      <dgm:spPr/>
      <dgm:t>
        <a:bodyPr/>
        <a:lstStyle/>
        <a:p>
          <a:endParaRPr lang="en-US"/>
        </a:p>
      </dgm:t>
    </dgm:pt>
    <dgm:pt modelId="{49357DE6-E71B-4E12-91E6-2E7F85C4582A}">
      <dgm:prSet custT="1"/>
      <dgm:spPr>
        <a:solidFill>
          <a:schemeClr val="accent1">
            <a:alpha val="50000"/>
          </a:schemeClr>
        </a:soli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Throughout the years, this psalm would have provided a way for God’s people to ground themselves in the truths of God’s character and authority in seasons of oppression. </a:t>
          </a:r>
          <a:endParaRPr lang="en-US" sz="1800" b="1" dirty="0">
            <a:solidFill>
              <a:schemeClr val="bg1"/>
            </a:solidFill>
            <a:effectLst>
              <a:outerShdw blurRad="38100" dist="38100" dir="2700000" algn="tl">
                <a:srgbClr val="000000">
                  <a:alpha val="43137"/>
                </a:srgbClr>
              </a:outerShdw>
            </a:effectLst>
            <a:latin typeface="Gotham Medium" panose="02000604030000020004"/>
          </a:endParaRPr>
        </a:p>
      </dgm:t>
    </dgm:pt>
    <dgm:pt modelId="{D51311FB-D11C-4588-AF76-1A01DD8D1ECF}" type="parTrans" cxnId="{37960C18-8113-49B5-8EDA-C10B970D14DA}">
      <dgm:prSet/>
      <dgm:spPr/>
      <dgm:t>
        <a:bodyPr/>
        <a:lstStyle/>
        <a:p>
          <a:endParaRPr lang="en-US"/>
        </a:p>
      </dgm:t>
    </dgm:pt>
    <dgm:pt modelId="{39FA7F87-514F-460B-9B13-A13195009D9B}" type="sibTrans" cxnId="{37960C18-8113-49B5-8EDA-C10B970D14DA}">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30529" custLinFactNeighborX="1371" custLinFactNeighborY="-21212">
        <dgm:presLayoutVars>
          <dgm:chMax val="0"/>
          <dgm:bulletEnabled val="1"/>
        </dgm:presLayoutVars>
      </dgm:prSet>
      <dgm:spPr/>
    </dgm:pt>
    <dgm:pt modelId="{59C50D4E-6B13-44A0-A3AE-1DD29AC59097}" type="pres">
      <dgm:prSet presAssocID="{347459BD-DADB-44B4-BC73-C2C0D0C7A694}" presName="childText" presStyleLbl="revTx" presStyleIdx="0" presStyleCnt="1" custLinFactNeighborX="-633" custLinFactNeighborY="-51993">
        <dgm:presLayoutVars>
          <dgm:bulletEnabled val="1"/>
        </dgm:presLayoutVars>
      </dgm:prSet>
      <dgm:spPr/>
    </dgm:pt>
  </dgm:ptLst>
  <dgm:cxnLst>
    <dgm:cxn modelId="{B5CAEA04-9FA7-4B4E-8EDA-A746C1760A77}" type="presOf" srcId="{4BF8B548-7313-41F3-8FC1-5247172FC022}" destId="{59C50D4E-6B13-44A0-A3AE-1DD29AC59097}" srcOrd="0" destOrd="0" presId="urn:microsoft.com/office/officeart/2005/8/layout/vList2"/>
    <dgm:cxn modelId="{6294EA16-4381-488D-9193-3ECAD4DCB02E}" type="presOf" srcId="{49357DE6-E71B-4E12-91E6-2E7F85C4582A}" destId="{59C50D4E-6B13-44A0-A3AE-1DD29AC59097}" srcOrd="0" destOrd="2" presId="urn:microsoft.com/office/officeart/2005/8/layout/vList2"/>
    <dgm:cxn modelId="{37960C18-8113-49B5-8EDA-C10B970D14DA}" srcId="{347459BD-DADB-44B4-BC73-C2C0D0C7A694}" destId="{49357DE6-E71B-4E12-91E6-2E7F85C4582A}" srcOrd="2" destOrd="0" parTransId="{D51311FB-D11C-4588-AF76-1A01DD8D1ECF}" sibTransId="{39FA7F87-514F-460B-9B13-A13195009D9B}"/>
    <dgm:cxn modelId="{FAFB8535-7D91-4C3C-94D9-61EA772C8E18}" type="presOf" srcId="{347459BD-DADB-44B4-BC73-C2C0D0C7A694}" destId="{3AE2D877-962F-424D-A1F3-304F4B47F1B8}" srcOrd="0" destOrd="0" presId="urn:microsoft.com/office/officeart/2005/8/layout/vList2"/>
    <dgm:cxn modelId="{9C07D066-4A00-42FA-A2C7-11140CC2297B}" srcId="{347459BD-DADB-44B4-BC73-C2C0D0C7A694}" destId="{4BF8B548-7313-41F3-8FC1-5247172FC022}" srcOrd="0" destOrd="0" parTransId="{CF330A46-215C-4C3B-811D-B0756E9BF679}" sibTransId="{75436561-EEC3-4530-8EA9-A4420A3CD58C}"/>
    <dgm:cxn modelId="{DF574F71-799B-4609-8F3F-62679612686B}" type="presOf" srcId="{7E9CAE96-9DCB-4DBE-BF68-421F743CD6FC}" destId="{59C50D4E-6B13-44A0-A3AE-1DD29AC59097}" srcOrd="0" destOrd="1" presId="urn:microsoft.com/office/officeart/2005/8/layout/vList2"/>
    <dgm:cxn modelId="{601FF953-F02D-4583-B340-005A024FFFF4}" srcId="{347459BD-DADB-44B4-BC73-C2C0D0C7A694}" destId="{7E9CAE96-9DCB-4DBE-BF68-421F743CD6FC}" srcOrd="1" destOrd="0" parTransId="{4EEE238F-551A-429D-93C7-E726342C6C72}" sibTransId="{80692F1A-5BA0-43F5-87DF-5AC095D41CC1}"/>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 modelId="{DA4D62F6-E94F-42DB-AD72-09DAA338A956}" type="presParOf" srcId="{B61AB5E2-6864-461E-8DD2-68ADB3EB3DEE}" destId="{59C50D4E-6B13-44A0-A3AE-1DD29AC59097}"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2D5AD83F-CD4B-4151-B65B-BC3B94C32327}">
      <dgm:prSet/>
      <dgm:spPr>
        <a:solidFill>
          <a:srgbClr val="002060"/>
        </a:solidFill>
      </dgm:spPr>
      <dgm:t>
        <a:bodyPr/>
        <a:lstStyle/>
        <a:p>
          <a:r>
            <a:rPr lang="en-US" b="1" dirty="0">
              <a:effectLst/>
              <a:latin typeface="Calibri" panose="020F0502020204030204" pitchFamily="34" charset="0"/>
              <a:ea typeface="Aptos" panose="020B0004020202020204" pitchFamily="34" charset="0"/>
              <a:cs typeface="Times New Roman" panose="02020603050405020304" pitchFamily="18" charset="0"/>
            </a:rPr>
            <a:t>A Book within a Book—How Psalms is Organized</a:t>
          </a:r>
          <a:endParaRPr lang="en-US" dirty="0"/>
        </a:p>
      </dgm:t>
    </dgm:pt>
    <dgm:pt modelId="{F8A508CB-4510-4DE5-93F5-492C22488D4C}" type="parTrans" cxnId="{2E8EEE5D-4EAC-45E4-BC2B-D60D39222F11}">
      <dgm:prSet/>
      <dgm:spPr/>
      <dgm:t>
        <a:bodyPr/>
        <a:lstStyle/>
        <a:p>
          <a:endParaRPr lang="en-US"/>
        </a:p>
      </dgm:t>
    </dgm:pt>
    <dgm:pt modelId="{B0BC70ED-0908-46FF-9CE7-7FA02E25D03D}" type="sibTrans" cxnId="{2E8EEE5D-4EAC-45E4-BC2B-D60D39222F11}">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6801EC22-798C-4936-ACE1-D3FC1E48FB2E}" type="pres">
      <dgm:prSet presAssocID="{2D5AD83F-CD4B-4151-B65B-BC3B94C32327}" presName="parentText" presStyleLbl="node1" presStyleIdx="0" presStyleCnt="1" custAng="10800000" custFlipVert="1" custScaleY="46492" custLinFactY="-100000" custLinFactNeighborX="-10200" custLinFactNeighborY="-153177">
        <dgm:presLayoutVars>
          <dgm:chMax val="0"/>
          <dgm:bulletEnabled val="1"/>
        </dgm:presLayoutVars>
      </dgm:prSet>
      <dgm:spPr/>
    </dgm:pt>
  </dgm:ptLst>
  <dgm:cxnLst>
    <dgm:cxn modelId="{2E8EEE5D-4EAC-45E4-BC2B-D60D39222F11}" srcId="{FFD6BC27-9D7C-4D01-8429-FE77285B2975}" destId="{2D5AD83F-CD4B-4151-B65B-BC3B94C32327}" srcOrd="0" destOrd="0" parTransId="{F8A508CB-4510-4DE5-93F5-492C22488D4C}" sibTransId="{B0BC70ED-0908-46FF-9CE7-7FA02E25D03D}"/>
    <dgm:cxn modelId="{F9D9DA97-49F7-4D8C-A03F-9DC09F566CBE}" type="presOf" srcId="{2D5AD83F-CD4B-4151-B65B-BC3B94C32327}" destId="{6801EC22-798C-4936-ACE1-D3FC1E48FB2E}" srcOrd="0" destOrd="0" presId="urn:microsoft.com/office/officeart/2005/8/layout/vList2"/>
    <dgm:cxn modelId="{A981A7DF-76FC-4D2E-81AB-7CC4231EE88F}" type="presOf" srcId="{FFD6BC27-9D7C-4D01-8429-FE77285B2975}" destId="{B61AB5E2-6864-461E-8DD2-68ADB3EB3DEE}" srcOrd="0" destOrd="0" presId="urn:microsoft.com/office/officeart/2005/8/layout/vList2"/>
    <dgm:cxn modelId="{0773F44D-F3CB-4F1C-B060-0D35CF97DF73}" type="presParOf" srcId="{B61AB5E2-6864-461E-8DD2-68ADB3EB3DEE}" destId="{6801EC22-798C-4936-ACE1-D3FC1E48FB2E}" srcOrd="0"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2D5AD83F-CD4B-4151-B65B-BC3B94C32327}">
      <dgm:prSet/>
      <dgm:spPr>
        <a:solidFill>
          <a:srgbClr val="002060"/>
        </a:solidFill>
      </dgm:spPr>
      <dgm:t>
        <a:bodyPr/>
        <a:lstStyle/>
        <a:p>
          <a:r>
            <a:rPr lang="en-US" b="1" dirty="0">
              <a:effectLst/>
              <a:latin typeface="Calibri" panose="020F0502020204030204" pitchFamily="34" charset="0"/>
              <a:ea typeface="Aptos" panose="020B0004020202020204" pitchFamily="34" charset="0"/>
              <a:cs typeface="Times New Roman" panose="02020603050405020304" pitchFamily="18" charset="0"/>
            </a:rPr>
            <a:t>Word Study—Mighty</a:t>
          </a:r>
          <a:endParaRPr lang="en-US" dirty="0"/>
        </a:p>
      </dgm:t>
    </dgm:pt>
    <dgm:pt modelId="{F8A508CB-4510-4DE5-93F5-492C22488D4C}" type="parTrans" cxnId="{2E8EEE5D-4EAC-45E4-BC2B-D60D39222F11}">
      <dgm:prSet/>
      <dgm:spPr/>
      <dgm:t>
        <a:bodyPr/>
        <a:lstStyle/>
        <a:p>
          <a:endParaRPr lang="en-US"/>
        </a:p>
      </dgm:t>
    </dgm:pt>
    <dgm:pt modelId="{B0BC70ED-0908-46FF-9CE7-7FA02E25D03D}" type="sibTrans" cxnId="{2E8EEE5D-4EAC-45E4-BC2B-D60D39222F11}">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6801EC22-798C-4936-ACE1-D3FC1E48FB2E}" type="pres">
      <dgm:prSet presAssocID="{2D5AD83F-CD4B-4151-B65B-BC3B94C32327}" presName="parentText" presStyleLbl="node1" presStyleIdx="0" presStyleCnt="1" custAng="10800000" custFlipVert="1" custScaleY="37574" custLinFactY="-100000" custLinFactNeighborX="-10200" custLinFactNeighborY="-153177">
        <dgm:presLayoutVars>
          <dgm:chMax val="0"/>
          <dgm:bulletEnabled val="1"/>
        </dgm:presLayoutVars>
      </dgm:prSet>
      <dgm:spPr/>
    </dgm:pt>
  </dgm:ptLst>
  <dgm:cxnLst>
    <dgm:cxn modelId="{2E8EEE5D-4EAC-45E4-BC2B-D60D39222F11}" srcId="{FFD6BC27-9D7C-4D01-8429-FE77285B2975}" destId="{2D5AD83F-CD4B-4151-B65B-BC3B94C32327}" srcOrd="0" destOrd="0" parTransId="{F8A508CB-4510-4DE5-93F5-492C22488D4C}" sibTransId="{B0BC70ED-0908-46FF-9CE7-7FA02E25D03D}"/>
    <dgm:cxn modelId="{F9D9DA97-49F7-4D8C-A03F-9DC09F566CBE}" type="presOf" srcId="{2D5AD83F-CD4B-4151-B65B-BC3B94C32327}" destId="{6801EC22-798C-4936-ACE1-D3FC1E48FB2E}" srcOrd="0" destOrd="0" presId="urn:microsoft.com/office/officeart/2005/8/layout/vList2"/>
    <dgm:cxn modelId="{A981A7DF-76FC-4D2E-81AB-7CC4231EE88F}" type="presOf" srcId="{FFD6BC27-9D7C-4D01-8429-FE77285B2975}" destId="{B61AB5E2-6864-461E-8DD2-68ADB3EB3DEE}" srcOrd="0" destOrd="0" presId="urn:microsoft.com/office/officeart/2005/8/layout/vList2"/>
    <dgm:cxn modelId="{0773F44D-F3CB-4F1C-B060-0D35CF97DF73}" type="presParOf" srcId="{B61AB5E2-6864-461E-8DD2-68ADB3EB3DEE}" destId="{6801EC22-798C-4936-ACE1-D3FC1E48FB2E}" srcOrd="0"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dgm:t>
        <a:bodyPr/>
        <a:lstStyle/>
        <a:p>
          <a:endParaRPr lang="en-US"/>
        </a:p>
      </dgm:t>
    </dgm:pt>
    <dgm:pt modelId="{347459BD-DADB-44B4-BC73-C2C0D0C7A694}">
      <dgm:prSet phldrT="[Text]" custT="1"/>
      <dgm:spPr>
        <a:solidFill>
          <a:srgbClr val="FFC000">
            <a:alpha val="81000"/>
          </a:srgbClr>
        </a:solidFill>
      </dgm:spPr>
      <dgm:t>
        <a:bodyPr/>
        <a:lstStyle/>
        <a:p>
          <a:r>
            <a:rPr lang="en-US" sz="2400" b="1" dirty="0">
              <a:effectLst/>
              <a:latin typeface="Calibri" panose="020F0502020204030204" pitchFamily="34" charset="0"/>
              <a:ea typeface="Aptos" panose="020B0004020202020204" pitchFamily="34" charset="0"/>
              <a:cs typeface="Times New Roman" panose="02020603050405020304" pitchFamily="18" charset="0"/>
            </a:rPr>
            <a:t>The House of God</a:t>
          </a:r>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24378" custLinFactY="-100000" custLinFactNeighborX="-311" custLinFactNeighborY="-131665">
        <dgm:presLayoutVars>
          <dgm:chMax val="0"/>
          <dgm:bulletEnabled val="1"/>
        </dgm:presLayoutVars>
      </dgm:prSet>
      <dgm:spPr/>
    </dgm:pt>
  </dgm:ptLst>
  <dgm:cxnLst>
    <dgm:cxn modelId="{FAFB8535-7D91-4C3C-94D9-61EA772C8E18}" type="presOf" srcId="{347459BD-DADB-44B4-BC73-C2C0D0C7A694}" destId="{3AE2D877-962F-424D-A1F3-304F4B47F1B8}"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Lst>
  <dgm:bg>
    <a:blipFill>
      <a:blip xmlns:r="http://schemas.openxmlformats.org/officeDocument/2006/relationships" r:embed="rId1">
        <a:alphaModFix amt="85000"/>
      </a:blip>
      <a:stretch>
        <a:fillRect/>
      </a:stretch>
    </a:blip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FD6BC27-9D7C-4D01-8429-FE77285B2975}" type="doc">
      <dgm:prSet loTypeId="urn:microsoft.com/office/officeart/2005/8/layout/vList2" loCatId="list" qsTypeId="urn:microsoft.com/office/officeart/2005/8/quickstyle/3d3" qsCatId="3D" csTypeId="urn:microsoft.com/office/officeart/2005/8/colors/accent2_2" csCatId="accent2" phldr="1"/>
      <dgm:spPr>
        <a:scene3d>
          <a:camera prst="orthographicFront">
            <a:rot lat="0" lon="0" rev="0"/>
          </a:camera>
          <a:lightRig rig="balanced" dir="t">
            <a:rot lat="0" lon="0" rev="8700000"/>
          </a:lightRig>
        </a:scene3d>
      </dgm:spPr>
      <dgm:t>
        <a:bodyPr/>
        <a:lstStyle/>
        <a:p>
          <a:endParaRPr lang="en-US"/>
        </a:p>
      </dgm:t>
    </dgm:pt>
    <dgm:pt modelId="{347459BD-DADB-44B4-BC73-C2C0D0C7A694}">
      <dgm:prSet phldrT="[Text]" custT="1"/>
      <dgm:spPr>
        <a:solidFill>
          <a:srgbClr val="FFC000">
            <a:alpha val="81000"/>
          </a:srgb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effectLst/>
              <a:latin typeface="Calibri" panose="020F0502020204030204" pitchFamily="34" charset="0"/>
              <a:ea typeface="Aptos" panose="020B0004020202020204" pitchFamily="34" charset="0"/>
              <a:cs typeface="Times New Roman" panose="02020603050405020304" pitchFamily="18" charset="0"/>
            </a:rPr>
            <a:t>The Joy of Reveling in Psalms</a:t>
          </a:r>
          <a:endParaRPr lang="en-US" sz="2400" b="1" cap="small" baseline="0" dirty="0">
            <a:effectLst>
              <a:outerShdw blurRad="38100" dist="38100" dir="2700000" algn="tl">
                <a:srgbClr val="000000">
                  <a:alpha val="43137"/>
                </a:srgbClr>
              </a:outerShdw>
            </a:effectLst>
            <a:latin typeface="Gotham Medium" panose="02000604030000020004"/>
          </a:endParaRPr>
        </a:p>
      </dgm:t>
    </dgm:pt>
    <dgm:pt modelId="{7C760180-6D74-41A7-9672-860B4AF22799}" type="parTrans" cxnId="{907BE0C3-F4AF-4275-A91E-E7FBCEDF7D3B}">
      <dgm:prSet/>
      <dgm:spPr/>
      <dgm:t>
        <a:bodyPr/>
        <a:lstStyle/>
        <a:p>
          <a:endParaRPr lang="en-US"/>
        </a:p>
      </dgm:t>
    </dgm:pt>
    <dgm:pt modelId="{6034B3EF-6C8F-43A9-8BEF-AD5769F3AAE5}" type="sibTrans" cxnId="{907BE0C3-F4AF-4275-A91E-E7FBCEDF7D3B}">
      <dgm:prSet/>
      <dgm:spPr/>
      <dgm:t>
        <a:bodyPr/>
        <a:lstStyle/>
        <a:p>
          <a:endParaRPr lang="en-US"/>
        </a:p>
      </dgm:t>
    </dgm:pt>
    <dgm:pt modelId="{B61AB5E2-6864-461E-8DD2-68ADB3EB3DEE}" type="pres">
      <dgm:prSet presAssocID="{FFD6BC27-9D7C-4D01-8429-FE77285B2975}" presName="linear" presStyleCnt="0">
        <dgm:presLayoutVars>
          <dgm:animLvl val="lvl"/>
          <dgm:resizeHandles val="exact"/>
        </dgm:presLayoutVars>
      </dgm:prSet>
      <dgm:spPr/>
    </dgm:pt>
    <dgm:pt modelId="{3AE2D877-962F-424D-A1F3-304F4B47F1B8}" type="pres">
      <dgm:prSet presAssocID="{347459BD-DADB-44B4-BC73-C2C0D0C7A694}" presName="parentText" presStyleLbl="node1" presStyleIdx="0" presStyleCnt="1" custScaleY="38161" custLinFactY="-100000" custLinFactNeighborX="-311" custLinFactNeighborY="-131665">
        <dgm:presLayoutVars>
          <dgm:chMax val="0"/>
          <dgm:bulletEnabled val="1"/>
        </dgm:presLayoutVars>
      </dgm:prSet>
      <dgm:spPr/>
    </dgm:pt>
  </dgm:ptLst>
  <dgm:cxnLst>
    <dgm:cxn modelId="{FAFB8535-7D91-4C3C-94D9-61EA772C8E18}" type="presOf" srcId="{347459BD-DADB-44B4-BC73-C2C0D0C7A694}" destId="{3AE2D877-962F-424D-A1F3-304F4B47F1B8}" srcOrd="0" destOrd="0" presId="urn:microsoft.com/office/officeart/2005/8/layout/vList2"/>
    <dgm:cxn modelId="{907BE0C3-F4AF-4275-A91E-E7FBCEDF7D3B}" srcId="{FFD6BC27-9D7C-4D01-8429-FE77285B2975}" destId="{347459BD-DADB-44B4-BC73-C2C0D0C7A694}" srcOrd="0" destOrd="0" parTransId="{7C760180-6D74-41A7-9672-860B4AF22799}" sibTransId="{6034B3EF-6C8F-43A9-8BEF-AD5769F3AAE5}"/>
    <dgm:cxn modelId="{A981A7DF-76FC-4D2E-81AB-7CC4231EE88F}" type="presOf" srcId="{FFD6BC27-9D7C-4D01-8429-FE77285B2975}" destId="{B61AB5E2-6864-461E-8DD2-68ADB3EB3DEE}" srcOrd="0" destOrd="0" presId="urn:microsoft.com/office/officeart/2005/8/layout/vList2"/>
    <dgm:cxn modelId="{38E4AFE5-3C6A-4FB3-BADA-69A73CF6E023}" type="presParOf" srcId="{B61AB5E2-6864-461E-8DD2-68ADB3EB3DEE}" destId="{3AE2D877-962F-424D-A1F3-304F4B47F1B8}" srcOrd="0" destOrd="0" presId="urn:microsoft.com/office/officeart/2005/8/layout/vList2"/>
  </dgm:cxnLst>
  <dgm:bg>
    <a:solidFill>
      <a:srgbClr val="002060">
        <a:alpha val="40000"/>
      </a:srgbClr>
    </a:solidFill>
  </dgm:bg>
  <dgm:whole>
    <a:ln w="38100">
      <a:solidFill>
        <a:srgbClr val="FFC00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21619"/>
          <a:ext cx="10907991" cy="45719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Sovereignty of God—</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8" y="43937"/>
        <a:ext cx="10863355" cy="412559"/>
      </dsp:txXfrm>
    </dsp:sp>
    <dsp:sp modelId="{9F1F3050-6F59-4341-8288-BBA2A6A4D3E8}">
      <dsp:nvSpPr>
        <dsp:cNvPr id="0" name=""/>
        <dsp:cNvSpPr/>
      </dsp:nvSpPr>
      <dsp:spPr>
        <a:xfrm>
          <a:off x="0" y="571801"/>
          <a:ext cx="10907991" cy="1487396"/>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632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displayed God in dignified robes, showing His authority, power, and greatness. The kings of Babylon gloated over the conquering of Judah. God allowed the evil nation to prevail to correct His people. But the Father never gives up His overarching control. No earthly royal throne compares to God’s heavenly throne. Monarchs come and go. But God’s establishment is eternal.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Waves and floods in the Bible are often used as symbols. They depict the elevation and the destruction of nations. When a wave swells up, it is powerful and dangerous. They are strong, able to sweep up and break up a substantial, heavy ship. Human history books tell of greatly admired leaders who eventually disappeared over time. Like waves, they give the impression of being powerful, but they rise and fall.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Scriptures connect the word “testimonies” with God’s supreme rulership. Scripture and creation together are witnesses that God is king, that His rule shall never end. </a:t>
          </a:r>
        </a:p>
      </dsp:txBody>
      <dsp:txXfrm>
        <a:off x="0" y="571801"/>
        <a:ext cx="10907991" cy="1487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0"/>
          <a:ext cx="10881360"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solidFill>
                <a:schemeClr val="bg1"/>
              </a:solidFill>
              <a:effectLst>
                <a:outerShdw blurRad="38100" dist="38100" dir="2700000" algn="tl">
                  <a:srgbClr val="000000">
                    <a:alpha val="43137"/>
                  </a:srgbClr>
                </a:outerShdw>
              </a:effectLst>
              <a:latin typeface="Gotham Medium" panose="02000604030000020004"/>
            </a:rPr>
            <a:t>God Is Holy—</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19"/>
        <a:ext cx="10836722" cy="412562"/>
      </dsp:txXfrm>
    </dsp:sp>
    <dsp:sp modelId="{98FEACF1-35CF-4EE6-BE8A-C964D4A8754F}">
      <dsp:nvSpPr>
        <dsp:cNvPr id="0" name=""/>
        <dsp:cNvSpPr/>
      </dsp:nvSpPr>
      <dsp:spPr>
        <a:xfrm>
          <a:off x="0" y="667218"/>
          <a:ext cx="10881360" cy="131186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548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rPr>
            <a:t>God is different from any other so-called deity.  The author of Psalm 93 spoke of the Father’s holiness filling His house. Is this His heavenly house or Christians who are referred to as his temple? Holiness can be applied to either explanation.  When people trust Christ for their salvation, the Holy Spirit takes residence within them. They are different, set apart for God’s plans and purposes (see 1 Cor. 3:17). These truths will not disappear or lose their value over time. </a:t>
          </a:r>
        </a:p>
      </dsp:txBody>
      <dsp:txXfrm>
        <a:off x="0" y="667218"/>
        <a:ext cx="10881360" cy="1311862"/>
      </dsp:txXfrm>
    </dsp:sp>
    <dsp:sp modelId="{F4B0329D-0CD9-450E-9498-A2C063948B69}">
      <dsp:nvSpPr>
        <dsp:cNvPr id="0" name=""/>
        <dsp:cNvSpPr/>
      </dsp:nvSpPr>
      <dsp:spPr>
        <a:xfrm>
          <a:off x="0" y="1979075"/>
          <a:ext cx="10881360" cy="512382"/>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latin typeface="Gotham Medium" panose="02000604030000020004"/>
            </a:rPr>
            <a:t>Praise Him—</a:t>
          </a:r>
          <a:endParaRPr lang="en-US" sz="18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25012" y="2004087"/>
        <a:ext cx="10831336" cy="462358"/>
      </dsp:txXfrm>
    </dsp:sp>
    <dsp:sp modelId="{349938DC-B245-4357-AD85-DFD8CB453438}">
      <dsp:nvSpPr>
        <dsp:cNvPr id="0" name=""/>
        <dsp:cNvSpPr/>
      </dsp:nvSpPr>
      <dsp:spPr>
        <a:xfrm>
          <a:off x="0" y="2567974"/>
          <a:ext cx="10881360" cy="10764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548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solidFill>
                <a:schemeClr val="bg1"/>
              </a:solidFill>
              <a:latin typeface="Gotham Medium" panose="02000604030000020004"/>
            </a:rPr>
            <a:t>The psalmist beckons believers today to join him in praising God for His mighty power and lordship over all creation. </a:t>
          </a:r>
        </a:p>
      </dsp:txBody>
      <dsp:txXfrm>
        <a:off x="0" y="2567974"/>
        <a:ext cx="10881360"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79313"/>
          <a:ext cx="12002232" cy="296631"/>
        </a:xfrm>
        <a:prstGeom prst="roundRect">
          <a:avLst/>
        </a:prstGeom>
        <a:solidFill>
          <a:srgbClr val="FFC000">
            <a:alpha val="81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14480" y="93793"/>
        <a:ext cx="11973272" cy="2676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3076"/>
          <a:ext cx="10319553" cy="365761"/>
        </a:xfrm>
        <a:prstGeom prst="roundRect">
          <a:avLst/>
        </a:prstGeom>
        <a:solidFill>
          <a:srgbClr val="FFC000">
            <a:alpha val="81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Context of Psalm 93</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855" y="20931"/>
        <a:ext cx="10283843" cy="330051"/>
      </dsp:txXfrm>
    </dsp:sp>
    <dsp:sp modelId="{59C50D4E-6B13-44A0-A3AE-1DD29AC59097}">
      <dsp:nvSpPr>
        <dsp:cNvPr id="0" name=""/>
        <dsp:cNvSpPr/>
      </dsp:nvSpPr>
      <dsp:spPr>
        <a:xfrm>
          <a:off x="0" y="476564"/>
          <a:ext cx="10319553" cy="3444480"/>
        </a:xfrm>
        <a:prstGeom prst="rect">
          <a:avLst/>
        </a:prstGeom>
        <a:solidFill>
          <a:schemeClr val="accent1">
            <a:alpha val="50000"/>
          </a:schemeClr>
        </a:solid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764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Psalms is a collection of poems, songs, and prayers written by multiple authors over a period of centuries. From the Second Temple period onward, many Jews used the psalms in their worship, and some found in the Psalms certain prophecies of the future reign of a messianic king, from the line of David. The earliest Christ-followers understood these prophecies to be fulfilled in Jesus. The psalms have continued to shape Christian understandings of God’s character and love.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author of Psalm 93 is unknown, but this psalm is part of a collection of psalms that focus on the power of God and His position as king.  This psalm may have been written around the time of the Babylonian captivity. This would have been a time when the people of God were living in a foreign land after having been driven from their homes. During this time of uncertainty and domination by foreign powers, the psalmist wrote this beautiful reminder of the Lord’s majesty and power over all of creation. </a:t>
          </a:r>
        </a:p>
        <a:p>
          <a:pPr marL="171450" lvl="1" indent="-171450" algn="l" defTabSz="800100">
            <a:lnSpc>
              <a:spcPct val="90000"/>
            </a:lnSpc>
            <a:spcBef>
              <a:spcPct val="0"/>
            </a:spcBef>
            <a:spcAft>
              <a:spcPct val="20000"/>
            </a:spcAft>
            <a:buChar char="•"/>
          </a:pPr>
          <a:r>
            <a:rPr lang="en-US" sz="1800" b="1" kern="12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Throughout the years, this psalm would have provided a way for God’s people to ground themselves in the truths of God’s character and authority in seasons of oppression. </a:t>
          </a:r>
          <a:endParaRPr lang="en-US" sz="1800" b="1" kern="1200" dirty="0">
            <a:solidFill>
              <a:schemeClr val="bg1"/>
            </a:solidFill>
            <a:effectLst>
              <a:outerShdw blurRad="38100" dist="38100" dir="2700000" algn="tl">
                <a:srgbClr val="000000">
                  <a:alpha val="43137"/>
                </a:srgbClr>
              </a:outerShdw>
            </a:effectLst>
            <a:latin typeface="Gotham Medium" panose="02000604030000020004"/>
          </a:endParaRPr>
        </a:p>
      </dsp:txBody>
      <dsp:txXfrm>
        <a:off x="0" y="476564"/>
        <a:ext cx="10319553" cy="3444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1EC22-798C-4936-ACE1-D3FC1E48FB2E}">
      <dsp:nvSpPr>
        <dsp:cNvPr id="0" name=""/>
        <dsp:cNvSpPr/>
      </dsp:nvSpPr>
      <dsp:spPr>
        <a:xfrm rot="10800000" flipV="1">
          <a:off x="0" y="0"/>
          <a:ext cx="11136085" cy="45719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effectLst/>
              <a:latin typeface="Calibri" panose="020F0502020204030204" pitchFamily="34" charset="0"/>
              <a:ea typeface="Aptos" panose="020B0004020202020204" pitchFamily="34" charset="0"/>
              <a:cs typeface="Times New Roman" panose="02020603050405020304" pitchFamily="18" charset="0"/>
            </a:rPr>
            <a:t>A Book within a Book—How Psalms is Organized</a:t>
          </a:r>
          <a:endParaRPr lang="en-US" sz="1900" kern="1200" dirty="0"/>
        </a:p>
      </dsp:txBody>
      <dsp:txXfrm rot="-10800000">
        <a:off x="22318" y="22318"/>
        <a:ext cx="11091449" cy="4125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1EC22-798C-4936-ACE1-D3FC1E48FB2E}">
      <dsp:nvSpPr>
        <dsp:cNvPr id="0" name=""/>
        <dsp:cNvSpPr/>
      </dsp:nvSpPr>
      <dsp:spPr>
        <a:xfrm rot="10800000" flipV="1">
          <a:off x="0" y="0"/>
          <a:ext cx="11255828" cy="57677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Calibri" panose="020F0502020204030204" pitchFamily="34" charset="0"/>
              <a:ea typeface="Aptos" panose="020B0004020202020204" pitchFamily="34" charset="0"/>
              <a:cs typeface="Times New Roman" panose="02020603050405020304" pitchFamily="18" charset="0"/>
            </a:rPr>
            <a:t>Word Study—Mighty</a:t>
          </a:r>
          <a:endParaRPr lang="en-US" sz="2400" kern="1200" dirty="0"/>
        </a:p>
      </dsp:txBody>
      <dsp:txXfrm rot="-10800000">
        <a:off x="28156" y="28156"/>
        <a:ext cx="11199516" cy="5204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124962"/>
          <a:ext cx="12002232" cy="292067"/>
        </a:xfrm>
        <a:prstGeom prst="roundRect">
          <a:avLst/>
        </a:prstGeom>
        <a:solidFill>
          <a:srgbClr val="FFC000">
            <a:alpha val="81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Calibri" panose="020F0502020204030204" pitchFamily="34" charset="0"/>
              <a:ea typeface="Aptos" panose="020B0004020202020204" pitchFamily="34" charset="0"/>
              <a:cs typeface="Times New Roman" panose="02020603050405020304" pitchFamily="18" charset="0"/>
            </a:rPr>
            <a:t>The House of God</a:t>
          </a: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14258" y="139220"/>
        <a:ext cx="11973716" cy="26355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E2D877-962F-424D-A1F3-304F4B47F1B8}">
      <dsp:nvSpPr>
        <dsp:cNvPr id="0" name=""/>
        <dsp:cNvSpPr/>
      </dsp:nvSpPr>
      <dsp:spPr>
        <a:xfrm>
          <a:off x="0" y="0"/>
          <a:ext cx="10489118" cy="457199"/>
        </a:xfrm>
        <a:prstGeom prst="roundRect">
          <a:avLst/>
        </a:prstGeom>
        <a:solidFill>
          <a:srgbClr val="FFC000">
            <a:alpha val="81000"/>
          </a:srgbClr>
        </a:solidFill>
        <a:ln w="38100">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Calibri" panose="020F0502020204030204" pitchFamily="34" charset="0"/>
              <a:ea typeface="Aptos" panose="020B0004020202020204" pitchFamily="34" charset="0"/>
              <a:cs typeface="Times New Roman" panose="02020603050405020304" pitchFamily="18" charset="0"/>
            </a:rPr>
            <a:t>The Joy of Reveling in Psalms</a:t>
          </a:r>
          <a:endParaRPr lang="en-US" sz="2400" b="1" kern="1200" cap="small" baseline="0" dirty="0">
            <a:effectLst>
              <a:outerShdw blurRad="38100" dist="38100" dir="2700000" algn="tl">
                <a:srgbClr val="000000">
                  <a:alpha val="43137"/>
                </a:srgbClr>
              </a:outerShdw>
            </a:effectLst>
            <a:latin typeface="Gotham Medium" panose="02000604030000020004"/>
          </a:endParaRPr>
        </a:p>
      </dsp:txBody>
      <dsp:txXfrm>
        <a:off x="22319" y="22319"/>
        <a:ext cx="10444480" cy="41256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8DE9EA-1B3C-45AF-9409-4AF782E6E98F}" type="datetimeFigureOut">
              <a:rPr lang="en-US" smtClean="0"/>
              <a:t>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B238A-01E4-4A40-9D92-3E1301B3415A}" type="slidenum">
              <a:rPr lang="en-US" smtClean="0"/>
              <a:t>‹#›</a:t>
            </a:fld>
            <a:endParaRPr lang="en-US"/>
          </a:p>
        </p:txBody>
      </p:sp>
    </p:spTree>
    <p:extLst>
      <p:ext uri="{BB962C8B-B14F-4D97-AF65-F5344CB8AC3E}">
        <p14:creationId xmlns:p14="http://schemas.microsoft.com/office/powerpoint/2010/main" val="3403180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Week of September 24</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90B238A-01E4-4A40-9D92-3E1301B3415A}" type="slidenum">
              <a:rPr lang="en-US" smtClean="0"/>
              <a:t>1</a:t>
            </a:fld>
            <a:endParaRPr lang="en-US"/>
          </a:p>
        </p:txBody>
      </p:sp>
    </p:spTree>
    <p:extLst>
      <p:ext uri="{BB962C8B-B14F-4D97-AF65-F5344CB8AC3E}">
        <p14:creationId xmlns:p14="http://schemas.microsoft.com/office/powerpoint/2010/main" val="551470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9EF6B-1406-D06A-8AF6-555593B309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807DDE-6121-A458-EC75-7739BA42778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9E7E7B9-CC70-896D-8B47-73B14B705D09}"/>
              </a:ext>
            </a:extLst>
          </p:cNvPr>
          <p:cNvSpPr>
            <a:spLocks noGrp="1"/>
          </p:cNvSpPr>
          <p:nvPr>
            <p:ph type="body" idx="1"/>
          </p:nvPr>
        </p:nvSpPr>
        <p:spPr/>
        <p:txBody>
          <a:bodyPr>
            <a:normAutofit fontScale="25000" lnSpcReduction="20000"/>
          </a:bodyPr>
          <a:lstStyle/>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"House of God" refers to sacred structures like the tabernacle and the temple, where God manifested His presence and received worship. These earthly representations pointed to heavenly realities and demonstrated God's desire to dwell among His people while emphasizing His holiness and humanity’s need for reconciliation due to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"House of God" symbolized God's presence among His people through the tabernacle and temple. These structures highlighted God’s holiness, humanity’s sinfulness, and the heavenly reality they foreshadowed.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tabernacle and temple, as God’s earthly dwelling places, reflected His holiness and desire for relationship while pointing to eternal, heavenly truths.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"House of God" was a physical place where God’s presence was manifested and worship offered (Isa. 66:1–2).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tabernacle in the wilderness symbolized God's desire to dwell among His people (Ex. 25:8; 40:34–35).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Access to God in the tabernacle and temple was limited, emphasizing His holiness and humanity’s need for reconciliation (Lev. 16:1–34; Heb. 9:7).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The temple continued the tabernacle’s pattern, serving as a more permanent dwelling for God (1 Kings 5–6; 2 Chron. 2–7).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Both structures were earthly copies of heavenly realities, pointing to God’s eternal dwelling (Heb. 9:23–24; Rev. 11:19).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These sacred spaces reminded the Israelites of God’s holiness and the separation caused by sin (Lev. 11:44–45; Rom. 3:23–24).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The tabernacle and temple ultimately foreshadowed Christ, in whom God dwells among humanity and reconciles sinners.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EED5DAE-87EE-C57A-DD10-7FA03884DDC8}"/>
              </a:ext>
            </a:extLst>
          </p:cNvPr>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766591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91447-C742-519A-AFD1-AF31E65D66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25E4F9-6BFF-5062-2BDE-435BA70B5D6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247D655-358D-0324-E14E-62BA4F53CC44}"/>
              </a:ext>
            </a:extLst>
          </p:cNvPr>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Psalms, often referred to as humanity's love song to God, capture the full spectrum of human emotion, from praise and trust to struggles and fears. Written to glorify God, they serve as both a personal and communal hymnbook, uniquely blending divine inspiration with human expression.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Psalms, a sacred collection of songs and prayers, glorify God while expressing human emotion. As a master hymnbook, it provides believers with a framework for intimate communication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Psalms uniquely combine divine inspiration with human emotion, offering worshipers a timeless and profound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Psalms, described as humanity’s love song to God, reflects the depth of human emotion in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Its sacred songs magnify God’s glory while fostering personal and communal intimacy with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Unique elements of Hebrew poetry make Psalms a literary masterpiece, best appreciated in its original language.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The Psalms explore themes of praise, trust, mercy, and the joy of a relationship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Authored under divine inspiration, they allow worshipers to share their struggles, fears, and faith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Psalms serve as Christianity’s master hymnbook, composed for singing and communal worship.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The collection provides a spiritual vocabulary for generations to communicate deeply with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87123C6-E595-6731-ACD8-5CAD9FB90AF1}"/>
              </a:ext>
            </a:extLst>
          </p:cNvPr>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1551729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93 begins with a bold affirmation of God's reign, emphasizing His supreme authority, majesty, and eternal rule. This declaration was particularly powerful during a time of national devastation. Through poetic devices like parallelism, the psalmist illustrates the permanence of God’s kingship and the stability of the world under His dominion.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93 boldly proclaims God’s reign as eternal and unshakable, using regal imagery and parallelism to emphasize His cosmic authority and the permanence of His creation.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reign is eternal, majestic, and unchanging, providing stability to creation and inspiring awe and reverence.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 confidently declares God's reign during a time of Israel’s national loss, reaffirming His ultimate authority.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majesty and strength are depicted as royal garments, symbolizing His kingly power.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psalm’s imagery invites respect and awe for God as the eternal King.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The world’s firm establishment reflects God’s sovereignty and the permanence of His reign.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Parallelism in Hebrew poetry highlights the continuity of God’s rule over creation.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The psalm shifts from the present reality of God’s reign to its eternal nature, affirming His timeless authority.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God’s throne, established from eternity, underscores the enduring dominion of the divine King.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reigns” (Ps. 93:1). This psalm starts out with a confident declaration of the position and power of God.  This declaration was a particularly bold one after the fall of the southern kingdom of Judah (586 BC), as God’s people lived under the dominion of foreign powers. The destruction of Solomon’s glorious temple and the loss of national sovereignty made it difficult for some to affirm that the God of Abraham, Isaac, and Jacob was the ruler of all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the appearances on the ground, the writer of the psalm describes the Lord as “robed in majesty and armed with strength” (Ps. 93:1). This imagery connotes royalty and authority. God is the great king, and majesty and strength characterize Him, so much so that they are like garments on Him. The kingly imagery invites our respect and awe.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After affirming the reality of God’s reign, the writer next describes the world as “established, firm and secure” (Ps. 93:1). The subject change from “the Lord” to “the world” can seem somewhat surprising, but attention to the parallelism of Hebrew poetry can clarify the author’s point. After two lines that similarly emphasize God’s reign by referring to His regal “garments,” the third line expands upon that point with a different image. The psalmist describes the world’s foundation as “secure” because it implies its permanence. This permanence comes from God’s rule over it. In other words, the earth is securely “established” because it is the kingdom over which God forever reigns. This line thus reiterates the point of the first two—the cosmic dominion of the God of Israel—in a fresh way.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two addresses God directly: “Your throne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was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established” and “you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are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from all eternity” (emphasis added). The psalmist here shifts attention from the present reality of God’s reign to its perpetuity. Using the poetic device of parallelism, the author affirms God’s eternal dominion with two different images. In the first line, “your throne” is another way of referring to God’s kingship, and the establishment of this “throne” occurred “long ago. ” The second line is even more specific: the divine king has actually reigned “from all eternity. ” In these verses, then, the psalmist emphasizes that God’s rule has lasted and will last forever.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3198992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A4350-2EFD-CFB3-DD8B-8745C2BDD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9DBDF-2707-F6A0-F4E2-4CEE87D1F76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585A96C-8347-1E14-E296-7614283D1A48}"/>
              </a:ext>
            </a:extLst>
          </p:cNvPr>
          <p:cNvSpPr>
            <a:spLocks noGrp="1"/>
          </p:cNvSpPr>
          <p:nvPr>
            <p:ph type="body" idx="1"/>
          </p:nvPr>
        </p:nvSpPr>
        <p:spPr/>
        <p:txBody>
          <a:bodyPr>
            <a:normAutofit fontScale="40000" lnSpcReduction="20000"/>
          </a:bodyPr>
          <a:lstStyle/>
          <a:p>
            <a:pPr marL="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uses the imagery of the sea's powerful waves to highlight God's supremacy over chaos and disorder. The seas, often symbolic of disorder, are described as mighty, but God's power surpasses it. Through His creation and reign, He controls the chaotic forces. The psalm emphasizes God’s role as the ultimate, all-powerful king over creation.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Power Over Chaos: The seas, symbolizing chaos, are portrayed as powerful and dangerous, yet they are no match for God, who reigns supreme over all forces (Psalm 93:3–4).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Threefold Repetition of the Sea's Power: The repeated phrase "the seas have lifted up" emphasizes the overwhelming and frightening force of the waters, enhancing the theme of divine dominance over chaos (Psalm 93:3).</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Ancient View of the Seas: In ancient Near Eastern thought, the seas represented disorder, a threat to cosmic harmony. God’s victory over them underscores His control over all forces (Isaiah 27:1; Job 26:12).</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God's Mighty Authority: The psalmist emphasizes God's might as greater than the thunder and waves of the sea, highlighting His unrivaled authority over creation (Psalm 93:4).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Creation’s Origin in God’s Will: God not only created the seas, but He also established their boundaries, demonstrating His ultimate control and power over nature (Genesis 1:9-10).</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God as King Over All: The title “the Lord on high is mighty” reiterates God’s kingship, reinforcing His rule over the entire universe and His unmatched power (Psalm 93:4).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6096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Reaffirming God’s Reign: God’s rule is eternal and unchallenged. The psalmist calls attention to God’s sovereignty over creation, positioning Him as the rightful ruler of all (Psalm 93:2).</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these verses, the psalmist compares the powerful waves of the sea to the power of God The seas are described as “lifting up” their “voice” and their “pounding waves” (Ps. 93:3). The psalmist is describing the sight and sound of powerful water, a force that invokes both awe and fear. A flooding sea could destroy crops or wash away homes, and storms threatened fishing and impeded navigation. Three times, the psalmist repeats “the seas have lifted up,” and the force of the water seems to build with each repetition (Ps. 93:3).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imagery carried an additional nuance in the ancient Near Eastern context. The seas were often viewed as symbols of chaos and disorder, a threat to the harmony of the well-ordered cosmos. God’s victory over the seas and their creatures is a common motif in the Old Testament (Isa. 27:1; Job 26:12;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Pss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74:13; 89:9). With the three-fold repetition and expansion of the image, the psalmist here emphasizes the frightening power of the chaotic seas.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Yet as powerful as they are, the forces of chaos pale in comparison to the almighty God. In verse four, the psalmist describes God as “mightier than the thunder of the great waters, mightier than the breakers of the sea. ” God demonstrated His incomparable might by establishing the world (v. 1) and His reign over it (v. 2), thus quelling the chaotic seas. God is the one who created the seas. He rules over them (see Gen. 1:9–10, 20–22; Ps. 89:9). He is more powerful than the sound and the force of the waters.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four ends by declaring that “the Lord on high is mighty. ” This description evokes the earlier portrayal of God as reigning king. The repetition of the word “mighty” here reinforces that kingly imagery, as this term is used to describe the majesty of rulers. These verses remind us that God is king over all of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6755A72-89B6-EBE0-8319-65BA71136AC3}"/>
              </a:ext>
            </a:extLst>
          </p:cNvPr>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353308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C3499-B7BD-006A-DC29-FDAF86373D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6D3A07-8CFB-AAC8-8349-1781F3B81D0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71690B8-9988-B91D-0B19-F46026F8D542}"/>
              </a:ext>
            </a:extLst>
          </p:cNvPr>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emphasizes God’s eternal reign and the firmness of His decrees. God’s statutes, like His creation, are unshakable, offering comfort to His people in times of uncertainty. The psalmist also highlights God’s holiness as a defining characteristic of His temple, symbolizing His eternal and sacred rule over all creation.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Firmness of God’s Statutes: God’s statutes or decrees are unchanging and firm, reflecting His righteous governance over the world and offering stability even when other powers seem dominant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Authority in Righteousness: God’s commandments, given to His people, demonstrate His wisdom and authority, providing a moral and spiritual foundation for those who follow Him (Deuteronomy 4:45; Psalm 25:10).</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Comfort in Divine Reign: Despite the rise of other cultures and worldviews, God’s eternal reign and His righteous decrees remain a constant source of assurance and comfort for His followers (Psalm 93:3).</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Holiness as God’s Defining Characteristic: Holiness, meaning sacredness and separation, is the key attribute that adorns God’s house, whether referring to the temple, heavenly realm, or the whole of creation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God’s House as a Symbol of His Rule: God’s house is a symbol of His sacred and enduring reign, whether interpreted as the temple in Jerusalem, a heavenly temple, or the entire creation itself (2 Samuel 7:5-6; Hebrews 9:11-24).</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Eternal Holiness: The holiness of God’s house is described as eternal, signifying the timeless and unchanging nature of His sacred reign over the world He created (Psalm 93:5).</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God’s Enduring Sovereignty: The psalmist affirms that God's reign is permanent, and His holiness is an enduring characteristic that defines the whole of creation, symbolizing His unmatched power and authority over all things (Psalm 93:5).</a:t>
            </a: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concludes this poem by addressing God directly, just like in verse two. Here he offers two further affirmations of God’s eternal reign over the world. First, the psalmist describes God’s “statutes” or “testimonies” as “firm. ” The Hebrew word for “statutes” appears throughout the Old Testament in reference to the commands that God had given to His people (see Deut. 4:45; 6:17; 2 Kings 23:3; Ps. 25:10). God’s statutes reflect His right to govern the world as the ruler of creation. God gives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rightous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statutes because all wisdom and understanding come from Him. Just as God has “established the world” and His reign over it as firmly and securely (vv. 1–2), so His royal decrees “stand firm” (v. 3). This assertion could serve as comfort to God’s people when other cultures seemed to prevail and other ways of life seemed to prosper.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writer then declares that “holiness” is what decorates God’s “house” (Ps. 93:5). The term “holiness” means sacred or set apart. And God’s “house” often refers the temple of the Lord (for instance, 2 Sam. 7:5–6). Here the psalmist may mean the temple in Jerusalem, but he may also refer to a heavenly temple (compare Heb. 9:11, 23–24; Rev. 11:9). Or perhaps he means all creation, which is like a giant temple for the creator. The author describes holiness as a permanent characteristic of God’s temple (“for endless days”), thus affirming once again that God has unique and enduring reign over the world He has made.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E5D7BEA-E807-B3CF-C066-6D0351BC7D6A}"/>
              </a:ext>
            </a:extLst>
          </p:cNvPr>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3599303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of the 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text emphasizes grounding ourselves in the truth of God’s sovereignty, reminding us that His authority and power transcend any apparent chaos. While human kings, like King Ludwig and King David, have flaws and their reigns end, God’s steadfastness and control are unshakable. Christians are encouraged to focus on God as the ultimate and perfect King, bringing peace amidst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77533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1182695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664BC-FF24-F714-9450-944ECF335B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64CCBE-7240-E36A-316D-11A6ECF9B11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948EEB-1E18-921B-1237-C0F4D599DFBA}"/>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Characteristics of a Fair, Just King vs. a Corrupt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 fair and just king rules with integrity, wisdom, and compassion, upholding righteousness and caring for the welfare of the people. In contrast, a corrupt king is driven by power, greed, and self-interest, neglecting justice and the people's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Trusting World Leaders: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It’s not advisable to place ultimate trust in world leaders, as they are flawed and imperfect. Even the best leaders can fail. Trust should be placed in God, whose sovereignty and authority are constant and unshakable.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Kingly Attributes of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possesses attributes of perfect justice, wisdom, and authority. He is unchanging, sovereign, and trustworthy, ruling over the universe with holiness and righteousness. Unlike human rulers, His reign is eternal and His decisions are always just and for the good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77533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68224AB-3DD3-5D03-D204-26A76F606DA1}"/>
              </a:ext>
            </a:extLst>
          </p:cNvPr>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647051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457200" marR="0">
              <a:lnSpc>
                <a:spcPct val="107000"/>
              </a:lnSpc>
              <a:spcBef>
                <a:spcPts val="0"/>
              </a:spcBef>
              <a:spcAft>
                <a:spcPts val="0"/>
              </a:spcAft>
            </a:pPr>
            <a:r>
              <a:rPr lang="en-US" sz="1800" b="1" kern="100" dirty="0">
                <a:solidFill>
                  <a:srgbClr val="FF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Summary:</a:t>
            </a:r>
            <a:r>
              <a:rPr lang="en-US" sz="1800" b="1" kern="100" dirty="0">
                <a:solidFill>
                  <a:srgbClr val="FF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 Jesus, despite having the right to condemn, showed mercy and revealed His identity as "I am." This illustrates His call to repentance and inspires us to consider our own repentance and the impact of our love for Him on others.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Following I Am</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Jesus was completely within His rights to condemn the adulterous woman, but He chose to offer mercy with His call to repentance. Jesus could have refrained from revealing himself as I am, but He chose instead to make himself known. We certainly benefit from Jesus’ self-revelation and His merciful call to turn to Him. Considering who Christ is and who He calls you to be, what repentance is necessary in your life? What “</a:t>
            </a:r>
            <a:r>
              <a:rPr lang="en-US" sz="1800" kern="0" dirty="0" err="1">
                <a:effectLst/>
                <a:latin typeface="Calibri" panose="020F0502020204030204" pitchFamily="34" charset="0"/>
                <a:ea typeface="Calibri" panose="020F0502020204030204" pitchFamily="34" charset="0"/>
                <a:cs typeface="Calibri" panose="020F0502020204030204" pitchFamily="34" charset="0"/>
              </a:rPr>
              <a:t>stonings</a:t>
            </a:r>
            <a:r>
              <a:rPr lang="en-US" sz="1800" kern="0" dirty="0">
                <a:effectLst/>
                <a:latin typeface="Calibri" panose="020F0502020204030204" pitchFamily="34" charset="0"/>
                <a:ea typeface="Calibri" panose="020F0502020204030204" pitchFamily="34" charset="0"/>
                <a:cs typeface="Calibri" panose="020F0502020204030204" pitchFamily="34" charset="0"/>
              </a:rPr>
              <a:t>” will you divert because of your love for Jesus? What rejoicing will you spread?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035993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Life Response:  </a:t>
            </a:r>
            <a:r>
              <a:rPr lang="en-US" sz="1800" kern="0" dirty="0">
                <a:solidFill>
                  <a:srgbClr val="666666"/>
                </a:solidFill>
                <a:effectLst/>
                <a:latin typeface="Calibri" panose="020F0502020204030204" pitchFamily="34" charset="0"/>
                <a:ea typeface="Calibri" panose="020F0502020204030204" pitchFamily="34" charset="0"/>
                <a:cs typeface="Calibri" panose="020F0502020204030204" pitchFamily="34" charset="0"/>
              </a:rPr>
              <a:t>Express gratitude to Jesus for His abundant grace.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We have reflected on how even though we deserve condemnation, Jesus offers us grace. They have also reflected on the importance of extending grace to others.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Gratitude for Grace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Parents often complain about how ungrateful their children are. One of the reasons they feel this way is because of the lack of expression shown by their children.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534812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Prayer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kern="1200" dirty="0">
                <a:solidFill>
                  <a:schemeClr val="tx1"/>
                </a:solidFill>
                <a:effectLst/>
                <a:latin typeface="+mn-lt"/>
                <a:ea typeface="+mn-ea"/>
                <a:cs typeface="+mn-cs"/>
              </a:rPr>
              <a:t>Lord, we all have sinned and fallen short of Your ways. Lay our hearts bare so that we might repent and sin no more. In Jesus’ name we pray. Amen.</a:t>
            </a: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cause has Jesus given you to rejoice?</a:t>
            </a: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ROBED IN MAJESTY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is the Lord described in these verses?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is described as a king and ruler. The writer says He is “robed in majesty and armed with strength” (v. 1). He is eternal, He has no beginning and no end. He is “armed with strength” and powerful.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these verses say about the rule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rule is firmly established and rooted in history (v. 2). He is eternal, and His throne was “established long ago” (v. 2). These verses suggest a timelessness to God’s reign, demonstrating that God has been and will continue to be in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LORD OVER ALL CREATION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did the seas represent for ancient Near Eastern peoples?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seas represented the threats of flood and storm that were devastating to ancient peoples.  The seas were also symbols of cosmic chaos and disorder, which God brought to heel in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 these verses say about God’s power and authority?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described as “mightier” than the power of the waters of chaos. These verses also describe God as “on high” (v. 4). Here the Lord is pictured as ruling over creation, and His power is greater than that even of the forces of chaos.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69503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TEACHINGS THAT STAND FIRM</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described as standing firm in these verses? Where has the word “firm” been used before?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“statutes” or decrees are described here as standing firm (v. 5).  Verse one also uses the word “firm” to describe the world. Similarly, God’s throne is described as “established” in verse two. The repetition throughout this psalm emphasizes that God’s reign is “firm” and eternal.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this verse say about the house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“Holiness adorns your house” (v. 5). In other words, God’s house—His temple— is described as holy and set apart. It is also described as enduring, and the testimony of His Word is secure.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6226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7169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Robed in Majesty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93:1–2 </a:t>
            </a:r>
            <a:r>
              <a:rPr lang="en-US" sz="1800" b="1" i="1" kern="100" dirty="0" err="1">
                <a:effectLst/>
                <a:latin typeface="Calibri" panose="020F0502020204030204" pitchFamily="34" charset="0"/>
                <a:ea typeface="Aptos" panose="020B0004020202020204" pitchFamily="34" charset="0"/>
                <a:cs typeface="Times New Roman" panose="02020603050405020304" pitchFamily="18" charset="0"/>
              </a:rPr>
              <a:t>niv</a:t>
            </a:r>
            <a:endParaRPr lang="en-US" sz="1800" b="1" i="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Lord Over All Creation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93:3–4 </a:t>
            </a:r>
            <a:r>
              <a:rPr lang="en-US" sz="1800" b="1" i="1" kern="100" dirty="0" err="1">
                <a:effectLst/>
                <a:latin typeface="Calibri" panose="020F0502020204030204" pitchFamily="34" charset="0"/>
                <a:ea typeface="Aptos" panose="020B0004020202020204" pitchFamily="34" charset="0"/>
                <a:cs typeface="Times New Roman" panose="02020603050405020304" pitchFamily="18" charset="0"/>
              </a:rPr>
              <a:t>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Teachings That Stand Firm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93:5 </a:t>
            </a:r>
            <a:r>
              <a:rPr lang="en-US" sz="1800" b="1" i="1" kern="100" dirty="0" err="1">
                <a:effectLst/>
                <a:latin typeface="Calibri" panose="020F0502020204030204" pitchFamily="34" charset="0"/>
                <a:ea typeface="Aptos" panose="020B0004020202020204" pitchFamily="34" charset="0"/>
                <a:cs typeface="Times New Roman" panose="02020603050405020304" pitchFamily="18" charset="0"/>
              </a:rPr>
              <a:t>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 of Psalm 93</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God’s Sovereignty (Verses 1-2):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lvl="2">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psalm begins by exalting God as the reigning King, clothed in majesty and strength. His authority stabilizes creation, and His eternal throne signifies unchanging sovereignty. This highlights God's unique, timeless dominion over all things.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God’s Power Over Chaos (Verses 3-4):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lvl="2">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imagery of rising floods symbolizes chaos and threats, yet God’s might surpasses the fiercest forces of nature. This metaphor assures that God’s control extends over all turbulent circumstances, emphasizing His supremacy.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Holiness and Word (Verse 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marR="0" lvl="2">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God’s statutes are firm and reliable, reflecting His enduring authority. Holiness, the defining characteristic of His house, represents God's purity and separateness, affirming His divine perfection and His dwelling’s sanctity.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proclaims God’s eternal kingship and power, reminding believers of His control over creation and history. The psalmist contrasts chaotic forces with God's steadfast authority, offering reassurance amidst trials. The depiction of God’s holiness calls for awe and worship, encouraging believers to live in submission to His rule and reflect His glory. By grounding faith in the unshakable truths of God’s character, this psalm inspires trust, reverence, and a life aligned with divine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contrasts earthly symbols of authority with the divine authority of God. While human rulers rely on tangible symbols like palaces or crowns to convey power, their rule is flawed and temporary. Psalm 93 introduces God as the ultimate King, whose authority surpasses human limitations, offering a perfect, eternal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Human symbols of authority evoke respect but can fail to inspire confidence due to leadership flaws. Psalm 93 points to God's eternal kingship as the ultimate source of power, stability, and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flawless and eternal kingship surpasses all human authority, fulfilling the world’s longing for a perfect ruler.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Earthly symbols like crowns or monuments are limited, reflecting the imperfection of human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Leadership failures can turn respect for authority into disillusionment and fear, highlighting humanity's need for a different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Psalm 93 celebrates God's eternal reign, offering the perfect, unchanging authority that humanity longs for.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reflects on God's sovereignty, holiness, and authority during a time of hardship, likely written after the Babylonian captivity. It reassures the Israelites of God’s eternal reign amid their struggles to rebuild. By contrasting human leaders' fleeting power with God’s eternal control, the psalm highlights His holiness and invites believers to praise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1391705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6A123-3E2C-3A7C-DA3F-E47632C49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F0A2DE-0A80-947E-EA0E-84266932E7C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E085CFE-B2D7-DB53-2943-069B8C1F1B75}"/>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written during post-exilic struggles, underscores God's eternal reign and unmatched sovereignty. It reassures believers of His control over creation, contrasts His permanence with earthly powers, and invites worship of His holiness.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portrays God as the eternal and sovereign King, providing hope and stability for His people in the midst of turmoil.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 93 was a source of encouragement for Israelites after the Babylonian exile, reminding them of God’s supreme authority in rebuilding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psalm contrasts fleeting earthly power with God’s eternal reign, emphasizing His unmatched sovereignty and holiness.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70739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Believers are called to praise God for His mighty power and everlasting dominion over all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EDD4E42-9F3C-0987-E63F-85DEC3577107}"/>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797373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explores how Psalm 93 uses imagination, personification, and parallelism to convey God’s glory and power, which surpass human comprehension. It situates the psalm within the broader collection of kingship psalms and highlights its distinct purpose of affirming God’s eternal reign, unlike temporary human or pagan practices.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employs literary devices like personification and parallelism to describe God’s unmatched glory and kingship. Part of the kingship psalms, it emphasizes God’s eternal reign without the need for human validation or ceremonies.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uses poetic techniques to express the infinite glory of God’s kingship, transcending human limitations and rituals.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 93 uses personification and parallelism to vividly describe God’s majesty, enabling us to imagine His power beyond human experience.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Unlike human kingship or pagan gods, God’s reign is eternal and self-sufficient, requiring no renewal ceremonies.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As a kingship psalm, Psalm 93 affirms God’s sovereignty, inviting worship and reflection on His unmatched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1591296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Analysis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historical and spiritual significance of Psalms, particularly Psalm 93. Written during uncertain times, it emphasizes God's power, kingship, and majesty as a source of hope. It underscores the Psalms’ dual role as a means of worship and a testament to God’s eternal authority, shaping Jewish and Christian faiths alike.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part of a collection focusing on God's kingship, was likely written during the Babylonian exile to reassure God’s people of His sovereignty amidst oppression. The Psalms continue to inspire worship and deepen understanding of God’s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affirms God’s eternal kingship and unshakable authority, offering hope and stability during times of uncertainty.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Psalm 93 reassures believers of God's supreme power and majesty during challenging times, especially exile and oppression.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Psalms, including Psalm 93, reveal God’s eternal kingship and inspire worship by grounding believers in His authority.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Both Jews and Christians draw strength from the Psalms, seeing them as prophetic, worshipful, and reflective of God’s character and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895713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7471-A7B6-1DAD-17EB-98C989F415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2DAEB5-86FB-03CF-4C9B-F26CE2F30F7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0E4CCBE-52E3-BE1C-7543-43B002FE4F3E}"/>
              </a:ext>
            </a:extLst>
          </p:cNvPr>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Book within a Book—How Psalms is Organized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book of Psalms, organized into five sections mirroring the Torah, serves as a guide for worship, reflection, and obedience to God’s law. Psalm 93, within the fourth book, celebrates God's reign as part of the "enthronement psalms." These psalms offer comfort, explain Israel's exile, and point toward the hope of a messianic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Psalms, structured like the Torah, encourage worship and adherence to God’s law. Psalm 93 belongs to the enthronement psalms, emphasizing God's sovereignty and providing hope during the exile while anticipating the Messiah.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93 affirms God’s supreme reign, offering comfort during suffering and pointing toward the hope of the Messiah.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Psalms’ five-book structure mirrors the Torah, guiding worship and encouraging obedience to God’s teachings.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Book four, including Psalm 93, celebrates God's sovereignty and offers hope during Israel’s exile.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enthronement psalms emphasize God’s eternal reign and anticipate the fulfillment of messianic promises.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Word Study—Mighty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word “mighty” in Psalm 93:4 emphasizes God’s supreme power and majesty, surpassing even the forces of nature. The Hebrew term, also translated as "majestic," connects God's greatness with both creation and His sovereign actions in history, such as the Red Sea event in Exodus 15:10. This illustrates His unparalleled might and majesty over all earthly and cosmic powers.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b="1" u="none"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b="1" u="none"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Psalm 93:4, "mighty" conveys God’s unparalleled majesty and power, surpassing nature’s forces. Biblical references like Exodus 15:10 highlight His sovereignty in creation and His deliverance of His people, showcasing His supreme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might and majesty surpass all creation, as demonstrated through His sovereign acts and reign over nature and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676400" algn="l"/>
              </a:tabLs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Seven Key Takeaways  </a:t>
            </a:r>
            <a:endParaRPr lang="en-US" sz="1800" b="1" u="sng"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Hebrew word for “mighty” reflects God’s majesty in creation and kingship (Judg. 5:13; Ps. 76:4; Ps. 8:9).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Psalm 93:4 portrays God as mightier than the powerful forces of water, a symbol of chaos.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Exodus 15:10 uses the same term to describe the waters that God controlled to deliver Israel, affirming His sovereignty.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God's majesty surpasses earthly rulers, as referenced in Ezekiel 17:23 and Psalms 136:18.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The term "mighty" underscores God’s unmatched greatness, inspiring awe and worship among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The psalmist’s comparison of God to mighty waters symbolizes His dominion over chaos and creation.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tabLst>
                <a:tab pos="16764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God’s power, as seen in history and nature, reveals His supreme authority and invites His people to trust and praise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9801141-FAA0-529F-CD36-EEDCEE27A833}"/>
              </a:ext>
            </a:extLst>
          </p:cNvPr>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945153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48162-1DAA-4A92-9E64-EC9E6ABF783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8E663C-204C-4131-AE7A-F8142F95F36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0186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0983491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71281388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extLst>
      <p:ext uri="{BB962C8B-B14F-4D97-AF65-F5344CB8AC3E}">
        <p14:creationId xmlns:p14="http://schemas.microsoft.com/office/powerpoint/2010/main" val="18635362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2060"/>
            </a:gs>
            <a:gs pos="74000">
              <a:schemeClr val="accent1">
                <a:lumMod val="45000"/>
                <a:lumOff val="55000"/>
              </a:schemeClr>
            </a:gs>
            <a:gs pos="83000">
              <a:schemeClr val="accent1">
                <a:lumMod val="45000"/>
                <a:lumOff val="55000"/>
              </a:schemeClr>
            </a:gs>
            <a:gs pos="100000">
              <a:srgbClr val="002060"/>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246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3.png"/><Relationship Id="rId7" Type="http://schemas.openxmlformats.org/officeDocument/2006/relationships/diagramColors" Target="../diagrams/colors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emf"/><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8" Type="http://schemas.microsoft.com/office/2007/relationships/diagramDrawing" Target="../diagrams/drawing5.xml"/><Relationship Id="rId13" Type="http://schemas.microsoft.com/office/2007/relationships/diagramDrawing" Target="../diagrams/drawing6.xml"/><Relationship Id="rId3" Type="http://schemas.openxmlformats.org/officeDocument/2006/relationships/image" Target="../media/image3.png"/><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5666830-9A19-4E01-8505-D6C7F9AC56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un shining through clouds&#10;&#10;Description automatically generated">
            <a:extLst>
              <a:ext uri="{FF2B5EF4-FFF2-40B4-BE49-F238E27FC236}">
                <a16:creationId xmlns:a16="http://schemas.microsoft.com/office/drawing/2014/main" id="{BF22504B-BBC9-F3BD-5B8E-E454797C24A3}"/>
              </a:ext>
            </a:extLst>
          </p:cNvPr>
          <p:cNvPicPr>
            <a:picLocks noChangeAspect="1"/>
          </p:cNvPicPr>
          <p:nvPr/>
        </p:nvPicPr>
        <p:blipFill>
          <a:blip r:embed="rId3"/>
          <a:srcRect t="7186" r="2" b="7959"/>
          <a:stretch/>
        </p:blipFill>
        <p:spPr>
          <a:xfrm>
            <a:off x="4110127" y="1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useBgFill="1">
        <p:nvSpPr>
          <p:cNvPr id="19" name="Freeform: Shape 18">
            <a:extLst>
              <a:ext uri="{FF2B5EF4-FFF2-40B4-BE49-F238E27FC236}">
                <a16:creationId xmlns:a16="http://schemas.microsoft.com/office/drawing/2014/main" id="{AE9FC877-7FB6-4D22-9988-35420644E2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20">
            <a:extLst>
              <a:ext uri="{FF2B5EF4-FFF2-40B4-BE49-F238E27FC236}">
                <a16:creationId xmlns:a16="http://schemas.microsoft.com/office/drawing/2014/main" id="{E41809D1-F12E-46BB-B804-5F209D325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235253BB-59CA-41B9-A633-395174AFC5D7}"/>
              </a:ext>
            </a:extLst>
          </p:cNvPr>
          <p:cNvSpPr txBox="1"/>
          <p:nvPr/>
        </p:nvSpPr>
        <p:spPr>
          <a:xfrm>
            <a:off x="9817765" y="6488529"/>
            <a:ext cx="2286000" cy="3077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spcAft>
                <a:spcPts val="600"/>
              </a:spcAft>
            </a:pPr>
            <a:r>
              <a:rPr lang="en-US" sz="1400" b="1" kern="1200" dirty="0">
                <a:solidFill>
                  <a:schemeClr val="bg1"/>
                </a:solidFill>
                <a:effectLst/>
                <a:latin typeface="Arial Black" panose="020B0A04020102020204" pitchFamily="34" charset="0"/>
              </a:rPr>
              <a:t>Week of January 12</a:t>
            </a:r>
            <a:endParaRPr lang="en-US" sz="1400" kern="1200" dirty="0">
              <a:solidFill>
                <a:schemeClr val="bg1"/>
              </a:solidFill>
              <a:effectLst/>
              <a:latin typeface="Arial Black" panose="020B0A04020102020204" pitchFamily="34" charset="0"/>
            </a:endParaRPr>
          </a:p>
        </p:txBody>
      </p:sp>
      <p:sp>
        <p:nvSpPr>
          <p:cNvPr id="5" name="Rectangle 4">
            <a:extLst>
              <a:ext uri="{FF2B5EF4-FFF2-40B4-BE49-F238E27FC236}">
                <a16:creationId xmlns:a16="http://schemas.microsoft.com/office/drawing/2014/main" id="{C54620CA-3C44-5F69-E22B-EF630EBC76C4}"/>
              </a:ext>
            </a:extLst>
          </p:cNvPr>
          <p:cNvSpPr/>
          <p:nvPr/>
        </p:nvSpPr>
        <p:spPr>
          <a:xfrm>
            <a:off x="0" y="0"/>
            <a:ext cx="12192000" cy="6858000"/>
          </a:xfrm>
          <a:prstGeom prst="rect">
            <a:avLst/>
          </a:prstGeom>
          <a:solidFill>
            <a:srgbClr val="002060">
              <a:alpha val="3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E1775B-C685-459E-9644-8996EE39588E}"/>
              </a:ext>
            </a:extLst>
          </p:cNvPr>
          <p:cNvSpPr>
            <a:spLocks noGrp="1"/>
          </p:cNvSpPr>
          <p:nvPr>
            <p:ph type="ctrTitle"/>
          </p:nvPr>
        </p:nvSpPr>
        <p:spPr>
          <a:xfrm>
            <a:off x="275827" y="2063901"/>
            <a:ext cx="4741719" cy="2015417"/>
          </a:xfrm>
        </p:spPr>
        <p:txBody>
          <a:bodyPr anchor="b">
            <a:normAutofit/>
          </a:bodyPr>
          <a:lstStyle/>
          <a:p>
            <a:pPr algn="l"/>
            <a:r>
              <a:rPr lang="en-US" sz="4800" b="1" dirty="0">
                <a:latin typeface="Arial Black" panose="020B0A04020102020204" pitchFamily="34" charset="0"/>
              </a:rPr>
              <a:t>THE LORD IS MAJESTIC</a:t>
            </a:r>
            <a:endParaRPr lang="en-US" sz="4800" dirty="0">
              <a:latin typeface="Arial Black" panose="020B0A04020102020204" pitchFamily="34" charset="0"/>
            </a:endParaRPr>
          </a:p>
        </p:txBody>
      </p:sp>
      <p:sp>
        <p:nvSpPr>
          <p:cNvPr id="3" name="Subtitle 2">
            <a:extLst>
              <a:ext uri="{FF2B5EF4-FFF2-40B4-BE49-F238E27FC236}">
                <a16:creationId xmlns:a16="http://schemas.microsoft.com/office/drawing/2014/main" id="{A86A6EAF-F504-4479-9EA8-D6D25C867A92}"/>
              </a:ext>
            </a:extLst>
          </p:cNvPr>
          <p:cNvSpPr>
            <a:spLocks noGrp="1"/>
          </p:cNvSpPr>
          <p:nvPr>
            <p:ph type="subTitle" idx="1"/>
          </p:nvPr>
        </p:nvSpPr>
        <p:spPr>
          <a:xfrm>
            <a:off x="477981" y="4606222"/>
            <a:ext cx="3933306" cy="1208141"/>
          </a:xfrm>
        </p:spPr>
        <p:txBody>
          <a:bodyPr>
            <a:normAutofit fontScale="77500" lnSpcReduction="20000"/>
          </a:bodyPr>
          <a:lstStyle/>
          <a:p>
            <a:pPr marL="0" marR="0" algn="l">
              <a:lnSpc>
                <a:spcPct val="120000"/>
              </a:lnSpc>
              <a:spcBef>
                <a:spcPts val="0"/>
              </a:spcBef>
            </a:pPr>
            <a:r>
              <a:rPr lang="en-US" sz="1800" b="1" kern="100" dirty="0">
                <a:effectLst/>
                <a:latin typeface="Gotham Medium" panose="02000604030000020004"/>
                <a:ea typeface="Aptos" panose="020B0004020202020204" pitchFamily="34" charset="0"/>
                <a:cs typeface="Times New Roman" panose="02020603050405020304" pitchFamily="18" charset="0"/>
              </a:rPr>
              <a:t>The LORD reigns, he is robed in majesty; the LORD is robed in majesty and armed with strength; indeed, the world is established, firm and secure. </a:t>
            </a:r>
          </a:p>
          <a:p>
            <a:pPr marL="0" marR="0" algn="r">
              <a:lnSpc>
                <a:spcPct val="120000"/>
              </a:lnSpc>
              <a:spcBef>
                <a:spcPts val="0"/>
              </a:spcBef>
            </a:pPr>
            <a:r>
              <a:rPr lang="en-US" sz="1800" b="1" kern="100" dirty="0">
                <a:effectLst/>
                <a:latin typeface="Gotham Medium" panose="02000604030000020004"/>
                <a:ea typeface="Aptos" panose="020B0004020202020204" pitchFamily="34" charset="0"/>
                <a:cs typeface="Times New Roman" panose="02020603050405020304" pitchFamily="18" charset="0"/>
              </a:rPr>
              <a:t>—Psalm 93:1 NIV</a:t>
            </a:r>
            <a:endParaRPr lang="en-US" sz="1800" kern="100" dirty="0">
              <a:effectLst/>
              <a:latin typeface="Gotham Medium" panose="02000604030000020004"/>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17635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A8293-1C11-9374-273F-476F32065F0A}"/>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CCAAD595-5E1B-4621-19AC-E185AA2BC72B}"/>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1C26D97D-DFFD-26EE-A836-14937D672434}"/>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F4EF6CFF-76D8-39D8-4D1B-D7B233300FF7}"/>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5AF89910-56F0-B54F-5D82-0161FC3FE8CD}"/>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2" name="Diagram 1">
            <a:extLst>
              <a:ext uri="{FF2B5EF4-FFF2-40B4-BE49-F238E27FC236}">
                <a16:creationId xmlns:a16="http://schemas.microsoft.com/office/drawing/2014/main" id="{3E20CA54-5813-4867-CDEA-3599E2782AFA}"/>
              </a:ext>
            </a:extLst>
          </p:cNvPr>
          <p:cNvGraphicFramePr/>
          <p:nvPr>
            <p:extLst>
              <p:ext uri="{D42A27DB-BD31-4B8C-83A1-F6EECF244321}">
                <p14:modId xmlns:p14="http://schemas.microsoft.com/office/powerpoint/2010/main" val="1122180275"/>
              </p:ext>
            </p:extLst>
          </p:nvPr>
        </p:nvGraphicFramePr>
        <p:xfrm>
          <a:off x="37368" y="643868"/>
          <a:ext cx="12002232" cy="60930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B9E2BEA4-700D-7778-A0BE-B1AFE35E1AEC}"/>
              </a:ext>
            </a:extLst>
          </p:cNvPr>
          <p:cNvSpPr txBox="1"/>
          <p:nvPr/>
        </p:nvSpPr>
        <p:spPr>
          <a:xfrm>
            <a:off x="25400" y="982956"/>
            <a:ext cx="12002231" cy="5262979"/>
          </a:xfrm>
          <a:prstGeom prst="rect">
            <a:avLst/>
          </a:prstGeom>
          <a:solidFill>
            <a:schemeClr val="bg1">
              <a:alpha val="30000"/>
            </a:schemeClr>
          </a:solidFill>
        </p:spPr>
        <p:txBody>
          <a:bodyPr wrap="square">
            <a:spAutoFit/>
          </a:bodyPr>
          <a:lstStyle/>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References in the Old Testament to “God’s house” can puzzle readers. If God is everywhere, He obviously isn’t confined to a building—a point the biblical authors often make (for instance, see Isa. 66:1–2). But the “house of the Lord” is the sacred structure in which God manifests His presence and receives worship. </a:t>
            </a: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“house” refers to different structures at different times in the history of God’s people. When the Israelites wandered in the wilderness, God instructed Moses to build a tabernacle, a temporary tent to worship God (see Ex. 25–31). This tabernacle was set up in the center of the Israelite’s camp and was meant to be a place for God’s presence to dwell among His people (see Ex. 25:8; 40:34–35). </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To enter the tabernacle, Israelites would have had to follow specific guidelines. In the innermost room of the tabernacle was the Holy of Holies, where only the high priest was allowed to enter once a year (see Lev. 16:1–34, Heb. 9:7). The Holy of Holies was where God’s presence dwelled. </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Similarly, the temple, a more permanent structure, followed this same pattern, with an outer court where any believer could enter under specific guidelines and a Holy of Holies at the innermost place (see 1 Kings 5–6; 2 Chron. 2–7). </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Moreover, some ancient readers believed that the physical structure of both the tabernacle and the temple were copies of heavenly realities. The instructions for the earthly tabernacle were based on a heavenly original (Heb. 9:23–24; Acts 7:44).  Likewise, the temple of Jerusalem was a shadow of the temple above (Rev. 11:19).</a:t>
            </a: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temple and tabernacle demonstrated to the Israelites that God wanted to dwell among his people, that God is set apart and holy, and that sin created separation between people and God (see Lev. 11:44–45; 20:26; Rom. 3:23–24). </a:t>
            </a:r>
          </a:p>
        </p:txBody>
      </p:sp>
    </p:spTree>
    <p:extLst>
      <p:ext uri="{BB962C8B-B14F-4D97-AF65-F5344CB8AC3E}">
        <p14:creationId xmlns:p14="http://schemas.microsoft.com/office/powerpoint/2010/main" val="3980754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904BC-DDE2-3458-F5BC-93D2738DA792}"/>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2172FA0-A004-DF49-FDEC-E92A6B9DA1C8}"/>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BE66F8E1-357C-FB1B-A3DD-51EAB5B9A5AA}"/>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B03E5542-BEDF-89B7-DA50-515915B4360D}"/>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3" name="Rectangle: Rounded Corners 2">
            <a:extLst>
              <a:ext uri="{FF2B5EF4-FFF2-40B4-BE49-F238E27FC236}">
                <a16:creationId xmlns:a16="http://schemas.microsoft.com/office/drawing/2014/main" id="{C6226353-986C-C80A-D524-409CBA10B975}"/>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3A48AAC3-04C3-5087-3AE6-DDCB8BAE082A}"/>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2" name="Diagram 1">
            <a:extLst>
              <a:ext uri="{FF2B5EF4-FFF2-40B4-BE49-F238E27FC236}">
                <a16:creationId xmlns:a16="http://schemas.microsoft.com/office/drawing/2014/main" id="{A2D9F7D1-4077-B80A-74EF-2A4C35BA6F03}"/>
              </a:ext>
            </a:extLst>
          </p:cNvPr>
          <p:cNvGraphicFramePr/>
          <p:nvPr>
            <p:extLst>
              <p:ext uri="{D42A27DB-BD31-4B8C-83A1-F6EECF244321}">
                <p14:modId xmlns:p14="http://schemas.microsoft.com/office/powerpoint/2010/main" val="1161129014"/>
              </p:ext>
            </p:extLst>
          </p:nvPr>
        </p:nvGraphicFramePr>
        <p:xfrm>
          <a:off x="244197" y="856261"/>
          <a:ext cx="10489118" cy="46083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2A46FBD7-FAD3-6558-CD29-1BED61400146}"/>
              </a:ext>
            </a:extLst>
          </p:cNvPr>
          <p:cNvSpPr txBox="1"/>
          <p:nvPr/>
        </p:nvSpPr>
        <p:spPr>
          <a:xfrm>
            <a:off x="222427" y="1490007"/>
            <a:ext cx="10489117" cy="3877985"/>
          </a:xfrm>
          <a:prstGeom prst="rect">
            <a:avLst/>
          </a:prstGeom>
          <a:noFill/>
        </p:spPr>
        <p:txBody>
          <a:bodyPr wrap="square">
            <a:spAutoFit/>
          </a:bodyPr>
          <a:lstStyle/>
          <a:p>
            <a:pPr marL="0" marR="0"/>
            <a:r>
              <a:rPr lang="en-US"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great W. E. Gladstone, Prime Minister of Great Britain for 12 years in the late 1800s once said, “All the wonders of Greek Civilization heaped together are less wonderful than the single book of the Psalms. ” Psalms is one of the most cherished books of the Bible and could be called humanity’s love song to God. While all of the Bible was written by people who were inspired by God, Psalms is unique in its humanness. It’s a collection of sacred songs that glorify and magnify God.</a:t>
            </a: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Whether a psalm focuses on the praise of God, the joy of a relationship with Him, trust in Him, or God’s mercy to those who seek Him, the psalms are individual masterpieces that point to the creator.  Some showcase unique elements of Hebrew poetry, elements that cannot be fully appreciated without being read in the original language. These psalms were composed to be sung, so in essence, Psalms is the master hymnbook for all Christians.</a:t>
            </a:r>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authors also used the poetic form to share their struggles, weaknesses, and deepest fears with their creator. They provided countless other worshipers with a vocabulary and grammar for conversing intimately with God. </a:t>
            </a:r>
          </a:p>
        </p:txBody>
      </p:sp>
    </p:spTree>
    <p:extLst>
      <p:ext uri="{BB962C8B-B14F-4D97-AF65-F5344CB8AC3E}">
        <p14:creationId xmlns:p14="http://schemas.microsoft.com/office/powerpoint/2010/main" val="3237545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1524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1524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0" y="7405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Robed in Majesty - Psalm 93:1–2 </a:t>
            </a:r>
            <a:r>
              <a:rPr lang="en-US" sz="2600" b="1" cap="small" dirty="0" err="1">
                <a:solidFill>
                  <a:schemeClr val="bg1"/>
                </a:solidFill>
                <a:effectLst>
                  <a:outerShdw blurRad="38100" dist="38100" dir="2700000" algn="tl">
                    <a:srgbClr val="000000">
                      <a:alpha val="43137"/>
                    </a:srgbClr>
                  </a:outerShdw>
                </a:effectLst>
              </a:rPr>
              <a:t>niv</a:t>
            </a:r>
            <a:endParaRPr lang="en-US" sz="2600" b="1" cap="small" dirty="0">
              <a:solidFill>
                <a:schemeClr val="bg1"/>
              </a:solidFill>
              <a:effectLst>
                <a:outerShdw blurRad="38100" dist="38100" dir="2700000" algn="tl">
                  <a:srgbClr val="000000">
                    <a:alpha val="43137"/>
                  </a:srgbClr>
                </a:outerShdw>
              </a:effectLst>
            </a:endParaRP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7" name="TextBox 16">
            <a:extLst>
              <a:ext uri="{FF2B5EF4-FFF2-40B4-BE49-F238E27FC236}">
                <a16:creationId xmlns:a16="http://schemas.microsoft.com/office/drawing/2014/main" id="{825759E0-14D7-476D-8932-70685D477530}"/>
              </a:ext>
            </a:extLst>
          </p:cNvPr>
          <p:cNvSpPr txBox="1"/>
          <p:nvPr/>
        </p:nvSpPr>
        <p:spPr>
          <a:xfrm>
            <a:off x="120520" y="3776453"/>
            <a:ext cx="7710714" cy="2554545"/>
          </a:xfrm>
          <a:prstGeom prst="rect">
            <a:avLst/>
          </a:prstGeom>
          <a:solidFill>
            <a:schemeClr val="accent5">
              <a:lumMod val="60000"/>
              <a:lumOff val="4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God’s authority and greatness are worthy of respect. He wears His omnipotence and strength like royal garments.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The state of the world is firm and secure because of God’s majesty and authoritative rule, safe from destruction.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 has ruled from the beginning of time, and that rule is eternal. His character is timeless. </a:t>
            </a:r>
          </a:p>
          <a:p>
            <a:pPr marL="342900" lvl="1" indent="-342900">
              <a:buFont typeface="Wingdings" panose="05000000000000000000" pitchFamily="2" charset="2"/>
              <a:buChar char="q"/>
            </a:pPr>
            <a:endParaRPr lang="en-US" sz="2000" b="1" dirty="0">
              <a:solidFill>
                <a:schemeClr val="bg1"/>
              </a:solidFill>
              <a:effectLst>
                <a:outerShdw blurRad="38100" dist="38100" dir="2700000" algn="tl">
                  <a:srgbClr val="000000">
                    <a:alpha val="43137"/>
                  </a:srgbClr>
                </a:outerShdw>
              </a:effectLst>
              <a:latin typeface="Gotham Medium" panose="02000604030000020004"/>
            </a:endParaRPr>
          </a:p>
          <a:p>
            <a:pPr marL="342900" lvl="1" indent="-342900">
              <a:buFont typeface="Wingdings" panose="05000000000000000000" pitchFamily="2" charset="2"/>
              <a:buChar char="q"/>
            </a:pPr>
            <a:endParaRPr lang="en-US" sz="20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3" name="TextBox 12">
            <a:extLst>
              <a:ext uri="{FF2B5EF4-FFF2-40B4-BE49-F238E27FC236}">
                <a16:creationId xmlns:a16="http://schemas.microsoft.com/office/drawing/2014/main" id="{3770BEAC-D32D-4558-9174-4A01FA43041C}"/>
              </a:ext>
            </a:extLst>
          </p:cNvPr>
          <p:cNvSpPr txBox="1"/>
          <p:nvPr/>
        </p:nvSpPr>
        <p:spPr>
          <a:xfrm>
            <a:off x="135034" y="1321682"/>
            <a:ext cx="7696200" cy="2185214"/>
          </a:xfrm>
          <a:prstGeom prst="rect">
            <a:avLst/>
          </a:prstGeom>
          <a:solidFill>
            <a:schemeClr val="accent5">
              <a:lumMod val="60000"/>
              <a:lumOff val="4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endParaRPr lang="en-US" sz="800" b="1" dirty="0">
              <a:solidFill>
                <a:schemeClr val="bg1"/>
              </a:solidFill>
              <a:effectLst>
                <a:outerShdw blurRad="38100" dist="38100" dir="2700000" algn="tl">
                  <a:srgbClr val="000000">
                    <a:alpha val="43137"/>
                  </a:srgbClr>
                </a:outerShdw>
              </a:effectLst>
              <a:latin typeface="Gotham Medium" panose="02000604030000020004"/>
            </a:endParaRPr>
          </a:p>
          <a:p>
            <a:pPr marL="91440" lvl="1"/>
            <a:r>
              <a:rPr lang="en-US" sz="2400" b="1" dirty="0">
                <a:solidFill>
                  <a:schemeClr val="bg1"/>
                </a:solidFill>
                <a:effectLst>
                  <a:outerShdw blurRad="38100" dist="38100" dir="2700000" algn="tl">
                    <a:srgbClr val="000000">
                      <a:alpha val="43137"/>
                    </a:srgbClr>
                  </a:outerShdw>
                </a:effectLst>
                <a:latin typeface="Gotham Medium" panose="02000604030000020004"/>
              </a:rPr>
              <a:t>1 The LORD reigns, he is robed in majesty; the LORD is robed in majesty and armed with strength; indeed, the world is established, firm and secure. </a:t>
            </a:r>
          </a:p>
          <a:p>
            <a:pPr marL="91440" lvl="1"/>
            <a:r>
              <a:rPr lang="en-US" sz="2400" b="1" dirty="0">
                <a:solidFill>
                  <a:schemeClr val="bg1"/>
                </a:solidFill>
                <a:effectLst>
                  <a:outerShdw blurRad="38100" dist="38100" dir="2700000" algn="tl">
                    <a:srgbClr val="000000">
                      <a:alpha val="43137"/>
                    </a:srgbClr>
                  </a:outerShdw>
                </a:effectLst>
                <a:latin typeface="Gotham Medium" panose="02000604030000020004"/>
              </a:rPr>
              <a:t>2 Your throne was established long ago; you are from all eternity.</a:t>
            </a:r>
            <a:endParaRPr lang="en-US" sz="800" b="1" dirty="0">
              <a:solidFill>
                <a:schemeClr val="bg1"/>
              </a:solidFill>
              <a:effectLst>
                <a:outerShdw blurRad="38100" dist="38100" dir="2700000" algn="tl">
                  <a:srgbClr val="000000">
                    <a:alpha val="43137"/>
                  </a:srgbClr>
                </a:outerShdw>
              </a:effectLst>
              <a:latin typeface="Gotham Medium" panose="02000604030000020004"/>
            </a:endParaRPr>
          </a:p>
          <a:p>
            <a:pPr marL="91440" lvl="1"/>
            <a:r>
              <a:rPr lang="en-US" sz="800" b="1" dirty="0">
                <a:solidFill>
                  <a:schemeClr val="bg1"/>
                </a:solidFill>
                <a:effectLst>
                  <a:outerShdw blurRad="38100" dist="38100" dir="2700000" algn="tl">
                    <a:srgbClr val="000000">
                      <a:alpha val="43137"/>
                    </a:srgbClr>
                  </a:outerShdw>
                </a:effectLst>
                <a:latin typeface="Gotham Medium" panose="02000604030000020004"/>
              </a:rPr>
              <a:t> </a:t>
            </a:r>
          </a:p>
        </p:txBody>
      </p:sp>
      <p:cxnSp>
        <p:nvCxnSpPr>
          <p:cNvPr id="20" name="Straight Connector 19">
            <a:extLst>
              <a:ext uri="{FF2B5EF4-FFF2-40B4-BE49-F238E27FC236}">
                <a16:creationId xmlns:a16="http://schemas.microsoft.com/office/drawing/2014/main" id="{AC747590-0795-4DDF-BB10-64FACDDC33DA}"/>
              </a:ext>
            </a:extLst>
          </p:cNvPr>
          <p:cNvCxnSpPr>
            <a:cxnSpLocks/>
          </p:cNvCxnSpPr>
          <p:nvPr/>
        </p:nvCxnSpPr>
        <p:spPr>
          <a:xfrm>
            <a:off x="304800"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rot="10800000">
            <a:off x="150274" y="3641674"/>
            <a:ext cx="76809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Rectangle: Rounded Corners 1">
            <a:extLst>
              <a:ext uri="{FF2B5EF4-FFF2-40B4-BE49-F238E27FC236}">
                <a16:creationId xmlns:a16="http://schemas.microsoft.com/office/drawing/2014/main" id="{BE8807F7-9849-C9A1-D199-91FF91C9A2B9}"/>
              </a:ext>
            </a:extLst>
          </p:cNvPr>
          <p:cNvSpPr/>
          <p:nvPr/>
        </p:nvSpPr>
        <p:spPr>
          <a:xfrm>
            <a:off x="7831234" y="1321682"/>
            <a:ext cx="4431190" cy="5295015"/>
          </a:xfrm>
          <a:prstGeom prst="roundRect">
            <a:avLst>
              <a:gd name="adj" fmla="val 4192"/>
            </a:avLst>
          </a:prstGeom>
          <a:blipFill>
            <a:blip r:embed="rId3">
              <a:alphaModFix amt="85000"/>
              <a:duotone>
                <a:prstClr val="black"/>
                <a:schemeClr val="accent2">
                  <a:tint val="45000"/>
                  <a:satMod val="400000"/>
                </a:schemeClr>
              </a:duotone>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2392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8873D-1276-DD9D-92BE-A9C6A2C818B1}"/>
            </a:ext>
          </a:extLst>
        </p:cNvPr>
        <p:cNvGrpSpPr/>
        <p:nvPr/>
      </p:nvGrpSpPr>
      <p:grpSpPr>
        <a:xfrm>
          <a:off x="0" y="0"/>
          <a:ext cx="0" cy="0"/>
          <a:chOff x="0" y="0"/>
          <a:chExt cx="0" cy="0"/>
        </a:xfrm>
      </p:grpSpPr>
      <p:sp>
        <p:nvSpPr>
          <p:cNvPr id="14" name="Line 10">
            <a:extLst>
              <a:ext uri="{FF2B5EF4-FFF2-40B4-BE49-F238E27FC236}">
                <a16:creationId xmlns:a16="http://schemas.microsoft.com/office/drawing/2014/main" id="{75AB2986-2A08-F74A-D0D4-134C6C82479F}"/>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9AF60EA4-481F-CC8B-5B87-34BF3788B822}"/>
              </a:ext>
            </a:extLst>
          </p:cNvPr>
          <p:cNvSpPr>
            <a:spLocks noChangeShapeType="1"/>
          </p:cNvSpPr>
          <p:nvPr/>
        </p:nvSpPr>
        <p:spPr bwMode="auto">
          <a:xfrm>
            <a:off x="-1524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C83624A8-4F10-61A1-A94D-C002AFEE7124}"/>
              </a:ext>
            </a:extLst>
          </p:cNvPr>
          <p:cNvCxnSpPr>
            <a:cxnSpLocks/>
          </p:cNvCxnSpPr>
          <p:nvPr/>
        </p:nvCxnSpPr>
        <p:spPr>
          <a:xfrm>
            <a:off x="-1524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5CFA706-A3C0-63FC-8FAA-CB0CCE5FC774}"/>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5FE5EEE8-D94C-FD4D-5522-95984933BA03}"/>
              </a:ext>
            </a:extLst>
          </p:cNvPr>
          <p:cNvSpPr txBox="1">
            <a:spLocks/>
          </p:cNvSpPr>
          <p:nvPr/>
        </p:nvSpPr>
        <p:spPr>
          <a:xfrm>
            <a:off x="0" y="7405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Lord Over All Creation - Psalm 93:3–4 </a:t>
            </a:r>
            <a:r>
              <a:rPr lang="en-US" sz="2600" b="1" cap="small" dirty="0" err="1">
                <a:solidFill>
                  <a:schemeClr val="bg1"/>
                </a:solidFill>
                <a:effectLst>
                  <a:outerShdw blurRad="38100" dist="38100" dir="2700000" algn="tl">
                    <a:srgbClr val="000000">
                      <a:alpha val="43137"/>
                    </a:srgbClr>
                  </a:outerShdw>
                </a:effectLst>
              </a:rPr>
              <a:t>niv</a:t>
            </a:r>
            <a:endParaRPr lang="en-US" sz="2600" b="1" cap="small" dirty="0">
              <a:solidFill>
                <a:schemeClr val="bg1"/>
              </a:solidFill>
              <a:effectLst>
                <a:outerShdw blurRad="38100" dist="38100" dir="2700000" algn="tl">
                  <a:srgbClr val="000000">
                    <a:alpha val="43137"/>
                  </a:srgbClr>
                </a:outerShdw>
              </a:effectLst>
            </a:endParaRPr>
          </a:p>
        </p:txBody>
      </p:sp>
      <p:sp>
        <p:nvSpPr>
          <p:cNvPr id="15" name="Title 2">
            <a:extLst>
              <a:ext uri="{FF2B5EF4-FFF2-40B4-BE49-F238E27FC236}">
                <a16:creationId xmlns:a16="http://schemas.microsoft.com/office/drawing/2014/main" id="{D96B2705-6FB2-8532-6B4A-861A2CE0E91A}"/>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7" name="TextBox 16">
            <a:extLst>
              <a:ext uri="{FF2B5EF4-FFF2-40B4-BE49-F238E27FC236}">
                <a16:creationId xmlns:a16="http://schemas.microsoft.com/office/drawing/2014/main" id="{A470EF94-BE3C-05F6-825F-F168CC15D70C}"/>
              </a:ext>
            </a:extLst>
          </p:cNvPr>
          <p:cNvSpPr txBox="1"/>
          <p:nvPr/>
        </p:nvSpPr>
        <p:spPr>
          <a:xfrm>
            <a:off x="4297165" y="4288069"/>
            <a:ext cx="7710714" cy="2246769"/>
          </a:xfrm>
          <a:prstGeom prst="rect">
            <a:avLst/>
          </a:prstGeom>
          <a:solidFill>
            <a:schemeClr val="accent5">
              <a:lumMod val="60000"/>
              <a:lumOff val="4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The seas were often a source of terror for ancient peoples, who were especially vulnerable to floods and storms.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The seas were also understood as symbols of chaos that threatened the well-ordered cosmos.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 defeated the forces of chaos in creation, demonstrating His might and dominion over creation.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 is the king over all creation. </a:t>
            </a:r>
          </a:p>
        </p:txBody>
      </p:sp>
      <p:sp>
        <p:nvSpPr>
          <p:cNvPr id="13" name="TextBox 12">
            <a:extLst>
              <a:ext uri="{FF2B5EF4-FFF2-40B4-BE49-F238E27FC236}">
                <a16:creationId xmlns:a16="http://schemas.microsoft.com/office/drawing/2014/main" id="{2D631D21-0F47-D7F0-96AC-2F2E5731566C}"/>
              </a:ext>
            </a:extLst>
          </p:cNvPr>
          <p:cNvSpPr txBox="1"/>
          <p:nvPr/>
        </p:nvSpPr>
        <p:spPr>
          <a:xfrm>
            <a:off x="4311679" y="1495841"/>
            <a:ext cx="7696200" cy="2677656"/>
          </a:xfrm>
          <a:prstGeom prst="rect">
            <a:avLst/>
          </a:prstGeom>
          <a:solidFill>
            <a:schemeClr val="accent5">
              <a:lumMod val="60000"/>
              <a:lumOff val="4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800" b="1" dirty="0">
                <a:solidFill>
                  <a:schemeClr val="bg1"/>
                </a:solidFill>
                <a:effectLst>
                  <a:outerShdw blurRad="38100" dist="38100" dir="2700000" algn="tl">
                    <a:srgbClr val="000000">
                      <a:alpha val="43137"/>
                    </a:srgbClr>
                  </a:outerShdw>
                </a:effectLst>
                <a:latin typeface="Gotham Medium" panose="02000604030000020004"/>
              </a:rPr>
              <a:t>3 The seas have lifted up, LORD, the seas have lifted up their voice; the seas have lifted up their pounding waves. </a:t>
            </a:r>
          </a:p>
          <a:p>
            <a:pPr marL="91440" lvl="1"/>
            <a:r>
              <a:rPr lang="en-US" sz="2800" b="1" dirty="0">
                <a:solidFill>
                  <a:schemeClr val="bg1"/>
                </a:solidFill>
                <a:effectLst>
                  <a:outerShdw blurRad="38100" dist="38100" dir="2700000" algn="tl">
                    <a:srgbClr val="000000">
                      <a:alpha val="43137"/>
                    </a:srgbClr>
                  </a:outerShdw>
                </a:effectLst>
                <a:latin typeface="Gotham Medium" panose="02000604030000020004"/>
              </a:rPr>
              <a:t>4 Mightier than the thunder of the great waters, mightier than the breakers of the sea— the LORD on high is mighty. </a:t>
            </a:r>
          </a:p>
        </p:txBody>
      </p:sp>
      <p:cxnSp>
        <p:nvCxnSpPr>
          <p:cNvPr id="20" name="Straight Connector 19">
            <a:extLst>
              <a:ext uri="{FF2B5EF4-FFF2-40B4-BE49-F238E27FC236}">
                <a16:creationId xmlns:a16="http://schemas.microsoft.com/office/drawing/2014/main" id="{88871BCA-728E-CCB9-800A-421DBF5C30F6}"/>
              </a:ext>
            </a:extLst>
          </p:cNvPr>
          <p:cNvCxnSpPr>
            <a:cxnSpLocks/>
          </p:cNvCxnSpPr>
          <p:nvPr/>
        </p:nvCxnSpPr>
        <p:spPr>
          <a:xfrm>
            <a:off x="304800"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62290B08-4847-ADD8-020F-02833E53BB01}"/>
              </a:ext>
            </a:extLst>
          </p:cNvPr>
          <p:cNvSpPr>
            <a:spLocks noChangeShapeType="1"/>
          </p:cNvSpPr>
          <p:nvPr/>
        </p:nvSpPr>
        <p:spPr bwMode="auto">
          <a:xfrm rot="10800000">
            <a:off x="4326919" y="4230783"/>
            <a:ext cx="76809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Rectangle: Rounded Corners 1">
            <a:extLst>
              <a:ext uri="{FF2B5EF4-FFF2-40B4-BE49-F238E27FC236}">
                <a16:creationId xmlns:a16="http://schemas.microsoft.com/office/drawing/2014/main" id="{38886825-496D-1F87-F22F-1342C02DA292}"/>
              </a:ext>
            </a:extLst>
          </p:cNvPr>
          <p:cNvSpPr/>
          <p:nvPr/>
        </p:nvSpPr>
        <p:spPr>
          <a:xfrm>
            <a:off x="76199" y="1352992"/>
            <a:ext cx="4202589" cy="5295015"/>
          </a:xfrm>
          <a:prstGeom prst="roundRect">
            <a:avLst>
              <a:gd name="adj" fmla="val 4192"/>
            </a:avLst>
          </a:prstGeom>
          <a:blipFill>
            <a:blip r:embed="rId3">
              <a:duotone>
                <a:prstClr val="black"/>
                <a:schemeClr val="accent1">
                  <a:tint val="45000"/>
                  <a:satMod val="400000"/>
                </a:schemeClr>
              </a:duotone>
              <a:alphaModFix/>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47273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96A54-3D85-B2FB-FB3A-94C8AFF2F16B}"/>
            </a:ext>
          </a:extLst>
        </p:cNvPr>
        <p:cNvGrpSpPr/>
        <p:nvPr/>
      </p:nvGrpSpPr>
      <p:grpSpPr>
        <a:xfrm>
          <a:off x="0" y="0"/>
          <a:ext cx="0" cy="0"/>
          <a:chOff x="0" y="0"/>
          <a:chExt cx="0" cy="0"/>
        </a:xfrm>
      </p:grpSpPr>
      <p:sp>
        <p:nvSpPr>
          <p:cNvPr id="14" name="Line 10">
            <a:extLst>
              <a:ext uri="{FF2B5EF4-FFF2-40B4-BE49-F238E27FC236}">
                <a16:creationId xmlns:a16="http://schemas.microsoft.com/office/drawing/2014/main" id="{27F11E23-C929-0BAA-E243-2F4039F21751}"/>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68C51D03-7FBE-C968-5EC7-AD7C8240A257}"/>
              </a:ext>
            </a:extLst>
          </p:cNvPr>
          <p:cNvSpPr>
            <a:spLocks noChangeShapeType="1"/>
          </p:cNvSpPr>
          <p:nvPr/>
        </p:nvSpPr>
        <p:spPr bwMode="auto">
          <a:xfrm>
            <a:off x="-152401" y="1295400"/>
            <a:ext cx="12985195" cy="0"/>
          </a:xfrm>
          <a:prstGeom prst="line">
            <a:avLst/>
          </a:prstGeom>
          <a:ln w="76200">
            <a:solidFill>
              <a:schemeClr val="bg2"/>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D811A7D-6EB9-BA86-DA52-AF05474053F5}"/>
              </a:ext>
            </a:extLst>
          </p:cNvPr>
          <p:cNvCxnSpPr>
            <a:cxnSpLocks/>
          </p:cNvCxnSpPr>
          <p:nvPr/>
        </p:nvCxnSpPr>
        <p:spPr>
          <a:xfrm>
            <a:off x="-152400" y="692680"/>
            <a:ext cx="12985195" cy="0"/>
          </a:xfrm>
          <a:prstGeom prst="line">
            <a:avLst/>
          </a:prstGeom>
          <a:ln w="76200">
            <a:solidFill>
              <a:schemeClr val="bg2"/>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B401426-97E5-301A-56F5-9BBAAB1CC234}"/>
              </a:ext>
            </a:extLst>
          </p:cNvPr>
          <p:cNvSpPr txBox="1"/>
          <p:nvPr/>
        </p:nvSpPr>
        <p:spPr>
          <a:xfrm>
            <a:off x="76200" y="76200"/>
            <a:ext cx="3581400" cy="58814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D35A19EE-D1E0-01A8-18AA-3D0EF93E30A3}"/>
              </a:ext>
            </a:extLst>
          </p:cNvPr>
          <p:cNvSpPr txBox="1">
            <a:spLocks/>
          </p:cNvSpPr>
          <p:nvPr/>
        </p:nvSpPr>
        <p:spPr>
          <a:xfrm>
            <a:off x="0" y="740540"/>
            <a:ext cx="12192000" cy="47866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600" b="1" cap="small" dirty="0">
                <a:solidFill>
                  <a:schemeClr val="bg1"/>
                </a:solidFill>
                <a:effectLst>
                  <a:outerShdw blurRad="38100" dist="38100" dir="2700000" algn="tl">
                    <a:srgbClr val="000000">
                      <a:alpha val="43137"/>
                    </a:srgbClr>
                  </a:outerShdw>
                </a:effectLst>
              </a:rPr>
              <a:t>Lord Over All Creation - Psalm 93:3–4 </a:t>
            </a:r>
            <a:r>
              <a:rPr lang="en-US" sz="2600" b="1" cap="small" dirty="0" err="1">
                <a:solidFill>
                  <a:schemeClr val="bg1"/>
                </a:solidFill>
                <a:effectLst>
                  <a:outerShdw blurRad="38100" dist="38100" dir="2700000" algn="tl">
                    <a:srgbClr val="000000">
                      <a:alpha val="43137"/>
                    </a:srgbClr>
                  </a:outerShdw>
                </a:effectLst>
              </a:rPr>
              <a:t>niv</a:t>
            </a:r>
            <a:endParaRPr lang="en-US" sz="2600" b="1" cap="small" dirty="0">
              <a:solidFill>
                <a:schemeClr val="bg1"/>
              </a:solidFill>
              <a:effectLst>
                <a:outerShdw blurRad="38100" dist="38100" dir="2700000" algn="tl">
                  <a:srgbClr val="000000">
                    <a:alpha val="43137"/>
                  </a:srgbClr>
                </a:outerShdw>
              </a:effectLst>
            </a:endParaRPr>
          </a:p>
        </p:txBody>
      </p:sp>
      <p:sp>
        <p:nvSpPr>
          <p:cNvPr id="15" name="Title 2">
            <a:extLst>
              <a:ext uri="{FF2B5EF4-FFF2-40B4-BE49-F238E27FC236}">
                <a16:creationId xmlns:a16="http://schemas.microsoft.com/office/drawing/2014/main" id="{447FDFCB-8948-7B3D-931D-866EDFD6AAE5}"/>
              </a:ext>
            </a:extLst>
          </p:cNvPr>
          <p:cNvSpPr txBox="1">
            <a:spLocks/>
          </p:cNvSpPr>
          <p:nvPr/>
        </p:nvSpPr>
        <p:spPr>
          <a:xfrm>
            <a:off x="8991599" y="149990"/>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7" name="TextBox 16">
            <a:extLst>
              <a:ext uri="{FF2B5EF4-FFF2-40B4-BE49-F238E27FC236}">
                <a16:creationId xmlns:a16="http://schemas.microsoft.com/office/drawing/2014/main" id="{7F0DA356-77FF-B8B8-1120-360A112F1CE7}"/>
              </a:ext>
            </a:extLst>
          </p:cNvPr>
          <p:cNvSpPr txBox="1"/>
          <p:nvPr/>
        </p:nvSpPr>
        <p:spPr>
          <a:xfrm>
            <a:off x="126186" y="2131801"/>
            <a:ext cx="7593051" cy="1938992"/>
          </a:xfrm>
          <a:prstGeom prst="rect">
            <a:avLst/>
          </a:prstGeom>
          <a:solidFill>
            <a:schemeClr val="accent5">
              <a:lumMod val="60000"/>
              <a:lumOff val="4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God’s law stands firm because He still reigns, regardless of the circumstances of life or the winds of culture.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God’s “house” is most likely His temple, which could refer to the earthly temple in Jerusalem or its counterpart in heaven. </a:t>
            </a:r>
          </a:p>
          <a:p>
            <a:pPr marL="342900" lvl="1" indent="-342900">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rPr>
              <a:t> Because God reigns, His house is holy, set apart and honored in creation for all time. </a:t>
            </a:r>
          </a:p>
        </p:txBody>
      </p:sp>
      <p:sp>
        <p:nvSpPr>
          <p:cNvPr id="13" name="TextBox 12">
            <a:extLst>
              <a:ext uri="{FF2B5EF4-FFF2-40B4-BE49-F238E27FC236}">
                <a16:creationId xmlns:a16="http://schemas.microsoft.com/office/drawing/2014/main" id="{91934431-3AEE-3199-281B-29975D241BD3}"/>
              </a:ext>
            </a:extLst>
          </p:cNvPr>
          <p:cNvSpPr txBox="1"/>
          <p:nvPr/>
        </p:nvSpPr>
        <p:spPr>
          <a:xfrm>
            <a:off x="126186" y="1452297"/>
            <a:ext cx="11881693" cy="477054"/>
          </a:xfrm>
          <a:prstGeom prst="rect">
            <a:avLst/>
          </a:prstGeom>
          <a:solidFill>
            <a:schemeClr val="accent5">
              <a:lumMod val="60000"/>
              <a:lumOff val="4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lvl="1"/>
            <a:r>
              <a:rPr lang="en-US" sz="2500" b="1" dirty="0">
                <a:solidFill>
                  <a:schemeClr val="bg1"/>
                </a:solidFill>
                <a:effectLst>
                  <a:outerShdw blurRad="38100" dist="38100" dir="2700000" algn="tl">
                    <a:srgbClr val="000000">
                      <a:alpha val="43137"/>
                    </a:srgbClr>
                  </a:outerShdw>
                </a:effectLst>
                <a:latin typeface="Gotham Medium" panose="02000604030000020004"/>
              </a:rPr>
              <a:t>5 Your statutes, LORD, stand firm; holiness adorns your house for endless days. </a:t>
            </a:r>
          </a:p>
        </p:txBody>
      </p:sp>
      <p:cxnSp>
        <p:nvCxnSpPr>
          <p:cNvPr id="20" name="Straight Connector 19">
            <a:extLst>
              <a:ext uri="{FF2B5EF4-FFF2-40B4-BE49-F238E27FC236}">
                <a16:creationId xmlns:a16="http://schemas.microsoft.com/office/drawing/2014/main" id="{1E06B7D5-7414-0105-70D1-C9A95208E703}"/>
              </a:ext>
            </a:extLst>
          </p:cNvPr>
          <p:cNvCxnSpPr>
            <a:cxnSpLocks/>
          </p:cNvCxnSpPr>
          <p:nvPr/>
        </p:nvCxnSpPr>
        <p:spPr>
          <a:xfrm>
            <a:off x="304800" y="6858000"/>
            <a:ext cx="12186227" cy="0"/>
          </a:xfrm>
          <a:prstGeom prst="line">
            <a:avLst/>
          </a:prstGeom>
          <a:ln w="2540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Line 10">
            <a:extLst>
              <a:ext uri="{FF2B5EF4-FFF2-40B4-BE49-F238E27FC236}">
                <a16:creationId xmlns:a16="http://schemas.microsoft.com/office/drawing/2014/main" id="{39FF35AB-18B5-0F34-9501-9D09CC346394}"/>
              </a:ext>
            </a:extLst>
          </p:cNvPr>
          <p:cNvSpPr>
            <a:spLocks noChangeShapeType="1"/>
          </p:cNvSpPr>
          <p:nvPr/>
        </p:nvSpPr>
        <p:spPr bwMode="auto">
          <a:xfrm rot="10800000">
            <a:off x="-60960" y="2030576"/>
            <a:ext cx="12252960"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grpSp>
        <p:nvGrpSpPr>
          <p:cNvPr id="4" name="Group 3">
            <a:extLst>
              <a:ext uri="{FF2B5EF4-FFF2-40B4-BE49-F238E27FC236}">
                <a16:creationId xmlns:a16="http://schemas.microsoft.com/office/drawing/2014/main" id="{B84366D3-D0DB-0C60-84D2-9DB8D179CF1F}"/>
              </a:ext>
            </a:extLst>
          </p:cNvPr>
          <p:cNvGrpSpPr/>
          <p:nvPr/>
        </p:nvGrpSpPr>
        <p:grpSpPr>
          <a:xfrm>
            <a:off x="51614" y="2131801"/>
            <a:ext cx="12210810" cy="4484896"/>
            <a:chOff x="51614" y="2131801"/>
            <a:chExt cx="12210810" cy="4484896"/>
          </a:xfrm>
        </p:grpSpPr>
        <p:sp>
          <p:nvSpPr>
            <p:cNvPr id="2" name="Rectangle: Rounded Corners 1">
              <a:extLst>
                <a:ext uri="{FF2B5EF4-FFF2-40B4-BE49-F238E27FC236}">
                  <a16:creationId xmlns:a16="http://schemas.microsoft.com/office/drawing/2014/main" id="{E230754A-9A32-AF25-14F3-759C897A301C}"/>
                </a:ext>
              </a:extLst>
            </p:cNvPr>
            <p:cNvSpPr/>
            <p:nvPr/>
          </p:nvSpPr>
          <p:spPr>
            <a:xfrm>
              <a:off x="7831234" y="2131801"/>
              <a:ext cx="4431190" cy="4484896"/>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2790D530-88FD-32A2-3294-4500B516CC61}"/>
                </a:ext>
              </a:extLst>
            </p:cNvPr>
            <p:cNvSpPr/>
            <p:nvPr/>
          </p:nvSpPr>
          <p:spPr>
            <a:xfrm>
              <a:off x="51614" y="4236401"/>
              <a:ext cx="7805019" cy="2365830"/>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51002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8" name="Rectangle 17">
            <a:extLst>
              <a:ext uri="{FF2B5EF4-FFF2-40B4-BE49-F238E27FC236}">
                <a16:creationId xmlns:a16="http://schemas.microsoft.com/office/drawing/2014/main" id="{31BEEB90-7597-4769-AB1C-7A08AF233D8D}"/>
              </a:ext>
            </a:extLst>
          </p:cNvPr>
          <p:cNvSpPr/>
          <p:nvPr/>
        </p:nvSpPr>
        <p:spPr>
          <a:xfrm>
            <a:off x="0" y="781050"/>
            <a:ext cx="12192000" cy="6110806"/>
          </a:xfrm>
          <a:prstGeom prst="rect">
            <a:avLst/>
          </a:prstGeom>
          <a:blipFill>
            <a:blip r:embed="rId3">
              <a:alphaModFix amt="85000"/>
            </a:blip>
            <a:stretch>
              <a:fillRect/>
            </a:stretch>
          </a:blip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Ground yourself in the truth of  God’s character and authority. </a:t>
            </a:r>
            <a:endParaRPr lang="en-US" sz="6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endParaRPr lang="en-US" sz="6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Mad King</a:t>
            </a: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extravagant “Mad King Ludwig,” the King of Bavaria from 1864 to 1886, was no ordinary king. He was shy, introverted, and shirked many of his official duties.  He was known as “the fairytale king. ” He had an intense love of art, music, and architecture, which inflamed rebel ministers who wanted him gone. Eventually, they brought a report against Ludwig that referred to his erratic behavior, extravagance, and reclusive ways. They accused him of insanity. The day after he was removed, his body was found in Lake Starnberg. The exact cause of his death remains a mystery to this day.</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6">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Kings are imperfect human beings, and many have been seduced by power, greed, and lust. While others have tried to be just in their rule, all kings have one thing in common: their rule ends. That end can come peacefully but often plays out tragically. A person cannot trust in a king because they all are imperfect and ultimately fail.  King David realized his own shortcomings and knew that his life could be cut short at any time. He composed many psalms that shifted the focus from his fears and troubles to the all-knowing King.</a:t>
            </a: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6">
              <a:lnSpc>
                <a:spcPct val="107000"/>
              </a:lnSpc>
            </a:pP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David, like the writer of Psalm 93, was aware that God’s steadfastness is solid like a rock. God is trustworthy.  He would deliver David from his enemies. King David’s focus was heavenward. Christians living in a fallen world should always direct their focus in that same direction—toward the King of all King. </a:t>
            </a:r>
          </a:p>
        </p:txBody>
      </p:sp>
      <p:sp>
        <p:nvSpPr>
          <p:cNvPr id="21" name="Rectangle 20">
            <a:extLst>
              <a:ext uri="{FF2B5EF4-FFF2-40B4-BE49-F238E27FC236}">
                <a16:creationId xmlns:a16="http://schemas.microsoft.com/office/drawing/2014/main" id="{A04F92F1-B4CA-4743-9C01-4E7D2D34F37C}"/>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3" name="TextBox 2">
            <a:extLst>
              <a:ext uri="{FF2B5EF4-FFF2-40B4-BE49-F238E27FC236}">
                <a16:creationId xmlns:a16="http://schemas.microsoft.com/office/drawing/2014/main" id="{BD493EF5-AEB6-DB41-F6FB-3400C429FE91}"/>
              </a:ext>
            </a:extLst>
          </p:cNvPr>
          <p:cNvSpPr txBox="1"/>
          <p:nvPr/>
        </p:nvSpPr>
        <p:spPr>
          <a:xfrm>
            <a:off x="-1" y="1193134"/>
            <a:ext cx="2481943" cy="5710089"/>
          </a:xfrm>
          <a:prstGeom prst="rect">
            <a:avLst/>
          </a:prstGeom>
          <a:solidFill>
            <a:srgbClr val="002060"/>
          </a:solidFill>
          <a:ln w="38100">
            <a:solidFill>
              <a:schemeClr val="bg1"/>
            </a:solidFill>
          </a:ln>
        </p:spPr>
        <p:txBody>
          <a:bodyPr wrap="square">
            <a:spAutoFit/>
          </a:bodyPr>
          <a:lstStyle/>
          <a:p>
            <a:pPr marL="0" marR="0">
              <a:lnSpc>
                <a:spcPct val="107000"/>
              </a:lnSpc>
              <a:spcAft>
                <a:spcPts val="800"/>
              </a:spcAft>
            </a:pPr>
            <a:r>
              <a:rPr lang="en-US" sz="18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 mindful that God is ultimately in control of the universe, and His power surpasses the apparent chaos of the natural world. No matter how dark circumstances may seem or how challenging your struggles become, God remains constant. He is sovereign, and His authority is unshakable. This truth is a reason to rejoice. Embracing this reality and worshiping God for it can bring peace amid any storm.</a:t>
            </a:r>
          </a:p>
        </p:txBody>
      </p:sp>
    </p:spTree>
    <p:extLst>
      <p:ext uri="{BB962C8B-B14F-4D97-AF65-F5344CB8AC3E}">
        <p14:creationId xmlns:p14="http://schemas.microsoft.com/office/powerpoint/2010/main" val="2224085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07915-7457-BFA9-87A3-826DB2BD27E4}"/>
            </a:ext>
          </a:extLst>
        </p:cNvPr>
        <p:cNvGrpSpPr/>
        <p:nvPr/>
      </p:nvGrpSpPr>
      <p:grpSpPr>
        <a:xfrm>
          <a:off x="0" y="0"/>
          <a:ext cx="0" cy="0"/>
          <a:chOff x="0" y="0"/>
          <a:chExt cx="0" cy="0"/>
        </a:xfrm>
      </p:grpSpPr>
      <p:sp>
        <p:nvSpPr>
          <p:cNvPr id="16" name="Line 10">
            <a:extLst>
              <a:ext uri="{FF2B5EF4-FFF2-40B4-BE49-F238E27FC236}">
                <a16:creationId xmlns:a16="http://schemas.microsoft.com/office/drawing/2014/main" id="{EFF2AADF-24FC-8119-2670-194FFCA12B23}"/>
              </a:ext>
            </a:extLst>
          </p:cNvPr>
          <p:cNvSpPr>
            <a:spLocks noChangeShapeType="1"/>
          </p:cNvSpPr>
          <p:nvPr/>
        </p:nvSpPr>
        <p:spPr bwMode="auto">
          <a:xfrm>
            <a:off x="-396598" y="762000"/>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chemeClr val="bg1"/>
              </a:solidFill>
              <a:latin typeface="Gotham Medium" panose="02000604030000020004"/>
            </a:endParaRPr>
          </a:p>
        </p:txBody>
      </p:sp>
      <p:sp>
        <p:nvSpPr>
          <p:cNvPr id="13" name="Title 2">
            <a:extLst>
              <a:ext uri="{FF2B5EF4-FFF2-40B4-BE49-F238E27FC236}">
                <a16:creationId xmlns:a16="http://schemas.microsoft.com/office/drawing/2014/main" id="{92CE9F39-F411-6172-8AEA-A51D7084DF3F}"/>
              </a:ext>
            </a:extLst>
          </p:cNvPr>
          <p:cNvSpPr txBox="1">
            <a:spLocks/>
          </p:cNvSpPr>
          <p:nvPr/>
        </p:nvSpPr>
        <p:spPr>
          <a:xfrm>
            <a:off x="9067800" y="228600"/>
            <a:ext cx="301628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8" name="Rectangle 17">
            <a:extLst>
              <a:ext uri="{FF2B5EF4-FFF2-40B4-BE49-F238E27FC236}">
                <a16:creationId xmlns:a16="http://schemas.microsoft.com/office/drawing/2014/main" id="{05FD19A8-AA97-64FB-20AE-9858A91F1BF8}"/>
              </a:ext>
            </a:extLst>
          </p:cNvPr>
          <p:cNvSpPr/>
          <p:nvPr/>
        </p:nvSpPr>
        <p:spPr>
          <a:xfrm>
            <a:off x="0" y="781050"/>
            <a:ext cx="12192000" cy="6249626"/>
          </a:xfrm>
          <a:prstGeom prst="rect">
            <a:avLst/>
          </a:prstGeom>
          <a:blipFill>
            <a:blip r:embed="rId3">
              <a:alphaModFix amt="85000"/>
            </a:blip>
            <a:stretch>
              <a:fillRect/>
            </a:stretch>
          </a:blip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Bible Application: </a:t>
            </a:r>
            <a:r>
              <a:rPr lang="en-US" sz="20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rPr>
              <a:t>Ground yourself in the truth of  God’s character and authority. </a:t>
            </a:r>
            <a:endParaRPr lang="en-US" sz="6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endParaRPr lang="en-US" sz="6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2468880" lvl="5">
              <a:lnSpc>
                <a:spcPct val="107000"/>
              </a:lnSpc>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Mad King</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characteristics set a fair, just king apart from a corrupt, evil king?</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Do you think it’s a good idea to put your trust in a world leader, whether they appear to be good or not? Why or why not?</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What kingly attributes does God possess that makes Him the perfect King of Kings?</a:t>
            </a: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6">
              <a:lnSpc>
                <a:spcPct val="107000"/>
              </a:lnSpc>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BECC63F5-7C44-4A42-7DDC-5EC350537C01}"/>
              </a:ext>
            </a:extLst>
          </p:cNvPr>
          <p:cNvSpPr/>
          <p:nvPr/>
        </p:nvSpPr>
        <p:spPr>
          <a:xfrm>
            <a:off x="211271" y="249765"/>
            <a:ext cx="2532333" cy="5122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sp>
        <p:nvSpPr>
          <p:cNvPr id="3" name="TextBox 2">
            <a:extLst>
              <a:ext uri="{FF2B5EF4-FFF2-40B4-BE49-F238E27FC236}">
                <a16:creationId xmlns:a16="http://schemas.microsoft.com/office/drawing/2014/main" id="{0B4C407C-087B-4771-AE0D-1ABC18AA4726}"/>
              </a:ext>
            </a:extLst>
          </p:cNvPr>
          <p:cNvSpPr txBox="1"/>
          <p:nvPr/>
        </p:nvSpPr>
        <p:spPr>
          <a:xfrm>
            <a:off x="-1" y="1193134"/>
            <a:ext cx="2481943" cy="5710089"/>
          </a:xfrm>
          <a:prstGeom prst="rect">
            <a:avLst/>
          </a:prstGeom>
          <a:solidFill>
            <a:srgbClr val="002060"/>
          </a:solidFill>
          <a:ln w="38100">
            <a:solidFill>
              <a:schemeClr val="bg1"/>
            </a:solidFill>
          </a:ln>
        </p:spPr>
        <p:txBody>
          <a:bodyPr wrap="square">
            <a:spAutoFit/>
          </a:bodyPr>
          <a:lstStyle/>
          <a:p>
            <a:pPr marL="0" marR="0">
              <a:lnSpc>
                <a:spcPct val="107000"/>
              </a:lnSpc>
              <a:spcAft>
                <a:spcPts val="800"/>
              </a:spcAft>
            </a:pPr>
            <a:r>
              <a:rPr lang="en-US" sz="18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 mindful that God is ultimately in control of the universe, and His power surpasses the apparent chaos of the natural world. No matter how dark circumstances may seem or how challenging your struggles become, God remains constant. He is sovereign, and His authority is unshakable. This truth is a reason to rejoice. Embracing this reality and worshiping God for it can bring peace amid any storm.</a:t>
            </a:r>
          </a:p>
        </p:txBody>
      </p:sp>
    </p:spTree>
    <p:extLst>
      <p:ext uri="{BB962C8B-B14F-4D97-AF65-F5344CB8AC3E}">
        <p14:creationId xmlns:p14="http://schemas.microsoft.com/office/powerpoint/2010/main" val="9342341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E754087-C706-5F43-DDAA-5158CE39EEB6}"/>
              </a:ext>
            </a:extLst>
          </p:cNvPr>
          <p:cNvSpPr/>
          <p:nvPr/>
        </p:nvSpPr>
        <p:spPr>
          <a:xfrm>
            <a:off x="26215" y="841357"/>
            <a:ext cx="12083809" cy="5982901"/>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96789" y="683742"/>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9" name="Title 2">
            <a:extLst>
              <a:ext uri="{FF2B5EF4-FFF2-40B4-BE49-F238E27FC236}">
                <a16:creationId xmlns:a16="http://schemas.microsoft.com/office/drawing/2014/main" id="{7CBC7C74-3A2D-421C-9AAA-761C8856E6ED}"/>
              </a:ext>
            </a:extLst>
          </p:cNvPr>
          <p:cNvSpPr txBox="1">
            <a:spLocks/>
          </p:cNvSpPr>
          <p:nvPr/>
        </p:nvSpPr>
        <p:spPr>
          <a:xfrm>
            <a:off x="8382000" y="-934564"/>
            <a:ext cx="3580540" cy="535831"/>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rgbClr val="002060"/>
                </a:solidFill>
                <a:latin typeface="Gotham Medium" panose="02000604030000020004"/>
              </a:rPr>
              <a:t>The Lord Is Majestic</a:t>
            </a:r>
          </a:p>
        </p:txBody>
      </p:sp>
      <p:sp>
        <p:nvSpPr>
          <p:cNvPr id="10" name="TextBox 9">
            <a:extLst>
              <a:ext uri="{FF2B5EF4-FFF2-40B4-BE49-F238E27FC236}">
                <a16:creationId xmlns:a16="http://schemas.microsoft.com/office/drawing/2014/main" id="{056A0324-0365-451D-B209-F31D2F18CE5B}"/>
              </a:ext>
            </a:extLst>
          </p:cNvPr>
          <p:cNvSpPr txBox="1"/>
          <p:nvPr/>
        </p:nvSpPr>
        <p:spPr>
          <a:xfrm>
            <a:off x="152400" y="-990600"/>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rgbClr val="002060"/>
                </a:solidFill>
                <a:latin typeface="Gotham Medium" panose="02000604030000020004"/>
              </a:rPr>
              <a:t>LESSON CONTEXT</a:t>
            </a:r>
          </a:p>
        </p:txBody>
      </p:sp>
      <p:cxnSp>
        <p:nvCxnSpPr>
          <p:cNvPr id="15" name="Straight Connector 14">
            <a:extLst>
              <a:ext uri="{FF2B5EF4-FFF2-40B4-BE49-F238E27FC236}">
                <a16:creationId xmlns:a16="http://schemas.microsoft.com/office/drawing/2014/main" id="{C6B93FFC-789B-428B-811F-7418ED3629DF}"/>
              </a:ext>
            </a:extLst>
          </p:cNvPr>
          <p:cNvCxnSpPr>
            <a:cxnSpLocks/>
          </p:cNvCxnSpPr>
          <p:nvPr/>
        </p:nvCxnSpPr>
        <p:spPr>
          <a:xfrm>
            <a:off x="-213451" y="6836075"/>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EAE296A-FE44-4DA9-BBF5-5ED25223CE19}"/>
              </a:ext>
            </a:extLst>
          </p:cNvPr>
          <p:cNvCxnSpPr>
            <a:cxnSpLocks/>
          </p:cNvCxnSpPr>
          <p:nvPr/>
        </p:nvCxnSpPr>
        <p:spPr>
          <a:xfrm flipH="1">
            <a:off x="12165785" y="381655"/>
            <a:ext cx="21925" cy="63093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Freeform: Shape 4">
            <a:extLst>
              <a:ext uri="{FF2B5EF4-FFF2-40B4-BE49-F238E27FC236}">
                <a16:creationId xmlns:a16="http://schemas.microsoft.com/office/drawing/2014/main" id="{7302C96F-29CF-5F2D-7E7F-24609A99AA96}"/>
              </a:ext>
            </a:extLst>
          </p:cNvPr>
          <p:cNvSpPr/>
          <p:nvPr/>
        </p:nvSpPr>
        <p:spPr>
          <a:xfrm>
            <a:off x="462872" y="1124775"/>
            <a:ext cx="10340966" cy="354694"/>
          </a:xfrm>
          <a:custGeom>
            <a:avLst/>
            <a:gdLst>
              <a:gd name="connsiteX0" fmla="*/ 0 w 6150275"/>
              <a:gd name="connsiteY0" fmla="*/ 58204 h 349216"/>
              <a:gd name="connsiteX1" fmla="*/ 58204 w 6150275"/>
              <a:gd name="connsiteY1" fmla="*/ 0 h 349216"/>
              <a:gd name="connsiteX2" fmla="*/ 6092071 w 6150275"/>
              <a:gd name="connsiteY2" fmla="*/ 0 h 349216"/>
              <a:gd name="connsiteX3" fmla="*/ 6150275 w 6150275"/>
              <a:gd name="connsiteY3" fmla="*/ 58204 h 349216"/>
              <a:gd name="connsiteX4" fmla="*/ 6150275 w 6150275"/>
              <a:gd name="connsiteY4" fmla="*/ 291012 h 349216"/>
              <a:gd name="connsiteX5" fmla="*/ 6092071 w 6150275"/>
              <a:gd name="connsiteY5" fmla="*/ 349216 h 349216"/>
              <a:gd name="connsiteX6" fmla="*/ 58204 w 6150275"/>
              <a:gd name="connsiteY6" fmla="*/ 349216 h 349216"/>
              <a:gd name="connsiteX7" fmla="*/ 0 w 6150275"/>
              <a:gd name="connsiteY7" fmla="*/ 291012 h 349216"/>
              <a:gd name="connsiteX8" fmla="*/ 0 w 6150275"/>
              <a:gd name="connsiteY8" fmla="*/ 58204 h 34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50275" h="349216">
                <a:moveTo>
                  <a:pt x="0" y="58204"/>
                </a:moveTo>
                <a:cubicBezTo>
                  <a:pt x="0" y="26059"/>
                  <a:pt x="26059" y="0"/>
                  <a:pt x="58204" y="0"/>
                </a:cubicBezTo>
                <a:lnTo>
                  <a:pt x="6092071" y="0"/>
                </a:lnTo>
                <a:cubicBezTo>
                  <a:pt x="6124216" y="0"/>
                  <a:pt x="6150275" y="26059"/>
                  <a:pt x="6150275" y="58204"/>
                </a:cubicBezTo>
                <a:lnTo>
                  <a:pt x="6150275" y="291012"/>
                </a:lnTo>
                <a:cubicBezTo>
                  <a:pt x="6150275" y="323157"/>
                  <a:pt x="6124216" y="349216"/>
                  <a:pt x="6092071" y="349216"/>
                </a:cubicBezTo>
                <a:lnTo>
                  <a:pt x="58204" y="349216"/>
                </a:lnTo>
                <a:cubicBezTo>
                  <a:pt x="26059" y="349216"/>
                  <a:pt x="0" y="323157"/>
                  <a:pt x="0" y="291012"/>
                </a:cubicBezTo>
                <a:lnTo>
                  <a:pt x="0" y="58204"/>
                </a:lnTo>
                <a:close/>
              </a:path>
            </a:pathLst>
          </a:cu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rgbClr r="0" g="0" b="0"/>
          </a:lnRef>
          <a:fillRef idx="1">
            <a:scrgbClr r="0" g="0" b="0"/>
          </a:fillRef>
          <a:effectRef idx="0">
            <a:scrgbClr r="0" g="0" b="0"/>
          </a:effectRef>
          <a:fontRef idx="minor">
            <a:schemeClr val="lt1"/>
          </a:fontRef>
        </p:style>
        <p:txBody>
          <a:bodyPr spcFirstLastPara="0" vert="horz" wrap="square" lIns="85627" tIns="85627" rIns="85627" bIns="85627" numCol="1" spcCol="1270" anchor="ctr" anchorCtr="0">
            <a:noAutofit/>
          </a:bodyPr>
          <a:lstStyle/>
          <a:p>
            <a:pPr marL="0" lvl="0" indent="0" algn="l" defTabSz="800100">
              <a:lnSpc>
                <a:spcPct val="90000"/>
              </a:lnSpc>
              <a:spcBef>
                <a:spcPct val="0"/>
              </a:spcBef>
              <a:spcAft>
                <a:spcPct val="35000"/>
              </a:spcAft>
              <a:buNone/>
            </a:pPr>
            <a:r>
              <a:rPr lang="en-US" sz="2800" b="1" kern="1200" cap="small" baseline="0" dirty="0">
                <a:solidFill>
                  <a:schemeClr val="bg1"/>
                </a:solidFill>
                <a:effectLst>
                  <a:outerShdw blurRad="38100" dist="38100" dir="2700000" algn="tl">
                    <a:srgbClr val="000000">
                      <a:alpha val="43137"/>
                    </a:srgbClr>
                  </a:outerShdw>
                </a:effectLst>
                <a:latin typeface="Gotham Medium" panose="02000604030000020004"/>
                <a:ea typeface="+mn-ea"/>
                <a:cs typeface="+mn-cs"/>
              </a:rPr>
              <a:t>Praise to the King!</a:t>
            </a:r>
          </a:p>
        </p:txBody>
      </p:sp>
      <p:sp>
        <p:nvSpPr>
          <p:cNvPr id="6" name="Freeform: Shape 5">
            <a:extLst>
              <a:ext uri="{FF2B5EF4-FFF2-40B4-BE49-F238E27FC236}">
                <a16:creationId xmlns:a16="http://schemas.microsoft.com/office/drawing/2014/main" id="{DCB7D2E4-2C46-7134-CA80-DD0113D4E0D9}"/>
              </a:ext>
            </a:extLst>
          </p:cNvPr>
          <p:cNvSpPr/>
          <p:nvPr/>
        </p:nvSpPr>
        <p:spPr>
          <a:xfrm>
            <a:off x="479124" y="1523851"/>
            <a:ext cx="10308463" cy="3434022"/>
          </a:xfrm>
          <a:custGeom>
            <a:avLst/>
            <a:gdLst>
              <a:gd name="connsiteX0" fmla="*/ 0 w 6150275"/>
              <a:gd name="connsiteY0" fmla="*/ 0 h 2318400"/>
              <a:gd name="connsiteX1" fmla="*/ 6150275 w 6150275"/>
              <a:gd name="connsiteY1" fmla="*/ 0 h 2318400"/>
              <a:gd name="connsiteX2" fmla="*/ 6150275 w 6150275"/>
              <a:gd name="connsiteY2" fmla="*/ 2318400 h 2318400"/>
              <a:gd name="connsiteX3" fmla="*/ 0 w 6150275"/>
              <a:gd name="connsiteY3" fmla="*/ 2318400 h 2318400"/>
              <a:gd name="connsiteX4" fmla="*/ 0 w 6150275"/>
              <a:gd name="connsiteY4" fmla="*/ 0 h 231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0275" h="2318400">
                <a:moveTo>
                  <a:pt x="0" y="0"/>
                </a:moveTo>
                <a:lnTo>
                  <a:pt x="6150275" y="0"/>
                </a:lnTo>
                <a:lnTo>
                  <a:pt x="6150275" y="2318400"/>
                </a:lnTo>
                <a:lnTo>
                  <a:pt x="0" y="2318400"/>
                </a:lnTo>
                <a:lnTo>
                  <a:pt x="0" y="0"/>
                </a:lnTo>
                <a:close/>
              </a:path>
            </a:pathLst>
          </a:custGeom>
          <a:solidFill>
            <a:schemeClr val="accent2">
              <a:alpha val="70000"/>
            </a:schemeClr>
          </a:solidFill>
          <a:ln w="57150">
            <a:solidFill>
              <a:schemeClr val="bg1"/>
            </a:solidFill>
          </a:ln>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5271" tIns="20320" rIns="113792" bIns="20320" numCol="1" spcCol="1270" anchor="t" anchorCtr="0">
            <a:noAutofit/>
          </a:bodyPr>
          <a:lstStyle/>
          <a:p>
            <a:pPr marL="0" lvl="1" algn="l" defTabSz="711200">
              <a:lnSpc>
                <a:spcPct val="90000"/>
              </a:lnSpc>
              <a:spcBef>
                <a:spcPct val="0"/>
              </a:spcBef>
              <a:spcAft>
                <a:spcPct val="20000"/>
              </a:spcAft>
            </a:pPr>
            <a:r>
              <a:rPr lang="en-US" sz="2400" b="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As we look to God as King, we recognize His powerful authority over all that He created. He is greater than any threat. Given the Lord’s majestic and holy reign, how should we join the psalmist in worship? We too express our wonder at what God has done simply because of who He is. We celebrate in song and in deed the rightness of being part of God’s kingdom. We express our submission to His authority by following His teaching and example, living according to His great love, especially as revealed in Jesus. We extol God’s power by relying on Him to provide for us and protect us, emboldened by His Spirit to serve others as He has served us. In this, we honor our King.</a:t>
            </a:r>
          </a:p>
        </p:txBody>
      </p:sp>
      <p:sp>
        <p:nvSpPr>
          <p:cNvPr id="17" name="Title 2">
            <a:extLst>
              <a:ext uri="{FF2B5EF4-FFF2-40B4-BE49-F238E27FC236}">
                <a16:creationId xmlns:a16="http://schemas.microsoft.com/office/drawing/2014/main" id="{56B02797-02F4-EBBE-C08E-25F98E176063}"/>
              </a:ext>
            </a:extLst>
          </p:cNvPr>
          <p:cNvSpPr txBox="1">
            <a:spLocks/>
          </p:cNvSpPr>
          <p:nvPr/>
        </p:nvSpPr>
        <p:spPr>
          <a:xfrm>
            <a:off x="9296400" y="76200"/>
            <a:ext cx="2787680" cy="514350"/>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Majestic</a:t>
            </a:r>
          </a:p>
        </p:txBody>
      </p:sp>
      <p:sp>
        <p:nvSpPr>
          <p:cNvPr id="19" name="Rectangle 18">
            <a:extLst>
              <a:ext uri="{FF2B5EF4-FFF2-40B4-BE49-F238E27FC236}">
                <a16:creationId xmlns:a16="http://schemas.microsoft.com/office/drawing/2014/main" id="{B8A630A8-E3A0-5BBC-F571-62B3347ABC70}"/>
              </a:ext>
            </a:extLst>
          </p:cNvPr>
          <p:cNvSpPr/>
          <p:nvPr/>
        </p:nvSpPr>
        <p:spPr>
          <a:xfrm>
            <a:off x="210867" y="85472"/>
            <a:ext cx="2227533" cy="495807"/>
          </a:xfrm>
          <a:prstGeom prst="rect">
            <a:avLst/>
          </a:prstGeom>
          <a:gradFill>
            <a:gsLst>
              <a:gs pos="0">
                <a:srgbClr val="002060"/>
              </a:gs>
              <a:gs pos="39000">
                <a:srgbClr val="002060">
                  <a:alpha val="50000"/>
                </a:srgbClr>
              </a:gs>
              <a:gs pos="69000">
                <a:srgbClr val="002060">
                  <a:alpha val="50000"/>
                </a:srgbClr>
              </a:gs>
              <a:gs pos="100000">
                <a:srgbClr val="002060"/>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pic>
        <p:nvPicPr>
          <p:cNvPr id="11" name="Picture 10" descr="Blue, btn, goto, last, forward, end, media icon - Download on Iconfinder">
            <a:hlinkClick r:id="rId4" action="ppaction://hlinksldjump"/>
            <a:extLst>
              <a:ext uri="{FF2B5EF4-FFF2-40B4-BE49-F238E27FC236}">
                <a16:creationId xmlns:a16="http://schemas.microsoft.com/office/drawing/2014/main" id="{04632B34-20BC-B8DC-E60C-27C06A0552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2409713" y="6021507"/>
            <a:ext cx="740073" cy="614364"/>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797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22A73CF-C42A-5B9C-FB11-17CACBD8A540}"/>
              </a:ext>
            </a:extLst>
          </p:cNvPr>
          <p:cNvSpPr/>
          <p:nvPr/>
        </p:nvSpPr>
        <p:spPr>
          <a:xfrm>
            <a:off x="26215" y="495931"/>
            <a:ext cx="12156263" cy="6328328"/>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ln>
            <a:no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334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grpSp>
        <p:nvGrpSpPr>
          <p:cNvPr id="3" name="Group 2">
            <a:extLst>
              <a:ext uri="{FF2B5EF4-FFF2-40B4-BE49-F238E27FC236}">
                <a16:creationId xmlns:a16="http://schemas.microsoft.com/office/drawing/2014/main" id="{8DA3347D-1027-4888-976C-27F850ED8EBA}"/>
              </a:ext>
            </a:extLst>
          </p:cNvPr>
          <p:cNvGrpSpPr/>
          <p:nvPr/>
        </p:nvGrpSpPr>
        <p:grpSpPr>
          <a:xfrm>
            <a:off x="510619" y="1004629"/>
            <a:ext cx="11306244" cy="5319971"/>
            <a:chOff x="668879" y="570871"/>
            <a:chExt cx="13122533" cy="4552832"/>
          </a:xfrm>
        </p:grpSpPr>
        <p:sp>
          <p:nvSpPr>
            <p:cNvPr id="2" name="Rectangle 1">
              <a:extLst>
                <a:ext uri="{FF2B5EF4-FFF2-40B4-BE49-F238E27FC236}">
                  <a16:creationId xmlns:a16="http://schemas.microsoft.com/office/drawing/2014/main" id="{92F0EE5A-51D7-4EFF-8442-2E471847781F}"/>
                </a:ext>
              </a:extLst>
            </p:cNvPr>
            <p:cNvSpPr/>
            <p:nvPr/>
          </p:nvSpPr>
          <p:spPr>
            <a:xfrm>
              <a:off x="668879" y="570871"/>
              <a:ext cx="9881891" cy="4552832"/>
            </a:xfrm>
            <a:prstGeom prst="rect">
              <a:avLst/>
            </a:prstGeom>
            <a:solidFill>
              <a:schemeClr val="accent5">
                <a:lumMod val="60000"/>
                <a:lumOff val="40000"/>
                <a:alpha val="40000"/>
              </a:schemeClr>
            </a:solid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EB04FB71-EF65-DF38-D671-CBC7ED80E6B5}"/>
                </a:ext>
              </a:extLst>
            </p:cNvPr>
            <p:cNvGrpSpPr/>
            <p:nvPr/>
          </p:nvGrpSpPr>
          <p:grpSpPr>
            <a:xfrm>
              <a:off x="945036" y="3335195"/>
              <a:ext cx="9605734" cy="1561297"/>
              <a:chOff x="795803" y="3684320"/>
              <a:chExt cx="10972800" cy="1570438"/>
            </a:xfrm>
            <a:noFill/>
          </p:grpSpPr>
          <p:sp>
            <p:nvSpPr>
              <p:cNvPr id="16" name="Rectangle 15">
                <a:extLst>
                  <a:ext uri="{FF2B5EF4-FFF2-40B4-BE49-F238E27FC236}">
                    <a16:creationId xmlns:a16="http://schemas.microsoft.com/office/drawing/2014/main" id="{F458977A-D61D-4781-A330-C460143E239E}"/>
                  </a:ext>
                </a:extLst>
              </p:cNvPr>
              <p:cNvSpPr/>
              <p:nvPr/>
            </p:nvSpPr>
            <p:spPr>
              <a:xfrm>
                <a:off x="795803" y="4189739"/>
                <a:ext cx="10972800" cy="1065019"/>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ancient world, kings were expected to be just and to create laws that would protect the people. Now, take those expectations and apply them to God. Does He check all those boxes? God our king cares for us. Through Him, we find provisions in every way. </a:t>
                </a:r>
              </a:p>
            </p:txBody>
          </p:sp>
          <p:sp>
            <p:nvSpPr>
              <p:cNvPr id="17" name="Rectangle 16">
                <a:extLst>
                  <a:ext uri="{FF2B5EF4-FFF2-40B4-BE49-F238E27FC236}">
                    <a16:creationId xmlns:a16="http://schemas.microsoft.com/office/drawing/2014/main" id="{FA587F66-BEFF-4D6C-AEF0-FA091908B866}"/>
                  </a:ext>
                </a:extLst>
              </p:cNvPr>
              <p:cNvSpPr/>
              <p:nvPr/>
            </p:nvSpPr>
            <p:spPr>
              <a:xfrm>
                <a:off x="795803" y="3684320"/>
                <a:ext cx="10972800" cy="380984"/>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King Who Provides in Every Way</a:t>
                </a:r>
              </a:p>
            </p:txBody>
          </p:sp>
        </p:grpSp>
        <p:sp>
          <p:nvSpPr>
            <p:cNvPr id="11" name="Rectangle 10">
              <a:extLst>
                <a:ext uri="{FF2B5EF4-FFF2-40B4-BE49-F238E27FC236}">
                  <a16:creationId xmlns:a16="http://schemas.microsoft.com/office/drawing/2014/main" id="{F099FE17-7908-4AD1-B569-6C1C8B4F1F02}"/>
                </a:ext>
              </a:extLst>
            </p:cNvPr>
            <p:cNvSpPr/>
            <p:nvPr/>
          </p:nvSpPr>
          <p:spPr>
            <a:xfrm>
              <a:off x="848081" y="1348227"/>
              <a:ext cx="9221997" cy="173404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000" b="1" i="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Reflect on the kingly attributes of God. Recognize that He embodies all the qualities of a good, just, and protective king. Understanding this truth reassures Christians that God is sovereign over all His creation, including us. As citizens of His eternal kingdom, believers need not worry when troubles arise. Instead, they can trust their heavenly King to provide solutions to any challenges they encounter.</a:t>
              </a:r>
            </a:p>
          </p:txBody>
        </p:sp>
        <p:grpSp>
          <p:nvGrpSpPr>
            <p:cNvPr id="8" name="Group 7">
              <a:extLst>
                <a:ext uri="{FF2B5EF4-FFF2-40B4-BE49-F238E27FC236}">
                  <a16:creationId xmlns:a16="http://schemas.microsoft.com/office/drawing/2014/main" id="{6891C69E-3780-1E09-6212-FEC324F2AFD9}"/>
                </a:ext>
              </a:extLst>
            </p:cNvPr>
            <p:cNvGrpSpPr/>
            <p:nvPr/>
          </p:nvGrpSpPr>
          <p:grpSpPr>
            <a:xfrm>
              <a:off x="848082" y="687662"/>
              <a:ext cx="12943330" cy="899306"/>
              <a:chOff x="848082" y="740846"/>
              <a:chExt cx="12943330" cy="899306"/>
            </a:xfrm>
            <a:noFill/>
          </p:grpSpPr>
          <p:sp>
            <p:nvSpPr>
              <p:cNvPr id="15" name="Rectangle: Rounded Corners 6">
                <a:extLst>
                  <a:ext uri="{FF2B5EF4-FFF2-40B4-BE49-F238E27FC236}">
                    <a16:creationId xmlns:a16="http://schemas.microsoft.com/office/drawing/2014/main" id="{19D84E3C-EC1C-40A8-9BE4-CB83B851C0AC}"/>
                  </a:ext>
                </a:extLst>
              </p:cNvPr>
              <p:cNvSpPr txBox="1"/>
              <p:nvPr/>
            </p:nvSpPr>
            <p:spPr>
              <a:xfrm>
                <a:off x="848082" y="740846"/>
                <a:ext cx="10972800" cy="899306"/>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p>
              <a:p>
                <a:pPr defTabSz="562550">
                  <a:lnSpc>
                    <a:spcPct val="90000"/>
                  </a:lnSpc>
                  <a:spcBef>
                    <a:spcPct val="0"/>
                  </a:spcBef>
                  <a:spcAft>
                    <a:spcPct val="35000"/>
                  </a:spcAft>
                </a:pPr>
                <a:endParaRPr lang="en-US" sz="28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TextBox 5">
                <a:extLst>
                  <a:ext uri="{FF2B5EF4-FFF2-40B4-BE49-F238E27FC236}">
                    <a16:creationId xmlns:a16="http://schemas.microsoft.com/office/drawing/2014/main" id="{246C3F00-9A9C-E075-EC83-77366E511947}"/>
                  </a:ext>
                </a:extLst>
              </p:cNvPr>
              <p:cNvSpPr txBox="1"/>
              <p:nvPr/>
            </p:nvSpPr>
            <p:spPr>
              <a:xfrm>
                <a:off x="3260112" y="1006318"/>
                <a:ext cx="10531300" cy="395093"/>
              </a:xfrm>
              <a:prstGeom prst="rect">
                <a:avLst/>
              </a:prstGeom>
              <a:grpFill/>
            </p:spPr>
            <p:txBody>
              <a:bodyPr wrap="square">
                <a:spAutoFit/>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rPr>
                  <a:t>Let God reign as king in your life. </a:t>
                </a:r>
              </a:p>
            </p:txBody>
          </p:sp>
        </p:grpSp>
      </p:gr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D0281AD6-9563-32A7-79B2-282CB3DD8919}"/>
              </a:ext>
            </a:extLst>
          </p:cNvPr>
          <p:cNvSpPr/>
          <p:nvPr/>
        </p:nvSpPr>
        <p:spPr>
          <a:xfrm>
            <a:off x="26215" y="1"/>
            <a:ext cx="12083809" cy="6824258"/>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3F08298-F5E3-4123-BDAC-1FA06E9A9854}"/>
              </a:ext>
            </a:extLst>
          </p:cNvPr>
          <p:cNvSpPr txBox="1"/>
          <p:nvPr/>
        </p:nvSpPr>
        <p:spPr>
          <a:xfrm>
            <a:off x="967154" y="338390"/>
            <a:ext cx="1723270" cy="769441"/>
          </a:xfrm>
          <a:prstGeom prst="rect">
            <a:avLst/>
          </a:prstGeom>
          <a:noFill/>
        </p:spPr>
        <p:txBody>
          <a:bodyPr wrap="square">
            <a:spAutoFit/>
          </a:bodyPr>
          <a:lstStyle/>
          <a:p>
            <a:pPr algn="ctr">
              <a:buFont typeface="Arial" pitchFamily="34" charset="0"/>
              <a:buNone/>
            </a:pPr>
            <a:r>
              <a:rPr lang="en-US" sz="4400" i="1" cap="small"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sp>
        <p:nvSpPr>
          <p:cNvPr id="13" name="TextBox 12">
            <a:extLst>
              <a:ext uri="{FF2B5EF4-FFF2-40B4-BE49-F238E27FC236}">
                <a16:creationId xmlns:a16="http://schemas.microsoft.com/office/drawing/2014/main" id="{35E8E97F-A476-49F2-8E6F-7542AE0247B2}"/>
              </a:ext>
            </a:extLst>
          </p:cNvPr>
          <p:cNvSpPr txBox="1"/>
          <p:nvPr/>
        </p:nvSpPr>
        <p:spPr>
          <a:xfrm>
            <a:off x="967154" y="1195754"/>
            <a:ext cx="7791907" cy="3293209"/>
          </a:xfrm>
          <a:prstGeom prst="rect">
            <a:avLst/>
          </a:prstGeom>
          <a:solidFill>
            <a:schemeClr val="accent5">
              <a:lumMod val="40000"/>
              <a:lumOff val="6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grpSp>
        <p:nvGrpSpPr>
          <p:cNvPr id="2" name="Group 1">
            <a:extLst>
              <a:ext uri="{FF2B5EF4-FFF2-40B4-BE49-F238E27FC236}">
                <a16:creationId xmlns:a16="http://schemas.microsoft.com/office/drawing/2014/main" id="{4CE4DA9E-38FE-41D7-A06A-A87164664D1E}"/>
              </a:ext>
            </a:extLst>
          </p:cNvPr>
          <p:cNvGrpSpPr/>
          <p:nvPr/>
        </p:nvGrpSpPr>
        <p:grpSpPr>
          <a:xfrm>
            <a:off x="8305800" y="5764717"/>
            <a:ext cx="3827657" cy="909420"/>
            <a:chOff x="1449360" y="8523847"/>
            <a:chExt cx="8020643" cy="915004"/>
          </a:xfrm>
        </p:grpSpPr>
        <p:grpSp>
          <p:nvGrpSpPr>
            <p:cNvPr id="3" name="Group 2">
              <a:extLst>
                <a:ext uri="{FF2B5EF4-FFF2-40B4-BE49-F238E27FC236}">
                  <a16:creationId xmlns:a16="http://schemas.microsoft.com/office/drawing/2014/main" id="{9FBEA479-D973-4A9E-BF81-8FCEA5E1FF38}"/>
                </a:ext>
              </a:extLst>
            </p:cNvPr>
            <p:cNvGrpSpPr/>
            <p:nvPr/>
          </p:nvGrpSpPr>
          <p:grpSpPr>
            <a:xfrm>
              <a:off x="2399144" y="8523847"/>
              <a:ext cx="6121074" cy="457200"/>
              <a:chOff x="3142974" y="6271325"/>
              <a:chExt cx="6718852" cy="1014475"/>
            </a:xfrm>
          </p:grpSpPr>
          <p:sp>
            <p:nvSpPr>
              <p:cNvPr id="5" name="Rectangle: Rounded Corners 4">
                <a:extLst>
                  <a:ext uri="{FF2B5EF4-FFF2-40B4-BE49-F238E27FC236}">
                    <a16:creationId xmlns:a16="http://schemas.microsoft.com/office/drawing/2014/main" id="{CC85257D-249F-455F-88F6-560B1F5B14BD}"/>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6" name="Group 5">
                <a:extLst>
                  <a:ext uri="{FF2B5EF4-FFF2-40B4-BE49-F238E27FC236}">
                    <a16:creationId xmlns:a16="http://schemas.microsoft.com/office/drawing/2014/main" id="{8D9B3BED-9745-4D34-896B-DC5A7C99170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7" name="Picture 6" descr="A picture containing drawing, room&#10;&#10;Description automatically generated">
                  <a:extLst>
                    <a:ext uri="{FF2B5EF4-FFF2-40B4-BE49-F238E27FC236}">
                      <a16:creationId xmlns:a16="http://schemas.microsoft.com/office/drawing/2014/main" id="{58590C6E-C5B2-4ECC-BBC8-B9CCB6F2675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8" name="Picture 7" descr="A close up of a logo&#10;&#10;Description automatically generated">
                  <a:extLst>
                    <a:ext uri="{FF2B5EF4-FFF2-40B4-BE49-F238E27FC236}">
                      <a16:creationId xmlns:a16="http://schemas.microsoft.com/office/drawing/2014/main" id="{DB176AF0-D3EE-4613-99AD-38FF0A781821}"/>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9" name="Picture 8">
                  <a:extLst>
                    <a:ext uri="{FF2B5EF4-FFF2-40B4-BE49-F238E27FC236}">
                      <a16:creationId xmlns:a16="http://schemas.microsoft.com/office/drawing/2014/main" id="{76459295-AC0A-49A4-A420-836B7B67E22E}"/>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 name="Rectangle 3">
              <a:extLst>
                <a:ext uri="{FF2B5EF4-FFF2-40B4-BE49-F238E27FC236}">
                  <a16:creationId xmlns:a16="http://schemas.microsoft.com/office/drawing/2014/main" id="{7DA1A466-C385-490A-8C94-B1760207B4CE}"/>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-2024 - 2025 quarter with permission,  © David C Cook, https://davidccook.org. May not be further reproduced. All rights reserved.</a:t>
              </a:r>
            </a:p>
          </p:txBody>
        </p:sp>
      </p:grpSp>
    </p:spTree>
    <p:extLst>
      <p:ext uri="{BB962C8B-B14F-4D97-AF65-F5344CB8AC3E}">
        <p14:creationId xmlns:p14="http://schemas.microsoft.com/office/powerpoint/2010/main" val="3868284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3AD8BD7-F484-4BDA-B563-3B8F80ACD9F3}"/>
              </a:ext>
            </a:extLst>
          </p:cNvPr>
          <p:cNvGrpSpPr/>
          <p:nvPr/>
        </p:nvGrpSpPr>
        <p:grpSpPr>
          <a:xfrm>
            <a:off x="380997" y="304800"/>
            <a:ext cx="9877427" cy="4123240"/>
            <a:chOff x="707529" y="533400"/>
            <a:chExt cx="5130624" cy="4294904"/>
          </a:xfrm>
        </p:grpSpPr>
        <p:sp>
          <p:nvSpPr>
            <p:cNvPr id="7" name="TextBox 6">
              <a:extLst>
                <a:ext uri="{FF2B5EF4-FFF2-40B4-BE49-F238E27FC236}">
                  <a16:creationId xmlns:a16="http://schemas.microsoft.com/office/drawing/2014/main" id="{9C55079D-4BA2-40CE-9A65-B2B4DAF5DBC6}"/>
                </a:ext>
              </a:extLst>
            </p:cNvPr>
            <p:cNvSpPr txBox="1"/>
            <p:nvPr/>
          </p:nvSpPr>
          <p:spPr>
            <a:xfrm>
              <a:off x="707529" y="533400"/>
              <a:ext cx="2068024" cy="882893"/>
            </a:xfrm>
            <a:prstGeom prst="rect">
              <a:avLst/>
            </a:prstGeom>
            <a:noFill/>
          </p:spPr>
          <p:txBody>
            <a:bodyPr wrap="square">
              <a:spAutoFit/>
            </a:bodyPr>
            <a:lstStyle/>
            <a:p>
              <a:pPr marL="0" lvl="2">
                <a:lnSpc>
                  <a:spcPct val="107000"/>
                </a:lnSpc>
              </a:pPr>
              <a:r>
                <a:rPr lang="en-US" sz="4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42D81312-EC24-4AE0-B13D-2FAB2FD9637B}"/>
                </a:ext>
              </a:extLst>
            </p:cNvPr>
            <p:cNvSpPr/>
            <p:nvPr/>
          </p:nvSpPr>
          <p:spPr>
            <a:xfrm>
              <a:off x="761953" y="1420463"/>
              <a:ext cx="5076200" cy="3407841"/>
            </a:xfrm>
            <a:prstGeom prst="rect">
              <a:avLst/>
            </a:prstGeom>
            <a:solidFill>
              <a:schemeClr val="accent1">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2800" b="1"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 Lord Almighty, You are majestic in strength and holiness. We are greatly blessed because of Your care for us and Your creation. We put our trust in You because Your reign is sure, and Your words are true. As we are reminded of Your inestimable majesty, we ask You to strengthen and guide us to live under Your reign so all may know You are the world’s true king. In Jesus’ name we pray. Amen. </a:t>
              </a:r>
              <a:endParaRPr lang="en-US" sz="60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304800" y="1524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304800" y="304800"/>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1" y="5029200"/>
            <a:ext cx="12153322" cy="1106333"/>
          </a:xfrm>
          <a:prstGeom prst="rect">
            <a:avLst/>
          </a:prstGeom>
          <a:gradFill flip="none" rotWithShape="1">
            <a:gsLst>
              <a:gs pos="5000">
                <a:schemeClr val="accent1">
                  <a:lumMod val="45000"/>
                  <a:lumOff val="55000"/>
                </a:schemeClr>
              </a:gs>
              <a:gs pos="23000">
                <a:srgbClr val="002060">
                  <a:alpha val="46000"/>
                </a:srgbClr>
              </a:gs>
              <a:gs pos="47000">
                <a:srgbClr val="002060"/>
              </a:gs>
              <a:gs pos="83212">
                <a:srgbClr val="002060"/>
              </a:gs>
              <a:gs pos="100000">
                <a:schemeClr val="accent1">
                  <a:lumMod val="45000"/>
                  <a:lumOff val="55000"/>
                </a:schemeClr>
              </a:gs>
            </a:gsLst>
            <a:path path="rect">
              <a:fillToRect l="100000" t="100000"/>
            </a:path>
            <a:tileRect r="-100000" b="-100000"/>
          </a:gra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1371600" lvl="4"/>
            <a:r>
              <a:rPr lang="en-US" sz="32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Thought to Remember</a:t>
            </a:r>
          </a:p>
          <a:p>
            <a:pPr marL="3200400" lvl="8"/>
            <a:r>
              <a:rPr lang="en-US" sz="32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Lord reigns!- </a:t>
            </a:r>
            <a:endParaRPr lang="en-US" sz="3200" b="1" i="1" u="sng"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0" name="Line 10">
            <a:extLst>
              <a:ext uri="{FF2B5EF4-FFF2-40B4-BE49-F238E27FC236}">
                <a16:creationId xmlns:a16="http://schemas.microsoft.com/office/drawing/2014/main" id="{F45D9594-EC48-494D-93EA-6959D7756831}"/>
              </a:ext>
            </a:extLst>
          </p:cNvPr>
          <p:cNvSpPr>
            <a:spLocks noChangeShapeType="1"/>
          </p:cNvSpPr>
          <p:nvPr/>
        </p:nvSpPr>
        <p:spPr bwMode="auto">
          <a:xfrm flipV="1">
            <a:off x="-433137" y="50292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CF719D2-34F5-A1EF-4ED4-497E981FBCC0}"/>
              </a:ext>
            </a:extLst>
          </p:cNvPr>
          <p:cNvSpPr/>
          <p:nvPr/>
        </p:nvSpPr>
        <p:spPr>
          <a:xfrm>
            <a:off x="26215" y="841357"/>
            <a:ext cx="12083809" cy="5982901"/>
          </a:xfrm>
          <a:prstGeom prst="roundRect">
            <a:avLst>
              <a:gd name="adj" fmla="val 4192"/>
            </a:avLst>
          </a:prstGeom>
          <a:blipFill>
            <a:blip r:embed="rId3">
              <a:alphaModFix amt="85000"/>
              <a:duotone>
                <a:schemeClr val="accent1">
                  <a:shade val="45000"/>
                  <a:satMod val="135000"/>
                </a:schemeClr>
                <a:prstClr val="white"/>
              </a:duotone>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815E7F2-3E69-4096-ADEB-0A3EDF7CAF0F}"/>
              </a:ext>
            </a:extLst>
          </p:cNvPr>
          <p:cNvSpPr/>
          <p:nvPr/>
        </p:nvSpPr>
        <p:spPr>
          <a:xfrm>
            <a:off x="228600" y="1436077"/>
            <a:ext cx="11734800" cy="3999138"/>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4. How is the Lord described in these verses?</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5. What do these verses say about the rule of God?</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500449" y="1926235"/>
            <a:ext cx="11373068" cy="1172915"/>
          </a:xfrm>
          <a:prstGeom prst="rect">
            <a:avLst/>
          </a:prstGeom>
          <a:solidFill>
            <a:schemeClr val="accent2"/>
          </a:solidFill>
          <a:ln w="381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The Lord is described as a king and ruler. The writer says He is “robed in majesty and armed with strength” (v. 1). He is eternal, He has no beginning and no end. He is “armed with strength” and powerful.</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20" y="804794"/>
            <a:ext cx="1993023" cy="37111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ROBED IN MAJESTY</a:t>
            </a:r>
          </a:p>
        </p:txBody>
      </p:sp>
      <p:sp>
        <p:nvSpPr>
          <p:cNvPr id="18" name="Rectangle 17">
            <a:extLst>
              <a:ext uri="{FF2B5EF4-FFF2-40B4-BE49-F238E27FC236}">
                <a16:creationId xmlns:a16="http://schemas.microsoft.com/office/drawing/2014/main" id="{92C113D8-F8EF-4DFE-9BE5-E5F0D1E72215}"/>
              </a:ext>
            </a:extLst>
          </p:cNvPr>
          <p:cNvSpPr/>
          <p:nvPr/>
        </p:nvSpPr>
        <p:spPr>
          <a:xfrm>
            <a:off x="500449" y="3865390"/>
            <a:ext cx="11375865" cy="1172915"/>
          </a:xfrm>
          <a:prstGeom prst="rect">
            <a:avLst/>
          </a:prstGeom>
          <a:solidFill>
            <a:schemeClr val="accent2"/>
          </a:solidFill>
          <a:ln w="381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God’s rule is firmly established and rooted in history (v. 2). He is eternal, and His throne was “established long ago” (v. 2). These verses suggest a timelessness to God’s reign, demonstrating that God has been and will continue to be in authority.</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FFF645F-3BB0-C1C9-F758-57AEE933F498}"/>
              </a:ext>
            </a:extLst>
          </p:cNvPr>
          <p:cNvSpPr/>
          <p:nvPr/>
        </p:nvSpPr>
        <p:spPr>
          <a:xfrm>
            <a:off x="26215" y="841357"/>
            <a:ext cx="12083809" cy="5982901"/>
          </a:xfrm>
          <a:prstGeom prst="roundRect">
            <a:avLst>
              <a:gd name="adj" fmla="val 4192"/>
            </a:avLst>
          </a:prstGeom>
          <a:blipFill>
            <a:blip r:embed="rId3">
              <a:alphaModFix amt="85000"/>
              <a:grayscl/>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815E7F2-3E69-4096-ADEB-0A3EDF7CAF0F}"/>
              </a:ext>
            </a:extLst>
          </p:cNvPr>
          <p:cNvSpPr/>
          <p:nvPr/>
        </p:nvSpPr>
        <p:spPr>
          <a:xfrm>
            <a:off x="228600" y="1436077"/>
            <a:ext cx="11734800" cy="3208794"/>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6. What did the seas represent for ancient Near Eastern peoples?</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7. What do these verses say about God’s power and authority?</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500448" y="1926235"/>
            <a:ext cx="11375136" cy="1172915"/>
          </a:xfrm>
          <a:prstGeom prst="rect">
            <a:avLst/>
          </a:prstGeom>
          <a:solidFill>
            <a:schemeClr val="accent2"/>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The seas represented the threats of flood and storm that were devastating to ancient peoples.  The seas were also symbols of cosmic chaos and disorder, which God brought to heel in creation.</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20" y="804794"/>
            <a:ext cx="2784021" cy="37111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LORD OVER ALL CREATION</a:t>
            </a:r>
          </a:p>
        </p:txBody>
      </p:sp>
      <p:sp>
        <p:nvSpPr>
          <p:cNvPr id="18" name="Rectangle 17">
            <a:extLst>
              <a:ext uri="{FF2B5EF4-FFF2-40B4-BE49-F238E27FC236}">
                <a16:creationId xmlns:a16="http://schemas.microsoft.com/office/drawing/2014/main" id="{92C113D8-F8EF-4DFE-9BE5-E5F0D1E72215}"/>
              </a:ext>
            </a:extLst>
          </p:cNvPr>
          <p:cNvSpPr/>
          <p:nvPr/>
        </p:nvSpPr>
        <p:spPr>
          <a:xfrm>
            <a:off x="497966" y="3925626"/>
            <a:ext cx="11375136" cy="1542247"/>
          </a:xfrm>
          <a:prstGeom prst="rect">
            <a:avLst/>
          </a:prstGeom>
          <a:solidFill>
            <a:schemeClr val="accent2"/>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God is described as “mightier” than the power of the waters of chaos. These verses also describe God as “on high” (v. 4). Here the Lord is pictured as ruling over creation, and His power is greater than that even of the forces of chaos. </a:t>
            </a:r>
          </a:p>
          <a:p>
            <a:r>
              <a:rPr lang="en-US" sz="2400" b="1" dirty="0">
                <a:solidFill>
                  <a:srgbClr val="002060"/>
                </a:solidFill>
                <a:effectLst>
                  <a:outerShdw blurRad="38100" dist="38100" dir="2700000" algn="tl">
                    <a:srgbClr val="000000">
                      <a:alpha val="43137"/>
                    </a:srgbClr>
                  </a:outerShdw>
                </a:effectLst>
                <a:latin typeface="Gotham Medium" panose="02000604030000020004"/>
              </a:rPr>
              <a:t>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213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3675C83-92D6-9BE0-5ABF-AF87494B5FC0}"/>
              </a:ext>
            </a:extLst>
          </p:cNvPr>
          <p:cNvSpPr/>
          <p:nvPr/>
        </p:nvSpPr>
        <p:spPr>
          <a:xfrm>
            <a:off x="26215" y="841357"/>
            <a:ext cx="12083809" cy="5982901"/>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815E7F2-3E69-4096-ADEB-0A3EDF7CAF0F}"/>
              </a:ext>
            </a:extLst>
          </p:cNvPr>
          <p:cNvSpPr/>
          <p:nvPr/>
        </p:nvSpPr>
        <p:spPr>
          <a:xfrm>
            <a:off x="228600" y="1436077"/>
            <a:ext cx="11734800" cy="3801520"/>
          </a:xfrm>
          <a:prstGeom prst="rect">
            <a:avLst/>
          </a:prstGeom>
          <a:noFill/>
        </p:spPr>
        <p:txBody>
          <a:bodyPr wrap="square" lIns="64291" tIns="32146" rIns="64291" bIns="32146">
            <a:spAutoFit/>
          </a:bodyPr>
          <a:lstStyle/>
          <a:p>
            <a:pPr>
              <a:lnSpc>
                <a:spcPct val="107000"/>
              </a:lnSpc>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8. What is described as standing firm in these verses? Where has the word “firm” been used before?</a:t>
            </a: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a:lnSpc>
                <a:spcPct val="107000"/>
              </a:lnSpc>
            </a:pPr>
            <a:endParaRPr lang="en-US"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9. What does this verse say about the house of God?</a:t>
            </a:r>
          </a:p>
          <a:p>
            <a:pPr marL="0" marR="0">
              <a:lnSpc>
                <a:spcPct val="107000"/>
              </a:lnSpc>
              <a:spcBef>
                <a:spcPts val="0"/>
              </a:spcBef>
              <a:spcAft>
                <a:spcPts val="0"/>
              </a:spcAft>
            </a:pPr>
            <a:r>
              <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rPr>
              <a:t> </a:t>
            </a: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highlight>
                <a:srgbClr val="000080"/>
              </a:highlight>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493284" y="2264460"/>
            <a:ext cx="11375136" cy="1542247"/>
          </a:xfrm>
          <a:prstGeom prst="rect">
            <a:avLst/>
          </a:prstGeom>
          <a:solidFill>
            <a:schemeClr val="accent2"/>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God’s “statutes” or decrees are described here as standing firm (v. 5).  Verse one also uses the word “firm” to describe the world. Similarly, God’s throne is described as “established” in verse two. The repetition throughout this psalm emphasizes that God’s reign is “firm” and eternal.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8752114" y="804794"/>
            <a:ext cx="3207627" cy="37111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defTabSz="914400" rtl="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Calibri" panose="020F0502020204030204" pitchFamily="34" charset="0"/>
                <a:cs typeface="Calibri" panose="020F0502020204030204" pitchFamily="34" charset="0"/>
              </a:rPr>
              <a:t>TEACHINGS THAT STAND FIRM</a:t>
            </a:r>
          </a:p>
        </p:txBody>
      </p:sp>
      <p:sp>
        <p:nvSpPr>
          <p:cNvPr id="18" name="Rectangle 17">
            <a:extLst>
              <a:ext uri="{FF2B5EF4-FFF2-40B4-BE49-F238E27FC236}">
                <a16:creationId xmlns:a16="http://schemas.microsoft.com/office/drawing/2014/main" id="{92C113D8-F8EF-4DFE-9BE5-E5F0D1E72215}"/>
              </a:ext>
            </a:extLst>
          </p:cNvPr>
          <p:cNvSpPr/>
          <p:nvPr/>
        </p:nvSpPr>
        <p:spPr>
          <a:xfrm>
            <a:off x="490802" y="4470774"/>
            <a:ext cx="11375136" cy="1172915"/>
          </a:xfrm>
          <a:prstGeom prst="rect">
            <a:avLst/>
          </a:prstGeom>
          <a:solidFill>
            <a:schemeClr val="accent2"/>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“Holiness adorns your house” (v. 5). In other words, God’s house—His temple— is described as holy and set apart. It is also described as enduring, and the testimony of His Word is secure.</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Majestic</a:t>
            </a: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effectLst>
                  <a:outerShdw blurRad="38100" dist="38100" dir="2700000" algn="tl">
                    <a:srgbClr val="000000">
                      <a:alpha val="43137"/>
                    </a:srgbClr>
                  </a:outerShdw>
                </a:effectLst>
                <a:latin typeface="Gotham Medium" panose="02000604030000020004"/>
              </a:rPr>
              <a:t>QUESTION &amp; ANSWER</a:t>
            </a:r>
          </a:p>
        </p:txBody>
      </p:sp>
      <p:cxnSp>
        <p:nvCxnSpPr>
          <p:cNvPr id="12" name="Straight Connector 11">
            <a:extLst>
              <a:ext uri="{FF2B5EF4-FFF2-40B4-BE49-F238E27FC236}">
                <a16:creationId xmlns:a16="http://schemas.microsoft.com/office/drawing/2014/main" id="{8E9F9F0F-B5F9-4C2B-BB31-33894EB19953}"/>
              </a:ext>
            </a:extLst>
          </p:cNvPr>
          <p:cNvCxnSpPr>
            <a:cxnSpLocks/>
          </p:cNvCxnSpPr>
          <p:nvPr/>
        </p:nvCxnSpPr>
        <p:spPr>
          <a:xfrm>
            <a:off x="-304800" y="609600"/>
            <a:ext cx="1280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380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8F85E9F5-C8AE-E931-F5F2-5800B1EF1444}"/>
              </a:ext>
            </a:extLst>
          </p:cNvPr>
          <p:cNvSpPr/>
          <p:nvPr/>
        </p:nvSpPr>
        <p:spPr>
          <a:xfrm>
            <a:off x="26215" y="-126999"/>
            <a:ext cx="12083809" cy="6951258"/>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3F08298-F5E3-4123-BDAC-1FA06E9A9854}"/>
              </a:ext>
            </a:extLst>
          </p:cNvPr>
          <p:cNvSpPr txBox="1"/>
          <p:nvPr/>
        </p:nvSpPr>
        <p:spPr>
          <a:xfrm>
            <a:off x="967154" y="338390"/>
            <a:ext cx="1723270" cy="769441"/>
          </a:xfrm>
          <a:prstGeom prst="rect">
            <a:avLst/>
          </a:prstGeom>
          <a:noFill/>
        </p:spPr>
        <p:txBody>
          <a:bodyPr wrap="square">
            <a:spAutoFit/>
          </a:bodyPr>
          <a:lstStyle/>
          <a:p>
            <a:pPr algn="ctr">
              <a:buFont typeface="Arial" pitchFamily="34" charset="0"/>
              <a:buNone/>
            </a:pPr>
            <a:r>
              <a:rPr lang="en-US" sz="4400" i="1" cap="small" dirty="0">
                <a:solidFill>
                  <a:schemeClr val="bg1"/>
                </a:solidFill>
                <a:effectLst>
                  <a:outerShdw blurRad="38100" dist="38100" dir="2700000" algn="tl">
                    <a:srgbClr val="000000">
                      <a:alpha val="43137"/>
                    </a:srgbClr>
                  </a:outerShdw>
                </a:effectLst>
                <a:latin typeface="Arial Black" panose="020B0A04020102020204" pitchFamily="34" charset="0"/>
              </a:rPr>
              <a:t>End</a:t>
            </a:r>
          </a:p>
        </p:txBody>
      </p:sp>
      <p:grpSp>
        <p:nvGrpSpPr>
          <p:cNvPr id="2" name="Group 1">
            <a:extLst>
              <a:ext uri="{FF2B5EF4-FFF2-40B4-BE49-F238E27FC236}">
                <a16:creationId xmlns:a16="http://schemas.microsoft.com/office/drawing/2014/main" id="{4AC036F2-4A10-E6BE-F049-6B070E2B63E3}"/>
              </a:ext>
            </a:extLst>
          </p:cNvPr>
          <p:cNvGrpSpPr/>
          <p:nvPr/>
        </p:nvGrpSpPr>
        <p:grpSpPr>
          <a:xfrm>
            <a:off x="8305800" y="5764717"/>
            <a:ext cx="3827657" cy="909420"/>
            <a:chOff x="1449360" y="8523847"/>
            <a:chExt cx="8020643" cy="915004"/>
          </a:xfrm>
        </p:grpSpPr>
        <p:grpSp>
          <p:nvGrpSpPr>
            <p:cNvPr id="3" name="Group 2">
              <a:extLst>
                <a:ext uri="{FF2B5EF4-FFF2-40B4-BE49-F238E27FC236}">
                  <a16:creationId xmlns:a16="http://schemas.microsoft.com/office/drawing/2014/main" id="{E851A9B7-9F4E-F78B-7950-59DBA14BAA2E}"/>
                </a:ext>
              </a:extLst>
            </p:cNvPr>
            <p:cNvGrpSpPr/>
            <p:nvPr/>
          </p:nvGrpSpPr>
          <p:grpSpPr>
            <a:xfrm>
              <a:off x="2399144" y="8523847"/>
              <a:ext cx="6121074" cy="457200"/>
              <a:chOff x="3142974" y="6271325"/>
              <a:chExt cx="6718852" cy="1014475"/>
            </a:xfrm>
          </p:grpSpPr>
          <p:sp>
            <p:nvSpPr>
              <p:cNvPr id="5" name="Rectangle: Rounded Corners 4">
                <a:extLst>
                  <a:ext uri="{FF2B5EF4-FFF2-40B4-BE49-F238E27FC236}">
                    <a16:creationId xmlns:a16="http://schemas.microsoft.com/office/drawing/2014/main" id="{FFF6E292-B474-3805-01D0-398278D41C8E}"/>
                  </a:ext>
                </a:extLst>
              </p:cNvPr>
              <p:cNvSpPr/>
              <p:nvPr/>
            </p:nvSpPr>
            <p:spPr>
              <a:xfrm>
                <a:off x="3142974" y="6321352"/>
                <a:ext cx="6718852" cy="914398"/>
              </a:xfrm>
              <a:prstGeom prst="roundRect">
                <a:avLst/>
              </a:prstGeom>
              <a:blipFill rotWithShape="1">
                <a:blip r:embed="rId4" cstate="email">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6" name="Group 5">
                <a:extLst>
                  <a:ext uri="{FF2B5EF4-FFF2-40B4-BE49-F238E27FC236}">
                    <a16:creationId xmlns:a16="http://schemas.microsoft.com/office/drawing/2014/main" id="{2EB7E53D-0FC1-356F-D7CA-4A55DEBA3328}"/>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7" name="Picture 6" descr="A picture containing drawing, room&#10;&#10;Description automatically generated">
                  <a:extLst>
                    <a:ext uri="{FF2B5EF4-FFF2-40B4-BE49-F238E27FC236}">
                      <a16:creationId xmlns:a16="http://schemas.microsoft.com/office/drawing/2014/main" id="{8D2502FB-2C61-D11B-ED8A-BC59852D788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8" name="Picture 7" descr="A close up of a logo&#10;&#10;Description automatically generated">
                  <a:extLst>
                    <a:ext uri="{FF2B5EF4-FFF2-40B4-BE49-F238E27FC236}">
                      <a16:creationId xmlns:a16="http://schemas.microsoft.com/office/drawing/2014/main" id="{76750F3A-9A58-218A-69D2-2B106623597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9" name="Picture 8">
                  <a:extLst>
                    <a:ext uri="{FF2B5EF4-FFF2-40B4-BE49-F238E27FC236}">
                      <a16:creationId xmlns:a16="http://schemas.microsoft.com/office/drawing/2014/main" id="{C5ACD248-6DE1-329A-216A-74DF51EF7E2A}"/>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 name="Rectangle 3">
              <a:extLst>
                <a:ext uri="{FF2B5EF4-FFF2-40B4-BE49-F238E27FC236}">
                  <a16:creationId xmlns:a16="http://schemas.microsoft.com/office/drawing/2014/main" id="{797258F2-4358-F741-C39B-A60D7F8E416C}"/>
                </a:ext>
              </a:extLst>
            </p:cNvPr>
            <p:cNvSpPr/>
            <p:nvPr/>
          </p:nvSpPr>
          <p:spPr>
            <a:xfrm>
              <a:off x="1449360" y="9020802"/>
              <a:ext cx="8020643" cy="41804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Winter -2024 - 2025 quarter with permission,  © David C Cook, https://davidccook.org. May not be further reproduced. All rights reserved.</a:t>
              </a:r>
            </a:p>
          </p:txBody>
        </p:sp>
      </p:grpSp>
      <p:sp>
        <p:nvSpPr>
          <p:cNvPr id="11" name="TextBox 10">
            <a:extLst>
              <a:ext uri="{FF2B5EF4-FFF2-40B4-BE49-F238E27FC236}">
                <a16:creationId xmlns:a16="http://schemas.microsoft.com/office/drawing/2014/main" id="{3B620620-9BDB-FB1F-4257-4DC40E857438}"/>
              </a:ext>
            </a:extLst>
          </p:cNvPr>
          <p:cNvSpPr txBox="1"/>
          <p:nvPr/>
        </p:nvSpPr>
        <p:spPr>
          <a:xfrm>
            <a:off x="967154" y="1195754"/>
            <a:ext cx="7791907" cy="3293209"/>
          </a:xfrm>
          <a:prstGeom prst="rect">
            <a:avLst/>
          </a:prstGeom>
          <a:solidFill>
            <a:schemeClr val="accent5">
              <a:lumMod val="40000"/>
              <a:lumOff val="60000"/>
              <a:alpha val="40000"/>
            </a:schemeClr>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bless thee, and keep thee:</a:t>
            </a: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make his face shine upon thee, and be gracious unto thee:</a:t>
            </a:r>
          </a:p>
          <a:p>
            <a:pPr marL="182880" lvl="1" indent="-457200"/>
            <a:endPar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a:p>
            <a:pPr marL="182880" lvl="1" indent="-457200"/>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The Lord lift up his countenance upon thee and give thee peace.  </a:t>
            </a:r>
          </a:p>
          <a:p>
            <a:pPr marL="182880" lvl="1" indent="-457200" algn="r"/>
            <a:r>
              <a:rPr lang="en-US" sz="28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Numbers 6:24-26</a:t>
            </a:r>
            <a:r>
              <a:rPr lang="en-US" sz="40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rPr>
              <a:t>, </a:t>
            </a:r>
            <a:endParaRPr lang="en-US" sz="4400" b="1" i="1" spc="50" dirty="0">
              <a:ln w="9525" cmpd="sng">
                <a:solidFill>
                  <a:sysClr val="windowText" lastClr="000000"/>
                </a:solidFill>
                <a:prstDash val="solid"/>
              </a:ln>
              <a:solidFill>
                <a:srgbClr val="002060"/>
              </a:solidFill>
              <a:effectLst>
                <a:glow rad="38100">
                  <a:schemeClr val="accent1">
                    <a:alpha val="40000"/>
                  </a:schemeClr>
                </a:glow>
              </a:effectLst>
              <a:latin typeface="Arial Black" panose="020B0A04020102020204" pitchFamily="34" charset="0"/>
            </a:endParaRPr>
          </a:p>
        </p:txBody>
      </p:sp>
    </p:spTree>
    <p:extLst>
      <p:ext uri="{BB962C8B-B14F-4D97-AF65-F5344CB8AC3E}">
        <p14:creationId xmlns:p14="http://schemas.microsoft.com/office/powerpoint/2010/main" val="33326860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2060"/>
            </a:gs>
            <a:gs pos="54000">
              <a:schemeClr val="accent1">
                <a:lumMod val="45000"/>
                <a:lumOff val="55000"/>
              </a:schemeClr>
            </a:gs>
            <a:gs pos="69000">
              <a:schemeClr val="accent1">
                <a:lumMod val="45000"/>
                <a:lumOff val="55000"/>
              </a:schemeClr>
            </a:gs>
            <a:gs pos="87000">
              <a:srgbClr val="002060"/>
            </a:gs>
          </a:gsLst>
          <a:lin ang="5400000" scaled="1"/>
          <a:tileRect/>
        </a:gra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9CEFE4A-6B6E-4728-B42A-C8F77D17A120}"/>
              </a:ext>
            </a:extLst>
          </p:cNvPr>
          <p:cNvSpPr/>
          <p:nvPr/>
        </p:nvSpPr>
        <p:spPr>
          <a:xfrm>
            <a:off x="0" y="701189"/>
            <a:ext cx="12191999" cy="1689980"/>
          </a:xfrm>
          <a:prstGeom prst="rect">
            <a:avLst/>
          </a:prstGeom>
          <a:gradFill>
            <a:gsLst>
              <a:gs pos="22000">
                <a:srgbClr val="002060"/>
              </a:gs>
              <a:gs pos="44000">
                <a:srgbClr val="0070C0">
                  <a:alpha val="50000"/>
                </a:srgbClr>
              </a:gs>
              <a:gs pos="61000">
                <a:schemeClr val="accent1">
                  <a:lumMod val="45000"/>
                  <a:lumOff val="55000"/>
                  <a:alpha val="50000"/>
                </a:schemeClr>
              </a:gs>
              <a:gs pos="79000">
                <a:srgbClr val="002060"/>
              </a:gs>
            </a:gsLst>
            <a:lin ang="5400000" scaled="1"/>
          </a:gra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93</a:t>
            </a:r>
          </a:p>
          <a:p>
            <a:pPr lvl="1"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Lesson Focus: Praise God as the mighty king and Lord of creation.</a:t>
            </a:r>
          </a:p>
          <a:p>
            <a:pPr lvl="1" defTabSz="562578">
              <a:lnSpc>
                <a:spcPct val="90000"/>
              </a:lnSpc>
              <a:spcBef>
                <a:spcPct val="0"/>
              </a:spcBef>
              <a:spcAft>
                <a:spcPct val="15000"/>
              </a:spcAf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Life Response:</a:t>
            </a:r>
            <a:endParaRPr lang="en-US" sz="1000" b="1" cap="small" spc="50" dirty="0">
              <a:ln w="0"/>
              <a:solidFill>
                <a:schemeClr val="bg1"/>
              </a:solidFill>
              <a:effectLst>
                <a:outerShdw blurRad="38100" dist="38100" dir="2700000" algn="tl">
                  <a:srgbClr val="000000">
                    <a:alpha val="43137"/>
                  </a:srgbClr>
                </a:outerShdw>
              </a:effectLst>
              <a:latin typeface="Gotham Medium" panose="02000604030000020004"/>
            </a:endParaRPr>
          </a:p>
          <a:p>
            <a:pPr lvl="1"/>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Bible Application:</a:t>
            </a:r>
          </a:p>
          <a:p>
            <a:pPr lvl="1"/>
            <a:endParaRPr lang="en-US" sz="600" b="1" cap="small" spc="50" dirty="0">
              <a:ln w="0"/>
              <a:solidFill>
                <a:schemeClr val="bg1"/>
              </a:solidFill>
              <a:effectLst>
                <a:outerShdw blurRad="38100" dist="38100" dir="2700000" algn="tl">
                  <a:srgbClr val="000000">
                    <a:alpha val="43137"/>
                  </a:srgbClr>
                </a:outerShdw>
              </a:effectLst>
              <a:latin typeface="Gotham Medium" panose="02000604030000020004"/>
            </a:endParaRPr>
          </a:p>
        </p:txBody>
      </p:sp>
      <p:sp>
        <p:nvSpPr>
          <p:cNvPr id="25" name="TextBox 24">
            <a:extLst>
              <a:ext uri="{FF2B5EF4-FFF2-40B4-BE49-F238E27FC236}">
                <a16:creationId xmlns:a16="http://schemas.microsoft.com/office/drawing/2014/main" id="{E60F60CB-9085-45BA-95A1-7A8237587305}"/>
              </a:ext>
            </a:extLst>
          </p:cNvPr>
          <p:cNvSpPr txBox="1"/>
          <p:nvPr/>
        </p:nvSpPr>
        <p:spPr>
          <a:xfrm>
            <a:off x="2285682" y="1462385"/>
            <a:ext cx="9753918" cy="461665"/>
          </a:xfrm>
          <a:prstGeom prst="rect">
            <a:avLst/>
          </a:prstGeom>
          <a:noFill/>
        </p:spPr>
        <p:txBody>
          <a:bodyPr wrap="square">
            <a:spAutoFit/>
          </a:bodyPr>
          <a:lstStyle/>
          <a:p>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rPr>
              <a:t>Let God reign as king in your life. </a:t>
            </a:r>
            <a:endParaRPr lang="en-US" sz="2400" b="1" dirty="0">
              <a:solidFill>
                <a:schemeClr val="bg1"/>
              </a:solidFill>
              <a:effectLst/>
              <a:latin typeface="Gotham Medium" panose="02000604030000020004"/>
              <a:ea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7619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BD83D4C-0F41-4852-A1A9-FD8CB2A889C5}"/>
              </a:ext>
            </a:extLst>
          </p:cNvPr>
          <p:cNvSpPr txBox="1"/>
          <p:nvPr/>
        </p:nvSpPr>
        <p:spPr>
          <a:xfrm>
            <a:off x="2792285" y="1847850"/>
            <a:ext cx="8724170" cy="461665"/>
          </a:xfrm>
          <a:prstGeom prst="rect">
            <a:avLst/>
          </a:prstGeom>
          <a:noFill/>
        </p:spPr>
        <p:txBody>
          <a:bodyPr wrap="square">
            <a:spAutoFit/>
          </a:bodyPr>
          <a:lstStyle/>
          <a:p>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Ground yourself in the truth of God’s character and authority. </a:t>
            </a:r>
          </a:p>
        </p:txBody>
      </p:sp>
      <p:sp>
        <p:nvSpPr>
          <p:cNvPr id="11" name="Title 2">
            <a:extLst>
              <a:ext uri="{FF2B5EF4-FFF2-40B4-BE49-F238E27FC236}">
                <a16:creationId xmlns:a16="http://schemas.microsoft.com/office/drawing/2014/main" id="{461B9C3C-B554-4BCD-9A48-8B99E466A7B0}"/>
              </a:ext>
            </a:extLst>
          </p:cNvPr>
          <p:cNvSpPr txBox="1">
            <a:spLocks/>
          </p:cNvSpPr>
          <p:nvPr/>
        </p:nvSpPr>
        <p:spPr>
          <a:xfrm>
            <a:off x="8687660" y="45985"/>
            <a:ext cx="3351940" cy="491279"/>
          </a:xfrm>
          <a:prstGeom prst="rect">
            <a:avLst/>
          </a:prstGeom>
          <a:solidFill>
            <a:srgbClr val="0070C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12" name="TextBox 11">
            <a:extLst>
              <a:ext uri="{FF2B5EF4-FFF2-40B4-BE49-F238E27FC236}">
                <a16:creationId xmlns:a16="http://schemas.microsoft.com/office/drawing/2014/main" id="{ABF83872-7C74-4ADB-B190-B9D9A9D4BC8A}"/>
              </a:ext>
            </a:extLst>
          </p:cNvPr>
          <p:cNvSpPr txBox="1"/>
          <p:nvPr/>
        </p:nvSpPr>
        <p:spPr>
          <a:xfrm>
            <a:off x="152400" y="-10051"/>
            <a:ext cx="2286000" cy="434252"/>
          </a:xfrm>
          <a:prstGeom prst="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OUTLINE</a:t>
            </a:r>
          </a:p>
        </p:txBody>
      </p:sp>
      <p:sp>
        <p:nvSpPr>
          <p:cNvPr id="13" name="Rectangle 12">
            <a:extLst>
              <a:ext uri="{FF2B5EF4-FFF2-40B4-BE49-F238E27FC236}">
                <a16:creationId xmlns:a16="http://schemas.microsoft.com/office/drawing/2014/main" id="{10AEB2E7-02ED-48F9-A1FD-DF1A8AF26EA5}"/>
              </a:ext>
            </a:extLst>
          </p:cNvPr>
          <p:cNvSpPr/>
          <p:nvPr/>
        </p:nvSpPr>
        <p:spPr>
          <a:xfrm>
            <a:off x="1" y="2647146"/>
            <a:ext cx="6223000" cy="4202656"/>
          </a:xfrm>
          <a:prstGeom prst="rect">
            <a:avLst/>
          </a:prstGeom>
          <a:gradFill>
            <a:gsLst>
              <a:gs pos="0">
                <a:srgbClr val="002060"/>
              </a:gs>
              <a:gs pos="61000">
                <a:srgbClr val="0070C0"/>
              </a:gs>
              <a:gs pos="83000">
                <a:schemeClr val="accent1">
                  <a:lumMod val="75000"/>
                </a:schemeClr>
              </a:gs>
              <a:gs pos="100000">
                <a:srgbClr val="002060"/>
              </a:gs>
            </a:gsLst>
            <a:lin ang="5400000" scaled="1"/>
          </a:gra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3" indent="-342900" hangingPunct="0">
              <a:buFont typeface="Wingdings" panose="05000000000000000000" pitchFamily="2" charset="2"/>
              <a:buChar char="q"/>
              <a:tabLst>
                <a:tab pos="642915" algn="l"/>
              </a:tabLst>
            </a:pPr>
            <a:endParaRPr lang="en-US" sz="8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371600" lvl="6"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Robed in Majesty - Psalm 93:1–2 </a:t>
            </a:r>
            <a:r>
              <a:rPr lang="en-US" sz="2000" b="1" cap="small"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niv</a:t>
            </a:r>
            <a:endPar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endParaRPr>
          </a:p>
          <a:p>
            <a:pPr marL="1371600" lvl="6"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Lord Over All Creation - Psalm 93:3–4 </a:t>
            </a:r>
            <a:r>
              <a:rPr lang="en-US" sz="2000" b="1" cap="small"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niv</a:t>
            </a:r>
            <a:endPar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endParaRPr>
          </a:p>
          <a:p>
            <a:pPr marL="1371600" lvl="6"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Teachings That Stand Firm - Psalm 93:5 </a:t>
            </a:r>
            <a:r>
              <a:rPr lang="en-US" sz="2000" b="1" cap="small"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niv</a:t>
            </a:r>
            <a:endPar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endParaRPr>
          </a:p>
          <a:p>
            <a:pPr marL="914400" lvl="5" indent="-342900">
              <a:lnSpc>
                <a:spcPct val="107000"/>
              </a:lnSpc>
              <a:buFont typeface="Wingdings" panose="05000000000000000000" pitchFamily="2" charset="2"/>
              <a:buChar char="q"/>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914400" lvl="4"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7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endParaRPr lang="en-US" sz="9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endParaRPr lang="en-US" sz="9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0" lvl="4" indent="-342900" hangingPunct="0">
              <a:buFont typeface="Wingdings" panose="05000000000000000000" pitchFamily="2" charset="2"/>
              <a:buChar char="q"/>
              <a:tabLst>
                <a:tab pos="642915" algn="l"/>
              </a:tabLst>
            </a:pPr>
            <a:endParaRPr lang="en-US" sz="9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Line 10">
            <a:extLst>
              <a:ext uri="{FF2B5EF4-FFF2-40B4-BE49-F238E27FC236}">
                <a16:creationId xmlns:a16="http://schemas.microsoft.com/office/drawing/2014/main" id="{EB328228-CF9B-6964-F2AA-E29D929DB12D}"/>
              </a:ext>
            </a:extLst>
          </p:cNvPr>
          <p:cNvSpPr>
            <a:spLocks noChangeShapeType="1"/>
          </p:cNvSpPr>
          <p:nvPr/>
        </p:nvSpPr>
        <p:spPr bwMode="auto">
          <a:xfrm flipV="1">
            <a:off x="-413566" y="2514600"/>
            <a:ext cx="12801600" cy="0"/>
          </a:xfrm>
          <a:prstGeom prst="line">
            <a:avLst/>
          </a:prstGeom>
          <a:noFill/>
          <a:ln w="190500">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4" name="Rectangle: Rounded Corners 3">
            <a:extLst>
              <a:ext uri="{FF2B5EF4-FFF2-40B4-BE49-F238E27FC236}">
                <a16:creationId xmlns:a16="http://schemas.microsoft.com/office/drawing/2014/main" id="{F30AC9B0-ED02-04D2-5934-B6CC0FA1FA7E}"/>
              </a:ext>
            </a:extLst>
          </p:cNvPr>
          <p:cNvSpPr/>
          <p:nvPr/>
        </p:nvSpPr>
        <p:spPr>
          <a:xfrm>
            <a:off x="6223001" y="2638031"/>
            <a:ext cx="6039423" cy="4173983"/>
          </a:xfrm>
          <a:prstGeom prst="roundRect">
            <a:avLst/>
          </a:prstGeom>
          <a:blipFill>
            <a:blip r:embed="rId3"/>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595344"/>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pSp>
        <p:nvGrpSpPr>
          <p:cNvPr id="2" name="Group 1">
            <a:extLst>
              <a:ext uri="{FF2B5EF4-FFF2-40B4-BE49-F238E27FC236}">
                <a16:creationId xmlns:a16="http://schemas.microsoft.com/office/drawing/2014/main" id="{9C2CD0D7-4D94-296F-FA32-9E75BE21CDF3}"/>
              </a:ext>
            </a:extLst>
          </p:cNvPr>
          <p:cNvGrpSpPr/>
          <p:nvPr/>
        </p:nvGrpSpPr>
        <p:grpSpPr>
          <a:xfrm>
            <a:off x="4861882" y="743384"/>
            <a:ext cx="7177718" cy="5781549"/>
            <a:chOff x="2147110" y="788412"/>
            <a:chExt cx="7177718" cy="5781549"/>
          </a:xfrm>
        </p:grpSpPr>
        <p:sp>
          <p:nvSpPr>
            <p:cNvPr id="6" name="Rectangle 5">
              <a:extLst>
                <a:ext uri="{FF2B5EF4-FFF2-40B4-BE49-F238E27FC236}">
                  <a16:creationId xmlns:a16="http://schemas.microsoft.com/office/drawing/2014/main" id="{480DA6BF-69A1-4A59-881B-982FACA6B4A7}"/>
                </a:ext>
              </a:extLst>
            </p:cNvPr>
            <p:cNvSpPr/>
            <p:nvPr/>
          </p:nvSpPr>
          <p:spPr>
            <a:xfrm>
              <a:off x="2147110" y="818592"/>
              <a:ext cx="7177718" cy="5751369"/>
            </a:xfrm>
            <a:prstGeom prst="rect">
              <a:avLst/>
            </a:prstGeom>
            <a:solidFill>
              <a:srgbClr val="FFC000">
                <a:alpha val="7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D12579F-ED0B-4F28-9022-D18F2789D03C}"/>
                </a:ext>
              </a:extLst>
            </p:cNvPr>
            <p:cNvSpPr/>
            <p:nvPr/>
          </p:nvSpPr>
          <p:spPr>
            <a:xfrm>
              <a:off x="2147110" y="788412"/>
              <a:ext cx="7177718" cy="5781549"/>
            </a:xfrm>
            <a:prstGeom prst="rect">
              <a:avLst/>
            </a:prstGeom>
            <a:solidFill>
              <a:schemeClr val="accent4">
                <a:lumMod val="20000"/>
                <a:lumOff val="80000"/>
                <a:alpha val="6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3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Power and Authority </a:t>
              </a:r>
            </a:p>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images do you associate with the highest government authorities? For people in the United States, the White House, Capitol Hill, or even the Constitution might be the most powerful images. In a monarchy, perhaps the face of a king or queen comes to mind, or a palace or crown. While these images might not always have positive connotations, they are typically linked to authority and power. All these symbols of authority are meant to evoke respect and inspire confidence in a nation’s citizens.</a:t>
              </a: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world of the Bible had its own symbols of power and authority. Kings wore colorful robes and golden crowns. They built public monuments and enormous palaces to honor themselves and celebrate their accomplishments.</a:t>
              </a: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human authorities, even good leaders, fall short of perfection. They fail, often spectacularly. Those called to protect can cause harm. In times of crisis, the symbols of authority can evoke fear and anger instead of respect and confidence. Then and now, the world longs for a new kind of authority, a different king. Psalm 93 celebrates the King we have been seeking. </a:t>
              </a:r>
            </a:p>
          </p:txBody>
        </p:sp>
      </p:gr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32004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INTRODUCTION</a:t>
            </a:r>
          </a:p>
        </p:txBody>
      </p:sp>
      <p:cxnSp>
        <p:nvCxnSpPr>
          <p:cNvPr id="10" name="Straight Connector 9">
            <a:extLst>
              <a:ext uri="{FF2B5EF4-FFF2-40B4-BE49-F238E27FC236}">
                <a16:creationId xmlns:a16="http://schemas.microsoft.com/office/drawing/2014/main" id="{96AB06DA-3CB6-4D2F-A0DA-CEF38DF90ED7}"/>
              </a:ext>
            </a:extLst>
          </p:cNvPr>
          <p:cNvCxnSpPr>
            <a:cxnSpLocks/>
          </p:cNvCxnSpPr>
          <p:nvPr/>
        </p:nvCxnSpPr>
        <p:spPr>
          <a:xfrm>
            <a:off x="119821" y="6781800"/>
            <a:ext cx="1202131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C20B6684-C277-A523-7AAC-33A1499DADF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4" name="Rectangle: Rounded Corners 3">
            <a:extLst>
              <a:ext uri="{FF2B5EF4-FFF2-40B4-BE49-F238E27FC236}">
                <a16:creationId xmlns:a16="http://schemas.microsoft.com/office/drawing/2014/main" id="{A824A3DB-47BD-A09D-03AB-4098AD1BE4CF}"/>
              </a:ext>
            </a:extLst>
          </p:cNvPr>
          <p:cNvSpPr/>
          <p:nvPr/>
        </p:nvSpPr>
        <p:spPr>
          <a:xfrm>
            <a:off x="1" y="743384"/>
            <a:ext cx="4749800" cy="5865793"/>
          </a:xfrm>
          <a:prstGeom prst="roundRect">
            <a:avLst>
              <a:gd name="adj" fmla="val 45544"/>
            </a:avLst>
          </a:prstGeom>
          <a:blipFill>
            <a:blip r:embed="rId3"/>
            <a:stretch>
              <a:fillRect/>
            </a:stretch>
          </a:blipFill>
          <a:ln w="1174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F7CD5AF-4721-03D7-5D11-AC0E0BC5331C}"/>
              </a:ext>
            </a:extLst>
          </p:cNvPr>
          <p:cNvSpPr/>
          <p:nvPr/>
        </p:nvSpPr>
        <p:spPr>
          <a:xfrm>
            <a:off x="26215" y="750185"/>
            <a:ext cx="12236209" cy="6061829"/>
          </a:xfrm>
          <a:prstGeom prst="roundRect">
            <a:avLst>
              <a:gd name="adj" fmla="val 4192"/>
            </a:avLst>
          </a:prstGeom>
          <a:blipFill>
            <a:blip r:embed="rId3"/>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3" name="Rectangle: Rounded Corners 2">
            <a:extLst>
              <a:ext uri="{FF2B5EF4-FFF2-40B4-BE49-F238E27FC236}">
                <a16:creationId xmlns:a16="http://schemas.microsoft.com/office/drawing/2014/main" id="{DA50D16C-47A1-831A-A07F-A108789AB24A}"/>
              </a:ext>
            </a:extLst>
          </p:cNvPr>
          <p:cNvSpPr/>
          <p:nvPr/>
        </p:nvSpPr>
        <p:spPr>
          <a:xfrm>
            <a:off x="368300" y="832568"/>
            <a:ext cx="11226800" cy="1801632"/>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endParaRPr>
          </a:p>
          <a:p>
            <a:r>
              <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Some Bible analysts believe the Levites penned Psalm 93 after the Israelite’s Babylonian captivity. The remnant, the few people who returned to Judah to rebuild, needed to be motivated and inspired. When the Babylonian army invaded Judah, they destroyed the temple, the property, and even the protective walls.  The small population who returned to rebuild felt overwhelmed by the task. Also, the enemy nations from the surrounding areas mocked and threatened the Jewish congregation. Psalm 93 was a reminder of the ultimate construction worker behind the rebuilding project: God Almighty. </a:t>
            </a:r>
            <a:endParaRPr lang="en-US" sz="1800" b="1" cap="small" baseline="0" dirty="0">
              <a:solidFill>
                <a:srgbClr val="002060"/>
              </a:solidFill>
              <a:effectLst>
                <a:outerShdw blurRad="38100" dist="38100" dir="2700000" algn="tl">
                  <a:srgbClr val="000000">
                    <a:alpha val="43137"/>
                  </a:srgbClr>
                </a:outerShdw>
              </a:effectLst>
              <a:latin typeface="Gotham Medium" panose="02000604030000020004"/>
            </a:endParaRPr>
          </a:p>
          <a:p>
            <a:endParaRPr lang="en-US" b="1" dirty="0">
              <a:solidFill>
                <a:srgbClr val="002060"/>
              </a:solidFill>
              <a:effectLst>
                <a:outerShdw blurRad="38100" dist="38100" dir="2700000" algn="tl">
                  <a:srgbClr val="000000">
                    <a:alpha val="43137"/>
                  </a:srgbClr>
                </a:outerShdw>
              </a:effectLst>
            </a:endParaRPr>
          </a:p>
        </p:txBody>
      </p:sp>
      <p:graphicFrame>
        <p:nvGraphicFramePr>
          <p:cNvPr id="4" name="Diagram 3">
            <a:extLst>
              <a:ext uri="{FF2B5EF4-FFF2-40B4-BE49-F238E27FC236}">
                <a16:creationId xmlns:a16="http://schemas.microsoft.com/office/drawing/2014/main" id="{44E7DEC0-ED9D-CACD-2C7F-FFF63D9D33EF}"/>
              </a:ext>
            </a:extLst>
          </p:cNvPr>
          <p:cNvGraphicFramePr/>
          <p:nvPr>
            <p:extLst>
              <p:ext uri="{D42A27DB-BD31-4B8C-83A1-F6EECF244321}">
                <p14:modId xmlns:p14="http://schemas.microsoft.com/office/powerpoint/2010/main" val="1425029606"/>
              </p:ext>
            </p:extLst>
          </p:nvPr>
        </p:nvGraphicFramePr>
        <p:xfrm>
          <a:off x="559660" y="2907033"/>
          <a:ext cx="10907992" cy="365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63860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DE60-5CFD-F39B-2B2F-3F400A7103DE}"/>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9D535E1-89D7-8462-2FA5-2B7B17E689DA}"/>
              </a:ext>
            </a:extLst>
          </p:cNvPr>
          <p:cNvSpPr/>
          <p:nvPr/>
        </p:nvSpPr>
        <p:spPr>
          <a:xfrm>
            <a:off x="26215" y="750185"/>
            <a:ext cx="12236209" cy="6061829"/>
          </a:xfrm>
          <a:prstGeom prst="roundRect">
            <a:avLst>
              <a:gd name="adj" fmla="val 4192"/>
            </a:avLst>
          </a:prstGeom>
          <a:blipFill>
            <a:blip r:embed="rId3"/>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830FABEA-6485-A086-6A92-45B08AF71C4F}"/>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ED488213-E492-AF2B-4D3F-E42065DE58DE}"/>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BBA2B5E4-D5D1-30B4-1CA5-188C5A3347EA}"/>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85159468-1810-5BEE-2E23-07E1A424BF95}"/>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sp>
        <p:nvSpPr>
          <p:cNvPr id="3" name="Rectangle: Rounded Corners 2">
            <a:extLst>
              <a:ext uri="{FF2B5EF4-FFF2-40B4-BE49-F238E27FC236}">
                <a16:creationId xmlns:a16="http://schemas.microsoft.com/office/drawing/2014/main" id="{35125571-865F-BEC9-CACB-DCDD26379C3B}"/>
              </a:ext>
            </a:extLst>
          </p:cNvPr>
          <p:cNvSpPr/>
          <p:nvPr/>
        </p:nvSpPr>
        <p:spPr>
          <a:xfrm>
            <a:off x="368300" y="832568"/>
            <a:ext cx="11226800" cy="1801632"/>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endParaRPr>
          </a:p>
          <a:p>
            <a:r>
              <a:rPr lang="en-US" sz="1800" b="1" dirty="0">
                <a:solidFill>
                  <a:srgbClr val="002060"/>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Some Bible analysts believe the Levites penned Psalm 93 after the Israelite’s Babylonian captivity. The remnant, the few people who returned to Judah to rebuild, needed to be motivated and inspired. When the Babylonian army invaded Judah, they destroyed the temple, the property, and even the protective walls.  The small population who returned to rebuild felt overwhelmed by the task. Also, the enemy nations from the surrounding areas mocked and threatened the Jewish congregation. Psalm 93 was a reminder of the ultimate construction worker behind the rebuilding project: God Almighty. </a:t>
            </a:r>
            <a:endParaRPr lang="en-US" sz="1800" b="1" cap="small" baseline="0" dirty="0">
              <a:solidFill>
                <a:srgbClr val="002060"/>
              </a:solidFill>
              <a:effectLst>
                <a:outerShdw blurRad="38100" dist="38100" dir="2700000" algn="tl">
                  <a:srgbClr val="000000">
                    <a:alpha val="43137"/>
                  </a:srgbClr>
                </a:outerShdw>
              </a:effectLst>
              <a:latin typeface="Gotham Medium" panose="02000604030000020004"/>
            </a:endParaRPr>
          </a:p>
          <a:p>
            <a:endParaRPr lang="en-US" b="1" dirty="0">
              <a:solidFill>
                <a:srgbClr val="002060"/>
              </a:solidFill>
              <a:effectLst>
                <a:outerShdw blurRad="38100" dist="38100" dir="2700000" algn="tl">
                  <a:srgbClr val="000000">
                    <a:alpha val="43137"/>
                  </a:srgbClr>
                </a:outerShdw>
              </a:effectLst>
            </a:endParaRPr>
          </a:p>
        </p:txBody>
      </p:sp>
      <p:graphicFrame>
        <p:nvGraphicFramePr>
          <p:cNvPr id="4" name="Diagram 3">
            <a:extLst>
              <a:ext uri="{FF2B5EF4-FFF2-40B4-BE49-F238E27FC236}">
                <a16:creationId xmlns:a16="http://schemas.microsoft.com/office/drawing/2014/main" id="{4CC6D135-1EC3-5406-6B8D-206A0433C4A8}"/>
              </a:ext>
            </a:extLst>
          </p:cNvPr>
          <p:cNvGraphicFramePr/>
          <p:nvPr>
            <p:extLst>
              <p:ext uri="{D42A27DB-BD31-4B8C-83A1-F6EECF244321}">
                <p14:modId xmlns:p14="http://schemas.microsoft.com/office/powerpoint/2010/main" val="745566341"/>
              </p:ext>
            </p:extLst>
          </p:nvPr>
        </p:nvGraphicFramePr>
        <p:xfrm>
          <a:off x="541020" y="2946828"/>
          <a:ext cx="10881360" cy="36443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97462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380263A-5D63-72EC-A84D-484298E597E9}"/>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2" name="Diagram 1">
            <a:extLst>
              <a:ext uri="{FF2B5EF4-FFF2-40B4-BE49-F238E27FC236}">
                <a16:creationId xmlns:a16="http://schemas.microsoft.com/office/drawing/2014/main" id="{A5859F40-EC60-4707-9870-AA33D3822EAC}"/>
              </a:ext>
            </a:extLst>
          </p:cNvPr>
          <p:cNvGraphicFramePr/>
          <p:nvPr>
            <p:extLst>
              <p:ext uri="{D42A27DB-BD31-4B8C-83A1-F6EECF244321}">
                <p14:modId xmlns:p14="http://schemas.microsoft.com/office/powerpoint/2010/main" val="1837893884"/>
              </p:ext>
            </p:extLst>
          </p:nvPr>
        </p:nvGraphicFramePr>
        <p:xfrm>
          <a:off x="37368" y="643868"/>
          <a:ext cx="12002232" cy="60930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1C926C17-96EE-D56C-E305-1D95266B0635}"/>
              </a:ext>
            </a:extLst>
          </p:cNvPr>
          <p:cNvSpPr txBox="1"/>
          <p:nvPr/>
        </p:nvSpPr>
        <p:spPr>
          <a:xfrm>
            <a:off x="152400" y="1039096"/>
            <a:ext cx="12002231" cy="5786199"/>
          </a:xfrm>
          <a:prstGeom prst="rect">
            <a:avLst/>
          </a:prstGeom>
          <a:noFill/>
        </p:spPr>
        <p:txBody>
          <a:bodyPr wrap="square">
            <a:spAutoFit/>
          </a:bodyPr>
          <a:lstStyle/>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 do we describe things we have never experienced? One way is to use our imaginations to compare what we have not experienced to what we have. We gain an approximate understanding of things we have not seen by likening them to things we have seen. So it is with this psalm. We have not directly seen the glory and power of God, but we can compare God’s glory and might to the glorious and powerful things we have experienced, knowing He surpasses them all. In a sense, our text is an exercise in imagination directed by God’s inspiration.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This psalm uses two literary devices extensively. One is personification. This convention uses images and descriptions of human life to describe God. This is personification not because God is an impersonal power, but because He is not confined to human characteristics, especially not physical human characteristics. Indeed, we have not seen God. But John’s Gospel reminds us that Jesus Christ, the divine, incarnate Son of God, revealed God through His real, tangible presence in the world (John 1:18). In Jesus, the Creator God has become not just near to us but one of us. In Jesus, God’s majesty and power became visible among real people in a real time and place. Only in Christ’s incarnation could we literally talk about, say, what God wears.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other device used here is parallelism. This technique builds an image through repeating or nearly repeating one phrase or idea. Doing so strengthens the power of the description (consider Psalm 93:3, below). Understanding these features of Psalm 93 (and many others) allows us to join the worship and appreciate the beauty of Hebrew poetry, which is so different from our own and yet still powerful.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Many psalms begin with a superscription that ties the poem to a specific psalmist or occasion (examples: Psalms 3, 50, 121). These headers provide some context for the psalm at hand. The risk of misunderstanding based on vague or missing context is low; we might contrast reading a psalm with reading one of Paul’s epistles. The psalms were written from personal experience, whether of praise, lament, both, or other occasions, but they were used as the hymnbook of ancient Israel. We could compare our own singing of hymns; the context for the lyrics can be powerful, but the experiences we bring to our singing are what ultimately give the song real power to speak to us as we sing to the Lord. </a:t>
            </a:r>
            <a:endPar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does not contain a superscription, but it is set in a collection of kingship psalms (Psalms 93–99 or 100, with the possible exception of Psalm 94; see 93:2, below). As the phrase suggests, kingship psalms celebrate the king, though sometimes this might be a Davidic king and other times the Lord. Or sometimes it might be that one of the kings wrote the psalm, and so it has a kingly aspect</a:t>
            </a:r>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There was a time in biblical scholarship when this collection was considered to be part of an enthronement festival in Jerusalem. However, many points against this hypothesis have largely discredited the idea. For one thing, there is no biblical record of such a festival. We might expect to see such a time mentioned in Leviticus 23. Without any evidence, we have no reason to assume such a time was observed. For another, enthronement festivals in other ancient Near Eastern cultures suggested a beginning or renewal of a god’s reign (compare Psalm 93:2, below). The Babylonian god </a:t>
            </a:r>
            <a:r>
              <a:rPr lang="en-US" sz="1400" b="1" kern="100" dirty="0" err="1">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Marduk</a:t>
            </a:r>
            <a:r>
              <a:rPr lang="en-US" sz="14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was enthroned every year, for instance. God had no need of such a ceremony to renew His reign. </a:t>
            </a:r>
          </a:p>
        </p:txBody>
      </p:sp>
    </p:spTree>
    <p:extLst>
      <p:ext uri="{BB962C8B-B14F-4D97-AF65-F5344CB8AC3E}">
        <p14:creationId xmlns:p14="http://schemas.microsoft.com/office/powerpoint/2010/main" val="380905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55E9363-FC55-0897-2306-0DA331BF51B4}"/>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3F04CBDF-837B-40E2-8738-CBBEDE1B4FAE}"/>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B327993C-C2FD-187F-A45D-3C0FF7D5EE36}"/>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3" name="Diagram 2">
            <a:extLst>
              <a:ext uri="{FF2B5EF4-FFF2-40B4-BE49-F238E27FC236}">
                <a16:creationId xmlns:a16="http://schemas.microsoft.com/office/drawing/2014/main" id="{A5859F40-EC60-4707-9870-AA33D3822EAC}"/>
              </a:ext>
            </a:extLst>
          </p:cNvPr>
          <p:cNvGraphicFramePr/>
          <p:nvPr>
            <p:extLst>
              <p:ext uri="{D42A27DB-BD31-4B8C-83A1-F6EECF244321}">
                <p14:modId xmlns:p14="http://schemas.microsoft.com/office/powerpoint/2010/main" val="505044254"/>
              </p:ext>
            </p:extLst>
          </p:nvPr>
        </p:nvGraphicFramePr>
        <p:xfrm>
          <a:off x="152400" y="894518"/>
          <a:ext cx="10319553" cy="52776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09045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A4EEF-DF45-0B0C-1D7F-9C6DAB779DC8}"/>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AF21FA5-5514-CE37-CE8A-19AA1C0AA731}"/>
              </a:ext>
            </a:extLst>
          </p:cNvPr>
          <p:cNvSpPr/>
          <p:nvPr/>
        </p:nvSpPr>
        <p:spPr>
          <a:xfrm>
            <a:off x="26215" y="750185"/>
            <a:ext cx="12236209" cy="6061829"/>
          </a:xfrm>
          <a:prstGeom prst="roundRect">
            <a:avLst>
              <a:gd name="adj" fmla="val 4192"/>
            </a:avLst>
          </a:prstGeom>
          <a:blipFill>
            <a:blip r:embed="rId3">
              <a:alphaModFix amt="85000"/>
            </a:blip>
            <a:stretch>
              <a:fillRect/>
            </a:stretch>
          </a:blipFill>
          <a:ln w="38100">
            <a:solidFill>
              <a:srgbClr val="FFC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03AC7AD0-7F78-7318-6210-5B0C1E71619C}"/>
              </a:ext>
            </a:extLst>
          </p:cNvPr>
          <p:cNvCxnSpPr>
            <a:cxnSpLocks/>
          </p:cNvCxnSpPr>
          <p:nvPr/>
        </p:nvCxnSpPr>
        <p:spPr>
          <a:xfrm>
            <a:off x="37367" y="685800"/>
            <a:ext cx="12186227" cy="2192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866A8D9E-999A-1D64-DF65-A436DA088C8C}"/>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2" name="TextBox 11">
            <a:extLst>
              <a:ext uri="{FF2B5EF4-FFF2-40B4-BE49-F238E27FC236}">
                <a16:creationId xmlns:a16="http://schemas.microsoft.com/office/drawing/2014/main" id="{9D3E9407-43FC-B5F7-752E-8AF8D35123C0}"/>
              </a:ext>
            </a:extLst>
          </p:cNvPr>
          <p:cNvSpPr txBox="1"/>
          <p:nvPr/>
        </p:nvSpPr>
        <p:spPr>
          <a:xfrm>
            <a:off x="152400" y="99148"/>
            <a:ext cx="2362200" cy="4342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400" b="1" dirty="0">
                <a:solidFill>
                  <a:schemeClr val="bg1"/>
                </a:solidFill>
                <a:latin typeface="Gotham Medium" panose="02000604030000020004"/>
              </a:rPr>
              <a:t>LESSON CONTEXT</a:t>
            </a:r>
          </a:p>
        </p:txBody>
      </p:sp>
      <p:sp>
        <p:nvSpPr>
          <p:cNvPr id="6" name="Title 2">
            <a:extLst>
              <a:ext uri="{FF2B5EF4-FFF2-40B4-BE49-F238E27FC236}">
                <a16:creationId xmlns:a16="http://schemas.microsoft.com/office/drawing/2014/main" id="{D3EBB23F-D98A-0E08-DB07-BE8DDE10BC7A}"/>
              </a:ext>
            </a:extLst>
          </p:cNvPr>
          <p:cNvSpPr txBox="1">
            <a:spLocks/>
          </p:cNvSpPr>
          <p:nvPr/>
        </p:nvSpPr>
        <p:spPr>
          <a:xfrm>
            <a:off x="8687660" y="45985"/>
            <a:ext cx="3351940" cy="491279"/>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bg1"/>
                </a:solidFill>
                <a:latin typeface="Gotham Medium" panose="02000604030000020004"/>
              </a:rPr>
              <a:t>The Lord Is Majestic</a:t>
            </a:r>
          </a:p>
        </p:txBody>
      </p:sp>
      <p:graphicFrame>
        <p:nvGraphicFramePr>
          <p:cNvPr id="3" name="Diagram 2">
            <a:extLst>
              <a:ext uri="{FF2B5EF4-FFF2-40B4-BE49-F238E27FC236}">
                <a16:creationId xmlns:a16="http://schemas.microsoft.com/office/drawing/2014/main" id="{4E2505FA-FDFC-ED52-DFFB-A1B951788684}"/>
              </a:ext>
            </a:extLst>
          </p:cNvPr>
          <p:cNvGraphicFramePr/>
          <p:nvPr>
            <p:extLst>
              <p:ext uri="{D42A27DB-BD31-4B8C-83A1-F6EECF244321}">
                <p14:modId xmlns:p14="http://schemas.microsoft.com/office/powerpoint/2010/main" val="1537713581"/>
              </p:ext>
            </p:extLst>
          </p:nvPr>
        </p:nvGraphicFramePr>
        <p:xfrm>
          <a:off x="239485" y="785756"/>
          <a:ext cx="11136085" cy="6111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 name="Diagram 1">
            <a:extLst>
              <a:ext uri="{FF2B5EF4-FFF2-40B4-BE49-F238E27FC236}">
                <a16:creationId xmlns:a16="http://schemas.microsoft.com/office/drawing/2014/main" id="{7A9562EF-D50A-C413-0097-BD12B9E43620}"/>
              </a:ext>
            </a:extLst>
          </p:cNvPr>
          <p:cNvGraphicFramePr/>
          <p:nvPr>
            <p:extLst>
              <p:ext uri="{D42A27DB-BD31-4B8C-83A1-F6EECF244321}">
                <p14:modId xmlns:p14="http://schemas.microsoft.com/office/powerpoint/2010/main" val="3890530058"/>
              </p:ext>
            </p:extLst>
          </p:nvPr>
        </p:nvGraphicFramePr>
        <p:xfrm>
          <a:off x="239485" y="3987509"/>
          <a:ext cx="11255828" cy="61115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7" name="TextBox 6">
            <a:extLst>
              <a:ext uri="{FF2B5EF4-FFF2-40B4-BE49-F238E27FC236}">
                <a16:creationId xmlns:a16="http://schemas.microsoft.com/office/drawing/2014/main" id="{5BB3CE26-CE14-2C21-20AE-F6B89E21B465}"/>
              </a:ext>
            </a:extLst>
          </p:cNvPr>
          <p:cNvSpPr txBox="1"/>
          <p:nvPr/>
        </p:nvSpPr>
        <p:spPr>
          <a:xfrm>
            <a:off x="239485" y="1291878"/>
            <a:ext cx="11136085" cy="2339102"/>
          </a:xfrm>
          <a:prstGeom prst="rect">
            <a:avLst/>
          </a:prstGeom>
          <a:solidFill>
            <a:schemeClr val="accent5">
              <a:lumMod val="75000"/>
              <a:alpha val="30000"/>
            </a:schemeClr>
          </a:solidFill>
        </p:spPr>
        <p:txBody>
          <a:bodyPr wrap="square">
            <a:spAutoFit/>
          </a:bodyPr>
          <a:lstStyle/>
          <a:p>
            <a:pPr marL="0" marR="0"/>
            <a:r>
              <a:rPr lang="en-US" sz="1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book of Psalms is an anthology of sorts.  The psalms were composed over multiple centuries, and they were later compiled and organized into five books within the larger work we now know as Psalms. The book’s structure mirrors that of the Torah, or the first five books of the Hebrew Bible or Old Testament. The psalms repeatedly point back to the Torah and encourage God’s people to study and obey God’s law. The people of God could sing and pray these psalms as they followed the Torah’s teachings and waited for the Messiah.</a:t>
            </a:r>
            <a:r>
              <a:rPr lang="en-US" sz="2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2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r>
              <a:rPr lang="en-US" sz="1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93 falls within book four. This collection of psalms consists of Psalm 90 through Psalm 106 and is known as the “enthronement psalms. ” They celebrate God’s reign over all creation. These psalms provided God’s people with explanations for the exile and comforted them in the midst of their sufferings, which are described in book three (see </a:t>
            </a:r>
            <a:r>
              <a:rPr lang="en-US" sz="1600" b="1" kern="100" dirty="0" err="1">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Pss</a:t>
            </a:r>
            <a:r>
              <a:rPr lang="en-US" sz="1600" b="1" kern="10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73–89), and point to the coming of the messianic king. </a:t>
            </a:r>
          </a:p>
        </p:txBody>
      </p:sp>
      <p:sp>
        <p:nvSpPr>
          <p:cNvPr id="9" name="TextBox 8">
            <a:extLst>
              <a:ext uri="{FF2B5EF4-FFF2-40B4-BE49-F238E27FC236}">
                <a16:creationId xmlns:a16="http://schemas.microsoft.com/office/drawing/2014/main" id="{412A2BEB-EA4D-63C3-0085-E80EFF466CCD}"/>
              </a:ext>
            </a:extLst>
          </p:cNvPr>
          <p:cNvSpPr txBox="1"/>
          <p:nvPr/>
        </p:nvSpPr>
        <p:spPr>
          <a:xfrm>
            <a:off x="239485" y="4598951"/>
            <a:ext cx="11255828" cy="1815882"/>
          </a:xfrm>
          <a:prstGeom prst="rect">
            <a:avLst/>
          </a:prstGeom>
          <a:solidFill>
            <a:schemeClr val="accent5">
              <a:lumMod val="75000"/>
              <a:alpha val="30000"/>
            </a:schemeClr>
          </a:solidFill>
        </p:spPr>
        <p:txBody>
          <a:bodyPr wrap="square">
            <a:spAutoFit/>
          </a:bodyPr>
          <a:lstStyle/>
          <a:p>
            <a:r>
              <a:rPr lang="en-US" sz="1600" b="1" kern="1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“Mightier” in Psalm 93:4 comes from a Hebrew word that is sometimes translated as “majestic” and used to describe the majesty or greatness of creation, as well as the majesty of a king or a ruler (see Judg. 5:13; Ps. 76:4; 136:18; Ezek. 17:23).  This word also occurs in Psalm 8:9: “Lord, our Lord, how majestic is your name in all earth!”</a:t>
            </a:r>
          </a:p>
          <a:p>
            <a:r>
              <a:rPr lang="en-US" sz="1600" b="1" kern="1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r>
              <a:rPr lang="en-US" sz="1600" b="1" kern="1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same word is also used in Exodus 15:10 to describe the “mighty waters” that engulfed the Pharaoh and his chariots as they pursued the Israelites across the Red Sea. Here in Psalm 93, the psalmist describes God as more majestic, great, and mighty than the waters. </a:t>
            </a:r>
          </a:p>
        </p:txBody>
      </p:sp>
    </p:spTree>
    <p:extLst>
      <p:ext uri="{BB962C8B-B14F-4D97-AF65-F5344CB8AC3E}">
        <p14:creationId xmlns:p14="http://schemas.microsoft.com/office/powerpoint/2010/main" val="2080912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TotalTime>
  <Words>9780</Words>
  <Application>Microsoft Office PowerPoint</Application>
  <PresentationFormat>Widescreen</PresentationFormat>
  <Paragraphs>497</Paragraphs>
  <Slides>23</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Arial</vt:lpstr>
      <vt:lpstr>Arial Black</vt:lpstr>
      <vt:lpstr>Calibri</vt:lpstr>
      <vt:lpstr>Gotham Medium</vt:lpstr>
      <vt:lpstr>Helvetica Neue</vt:lpstr>
      <vt:lpstr>Wingdings</vt:lpstr>
      <vt:lpstr>Office Theme</vt:lpstr>
      <vt:lpstr>THE LORD IS MAJESTIC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Jesus Prevents Two Stonings</dc:title>
  <dc:creator>Stanford Bowman</dc:creator>
  <cp:lastModifiedBy>Stanford Bowman</cp:lastModifiedBy>
  <cp:revision>12</cp:revision>
  <dcterms:created xsi:type="dcterms:W3CDTF">2023-09-11T14:02:21Z</dcterms:created>
  <dcterms:modified xsi:type="dcterms:W3CDTF">2025-01-02T00:51:59Z</dcterms:modified>
</cp:coreProperties>
</file>