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407" r:id="rId2"/>
    <p:sldId id="272" r:id="rId3"/>
    <p:sldId id="376" r:id="rId4"/>
    <p:sldId id="443" r:id="rId5"/>
    <p:sldId id="433" r:id="rId6"/>
    <p:sldId id="470" r:id="rId7"/>
    <p:sldId id="399" r:id="rId8"/>
    <p:sldId id="444" r:id="rId9"/>
    <p:sldId id="451" r:id="rId10"/>
    <p:sldId id="452" r:id="rId11"/>
    <p:sldId id="456" r:id="rId12"/>
    <p:sldId id="464" r:id="rId13"/>
    <p:sldId id="473" r:id="rId14"/>
    <p:sldId id="427" r:id="rId15"/>
    <p:sldId id="458" r:id="rId16"/>
    <p:sldId id="439" r:id="rId17"/>
    <p:sldId id="421" r:id="rId18"/>
    <p:sldId id="393" r:id="rId19"/>
    <p:sldId id="440" r:id="rId20"/>
    <p:sldId id="474" r:id="rId21"/>
    <p:sldId id="475" r:id="rId22"/>
    <p:sldId id="45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427395-9C33-404D-83CA-7696F773D9E6}" v="6" dt="2025-01-23T16:53:31.446"/>
    <p1510:client id="{15A8C84A-AD84-4479-98B4-08D288A7B639}" v="166" dt="2025-01-23T03:10:02.493"/>
    <p1510:client id="{E8BAB3F3-D312-4BD8-8C26-FF4C64314F59}" v="66" dt="2025-01-23T16:30:36.1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89" autoAdjust="0"/>
    <p:restoredTop sz="72897" autoAdjust="0"/>
  </p:normalViewPr>
  <p:slideViewPr>
    <p:cSldViewPr>
      <p:cViewPr varScale="1">
        <p:scale>
          <a:sx n="52" d="100"/>
          <a:sy n="52" d="100"/>
        </p:scale>
        <p:origin x="1332" y="-66"/>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3010F8F4-3B9F-4007-A0CB-9BA7081F0867}"/>
    <pc:docChg chg="undo custSel addSld delSld modSld sldOrd">
      <pc:chgData name="Stanford Bowman" userId="6ede3e4e1afbea80" providerId="LiveId" clId="{3010F8F4-3B9F-4007-A0CB-9BA7081F0867}" dt="2024-03-05T14:50:21.994" v="404"/>
      <pc:docMkLst>
        <pc:docMk/>
      </pc:docMkLst>
      <pc:sldChg chg="modSp mod modNotesTx">
        <pc:chgData name="Stanford Bowman" userId="6ede3e4e1afbea80" providerId="LiveId" clId="{3010F8F4-3B9F-4007-A0CB-9BA7081F0867}" dt="2024-03-01T19:43:01.109" v="81" actId="14100"/>
        <pc:sldMkLst>
          <pc:docMk/>
          <pc:sldMk cId="3640834202" sldId="272"/>
        </pc:sldMkLst>
      </pc:sldChg>
      <pc:sldChg chg="modSp mod modNotesTx">
        <pc:chgData name="Stanford Bowman" userId="6ede3e4e1afbea80" providerId="LiveId" clId="{3010F8F4-3B9F-4007-A0CB-9BA7081F0867}" dt="2024-03-01T19:50:32.272" v="117"/>
        <pc:sldMkLst>
          <pc:docMk/>
          <pc:sldMk cId="2484662368" sldId="376"/>
        </pc:sldMkLst>
      </pc:sldChg>
      <pc:sldChg chg="addSp delSp modSp mod modNotes modNotesTx">
        <pc:chgData name="Stanford Bowman" userId="6ede3e4e1afbea80" providerId="LiveId" clId="{3010F8F4-3B9F-4007-A0CB-9BA7081F0867}" dt="2024-03-01T19:54:51.735" v="150" actId="1038"/>
        <pc:sldMkLst>
          <pc:docMk/>
          <pc:sldMk cId="2892897188" sldId="399"/>
        </pc:sldMkLst>
      </pc:sldChg>
      <pc:sldChg chg="addSp delSp modSp mod">
        <pc:chgData name="Stanford Bowman" userId="6ede3e4e1afbea80" providerId="LiveId" clId="{3010F8F4-3B9F-4007-A0CB-9BA7081F0867}" dt="2024-03-01T19:40:02.051" v="79" actId="14100"/>
        <pc:sldMkLst>
          <pc:docMk/>
          <pc:sldMk cId="247400631" sldId="407"/>
        </pc:sldMkLst>
      </pc:sldChg>
      <pc:sldChg chg="modSp mod modNotes">
        <pc:chgData name="Stanford Bowman" userId="6ede3e4e1afbea80" providerId="LiveId" clId="{3010F8F4-3B9F-4007-A0CB-9BA7081F0867}" dt="2024-03-01T19:10:53.568" v="24"/>
        <pc:sldMkLst>
          <pc:docMk/>
          <pc:sldMk cId="3452085809" sldId="421"/>
        </pc:sldMkLst>
      </pc:sldChg>
      <pc:sldChg chg="modSp mod modNotes modNotesTx">
        <pc:chgData name="Stanford Bowman" userId="6ede3e4e1afbea80" providerId="LiveId" clId="{3010F8F4-3B9F-4007-A0CB-9BA7081F0867}" dt="2024-03-01T21:18:26.322" v="402" actId="27636"/>
        <pc:sldMkLst>
          <pc:docMk/>
          <pc:sldMk cId="1728645258" sldId="427"/>
        </pc:sldMkLst>
      </pc:sldChg>
      <pc:sldChg chg="modSp mod">
        <pc:chgData name="Stanford Bowman" userId="6ede3e4e1afbea80" providerId="LiveId" clId="{3010F8F4-3B9F-4007-A0CB-9BA7081F0867}" dt="2024-03-01T19:49:19.908" v="115"/>
        <pc:sldMkLst>
          <pc:docMk/>
          <pc:sldMk cId="448714953" sldId="433"/>
        </pc:sldMkLst>
      </pc:sldChg>
      <pc:sldChg chg="modSp mod">
        <pc:chgData name="Stanford Bowman" userId="6ede3e4e1afbea80" providerId="LiveId" clId="{3010F8F4-3B9F-4007-A0CB-9BA7081F0867}" dt="2024-03-01T19:07:10.204" v="14" actId="27636"/>
        <pc:sldMkLst>
          <pc:docMk/>
          <pc:sldMk cId="3129728577" sldId="439"/>
        </pc:sldMkLst>
      </pc:sldChg>
      <pc:sldChg chg="modSp mod">
        <pc:chgData name="Stanford Bowman" userId="6ede3e4e1afbea80" providerId="LiveId" clId="{3010F8F4-3B9F-4007-A0CB-9BA7081F0867}" dt="2024-03-01T19:08:37.027" v="20"/>
        <pc:sldMkLst>
          <pc:docMk/>
          <pc:sldMk cId="4073456698" sldId="440"/>
        </pc:sldMkLst>
      </pc:sldChg>
      <pc:sldChg chg="modSp mod modNotesTx">
        <pc:chgData name="Stanford Bowman" userId="6ede3e4e1afbea80" providerId="LiveId" clId="{3010F8F4-3B9F-4007-A0CB-9BA7081F0867}" dt="2024-03-01T19:46:28.806" v="95"/>
        <pc:sldMkLst>
          <pc:docMk/>
          <pc:sldMk cId="3097525468" sldId="443"/>
        </pc:sldMkLst>
      </pc:sldChg>
      <pc:sldChg chg="modSp mod modNotesTx">
        <pc:chgData name="Stanford Bowman" userId="6ede3e4e1afbea80" providerId="LiveId" clId="{3010F8F4-3B9F-4007-A0CB-9BA7081F0867}" dt="2024-03-01T20:11:00.041" v="194" actId="14100"/>
        <pc:sldMkLst>
          <pc:docMk/>
          <pc:sldMk cId="2564358576" sldId="444"/>
        </pc:sldMkLst>
      </pc:sldChg>
      <pc:sldChg chg="modSp del mod">
        <pc:chgData name="Stanford Bowman" userId="6ede3e4e1afbea80" providerId="LiveId" clId="{3010F8F4-3B9F-4007-A0CB-9BA7081F0867}" dt="2024-03-01T20:59:43.093" v="354" actId="47"/>
        <pc:sldMkLst>
          <pc:docMk/>
          <pc:sldMk cId="1575928774" sldId="446"/>
        </pc:sldMkLst>
      </pc:sldChg>
      <pc:sldChg chg="modSp del mod">
        <pc:chgData name="Stanford Bowman" userId="6ede3e4e1afbea80" providerId="LiveId" clId="{3010F8F4-3B9F-4007-A0CB-9BA7081F0867}" dt="2024-03-01T19:55:11.118" v="152" actId="2696"/>
        <pc:sldMkLst>
          <pc:docMk/>
          <pc:sldMk cId="3371735301" sldId="450"/>
        </pc:sldMkLst>
      </pc:sldChg>
      <pc:sldChg chg="modSp mod modNotesTx">
        <pc:chgData name="Stanford Bowman" userId="6ede3e4e1afbea80" providerId="LiveId" clId="{3010F8F4-3B9F-4007-A0CB-9BA7081F0867}" dt="2024-03-01T20:47:17.702" v="232" actId="20577"/>
        <pc:sldMkLst>
          <pc:docMk/>
          <pc:sldMk cId="932772418" sldId="451"/>
        </pc:sldMkLst>
      </pc:sldChg>
      <pc:sldChg chg="modSp mod ord modNotesTx">
        <pc:chgData name="Stanford Bowman" userId="6ede3e4e1afbea80" providerId="LiveId" clId="{3010F8F4-3B9F-4007-A0CB-9BA7081F0867}" dt="2024-03-01T20:53:06.612" v="277"/>
        <pc:sldMkLst>
          <pc:docMk/>
          <pc:sldMk cId="2429234805" sldId="452"/>
        </pc:sldMkLst>
      </pc:sldChg>
      <pc:sldChg chg="modSp mod">
        <pc:chgData name="Stanford Bowman" userId="6ede3e4e1afbea80" providerId="LiveId" clId="{3010F8F4-3B9F-4007-A0CB-9BA7081F0867}" dt="2024-03-01T19:07:10.093" v="10" actId="27636"/>
        <pc:sldMkLst>
          <pc:docMk/>
          <pc:sldMk cId="1907667443" sldId="453"/>
        </pc:sldMkLst>
      </pc:sldChg>
      <pc:sldChg chg="modSp del mod">
        <pc:chgData name="Stanford Bowman" userId="6ede3e4e1afbea80" providerId="LiveId" clId="{3010F8F4-3B9F-4007-A0CB-9BA7081F0867}" dt="2024-03-01T19:55:04.761" v="151" actId="2696"/>
        <pc:sldMkLst>
          <pc:docMk/>
          <pc:sldMk cId="559459133" sldId="454"/>
        </pc:sldMkLst>
      </pc:sldChg>
      <pc:sldChg chg="addSp delSp modSp mod modNotes modNotesTx">
        <pc:chgData name="Stanford Bowman" userId="6ede3e4e1afbea80" providerId="LiveId" clId="{3010F8F4-3B9F-4007-A0CB-9BA7081F0867}" dt="2024-03-01T20:59:22.924" v="353" actId="14100"/>
        <pc:sldMkLst>
          <pc:docMk/>
          <pc:sldMk cId="2129206862" sldId="456"/>
        </pc:sldMkLst>
      </pc:sldChg>
      <pc:sldChg chg="modSp del mod">
        <pc:chgData name="Stanford Bowman" userId="6ede3e4e1afbea80" providerId="LiveId" clId="{3010F8F4-3B9F-4007-A0CB-9BA7081F0867}" dt="2024-03-01T20:59:43.093" v="354" actId="47"/>
        <pc:sldMkLst>
          <pc:docMk/>
          <pc:sldMk cId="2099062616" sldId="457"/>
        </pc:sldMkLst>
      </pc:sldChg>
      <pc:sldChg chg="modSp">
        <pc:chgData name="Stanford Bowman" userId="6ede3e4e1afbea80" providerId="LiveId" clId="{3010F8F4-3B9F-4007-A0CB-9BA7081F0867}" dt="2024-03-01T19:07:09.829" v="0"/>
        <pc:sldMkLst>
          <pc:docMk/>
          <pc:sldMk cId="271214270" sldId="458"/>
        </pc:sldMkLst>
      </pc:sldChg>
      <pc:sldChg chg="modSp mod">
        <pc:chgData name="Stanford Bowman" userId="6ede3e4e1afbea80" providerId="LiveId" clId="{3010F8F4-3B9F-4007-A0CB-9BA7081F0867}" dt="2024-03-01T19:08:37.027" v="20"/>
        <pc:sldMkLst>
          <pc:docMk/>
          <pc:sldMk cId="3188851689" sldId="460"/>
        </pc:sldMkLst>
      </pc:sldChg>
      <pc:sldChg chg="modSp mod">
        <pc:chgData name="Stanford Bowman" userId="6ede3e4e1afbea80" providerId="LiveId" clId="{3010F8F4-3B9F-4007-A0CB-9BA7081F0867}" dt="2024-03-01T19:08:37.027" v="20"/>
        <pc:sldMkLst>
          <pc:docMk/>
          <pc:sldMk cId="1189522375" sldId="461"/>
        </pc:sldMkLst>
      </pc:sldChg>
      <pc:sldChg chg="modSp mod">
        <pc:chgData name="Stanford Bowman" userId="6ede3e4e1afbea80" providerId="LiveId" clId="{3010F8F4-3B9F-4007-A0CB-9BA7081F0867}" dt="2024-03-01T19:08:37.027" v="20"/>
        <pc:sldMkLst>
          <pc:docMk/>
          <pc:sldMk cId="1225092194" sldId="462"/>
        </pc:sldMkLst>
      </pc:sldChg>
      <pc:sldChg chg="new">
        <pc:chgData name="Stanford Bowman" userId="6ede3e4e1afbea80" providerId="LiveId" clId="{3010F8F4-3B9F-4007-A0CB-9BA7081F0867}" dt="2024-03-01T20:46:16.430" v="230" actId="680"/>
        <pc:sldMkLst>
          <pc:docMk/>
          <pc:sldMk cId="210856030" sldId="463"/>
        </pc:sldMkLst>
      </pc:sldChg>
      <pc:sldChg chg="modSp add mod modNotesTx">
        <pc:chgData name="Stanford Bowman" userId="6ede3e4e1afbea80" providerId="LiveId" clId="{3010F8F4-3B9F-4007-A0CB-9BA7081F0867}" dt="2024-03-01T21:12:10.325" v="382" actId="1076"/>
        <pc:sldMkLst>
          <pc:docMk/>
          <pc:sldMk cId="46621042" sldId="464"/>
        </pc:sldMkLst>
      </pc:sldChg>
      <pc:sldChg chg="modSp mod modNotesTx">
        <pc:chgData name="Stanford Bowman" userId="6ede3e4e1afbea80" providerId="LiveId" clId="{3010F8F4-3B9F-4007-A0CB-9BA7081F0867}" dt="2024-03-05T14:50:21.994" v="404"/>
        <pc:sldMkLst>
          <pc:docMk/>
          <pc:sldMk cId="2213818823" sldId="468"/>
        </pc:sldMkLst>
      </pc:sldChg>
    </pc:docChg>
  </pc:docChgLst>
  <pc:docChgLst>
    <pc:chgData name="Stanford Bowman" userId="6ede3e4e1afbea80" providerId="LiveId" clId="{E8BAB3F3-D312-4BD8-8C26-FF4C64314F59}"/>
    <pc:docChg chg="undo custSel addSld delSld modSld">
      <pc:chgData name="Stanford Bowman" userId="6ede3e4e1afbea80" providerId="LiveId" clId="{E8BAB3F3-D312-4BD8-8C26-FF4C64314F59}" dt="2025-01-23T16:33:41.402" v="454" actId="207"/>
      <pc:docMkLst>
        <pc:docMk/>
      </pc:docMkLst>
      <pc:sldChg chg="modSp mod">
        <pc:chgData name="Stanford Bowman" userId="6ede3e4e1afbea80" providerId="LiveId" clId="{E8BAB3F3-D312-4BD8-8C26-FF4C64314F59}" dt="2025-01-23T16:26:14.193" v="397" actId="1038"/>
        <pc:sldMkLst>
          <pc:docMk/>
          <pc:sldMk cId="2484662368" sldId="376"/>
        </pc:sldMkLst>
        <pc:spChg chg="mod ord">
          <ac:chgData name="Stanford Bowman" userId="6ede3e4e1afbea80" providerId="LiveId" clId="{E8BAB3F3-D312-4BD8-8C26-FF4C64314F59}" dt="2025-01-23T16:26:14.193" v="397" actId="1038"/>
          <ac:spMkLst>
            <pc:docMk/>
            <pc:sldMk cId="2484662368" sldId="376"/>
            <ac:spMk id="4" creationId="{A1DA2DF4-0AFD-B721-5F16-7E9F5FF8E228}"/>
          </ac:spMkLst>
        </pc:spChg>
        <pc:spChg chg="mod">
          <ac:chgData name="Stanford Bowman" userId="6ede3e4e1afbea80" providerId="LiveId" clId="{E8BAB3F3-D312-4BD8-8C26-FF4C64314F59}" dt="2025-01-23T16:20:46.490" v="315" actId="692"/>
          <ac:spMkLst>
            <pc:docMk/>
            <pc:sldMk cId="2484662368" sldId="376"/>
            <ac:spMk id="27" creationId="{9668BC52-3F14-425F-AA8C-99E40C6BB3DB}"/>
          </ac:spMkLst>
        </pc:spChg>
      </pc:sldChg>
      <pc:sldChg chg="addSp delSp modSp mod">
        <pc:chgData name="Stanford Bowman" userId="6ede3e4e1afbea80" providerId="LiveId" clId="{E8BAB3F3-D312-4BD8-8C26-FF4C64314F59}" dt="2025-01-23T16:30:46.546" v="438" actId="207"/>
        <pc:sldMkLst>
          <pc:docMk/>
          <pc:sldMk cId="3093456043" sldId="393"/>
        </pc:sldMkLst>
        <pc:spChg chg="mod">
          <ac:chgData name="Stanford Bowman" userId="6ede3e4e1afbea80" providerId="LiveId" clId="{E8BAB3F3-D312-4BD8-8C26-FF4C64314F59}" dt="2025-01-23T16:30:46.546" v="438" actId="207"/>
          <ac:spMkLst>
            <pc:docMk/>
            <pc:sldMk cId="3093456043" sldId="393"/>
            <ac:spMk id="14" creationId="{F8D0999E-4264-487C-93ED-24210A5668CA}"/>
          </ac:spMkLst>
        </pc:spChg>
        <pc:spChg chg="mod">
          <ac:chgData name="Stanford Bowman" userId="6ede3e4e1afbea80" providerId="LiveId" clId="{E8BAB3F3-D312-4BD8-8C26-FF4C64314F59}" dt="2025-01-23T15:48:35.743" v="173"/>
          <ac:spMkLst>
            <pc:docMk/>
            <pc:sldMk cId="3093456043" sldId="393"/>
            <ac:spMk id="24" creationId="{1167D81D-240C-4026-946B-0D6E39A2925F}"/>
          </ac:spMkLst>
        </pc:spChg>
        <pc:spChg chg="del">
          <ac:chgData name="Stanford Bowman" userId="6ede3e4e1afbea80" providerId="LiveId" clId="{E8BAB3F3-D312-4BD8-8C26-FF4C64314F59}" dt="2025-01-23T16:30:27.050" v="435" actId="478"/>
          <ac:spMkLst>
            <pc:docMk/>
            <pc:sldMk cId="3093456043" sldId="393"/>
            <ac:spMk id="28" creationId="{42E1562E-E608-4D5E-8FE5-829C046080EC}"/>
          </ac:spMkLst>
        </pc:spChg>
        <pc:picChg chg="add mod">
          <ac:chgData name="Stanford Bowman" userId="6ede3e4e1afbea80" providerId="LiveId" clId="{E8BAB3F3-D312-4BD8-8C26-FF4C64314F59}" dt="2025-01-23T16:30:28.255" v="436"/>
          <ac:picMkLst>
            <pc:docMk/>
            <pc:sldMk cId="3093456043" sldId="393"/>
            <ac:picMk id="3" creationId="{34AA6A3E-7851-ED71-C01C-B7D84E568FDC}"/>
          </ac:picMkLst>
        </pc:picChg>
        <pc:picChg chg="add mod">
          <ac:chgData name="Stanford Bowman" userId="6ede3e4e1afbea80" providerId="LiveId" clId="{E8BAB3F3-D312-4BD8-8C26-FF4C64314F59}" dt="2025-01-23T16:30:36.158" v="437"/>
          <ac:picMkLst>
            <pc:docMk/>
            <pc:sldMk cId="3093456043" sldId="393"/>
            <ac:picMk id="4" creationId="{2E1C8B36-EEE3-EA48-CBD3-DB88492C8627}"/>
          </ac:picMkLst>
        </pc:picChg>
      </pc:sldChg>
      <pc:sldChg chg="addSp modSp mod">
        <pc:chgData name="Stanford Bowman" userId="6ede3e4e1afbea80" providerId="LiveId" clId="{E8BAB3F3-D312-4BD8-8C26-FF4C64314F59}" dt="2025-01-23T16:26:51.658" v="406" actId="1036"/>
        <pc:sldMkLst>
          <pc:docMk/>
          <pc:sldMk cId="2892897188" sldId="399"/>
        </pc:sldMkLst>
        <pc:spChg chg="add mod">
          <ac:chgData name="Stanford Bowman" userId="6ede3e4e1afbea80" providerId="LiveId" clId="{E8BAB3F3-D312-4BD8-8C26-FF4C64314F59}" dt="2025-01-23T16:26:51.658" v="406" actId="1036"/>
          <ac:spMkLst>
            <pc:docMk/>
            <pc:sldMk cId="2892897188" sldId="399"/>
            <ac:spMk id="4" creationId="{689A09B5-C774-E305-6EC9-B262B4C763CC}"/>
          </ac:spMkLst>
        </pc:spChg>
      </pc:sldChg>
      <pc:sldChg chg="modSp mod">
        <pc:chgData name="Stanford Bowman" userId="6ede3e4e1afbea80" providerId="LiveId" clId="{E8BAB3F3-D312-4BD8-8C26-FF4C64314F59}" dt="2025-01-23T16:33:41.402" v="454" actId="207"/>
        <pc:sldMkLst>
          <pc:docMk/>
          <pc:sldMk cId="247400631" sldId="407"/>
        </pc:sldMkLst>
        <pc:spChg chg="mod">
          <ac:chgData name="Stanford Bowman" userId="6ede3e4e1afbea80" providerId="LiveId" clId="{E8BAB3F3-D312-4BD8-8C26-FF4C64314F59}" dt="2025-01-23T16:33:41.402" v="454" actId="207"/>
          <ac:spMkLst>
            <pc:docMk/>
            <pc:sldMk cId="247400631" sldId="407"/>
            <ac:spMk id="3" creationId="{E319497F-71C1-4593-8C01-AD7F6C4818F6}"/>
          </ac:spMkLst>
        </pc:spChg>
        <pc:spChg chg="mod">
          <ac:chgData name="Stanford Bowman" userId="6ede3e4e1afbea80" providerId="LiveId" clId="{E8BAB3F3-D312-4BD8-8C26-FF4C64314F59}" dt="2025-01-23T16:18:01.288" v="248" actId="1582"/>
          <ac:spMkLst>
            <pc:docMk/>
            <pc:sldMk cId="247400631" sldId="407"/>
            <ac:spMk id="14" creationId="{82636567-86AA-4F3F-A4E6-C45478F989ED}"/>
          </ac:spMkLst>
        </pc:spChg>
        <pc:picChg chg="mod modCrop">
          <ac:chgData name="Stanford Bowman" userId="6ede3e4e1afbea80" providerId="LiveId" clId="{E8BAB3F3-D312-4BD8-8C26-FF4C64314F59}" dt="2025-01-23T16:19:44.563" v="256" actId="732"/>
          <ac:picMkLst>
            <pc:docMk/>
            <pc:sldMk cId="247400631" sldId="407"/>
            <ac:picMk id="6" creationId="{6F23D511-E9F6-E199-D13F-97151D25112B}"/>
          </ac:picMkLst>
        </pc:picChg>
      </pc:sldChg>
      <pc:sldChg chg="addSp delSp modSp mod modNotes modNotesTx">
        <pc:chgData name="Stanford Bowman" userId="6ede3e4e1afbea80" providerId="LiveId" clId="{E8BAB3F3-D312-4BD8-8C26-FF4C64314F59}" dt="2025-01-23T16:28:36.251" v="420" actId="207"/>
        <pc:sldMkLst>
          <pc:docMk/>
          <pc:sldMk cId="3452085809" sldId="421"/>
        </pc:sldMkLst>
        <pc:spChg chg="mod">
          <ac:chgData name="Stanford Bowman" userId="6ede3e4e1afbea80" providerId="LiveId" clId="{E8BAB3F3-D312-4BD8-8C26-FF4C64314F59}" dt="2025-01-23T15:41:48.647" v="128" actId="207"/>
          <ac:spMkLst>
            <pc:docMk/>
            <pc:sldMk cId="3452085809" sldId="421"/>
            <ac:spMk id="2" creationId="{B9503D78-4F73-4383-8185-01F9A8E399B1}"/>
          </ac:spMkLst>
        </pc:spChg>
        <pc:spChg chg="add mod ord">
          <ac:chgData name="Stanford Bowman" userId="6ede3e4e1afbea80" providerId="LiveId" clId="{E8BAB3F3-D312-4BD8-8C26-FF4C64314F59}" dt="2025-01-23T15:38:17.122" v="104" actId="207"/>
          <ac:spMkLst>
            <pc:docMk/>
            <pc:sldMk cId="3452085809" sldId="421"/>
            <ac:spMk id="3" creationId="{F0434B7A-38E0-CC29-917D-D93684F01403}"/>
          </ac:spMkLst>
        </pc:spChg>
        <pc:spChg chg="add mod">
          <ac:chgData name="Stanford Bowman" userId="6ede3e4e1afbea80" providerId="LiveId" clId="{E8BAB3F3-D312-4BD8-8C26-FF4C64314F59}" dt="2025-01-23T16:28:36.251" v="420" actId="207"/>
          <ac:spMkLst>
            <pc:docMk/>
            <pc:sldMk cId="3452085809" sldId="421"/>
            <ac:spMk id="5" creationId="{7F97B12D-09B2-0034-07A7-CF13A4CA6BE9}"/>
          </ac:spMkLst>
        </pc:spChg>
        <pc:spChg chg="mod">
          <ac:chgData name="Stanford Bowman" userId="6ede3e4e1afbea80" providerId="LiveId" clId="{E8BAB3F3-D312-4BD8-8C26-FF4C64314F59}" dt="2025-01-23T15:39:47.616" v="115" actId="403"/>
          <ac:spMkLst>
            <pc:docMk/>
            <pc:sldMk cId="3452085809" sldId="421"/>
            <ac:spMk id="13" creationId="{4E2460D3-7C61-4604-B83B-E443FE1F220D}"/>
          </ac:spMkLst>
        </pc:spChg>
        <pc:spChg chg="del mod">
          <ac:chgData name="Stanford Bowman" userId="6ede3e4e1afbea80" providerId="LiveId" clId="{E8BAB3F3-D312-4BD8-8C26-FF4C64314F59}" dt="2025-01-23T15:38:40.903" v="106" actId="478"/>
          <ac:spMkLst>
            <pc:docMk/>
            <pc:sldMk cId="3452085809" sldId="421"/>
            <ac:spMk id="14" creationId="{6D940EB7-81B1-4BB7-AF40-55F8D8B40C06}"/>
          </ac:spMkLst>
        </pc:spChg>
        <pc:spChg chg="mod">
          <ac:chgData name="Stanford Bowman" userId="6ede3e4e1afbea80" providerId="LiveId" clId="{E8BAB3F3-D312-4BD8-8C26-FF4C64314F59}" dt="2025-01-23T15:40:19.270" v="119" actId="14100"/>
          <ac:spMkLst>
            <pc:docMk/>
            <pc:sldMk cId="3452085809" sldId="421"/>
            <ac:spMk id="15" creationId="{19D84E3C-EC1C-40A8-9BE4-CB83B851C0AC}"/>
          </ac:spMkLst>
        </pc:spChg>
        <pc:spChg chg="mod">
          <ac:chgData name="Stanford Bowman" userId="6ede3e4e1afbea80" providerId="LiveId" clId="{E8BAB3F3-D312-4BD8-8C26-FF4C64314F59}" dt="2025-01-23T15:41:25.309" v="126" actId="15"/>
          <ac:spMkLst>
            <pc:docMk/>
            <pc:sldMk cId="3452085809" sldId="421"/>
            <ac:spMk id="16" creationId="{F458977A-D61D-4781-A330-C460143E239E}"/>
          </ac:spMkLst>
        </pc:spChg>
        <pc:spChg chg="mod">
          <ac:chgData name="Stanford Bowman" userId="6ede3e4e1afbea80" providerId="LiveId" clId="{E8BAB3F3-D312-4BD8-8C26-FF4C64314F59}" dt="2025-01-23T15:41:12.046" v="123" actId="1076"/>
          <ac:spMkLst>
            <pc:docMk/>
            <pc:sldMk cId="3452085809" sldId="421"/>
            <ac:spMk id="17" creationId="{FA587F66-BEFF-4D6C-AEF0-FA091908B866}"/>
          </ac:spMkLst>
        </pc:spChg>
      </pc:sldChg>
      <pc:sldChg chg="addSp modSp mod modNotes modNotesTx">
        <pc:chgData name="Stanford Bowman" userId="6ede3e4e1afbea80" providerId="LiveId" clId="{E8BAB3F3-D312-4BD8-8C26-FF4C64314F59}" dt="2025-01-23T16:27:46.727" v="413"/>
        <pc:sldMkLst>
          <pc:docMk/>
          <pc:sldMk cId="1728645258" sldId="427"/>
        </pc:sldMkLst>
        <pc:spChg chg="add mod">
          <ac:chgData name="Stanford Bowman" userId="6ede3e4e1afbea80" providerId="LiveId" clId="{E8BAB3F3-D312-4BD8-8C26-FF4C64314F59}" dt="2025-01-23T16:27:46.727" v="413"/>
          <ac:spMkLst>
            <pc:docMk/>
            <pc:sldMk cId="1728645258" sldId="427"/>
            <ac:spMk id="4" creationId="{EC7A243C-2BA6-6F93-8366-DF82029DEDE3}"/>
          </ac:spMkLst>
        </pc:spChg>
        <pc:spChg chg="mod">
          <ac:chgData name="Stanford Bowman" userId="6ede3e4e1afbea80" providerId="LiveId" clId="{E8BAB3F3-D312-4BD8-8C26-FF4C64314F59}" dt="2025-01-23T15:23:51.448" v="14" actId="14100"/>
          <ac:spMkLst>
            <pc:docMk/>
            <pc:sldMk cId="1728645258" sldId="427"/>
            <ac:spMk id="7" creationId="{E7267DA1-AD82-473A-BA56-EA0245BABB6B}"/>
          </ac:spMkLst>
        </pc:spChg>
        <pc:spChg chg="mod">
          <ac:chgData name="Stanford Bowman" userId="6ede3e4e1afbea80" providerId="LiveId" clId="{E8BAB3F3-D312-4BD8-8C26-FF4C64314F59}" dt="2025-01-23T15:24:04.992" v="15"/>
          <ac:spMkLst>
            <pc:docMk/>
            <pc:sldMk cId="1728645258" sldId="427"/>
            <ac:spMk id="9" creationId="{BE5F853D-FC27-40CF-8D4C-FC48BCF53C4A}"/>
          </ac:spMkLst>
        </pc:spChg>
        <pc:spChg chg="mod">
          <ac:chgData name="Stanford Bowman" userId="6ede3e4e1afbea80" providerId="LiveId" clId="{E8BAB3F3-D312-4BD8-8C26-FF4C64314F59}" dt="2025-01-23T15:26:57.648" v="33" actId="20577"/>
          <ac:spMkLst>
            <pc:docMk/>
            <pc:sldMk cId="1728645258" sldId="427"/>
            <ac:spMk id="19" creationId="{485798FD-F7DA-4ED5-B683-77BDA39E0FE8}"/>
          </ac:spMkLst>
        </pc:spChg>
        <pc:picChg chg="mod">
          <ac:chgData name="Stanford Bowman" userId="6ede3e4e1afbea80" providerId="LiveId" clId="{E8BAB3F3-D312-4BD8-8C26-FF4C64314F59}" dt="2025-01-23T15:26:11.224" v="27" actId="29295"/>
          <ac:picMkLst>
            <pc:docMk/>
            <pc:sldMk cId="1728645258" sldId="427"/>
            <ac:picMk id="3" creationId="{7C22ADA7-9143-421E-999B-F2A9C27D0679}"/>
          </ac:picMkLst>
        </pc:picChg>
      </pc:sldChg>
      <pc:sldChg chg="addSp modSp">
        <pc:chgData name="Stanford Bowman" userId="6ede3e4e1afbea80" providerId="LiveId" clId="{E8BAB3F3-D312-4BD8-8C26-FF4C64314F59}" dt="2025-01-23T16:26:36.816" v="400"/>
        <pc:sldMkLst>
          <pc:docMk/>
          <pc:sldMk cId="448714953" sldId="433"/>
        </pc:sldMkLst>
        <pc:spChg chg="add mod">
          <ac:chgData name="Stanford Bowman" userId="6ede3e4e1afbea80" providerId="LiveId" clId="{E8BAB3F3-D312-4BD8-8C26-FF4C64314F59}" dt="2025-01-23T16:26:36.816" v="400"/>
          <ac:spMkLst>
            <pc:docMk/>
            <pc:sldMk cId="448714953" sldId="433"/>
            <ac:spMk id="3" creationId="{49F084C7-44B4-3AD6-D4DA-FEFC360E512A}"/>
          </ac:spMkLst>
        </pc:spChg>
      </pc:sldChg>
      <pc:sldChg chg="addSp modSp mod modNotes modNotesTx">
        <pc:chgData name="Stanford Bowman" userId="6ede3e4e1afbea80" providerId="LiveId" clId="{E8BAB3F3-D312-4BD8-8C26-FF4C64314F59}" dt="2025-01-23T16:28:29.970" v="418"/>
        <pc:sldMkLst>
          <pc:docMk/>
          <pc:sldMk cId="3129728577" sldId="439"/>
        </pc:sldMkLst>
        <pc:spChg chg="add mod">
          <ac:chgData name="Stanford Bowman" userId="6ede3e4e1afbea80" providerId="LiveId" clId="{E8BAB3F3-D312-4BD8-8C26-FF4C64314F59}" dt="2025-01-23T16:28:15.932" v="416" actId="207"/>
          <ac:spMkLst>
            <pc:docMk/>
            <pc:sldMk cId="3129728577" sldId="439"/>
            <ac:spMk id="4" creationId="{8B768EE7-4AE4-91A4-C4DB-D88790450F1C}"/>
          </ac:spMkLst>
        </pc:spChg>
        <pc:spChg chg="add mod">
          <ac:chgData name="Stanford Bowman" userId="6ede3e4e1afbea80" providerId="LiveId" clId="{E8BAB3F3-D312-4BD8-8C26-FF4C64314F59}" dt="2025-01-23T16:28:29.970" v="418"/>
          <ac:spMkLst>
            <pc:docMk/>
            <pc:sldMk cId="3129728577" sldId="439"/>
            <ac:spMk id="5" creationId="{E4BEC469-98E6-009F-1C57-D264AC8EA3A9}"/>
          </ac:spMkLst>
        </pc:spChg>
        <pc:spChg chg="mod">
          <ac:chgData name="Stanford Bowman" userId="6ede3e4e1afbea80" providerId="LiveId" clId="{E8BAB3F3-D312-4BD8-8C26-FF4C64314F59}" dt="2025-01-23T15:34:14.131" v="85" actId="207"/>
          <ac:spMkLst>
            <pc:docMk/>
            <pc:sldMk cId="3129728577" sldId="439"/>
            <ac:spMk id="18" creationId="{31BEEB90-7597-4769-AB1C-7A08AF233D8D}"/>
          </ac:spMkLst>
        </pc:spChg>
      </pc:sldChg>
      <pc:sldChg chg="addSp delSp modSp mod modAnim modNotes modNotesTx">
        <pc:chgData name="Stanford Bowman" userId="6ede3e4e1afbea80" providerId="LiveId" clId="{E8BAB3F3-D312-4BD8-8C26-FF4C64314F59}" dt="2025-01-23T16:29:02.442" v="422" actId="1076"/>
        <pc:sldMkLst>
          <pc:docMk/>
          <pc:sldMk cId="4073456698" sldId="440"/>
        </pc:sldMkLst>
        <pc:spChg chg="add mod">
          <ac:chgData name="Stanford Bowman" userId="6ede3e4e1afbea80" providerId="LiveId" clId="{E8BAB3F3-D312-4BD8-8C26-FF4C64314F59}" dt="2025-01-23T15:43:56.924" v="134"/>
          <ac:spMkLst>
            <pc:docMk/>
            <pc:sldMk cId="4073456698" sldId="440"/>
            <ac:spMk id="2" creationId="{5B6A141F-0FEB-C942-0BD4-A2EA6994FBB1}"/>
          </ac:spMkLst>
        </pc:spChg>
        <pc:spChg chg="add mod">
          <ac:chgData name="Stanford Bowman" userId="6ede3e4e1afbea80" providerId="LiveId" clId="{E8BAB3F3-D312-4BD8-8C26-FF4C64314F59}" dt="2025-01-23T15:52:26.129" v="188" actId="1037"/>
          <ac:spMkLst>
            <pc:docMk/>
            <pc:sldMk cId="4073456698" sldId="440"/>
            <ac:spMk id="3" creationId="{1AF2126D-3B67-B9F7-ABF0-50EB07A5ADBD}"/>
          </ac:spMkLst>
        </pc:spChg>
        <pc:spChg chg="add mod ord">
          <ac:chgData name="Stanford Bowman" userId="6ede3e4e1afbea80" providerId="LiveId" clId="{E8BAB3F3-D312-4BD8-8C26-FF4C64314F59}" dt="2025-01-23T15:47:21.178" v="153" actId="207"/>
          <ac:spMkLst>
            <pc:docMk/>
            <pc:sldMk cId="4073456698" sldId="440"/>
            <ac:spMk id="4" creationId="{7B5EE405-CC62-2E89-521B-E1E312519BA0}"/>
          </ac:spMkLst>
        </pc:spChg>
        <pc:spChg chg="add mod">
          <ac:chgData name="Stanford Bowman" userId="6ede3e4e1afbea80" providerId="LiveId" clId="{E8BAB3F3-D312-4BD8-8C26-FF4C64314F59}" dt="2025-01-23T16:29:02.442" v="422" actId="1076"/>
          <ac:spMkLst>
            <pc:docMk/>
            <pc:sldMk cId="4073456698" sldId="440"/>
            <ac:spMk id="7" creationId="{100DBFA0-C23E-15CC-76EF-98636DACFBE3}"/>
          </ac:spMkLst>
        </pc:spChg>
        <pc:spChg chg="mod">
          <ac:chgData name="Stanford Bowman" userId="6ede3e4e1afbea80" providerId="LiveId" clId="{E8BAB3F3-D312-4BD8-8C26-FF4C64314F59}" dt="2025-01-23T15:45:51.243" v="145" actId="108"/>
          <ac:spMkLst>
            <pc:docMk/>
            <pc:sldMk cId="4073456698" sldId="440"/>
            <ac:spMk id="15" creationId="{9815E7F2-3E69-4096-ADEB-0A3EDF7CAF0F}"/>
          </ac:spMkLst>
        </pc:spChg>
        <pc:spChg chg="mod">
          <ac:chgData name="Stanford Bowman" userId="6ede3e4e1afbea80" providerId="LiveId" clId="{E8BAB3F3-D312-4BD8-8C26-FF4C64314F59}" dt="2025-01-23T15:46:37.115" v="149" actId="207"/>
          <ac:spMkLst>
            <pc:docMk/>
            <pc:sldMk cId="4073456698" sldId="440"/>
            <ac:spMk id="16" creationId="{26C10FE7-E243-4C24-8423-5F595FFDBF66}"/>
          </ac:spMkLst>
        </pc:spChg>
        <pc:spChg chg="mod">
          <ac:chgData name="Stanford Bowman" userId="6ede3e4e1afbea80" providerId="LiveId" clId="{E8BAB3F3-D312-4BD8-8C26-FF4C64314F59}" dt="2025-01-23T15:43:06.601" v="132"/>
          <ac:spMkLst>
            <pc:docMk/>
            <pc:sldMk cId="4073456698" sldId="440"/>
            <ac:spMk id="17" creationId="{6FEED4C8-8AB2-427F-8463-36B6B70974D4}"/>
          </ac:spMkLst>
        </pc:spChg>
        <pc:spChg chg="mod">
          <ac:chgData name="Stanford Bowman" userId="6ede3e4e1afbea80" providerId="LiveId" clId="{E8BAB3F3-D312-4BD8-8C26-FF4C64314F59}" dt="2025-01-23T15:46:37.115" v="149" actId="207"/>
          <ac:spMkLst>
            <pc:docMk/>
            <pc:sldMk cId="4073456698" sldId="440"/>
            <ac:spMk id="18" creationId="{92C113D8-F8EF-4DFE-9BE5-E5F0D1E72215}"/>
          </ac:spMkLst>
        </pc:spChg>
        <pc:spChg chg="del">
          <ac:chgData name="Stanford Bowman" userId="6ede3e4e1afbea80" providerId="LiveId" clId="{E8BAB3F3-D312-4BD8-8C26-FF4C64314F59}" dt="2025-01-23T15:43:55.288" v="133" actId="478"/>
          <ac:spMkLst>
            <pc:docMk/>
            <pc:sldMk cId="4073456698" sldId="440"/>
            <ac:spMk id="20" creationId="{DE152F3A-283A-4E56-B4DD-2EB330107BB2}"/>
          </ac:spMkLst>
        </pc:spChg>
        <pc:spChg chg="del">
          <ac:chgData name="Stanford Bowman" userId="6ede3e4e1afbea80" providerId="LiveId" clId="{E8BAB3F3-D312-4BD8-8C26-FF4C64314F59}" dt="2025-01-23T15:43:55.288" v="133" actId="478"/>
          <ac:spMkLst>
            <pc:docMk/>
            <pc:sldMk cId="4073456698" sldId="440"/>
            <ac:spMk id="21" creationId="{326855FC-DEDB-461E-A3D8-2B414A2E8C91}"/>
          </ac:spMkLst>
        </pc:spChg>
        <pc:picChg chg="add mod">
          <ac:chgData name="Stanford Bowman" userId="6ede3e4e1afbea80" providerId="LiveId" clId="{E8BAB3F3-D312-4BD8-8C26-FF4C64314F59}" dt="2025-01-23T16:06:22.142" v="229"/>
          <ac:picMkLst>
            <pc:docMk/>
            <pc:sldMk cId="4073456698" sldId="440"/>
            <ac:picMk id="5" creationId="{73517BB1-227E-E5A1-AE5E-E91806E2CC48}"/>
          </ac:picMkLst>
        </pc:picChg>
        <pc:picChg chg="del">
          <ac:chgData name="Stanford Bowman" userId="6ede3e4e1afbea80" providerId="LiveId" clId="{E8BAB3F3-D312-4BD8-8C26-FF4C64314F59}" dt="2025-01-23T16:06:21.594" v="228" actId="478"/>
          <ac:picMkLst>
            <pc:docMk/>
            <pc:sldMk cId="4073456698" sldId="440"/>
            <ac:picMk id="14" creationId="{76D01A45-AFEA-4A5F-B922-45BDBA1127EB}"/>
          </ac:picMkLst>
        </pc:picChg>
      </pc:sldChg>
      <pc:sldChg chg="addSp modSp mod">
        <pc:chgData name="Stanford Bowman" userId="6ede3e4e1afbea80" providerId="LiveId" clId="{E8BAB3F3-D312-4BD8-8C26-FF4C64314F59}" dt="2025-01-23T16:26:30.122" v="399" actId="1076"/>
        <pc:sldMkLst>
          <pc:docMk/>
          <pc:sldMk cId="3097525468" sldId="443"/>
        </pc:sldMkLst>
        <pc:spChg chg="mod">
          <ac:chgData name="Stanford Bowman" userId="6ede3e4e1afbea80" providerId="LiveId" clId="{E8BAB3F3-D312-4BD8-8C26-FF4C64314F59}" dt="2025-01-23T16:21:33.675" v="319" actId="1037"/>
          <ac:spMkLst>
            <pc:docMk/>
            <pc:sldMk cId="3097525468" sldId="443"/>
            <ac:spMk id="2" creationId="{A7249502-0DBC-4B37-94B5-23C5DA140438}"/>
          </ac:spMkLst>
        </pc:spChg>
        <pc:spChg chg="add mod">
          <ac:chgData name="Stanford Bowman" userId="6ede3e4e1afbea80" providerId="LiveId" clId="{E8BAB3F3-D312-4BD8-8C26-FF4C64314F59}" dt="2025-01-23T16:26:30.122" v="399" actId="1076"/>
          <ac:spMkLst>
            <pc:docMk/>
            <pc:sldMk cId="3097525468" sldId="443"/>
            <ac:spMk id="4" creationId="{55B2E67C-5F1E-D1B7-ADC6-04035C00853B}"/>
          </ac:spMkLst>
        </pc:spChg>
      </pc:sldChg>
      <pc:sldChg chg="addSp modSp mod">
        <pc:chgData name="Stanford Bowman" userId="6ede3e4e1afbea80" providerId="LiveId" clId="{E8BAB3F3-D312-4BD8-8C26-FF4C64314F59}" dt="2025-01-23T16:27:00.127" v="407"/>
        <pc:sldMkLst>
          <pc:docMk/>
          <pc:sldMk cId="2564358576" sldId="444"/>
        </pc:sldMkLst>
        <pc:spChg chg="mod">
          <ac:chgData name="Stanford Bowman" userId="6ede3e4e1afbea80" providerId="LiveId" clId="{E8BAB3F3-D312-4BD8-8C26-FF4C64314F59}" dt="2025-01-23T16:23:52.309" v="330" actId="404"/>
          <ac:spMkLst>
            <pc:docMk/>
            <pc:sldMk cId="2564358576" sldId="444"/>
            <ac:spMk id="4" creationId="{B2440DFC-1241-A500-19CD-DB9CE54D615E}"/>
          </ac:spMkLst>
        </pc:spChg>
        <pc:spChg chg="mod ord">
          <ac:chgData name="Stanford Bowman" userId="6ede3e4e1afbea80" providerId="LiveId" clId="{E8BAB3F3-D312-4BD8-8C26-FF4C64314F59}" dt="2025-01-23T16:23:52.309" v="330" actId="404"/>
          <ac:spMkLst>
            <pc:docMk/>
            <pc:sldMk cId="2564358576" sldId="444"/>
            <ac:spMk id="5" creationId="{2E68C571-E7C1-F614-9F16-882CB5E0D61A}"/>
          </ac:spMkLst>
        </pc:spChg>
        <pc:spChg chg="add mod">
          <ac:chgData name="Stanford Bowman" userId="6ede3e4e1afbea80" providerId="LiveId" clId="{E8BAB3F3-D312-4BD8-8C26-FF4C64314F59}" dt="2025-01-23T16:27:00.127" v="407"/>
          <ac:spMkLst>
            <pc:docMk/>
            <pc:sldMk cId="2564358576" sldId="444"/>
            <ac:spMk id="8" creationId="{69793445-1189-4248-6DE4-534552CD0A9A}"/>
          </ac:spMkLst>
        </pc:spChg>
        <pc:grpChg chg="mod">
          <ac:chgData name="Stanford Bowman" userId="6ede3e4e1afbea80" providerId="LiveId" clId="{E8BAB3F3-D312-4BD8-8C26-FF4C64314F59}" dt="2025-01-23T16:23:59.215" v="336" actId="1036"/>
          <ac:grpSpMkLst>
            <pc:docMk/>
            <pc:sldMk cId="2564358576" sldId="444"/>
            <ac:grpSpMk id="3" creationId="{0733BBBE-4887-26FE-ED0B-C6EA481C1C73}"/>
          </ac:grpSpMkLst>
        </pc:grpChg>
        <pc:picChg chg="mod ord">
          <ac:chgData name="Stanford Bowman" userId="6ede3e4e1afbea80" providerId="LiveId" clId="{E8BAB3F3-D312-4BD8-8C26-FF4C64314F59}" dt="2025-01-23T16:22:40.075" v="323" actId="167"/>
          <ac:picMkLst>
            <pc:docMk/>
            <pc:sldMk cId="2564358576" sldId="444"/>
            <ac:picMk id="6" creationId="{DC16282A-0A56-0432-4ABB-CCBA090E24AA}"/>
          </ac:picMkLst>
        </pc:picChg>
      </pc:sldChg>
      <pc:sldChg chg="addSp modSp">
        <pc:chgData name="Stanford Bowman" userId="6ede3e4e1afbea80" providerId="LiveId" clId="{E8BAB3F3-D312-4BD8-8C26-FF4C64314F59}" dt="2025-01-23T16:27:04.463" v="408"/>
        <pc:sldMkLst>
          <pc:docMk/>
          <pc:sldMk cId="932772418" sldId="451"/>
        </pc:sldMkLst>
        <pc:spChg chg="add mod">
          <ac:chgData name="Stanford Bowman" userId="6ede3e4e1afbea80" providerId="LiveId" clId="{E8BAB3F3-D312-4BD8-8C26-FF4C64314F59}" dt="2025-01-23T16:27:04.463" v="408"/>
          <ac:spMkLst>
            <pc:docMk/>
            <pc:sldMk cId="932772418" sldId="451"/>
            <ac:spMk id="3" creationId="{C76D9C75-20B9-5109-1305-FC5AA4C87FFB}"/>
          </ac:spMkLst>
        </pc:spChg>
      </pc:sldChg>
      <pc:sldChg chg="addSp modSp mod">
        <pc:chgData name="Stanford Bowman" userId="6ede3e4e1afbea80" providerId="LiveId" clId="{E8BAB3F3-D312-4BD8-8C26-FF4C64314F59}" dt="2025-01-23T16:27:09.303" v="409"/>
        <pc:sldMkLst>
          <pc:docMk/>
          <pc:sldMk cId="2429234805" sldId="452"/>
        </pc:sldMkLst>
        <pc:spChg chg="add mod">
          <ac:chgData name="Stanford Bowman" userId="6ede3e4e1afbea80" providerId="LiveId" clId="{E8BAB3F3-D312-4BD8-8C26-FF4C64314F59}" dt="2025-01-23T16:27:09.303" v="409"/>
          <ac:spMkLst>
            <pc:docMk/>
            <pc:sldMk cId="2429234805" sldId="452"/>
            <ac:spMk id="3" creationId="{536C6315-E72F-03F0-D3A9-52DCB5A7D185}"/>
          </ac:spMkLst>
        </pc:spChg>
        <pc:spChg chg="mod">
          <ac:chgData name="Stanford Bowman" userId="6ede3e4e1afbea80" providerId="LiveId" clId="{E8BAB3F3-D312-4BD8-8C26-FF4C64314F59}" dt="2025-01-23T15:19:04.098" v="1" actId="207"/>
          <ac:spMkLst>
            <pc:docMk/>
            <pc:sldMk cId="2429234805" sldId="452"/>
            <ac:spMk id="28" creationId="{9E823B42-FD48-4E90-B684-16A5988304F2}"/>
          </ac:spMkLst>
        </pc:spChg>
        <pc:spChg chg="mod">
          <ac:chgData name="Stanford Bowman" userId="6ede3e4e1afbea80" providerId="LiveId" clId="{E8BAB3F3-D312-4BD8-8C26-FF4C64314F59}" dt="2025-01-23T15:19:04.098" v="1" actId="207"/>
          <ac:spMkLst>
            <pc:docMk/>
            <pc:sldMk cId="2429234805" sldId="452"/>
            <ac:spMk id="29" creationId="{94623693-3F29-41C2-8ECA-512EA43AF814}"/>
          </ac:spMkLst>
        </pc:spChg>
        <pc:graphicFrameChg chg="mod modGraphic">
          <ac:chgData name="Stanford Bowman" userId="6ede3e4e1afbea80" providerId="LiveId" clId="{E8BAB3F3-D312-4BD8-8C26-FF4C64314F59}" dt="2025-01-23T15:19:04.098" v="1" actId="207"/>
          <ac:graphicFrameMkLst>
            <pc:docMk/>
            <pc:sldMk cId="2429234805" sldId="452"/>
            <ac:graphicFrameMk id="4" creationId="{216879FF-9468-4E53-9956-1CED1C04A72A}"/>
          </ac:graphicFrameMkLst>
        </pc:graphicFrameChg>
      </pc:sldChg>
      <pc:sldChg chg="addSp delSp modSp mod">
        <pc:chgData name="Stanford Bowman" userId="6ede3e4e1afbea80" providerId="LiveId" clId="{E8BAB3F3-D312-4BD8-8C26-FF4C64314F59}" dt="2025-01-23T16:27:23.888" v="410"/>
        <pc:sldMkLst>
          <pc:docMk/>
          <pc:sldMk cId="2129206862" sldId="456"/>
        </pc:sldMkLst>
        <pc:spChg chg="mod">
          <ac:chgData name="Stanford Bowman" userId="6ede3e4e1afbea80" providerId="LiveId" clId="{E8BAB3F3-D312-4BD8-8C26-FF4C64314F59}" dt="2025-01-23T15:21:12.268" v="8"/>
          <ac:spMkLst>
            <pc:docMk/>
            <pc:sldMk cId="2129206862" sldId="456"/>
            <ac:spMk id="2" creationId="{8549ED85-8383-96F0-8205-38EC9C0390FE}"/>
          </ac:spMkLst>
        </pc:spChg>
        <pc:spChg chg="mod">
          <ac:chgData name="Stanford Bowman" userId="6ede3e4e1afbea80" providerId="LiveId" clId="{E8BAB3F3-D312-4BD8-8C26-FF4C64314F59}" dt="2025-01-23T16:15:32.497" v="239"/>
          <ac:spMkLst>
            <pc:docMk/>
            <pc:sldMk cId="2129206862" sldId="456"/>
            <ac:spMk id="4" creationId="{4D530FF8-5888-E438-BED6-1565A6D0FA64}"/>
          </ac:spMkLst>
        </pc:spChg>
        <pc:spChg chg="mod">
          <ac:chgData name="Stanford Bowman" userId="6ede3e4e1afbea80" providerId="LiveId" clId="{E8BAB3F3-D312-4BD8-8C26-FF4C64314F59}" dt="2025-01-23T15:19:26.585" v="2" actId="207"/>
          <ac:spMkLst>
            <pc:docMk/>
            <pc:sldMk cId="2129206862" sldId="456"/>
            <ac:spMk id="10" creationId="{CD160821-B2AB-4341-ABF2-B44268E77B37}"/>
          </ac:spMkLst>
        </pc:spChg>
        <pc:spChg chg="mod">
          <ac:chgData name="Stanford Bowman" userId="6ede3e4e1afbea80" providerId="LiveId" clId="{E8BAB3F3-D312-4BD8-8C26-FF4C64314F59}" dt="2025-01-23T15:19:26.585" v="2" actId="207"/>
          <ac:spMkLst>
            <pc:docMk/>
            <pc:sldMk cId="2129206862" sldId="456"/>
            <ac:spMk id="15" creationId="{CFB6BB04-11BC-46EF-B400-5675755E56EA}"/>
          </ac:spMkLst>
        </pc:spChg>
        <pc:spChg chg="mod">
          <ac:chgData name="Stanford Bowman" userId="6ede3e4e1afbea80" providerId="LiveId" clId="{E8BAB3F3-D312-4BD8-8C26-FF4C64314F59}" dt="2025-01-23T15:19:26.585" v="2" actId="207"/>
          <ac:spMkLst>
            <pc:docMk/>
            <pc:sldMk cId="2129206862" sldId="456"/>
            <ac:spMk id="17" creationId="{825759E0-14D7-476D-8932-70685D477530}"/>
          </ac:spMkLst>
        </pc:spChg>
        <pc:spChg chg="add mod">
          <ac:chgData name="Stanford Bowman" userId="6ede3e4e1afbea80" providerId="LiveId" clId="{E8BAB3F3-D312-4BD8-8C26-FF4C64314F59}" dt="2025-01-23T16:27:23.888" v="410"/>
          <ac:spMkLst>
            <pc:docMk/>
            <pc:sldMk cId="2129206862" sldId="456"/>
            <ac:spMk id="19" creationId="{41078349-B6EE-EE99-89F9-34638FF833BD}"/>
          </ac:spMkLst>
        </pc:spChg>
        <pc:picChg chg="add del mod">
          <ac:chgData name="Stanford Bowman" userId="6ede3e4e1afbea80" providerId="LiveId" clId="{E8BAB3F3-D312-4BD8-8C26-FF4C64314F59}" dt="2025-01-23T16:15:34.921" v="240" actId="478"/>
          <ac:picMkLst>
            <pc:docMk/>
            <pc:sldMk cId="2129206862" sldId="456"/>
            <ac:picMk id="6" creationId="{93210139-C19B-4BC5-331A-98A090E723A4}"/>
          </ac:picMkLst>
        </pc:picChg>
        <pc:picChg chg="add">
          <ac:chgData name="Stanford Bowman" userId="6ede3e4e1afbea80" providerId="LiveId" clId="{E8BAB3F3-D312-4BD8-8C26-FF4C64314F59}" dt="2025-01-23T16:15:16.463" v="237"/>
          <ac:picMkLst>
            <pc:docMk/>
            <pc:sldMk cId="2129206862" sldId="456"/>
            <ac:picMk id="7" creationId="{AB7DA043-9FB5-823F-CB66-DCA0A175BDD4}"/>
          </ac:picMkLst>
        </pc:picChg>
      </pc:sldChg>
      <pc:sldChg chg="addSp delSp modSp mod modNotes modNotesTx">
        <pc:chgData name="Stanford Bowman" userId="6ede3e4e1afbea80" providerId="LiveId" clId="{E8BAB3F3-D312-4BD8-8C26-FF4C64314F59}" dt="2025-01-23T16:28:00.767" v="414"/>
        <pc:sldMkLst>
          <pc:docMk/>
          <pc:sldMk cId="271214270" sldId="458"/>
        </pc:sldMkLst>
        <pc:spChg chg="add mod">
          <ac:chgData name="Stanford Bowman" userId="6ede3e4e1afbea80" providerId="LiveId" clId="{E8BAB3F3-D312-4BD8-8C26-FF4C64314F59}" dt="2025-01-23T15:27:49.032" v="36"/>
          <ac:spMkLst>
            <pc:docMk/>
            <pc:sldMk cId="271214270" sldId="458"/>
            <ac:spMk id="2" creationId="{120EEB50-789D-70E6-5EA7-66E964DF08AA}"/>
          </ac:spMkLst>
        </pc:spChg>
        <pc:spChg chg="mod">
          <ac:chgData name="Stanford Bowman" userId="6ede3e4e1afbea80" providerId="LiveId" clId="{E8BAB3F3-D312-4BD8-8C26-FF4C64314F59}" dt="2025-01-23T15:29:43.976" v="51" actId="1076"/>
          <ac:spMkLst>
            <pc:docMk/>
            <pc:sldMk cId="271214270" sldId="458"/>
            <ac:spMk id="3" creationId="{95C6D4A2-D0A3-99A6-F3D6-CC7CB893C31D}"/>
          </ac:spMkLst>
        </pc:spChg>
        <pc:spChg chg="add mod">
          <ac:chgData name="Stanford Bowman" userId="6ede3e4e1afbea80" providerId="LiveId" clId="{E8BAB3F3-D312-4BD8-8C26-FF4C64314F59}" dt="2025-01-23T15:27:49.032" v="36"/>
          <ac:spMkLst>
            <pc:docMk/>
            <pc:sldMk cId="271214270" sldId="458"/>
            <ac:spMk id="4" creationId="{83AE3C38-C939-39DE-8354-DCA660AA12F4}"/>
          </ac:spMkLst>
        </pc:spChg>
        <pc:spChg chg="add mod">
          <ac:chgData name="Stanford Bowman" userId="6ede3e4e1afbea80" providerId="LiveId" clId="{E8BAB3F3-D312-4BD8-8C26-FF4C64314F59}" dt="2025-01-23T16:28:00.767" v="414"/>
          <ac:spMkLst>
            <pc:docMk/>
            <pc:sldMk cId="271214270" sldId="458"/>
            <ac:spMk id="6" creationId="{51C85888-2919-C388-258C-671B37A48D4F}"/>
          </ac:spMkLst>
        </pc:spChg>
        <pc:spChg chg="del">
          <ac:chgData name="Stanford Bowman" userId="6ede3e4e1afbea80" providerId="LiveId" clId="{E8BAB3F3-D312-4BD8-8C26-FF4C64314F59}" dt="2025-01-23T15:27:47.932" v="35" actId="478"/>
          <ac:spMkLst>
            <pc:docMk/>
            <pc:sldMk cId="271214270" sldId="458"/>
            <ac:spMk id="7" creationId="{E7267DA1-AD82-473A-BA56-EA0245BABB6B}"/>
          </ac:spMkLst>
        </pc:spChg>
        <pc:spChg chg="del">
          <ac:chgData name="Stanford Bowman" userId="6ede3e4e1afbea80" providerId="LiveId" clId="{E8BAB3F3-D312-4BD8-8C26-FF4C64314F59}" dt="2025-01-23T15:27:47.932" v="35" actId="478"/>
          <ac:spMkLst>
            <pc:docMk/>
            <pc:sldMk cId="271214270" sldId="458"/>
            <ac:spMk id="9" creationId="{BE5F853D-FC27-40CF-8D4C-FC48BCF53C4A}"/>
          </ac:spMkLst>
        </pc:spChg>
      </pc:sldChg>
      <pc:sldChg chg="addSp delSp modSp mod">
        <pc:chgData name="Stanford Bowman" userId="6ede3e4e1afbea80" providerId="LiveId" clId="{E8BAB3F3-D312-4BD8-8C26-FF4C64314F59}" dt="2025-01-23T16:30:18.954" v="434" actId="207"/>
        <pc:sldMkLst>
          <pc:docMk/>
          <pc:sldMk cId="1515214960" sldId="459"/>
        </pc:sldMkLst>
        <pc:spChg chg="mod">
          <ac:chgData name="Stanford Bowman" userId="6ede3e4e1afbea80" providerId="LiveId" clId="{E8BAB3F3-D312-4BD8-8C26-FF4C64314F59}" dt="2025-01-23T16:30:18.954" v="434" actId="207"/>
          <ac:spMkLst>
            <pc:docMk/>
            <pc:sldMk cId="1515214960" sldId="459"/>
            <ac:spMk id="14" creationId="{F8D0999E-4264-487C-93ED-24210A5668CA}"/>
          </ac:spMkLst>
        </pc:spChg>
        <pc:spChg chg="mod">
          <ac:chgData name="Stanford Bowman" userId="6ede3e4e1afbea80" providerId="LiveId" clId="{E8BAB3F3-D312-4BD8-8C26-FF4C64314F59}" dt="2025-01-23T15:48:19.955" v="172" actId="6549"/>
          <ac:spMkLst>
            <pc:docMk/>
            <pc:sldMk cId="1515214960" sldId="459"/>
            <ac:spMk id="24" creationId="{1167D81D-240C-4026-946B-0D6E39A2925F}"/>
          </ac:spMkLst>
        </pc:spChg>
        <pc:spChg chg="del">
          <ac:chgData name="Stanford Bowman" userId="6ede3e4e1afbea80" providerId="LiveId" clId="{E8BAB3F3-D312-4BD8-8C26-FF4C64314F59}" dt="2025-01-23T16:29:16.147" v="425" actId="478"/>
          <ac:spMkLst>
            <pc:docMk/>
            <pc:sldMk cId="1515214960" sldId="459"/>
            <ac:spMk id="28" creationId="{42E1562E-E608-4D5E-8FE5-829C046080EC}"/>
          </ac:spMkLst>
        </pc:spChg>
        <pc:picChg chg="add mod">
          <ac:chgData name="Stanford Bowman" userId="6ede3e4e1afbea80" providerId="LiveId" clId="{E8BAB3F3-D312-4BD8-8C26-FF4C64314F59}" dt="2025-01-23T16:30:09.426" v="433" actId="1037"/>
          <ac:picMkLst>
            <pc:docMk/>
            <pc:sldMk cId="1515214960" sldId="459"/>
            <ac:picMk id="3" creationId="{2218201F-0BA4-BDA9-AA46-1004208D167D}"/>
          </ac:picMkLst>
        </pc:picChg>
      </pc:sldChg>
      <pc:sldChg chg="addSp modSp mod">
        <pc:chgData name="Stanford Bowman" userId="6ede3e4e1afbea80" providerId="LiveId" clId="{E8BAB3F3-D312-4BD8-8C26-FF4C64314F59}" dt="2025-01-23T16:27:32.668" v="411"/>
        <pc:sldMkLst>
          <pc:docMk/>
          <pc:sldMk cId="46621042" sldId="464"/>
        </pc:sldMkLst>
        <pc:spChg chg="mod">
          <ac:chgData name="Stanford Bowman" userId="6ede3e4e1afbea80" providerId="LiveId" clId="{E8BAB3F3-D312-4BD8-8C26-FF4C64314F59}" dt="2025-01-23T15:21:12.268" v="8"/>
          <ac:spMkLst>
            <pc:docMk/>
            <pc:sldMk cId="46621042" sldId="464"/>
            <ac:spMk id="2" creationId="{8549ED85-8383-96F0-8205-38EC9C0390FE}"/>
          </ac:spMkLst>
        </pc:spChg>
        <pc:spChg chg="add mod">
          <ac:chgData name="Stanford Bowman" userId="6ede3e4e1afbea80" providerId="LiveId" clId="{E8BAB3F3-D312-4BD8-8C26-FF4C64314F59}" dt="2025-01-23T16:27:32.668" v="411"/>
          <ac:spMkLst>
            <pc:docMk/>
            <pc:sldMk cId="46621042" sldId="464"/>
            <ac:spMk id="4" creationId="{2872F51F-C138-F6FD-7BD7-CB6B02921DAC}"/>
          </ac:spMkLst>
        </pc:spChg>
        <pc:spChg chg="mod">
          <ac:chgData name="Stanford Bowman" userId="6ede3e4e1afbea80" providerId="LiveId" clId="{E8BAB3F3-D312-4BD8-8C26-FF4C64314F59}" dt="2025-01-23T15:19:45.012" v="3" actId="207"/>
          <ac:spMkLst>
            <pc:docMk/>
            <pc:sldMk cId="46621042" sldId="464"/>
            <ac:spMk id="10" creationId="{CD160821-B2AB-4341-ABF2-B44268E77B37}"/>
          </ac:spMkLst>
        </pc:spChg>
        <pc:spChg chg="mod">
          <ac:chgData name="Stanford Bowman" userId="6ede3e4e1afbea80" providerId="LiveId" clId="{E8BAB3F3-D312-4BD8-8C26-FF4C64314F59}" dt="2025-01-23T15:19:45.012" v="3" actId="207"/>
          <ac:spMkLst>
            <pc:docMk/>
            <pc:sldMk cId="46621042" sldId="464"/>
            <ac:spMk id="15" creationId="{CFB6BB04-11BC-46EF-B400-5675755E56EA}"/>
          </ac:spMkLst>
        </pc:spChg>
        <pc:spChg chg="mod">
          <ac:chgData name="Stanford Bowman" userId="6ede3e4e1afbea80" providerId="LiveId" clId="{E8BAB3F3-D312-4BD8-8C26-FF4C64314F59}" dt="2025-01-23T15:20:31.614" v="7" actId="207"/>
          <ac:spMkLst>
            <pc:docMk/>
            <pc:sldMk cId="46621042" sldId="464"/>
            <ac:spMk id="17" creationId="{825759E0-14D7-476D-8932-70685D477530}"/>
          </ac:spMkLst>
        </pc:spChg>
      </pc:sldChg>
      <pc:sldChg chg="del">
        <pc:chgData name="Stanford Bowman" userId="6ede3e4e1afbea80" providerId="LiveId" clId="{E8BAB3F3-D312-4BD8-8C26-FF4C64314F59}" dt="2025-01-23T15:47:40.929" v="156" actId="47"/>
        <pc:sldMkLst>
          <pc:docMk/>
          <pc:sldMk cId="3950365246" sldId="465"/>
        </pc:sldMkLst>
      </pc:sldChg>
      <pc:sldChg chg="del">
        <pc:chgData name="Stanford Bowman" userId="6ede3e4e1afbea80" providerId="LiveId" clId="{E8BAB3F3-D312-4BD8-8C26-FF4C64314F59}" dt="2025-01-23T15:47:45.266" v="157" actId="47"/>
        <pc:sldMkLst>
          <pc:docMk/>
          <pc:sldMk cId="3095806819" sldId="466"/>
        </pc:sldMkLst>
      </pc:sldChg>
      <pc:sldChg chg="del">
        <pc:chgData name="Stanford Bowman" userId="6ede3e4e1afbea80" providerId="LiveId" clId="{E8BAB3F3-D312-4BD8-8C26-FF4C64314F59}" dt="2025-01-23T15:47:48.332" v="158" actId="47"/>
        <pc:sldMkLst>
          <pc:docMk/>
          <pc:sldMk cId="2771095771" sldId="467"/>
        </pc:sldMkLst>
      </pc:sldChg>
      <pc:sldChg chg="del">
        <pc:chgData name="Stanford Bowman" userId="6ede3e4e1afbea80" providerId="LiveId" clId="{E8BAB3F3-D312-4BD8-8C26-FF4C64314F59}" dt="2025-01-23T15:34:49.541" v="86" actId="47"/>
        <pc:sldMkLst>
          <pc:docMk/>
          <pc:sldMk cId="2213818823" sldId="468"/>
        </pc:sldMkLst>
      </pc:sldChg>
      <pc:sldChg chg="addSp modSp">
        <pc:chgData name="Stanford Bowman" userId="6ede3e4e1afbea80" providerId="LiveId" clId="{E8BAB3F3-D312-4BD8-8C26-FF4C64314F59}" dt="2025-01-23T16:26:42.447" v="401"/>
        <pc:sldMkLst>
          <pc:docMk/>
          <pc:sldMk cId="2277066376" sldId="470"/>
        </pc:sldMkLst>
        <pc:spChg chg="add mod">
          <ac:chgData name="Stanford Bowman" userId="6ede3e4e1afbea80" providerId="LiveId" clId="{E8BAB3F3-D312-4BD8-8C26-FF4C64314F59}" dt="2025-01-23T16:26:42.447" v="401"/>
          <ac:spMkLst>
            <pc:docMk/>
            <pc:sldMk cId="2277066376" sldId="470"/>
            <ac:spMk id="3" creationId="{80C354CA-8763-D52A-0B3B-6F01F798C90E}"/>
          </ac:spMkLst>
        </pc:spChg>
      </pc:sldChg>
      <pc:sldChg chg="del">
        <pc:chgData name="Stanford Bowman" userId="6ede3e4e1afbea80" providerId="LiveId" clId="{E8BAB3F3-D312-4BD8-8C26-FF4C64314F59}" dt="2025-01-23T16:31:00.513" v="439" actId="47"/>
        <pc:sldMkLst>
          <pc:docMk/>
          <pc:sldMk cId="3637183356" sldId="471"/>
        </pc:sldMkLst>
      </pc:sldChg>
      <pc:sldChg chg="del">
        <pc:chgData name="Stanford Bowman" userId="6ede3e4e1afbea80" providerId="LiveId" clId="{E8BAB3F3-D312-4BD8-8C26-FF4C64314F59}" dt="2025-01-23T16:31:01.221" v="440" actId="47"/>
        <pc:sldMkLst>
          <pc:docMk/>
          <pc:sldMk cId="823972468" sldId="472"/>
        </pc:sldMkLst>
      </pc:sldChg>
      <pc:sldChg chg="addSp modSp mod">
        <pc:chgData name="Stanford Bowman" userId="6ede3e4e1afbea80" providerId="LiveId" clId="{E8BAB3F3-D312-4BD8-8C26-FF4C64314F59}" dt="2025-01-23T16:27:42.807" v="412"/>
        <pc:sldMkLst>
          <pc:docMk/>
          <pc:sldMk cId="832132398" sldId="473"/>
        </pc:sldMkLst>
        <pc:spChg chg="mod">
          <ac:chgData name="Stanford Bowman" userId="6ede3e4e1afbea80" providerId="LiveId" clId="{E8BAB3F3-D312-4BD8-8C26-FF4C64314F59}" dt="2025-01-23T15:21:39.439" v="10" actId="207"/>
          <ac:spMkLst>
            <pc:docMk/>
            <pc:sldMk cId="832132398" sldId="473"/>
            <ac:spMk id="2" creationId="{49A76F76-DC25-6864-7C50-08F3C24D716E}"/>
          </ac:spMkLst>
        </pc:spChg>
        <pc:spChg chg="add mod">
          <ac:chgData name="Stanford Bowman" userId="6ede3e4e1afbea80" providerId="LiveId" clId="{E8BAB3F3-D312-4BD8-8C26-FF4C64314F59}" dt="2025-01-23T16:27:42.807" v="412"/>
          <ac:spMkLst>
            <pc:docMk/>
            <pc:sldMk cId="832132398" sldId="473"/>
            <ac:spMk id="5" creationId="{876CEF7E-4E4C-0F28-B5D2-2BC315023FDF}"/>
          </ac:spMkLst>
        </pc:spChg>
        <pc:spChg chg="mod">
          <ac:chgData name="Stanford Bowman" userId="6ede3e4e1afbea80" providerId="LiveId" clId="{E8BAB3F3-D312-4BD8-8C26-FF4C64314F59}" dt="2025-01-23T15:21:39.439" v="10" actId="207"/>
          <ac:spMkLst>
            <pc:docMk/>
            <pc:sldMk cId="832132398" sldId="473"/>
            <ac:spMk id="17" creationId="{969D78CC-9411-7F25-4C22-4C9E1BB03073}"/>
          </ac:spMkLst>
        </pc:spChg>
      </pc:sldChg>
      <pc:sldChg chg="addSp delSp modSp add mod modNotes modNotesTx">
        <pc:chgData name="Stanford Bowman" userId="6ede3e4e1afbea80" providerId="LiveId" clId="{E8BAB3F3-D312-4BD8-8C26-FF4C64314F59}" dt="2025-01-23T16:29:07.959" v="423"/>
        <pc:sldMkLst>
          <pc:docMk/>
          <pc:sldMk cId="1448602347" sldId="474"/>
        </pc:sldMkLst>
        <pc:spChg chg="mod">
          <ac:chgData name="Stanford Bowman" userId="6ede3e4e1afbea80" providerId="LiveId" clId="{E8BAB3F3-D312-4BD8-8C26-FF4C64314F59}" dt="2025-01-23T15:53:25.752" v="190" actId="207"/>
          <ac:spMkLst>
            <pc:docMk/>
            <pc:sldMk cId="1448602347" sldId="474"/>
            <ac:spMk id="2" creationId="{5B6A141F-0FEB-C942-0BD4-A2EA6994FBB1}"/>
          </ac:spMkLst>
        </pc:spChg>
        <pc:spChg chg="mod">
          <ac:chgData name="Stanford Bowman" userId="6ede3e4e1afbea80" providerId="LiveId" clId="{E8BAB3F3-D312-4BD8-8C26-FF4C64314F59}" dt="2025-01-23T15:53:25.752" v="190" actId="207"/>
          <ac:spMkLst>
            <pc:docMk/>
            <pc:sldMk cId="1448602347" sldId="474"/>
            <ac:spMk id="3" creationId="{1AF2126D-3B67-B9F7-ABF0-50EB07A5ADBD}"/>
          </ac:spMkLst>
        </pc:spChg>
        <pc:spChg chg="mod">
          <ac:chgData name="Stanford Bowman" userId="6ede3e4e1afbea80" providerId="LiveId" clId="{E8BAB3F3-D312-4BD8-8C26-FF4C64314F59}" dt="2025-01-23T15:53:25.752" v="190" actId="207"/>
          <ac:spMkLst>
            <pc:docMk/>
            <pc:sldMk cId="1448602347" sldId="474"/>
            <ac:spMk id="4" creationId="{7B5EE405-CC62-2E89-521B-E1E312519BA0}"/>
          </ac:spMkLst>
        </pc:spChg>
        <pc:spChg chg="add del mod">
          <ac:chgData name="Stanford Bowman" userId="6ede3e4e1afbea80" providerId="LiveId" clId="{E8BAB3F3-D312-4BD8-8C26-FF4C64314F59}" dt="2025-01-23T16:04:58.899" v="221" actId="478"/>
          <ac:spMkLst>
            <pc:docMk/>
            <pc:sldMk cId="1448602347" sldId="474"/>
            <ac:spMk id="5" creationId="{C6637036-3038-34F5-EC37-458718D9D146}"/>
          </ac:spMkLst>
        </pc:spChg>
        <pc:spChg chg="add mod">
          <ac:chgData name="Stanford Bowman" userId="6ede3e4e1afbea80" providerId="LiveId" clId="{E8BAB3F3-D312-4BD8-8C26-FF4C64314F59}" dt="2025-01-23T16:29:07.959" v="423"/>
          <ac:spMkLst>
            <pc:docMk/>
            <pc:sldMk cId="1448602347" sldId="474"/>
            <ac:spMk id="8" creationId="{45B303B0-14FA-85A7-E302-D15CF7BFA7D8}"/>
          </ac:spMkLst>
        </pc:spChg>
        <pc:spChg chg="mod">
          <ac:chgData name="Stanford Bowman" userId="6ede3e4e1afbea80" providerId="LiveId" clId="{E8BAB3F3-D312-4BD8-8C26-FF4C64314F59}" dt="2025-01-23T15:53:25.752" v="190" actId="207"/>
          <ac:spMkLst>
            <pc:docMk/>
            <pc:sldMk cId="1448602347" sldId="474"/>
            <ac:spMk id="15" creationId="{9815E7F2-3E69-4096-ADEB-0A3EDF7CAF0F}"/>
          </ac:spMkLst>
        </pc:spChg>
        <pc:spChg chg="mod">
          <ac:chgData name="Stanford Bowman" userId="6ede3e4e1afbea80" providerId="LiveId" clId="{E8BAB3F3-D312-4BD8-8C26-FF4C64314F59}" dt="2025-01-23T15:53:25.752" v="190" actId="207"/>
          <ac:spMkLst>
            <pc:docMk/>
            <pc:sldMk cId="1448602347" sldId="474"/>
            <ac:spMk id="16" creationId="{26C10FE7-E243-4C24-8423-5F595FFDBF66}"/>
          </ac:spMkLst>
        </pc:spChg>
        <pc:spChg chg="mod">
          <ac:chgData name="Stanford Bowman" userId="6ede3e4e1afbea80" providerId="LiveId" clId="{E8BAB3F3-D312-4BD8-8C26-FF4C64314F59}" dt="2025-01-23T16:06:01.379" v="227" actId="207"/>
          <ac:spMkLst>
            <pc:docMk/>
            <pc:sldMk cId="1448602347" sldId="474"/>
            <ac:spMk id="17" creationId="{6FEED4C8-8AB2-427F-8463-36B6B70974D4}"/>
          </ac:spMkLst>
        </pc:spChg>
        <pc:spChg chg="mod">
          <ac:chgData name="Stanford Bowman" userId="6ede3e4e1afbea80" providerId="LiveId" clId="{E8BAB3F3-D312-4BD8-8C26-FF4C64314F59}" dt="2025-01-23T15:53:25.752" v="190" actId="207"/>
          <ac:spMkLst>
            <pc:docMk/>
            <pc:sldMk cId="1448602347" sldId="474"/>
            <ac:spMk id="18" creationId="{92C113D8-F8EF-4DFE-9BE5-E5F0D1E72215}"/>
          </ac:spMkLst>
        </pc:spChg>
        <pc:spChg chg="mod">
          <ac:chgData name="Stanford Bowman" userId="6ede3e4e1afbea80" providerId="LiveId" clId="{E8BAB3F3-D312-4BD8-8C26-FF4C64314F59}" dt="2025-01-23T15:53:25.752" v="190" actId="207"/>
          <ac:spMkLst>
            <pc:docMk/>
            <pc:sldMk cId="1448602347" sldId="474"/>
            <ac:spMk id="19" creationId="{DC35E360-F2C8-4E9C-99F8-1841E0C8B5BD}"/>
          </ac:spMkLst>
        </pc:spChg>
        <pc:spChg chg="mod">
          <ac:chgData name="Stanford Bowman" userId="6ede3e4e1afbea80" providerId="LiveId" clId="{E8BAB3F3-D312-4BD8-8C26-FF4C64314F59}" dt="2025-01-23T15:53:25.752" v="190" actId="207"/>
          <ac:spMkLst>
            <pc:docMk/>
            <pc:sldMk cId="1448602347" sldId="474"/>
            <ac:spMk id="23" creationId="{5969DC95-2DC2-4108-894A-E0D642E6A836}"/>
          </ac:spMkLst>
        </pc:spChg>
        <pc:picChg chg="add mod">
          <ac:chgData name="Stanford Bowman" userId="6ede3e4e1afbea80" providerId="LiveId" clId="{E8BAB3F3-D312-4BD8-8C26-FF4C64314F59}" dt="2025-01-23T16:05:48.682" v="226"/>
          <ac:picMkLst>
            <pc:docMk/>
            <pc:sldMk cId="1448602347" sldId="474"/>
            <ac:picMk id="6" creationId="{345951E4-4067-AA91-800D-7A7CEE1623D9}"/>
          </ac:picMkLst>
        </pc:picChg>
        <pc:picChg chg="del mod">
          <ac:chgData name="Stanford Bowman" userId="6ede3e4e1afbea80" providerId="LiveId" clId="{E8BAB3F3-D312-4BD8-8C26-FF4C64314F59}" dt="2025-01-23T16:03:28.786" v="213" actId="478"/>
          <ac:picMkLst>
            <pc:docMk/>
            <pc:sldMk cId="1448602347" sldId="474"/>
            <ac:picMk id="14" creationId="{76D01A45-AFEA-4A5F-B922-45BDBA1127EB}"/>
          </ac:picMkLst>
        </pc:picChg>
        <pc:cxnChg chg="mod">
          <ac:chgData name="Stanford Bowman" userId="6ede3e4e1afbea80" providerId="LiveId" clId="{E8BAB3F3-D312-4BD8-8C26-FF4C64314F59}" dt="2025-01-23T15:53:25.752" v="190" actId="207"/>
          <ac:cxnSpMkLst>
            <pc:docMk/>
            <pc:sldMk cId="1448602347" sldId="474"/>
            <ac:cxnSpMk id="13" creationId="{9B61E99A-71EB-4D31-A4F3-EA91AD0AA5D9}"/>
          </ac:cxnSpMkLst>
        </pc:cxnChg>
      </pc:sldChg>
      <pc:sldChg chg="addSp delSp modSp add mod modNotes modNotesTx">
        <pc:chgData name="Stanford Bowman" userId="6ede3e4e1afbea80" providerId="LiveId" clId="{E8BAB3F3-D312-4BD8-8C26-FF4C64314F59}" dt="2025-01-23T16:29:10.719" v="424"/>
        <pc:sldMkLst>
          <pc:docMk/>
          <pc:sldMk cId="2923062392" sldId="475"/>
        </pc:sldMkLst>
        <pc:spChg chg="mod">
          <ac:chgData name="Stanford Bowman" userId="6ede3e4e1afbea80" providerId="LiveId" clId="{E8BAB3F3-D312-4BD8-8C26-FF4C64314F59}" dt="2025-01-23T15:58:10.635" v="204"/>
          <ac:spMkLst>
            <pc:docMk/>
            <pc:sldMk cId="2923062392" sldId="475"/>
            <ac:spMk id="3" creationId="{1AF2126D-3B67-B9F7-ABF0-50EB07A5ADBD}"/>
          </ac:spMkLst>
        </pc:spChg>
        <pc:spChg chg="add mod">
          <ac:chgData name="Stanford Bowman" userId="6ede3e4e1afbea80" providerId="LiveId" clId="{E8BAB3F3-D312-4BD8-8C26-FF4C64314F59}" dt="2025-01-23T16:29:10.719" v="424"/>
          <ac:spMkLst>
            <pc:docMk/>
            <pc:sldMk cId="2923062392" sldId="475"/>
            <ac:spMk id="7" creationId="{98AEDB60-F683-5DE4-C572-A131E3E70908}"/>
          </ac:spMkLst>
        </pc:spChg>
        <pc:spChg chg="mod">
          <ac:chgData name="Stanford Bowman" userId="6ede3e4e1afbea80" providerId="LiveId" clId="{E8BAB3F3-D312-4BD8-8C26-FF4C64314F59}" dt="2025-01-23T15:58:00.481" v="203"/>
          <ac:spMkLst>
            <pc:docMk/>
            <pc:sldMk cId="2923062392" sldId="475"/>
            <ac:spMk id="15" creationId="{9815E7F2-3E69-4096-ADEB-0A3EDF7CAF0F}"/>
          </ac:spMkLst>
        </pc:spChg>
        <pc:spChg chg="mod">
          <ac:chgData name="Stanford Bowman" userId="6ede3e4e1afbea80" providerId="LiveId" clId="{E8BAB3F3-D312-4BD8-8C26-FF4C64314F59}" dt="2025-01-23T15:57:00.283" v="198"/>
          <ac:spMkLst>
            <pc:docMk/>
            <pc:sldMk cId="2923062392" sldId="475"/>
            <ac:spMk id="16" creationId="{26C10FE7-E243-4C24-8423-5F595FFDBF66}"/>
          </ac:spMkLst>
        </pc:spChg>
        <pc:spChg chg="mod">
          <ac:chgData name="Stanford Bowman" userId="6ede3e4e1afbea80" providerId="LiveId" clId="{E8BAB3F3-D312-4BD8-8C26-FF4C64314F59}" dt="2025-01-23T15:56:21.808" v="196" actId="14100"/>
          <ac:spMkLst>
            <pc:docMk/>
            <pc:sldMk cId="2923062392" sldId="475"/>
            <ac:spMk id="17" creationId="{6FEED4C8-8AB2-427F-8463-36B6B70974D4}"/>
          </ac:spMkLst>
        </pc:spChg>
        <pc:spChg chg="mod">
          <ac:chgData name="Stanford Bowman" userId="6ede3e4e1afbea80" providerId="LiveId" clId="{E8BAB3F3-D312-4BD8-8C26-FF4C64314F59}" dt="2025-01-23T15:57:39.529" v="201" actId="1076"/>
          <ac:spMkLst>
            <pc:docMk/>
            <pc:sldMk cId="2923062392" sldId="475"/>
            <ac:spMk id="18" creationId="{92C113D8-F8EF-4DFE-9BE5-E5F0D1E72215}"/>
          </ac:spMkLst>
        </pc:spChg>
        <pc:picChg chg="add mod">
          <ac:chgData name="Stanford Bowman" userId="6ede3e4e1afbea80" providerId="LiveId" clId="{E8BAB3F3-D312-4BD8-8C26-FF4C64314F59}" dt="2025-01-23T16:07:22.179" v="232" actId="14100"/>
          <ac:picMkLst>
            <pc:docMk/>
            <pc:sldMk cId="2923062392" sldId="475"/>
            <ac:picMk id="5" creationId="{6AEBD597-6F0C-651D-54A4-94DA9FF02122}"/>
          </ac:picMkLst>
        </pc:picChg>
        <pc:picChg chg="del mod">
          <ac:chgData name="Stanford Bowman" userId="6ede3e4e1afbea80" providerId="LiveId" clId="{E8BAB3F3-D312-4BD8-8C26-FF4C64314F59}" dt="2025-01-23T16:07:01.010" v="230" actId="478"/>
          <ac:picMkLst>
            <pc:docMk/>
            <pc:sldMk cId="2923062392" sldId="475"/>
            <ac:picMk id="14" creationId="{76D01A45-AFEA-4A5F-B922-45BDBA1127EB}"/>
          </ac:picMkLst>
        </pc:picChg>
      </pc:sldChg>
    </pc:docChg>
  </pc:docChgLst>
  <pc:docChgLst>
    <pc:chgData name="Stanford Bowman" userId="6ede3e4e1afbea80" providerId="LiveId" clId="{68F9A9C4-AC8C-4E72-895D-6C2894AF2892}"/>
    <pc:docChg chg="undo redo custSel addSld delSld modSld sldOrd">
      <pc:chgData name="Stanford Bowman" userId="6ede3e4e1afbea80" providerId="LiveId" clId="{68F9A9C4-AC8C-4E72-895D-6C2894AF2892}" dt="2024-03-06T02:47:52.186" v="455" actId="14100"/>
      <pc:docMkLst>
        <pc:docMk/>
      </pc:docMkLst>
      <pc:sldChg chg="modNotesTx">
        <pc:chgData name="Stanford Bowman" userId="6ede3e4e1afbea80" providerId="LiveId" clId="{68F9A9C4-AC8C-4E72-895D-6C2894AF2892}" dt="2024-03-06T00:47:50.294" v="453" actId="20577"/>
        <pc:sldMkLst>
          <pc:docMk/>
          <pc:sldMk cId="3640834202" sldId="272"/>
        </pc:sldMkLst>
      </pc:sldChg>
      <pc:sldChg chg="modSp mod">
        <pc:chgData name="Stanford Bowman" userId="6ede3e4e1afbea80" providerId="LiveId" clId="{68F9A9C4-AC8C-4E72-895D-6C2894AF2892}" dt="2024-03-03T00:45:10.419" v="223" actId="20577"/>
        <pc:sldMkLst>
          <pc:docMk/>
          <pc:sldMk cId="2484662368" sldId="376"/>
        </pc:sldMkLst>
      </pc:sldChg>
      <pc:sldChg chg="modSp mod ord">
        <pc:chgData name="Stanford Bowman" userId="6ede3e4e1afbea80" providerId="LiveId" clId="{68F9A9C4-AC8C-4E72-895D-6C2894AF2892}" dt="2024-03-05T12:12:13.192" v="243"/>
        <pc:sldMkLst>
          <pc:docMk/>
          <pc:sldMk cId="3093456043" sldId="393"/>
        </pc:sldMkLst>
      </pc:sldChg>
      <pc:sldChg chg="modSp mod modNotesTx">
        <pc:chgData name="Stanford Bowman" userId="6ede3e4e1afbea80" providerId="LiveId" clId="{68F9A9C4-AC8C-4E72-895D-6C2894AF2892}" dt="2024-03-06T00:33:56.478" v="377"/>
        <pc:sldMkLst>
          <pc:docMk/>
          <pc:sldMk cId="2892897188" sldId="399"/>
        </pc:sldMkLst>
      </pc:sldChg>
      <pc:sldChg chg="addSp delSp modSp mod">
        <pc:chgData name="Stanford Bowman" userId="6ede3e4e1afbea80" providerId="LiveId" clId="{68F9A9C4-AC8C-4E72-895D-6C2894AF2892}" dt="2024-03-06T00:26:11.953" v="295" actId="167"/>
        <pc:sldMkLst>
          <pc:docMk/>
          <pc:sldMk cId="247400631" sldId="407"/>
        </pc:sldMkLst>
      </pc:sldChg>
      <pc:sldChg chg="modNotesTx">
        <pc:chgData name="Stanford Bowman" userId="6ede3e4e1afbea80" providerId="LiveId" clId="{68F9A9C4-AC8C-4E72-895D-6C2894AF2892}" dt="2024-03-06T00:46:21.795" v="452" actId="15"/>
        <pc:sldMkLst>
          <pc:docMk/>
          <pc:sldMk cId="3452085809" sldId="421"/>
        </pc:sldMkLst>
      </pc:sldChg>
      <pc:sldChg chg="modNotesTx">
        <pc:chgData name="Stanford Bowman" userId="6ede3e4e1afbea80" providerId="LiveId" clId="{68F9A9C4-AC8C-4E72-895D-6C2894AF2892}" dt="2024-03-06T00:40:50.726" v="427" actId="6549"/>
        <pc:sldMkLst>
          <pc:docMk/>
          <pc:sldMk cId="1728645258" sldId="427"/>
        </pc:sldMkLst>
      </pc:sldChg>
      <pc:sldChg chg="modSp modNotesTx">
        <pc:chgData name="Stanford Bowman" userId="6ede3e4e1afbea80" providerId="LiveId" clId="{68F9A9C4-AC8C-4E72-895D-6C2894AF2892}" dt="2024-03-06T00:40:06.352" v="423" actId="20577"/>
        <pc:sldMkLst>
          <pc:docMk/>
          <pc:sldMk cId="448714953" sldId="433"/>
        </pc:sldMkLst>
      </pc:sldChg>
      <pc:sldChg chg="modSp mod modNotesTx">
        <pc:chgData name="Stanford Bowman" userId="6ede3e4e1afbea80" providerId="LiveId" clId="{68F9A9C4-AC8C-4E72-895D-6C2894AF2892}" dt="2024-03-06T00:44:53.383" v="445"/>
        <pc:sldMkLst>
          <pc:docMk/>
          <pc:sldMk cId="3129728577" sldId="439"/>
        </pc:sldMkLst>
      </pc:sldChg>
      <pc:sldChg chg="modSp mod modAnim modNotes modNotesTx">
        <pc:chgData name="Stanford Bowman" userId="6ede3e4e1afbea80" providerId="LiveId" clId="{68F9A9C4-AC8C-4E72-895D-6C2894AF2892}" dt="2024-03-03T00:35:34.577" v="210" actId="20577"/>
        <pc:sldMkLst>
          <pc:docMk/>
          <pc:sldMk cId="4073456698" sldId="440"/>
        </pc:sldMkLst>
      </pc:sldChg>
      <pc:sldChg chg="modSp mod modNotesTx">
        <pc:chgData name="Stanford Bowman" userId="6ede3e4e1afbea80" providerId="LiveId" clId="{68F9A9C4-AC8C-4E72-895D-6C2894AF2892}" dt="2024-03-06T00:31:35.059" v="311" actId="20577"/>
        <pc:sldMkLst>
          <pc:docMk/>
          <pc:sldMk cId="3097525468" sldId="443"/>
        </pc:sldMkLst>
      </pc:sldChg>
      <pc:sldChg chg="modSp modNotesTx">
        <pc:chgData name="Stanford Bowman" userId="6ede3e4e1afbea80" providerId="LiveId" clId="{68F9A9C4-AC8C-4E72-895D-6C2894AF2892}" dt="2024-03-06T00:34:23.640" v="384" actId="6549"/>
        <pc:sldMkLst>
          <pc:docMk/>
          <pc:sldMk cId="2564358576" sldId="444"/>
        </pc:sldMkLst>
      </pc:sldChg>
      <pc:sldChg chg="modSp mod modNotesTx">
        <pc:chgData name="Stanford Bowman" userId="6ede3e4e1afbea80" providerId="LiveId" clId="{68F9A9C4-AC8C-4E72-895D-6C2894AF2892}" dt="2024-03-06T00:34:47.030" v="387"/>
        <pc:sldMkLst>
          <pc:docMk/>
          <pc:sldMk cId="932772418" sldId="451"/>
        </pc:sldMkLst>
      </pc:sldChg>
      <pc:sldChg chg="modSp mod modNotesTx">
        <pc:chgData name="Stanford Bowman" userId="6ede3e4e1afbea80" providerId="LiveId" clId="{68F9A9C4-AC8C-4E72-895D-6C2894AF2892}" dt="2024-03-06T00:35:11.882" v="390"/>
        <pc:sldMkLst>
          <pc:docMk/>
          <pc:sldMk cId="2429234805" sldId="452"/>
        </pc:sldMkLst>
      </pc:sldChg>
      <pc:sldChg chg="modSp del mod modNotesTx">
        <pc:chgData name="Stanford Bowman" userId="6ede3e4e1afbea80" providerId="LiveId" clId="{68F9A9C4-AC8C-4E72-895D-6C2894AF2892}" dt="2024-03-06T00:36:43.753" v="392" actId="47"/>
        <pc:sldMkLst>
          <pc:docMk/>
          <pc:sldMk cId="1907667443" sldId="453"/>
        </pc:sldMkLst>
      </pc:sldChg>
      <pc:sldChg chg="modNotesTx">
        <pc:chgData name="Stanford Bowman" userId="6ede3e4e1afbea80" providerId="LiveId" clId="{68F9A9C4-AC8C-4E72-895D-6C2894AF2892}" dt="2024-03-06T00:37:07.344" v="394" actId="6549"/>
        <pc:sldMkLst>
          <pc:docMk/>
          <pc:sldMk cId="2129206862" sldId="456"/>
        </pc:sldMkLst>
      </pc:sldChg>
      <pc:sldChg chg="addSp modSp mod modNotesTx">
        <pc:chgData name="Stanford Bowman" userId="6ede3e4e1afbea80" providerId="LiveId" clId="{68F9A9C4-AC8C-4E72-895D-6C2894AF2892}" dt="2024-03-06T02:47:52.186" v="455" actId="14100"/>
        <pc:sldMkLst>
          <pc:docMk/>
          <pc:sldMk cId="271214270" sldId="458"/>
        </pc:sldMkLst>
      </pc:sldChg>
      <pc:sldChg chg="modSp mod">
        <pc:chgData name="Stanford Bowman" userId="6ede3e4e1afbea80" providerId="LiveId" clId="{68F9A9C4-AC8C-4E72-895D-6C2894AF2892}" dt="2024-03-03T00:34:07.324" v="203" actId="6549"/>
        <pc:sldMkLst>
          <pc:docMk/>
          <pc:sldMk cId="1515214960" sldId="459"/>
        </pc:sldMkLst>
      </pc:sldChg>
      <pc:sldChg chg="del">
        <pc:chgData name="Stanford Bowman" userId="6ede3e4e1afbea80" providerId="LiveId" clId="{68F9A9C4-AC8C-4E72-895D-6C2894AF2892}" dt="2024-03-03T00:18:53.950" v="135" actId="47"/>
        <pc:sldMkLst>
          <pc:docMk/>
          <pc:sldMk cId="3188851689" sldId="460"/>
        </pc:sldMkLst>
      </pc:sldChg>
      <pc:sldChg chg="del">
        <pc:chgData name="Stanford Bowman" userId="6ede3e4e1afbea80" providerId="LiveId" clId="{68F9A9C4-AC8C-4E72-895D-6C2894AF2892}" dt="2024-03-03T00:18:53.950" v="135" actId="47"/>
        <pc:sldMkLst>
          <pc:docMk/>
          <pc:sldMk cId="1189522375" sldId="461"/>
        </pc:sldMkLst>
      </pc:sldChg>
      <pc:sldChg chg="del">
        <pc:chgData name="Stanford Bowman" userId="6ede3e4e1afbea80" providerId="LiveId" clId="{68F9A9C4-AC8C-4E72-895D-6C2894AF2892}" dt="2024-03-03T00:18:53.950" v="135" actId="47"/>
        <pc:sldMkLst>
          <pc:docMk/>
          <pc:sldMk cId="1225092194" sldId="462"/>
        </pc:sldMkLst>
      </pc:sldChg>
      <pc:sldChg chg="del">
        <pc:chgData name="Stanford Bowman" userId="6ede3e4e1afbea80" providerId="LiveId" clId="{68F9A9C4-AC8C-4E72-895D-6C2894AF2892}" dt="2024-03-03T00:14:42.663" v="111" actId="47"/>
        <pc:sldMkLst>
          <pc:docMk/>
          <pc:sldMk cId="210856030" sldId="463"/>
        </pc:sldMkLst>
      </pc:sldChg>
      <pc:sldChg chg="modNotes modNotesTx">
        <pc:chgData name="Stanford Bowman" userId="6ede3e4e1afbea80" providerId="LiveId" clId="{68F9A9C4-AC8C-4E72-895D-6C2894AF2892}" dt="2024-03-06T00:40:18.904" v="424" actId="6549"/>
        <pc:sldMkLst>
          <pc:docMk/>
          <pc:sldMk cId="46621042" sldId="464"/>
        </pc:sldMkLst>
      </pc:sldChg>
      <pc:sldChg chg="addSp delSp modSp add mod delAnim modNotes modNotesTx">
        <pc:chgData name="Stanford Bowman" userId="6ede3e4e1afbea80" providerId="LiveId" clId="{68F9A9C4-AC8C-4E72-895D-6C2894AF2892}" dt="2024-03-03T00:35:56.799" v="211" actId="13926"/>
        <pc:sldMkLst>
          <pc:docMk/>
          <pc:sldMk cId="3950365246" sldId="465"/>
        </pc:sldMkLst>
      </pc:sldChg>
      <pc:sldChg chg="add del">
        <pc:chgData name="Stanford Bowman" userId="6ede3e4e1afbea80" providerId="LiveId" clId="{68F9A9C4-AC8C-4E72-895D-6C2894AF2892}" dt="2024-03-03T00:22:35.060" v="149" actId="2890"/>
        <pc:sldMkLst>
          <pc:docMk/>
          <pc:sldMk cId="328742648" sldId="466"/>
        </pc:sldMkLst>
      </pc:sldChg>
      <pc:sldChg chg="modSp add mod ord modNotes modNotesTx">
        <pc:chgData name="Stanford Bowman" userId="6ede3e4e1afbea80" providerId="LiveId" clId="{68F9A9C4-AC8C-4E72-895D-6C2894AF2892}" dt="2024-03-03T00:36:05.355" v="212" actId="13926"/>
        <pc:sldMkLst>
          <pc:docMk/>
          <pc:sldMk cId="3095806819" sldId="466"/>
        </pc:sldMkLst>
      </pc:sldChg>
      <pc:sldChg chg="addSp delSp modSp add mod ord modNotes modNotesTx">
        <pc:chgData name="Stanford Bowman" userId="6ede3e4e1afbea80" providerId="LiveId" clId="{68F9A9C4-AC8C-4E72-895D-6C2894AF2892}" dt="2024-03-03T00:36:16.247" v="213" actId="13926"/>
        <pc:sldMkLst>
          <pc:docMk/>
          <pc:sldMk cId="2771095771" sldId="467"/>
        </pc:sldMkLst>
      </pc:sldChg>
      <pc:sldChg chg="modSp add mod ord modNotes">
        <pc:chgData name="Stanford Bowman" userId="6ede3e4e1afbea80" providerId="LiveId" clId="{68F9A9C4-AC8C-4E72-895D-6C2894AF2892}" dt="2024-03-06T00:23:09.794" v="289" actId="27636"/>
        <pc:sldMkLst>
          <pc:docMk/>
          <pc:sldMk cId="2213818823" sldId="468"/>
        </pc:sldMkLst>
      </pc:sldChg>
      <pc:sldChg chg="addSp delSp modSp new mod">
        <pc:chgData name="Stanford Bowman" userId="6ede3e4e1afbea80" providerId="LiveId" clId="{68F9A9C4-AC8C-4E72-895D-6C2894AF2892}" dt="2024-03-06T00:23:33.194" v="294" actId="14100"/>
        <pc:sldMkLst>
          <pc:docMk/>
          <pc:sldMk cId="423413627" sldId="469"/>
        </pc:sldMkLst>
      </pc:sldChg>
    </pc:docChg>
  </pc:docChgLst>
  <pc:docChgLst>
    <pc:chgData name="Stanford Bowman" userId="6ede3e4e1afbea80" providerId="LiveId" clId="{15A8C84A-AD84-4479-98B4-08D288A7B639}"/>
    <pc:docChg chg="undo custSel addSld delSld modSld sldOrd">
      <pc:chgData name="Stanford Bowman" userId="6ede3e4e1afbea80" providerId="LiveId" clId="{15A8C84A-AD84-4479-98B4-08D288A7B639}" dt="2025-01-23T03:10:44.471" v="691" actId="29295"/>
      <pc:docMkLst>
        <pc:docMk/>
      </pc:docMkLst>
      <pc:sldChg chg="addSp delSp modSp mod modNotesTx">
        <pc:chgData name="Stanford Bowman" userId="6ede3e4e1afbea80" providerId="LiveId" clId="{15A8C84A-AD84-4479-98B4-08D288A7B639}" dt="2025-01-22T22:51:36.591" v="75" actId="14100"/>
        <pc:sldMkLst>
          <pc:docMk/>
          <pc:sldMk cId="3640834202" sldId="272"/>
        </pc:sldMkLst>
        <pc:spChg chg="del">
          <ac:chgData name="Stanford Bowman" userId="6ede3e4e1afbea80" providerId="LiveId" clId="{15A8C84A-AD84-4479-98B4-08D288A7B639}" dt="2025-01-22T22:46:59.372" v="39" actId="478"/>
          <ac:spMkLst>
            <pc:docMk/>
            <pc:sldMk cId="3640834202" sldId="272"/>
            <ac:spMk id="3" creationId="{8E96479F-F1ED-4687-AE71-EA8CB801D3F4}"/>
          </ac:spMkLst>
        </pc:spChg>
        <pc:spChg chg="mod topLvl">
          <ac:chgData name="Stanford Bowman" userId="6ede3e4e1afbea80" providerId="LiveId" clId="{15A8C84A-AD84-4479-98B4-08D288A7B639}" dt="2025-01-22T22:51:02.369" v="72"/>
          <ac:spMkLst>
            <pc:docMk/>
            <pc:sldMk cId="3640834202" sldId="272"/>
            <ac:spMk id="7" creationId="{9C55079D-4BA2-40CE-9A65-B2B4DAF5DBC6}"/>
          </ac:spMkLst>
        </pc:spChg>
        <pc:spChg chg="mod">
          <ac:chgData name="Stanford Bowman" userId="6ede3e4e1afbea80" providerId="LiveId" clId="{15A8C84A-AD84-4479-98B4-08D288A7B639}" dt="2025-01-22T22:51:36.591" v="75" actId="14100"/>
          <ac:spMkLst>
            <pc:docMk/>
            <pc:sldMk cId="3640834202" sldId="272"/>
            <ac:spMk id="11" creationId="{0F861137-455F-4156-A89B-7B5E22E8E984}"/>
          </ac:spMkLst>
        </pc:spChg>
        <pc:spChg chg="add mod">
          <ac:chgData name="Stanford Bowman" userId="6ede3e4e1afbea80" providerId="LiveId" clId="{15A8C84A-AD84-4479-98B4-08D288A7B639}" dt="2025-01-22T22:51:02.369" v="72"/>
          <ac:spMkLst>
            <pc:docMk/>
            <pc:sldMk cId="3640834202" sldId="272"/>
            <ac:spMk id="12" creationId="{E8D56344-D6CA-9557-69FA-768E48F4439F}"/>
          </ac:spMkLst>
        </pc:spChg>
        <pc:spChg chg="del mod topLvl">
          <ac:chgData name="Stanford Bowman" userId="6ede3e4e1afbea80" providerId="LiveId" clId="{15A8C84A-AD84-4479-98B4-08D288A7B639}" dt="2025-01-22T22:47:23.771" v="42" actId="478"/>
          <ac:spMkLst>
            <pc:docMk/>
            <pc:sldMk cId="3640834202" sldId="272"/>
            <ac:spMk id="16" creationId="{42D81312-EC24-4AE0-B13D-2FAB2FD9637B}"/>
          </ac:spMkLst>
        </pc:spChg>
        <pc:grpChg chg="del">
          <ac:chgData name="Stanford Bowman" userId="6ede3e4e1afbea80" providerId="LiveId" clId="{15A8C84A-AD84-4479-98B4-08D288A7B639}" dt="2025-01-22T22:47:23.771" v="42" actId="478"/>
          <ac:grpSpMkLst>
            <pc:docMk/>
            <pc:sldMk cId="3640834202" sldId="272"/>
            <ac:grpSpMk id="2" creationId="{B3AD8BD7-F484-4BDA-B563-3B8F80ACD9F3}"/>
          </ac:grpSpMkLst>
        </pc:grpChg>
        <pc:picChg chg="add mod ord">
          <ac:chgData name="Stanford Bowman" userId="6ede3e4e1afbea80" providerId="LiveId" clId="{15A8C84A-AD84-4479-98B4-08D288A7B639}" dt="2025-01-22T22:47:55.767" v="51" actId="1076"/>
          <ac:picMkLst>
            <pc:docMk/>
            <pc:sldMk cId="3640834202" sldId="272"/>
            <ac:picMk id="5" creationId="{15673325-9F63-AB8A-AC0C-F02D8156655F}"/>
          </ac:picMkLst>
        </pc:picChg>
      </pc:sldChg>
      <pc:sldChg chg="modSp mod modNotesTx">
        <pc:chgData name="Stanford Bowman" userId="6ede3e4e1afbea80" providerId="LiveId" clId="{15A8C84A-AD84-4479-98B4-08D288A7B639}" dt="2025-01-23T02:21:26.257" v="609"/>
        <pc:sldMkLst>
          <pc:docMk/>
          <pc:sldMk cId="2484662368" sldId="376"/>
        </pc:sldMkLst>
        <pc:spChg chg="mod">
          <ac:chgData name="Stanford Bowman" userId="6ede3e4e1afbea80" providerId="LiveId" clId="{15A8C84A-AD84-4479-98B4-08D288A7B639}" dt="2025-01-22T23:00:10.205" v="126" actId="1076"/>
          <ac:spMkLst>
            <pc:docMk/>
            <pc:sldMk cId="2484662368" sldId="376"/>
            <ac:spMk id="15" creationId="{3C4A546D-0018-40BA-A5FD-75A46D201506}"/>
          </ac:spMkLst>
        </pc:spChg>
        <pc:spChg chg="mod">
          <ac:chgData name="Stanford Bowman" userId="6ede3e4e1afbea80" providerId="LiveId" clId="{15A8C84A-AD84-4479-98B4-08D288A7B639}" dt="2025-01-23T02:21:26.257" v="609"/>
          <ac:spMkLst>
            <pc:docMk/>
            <pc:sldMk cId="2484662368" sldId="376"/>
            <ac:spMk id="22" creationId="{8F68DF59-7286-4940-83AC-0942762905DB}"/>
          </ac:spMkLst>
        </pc:spChg>
        <pc:spChg chg="mod">
          <ac:chgData name="Stanford Bowman" userId="6ede3e4e1afbea80" providerId="LiveId" clId="{15A8C84A-AD84-4479-98B4-08D288A7B639}" dt="2025-01-22T23:01:47.594" v="134" actId="20577"/>
          <ac:spMkLst>
            <pc:docMk/>
            <pc:sldMk cId="2484662368" sldId="376"/>
            <ac:spMk id="24" creationId="{69CEFE4A-6B6E-4728-B42A-C8F77D17A120}"/>
          </ac:spMkLst>
        </pc:spChg>
        <pc:spChg chg="mod">
          <ac:chgData name="Stanford Bowman" userId="6ede3e4e1afbea80" providerId="LiveId" clId="{15A8C84A-AD84-4479-98B4-08D288A7B639}" dt="2025-01-22T23:01:54.526" v="135" actId="1076"/>
          <ac:spMkLst>
            <pc:docMk/>
            <pc:sldMk cId="2484662368" sldId="376"/>
            <ac:spMk id="25" creationId="{E60F60CB-9085-45BA-95A1-7A8237587305}"/>
          </ac:spMkLst>
        </pc:spChg>
        <pc:spChg chg="mod">
          <ac:chgData name="Stanford Bowman" userId="6ede3e4e1afbea80" providerId="LiveId" clId="{15A8C84A-AD84-4479-98B4-08D288A7B639}" dt="2025-01-22T23:00:22.703" v="133" actId="1035"/>
          <ac:spMkLst>
            <pc:docMk/>
            <pc:sldMk cId="2484662368" sldId="376"/>
            <ac:spMk id="27" creationId="{9668BC52-3F14-425F-AA8C-99E40C6BB3DB}"/>
          </ac:spMkLst>
        </pc:spChg>
        <pc:grpChg chg="mod">
          <ac:chgData name="Stanford Bowman" userId="6ede3e4e1afbea80" providerId="LiveId" clId="{15A8C84A-AD84-4479-98B4-08D288A7B639}" dt="2025-01-22T22:55:53.162" v="104" actId="1035"/>
          <ac:grpSpMkLst>
            <pc:docMk/>
            <pc:sldMk cId="2484662368" sldId="376"/>
            <ac:grpSpMk id="23" creationId="{E192ACE7-0D47-4DD7-AB55-1DD2F90581CD}"/>
          </ac:grpSpMkLst>
        </pc:grpChg>
      </pc:sldChg>
      <pc:sldChg chg="modSp mod modNotes modNotesTx">
        <pc:chgData name="Stanford Bowman" userId="6ede3e4e1afbea80" providerId="LiveId" clId="{15A8C84A-AD84-4479-98B4-08D288A7B639}" dt="2025-01-23T02:22:02.038" v="610" actId="14100"/>
        <pc:sldMkLst>
          <pc:docMk/>
          <pc:sldMk cId="2892897188" sldId="399"/>
        </pc:sldMkLst>
        <pc:spChg chg="mod">
          <ac:chgData name="Stanford Bowman" userId="6ede3e4e1afbea80" providerId="LiveId" clId="{15A8C84A-AD84-4479-98B4-08D288A7B639}" dt="2025-01-22T23:42:54.173" v="420" actId="14100"/>
          <ac:spMkLst>
            <pc:docMk/>
            <pc:sldMk cId="2892897188" sldId="399"/>
            <ac:spMk id="2" creationId="{99C0E81B-B71E-0BDA-D22B-6D7BDE52A1A8}"/>
          </ac:spMkLst>
        </pc:spChg>
        <pc:spChg chg="mod">
          <ac:chgData name="Stanford Bowman" userId="6ede3e4e1afbea80" providerId="LiveId" clId="{15A8C84A-AD84-4479-98B4-08D288A7B639}" dt="2025-01-22T23:42:10.514" v="413" actId="20577"/>
          <ac:spMkLst>
            <pc:docMk/>
            <pc:sldMk cId="2892897188" sldId="399"/>
            <ac:spMk id="27" creationId="{5D12579F-ED0B-4F28-9022-D18F2789D03C}"/>
          </ac:spMkLst>
        </pc:spChg>
        <pc:spChg chg="mod">
          <ac:chgData name="Stanford Bowman" userId="6ede3e4e1afbea80" providerId="LiveId" clId="{15A8C84A-AD84-4479-98B4-08D288A7B639}" dt="2025-01-23T02:21:26.257" v="609"/>
          <ac:spMkLst>
            <pc:docMk/>
            <pc:sldMk cId="2892897188" sldId="399"/>
            <ac:spMk id="28" creationId="{9E823B42-FD48-4E90-B684-16A5988304F2}"/>
          </ac:spMkLst>
        </pc:spChg>
        <pc:picChg chg="mod">
          <ac:chgData name="Stanford Bowman" userId="6ede3e4e1afbea80" providerId="LiveId" clId="{15A8C84A-AD84-4479-98B4-08D288A7B639}" dt="2025-01-23T02:22:02.038" v="610" actId="14100"/>
          <ac:picMkLst>
            <pc:docMk/>
            <pc:sldMk cId="2892897188" sldId="399"/>
            <ac:picMk id="9" creationId="{D13AB1D7-E97A-4646-8BDD-A3E31B1B1AA2}"/>
          </ac:picMkLst>
        </pc:picChg>
      </pc:sldChg>
      <pc:sldChg chg="addSp delSp modSp mod">
        <pc:chgData name="Stanford Bowman" userId="6ede3e4e1afbea80" providerId="LiveId" clId="{15A8C84A-AD84-4479-98B4-08D288A7B639}" dt="2025-01-22T22:42:44.477" v="38" actId="1076"/>
        <pc:sldMkLst>
          <pc:docMk/>
          <pc:sldMk cId="247400631" sldId="407"/>
        </pc:sldMkLst>
        <pc:spChg chg="mod">
          <ac:chgData name="Stanford Bowman" userId="6ede3e4e1afbea80" providerId="LiveId" clId="{15A8C84A-AD84-4479-98B4-08D288A7B639}" dt="2025-01-22T22:36:52.248" v="23"/>
          <ac:spMkLst>
            <pc:docMk/>
            <pc:sldMk cId="247400631" sldId="407"/>
            <ac:spMk id="2" creationId="{342561F7-2A6A-EC0C-27B2-7AD3320EDB3B}"/>
          </ac:spMkLst>
        </pc:spChg>
        <pc:spChg chg="mod">
          <ac:chgData name="Stanford Bowman" userId="6ede3e4e1afbea80" providerId="LiveId" clId="{15A8C84A-AD84-4479-98B4-08D288A7B639}" dt="2025-01-22T22:37:36.601" v="28" actId="403"/>
          <ac:spMkLst>
            <pc:docMk/>
            <pc:sldMk cId="247400631" sldId="407"/>
            <ac:spMk id="3" creationId="{E319497F-71C1-4593-8C01-AD7F6C4818F6}"/>
          </ac:spMkLst>
        </pc:spChg>
        <pc:spChg chg="del">
          <ac:chgData name="Stanford Bowman" userId="6ede3e4e1afbea80" providerId="LiveId" clId="{15A8C84A-AD84-4479-98B4-08D288A7B639}" dt="2025-01-22T22:35:17.040" v="19" actId="478"/>
          <ac:spMkLst>
            <pc:docMk/>
            <pc:sldMk cId="247400631" sldId="407"/>
            <ac:spMk id="5" creationId="{95801E6F-37D9-03FC-CE56-7181B7961CDF}"/>
          </ac:spMkLst>
        </pc:spChg>
        <pc:spChg chg="del">
          <ac:chgData name="Stanford Bowman" userId="6ede3e4e1afbea80" providerId="LiveId" clId="{15A8C84A-AD84-4479-98B4-08D288A7B639}" dt="2025-01-22T22:35:15.640" v="18" actId="478"/>
          <ac:spMkLst>
            <pc:docMk/>
            <pc:sldMk cId="247400631" sldId="407"/>
            <ac:spMk id="7" creationId="{95801E6F-37D9-03FC-CE56-7181B7961CDF}"/>
          </ac:spMkLst>
        </pc:spChg>
        <pc:spChg chg="mod">
          <ac:chgData name="Stanford Bowman" userId="6ede3e4e1afbea80" providerId="LiveId" clId="{15A8C84A-AD84-4479-98B4-08D288A7B639}" dt="2025-01-22T22:42:44.477" v="38" actId="1076"/>
          <ac:spMkLst>
            <pc:docMk/>
            <pc:sldMk cId="247400631" sldId="407"/>
            <ac:spMk id="14" creationId="{82636567-86AA-4F3F-A4E6-C45478F989ED}"/>
          </ac:spMkLst>
        </pc:spChg>
        <pc:picChg chg="add mod ord">
          <ac:chgData name="Stanford Bowman" userId="6ede3e4e1afbea80" providerId="LiveId" clId="{15A8C84A-AD84-4479-98B4-08D288A7B639}" dt="2025-01-22T22:42:01.486" v="33" actId="14100"/>
          <ac:picMkLst>
            <pc:docMk/>
            <pc:sldMk cId="247400631" sldId="407"/>
            <ac:picMk id="6" creationId="{6F23D511-E9F6-E199-D13F-97151D25112B}"/>
          </ac:picMkLst>
        </pc:picChg>
      </pc:sldChg>
      <pc:sldChg chg="modSp modNotes">
        <pc:chgData name="Stanford Bowman" userId="6ede3e4e1afbea80" providerId="LiveId" clId="{15A8C84A-AD84-4479-98B4-08D288A7B639}" dt="2025-01-23T02:21:26.257" v="609"/>
        <pc:sldMkLst>
          <pc:docMk/>
          <pc:sldMk cId="3452085809" sldId="421"/>
        </pc:sldMkLst>
        <pc:spChg chg="mod">
          <ac:chgData name="Stanford Bowman" userId="6ede3e4e1afbea80" providerId="LiveId" clId="{15A8C84A-AD84-4479-98B4-08D288A7B639}" dt="2025-01-23T02:21:26.257" v="609"/>
          <ac:spMkLst>
            <pc:docMk/>
            <pc:sldMk cId="3452085809" sldId="421"/>
            <ac:spMk id="27" creationId="{677FC927-7CB2-4858-9126-4B062A86ABDD}"/>
          </ac:spMkLst>
        </pc:spChg>
      </pc:sldChg>
      <pc:sldChg chg="modSp modNotes">
        <pc:chgData name="Stanford Bowman" userId="6ede3e4e1afbea80" providerId="LiveId" clId="{15A8C84A-AD84-4479-98B4-08D288A7B639}" dt="2025-01-23T02:21:26.257" v="609"/>
        <pc:sldMkLst>
          <pc:docMk/>
          <pc:sldMk cId="1728645258" sldId="427"/>
        </pc:sldMkLst>
        <pc:spChg chg="mod">
          <ac:chgData name="Stanford Bowman" userId="6ede3e4e1afbea80" providerId="LiveId" clId="{15A8C84A-AD84-4479-98B4-08D288A7B639}" dt="2025-01-23T02:21:26.257" v="609"/>
          <ac:spMkLst>
            <pc:docMk/>
            <pc:sldMk cId="1728645258" sldId="427"/>
            <ac:spMk id="8" creationId="{3F620FCE-C01A-44D0-8AF0-DC65FF54996C}"/>
          </ac:spMkLst>
        </pc:spChg>
      </pc:sldChg>
      <pc:sldChg chg="addSp delSp modSp mod setBg modNotes modNotesTx">
        <pc:chgData name="Stanford Bowman" userId="6ede3e4e1afbea80" providerId="LiveId" clId="{15A8C84A-AD84-4479-98B4-08D288A7B639}" dt="2025-01-23T02:21:26.257" v="609"/>
        <pc:sldMkLst>
          <pc:docMk/>
          <pc:sldMk cId="448714953" sldId="433"/>
        </pc:sldMkLst>
        <pc:spChg chg="del">
          <ac:chgData name="Stanford Bowman" userId="6ede3e4e1afbea80" providerId="LiveId" clId="{15A8C84A-AD84-4479-98B4-08D288A7B639}" dt="2025-01-22T23:05:42.439" v="161" actId="478"/>
          <ac:spMkLst>
            <pc:docMk/>
            <pc:sldMk cId="448714953" sldId="433"/>
            <ac:spMk id="3" creationId="{25DD35FE-1D8B-48FC-906F-5135DE05ADED}"/>
          </ac:spMkLst>
        </pc:spChg>
        <pc:spChg chg="add mod">
          <ac:chgData name="Stanford Bowman" userId="6ede3e4e1afbea80" providerId="LiveId" clId="{15A8C84A-AD84-4479-98B4-08D288A7B639}" dt="2025-01-22T23:30:54.070" v="345" actId="1076"/>
          <ac:spMkLst>
            <pc:docMk/>
            <pc:sldMk cId="448714953" sldId="433"/>
            <ac:spMk id="6" creationId="{3020FC28-E4A5-CDDB-FB1C-E9603DB22F7B}"/>
          </ac:spMkLst>
        </pc:spChg>
        <pc:spChg chg="add mod topLvl">
          <ac:chgData name="Stanford Bowman" userId="6ede3e4e1afbea80" providerId="LiveId" clId="{15A8C84A-AD84-4479-98B4-08D288A7B639}" dt="2025-01-22T23:35:30.950" v="397" actId="1076"/>
          <ac:spMkLst>
            <pc:docMk/>
            <pc:sldMk cId="448714953" sldId="433"/>
            <ac:spMk id="7" creationId="{41082B9E-8E46-F2D0-0B21-B69EE778371E}"/>
          </ac:spMkLst>
        </pc:spChg>
        <pc:spChg chg="add mod topLvl">
          <ac:chgData name="Stanford Bowman" userId="6ede3e4e1afbea80" providerId="LiveId" clId="{15A8C84A-AD84-4479-98B4-08D288A7B639}" dt="2025-01-22T23:35:15.965" v="396" actId="207"/>
          <ac:spMkLst>
            <pc:docMk/>
            <pc:sldMk cId="448714953" sldId="433"/>
            <ac:spMk id="8" creationId="{7B48E150-F572-0E35-62C0-BBB78AFEFE17}"/>
          </ac:spMkLst>
        </pc:spChg>
        <pc:spChg chg="add del mod">
          <ac:chgData name="Stanford Bowman" userId="6ede3e4e1afbea80" providerId="LiveId" clId="{15A8C84A-AD84-4479-98B4-08D288A7B639}" dt="2025-01-22T23:28:16.246" v="326" actId="478"/>
          <ac:spMkLst>
            <pc:docMk/>
            <pc:sldMk cId="448714953" sldId="433"/>
            <ac:spMk id="9" creationId="{1C8C8086-97FF-EA4F-44D9-4390C4AF6C2D}"/>
          </ac:spMkLst>
        </pc:spChg>
        <pc:spChg chg="mod">
          <ac:chgData name="Stanford Bowman" userId="6ede3e4e1afbea80" providerId="LiveId" clId="{15A8C84A-AD84-4479-98B4-08D288A7B639}" dt="2025-01-23T02:21:26.257" v="609"/>
          <ac:spMkLst>
            <pc:docMk/>
            <pc:sldMk cId="448714953" sldId="433"/>
            <ac:spMk id="28" creationId="{9E823B42-FD48-4E90-B684-16A5988304F2}"/>
          </ac:spMkLst>
        </pc:spChg>
        <pc:grpChg chg="add del mod">
          <ac:chgData name="Stanford Bowman" userId="6ede3e4e1afbea80" providerId="LiveId" clId="{15A8C84A-AD84-4479-98B4-08D288A7B639}" dt="2025-01-22T23:33:45.110" v="357" actId="165"/>
          <ac:grpSpMkLst>
            <pc:docMk/>
            <pc:sldMk cId="448714953" sldId="433"/>
            <ac:grpSpMk id="10" creationId="{3C161081-E564-2660-2F64-9951603F53D9}"/>
          </ac:grpSpMkLst>
        </pc:grpChg>
        <pc:graphicFrameChg chg="del mod">
          <ac:chgData name="Stanford Bowman" userId="6ede3e4e1afbea80" providerId="LiveId" clId="{15A8C84A-AD84-4479-98B4-08D288A7B639}" dt="2025-01-22T23:05:37.821" v="160" actId="478"/>
          <ac:graphicFrameMkLst>
            <pc:docMk/>
            <pc:sldMk cId="448714953" sldId="433"/>
            <ac:graphicFrameMk id="4" creationId="{216879FF-9468-4E53-9956-1CED1C04A72A}"/>
          </ac:graphicFrameMkLst>
        </pc:graphicFrameChg>
        <pc:picChg chg="add del mod ord">
          <ac:chgData name="Stanford Bowman" userId="6ede3e4e1afbea80" providerId="LiveId" clId="{15A8C84A-AD84-4479-98B4-08D288A7B639}" dt="2025-01-22T23:06:54.990" v="171" actId="21"/>
          <ac:picMkLst>
            <pc:docMk/>
            <pc:sldMk cId="448714953" sldId="433"/>
            <ac:picMk id="5" creationId="{D40877CF-E25F-95A4-74B5-226009297B54}"/>
          </ac:picMkLst>
        </pc:picChg>
      </pc:sldChg>
      <pc:sldChg chg="modSp modNotes">
        <pc:chgData name="Stanford Bowman" userId="6ede3e4e1afbea80" providerId="LiveId" clId="{15A8C84A-AD84-4479-98B4-08D288A7B639}" dt="2025-01-23T02:21:26.257" v="609"/>
        <pc:sldMkLst>
          <pc:docMk/>
          <pc:sldMk cId="3129728577" sldId="439"/>
        </pc:sldMkLst>
        <pc:spChg chg="mod">
          <ac:chgData name="Stanford Bowman" userId="6ede3e4e1afbea80" providerId="LiveId" clId="{15A8C84A-AD84-4479-98B4-08D288A7B639}" dt="2025-01-23T02:21:26.257" v="609"/>
          <ac:spMkLst>
            <pc:docMk/>
            <pc:sldMk cId="3129728577" sldId="439"/>
            <ac:spMk id="13" creationId="{A4163FD0-0069-454A-8DF4-978F02463049}"/>
          </ac:spMkLst>
        </pc:spChg>
      </pc:sldChg>
      <pc:sldChg chg="modSp">
        <pc:chgData name="Stanford Bowman" userId="6ede3e4e1afbea80" providerId="LiveId" clId="{15A8C84A-AD84-4479-98B4-08D288A7B639}" dt="2025-01-23T02:21:26.257" v="609"/>
        <pc:sldMkLst>
          <pc:docMk/>
          <pc:sldMk cId="4073456698" sldId="440"/>
        </pc:sldMkLst>
        <pc:spChg chg="mod">
          <ac:chgData name="Stanford Bowman" userId="6ede3e4e1afbea80" providerId="LiveId" clId="{15A8C84A-AD84-4479-98B4-08D288A7B639}" dt="2025-01-23T02:21:26.257" v="609"/>
          <ac:spMkLst>
            <pc:docMk/>
            <pc:sldMk cId="4073456698" sldId="440"/>
            <ac:spMk id="19" creationId="{DC35E360-F2C8-4E9C-99F8-1841E0C8B5BD}"/>
          </ac:spMkLst>
        </pc:spChg>
      </pc:sldChg>
      <pc:sldChg chg="modSp mod modNotes modNotesTx">
        <pc:chgData name="Stanford Bowman" userId="6ede3e4e1afbea80" providerId="LiveId" clId="{15A8C84A-AD84-4479-98B4-08D288A7B639}" dt="2025-01-23T02:21:26.257" v="609"/>
        <pc:sldMkLst>
          <pc:docMk/>
          <pc:sldMk cId="3097525468" sldId="443"/>
        </pc:sldMkLst>
        <pc:spChg chg="mod">
          <ac:chgData name="Stanford Bowman" userId="6ede3e4e1afbea80" providerId="LiveId" clId="{15A8C84A-AD84-4479-98B4-08D288A7B639}" dt="2025-01-22T23:04:49.374" v="156" actId="1035"/>
          <ac:spMkLst>
            <pc:docMk/>
            <pc:sldMk cId="3097525468" sldId="443"/>
            <ac:spMk id="27" creationId="{5D12579F-ED0B-4F28-9022-D18F2789D03C}"/>
          </ac:spMkLst>
        </pc:spChg>
        <pc:spChg chg="mod">
          <ac:chgData name="Stanford Bowman" userId="6ede3e4e1afbea80" providerId="LiveId" clId="{15A8C84A-AD84-4479-98B4-08D288A7B639}" dt="2025-01-23T02:21:26.257" v="609"/>
          <ac:spMkLst>
            <pc:docMk/>
            <pc:sldMk cId="3097525468" sldId="443"/>
            <ac:spMk id="28" creationId="{9E823B42-FD48-4E90-B684-16A5988304F2}"/>
          </ac:spMkLst>
        </pc:spChg>
      </pc:sldChg>
      <pc:sldChg chg="addSp delSp modSp mod modNotes modNotesTx">
        <pc:chgData name="Stanford Bowman" userId="6ede3e4e1afbea80" providerId="LiveId" clId="{15A8C84A-AD84-4479-98B4-08D288A7B639}" dt="2025-01-23T02:21:26.257" v="609"/>
        <pc:sldMkLst>
          <pc:docMk/>
          <pc:sldMk cId="2564358576" sldId="444"/>
        </pc:sldMkLst>
        <pc:spChg chg="add mod">
          <ac:chgData name="Stanford Bowman" userId="6ede3e4e1afbea80" providerId="LiveId" clId="{15A8C84A-AD84-4479-98B4-08D288A7B639}" dt="2025-01-22T23:46:29.694" v="444"/>
          <ac:spMkLst>
            <pc:docMk/>
            <pc:sldMk cId="2564358576" sldId="444"/>
            <ac:spMk id="4" creationId="{B2440DFC-1241-A500-19CD-DB9CE54D615E}"/>
          </ac:spMkLst>
        </pc:spChg>
        <pc:spChg chg="add mod">
          <ac:chgData name="Stanford Bowman" userId="6ede3e4e1afbea80" providerId="LiveId" clId="{15A8C84A-AD84-4479-98B4-08D288A7B639}" dt="2025-01-22T23:47:41.101" v="458" actId="947"/>
          <ac:spMkLst>
            <pc:docMk/>
            <pc:sldMk cId="2564358576" sldId="444"/>
            <ac:spMk id="5" creationId="{2E68C571-E7C1-F614-9F16-882CB5E0D61A}"/>
          </ac:spMkLst>
        </pc:spChg>
        <pc:spChg chg="del mod">
          <ac:chgData name="Stanford Bowman" userId="6ede3e4e1afbea80" providerId="LiveId" clId="{15A8C84A-AD84-4479-98B4-08D288A7B639}" dt="2025-01-22T23:43:48.162" v="422" actId="478"/>
          <ac:spMkLst>
            <pc:docMk/>
            <pc:sldMk cId="2564358576" sldId="444"/>
            <ac:spMk id="8" creationId="{4FC15FD0-0218-4DDC-B593-6377C2AE72DD}"/>
          </ac:spMkLst>
        </pc:spChg>
        <pc:spChg chg="mod">
          <ac:chgData name="Stanford Bowman" userId="6ede3e4e1afbea80" providerId="LiveId" clId="{15A8C84A-AD84-4479-98B4-08D288A7B639}" dt="2025-01-23T02:21:26.257" v="609"/>
          <ac:spMkLst>
            <pc:docMk/>
            <pc:sldMk cId="2564358576" sldId="444"/>
            <ac:spMk id="28" creationId="{9E823B42-FD48-4E90-B684-16A5988304F2}"/>
          </ac:spMkLst>
        </pc:spChg>
        <pc:grpChg chg="add mod">
          <ac:chgData name="Stanford Bowman" userId="6ede3e4e1afbea80" providerId="LiveId" clId="{15A8C84A-AD84-4479-98B4-08D288A7B639}" dt="2025-01-23T02:04:13.957" v="488" actId="14100"/>
          <ac:grpSpMkLst>
            <pc:docMk/>
            <pc:sldMk cId="2564358576" sldId="444"/>
            <ac:grpSpMk id="3" creationId="{0733BBBE-4887-26FE-ED0B-C6EA481C1C73}"/>
          </ac:grpSpMkLst>
        </pc:grpChg>
        <pc:graphicFrameChg chg="del mod modGraphic">
          <ac:chgData name="Stanford Bowman" userId="6ede3e4e1afbea80" providerId="LiveId" clId="{15A8C84A-AD84-4479-98B4-08D288A7B639}" dt="2025-01-22T23:46:28.295" v="443" actId="478"/>
          <ac:graphicFrameMkLst>
            <pc:docMk/>
            <pc:sldMk cId="2564358576" sldId="444"/>
            <ac:graphicFrameMk id="2" creationId="{1AD7DC7B-C047-47A1-8076-3CAA3F9E830D}"/>
          </ac:graphicFrameMkLst>
        </pc:graphicFrameChg>
        <pc:picChg chg="add mod">
          <ac:chgData name="Stanford Bowman" userId="6ede3e4e1afbea80" providerId="LiveId" clId="{15A8C84A-AD84-4479-98B4-08D288A7B639}" dt="2025-01-23T02:04:32.221" v="491" actId="14100"/>
          <ac:picMkLst>
            <pc:docMk/>
            <pc:sldMk cId="2564358576" sldId="444"/>
            <ac:picMk id="6" creationId="{DC16282A-0A56-0432-4ABB-CCBA090E24AA}"/>
          </ac:picMkLst>
        </pc:picChg>
      </pc:sldChg>
      <pc:sldChg chg="addSp delSp modSp mod modNotes modNotesTx">
        <pc:chgData name="Stanford Bowman" userId="6ede3e4e1afbea80" providerId="LiveId" clId="{15A8C84A-AD84-4479-98B4-08D288A7B639}" dt="2025-01-23T02:21:26.257" v="609"/>
        <pc:sldMkLst>
          <pc:docMk/>
          <pc:sldMk cId="932772418" sldId="451"/>
        </pc:sldMkLst>
        <pc:spChg chg="del mod">
          <ac:chgData name="Stanford Bowman" userId="6ede3e4e1afbea80" providerId="LiveId" clId="{15A8C84A-AD84-4479-98B4-08D288A7B639}" dt="2025-01-23T02:05:22.141" v="498" actId="478"/>
          <ac:spMkLst>
            <pc:docMk/>
            <pc:sldMk cId="932772418" sldId="451"/>
            <ac:spMk id="8" creationId="{DB2A1A4D-DB09-4148-B6C4-D6ECA99B669D}"/>
          </ac:spMkLst>
        </pc:spChg>
        <pc:spChg chg="mod">
          <ac:chgData name="Stanford Bowman" userId="6ede3e4e1afbea80" providerId="LiveId" clId="{15A8C84A-AD84-4479-98B4-08D288A7B639}" dt="2025-01-23T02:21:26.257" v="609"/>
          <ac:spMkLst>
            <pc:docMk/>
            <pc:sldMk cId="932772418" sldId="451"/>
            <ac:spMk id="28" creationId="{9E823B42-FD48-4E90-B684-16A5988304F2}"/>
          </ac:spMkLst>
        </pc:spChg>
        <pc:graphicFrameChg chg="mod modGraphic">
          <ac:chgData name="Stanford Bowman" userId="6ede3e4e1afbea80" providerId="LiveId" clId="{15A8C84A-AD84-4479-98B4-08D288A7B639}" dt="2025-01-23T02:15:09.663" v="568" actId="2085"/>
          <ac:graphicFrameMkLst>
            <pc:docMk/>
            <pc:sldMk cId="932772418" sldId="451"/>
            <ac:graphicFrameMk id="4" creationId="{216879FF-9468-4E53-9956-1CED1C04A72A}"/>
          </ac:graphicFrameMkLst>
        </pc:graphicFrameChg>
        <pc:picChg chg="add del mod">
          <ac:chgData name="Stanford Bowman" userId="6ede3e4e1afbea80" providerId="LiveId" clId="{15A8C84A-AD84-4479-98B4-08D288A7B639}" dt="2025-01-23T02:05:19.426" v="496" actId="478"/>
          <ac:picMkLst>
            <pc:docMk/>
            <pc:sldMk cId="932772418" sldId="451"/>
            <ac:picMk id="3" creationId="{9AE7A7F3-208D-76A5-C3AB-E3AC993F3ED7}"/>
          </ac:picMkLst>
        </pc:picChg>
        <pc:picChg chg="add mod ord">
          <ac:chgData name="Stanford Bowman" userId="6ede3e4e1afbea80" providerId="LiveId" clId="{15A8C84A-AD84-4479-98B4-08D288A7B639}" dt="2025-01-23T02:05:51.305" v="503" actId="14100"/>
          <ac:picMkLst>
            <pc:docMk/>
            <pc:sldMk cId="932772418" sldId="451"/>
            <ac:picMk id="5" creationId="{5ABA46AE-38F3-CC7E-09DA-8767C6175AB3}"/>
          </ac:picMkLst>
        </pc:picChg>
      </pc:sldChg>
      <pc:sldChg chg="modSp mod modNotes modNotesTx">
        <pc:chgData name="Stanford Bowman" userId="6ede3e4e1afbea80" providerId="LiveId" clId="{15A8C84A-AD84-4479-98B4-08D288A7B639}" dt="2025-01-23T02:21:26.257" v="609"/>
        <pc:sldMkLst>
          <pc:docMk/>
          <pc:sldMk cId="2429234805" sldId="452"/>
        </pc:sldMkLst>
        <pc:spChg chg="mod">
          <ac:chgData name="Stanford Bowman" userId="6ede3e4e1afbea80" providerId="LiveId" clId="{15A8C84A-AD84-4479-98B4-08D288A7B639}" dt="2025-01-23T02:21:26.257" v="609"/>
          <ac:spMkLst>
            <pc:docMk/>
            <pc:sldMk cId="2429234805" sldId="452"/>
            <ac:spMk id="28" creationId="{9E823B42-FD48-4E90-B684-16A5988304F2}"/>
          </ac:spMkLst>
        </pc:spChg>
        <pc:spChg chg="mod">
          <ac:chgData name="Stanford Bowman" userId="6ede3e4e1afbea80" providerId="LiveId" clId="{15A8C84A-AD84-4479-98B4-08D288A7B639}" dt="2025-01-23T02:20:44.791" v="608" actId="207"/>
          <ac:spMkLst>
            <pc:docMk/>
            <pc:sldMk cId="2429234805" sldId="452"/>
            <ac:spMk id="29" creationId="{94623693-3F29-41C2-8ECA-512EA43AF814}"/>
          </ac:spMkLst>
        </pc:spChg>
        <pc:graphicFrameChg chg="mod modGraphic">
          <ac:chgData name="Stanford Bowman" userId="6ede3e4e1afbea80" providerId="LiveId" clId="{15A8C84A-AD84-4479-98B4-08D288A7B639}" dt="2025-01-23T02:20:35.258" v="607" actId="207"/>
          <ac:graphicFrameMkLst>
            <pc:docMk/>
            <pc:sldMk cId="2429234805" sldId="452"/>
            <ac:graphicFrameMk id="4" creationId="{216879FF-9468-4E53-9956-1CED1C04A72A}"/>
          </ac:graphicFrameMkLst>
        </pc:graphicFrameChg>
      </pc:sldChg>
      <pc:sldChg chg="modSp mod modNotes modNotesTx">
        <pc:chgData name="Stanford Bowman" userId="6ede3e4e1afbea80" providerId="LiveId" clId="{15A8C84A-AD84-4479-98B4-08D288A7B639}" dt="2025-01-23T02:54:23.789" v="629" actId="14100"/>
        <pc:sldMkLst>
          <pc:docMk/>
          <pc:sldMk cId="2129206862" sldId="456"/>
        </pc:sldMkLst>
        <pc:spChg chg="mod">
          <ac:chgData name="Stanford Bowman" userId="6ede3e4e1afbea80" providerId="LiveId" clId="{15A8C84A-AD84-4479-98B4-08D288A7B639}" dt="2025-01-23T02:51:01.730" v="618" actId="1076"/>
          <ac:spMkLst>
            <pc:docMk/>
            <pc:sldMk cId="2129206862" sldId="456"/>
            <ac:spMk id="2" creationId="{8549ED85-8383-96F0-8205-38EC9C0390FE}"/>
          </ac:spMkLst>
        </pc:spChg>
        <pc:spChg chg="mod">
          <ac:chgData name="Stanford Bowman" userId="6ede3e4e1afbea80" providerId="LiveId" clId="{15A8C84A-AD84-4479-98B4-08D288A7B639}" dt="2025-01-23T02:53:15.448" v="625" actId="14100"/>
          <ac:spMkLst>
            <pc:docMk/>
            <pc:sldMk cId="2129206862" sldId="456"/>
            <ac:spMk id="3" creationId="{A6F555F2-4F10-B712-780F-D6CC7E028808}"/>
          </ac:spMkLst>
        </pc:spChg>
        <pc:spChg chg="mod">
          <ac:chgData name="Stanford Bowman" userId="6ede3e4e1afbea80" providerId="LiveId" clId="{15A8C84A-AD84-4479-98B4-08D288A7B639}" dt="2025-01-23T02:54:17.188" v="628" actId="1076"/>
          <ac:spMkLst>
            <pc:docMk/>
            <pc:sldMk cId="2129206862" sldId="456"/>
            <ac:spMk id="4" creationId="{4D530FF8-5888-E438-BED6-1565A6D0FA64}"/>
          </ac:spMkLst>
        </pc:spChg>
        <pc:spChg chg="mod">
          <ac:chgData name="Stanford Bowman" userId="6ede3e4e1afbea80" providerId="LiveId" clId="{15A8C84A-AD84-4479-98B4-08D288A7B639}" dt="2025-01-23T02:51:27.879" v="619"/>
          <ac:spMkLst>
            <pc:docMk/>
            <pc:sldMk cId="2129206862" sldId="456"/>
            <ac:spMk id="12" creationId="{CBEAE4E6-CD19-4092-9C7E-2C12B39CCE7B}"/>
          </ac:spMkLst>
        </pc:spChg>
        <pc:spChg chg="mod">
          <ac:chgData name="Stanford Bowman" userId="6ede3e4e1afbea80" providerId="LiveId" clId="{15A8C84A-AD84-4479-98B4-08D288A7B639}" dt="2025-01-23T02:21:26.257" v="609"/>
          <ac:spMkLst>
            <pc:docMk/>
            <pc:sldMk cId="2129206862" sldId="456"/>
            <ac:spMk id="15" creationId="{CFB6BB04-11BC-46EF-B400-5675755E56EA}"/>
          </ac:spMkLst>
        </pc:spChg>
        <pc:spChg chg="mod">
          <ac:chgData name="Stanford Bowman" userId="6ede3e4e1afbea80" providerId="LiveId" clId="{15A8C84A-AD84-4479-98B4-08D288A7B639}" dt="2025-01-23T02:54:23.789" v="629" actId="14100"/>
          <ac:spMkLst>
            <pc:docMk/>
            <pc:sldMk cId="2129206862" sldId="456"/>
            <ac:spMk id="17" creationId="{825759E0-14D7-476D-8932-70685D477530}"/>
          </ac:spMkLst>
        </pc:spChg>
      </pc:sldChg>
      <pc:sldChg chg="modSp modNotes">
        <pc:chgData name="Stanford Bowman" userId="6ede3e4e1afbea80" providerId="LiveId" clId="{15A8C84A-AD84-4479-98B4-08D288A7B639}" dt="2025-01-23T02:21:26.257" v="609"/>
        <pc:sldMkLst>
          <pc:docMk/>
          <pc:sldMk cId="271214270" sldId="458"/>
        </pc:sldMkLst>
        <pc:spChg chg="mod">
          <ac:chgData name="Stanford Bowman" userId="6ede3e4e1afbea80" providerId="LiveId" clId="{15A8C84A-AD84-4479-98B4-08D288A7B639}" dt="2025-01-23T02:21:26.257" v="609"/>
          <ac:spMkLst>
            <pc:docMk/>
            <pc:sldMk cId="271214270" sldId="458"/>
            <ac:spMk id="8" creationId="{3F620FCE-C01A-44D0-8AF0-DC65FF54996C}"/>
          </ac:spMkLst>
        </pc:spChg>
      </pc:sldChg>
      <pc:sldChg chg="addSp delSp modSp mod modNotes modNotesTx">
        <pc:chgData name="Stanford Bowman" userId="6ede3e4e1afbea80" providerId="LiveId" clId="{15A8C84A-AD84-4479-98B4-08D288A7B639}" dt="2025-01-23T03:00:12.444" v="653" actId="207"/>
        <pc:sldMkLst>
          <pc:docMk/>
          <pc:sldMk cId="46621042" sldId="464"/>
        </pc:sldMkLst>
        <pc:spChg chg="mod">
          <ac:chgData name="Stanford Bowman" userId="6ede3e4e1afbea80" providerId="LiveId" clId="{15A8C84A-AD84-4479-98B4-08D288A7B639}" dt="2025-01-23T03:00:12.444" v="653" actId="207"/>
          <ac:spMkLst>
            <pc:docMk/>
            <pc:sldMk cId="46621042" sldId="464"/>
            <ac:spMk id="2" creationId="{8549ED85-8383-96F0-8205-38EC9C0390FE}"/>
          </ac:spMkLst>
        </pc:spChg>
        <pc:spChg chg="del">
          <ac:chgData name="Stanford Bowman" userId="6ede3e4e1afbea80" providerId="LiveId" clId="{15A8C84A-AD84-4479-98B4-08D288A7B639}" dt="2025-01-23T02:55:09.701" v="630" actId="478"/>
          <ac:spMkLst>
            <pc:docMk/>
            <pc:sldMk cId="46621042" sldId="464"/>
            <ac:spMk id="3" creationId="{A6F555F2-4F10-B712-780F-D6CC7E028808}"/>
          </ac:spMkLst>
        </pc:spChg>
        <pc:spChg chg="del">
          <ac:chgData name="Stanford Bowman" userId="6ede3e4e1afbea80" providerId="LiveId" clId="{15A8C84A-AD84-4479-98B4-08D288A7B639}" dt="2025-01-23T02:55:09.701" v="630" actId="478"/>
          <ac:spMkLst>
            <pc:docMk/>
            <pc:sldMk cId="46621042" sldId="464"/>
            <ac:spMk id="4" creationId="{4D530FF8-5888-E438-BED6-1565A6D0FA64}"/>
          </ac:spMkLst>
        </pc:spChg>
        <pc:spChg chg="mod">
          <ac:chgData name="Stanford Bowman" userId="6ede3e4e1afbea80" providerId="LiveId" clId="{15A8C84A-AD84-4479-98B4-08D288A7B639}" dt="2025-01-23T02:57:11.875" v="635"/>
          <ac:spMkLst>
            <pc:docMk/>
            <pc:sldMk cId="46621042" sldId="464"/>
            <ac:spMk id="12" creationId="{CBEAE4E6-CD19-4092-9C7E-2C12B39CCE7B}"/>
          </ac:spMkLst>
        </pc:spChg>
        <pc:spChg chg="mod">
          <ac:chgData name="Stanford Bowman" userId="6ede3e4e1afbea80" providerId="LiveId" clId="{15A8C84A-AD84-4479-98B4-08D288A7B639}" dt="2025-01-23T02:21:26.257" v="609"/>
          <ac:spMkLst>
            <pc:docMk/>
            <pc:sldMk cId="46621042" sldId="464"/>
            <ac:spMk id="15" creationId="{CFB6BB04-11BC-46EF-B400-5675755E56EA}"/>
          </ac:spMkLst>
        </pc:spChg>
        <pc:spChg chg="mod">
          <ac:chgData name="Stanford Bowman" userId="6ede3e4e1afbea80" providerId="LiveId" clId="{15A8C84A-AD84-4479-98B4-08D288A7B639}" dt="2025-01-23T03:00:12.444" v="653" actId="207"/>
          <ac:spMkLst>
            <pc:docMk/>
            <pc:sldMk cId="46621042" sldId="464"/>
            <ac:spMk id="17" creationId="{825759E0-14D7-476D-8932-70685D477530}"/>
          </ac:spMkLst>
        </pc:spChg>
        <pc:picChg chg="add mod ord">
          <ac:chgData name="Stanford Bowman" userId="6ede3e4e1afbea80" providerId="LiveId" clId="{15A8C84A-AD84-4479-98B4-08D288A7B639}" dt="2025-01-23T02:55:56.496" v="633" actId="167"/>
          <ac:picMkLst>
            <pc:docMk/>
            <pc:sldMk cId="46621042" sldId="464"/>
            <ac:picMk id="5" creationId="{D5C802D4-5936-34FD-D6F5-FECA871773CA}"/>
          </ac:picMkLst>
        </pc:picChg>
      </pc:sldChg>
      <pc:sldChg chg="modSp">
        <pc:chgData name="Stanford Bowman" userId="6ede3e4e1afbea80" providerId="LiveId" clId="{15A8C84A-AD84-4479-98B4-08D288A7B639}" dt="2025-01-23T02:21:26.257" v="609"/>
        <pc:sldMkLst>
          <pc:docMk/>
          <pc:sldMk cId="3950365246" sldId="465"/>
        </pc:sldMkLst>
        <pc:spChg chg="mod">
          <ac:chgData name="Stanford Bowman" userId="6ede3e4e1afbea80" providerId="LiveId" clId="{15A8C84A-AD84-4479-98B4-08D288A7B639}" dt="2025-01-23T02:21:26.257" v="609"/>
          <ac:spMkLst>
            <pc:docMk/>
            <pc:sldMk cId="3950365246" sldId="465"/>
            <ac:spMk id="19" creationId="{DC35E360-F2C8-4E9C-99F8-1841E0C8B5BD}"/>
          </ac:spMkLst>
        </pc:spChg>
      </pc:sldChg>
      <pc:sldChg chg="modSp">
        <pc:chgData name="Stanford Bowman" userId="6ede3e4e1afbea80" providerId="LiveId" clId="{15A8C84A-AD84-4479-98B4-08D288A7B639}" dt="2025-01-23T02:21:26.257" v="609"/>
        <pc:sldMkLst>
          <pc:docMk/>
          <pc:sldMk cId="3095806819" sldId="466"/>
        </pc:sldMkLst>
        <pc:spChg chg="mod">
          <ac:chgData name="Stanford Bowman" userId="6ede3e4e1afbea80" providerId="LiveId" clId="{15A8C84A-AD84-4479-98B4-08D288A7B639}" dt="2025-01-23T02:21:26.257" v="609"/>
          <ac:spMkLst>
            <pc:docMk/>
            <pc:sldMk cId="3095806819" sldId="466"/>
            <ac:spMk id="19" creationId="{DC35E360-F2C8-4E9C-99F8-1841E0C8B5BD}"/>
          </ac:spMkLst>
        </pc:spChg>
      </pc:sldChg>
      <pc:sldChg chg="modSp">
        <pc:chgData name="Stanford Bowman" userId="6ede3e4e1afbea80" providerId="LiveId" clId="{15A8C84A-AD84-4479-98B4-08D288A7B639}" dt="2025-01-23T02:21:26.257" v="609"/>
        <pc:sldMkLst>
          <pc:docMk/>
          <pc:sldMk cId="2771095771" sldId="467"/>
        </pc:sldMkLst>
        <pc:spChg chg="mod">
          <ac:chgData name="Stanford Bowman" userId="6ede3e4e1afbea80" providerId="LiveId" clId="{15A8C84A-AD84-4479-98B4-08D288A7B639}" dt="2025-01-23T02:21:26.257" v="609"/>
          <ac:spMkLst>
            <pc:docMk/>
            <pc:sldMk cId="2771095771" sldId="467"/>
            <ac:spMk id="19" creationId="{DC35E360-F2C8-4E9C-99F8-1841E0C8B5BD}"/>
          </ac:spMkLst>
        </pc:spChg>
      </pc:sldChg>
      <pc:sldChg chg="addSp delSp modSp del mod ord setBg">
        <pc:chgData name="Stanford Bowman" userId="6ede3e4e1afbea80" providerId="LiveId" clId="{15A8C84A-AD84-4479-98B4-08D288A7B639}" dt="2025-01-22T23:49:07.551" v="468" actId="47"/>
        <pc:sldMkLst>
          <pc:docMk/>
          <pc:sldMk cId="423413627" sldId="469"/>
        </pc:sldMkLst>
        <pc:spChg chg="del mod">
          <ac:chgData name="Stanford Bowman" userId="6ede3e4e1afbea80" providerId="LiveId" clId="{15A8C84A-AD84-4479-98B4-08D288A7B639}" dt="2025-01-22T22:34:52.671" v="16" actId="478"/>
          <ac:spMkLst>
            <pc:docMk/>
            <pc:sldMk cId="423413627" sldId="469"/>
            <ac:spMk id="4" creationId="{F7DF7BB3-8F21-D09B-55C5-6ADFE55530B3}"/>
          </ac:spMkLst>
        </pc:spChg>
        <pc:spChg chg="add">
          <ac:chgData name="Stanford Bowman" userId="6ede3e4e1afbea80" providerId="LiveId" clId="{15A8C84A-AD84-4479-98B4-08D288A7B639}" dt="2025-01-22T22:35:02.496" v="17" actId="26606"/>
          <ac:spMkLst>
            <pc:docMk/>
            <pc:sldMk cId="423413627" sldId="469"/>
            <ac:spMk id="8" creationId="{5D9FC6AC-4A12-4825-8ABE-0732B8EF4D16}"/>
          </ac:spMkLst>
        </pc:spChg>
        <pc:picChg chg="add del mod">
          <ac:chgData name="Stanford Bowman" userId="6ede3e4e1afbea80" providerId="LiveId" clId="{15A8C84A-AD84-4479-98B4-08D288A7B639}" dt="2025-01-22T23:48:38.303" v="464" actId="478"/>
          <ac:picMkLst>
            <pc:docMk/>
            <pc:sldMk cId="423413627" sldId="469"/>
            <ac:picMk id="3" creationId="{6005EFF7-C3A6-6D51-9128-8440E5E2633A}"/>
          </ac:picMkLst>
        </pc:picChg>
        <pc:picChg chg="add mod">
          <ac:chgData name="Stanford Bowman" userId="6ede3e4e1afbea80" providerId="LiveId" clId="{15A8C84A-AD84-4479-98B4-08D288A7B639}" dt="2025-01-22T23:48:53.029" v="467" actId="962"/>
          <ac:picMkLst>
            <pc:docMk/>
            <pc:sldMk cId="423413627" sldId="469"/>
            <ac:picMk id="6" creationId="{BA957FC9-1F7C-3BC3-B843-7B2FF2052E4A}"/>
          </ac:picMkLst>
        </pc:picChg>
      </pc:sldChg>
      <pc:sldChg chg="delSp modSp add mod modNotes">
        <pc:chgData name="Stanford Bowman" userId="6ede3e4e1afbea80" providerId="LiveId" clId="{15A8C84A-AD84-4479-98B4-08D288A7B639}" dt="2025-01-23T02:21:26.257" v="609"/>
        <pc:sldMkLst>
          <pc:docMk/>
          <pc:sldMk cId="2277066376" sldId="470"/>
        </pc:sldMkLst>
        <pc:spChg chg="mod">
          <ac:chgData name="Stanford Bowman" userId="6ede3e4e1afbea80" providerId="LiveId" clId="{15A8C84A-AD84-4479-98B4-08D288A7B639}" dt="2025-01-22T23:29:53.640" v="341" actId="1076"/>
          <ac:spMkLst>
            <pc:docMk/>
            <pc:sldMk cId="2277066376" sldId="470"/>
            <ac:spMk id="6" creationId="{1147637F-16A9-EE21-7477-84F8590A9FBD}"/>
          </ac:spMkLst>
        </pc:spChg>
        <pc:spChg chg="del">
          <ac:chgData name="Stanford Bowman" userId="6ede3e4e1afbea80" providerId="LiveId" clId="{15A8C84A-AD84-4479-98B4-08D288A7B639}" dt="2025-01-22T23:28:43.321" v="329" actId="478"/>
          <ac:spMkLst>
            <pc:docMk/>
            <pc:sldMk cId="2277066376" sldId="470"/>
            <ac:spMk id="7" creationId="{B3B85A83-92A7-DD89-5DBA-1017CABEE7F1}"/>
          </ac:spMkLst>
        </pc:spChg>
        <pc:spChg chg="del">
          <ac:chgData name="Stanford Bowman" userId="6ede3e4e1afbea80" providerId="LiveId" clId="{15A8C84A-AD84-4479-98B4-08D288A7B639}" dt="2025-01-22T23:28:43.321" v="329" actId="478"/>
          <ac:spMkLst>
            <pc:docMk/>
            <pc:sldMk cId="2277066376" sldId="470"/>
            <ac:spMk id="8" creationId="{44762CBD-4EDE-538C-05A7-379E771DF69A}"/>
          </ac:spMkLst>
        </pc:spChg>
        <pc:spChg chg="mod">
          <ac:chgData name="Stanford Bowman" userId="6ede3e4e1afbea80" providerId="LiveId" clId="{15A8C84A-AD84-4479-98B4-08D288A7B639}" dt="2025-01-22T23:29:53.640" v="341" actId="1076"/>
          <ac:spMkLst>
            <pc:docMk/>
            <pc:sldMk cId="2277066376" sldId="470"/>
            <ac:spMk id="9" creationId="{EF9C3D32-9588-3E5D-497A-FAF5863F0977}"/>
          </ac:spMkLst>
        </pc:spChg>
        <pc:spChg chg="mod">
          <ac:chgData name="Stanford Bowman" userId="6ede3e4e1afbea80" providerId="LiveId" clId="{15A8C84A-AD84-4479-98B4-08D288A7B639}" dt="2025-01-23T02:21:26.257" v="609"/>
          <ac:spMkLst>
            <pc:docMk/>
            <pc:sldMk cId="2277066376" sldId="470"/>
            <ac:spMk id="28" creationId="{E683526C-62A3-F32B-96CC-B05ACCF32FB8}"/>
          </ac:spMkLst>
        </pc:spChg>
      </pc:sldChg>
      <pc:sldChg chg="add">
        <pc:chgData name="Stanford Bowman" userId="6ede3e4e1afbea80" providerId="LiveId" clId="{15A8C84A-AD84-4479-98B4-08D288A7B639}" dt="2025-01-22T23:48:32.989" v="461" actId="2890"/>
        <pc:sldMkLst>
          <pc:docMk/>
          <pc:sldMk cId="3637183356" sldId="471"/>
        </pc:sldMkLst>
      </pc:sldChg>
      <pc:sldChg chg="addSp delSp modSp new mod">
        <pc:chgData name="Stanford Bowman" userId="6ede3e4e1afbea80" providerId="LiveId" clId="{15A8C84A-AD84-4479-98B4-08D288A7B639}" dt="2025-01-23T02:03:49.031" v="485" actId="1076"/>
        <pc:sldMkLst>
          <pc:docMk/>
          <pc:sldMk cId="823972468" sldId="472"/>
        </pc:sldMkLst>
        <pc:spChg chg="del">
          <ac:chgData name="Stanford Bowman" userId="6ede3e4e1afbea80" providerId="LiveId" clId="{15A8C84A-AD84-4479-98B4-08D288A7B639}" dt="2025-01-22T23:49:55.232" v="482" actId="478"/>
          <ac:spMkLst>
            <pc:docMk/>
            <pc:sldMk cId="823972468" sldId="472"/>
            <ac:spMk id="2" creationId="{C0F50EC7-B60C-D4F0-3EDA-754E7AAFF9F0}"/>
          </ac:spMkLst>
        </pc:spChg>
        <pc:spChg chg="del">
          <ac:chgData name="Stanford Bowman" userId="6ede3e4e1afbea80" providerId="LiveId" clId="{15A8C84A-AD84-4479-98B4-08D288A7B639}" dt="2025-01-22T23:49:27.930" v="470" actId="478"/>
          <ac:spMkLst>
            <pc:docMk/>
            <pc:sldMk cId="823972468" sldId="472"/>
            <ac:spMk id="3" creationId="{F3746F60-8478-4A25-A20A-30321C2BC186}"/>
          </ac:spMkLst>
        </pc:spChg>
        <pc:picChg chg="add del mod">
          <ac:chgData name="Stanford Bowman" userId="6ede3e4e1afbea80" providerId="LiveId" clId="{15A8C84A-AD84-4479-98B4-08D288A7B639}" dt="2025-01-22T23:49:38.430" v="474" actId="478"/>
          <ac:picMkLst>
            <pc:docMk/>
            <pc:sldMk cId="823972468" sldId="472"/>
            <ac:picMk id="5" creationId="{1B67EC87-0C48-2AA1-D126-9C5091931876}"/>
          </ac:picMkLst>
        </pc:picChg>
        <pc:picChg chg="add del mod">
          <ac:chgData name="Stanford Bowman" userId="6ede3e4e1afbea80" providerId="LiveId" clId="{15A8C84A-AD84-4479-98B4-08D288A7B639}" dt="2025-01-22T23:49:50.287" v="481" actId="478"/>
          <ac:picMkLst>
            <pc:docMk/>
            <pc:sldMk cId="823972468" sldId="472"/>
            <ac:picMk id="7" creationId="{6CE44A6E-7D08-D752-D476-A8F6B951947C}"/>
          </ac:picMkLst>
        </pc:picChg>
        <pc:picChg chg="add del mod">
          <ac:chgData name="Stanford Bowman" userId="6ede3e4e1afbea80" providerId="LiveId" clId="{15A8C84A-AD84-4479-98B4-08D288A7B639}" dt="2025-01-23T02:03:42.375" v="483" actId="478"/>
          <ac:picMkLst>
            <pc:docMk/>
            <pc:sldMk cId="823972468" sldId="472"/>
            <ac:picMk id="9" creationId="{66F3621E-9F48-C2E9-27EA-B1057D58893D}"/>
          </ac:picMkLst>
        </pc:picChg>
        <pc:picChg chg="add mod">
          <ac:chgData name="Stanford Bowman" userId="6ede3e4e1afbea80" providerId="LiveId" clId="{15A8C84A-AD84-4479-98B4-08D288A7B639}" dt="2025-01-23T02:03:49.031" v="485" actId="1076"/>
          <ac:picMkLst>
            <pc:docMk/>
            <pc:sldMk cId="823972468" sldId="472"/>
            <ac:picMk id="10" creationId="{041C4770-A6C4-BA10-9049-B00E84ED392E}"/>
          </ac:picMkLst>
        </pc:picChg>
      </pc:sldChg>
      <pc:sldChg chg="addSp delSp modSp add mod setBg modNotesTx">
        <pc:chgData name="Stanford Bowman" userId="6ede3e4e1afbea80" providerId="LiveId" clId="{15A8C84A-AD84-4479-98B4-08D288A7B639}" dt="2025-01-23T03:10:44.471" v="691" actId="29295"/>
        <pc:sldMkLst>
          <pc:docMk/>
          <pc:sldMk cId="832132398" sldId="473"/>
        </pc:sldMkLst>
        <pc:spChg chg="mod ord">
          <ac:chgData name="Stanford Bowman" userId="6ede3e4e1afbea80" providerId="LiveId" clId="{15A8C84A-AD84-4479-98B4-08D288A7B639}" dt="2025-01-23T03:07:07.655" v="682" actId="166"/>
          <ac:spMkLst>
            <pc:docMk/>
            <pc:sldMk cId="832132398" sldId="473"/>
            <ac:spMk id="2" creationId="{49A76F76-DC25-6864-7C50-08F3C24D716E}"/>
          </ac:spMkLst>
        </pc:spChg>
        <pc:spChg chg="add mod">
          <ac:chgData name="Stanford Bowman" userId="6ede3e4e1afbea80" providerId="LiveId" clId="{15A8C84A-AD84-4479-98B4-08D288A7B639}" dt="2025-01-23T03:06:41.786" v="680" actId="29295"/>
          <ac:spMkLst>
            <pc:docMk/>
            <pc:sldMk cId="832132398" sldId="473"/>
            <ac:spMk id="3" creationId="{380F146F-DEFA-5A75-BC46-718B5E8123FC}"/>
          </ac:spMkLst>
        </pc:spChg>
        <pc:spChg chg="add del mod">
          <ac:chgData name="Stanford Bowman" userId="6ede3e4e1afbea80" providerId="LiveId" clId="{15A8C84A-AD84-4479-98B4-08D288A7B639}" dt="2025-01-23T03:08:06.409" v="688" actId="21"/>
          <ac:spMkLst>
            <pc:docMk/>
            <pc:sldMk cId="832132398" sldId="473"/>
            <ac:spMk id="4" creationId="{0A101423-411E-289A-FAB8-05B7E1126F2C}"/>
          </ac:spMkLst>
        </pc:spChg>
        <pc:spChg chg="mod">
          <ac:chgData name="Stanford Bowman" userId="6ede3e4e1afbea80" providerId="LiveId" clId="{15A8C84A-AD84-4479-98B4-08D288A7B639}" dt="2025-01-23T03:04:35.625" v="666"/>
          <ac:spMkLst>
            <pc:docMk/>
            <pc:sldMk cId="832132398" sldId="473"/>
            <ac:spMk id="12" creationId="{286BC269-9329-D6E4-21B2-2E59103B423E}"/>
          </ac:spMkLst>
        </pc:spChg>
        <pc:spChg chg="mod ord">
          <ac:chgData name="Stanford Bowman" userId="6ede3e4e1afbea80" providerId="LiveId" clId="{15A8C84A-AD84-4479-98B4-08D288A7B639}" dt="2025-01-23T03:07:07.655" v="682" actId="166"/>
          <ac:spMkLst>
            <pc:docMk/>
            <pc:sldMk cId="832132398" sldId="473"/>
            <ac:spMk id="17" creationId="{969D78CC-9411-7F25-4C22-4C9E1BB03073}"/>
          </ac:spMkLst>
        </pc:spChg>
        <pc:picChg chg="del mod">
          <ac:chgData name="Stanford Bowman" userId="6ede3e4e1afbea80" providerId="LiveId" clId="{15A8C84A-AD84-4479-98B4-08D288A7B639}" dt="2025-01-23T03:02:50.610" v="658" actId="478"/>
          <ac:picMkLst>
            <pc:docMk/>
            <pc:sldMk cId="832132398" sldId="473"/>
            <ac:picMk id="5" creationId="{262F9C1C-0C76-CFF7-B19D-6BC9D8B341E5}"/>
          </ac:picMkLst>
        </pc:picChg>
        <pc:picChg chg="add mod ord">
          <ac:chgData name="Stanford Bowman" userId="6ede3e4e1afbea80" providerId="LiveId" clId="{15A8C84A-AD84-4479-98B4-08D288A7B639}" dt="2025-01-23T03:10:44.471" v="691" actId="29295"/>
          <ac:picMkLst>
            <pc:docMk/>
            <pc:sldMk cId="832132398" sldId="473"/>
            <ac:picMk id="6" creationId="{CC3961B5-F84B-F99E-CB77-6A57FC26EDF4}"/>
          </ac:picMkLst>
        </pc:picChg>
      </pc:sldChg>
    </pc:docChg>
  </pc:docChgLst>
  <pc:docChgLst>
    <pc:chgData name="Stanford Bowman" userId="6ede3e4e1afbea80" providerId="LiveId" clId="{0A427395-9C33-404D-83CA-7696F773D9E6}"/>
    <pc:docChg chg="custSel modSld">
      <pc:chgData name="Stanford Bowman" userId="6ede3e4e1afbea80" providerId="LiveId" clId="{0A427395-9C33-404D-83CA-7696F773D9E6}" dt="2025-01-23T16:54:35.124" v="30" actId="313"/>
      <pc:docMkLst>
        <pc:docMk/>
      </pc:docMkLst>
      <pc:sldChg chg="modSp mod modNotesTx">
        <pc:chgData name="Stanford Bowman" userId="6ede3e4e1afbea80" providerId="LiveId" clId="{0A427395-9C33-404D-83CA-7696F773D9E6}" dt="2025-01-23T16:54:33.051" v="28" actId="313"/>
        <pc:sldMkLst>
          <pc:docMk/>
          <pc:sldMk cId="2484662368" sldId="376"/>
        </pc:sldMkLst>
        <pc:spChg chg="mod">
          <ac:chgData name="Stanford Bowman" userId="6ede3e4e1afbea80" providerId="LiveId" clId="{0A427395-9C33-404D-83CA-7696F773D9E6}" dt="2025-01-23T16:54:31.189" v="25" actId="313"/>
          <ac:spMkLst>
            <pc:docMk/>
            <pc:sldMk cId="2484662368" sldId="376"/>
            <ac:spMk id="15" creationId="{3C4A546D-0018-40BA-A5FD-75A46D201506}"/>
          </ac:spMkLst>
        </pc:spChg>
      </pc:sldChg>
      <pc:sldChg chg="modSp mod">
        <pc:chgData name="Stanford Bowman" userId="6ede3e4e1afbea80" providerId="LiveId" clId="{0A427395-9C33-404D-83CA-7696F773D9E6}" dt="2025-01-23T16:50:50.907" v="3" actId="20577"/>
        <pc:sldMkLst>
          <pc:docMk/>
          <pc:sldMk cId="247400631" sldId="407"/>
        </pc:sldMkLst>
        <pc:spChg chg="mod">
          <ac:chgData name="Stanford Bowman" userId="6ede3e4e1afbea80" providerId="LiveId" clId="{0A427395-9C33-404D-83CA-7696F773D9E6}" dt="2025-01-23T16:50:50.907" v="3" actId="20577"/>
          <ac:spMkLst>
            <pc:docMk/>
            <pc:sldMk cId="247400631" sldId="407"/>
            <ac:spMk id="3" creationId="{E319497F-71C1-4593-8C01-AD7F6C4818F6}"/>
          </ac:spMkLst>
        </pc:spChg>
      </pc:sldChg>
      <pc:sldChg chg="modNotes">
        <pc:chgData name="Stanford Bowman" userId="6ede3e4e1afbea80" providerId="LiveId" clId="{0A427395-9C33-404D-83CA-7696F773D9E6}" dt="2025-01-23T16:51:16.369" v="5" actId="27636"/>
        <pc:sldMkLst>
          <pc:docMk/>
          <pc:sldMk cId="3452085809" sldId="421"/>
        </pc:sldMkLst>
      </pc:sldChg>
      <pc:sldChg chg="modNotes">
        <pc:chgData name="Stanford Bowman" userId="6ede3e4e1afbea80" providerId="LiveId" clId="{0A427395-9C33-404D-83CA-7696F773D9E6}" dt="2025-01-23T16:51:16.350" v="4" actId="27636"/>
        <pc:sldMkLst>
          <pc:docMk/>
          <pc:sldMk cId="1728645258" sldId="427"/>
        </pc:sldMkLst>
      </pc:sldChg>
      <pc:sldChg chg="modNotes">
        <pc:chgData name="Stanford Bowman" userId="6ede3e4e1afbea80" providerId="LiveId" clId="{0A427395-9C33-404D-83CA-7696F773D9E6}" dt="2025-01-23T16:51:16.382" v="6" actId="27636"/>
        <pc:sldMkLst>
          <pc:docMk/>
          <pc:sldMk cId="4073456698" sldId="440"/>
        </pc:sldMkLst>
      </pc:sldChg>
      <pc:sldChg chg="modSp mod modNotes modNotesTx">
        <pc:chgData name="Stanford Bowman" userId="6ede3e4e1afbea80" providerId="LiveId" clId="{0A427395-9C33-404D-83CA-7696F773D9E6}" dt="2025-01-23T16:54:34.100" v="29" actId="313"/>
        <pc:sldMkLst>
          <pc:docMk/>
          <pc:sldMk cId="2129206862" sldId="456"/>
        </pc:sldMkLst>
        <pc:spChg chg="mod">
          <ac:chgData name="Stanford Bowman" userId="6ede3e4e1afbea80" providerId="LiveId" clId="{0A427395-9C33-404D-83CA-7696F773D9E6}" dt="2025-01-23T16:54:34.100" v="29" actId="313"/>
          <ac:spMkLst>
            <pc:docMk/>
            <pc:sldMk cId="2129206862" sldId="456"/>
            <ac:spMk id="12" creationId="{CBEAE4E6-CD19-4092-9C7E-2C12B39CCE7B}"/>
          </ac:spMkLst>
        </pc:spChg>
        <pc:spChg chg="mod">
          <ac:chgData name="Stanford Bowman" userId="6ede3e4e1afbea80" providerId="LiveId" clId="{0A427395-9C33-404D-83CA-7696F773D9E6}" dt="2025-01-23T16:51:23.655" v="7"/>
          <ac:spMkLst>
            <pc:docMk/>
            <pc:sldMk cId="2129206862" sldId="456"/>
            <ac:spMk id="17" creationId="{825759E0-14D7-476D-8932-70685D477530}"/>
          </ac:spMkLst>
        </pc:spChg>
      </pc:sldChg>
      <pc:sldChg chg="modSp mod modNotes modNotesTx">
        <pc:chgData name="Stanford Bowman" userId="6ede3e4e1afbea80" providerId="LiveId" clId="{0A427395-9C33-404D-83CA-7696F773D9E6}" dt="2025-01-23T16:54:35.124" v="30" actId="313"/>
        <pc:sldMkLst>
          <pc:docMk/>
          <pc:sldMk cId="46621042" sldId="464"/>
        </pc:sldMkLst>
        <pc:spChg chg="mod">
          <ac:chgData name="Stanford Bowman" userId="6ede3e4e1afbea80" providerId="LiveId" clId="{0A427395-9C33-404D-83CA-7696F773D9E6}" dt="2025-01-23T16:54:35.124" v="30" actId="313"/>
          <ac:spMkLst>
            <pc:docMk/>
            <pc:sldMk cId="46621042" sldId="464"/>
            <ac:spMk id="12" creationId="{CBEAE4E6-CD19-4092-9C7E-2C12B39CCE7B}"/>
          </ac:spMkLst>
        </pc:spChg>
        <pc:spChg chg="mod">
          <ac:chgData name="Stanford Bowman" userId="6ede3e4e1afbea80" providerId="LiveId" clId="{0A427395-9C33-404D-83CA-7696F773D9E6}" dt="2025-01-23T16:52:20.643" v="12" actId="14100"/>
          <ac:spMkLst>
            <pc:docMk/>
            <pc:sldMk cId="46621042" sldId="464"/>
            <ac:spMk id="17" creationId="{825759E0-14D7-476D-8932-70685D477530}"/>
          </ac:spMkLst>
        </pc:spChg>
      </pc:sldChg>
      <pc:sldChg chg="modSp mod modNotes modNotesTx">
        <pc:chgData name="Stanford Bowman" userId="6ede3e4e1afbea80" providerId="LiveId" clId="{0A427395-9C33-404D-83CA-7696F773D9E6}" dt="2025-01-23T16:54:04.965" v="22" actId="313"/>
        <pc:sldMkLst>
          <pc:docMk/>
          <pc:sldMk cId="832132398" sldId="473"/>
        </pc:sldMkLst>
        <pc:spChg chg="mod">
          <ac:chgData name="Stanford Bowman" userId="6ede3e4e1afbea80" providerId="LiveId" clId="{0A427395-9C33-404D-83CA-7696F773D9E6}" dt="2025-01-23T16:54:04.965" v="22" actId="313"/>
          <ac:spMkLst>
            <pc:docMk/>
            <pc:sldMk cId="832132398" sldId="473"/>
            <ac:spMk id="12" creationId="{286BC269-9329-D6E4-21B2-2E59103B423E}"/>
          </ac:spMkLst>
        </pc:spChg>
        <pc:spChg chg="mod">
          <ac:chgData name="Stanford Bowman" userId="6ede3e4e1afbea80" providerId="LiveId" clId="{0A427395-9C33-404D-83CA-7696F773D9E6}" dt="2025-01-23T16:52:39.662" v="13"/>
          <ac:spMkLst>
            <pc:docMk/>
            <pc:sldMk cId="832132398" sldId="473"/>
            <ac:spMk id="17" creationId="{969D78CC-9411-7F25-4C22-4C9E1BB0307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E56BB3-3E7D-4DD0-8079-FB69090C727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406DDFB-DA87-45B2-AFF1-2AB7E2C06734}">
      <dgm:prSet phldrT="[Text]" custT="1"/>
      <dgm:spPr>
        <a:noFill/>
        <a:ln>
          <a:noFill/>
        </a:ln>
      </dgm:spPr>
      <dgm:t>
        <a:bodyPr/>
        <a:lstStyle/>
        <a:p>
          <a:r>
            <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Herod Tried to Take God’s Glory</a:t>
          </a:r>
          <a:endParaRPr lang="en-US" sz="2000" b="1" u="heavy"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E5C50303-1E21-46FB-A075-D9EA3F5B5F8D}" type="parTrans" cxnId="{61FDDE6B-5329-470F-AE3D-A5EDD8925800}">
      <dgm:prSet/>
      <dgm:spPr/>
      <dgm:t>
        <a:bodyPr/>
        <a:lstStyle/>
        <a:p>
          <a:endParaRPr lang="en-US"/>
        </a:p>
      </dgm:t>
    </dgm:pt>
    <dgm:pt modelId="{BAD4C40F-257F-4852-BA73-5D42972420E8}" type="sibTrans" cxnId="{61FDDE6B-5329-470F-AE3D-A5EDD8925800}">
      <dgm:prSet/>
      <dgm:spPr/>
      <dgm:t>
        <a:bodyPr/>
        <a:lstStyle/>
        <a:p>
          <a:endParaRPr lang="en-US"/>
        </a:p>
      </dgm:t>
    </dgm:pt>
    <dgm:pt modelId="{B7C37AC4-A7BF-4863-AAAE-B5781BE6C41F}">
      <dgm:prSet/>
      <dgm:spPr>
        <a:gradFill rotWithShape="0">
          <a:gsLst>
            <a:gs pos="0">
              <a:schemeClr val="accent6">
                <a:lumMod val="20000"/>
                <a:lumOff val="80000"/>
                <a:alpha val="20000"/>
              </a:schemeClr>
            </a:gs>
            <a:gs pos="74000">
              <a:schemeClr val="accent6">
                <a:lumMod val="40000"/>
                <a:lumOff val="6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does not share His glory. Herod Agrippa learned this the hard way when he was in the midst of persecuting the church, having slain James, the brother of John, and imprisoning Peter (Acts 12:1–19). After Peter had been freed by the angel of the Lord and the prison guards were executed, Agrippa traveled to Caesarea to make peace with the people of </a:t>
          </a:r>
          <a:r>
            <a:rPr lang="en-US" b="1"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Tyre</a:t>
          </a:r>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and Sidon. When peace was negotiated, Agrippa delivered a speech to the people. In response, they proclaimed that Agrippa had “the voice of a god, not of a man” (v. 22). Then, “immediately, because Herod did not give praise to God, an angel of the Lord struck him down, and he was eaten by worms and died” (v. 23). </a:t>
          </a:r>
        </a:p>
      </dgm:t>
    </dgm:pt>
    <dgm:pt modelId="{78F8F3BA-CB6E-45CD-925C-89C56300D4D3}" type="parTrans" cxnId="{09887FFE-8343-4E12-8246-D7871E6ED659}">
      <dgm:prSet/>
      <dgm:spPr/>
      <dgm:t>
        <a:bodyPr/>
        <a:lstStyle/>
        <a:p>
          <a:endParaRPr lang="en-US"/>
        </a:p>
      </dgm:t>
    </dgm:pt>
    <dgm:pt modelId="{F28EA504-F2DD-447D-83C7-1105B5838C7E}" type="sibTrans" cxnId="{09887FFE-8343-4E12-8246-D7871E6ED659}">
      <dgm:prSet/>
      <dgm:spPr/>
      <dgm:t>
        <a:bodyPr/>
        <a:lstStyle/>
        <a:p>
          <a:endParaRPr lang="en-US"/>
        </a:p>
      </dgm:t>
    </dgm:pt>
    <dgm:pt modelId="{21AD8287-3C1A-4434-8A12-4D137972B42B}">
      <dgm:prSet/>
      <dgm:spPr>
        <a:noFill/>
        <a:ln>
          <a:noFill/>
        </a:ln>
      </dgm:spPr>
      <dgm:t>
        <a:bodyPr/>
        <a:lstStyle/>
        <a:p>
          <a:r>
            <a:rPr lang="en-US"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Babbling Prayers</a:t>
          </a:r>
        </a:p>
      </dgm:t>
    </dgm:pt>
    <dgm:pt modelId="{E6D530EC-411B-4201-8541-3996B3CA9A83}" type="parTrans" cxnId="{6A2990AD-C5F1-4CF2-BD59-5BB885261997}">
      <dgm:prSet/>
      <dgm:spPr/>
      <dgm:t>
        <a:bodyPr/>
        <a:lstStyle/>
        <a:p>
          <a:endParaRPr lang="en-US"/>
        </a:p>
      </dgm:t>
    </dgm:pt>
    <dgm:pt modelId="{903D46A0-7ACD-4077-ABC5-DE629F18836B}" type="sibTrans" cxnId="{6A2990AD-C5F1-4CF2-BD59-5BB885261997}">
      <dgm:prSet/>
      <dgm:spPr/>
      <dgm:t>
        <a:bodyPr/>
        <a:lstStyle/>
        <a:p>
          <a:endParaRPr lang="en-US"/>
        </a:p>
      </dgm:t>
    </dgm:pt>
    <dgm:pt modelId="{C84B450D-8836-44B9-9F9D-76791F98B90D}">
      <dgm:prSet/>
      <dgm:spPr>
        <a:gradFill rotWithShape="0">
          <a:gsLst>
            <a:gs pos="0">
              <a:schemeClr val="accent6">
                <a:lumMod val="20000"/>
                <a:lumOff val="80000"/>
                <a:alpha val="20000"/>
              </a:schemeClr>
            </a:gs>
            <a:gs pos="74000">
              <a:schemeClr val="accent6">
                <a:lumMod val="40000"/>
                <a:lumOff val="6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Matthew 6:7, Jesus urges His audience not to pray like pagans, who “babble” endlessly to their gods under the belief that “they will be heard because of their many words. ” Pagans believed that the gods were not particularly interested in mortals and their needs. Thus humans who wished to be heard had to find leverage by which to gain the gods’ ears. For example, one might appeal to a famous ancestor to intercede, someone higher in status than oneself and closer to the gods’ favor. Alternatively, one could invoke the names of a variety of spiritual beings, since naming them was supposed to give one power over them and force them to do one’s will. Magic spells from antiquity often contain repeated appeals to dozens of different gods, including Yahweh Himself, in hopes of lucking out and getting help from some deity, demigod, or daimon (a formerly human creature elevated in power and status, but not a god). Jesus could have this practice in mind when referring to pagan “babbling” in prayer. </a:t>
          </a:r>
          <a:endParaRPr lang="en-US" b="1" dirty="0">
            <a:solidFill>
              <a:srgbClr val="002060"/>
            </a:solidFill>
            <a:effectLst>
              <a:outerShdw blurRad="38100" dist="38100" dir="2700000" algn="tl">
                <a:srgbClr val="000000">
                  <a:alpha val="43137"/>
                </a:srgbClr>
              </a:outerShdw>
            </a:effectLst>
            <a:latin typeface="Gotham Medium" panose="02000604030000020004"/>
          </a:endParaRPr>
        </a:p>
      </dgm:t>
    </dgm:pt>
    <dgm:pt modelId="{9E57875E-8AEA-44CE-91C6-16DAE355914C}" type="parTrans" cxnId="{08A8C10F-D4BE-4FA3-A210-95D1FD0317EE}">
      <dgm:prSet/>
      <dgm:spPr/>
      <dgm:t>
        <a:bodyPr/>
        <a:lstStyle/>
        <a:p>
          <a:endParaRPr lang="en-US"/>
        </a:p>
      </dgm:t>
    </dgm:pt>
    <dgm:pt modelId="{A3D10E13-128C-48D5-BC15-D2B3D0E54BB0}" type="sibTrans" cxnId="{08A8C10F-D4BE-4FA3-A210-95D1FD0317EE}">
      <dgm:prSet/>
      <dgm:spPr/>
      <dgm:t>
        <a:bodyPr/>
        <a:lstStyle/>
        <a:p>
          <a:endParaRPr lang="en-US"/>
        </a:p>
      </dgm:t>
    </dgm:pt>
    <dgm:pt modelId="{E18EC764-6CE2-4B6C-8C2E-1A2CAB5B1F5C}" type="pres">
      <dgm:prSet presAssocID="{CCE56BB3-3E7D-4DD0-8079-FB69090C727B}" presName="linear" presStyleCnt="0">
        <dgm:presLayoutVars>
          <dgm:animLvl val="lvl"/>
          <dgm:resizeHandles val="exact"/>
        </dgm:presLayoutVars>
      </dgm:prSet>
      <dgm:spPr/>
    </dgm:pt>
    <dgm:pt modelId="{9BF7B427-6406-4514-A21F-9ECCF466A05F}" type="pres">
      <dgm:prSet presAssocID="{E406DDFB-DA87-45B2-AFF1-2AB7E2C06734}" presName="parentText" presStyleLbl="node1" presStyleIdx="0" presStyleCnt="2" custScaleY="79425" custLinFactNeighborX="628" custLinFactNeighborY="-1787">
        <dgm:presLayoutVars>
          <dgm:chMax val="0"/>
          <dgm:bulletEnabled val="1"/>
        </dgm:presLayoutVars>
      </dgm:prSet>
      <dgm:spPr/>
    </dgm:pt>
    <dgm:pt modelId="{A32C63C7-28C0-4C8A-A24E-A4E84B12C852}" type="pres">
      <dgm:prSet presAssocID="{E406DDFB-DA87-45B2-AFF1-2AB7E2C06734}" presName="childText" presStyleLbl="revTx" presStyleIdx="0" presStyleCnt="2" custScaleY="41359">
        <dgm:presLayoutVars>
          <dgm:bulletEnabled val="1"/>
        </dgm:presLayoutVars>
      </dgm:prSet>
      <dgm:spPr/>
    </dgm:pt>
    <dgm:pt modelId="{C71DB2C8-629F-4C28-8496-C8E2F5BA56D4}" type="pres">
      <dgm:prSet presAssocID="{21AD8287-3C1A-4434-8A12-4D137972B42B}" presName="parentText" presStyleLbl="node1" presStyleIdx="1" presStyleCnt="2" custScaleY="79425">
        <dgm:presLayoutVars>
          <dgm:chMax val="0"/>
          <dgm:bulletEnabled val="1"/>
        </dgm:presLayoutVars>
      </dgm:prSet>
      <dgm:spPr/>
    </dgm:pt>
    <dgm:pt modelId="{06190136-C9E6-4C9D-B3D0-C72E36677240}" type="pres">
      <dgm:prSet presAssocID="{21AD8287-3C1A-4434-8A12-4D137972B42B}" presName="childText" presStyleLbl="revTx" presStyleIdx="1" presStyleCnt="2" custScaleY="37172">
        <dgm:presLayoutVars>
          <dgm:bulletEnabled val="1"/>
        </dgm:presLayoutVars>
      </dgm:prSet>
      <dgm:spPr/>
    </dgm:pt>
  </dgm:ptLst>
  <dgm:cxnLst>
    <dgm:cxn modelId="{41576106-C90A-4237-8C0A-3C1A08CB0EB1}" type="presOf" srcId="{21AD8287-3C1A-4434-8A12-4D137972B42B}" destId="{C71DB2C8-629F-4C28-8496-C8E2F5BA56D4}" srcOrd="0" destOrd="0" presId="urn:microsoft.com/office/officeart/2005/8/layout/vList2"/>
    <dgm:cxn modelId="{08A8C10F-D4BE-4FA3-A210-95D1FD0317EE}" srcId="{21AD8287-3C1A-4434-8A12-4D137972B42B}" destId="{C84B450D-8836-44B9-9F9D-76791F98B90D}" srcOrd="0" destOrd="0" parTransId="{9E57875E-8AEA-44CE-91C6-16DAE355914C}" sibTransId="{A3D10E13-128C-48D5-BC15-D2B3D0E54BB0}"/>
    <dgm:cxn modelId="{D0EBC61B-1DF1-473A-B863-31849B44EBFF}" type="presOf" srcId="{C84B450D-8836-44B9-9F9D-76791F98B90D}" destId="{06190136-C9E6-4C9D-B3D0-C72E36677240}" srcOrd="0" destOrd="0" presId="urn:microsoft.com/office/officeart/2005/8/layout/vList2"/>
    <dgm:cxn modelId="{07144837-4C40-4241-8453-2E0837912F96}" type="presOf" srcId="{E406DDFB-DA87-45B2-AFF1-2AB7E2C06734}" destId="{9BF7B427-6406-4514-A21F-9ECCF466A05F}" srcOrd="0" destOrd="0" presId="urn:microsoft.com/office/officeart/2005/8/layout/vList2"/>
    <dgm:cxn modelId="{7B31A95B-883B-4FF3-B1DE-78F210159A3A}" type="presOf" srcId="{B7C37AC4-A7BF-4863-AAAE-B5781BE6C41F}" destId="{A32C63C7-28C0-4C8A-A24E-A4E84B12C852}" srcOrd="0" destOrd="0" presId="urn:microsoft.com/office/officeart/2005/8/layout/vList2"/>
    <dgm:cxn modelId="{61FDDE6B-5329-470F-AE3D-A5EDD8925800}" srcId="{CCE56BB3-3E7D-4DD0-8079-FB69090C727B}" destId="{E406DDFB-DA87-45B2-AFF1-2AB7E2C06734}" srcOrd="0" destOrd="0" parTransId="{E5C50303-1E21-46FB-A075-D9EA3F5B5F8D}" sibTransId="{BAD4C40F-257F-4852-BA73-5D42972420E8}"/>
    <dgm:cxn modelId="{6A2990AD-C5F1-4CF2-BD59-5BB885261997}" srcId="{CCE56BB3-3E7D-4DD0-8079-FB69090C727B}" destId="{21AD8287-3C1A-4434-8A12-4D137972B42B}" srcOrd="1" destOrd="0" parTransId="{E6D530EC-411B-4201-8541-3996B3CA9A83}" sibTransId="{903D46A0-7ACD-4077-ABC5-DE629F18836B}"/>
    <dgm:cxn modelId="{2F6FF2F6-E22E-4AB3-AF29-C638D996FDA2}" type="presOf" srcId="{CCE56BB3-3E7D-4DD0-8079-FB69090C727B}" destId="{E18EC764-6CE2-4B6C-8C2E-1A2CAB5B1F5C}" srcOrd="0" destOrd="0" presId="urn:microsoft.com/office/officeart/2005/8/layout/vList2"/>
    <dgm:cxn modelId="{09887FFE-8343-4E12-8246-D7871E6ED659}" srcId="{E406DDFB-DA87-45B2-AFF1-2AB7E2C06734}" destId="{B7C37AC4-A7BF-4863-AAAE-B5781BE6C41F}" srcOrd="0" destOrd="0" parTransId="{78F8F3BA-CB6E-45CD-925C-89C56300D4D3}" sibTransId="{F28EA504-F2DD-447D-83C7-1105B5838C7E}"/>
    <dgm:cxn modelId="{E4CE94F2-0744-4DF0-9646-3702906D8D8B}" type="presParOf" srcId="{E18EC764-6CE2-4B6C-8C2E-1A2CAB5B1F5C}" destId="{9BF7B427-6406-4514-A21F-9ECCF466A05F}" srcOrd="0" destOrd="0" presId="urn:microsoft.com/office/officeart/2005/8/layout/vList2"/>
    <dgm:cxn modelId="{BC9F0581-57D5-499F-B83E-847C5A061A89}" type="presParOf" srcId="{E18EC764-6CE2-4B6C-8C2E-1A2CAB5B1F5C}" destId="{A32C63C7-28C0-4C8A-A24E-A4E84B12C852}" srcOrd="1" destOrd="0" presId="urn:microsoft.com/office/officeart/2005/8/layout/vList2"/>
    <dgm:cxn modelId="{2B82F304-C4B2-4672-8B7D-7B1FCFE67ECD}" type="presParOf" srcId="{E18EC764-6CE2-4B6C-8C2E-1A2CAB5B1F5C}" destId="{C71DB2C8-629F-4C28-8496-C8E2F5BA56D4}" srcOrd="2" destOrd="0" presId="urn:microsoft.com/office/officeart/2005/8/layout/vList2"/>
    <dgm:cxn modelId="{C8F0A47C-2A4B-40A0-836D-DBA146038F4B}" type="presParOf" srcId="{E18EC764-6CE2-4B6C-8C2E-1A2CAB5B1F5C}" destId="{06190136-C9E6-4C9D-B3D0-C72E36677240}" srcOrd="3" destOrd="0" presId="urn:microsoft.com/office/officeart/2005/8/layout/vList2"/>
  </dgm:cxnLst>
  <dgm:bg>
    <a:noFill/>
  </dgm:bg>
  <dgm:whole>
    <a:ln w="63500">
      <a:solidFill>
        <a:schemeClr val="lt1">
          <a:hueOff val="0"/>
          <a:satOff val="0"/>
          <a:lumOff val="0"/>
        </a:schemeClr>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E56BB3-3E7D-4DD0-8079-FB69090C727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165FCB5-1D1D-4850-AC23-185763B4D21B}">
      <dgm:prSet custT="1"/>
      <dgm:spPr>
        <a:solidFill>
          <a:srgbClr val="002060"/>
        </a:solidFill>
      </dgm:spPr>
      <dgm:t>
        <a:bodyPr/>
        <a:lstStyle/>
        <a:p>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Gave Hezekiah 15 More Years, but…</a:t>
          </a:r>
          <a:endParaRPr lang="en-US" sz="2400" b="1" baseline="0" dirty="0">
            <a:effectLst>
              <a:outerShdw blurRad="38100" dist="38100" dir="2700000" algn="tl">
                <a:srgbClr val="000000">
                  <a:alpha val="43137"/>
                </a:srgbClr>
              </a:outerShdw>
            </a:effectLst>
            <a:latin typeface="Gotham Medium" panose="02000604030000020004"/>
          </a:endParaRPr>
        </a:p>
      </dgm:t>
    </dgm:pt>
    <dgm:pt modelId="{0BEF2F2A-C7D0-4BB6-8D2E-449BA2C7F3BC}" type="parTrans" cxnId="{2BEB51DF-3049-4F68-8F48-13041DBB3EFD}">
      <dgm:prSet/>
      <dgm:spPr/>
      <dgm:t>
        <a:bodyPr/>
        <a:lstStyle/>
        <a:p>
          <a:endParaRPr lang="en-US"/>
        </a:p>
      </dgm:t>
    </dgm:pt>
    <dgm:pt modelId="{17CFD732-5C19-4637-8535-1E770178B311}" type="sibTrans" cxnId="{2BEB51DF-3049-4F68-8F48-13041DBB3EFD}">
      <dgm:prSet/>
      <dgm:spPr/>
      <dgm:t>
        <a:bodyPr/>
        <a:lstStyle/>
        <a:p>
          <a:endParaRPr lang="en-US"/>
        </a:p>
      </dgm:t>
    </dgm:pt>
    <dgm:pt modelId="{19C230EE-A87D-47A1-87FC-AF393E97635A}">
      <dgm:prSet/>
      <dgm:spPr>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many years of leadership, King Hezekiah became ill. He received word from the prophet Isaiah that Hezekiah was to put his house in order, for God had said that he would die. When Hezekiah heard this, he wept bitterly and asked the Lord to reconsider since he had served Him faithfully (Isa. 38:1–3). After which, God added 15 years to Hezekiah’s life. </a:t>
          </a:r>
        </a:p>
      </dgm:t>
    </dgm:pt>
    <dgm:pt modelId="{A1F5A600-B570-4D7E-BA30-4E4A39E29CB4}" type="parTrans" cxnId="{F237AC2A-C112-4BF4-93AA-25B2A981AA7C}">
      <dgm:prSet/>
      <dgm:spPr/>
      <dgm:t>
        <a:bodyPr/>
        <a:lstStyle/>
        <a:p>
          <a:endParaRPr lang="en-US"/>
        </a:p>
      </dgm:t>
    </dgm:pt>
    <dgm:pt modelId="{17654521-58CD-4A1F-B746-4ED6A7F12924}" type="sibTrans" cxnId="{F237AC2A-C112-4BF4-93AA-25B2A981AA7C}">
      <dgm:prSet/>
      <dgm:spPr/>
      <dgm:t>
        <a:bodyPr/>
        <a:lstStyle/>
        <a:p>
          <a:endParaRPr lang="en-US"/>
        </a:p>
      </dgm:t>
    </dgm:pt>
    <dgm:pt modelId="{78FF9105-4716-4A8A-9FAD-4F2B79C78A6F}">
      <dgm:prSet/>
      <dgm:spPr>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Though this was a good thing for Hezekiah, the same might not be said for the nation of Judah as a whole. During those extra 15 years of life, Hezekiah had a son named Manasseh who began to reign at age 12, after Hezekiah’s death. Manasseh was one of the most ungodly, evil kings Judah ever had. He rebuilt the high places of pagan worship, brought back Baal worship, built pagan altars in the temple, and sacrificed his own son by fire (2 Kings 20:21–21:6). </a:t>
          </a:r>
        </a:p>
      </dgm:t>
    </dgm:pt>
    <dgm:pt modelId="{23BA0BA1-F1C1-4FB6-892D-06322C23A572}" type="parTrans" cxnId="{723E331B-6F93-4399-A249-66F8C737AD79}">
      <dgm:prSet/>
      <dgm:spPr/>
      <dgm:t>
        <a:bodyPr/>
        <a:lstStyle/>
        <a:p>
          <a:endParaRPr lang="en-US"/>
        </a:p>
      </dgm:t>
    </dgm:pt>
    <dgm:pt modelId="{4F354860-D3DD-46EA-A0D3-B9E6B81CDA7B}" type="sibTrans" cxnId="{723E331B-6F93-4399-A249-66F8C737AD79}">
      <dgm:prSet/>
      <dgm:spPr/>
      <dgm:t>
        <a:bodyPr/>
        <a:lstStyle/>
        <a:p>
          <a:endParaRPr lang="en-US"/>
        </a:p>
      </dgm:t>
    </dgm:pt>
    <dgm:pt modelId="{CAEF471A-9E55-4327-9A47-BEC27D6C1921}">
      <dgm:prSet/>
      <dgm:spPr>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important it is for God’s people to pray for His will and not their own! Such was the case for Jesus, who, while facing a horrible death on a cross, still prayed “not my will, but yours be done” (Luke 22:42)</a:t>
          </a:r>
          <a:endParaRPr lang="en-US" b="1" dirty="0">
            <a:solidFill>
              <a:srgbClr val="002060"/>
            </a:solidFill>
            <a:effectLst>
              <a:outerShdw blurRad="38100" dist="38100" dir="2700000" algn="tl">
                <a:srgbClr val="000000">
                  <a:alpha val="43137"/>
                </a:srgbClr>
              </a:outerShdw>
            </a:effectLst>
            <a:latin typeface="Gotham Medium" panose="02000604030000020004"/>
          </a:endParaRPr>
        </a:p>
      </dgm:t>
    </dgm:pt>
    <dgm:pt modelId="{CAA464D8-2241-4AA6-880B-888B72723102}" type="parTrans" cxnId="{89148715-2D48-405A-9A94-ABC3A8751732}">
      <dgm:prSet/>
      <dgm:spPr/>
      <dgm:t>
        <a:bodyPr/>
        <a:lstStyle/>
        <a:p>
          <a:endParaRPr lang="en-US"/>
        </a:p>
      </dgm:t>
    </dgm:pt>
    <dgm:pt modelId="{93C50FCF-9C2E-459C-82F4-28CF85B03FD6}" type="sibTrans" cxnId="{89148715-2D48-405A-9A94-ABC3A8751732}">
      <dgm:prSet/>
      <dgm:spPr/>
      <dgm:t>
        <a:bodyPr/>
        <a:lstStyle/>
        <a:p>
          <a:endParaRPr lang="en-US"/>
        </a:p>
      </dgm:t>
    </dgm:pt>
    <dgm:pt modelId="{E18EC764-6CE2-4B6C-8C2E-1A2CAB5B1F5C}" type="pres">
      <dgm:prSet presAssocID="{CCE56BB3-3E7D-4DD0-8079-FB69090C727B}" presName="linear" presStyleCnt="0">
        <dgm:presLayoutVars>
          <dgm:animLvl val="lvl"/>
          <dgm:resizeHandles val="exact"/>
        </dgm:presLayoutVars>
      </dgm:prSet>
      <dgm:spPr/>
    </dgm:pt>
    <dgm:pt modelId="{55F9757A-D330-434B-8DBB-617510D801C7}" type="pres">
      <dgm:prSet presAssocID="{1165FCB5-1D1D-4850-AC23-185763B4D21B}" presName="parentText" presStyleLbl="node1" presStyleIdx="0" presStyleCnt="1" custScaleY="74009" custLinFactNeighborX="0" custLinFactNeighborY="-34719">
        <dgm:presLayoutVars>
          <dgm:chMax val="0"/>
          <dgm:bulletEnabled val="1"/>
        </dgm:presLayoutVars>
      </dgm:prSet>
      <dgm:spPr/>
    </dgm:pt>
    <dgm:pt modelId="{B7F39BF4-FC44-433D-A7FC-CDB3CB20DFDC}" type="pres">
      <dgm:prSet presAssocID="{1165FCB5-1D1D-4850-AC23-185763B4D21B}" presName="childText" presStyleLbl="revTx" presStyleIdx="0" presStyleCnt="1">
        <dgm:presLayoutVars>
          <dgm:bulletEnabled val="1"/>
        </dgm:presLayoutVars>
      </dgm:prSet>
      <dgm:spPr/>
    </dgm:pt>
  </dgm:ptLst>
  <dgm:cxnLst>
    <dgm:cxn modelId="{E5B1E601-C0CB-4E83-B6ED-13B3B2C3A110}" type="presOf" srcId="{78FF9105-4716-4A8A-9FAD-4F2B79C78A6F}" destId="{B7F39BF4-FC44-433D-A7FC-CDB3CB20DFDC}" srcOrd="0" destOrd="1" presId="urn:microsoft.com/office/officeart/2005/8/layout/vList2"/>
    <dgm:cxn modelId="{89148715-2D48-405A-9A94-ABC3A8751732}" srcId="{1165FCB5-1D1D-4850-AC23-185763B4D21B}" destId="{CAEF471A-9E55-4327-9A47-BEC27D6C1921}" srcOrd="2" destOrd="0" parTransId="{CAA464D8-2241-4AA6-880B-888B72723102}" sibTransId="{93C50FCF-9C2E-459C-82F4-28CF85B03FD6}"/>
    <dgm:cxn modelId="{723E331B-6F93-4399-A249-66F8C737AD79}" srcId="{1165FCB5-1D1D-4850-AC23-185763B4D21B}" destId="{78FF9105-4716-4A8A-9FAD-4F2B79C78A6F}" srcOrd="1" destOrd="0" parTransId="{23BA0BA1-F1C1-4FB6-892D-06322C23A572}" sibTransId="{4F354860-D3DD-46EA-A0D3-B9E6B81CDA7B}"/>
    <dgm:cxn modelId="{F237AC2A-C112-4BF4-93AA-25B2A981AA7C}" srcId="{1165FCB5-1D1D-4850-AC23-185763B4D21B}" destId="{19C230EE-A87D-47A1-87FC-AF393E97635A}" srcOrd="0" destOrd="0" parTransId="{A1F5A600-B570-4D7E-BA30-4E4A39E29CB4}" sibTransId="{17654521-58CD-4A1F-B746-4ED6A7F12924}"/>
    <dgm:cxn modelId="{52945252-9222-4CD9-839F-8109BD3C6E09}" type="presOf" srcId="{19C230EE-A87D-47A1-87FC-AF393E97635A}" destId="{B7F39BF4-FC44-433D-A7FC-CDB3CB20DFDC}" srcOrd="0" destOrd="0" presId="urn:microsoft.com/office/officeart/2005/8/layout/vList2"/>
    <dgm:cxn modelId="{A0A15373-2C48-479B-9116-BBE02433C180}" type="presOf" srcId="{CAEF471A-9E55-4327-9A47-BEC27D6C1921}" destId="{B7F39BF4-FC44-433D-A7FC-CDB3CB20DFDC}" srcOrd="0" destOrd="2" presId="urn:microsoft.com/office/officeart/2005/8/layout/vList2"/>
    <dgm:cxn modelId="{6AE91954-AE3E-4FCA-929A-75D3D834D094}" type="presOf" srcId="{1165FCB5-1D1D-4850-AC23-185763B4D21B}" destId="{55F9757A-D330-434B-8DBB-617510D801C7}" srcOrd="0" destOrd="0" presId="urn:microsoft.com/office/officeart/2005/8/layout/vList2"/>
    <dgm:cxn modelId="{2BEB51DF-3049-4F68-8F48-13041DBB3EFD}" srcId="{CCE56BB3-3E7D-4DD0-8079-FB69090C727B}" destId="{1165FCB5-1D1D-4850-AC23-185763B4D21B}" srcOrd="0" destOrd="0" parTransId="{0BEF2F2A-C7D0-4BB6-8D2E-449BA2C7F3BC}" sibTransId="{17CFD732-5C19-4637-8535-1E770178B311}"/>
    <dgm:cxn modelId="{2F6FF2F6-E22E-4AB3-AF29-C638D996FDA2}" type="presOf" srcId="{CCE56BB3-3E7D-4DD0-8079-FB69090C727B}" destId="{E18EC764-6CE2-4B6C-8C2E-1A2CAB5B1F5C}" srcOrd="0" destOrd="0" presId="urn:microsoft.com/office/officeart/2005/8/layout/vList2"/>
    <dgm:cxn modelId="{A1247314-B5CD-4A0D-9E30-A3E368188F50}" type="presParOf" srcId="{E18EC764-6CE2-4B6C-8C2E-1A2CAB5B1F5C}" destId="{55F9757A-D330-434B-8DBB-617510D801C7}" srcOrd="0" destOrd="0" presId="urn:microsoft.com/office/officeart/2005/8/layout/vList2"/>
    <dgm:cxn modelId="{571A87A5-1D44-4B08-9073-7A0ECEBB74AA}" type="presParOf" srcId="{E18EC764-6CE2-4B6C-8C2E-1A2CAB5B1F5C}" destId="{B7F39BF4-FC44-433D-A7FC-CDB3CB20DFDC}" srcOrd="1" destOrd="0" presId="urn:microsoft.com/office/officeart/2005/8/layout/vList2"/>
  </dgm:cxnLst>
  <dgm:bg>
    <a:solidFill>
      <a:schemeClr val="accent6">
        <a:lumMod val="20000"/>
        <a:lumOff val="80000"/>
        <a:alpha val="6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F7B427-6406-4514-A21F-9ECCF466A05F}">
      <dsp:nvSpPr>
        <dsp:cNvPr id="0" name=""/>
        <dsp:cNvSpPr/>
      </dsp:nvSpPr>
      <dsp:spPr>
        <a:xfrm>
          <a:off x="0" y="62470"/>
          <a:ext cx="8610599" cy="571502"/>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Herod Tried to Take God’s Glory</a:t>
          </a:r>
          <a:endParaRPr lang="en-US" sz="2000" b="1" u="heavy"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7898" y="90368"/>
        <a:ext cx="8554803" cy="515706"/>
      </dsp:txXfrm>
    </dsp:sp>
    <dsp:sp modelId="{A32C63C7-28C0-4C8A-A24E-A4E84B12C852}">
      <dsp:nvSpPr>
        <dsp:cNvPr id="0" name=""/>
        <dsp:cNvSpPr/>
      </dsp:nvSpPr>
      <dsp:spPr>
        <a:xfrm>
          <a:off x="0" y="699446"/>
          <a:ext cx="8610599" cy="1515352"/>
        </a:xfrm>
        <a:prstGeom prst="rect">
          <a:avLst/>
        </a:prstGeom>
        <a:gradFill rotWithShape="0">
          <a:gsLst>
            <a:gs pos="0">
              <a:schemeClr val="accent6">
                <a:lumMod val="20000"/>
                <a:lumOff val="80000"/>
                <a:alpha val="20000"/>
              </a:schemeClr>
            </a:gs>
            <a:gs pos="74000">
              <a:schemeClr val="accent6">
                <a:lumMod val="40000"/>
                <a:lumOff val="60000"/>
              </a:schemeClr>
            </a:gs>
          </a:gsLst>
          <a:lin ang="5400000" scaled="1"/>
        </a:gradFill>
        <a:ln>
          <a:noFill/>
        </a:ln>
        <a:effectLst/>
      </dsp:spPr>
      <dsp:style>
        <a:lnRef idx="0">
          <a:scrgbClr r="0" g="0" b="0"/>
        </a:lnRef>
        <a:fillRef idx="0">
          <a:scrgbClr r="0" g="0" b="0"/>
        </a:fillRef>
        <a:effectRef idx="0">
          <a:scrgbClr r="0" g="0" b="0"/>
        </a:effectRef>
        <a:fontRef idx="minor"/>
      </dsp:style>
      <dsp:txBody>
        <a:bodyPr spcFirstLastPara="0" vert="horz" wrap="square" lIns="27338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does not share His glory. Herod Agrippa learned this the hard way when he was in the midst of persecuting the church, having slain James, the brother of John, and imprisoning Peter (Acts 12:1–19). After Peter had been freed by the angel of the Lord and the prison guards were executed, Agrippa traveled to Caesarea to make peace with the people of </a:t>
          </a:r>
          <a:r>
            <a:rPr lang="en-US" sz="1400" b="1" kern="1200"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Tyre</a:t>
          </a:r>
          <a:r>
            <a:rPr lang="en-US" sz="14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and Sidon. When peace was negotiated, Agrippa delivered a speech to the people. In response, they proclaimed that Agrippa had “the voice of a god, not of a man” (v. 22). Then, “immediately, because Herod did not give praise to God, an angel of the Lord struck him down, and he was eaten by worms and died” (v. 23). </a:t>
          </a:r>
        </a:p>
      </dsp:txBody>
      <dsp:txXfrm>
        <a:off x="0" y="699446"/>
        <a:ext cx="8610599" cy="1515352"/>
      </dsp:txXfrm>
    </dsp:sp>
    <dsp:sp modelId="{C71DB2C8-629F-4C28-8496-C8E2F5BA56D4}">
      <dsp:nvSpPr>
        <dsp:cNvPr id="0" name=""/>
        <dsp:cNvSpPr/>
      </dsp:nvSpPr>
      <dsp:spPr>
        <a:xfrm>
          <a:off x="0" y="2214799"/>
          <a:ext cx="8610599" cy="571502"/>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Babbling Prayers</a:t>
          </a:r>
        </a:p>
      </dsp:txBody>
      <dsp:txXfrm>
        <a:off x="27898" y="2242697"/>
        <a:ext cx="8554803" cy="515706"/>
      </dsp:txXfrm>
    </dsp:sp>
    <dsp:sp modelId="{06190136-C9E6-4C9D-B3D0-C72E36677240}">
      <dsp:nvSpPr>
        <dsp:cNvPr id="0" name=""/>
        <dsp:cNvSpPr/>
      </dsp:nvSpPr>
      <dsp:spPr>
        <a:xfrm>
          <a:off x="0" y="2786301"/>
          <a:ext cx="8610599" cy="2077543"/>
        </a:xfrm>
        <a:prstGeom prst="rect">
          <a:avLst/>
        </a:prstGeom>
        <a:gradFill rotWithShape="0">
          <a:gsLst>
            <a:gs pos="0">
              <a:schemeClr val="accent6">
                <a:lumMod val="20000"/>
                <a:lumOff val="80000"/>
                <a:alpha val="20000"/>
              </a:schemeClr>
            </a:gs>
            <a:gs pos="74000">
              <a:schemeClr val="accent6">
                <a:lumMod val="40000"/>
                <a:lumOff val="60000"/>
              </a:schemeClr>
            </a:gs>
          </a:gsLst>
          <a:lin ang="5400000" scaled="1"/>
        </a:gradFill>
        <a:ln>
          <a:noFill/>
        </a:ln>
        <a:effectLst/>
      </dsp:spPr>
      <dsp:style>
        <a:lnRef idx="0">
          <a:scrgbClr r="0" g="0" b="0"/>
        </a:lnRef>
        <a:fillRef idx="0">
          <a:scrgbClr r="0" g="0" b="0"/>
        </a:fillRef>
        <a:effectRef idx="0">
          <a:scrgbClr r="0" g="0" b="0"/>
        </a:effectRef>
        <a:fontRef idx="minor"/>
      </dsp:style>
      <dsp:txBody>
        <a:bodyPr spcFirstLastPara="0" vert="horz" wrap="square" lIns="27338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Matthew 6:7, Jesus urges His audience not to pray like pagans, who “babble” endlessly to their gods under the belief that “they will be heard because of their many words. ” Pagans believed that the gods were not particularly interested in mortals and their needs. Thus humans who wished to be heard had to find leverage by which to gain the gods’ ears. For example, one might appeal to a famous ancestor to intercede, someone higher in status than oneself and closer to the gods’ favor. Alternatively, one could invoke the names of a variety of spiritual beings, since naming them was supposed to give one power over them and force them to do one’s will. Magic spells from antiquity often contain repeated appeals to dozens of different gods, including Yahweh Himself, in hopes of lucking out and getting help from some deity, demigod, or daimon (a formerly human creature elevated in power and status, but not a god). Jesus could have this practice in mind when referring to pagan “babbling” in prayer. </a:t>
          </a:r>
          <a:endParaRPr lang="en-US" sz="1400" b="1" kern="1200" dirty="0">
            <a:solidFill>
              <a:srgbClr val="002060"/>
            </a:solidFill>
            <a:effectLst>
              <a:outerShdw blurRad="38100" dist="38100" dir="2700000" algn="tl">
                <a:srgbClr val="000000">
                  <a:alpha val="43137"/>
                </a:srgbClr>
              </a:outerShdw>
            </a:effectLst>
            <a:latin typeface="Gotham Medium" panose="02000604030000020004"/>
          </a:endParaRPr>
        </a:p>
      </dsp:txBody>
      <dsp:txXfrm>
        <a:off x="0" y="2786301"/>
        <a:ext cx="8610599" cy="20775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F9757A-D330-434B-8DBB-617510D801C7}">
      <dsp:nvSpPr>
        <dsp:cNvPr id="0" name=""/>
        <dsp:cNvSpPr/>
      </dsp:nvSpPr>
      <dsp:spPr>
        <a:xfrm>
          <a:off x="0" y="0"/>
          <a:ext cx="12192000" cy="484906"/>
        </a:xfrm>
        <a:prstGeom prst="round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Gave Hezekiah 15 More Years, but…</a:t>
          </a:r>
          <a:endParaRPr lang="en-US" sz="2400" b="1" baseline="0" dirty="0">
            <a:effectLst>
              <a:outerShdw blurRad="38100" dist="38100" dir="2700000" algn="tl">
                <a:srgbClr val="000000">
                  <a:alpha val="43137"/>
                </a:srgbClr>
              </a:outerShdw>
            </a:effectLst>
            <a:latin typeface="Gotham Medium" panose="02000604030000020004"/>
          </a:endParaRPr>
        </a:p>
      </dsp:txBody>
      <dsp:txXfrm>
        <a:off x="23671" y="23671"/>
        <a:ext cx="12144658" cy="437564"/>
      </dsp:txXfrm>
    </dsp:sp>
    <dsp:sp modelId="{B7F39BF4-FC44-433D-A7FC-CDB3CB20DFDC}">
      <dsp:nvSpPr>
        <dsp:cNvPr id="0" name=""/>
        <dsp:cNvSpPr/>
      </dsp:nvSpPr>
      <dsp:spPr>
        <a:xfrm>
          <a:off x="0" y="495496"/>
          <a:ext cx="12192000" cy="5651100"/>
        </a:xfrm>
        <a:prstGeom prst="rect">
          <a:avLst/>
        </a:prstGeom>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a:ln>
          <a:noFill/>
        </a:ln>
        <a:effectLst/>
      </dsp:spPr>
      <dsp:style>
        <a:lnRef idx="0">
          <a:scrgbClr r="0" g="0" b="0"/>
        </a:lnRef>
        <a:fillRef idx="0">
          <a:scrgbClr r="0" g="0" b="0"/>
        </a:fillRef>
        <a:effectRef idx="0">
          <a:scrgbClr r="0" g="0" b="0"/>
        </a:effectRef>
        <a:fontRef idx="minor"/>
      </dsp:style>
      <dsp:txBody>
        <a:bodyPr spcFirstLastPara="0" vert="horz" wrap="square" lIns="387096"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many years of leadership, King Hezekiah became ill. He received word from the prophet Isaiah that Hezekiah was to put his house in order, for God had said that he would die. When Hezekiah heard this, he wept bitterly and asked the Lord to reconsider since he had served Him faithfully (Isa. 38:1–3). After which, God added 15 years to Hezekiah’s life. </a:t>
          </a:r>
        </a:p>
        <a:p>
          <a:pPr marL="228600" lvl="1" indent="-228600" algn="l" defTabSz="1200150">
            <a:lnSpc>
              <a:spcPct val="90000"/>
            </a:lnSpc>
            <a:spcBef>
              <a:spcPct val="0"/>
            </a:spcBef>
            <a:spcAft>
              <a:spcPct val="20000"/>
            </a:spcAft>
            <a:buChar char="•"/>
          </a:pPr>
          <a:r>
            <a:rPr lang="en-US" sz="27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Though this was a good thing for Hezekiah, the same might not be said for the nation of Judah as a whole. During those extra 15 years of life, Hezekiah had a son named Manasseh who began to reign at age 12, after Hezekiah’s death. Manasseh was one of the most ungodly, evil kings Judah ever had. He rebuilt the high places of pagan worship, brought back Baal worship, built pagan altars in the temple, and sacrificed his own son by fire (2 Kings 20:21–21:6). </a:t>
          </a:r>
        </a:p>
        <a:p>
          <a:pPr marL="228600" lvl="1" indent="-228600" algn="l" defTabSz="1200150">
            <a:lnSpc>
              <a:spcPct val="90000"/>
            </a:lnSpc>
            <a:spcBef>
              <a:spcPct val="0"/>
            </a:spcBef>
            <a:spcAft>
              <a:spcPct val="20000"/>
            </a:spcAft>
            <a:buChar char="•"/>
          </a:pPr>
          <a:r>
            <a:rPr lang="en-US" sz="27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important it is for God’s people to pray for His will and not their own! Such was the case for Jesus, who, while facing a horrible death on a cross, still prayed “not my will, but yours be done” (Luke 22:42)</a:t>
          </a:r>
          <a:endParaRPr lang="en-US" sz="2700" b="1" kern="1200" dirty="0">
            <a:solidFill>
              <a:srgbClr val="002060"/>
            </a:solidFill>
            <a:effectLst>
              <a:outerShdw blurRad="38100" dist="38100" dir="2700000" algn="tl">
                <a:srgbClr val="000000">
                  <a:alpha val="43137"/>
                </a:srgbClr>
              </a:outerShdw>
            </a:effectLst>
            <a:latin typeface="Gotham Medium" panose="02000604030000020004"/>
          </a:endParaRPr>
        </a:p>
      </dsp:txBody>
      <dsp:txXfrm>
        <a:off x="0" y="495496"/>
        <a:ext cx="12192000" cy="56511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6277E8-34E1-4864-BF89-0A293FE899B0}" type="datetimeFigureOut">
              <a:rPr lang="en-US" smtClean="0"/>
              <a:pPr/>
              <a:t>1/23/2025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98531-EBAC-4738-AC3B-4AA42F6013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1</a:t>
            </a:fld>
            <a:endParaRPr lang="en-US"/>
          </a:p>
        </p:txBody>
      </p:sp>
    </p:spTree>
    <p:extLst>
      <p:ext uri="{BB962C8B-B14F-4D97-AF65-F5344CB8AC3E}">
        <p14:creationId xmlns:p14="http://schemas.microsoft.com/office/powerpoint/2010/main" val="2326719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Hezekiah's prayer for extended life was granted, but it inadvertently led to significant consequences for Judah, highlighting the importance of seeking God's will over personal desires. Jesus’ example in His prayer reflects the ultimate submission to God’s divine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Hezekiah’s extra years brought unintended consequences for Judah through Manasseh’s ungodly reign. This underscores the critical lesson of prioritizing God’s will in prayer, as modeled by Jesus in Gethsemane.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Praying for God’s will over personal desires ensures alignment with His perfect plan and avoids unintended negative outcomes.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Hezekiah’s extended life led to unintended harm for Judah, illustrating the risks of self-focused prayers.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submission to God’s will in Gethsemane exemplifies the right attitude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Praying for God’s will reflects trust in His sovereignty and prevents harmful consequences from self-driven requests.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822662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teaches that prayer should be sincere and focused on God, not on seeking praise from others. Jesus warns against performative prayer, emphasizing that genuine communication with God is key. While corporate prayer is valuable, it should never be about personal recognition.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teaches that sincere, private prayer seeking God’s glory is far more valuable than public prayers meant to impress others. Prayer should focus on intimacy with God, not on outward appearances.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prayer is about seeking God's glory and deepening one's relationship with Him, rather than seeking public praise or recognition.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should be sincere and focused on God, not for gaining human approval.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Private prayer invites intimacy with God and rewards those who seek His glory.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Corporate prayer is valuable, but it should not be about showcasing one’s spiritual maturity to others.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tells the crowd to pray with sincerity. He told His listeners to beware of praying like the hypocrites who stand in public places and pray for all to hear. They are seeking glory and praise for themselves, rather than for God. As a result, the praise of others is all the reward they will get. The Lord will not answer their prayers.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 the other hand, God hears and answers the sincere prayers of those who seek His glory. His people are to pray privately, behind closed doors. When His people pray in private, God will reward them with the opportunity to give glory and praise to God for what He has done.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admonition does not mean there is something wrong with corporate prayer, when believers come together and pray with one another. There are plenty of examples in Scripture of people praying together (see Acts 2:42; 12:12; James 5:14–16). His point is that prayer is about seeking communication and intimacy with God, not bolstering a public image. Of course, cultural expectations have changed, and most people aren’t expecting public praise for praying on street corners. But a modern equivalent could be leading a congregation or small group in an overly lengthy or elaborate prayer designed to show how “spiritually mature” one is. God wants us to use our prayers to communicate with Him, not to make ourselves look good.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731333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contrasts the ineffective repetition in pagan prayers with the purposeful and persistent prayers of Christians, who trust in God’s attentiveness. It highlights the difference between vain repetition and genuine persistence, emphasizing God’s readiness to listen and His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Pagan prayers are ineffective because idols cannot respond, but Christians can pray purposefully, trusting in God’s attentiveness and provision. Persistence in prayer is encouraged, but it must be rooted in faith, not empty repetition.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hears purposeful, persistent prayers and encourages His people to trust in His provision, not rely on vain repetition.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Pagan repetition is powerless, but Christians can pray purposefully, trusting that God listens and provides.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Persistent prayer, rooted in faith, is encouraged, even when answers seem delayed.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Prayer reminds believers of their dependence on God, acknowledging His readiness to hear and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Whereas some people are interested in receiving praise while they pray, others think that if they  repeat a prayer over and over, God will surely listen. This is often how religious mystics at that  time prayed to false gods. They thought that if they went on long enough, their prayers would be  heard and answered.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Such prayers were doomed to fail, in part because their objects—idols—were inanimate objects which  have no capacity to answer prayers. These idols cannot communicate.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Christians, on the other hand, can pray purposefully to their Father, for the “eyes of the Lord are  on the righteous, and his ears are attentive to their cry” (Ps. 34:15). He is always with us and  ready to hear the prayers of His people. He already knows our needs before we pray. Although God  knows our every need, believers still turn to Him in prayer for those needs. Doing so helps them acknowledge that He provides, and it allows them to respond with gratefulness. When believers turn to God for their needs, they remind themselves of their dependency on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Vain repetition is not the same as persistence in prayer. The Bible encourages believers to be persistent. In fact, “Jesus told his disciples . . . they should always pray and not give up” (Luke 18:1). In His parable, a widow continually goes before a judge to receive justice. Due to her persistence, the judge gave in and granted her justice. Though the answer to believers’ prayers may seem delayed at times, they should never give up. They should instead trust that God hears and will always do what is best for His children.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794822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78AAA-3A81-1FB8-0194-28FAF80625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88955-FB84-A6E0-3971-F77D8513FB2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CE7C1DB-5B0A-5C15-D40A-3EEF3A644551}"/>
              </a:ext>
            </a:extLst>
          </p:cNvPr>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structure of Jesus’ prayer, focusing on reverence, dependence on God, and the importance of forgiveness and deliverance from temptation. It underscores the need for spiritual and physical provision, maintaining fellowship with God, and walking in righteousness through His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prayer begins with praise for God’s holiness, then requests provision, forgiveness, and protection from temptation. Forgiveness is essential for fellowship with both God and others, and God promises to lead His people through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prayer teaches believers to approach God with reverence, trust in His provision, and a heart of forgiveness, seeking His guidance in times of temptation.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Praise and reverence for God’s holiness should precede requests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Forgiveness is essential for maintaining both vertical and horizontal fellowship with God and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promises to provide a way out of temptation, guiding His people in righteousness.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begins His prayer by recognizing the Father’s holy nature. God rules from heaven, and when believers praise Him, they approach Him with reverence and respect.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After praising God for who He is, Jesus brings requests to Him. The prayer for “daily bread” points toward God’s provision. God alone can meet His people’s needs. Jesus’ prayer shifts from physical needs to spiritual needs. Confession of sins and requests for forgiveness are vital for fellowship with Him. Forgiveness is also vital for fellowship with one another. Unforgiveness is an offense before God. If we do not forgive, we broadcast that we haven’t understood the forgiveness shown to us. A forgiving Father expects His children to forgive.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Another important request is to be kept from temptation. Thankfully, God will faithfully lead His people along the path of righteousness, especially when they ask Him to. As Paul puts it, “God is faithful; he will not let you be tempted beyond what you can bear. But when you are tempted, he will also provide a way out so that you can endure it” (1 Cor. 10:13). Praise God that He will always keep His people from straying when they sincerely choose to follow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3918337-2B53-2825-F93D-69EA290DDBBA}"/>
              </a:ext>
            </a:extLst>
          </p:cNvPr>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380472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7100" y="2968625"/>
            <a:ext cx="26390600" cy="148463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the importance of prayer for living a victorious Christian life, focused on glorifying God. Prayer is a means to seek God's kingdom, transform circumstances, and acknowledge His sovereignty. By following Jesus' model, believers praise God, seek His will, bring requests, and ask for forgiveness, surrendering control and trusting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26230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7100" y="2968625"/>
            <a:ext cx="26390600" cy="148463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What does it mean to say God’s kingdom is both present and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kingdom is present in believers' lives and in the Church, and it will be fully realized in the future with Christ’s return and the establishment of His reign over all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14. What is our purpose in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purpose in prayer is to seek God's glory, align with His will, acknowledge His provision, and ask for forgiveness while trusting Him in all circumstances.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15. How is God’s glory revealed through His people here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glory is revealed through His people’s obedience, humility, prayer, and by living in accordance with His will, showcasing His presence in a world that does not yet fully recognize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16. Why is it important to pray for God’s kingdom to come?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important to pray for God’s kingdom to come because it brings God's presence, transforms our circumstances, aligns us with His will, and prepares the world for the fulfillment of His eternal reign.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6250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discusses the risk of ritualistic repetition in prayer, using the Lord’s Prayer as an example. It emphasizes that reciting prayers without understanding or sincerity can distance believers from God, turning worship into a mere routine. It suggests incorporating variety in prayers to maintain sincerity and depth while preserving the themes of the Lord's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Repetition of prayers without sincere reflection can hinder genuine worship. A balanced approach is needed to keep prayers meaningful and aligned with God’s intent.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Repeating prayers without sincerity can turn worship into a hollow ritual, distancing us from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Worship practices, like the Lord’s Prayer, should be meaningful, avoiding mindless repetition that loses connection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balanced approach, using varied prayers that reflect the themes of the Lord’s Prayer, can help maintain sincerity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outlines the principles of an effective prayer life, centered on seeking God's kingdom and will. Kingdom prayer is described as sincere, purposeful, humble, and focused on God. Using Jesus' model, believers are guided to praise, seek God’s will, bring their needs, confess sins, and ask for guidance in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Effective prayer is focused on God’s holiness, His will, and the believer's dependence on Him for provision, forgiveness,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Kingdom prayer is sincere, humble, and centered on seeking God’s will in our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model of prayer teaches believers to praise, seek guidance, confess sins, and ask for provision.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Effective prayer involves recognizing God’s holiness, asking for forgiveness, and trusting Him to guide us in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10659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PRAYING SINCERELY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4. What example does Jesus give of hypocritical praying?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Jesus’ example of hypocritical prayer has to do with praying publicly so as to impress others. Rather than seeking God’s glory, the hypocrites seek glory for themselves in the eyes of those around them.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5. How does God respond to self-glorifying prayers?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Self-glorifying prayers receive no answer from God. Jesus said that when we pray to get the praise of others, that praise will be our only reward.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6. On the other hand, how are sincere prayers answered?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Sincere prayers—those intended for God’s ears only—will be answered by Him. When we pray in secret, we will be rewarded for His glory.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Father which art in heaven, Hallowed be thy name. Thy kingdom come. Thy will be done in earth, as it is in heaven. Give us this day our daily bread. And forgive us our debts, as we for­give our debtors. And lead us not into temptation, but deliver us from evil: For thine is the kingdom, and the power, and the glory, for ever.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Pray as if God is listening—because He 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PRAYING PURPOSEFULLY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7. How would “babbling” in prayer be an issue in your modern context?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This question does not have an easy answer. Some students might draw a connection to how the pagans would pray without assurance that they would be heard. Today, a person might pray in a similar manner by trying to manipulate God.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8. Why did certain people pray with many words?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They thought that repetition might persuade the gods to listen and that they could gain power over gods by repeating their names.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9. How should God’s people pray?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God’s people can pray with purpose, without babbling. We know that our God hears us, and He knows exactly what we need before asking. And we can trust He always has our best interests in mind.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30806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Aft>
                <a:spcPts val="800"/>
              </a:spcAft>
            </a:pP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PRAYING FOR GOD’S WILL</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10. How should we begin our prayers?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According to the Lord’s model prayer, we should begin by praising God. In so doing, we recognize His worthiness and our unworthiness apart from Him.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11. What are examples of right and good things to ask our heavenly Father?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In conjunction with praise, we see the importance of seeking God’s will in our lives, as well as trusting Him for daily provision, forgiveness of sins (or “debts”), and helping us stay on His path of righteousness.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12. Why should we forgive others?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Unforgiveness is sin, and if we harbor it in our hearts, we cannot fairly expect God’s forgiveness. But when we forgive others, we forsake that sin and receive forgiveness in return.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6495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781957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5400" marR="0" eaLnBrk="0" hangingPunct="0">
              <a:lnSpc>
                <a:spcPct val="107000"/>
              </a:lnSpc>
              <a:spcBef>
                <a:spcPts val="25"/>
              </a:spcBef>
              <a:spcAft>
                <a:spcPts val="800"/>
              </a:spcAft>
            </a:pPr>
            <a:r>
              <a:rPr lang="en-US" sz="1800" b="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Praying Sincerely - </a:t>
            </a:r>
            <a:r>
              <a:rPr lang="en-US" sz="1800" b="1" i="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Matthew</a:t>
            </a:r>
            <a:r>
              <a:rPr lang="en-US" sz="1800" b="1" i="1" kern="0" spc="-1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i="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6:5–6</a:t>
            </a:r>
            <a:r>
              <a:rPr lang="en-US" sz="1800" b="1" i="1" kern="0" spc="-1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i="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NIV</a:t>
            </a:r>
          </a:p>
          <a:p>
            <a:pPr marL="25400" marR="0" lvl="0" indent="0" algn="l" defTabSz="914400" rtl="0" eaLnBrk="0" fontAlgn="auto" latinLnBrk="0" hangingPunct="0">
              <a:lnSpc>
                <a:spcPct val="107000"/>
              </a:lnSpc>
              <a:spcBef>
                <a:spcPts val="25"/>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Praying Purposefully - Matthew 6:7–8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5400" marR="0" lvl="0" indent="0" algn="l" defTabSz="914400" rtl="0" eaLnBrk="0" fontAlgn="auto" latinLnBrk="0" hangingPunct="0">
              <a:lnSpc>
                <a:spcPct val="107000"/>
              </a:lnSpc>
              <a:spcBef>
                <a:spcPts val="25"/>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Praying for God’s Will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Matthew 6:9–15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5400" marR="0" eaLnBrk="0" hangingPunct="0">
              <a:lnSpc>
                <a:spcPct val="107000"/>
              </a:lnSpc>
              <a:spcBef>
                <a:spcPts val="25"/>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excerpt contrasts the term "hallows" from the Harry Potter series with "hallowed" in the Lord's Prayer. It highlights the difference in meaning, focusing on the reverence implied by "hallowed" in the prayer and its theological significance.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While "hallows" in Harry Potter refers to magical objects, "hallowed" in the Lord’s Prayer signifies God’s holiness and worthiness of worship. The lesson emphasizes understanding and revering God's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“Hallowed” in the Lord’s Prayer underscores the sacred and holy nature of God’s name, distinct from worldly concepts like the "hallows" in Harry Potter.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“Hallowed” in the Lord’s Prayer expresses reverence for God’s holiness, emphasizing His worthiness of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Unlike magical “hallows” in fiction, “hallowed” signifies divine sanctity and sets God apart as sacred.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Understanding “hallowed” inspires believers to honor God’s name with deep respect and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addresses prayer by contrasting Jesus' private, sincere prayer practices with the performative prayers of religious leaders and the mechanical nature of repetitive prayers. It emphasizes a heartfelt connection with God, highlighting Jesus’ model prayer as an example of humility, trust, and spiritual alignment.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modeled private and sincere prayer, avoiding public performance and mechanical repetition. His model prayer emphasizes God’s holiness, daily provision, forgiveness, and deliverance from temptation, aligning believers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 is a sincere, intimate act of worship, rooted in humility and reliance on God, guided by Jesus’ example in the Lord’s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should be private and heartfelt, seeking communion with God rather than public approval.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Avoid mechanical repetition in prayer, staying sensitive to the Holy Spirit’s guidance.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model prayer focuses on God’s holiness, provision, forgiveness, and deliverance, emphasizing trust in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2058024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7E963-5F22-2293-3B73-A62E9E5C7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1B7D1F-7768-1405-4738-7EED961854A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8E17898-32F7-D854-5244-0D402CB88EC9}"/>
              </a:ext>
            </a:extLst>
          </p:cNvPr>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addresses prayer by contrasting Jesus' private, sincere prayer practices with the performative prayers of religious leaders and the mechanical nature of repetitive prayers. It emphasizes a heartfelt connection with God, highlighting Jesus’ model prayer as an example of humility, trust, and spiritual alignment.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modeled private and sincere prayer, avoiding public performance and mechanical repetition. His model prayer emphasizes God’s holiness, daily provision, forgiveness, and deliverance from temptation, aligning believers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 is a sincere, intimate act of worship, rooted in humility and reliance on God, guided by Jesus’ example in the Lord’s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should be private and heartfelt, seeking communion with God rather than public approval.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Avoid mechanical repetition in prayer, staying sensitive to the Holy Spirit’s guidance.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model prayer focuses on God’s holiness, provision, forgiveness, and deliverance, emphasizing trust in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AFD4767-3645-70B7-A042-0F343372789A}"/>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28887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explores Jesus’ example of prayer, emphasizing His commitment to communion with God. It clarifies that "The Lord's Prayer" serves as a guide for effective prayer, rooted in reverence, humility, and dependence on God. The significance of Matthew’s version as a treasured model is highlighted alongside its historical and liturgical context.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modeled a life devoted to prayer and provided "The Lord's Prayer" as a framework for believers. Matthew’s detailed version emphasizes addressing God, making petitions, and acknowledging His sovereignty, serving as a cherished guide for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Lord’s Prayer" is a model of worship, submission, and trust, exemplifying how believers should approach God in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exemplified a disciplined prayer life, emphasizing the importance of communion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Lord’s Prayer" serves as a framework, not Jesus’ personal prayer, teaching believers effective prayer principles.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Matthew’s version emphasizes reverence, requests for provision and forgiveness, and trust in God’s sovereignty.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the centrality of prayer in living as disciples within God’s kingdom. Jesus, as the embodiment of the divine kingdom, offers practical lessons on sincere and purposeful prayer through His teaching in the Sermon on the Mount.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Sermon on the Mount outlines the principles of living as disciples in God’s kingdom, highlighting the significance of sincere, purposeful prayer and providing a model through Jesus'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Effective prayer is a vital practice for disciples living in God’s kingdom, rooted in sincerity and purpose, as taught by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teachings in the Sermon on the Mount reveal how to live as disciples in God’s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Prayer is essential for discipleship, requiring sincerity and alignment with God’s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example of prayer provides a practical guide to connecting with God authentically.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042779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illustrates the consequences of pride and failing to acknowledge God's glory. Herod Agrippa’s acceptance of divine praise led to his downfall, demonstrating God’s intolerance of shared glory and the importance of humility before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Herod Agrippa’s downfall, resulting from his failure to give glory to God, serves as a stark reminder that God alone is worthy of praise and honor, and pride leads to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does not share His glory; those who exalt themselves and accept undue praise face divine consequences.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Herod Agrippa’s refusal to glorify God highlights the peril of pride and self-exaltation.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alone is worthy of all praise, and failure to acknowledge this leads to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Humility before God is essential to avoid the destructive consequences of arrogance.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critiques the pagan practice of using repetitive, formulaic prayers to manipulate deities. Jesus contrasts this with the personal and purposeful prayer relationship believers should have with God, who already knows their needs and cares deeply for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teaches against repetitive, insincere prayer modeled after pagan practices. Instead, believers are called to pray with genuine trust in God, who values relationship over ritual.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 is not about repetitive words or manipulation but a sincere connection with God, trusting in His knowledge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Pagan practices of babbling in prayer reflect a lack of trust in a personal, caring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calls believers to pray with sincerity and purpose, avoiding manipulative repetition.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Trusting God’s omniscience eliminates the need for excessive words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34153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5EE7B-067E-4491-98FF-1FE68AB59D4E}"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5EE7B-067E-4491-98FF-1FE68AB59D4E}" type="datetimeFigureOut">
              <a:rPr lang="en-US" smtClean="0"/>
              <a:pPr/>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5EE7B-067E-4491-98FF-1FE68AB59D4E}" type="datetimeFigureOut">
              <a:rPr lang="en-US" smtClean="0"/>
              <a:pPr/>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5EE7B-067E-4491-98FF-1FE68AB59D4E}" type="datetimeFigureOut">
              <a:rPr lang="en-US" smtClean="0"/>
              <a:pPr/>
              <a:t>1/23/2025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20000"/>
                <a:lumOff val="80000"/>
              </a:schemeClr>
            </a:gs>
            <a:gs pos="74000">
              <a:schemeClr val="accent6">
                <a:lumMod val="40000"/>
                <a:lumOff val="60000"/>
              </a:schemeClr>
            </a:gs>
            <a:gs pos="88000">
              <a:schemeClr val="accent6">
                <a:lumMod val="75000"/>
              </a:schemeClr>
            </a:gs>
            <a:gs pos="100000">
              <a:schemeClr val="accent6">
                <a:lumMod val="5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EE7B-067E-4491-98FF-1FE68AB59D4E}" type="datetimeFigureOut">
              <a:rPr lang="en-US" smtClean="0"/>
              <a:pPr/>
              <a:t>1/23/2025</a:t>
            </a:fld>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D155A-A736-465E-AD78-FBDA6FB6E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jpg"/><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close-up of a pair of hands&#10;&#10;Description automatically generated">
            <a:extLst>
              <a:ext uri="{FF2B5EF4-FFF2-40B4-BE49-F238E27FC236}">
                <a16:creationId xmlns:a16="http://schemas.microsoft.com/office/drawing/2014/main" id="{6F23D511-E9F6-E199-D13F-97151D25112B}"/>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t="10561" r="13980" b="2506"/>
          <a:stretch/>
        </p:blipFill>
        <p:spPr>
          <a:xfrm flipH="1">
            <a:off x="0" y="54056"/>
            <a:ext cx="12192000"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4" name="Rounded Rectangle 22">
            <a:extLst>
              <a:ext uri="{FF2B5EF4-FFF2-40B4-BE49-F238E27FC236}">
                <a16:creationId xmlns:a16="http://schemas.microsoft.com/office/drawing/2014/main" id="{DD90FF6B-B1F5-47F9-8094-F00868DE9218}"/>
              </a:ext>
            </a:extLst>
          </p:cNvPr>
          <p:cNvSpPr/>
          <p:nvPr/>
        </p:nvSpPr>
        <p:spPr>
          <a:xfrm>
            <a:off x="6095999" y="4116054"/>
            <a:ext cx="5943599" cy="1458118"/>
          </a:xfrm>
          <a:prstGeom prst="roundRect">
            <a:avLst/>
          </a:prstGeom>
          <a:solidFill>
            <a:schemeClr val="accent3">
              <a:lumMod val="20000"/>
              <a:lumOff val="8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u="sng">
              <a:solidFill>
                <a:srgbClr val="002060"/>
              </a:solidFill>
            </a:endParaRPr>
          </a:p>
        </p:txBody>
      </p:sp>
      <p:sp>
        <p:nvSpPr>
          <p:cNvPr id="14" name="Subtitle 2">
            <a:extLst>
              <a:ext uri="{FF2B5EF4-FFF2-40B4-BE49-F238E27FC236}">
                <a16:creationId xmlns:a16="http://schemas.microsoft.com/office/drawing/2014/main" id="{82636567-86AA-4F3F-A4E6-C45478F989ED}"/>
              </a:ext>
            </a:extLst>
          </p:cNvPr>
          <p:cNvSpPr txBox="1">
            <a:spLocks/>
          </p:cNvSpPr>
          <p:nvPr/>
        </p:nvSpPr>
        <p:spPr>
          <a:xfrm>
            <a:off x="2362200" y="45626"/>
            <a:ext cx="7239001" cy="154300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marL="342900" indent="-342900" algn="ctr">
              <a:spcBef>
                <a:spcPct val="20000"/>
              </a:spcBef>
              <a:defRPr/>
            </a:pPr>
            <a:r>
              <a:rPr lang="en-US" sz="4800" i="1" u="sng" cap="small" dirty="0">
                <a:ln w="38100">
                  <a:solidFill>
                    <a:srgbClr val="002060"/>
                  </a:solidFill>
                </a:ln>
                <a:solidFill>
                  <a:schemeClr val="accent6">
                    <a:lumMod val="60000"/>
                    <a:lumOff val="40000"/>
                  </a:schemeClr>
                </a:solidFill>
                <a:effectLst>
                  <a:glow rad="101600">
                    <a:schemeClr val="accent1">
                      <a:satMod val="175000"/>
                      <a:alpha val="40000"/>
                    </a:schemeClr>
                  </a:glow>
                  <a:outerShdw blurRad="38100" dist="19050" dir="2700000" algn="tl" rotWithShape="0">
                    <a:schemeClr val="dk1">
                      <a:alpha val="40000"/>
                    </a:schemeClr>
                  </a:outerShdw>
                </a:effectLst>
                <a:uFill>
                  <a:solidFill>
                    <a:srgbClr val="002060"/>
                  </a:solidFill>
                </a:uFill>
                <a:latin typeface="Arial Black" panose="020B0A04020102020204" pitchFamily="34" charset="0"/>
                <a:cs typeface="Gotham Book" pitchFamily="2" charset="0"/>
              </a:rPr>
              <a:t>Praying Properly</a:t>
            </a:r>
            <a:endParaRPr lang="en-US" sz="6600" i="1" u="sng" cap="small" dirty="0">
              <a:ln w="38100">
                <a:solidFill>
                  <a:srgbClr val="002060"/>
                </a:solidFill>
              </a:ln>
              <a:solidFill>
                <a:schemeClr val="accent6">
                  <a:lumMod val="60000"/>
                  <a:lumOff val="40000"/>
                </a:schemeClr>
              </a:solidFill>
              <a:effectLst>
                <a:glow rad="101600">
                  <a:schemeClr val="accent1">
                    <a:satMod val="175000"/>
                    <a:alpha val="40000"/>
                  </a:schemeClr>
                </a:glow>
                <a:outerShdw blurRad="38100" dist="19050" dir="2700000" algn="tl" rotWithShape="0">
                  <a:schemeClr val="dk1">
                    <a:alpha val="40000"/>
                  </a:schemeClr>
                </a:outerShdw>
              </a:effectLst>
              <a:uFill>
                <a:solidFill>
                  <a:srgbClr val="002060"/>
                </a:solidFill>
              </a:uFill>
              <a:latin typeface="Arial Black" panose="020B0A04020102020204" pitchFamily="34" charset="0"/>
              <a:cs typeface="Gotham Book" pitchFamily="2" charset="0"/>
            </a:endParaRPr>
          </a:p>
        </p:txBody>
      </p:sp>
      <p:sp>
        <p:nvSpPr>
          <p:cNvPr id="2" name="TextBox 2">
            <a:extLst>
              <a:ext uri="{FF2B5EF4-FFF2-40B4-BE49-F238E27FC236}">
                <a16:creationId xmlns:a16="http://schemas.microsoft.com/office/drawing/2014/main" id="{342561F7-2A6A-EC0C-27B2-7AD3320EDB3B}"/>
              </a:ext>
            </a:extLst>
          </p:cNvPr>
          <p:cNvSpPr txBox="1"/>
          <p:nvPr/>
        </p:nvSpPr>
        <p:spPr>
          <a:xfrm>
            <a:off x="9448799" y="6535374"/>
            <a:ext cx="2106385"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0" u="none" strike="noStrike" baseline="0" dirty="0">
                <a:solidFill>
                  <a:schemeClr val="bg1"/>
                </a:solidFill>
                <a:effectLst>
                  <a:outerShdw blurRad="38100" dist="38100" dir="2700000" algn="tl">
                    <a:srgbClr val="000000">
                      <a:alpha val="43137"/>
                    </a:srgbClr>
                  </a:outerShdw>
                </a:effectLst>
                <a:latin typeface="Arial Black" panose="020B0A04020102020204" pitchFamily="34" charset="0"/>
              </a:rPr>
              <a:t>Week of February 2</a:t>
            </a:r>
            <a:endParaRPr lang="en-US" sz="1200"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3" name="Rectangle: Rounded Corners 2">
            <a:extLst>
              <a:ext uri="{FF2B5EF4-FFF2-40B4-BE49-F238E27FC236}">
                <a16:creationId xmlns:a16="http://schemas.microsoft.com/office/drawing/2014/main" id="{E319497F-71C1-4593-8C01-AD7F6C4818F6}"/>
              </a:ext>
            </a:extLst>
          </p:cNvPr>
          <p:cNvSpPr/>
          <p:nvPr/>
        </p:nvSpPr>
        <p:spPr>
          <a:xfrm>
            <a:off x="5334000" y="1632103"/>
            <a:ext cx="6221185" cy="3701897"/>
          </a:xfrm>
          <a:prstGeom prst="roundRect">
            <a:avLst>
              <a:gd name="adj" fmla="val 11721"/>
            </a:avLst>
          </a:prstGeom>
          <a:solidFill>
            <a:schemeClr val="accent6">
              <a:lumMod val="40000"/>
              <a:lumOff val="60000"/>
              <a:alpha val="34000"/>
            </a:schemeClr>
          </a:solidFill>
          <a:ln w="127000">
            <a:solidFill>
              <a:schemeClr val="accent6">
                <a:lumMod val="50000"/>
              </a:schemeClr>
            </a:solidFill>
          </a:ln>
          <a:scene3d>
            <a:camera prst="perspectiveHeroicExtremeLeftFacing"/>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Your kingdom come, your will be done, on earth as it is in heaven. 	—Matthew 6:10 NIV</a:t>
            </a:r>
            <a:endParaRPr lang="en-US" sz="2000" dirty="0">
              <a:solidFill>
                <a:srgbClr val="002060"/>
              </a:solidFill>
            </a:endParaRPr>
          </a:p>
        </p:txBody>
      </p:sp>
    </p:spTree>
    <p:extLst>
      <p:ext uri="{BB962C8B-B14F-4D97-AF65-F5344CB8AC3E}">
        <p14:creationId xmlns:p14="http://schemas.microsoft.com/office/powerpoint/2010/main" val="247400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693AEB-2B7E-470F-A818-091E89D5F8A6}"/>
              </a:ext>
            </a:extLst>
          </p:cNvPr>
          <p:cNvSpPr/>
          <p:nvPr/>
        </p:nvSpPr>
        <p:spPr>
          <a:xfrm>
            <a:off x="37366" y="798180"/>
            <a:ext cx="12154633" cy="6212219"/>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3DBF376-AAE5-4C57-B0E2-CE2FB14F47AE}"/>
              </a:ext>
            </a:extLst>
          </p:cNvPr>
          <p:cNvSpPr/>
          <p:nvPr/>
        </p:nvSpPr>
        <p:spPr>
          <a:xfrm flipH="1">
            <a:off x="37367" y="696762"/>
            <a:ext cx="12154633" cy="6212219"/>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37366" y="6858000"/>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graphicFrame>
        <p:nvGraphicFramePr>
          <p:cNvPr id="4" name="Diagram 3">
            <a:extLst>
              <a:ext uri="{FF2B5EF4-FFF2-40B4-BE49-F238E27FC236}">
                <a16:creationId xmlns:a16="http://schemas.microsoft.com/office/drawing/2014/main" id="{216879FF-9468-4E53-9956-1CED1C04A72A}"/>
              </a:ext>
            </a:extLst>
          </p:cNvPr>
          <p:cNvGraphicFramePr/>
          <p:nvPr>
            <p:extLst>
              <p:ext uri="{D42A27DB-BD31-4B8C-83A1-F6EECF244321}">
                <p14:modId xmlns:p14="http://schemas.microsoft.com/office/powerpoint/2010/main" val="1679578749"/>
              </p:ext>
            </p:extLst>
          </p:nvPr>
        </p:nvGraphicFramePr>
        <p:xfrm>
          <a:off x="37366" y="751795"/>
          <a:ext cx="12192000" cy="61571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3">
            <a:extLst>
              <a:ext uri="{FF2B5EF4-FFF2-40B4-BE49-F238E27FC236}">
                <a16:creationId xmlns:a16="http://schemas.microsoft.com/office/drawing/2014/main" id="{536C6315-E72F-03F0-D3A9-52DCB5A7D185}"/>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10</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429234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825759E0-14D7-476D-8932-70685D477530}"/>
              </a:ext>
            </a:extLst>
          </p:cNvPr>
          <p:cNvSpPr txBox="1"/>
          <p:nvPr/>
        </p:nvSpPr>
        <p:spPr>
          <a:xfrm>
            <a:off x="182697" y="1560520"/>
            <a:ext cx="6663950" cy="2712281"/>
          </a:xfrm>
          <a:prstGeom prst="rect">
            <a:avLst/>
          </a:prstGeom>
          <a:solidFill>
            <a:schemeClr val="accent6">
              <a:lumMod val="60000"/>
              <a:lumOff val="40000"/>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5 “And when you pray, do not be like the hypocrites, for they love to pray standing in the  synagogues and on the street corners to be seen by others. Truly I tell you, they have received  their reward in full. </a:t>
            </a:r>
          </a:p>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6 But when you pray, go into your room, close the door and pray to your  Father, who is unseen. Then your Father, who sees what is done in secret, will reward you. ”</a:t>
            </a:r>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11021" y="7186968"/>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1066800" y="811160"/>
            <a:ext cx="5852160" cy="36576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Sincerely - Matthew 6:5–6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04801" y="70866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048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048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8" name="Line 10">
            <a:extLst>
              <a:ext uri="{FF2B5EF4-FFF2-40B4-BE49-F238E27FC236}">
                <a16:creationId xmlns:a16="http://schemas.microsoft.com/office/drawing/2014/main" id="{4E0CE3C7-4B6A-4720-B590-76C2ECF05173}"/>
              </a:ext>
            </a:extLst>
          </p:cNvPr>
          <p:cNvSpPr>
            <a:spLocks noChangeShapeType="1"/>
          </p:cNvSpPr>
          <p:nvPr/>
        </p:nvSpPr>
        <p:spPr bwMode="auto">
          <a:xfrm>
            <a:off x="-304801" y="735172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8549ED85-8383-96F0-8205-38EC9C0390FE}"/>
              </a:ext>
            </a:extLst>
          </p:cNvPr>
          <p:cNvSpPr txBox="1"/>
          <p:nvPr/>
        </p:nvSpPr>
        <p:spPr>
          <a:xfrm>
            <a:off x="3965448" y="4759562"/>
            <a:ext cx="8138252" cy="1724318"/>
          </a:xfrm>
          <a:prstGeom prst="rect">
            <a:avLst/>
          </a:prstGeom>
          <a:solidFill>
            <a:schemeClr val="accent6">
              <a:lumMod val="60000"/>
              <a:lumOff val="40000"/>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Hypocrites seek praise for them- selves when they pray in public for all to hear.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hears and answers prayers of those who pray sincerely and seek God’s glory, not their own.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When we pray this way, God will reward us. </a:t>
            </a:r>
          </a:p>
        </p:txBody>
      </p:sp>
      <p:sp>
        <p:nvSpPr>
          <p:cNvPr id="3" name="Rectangle: Rounded Corners 2">
            <a:extLst>
              <a:ext uri="{FF2B5EF4-FFF2-40B4-BE49-F238E27FC236}">
                <a16:creationId xmlns:a16="http://schemas.microsoft.com/office/drawing/2014/main" id="{A6F555F2-4F10-B712-780F-D6CC7E028808}"/>
              </a:ext>
            </a:extLst>
          </p:cNvPr>
          <p:cNvSpPr/>
          <p:nvPr/>
        </p:nvSpPr>
        <p:spPr>
          <a:xfrm>
            <a:off x="373938" y="4501401"/>
            <a:ext cx="3494264" cy="2280398"/>
          </a:xfrm>
          <a:prstGeom prst="roundRect">
            <a:avLst>
              <a:gd name="adj" fmla="val 50000"/>
            </a:avLst>
          </a:prstGeom>
          <a:blipFill>
            <a:blip r:embed="rId3">
              <a:alphaModFix amt="85000"/>
              <a:extLst>
                <a:ext uri="{96DAC541-7B7A-43D3-8B79-37D633B846F1}">
                  <asvg:svgBlip xmlns:asvg="http://schemas.microsoft.com/office/drawing/2016/SVG/main" r:embed="rId4"/>
                </a:ex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D530FF8-5888-E438-BED6-1565A6D0FA64}"/>
              </a:ext>
            </a:extLst>
          </p:cNvPr>
          <p:cNvSpPr/>
          <p:nvPr/>
        </p:nvSpPr>
        <p:spPr>
          <a:xfrm>
            <a:off x="6846646" y="1618555"/>
            <a:ext cx="5302279" cy="2608103"/>
          </a:xfrm>
          <a:prstGeom prst="ellipse">
            <a:avLst/>
          </a:prstGeom>
          <a:blipFill>
            <a:blip r:embed="rId5">
              <a:duotone>
                <a:prstClr val="black"/>
                <a:schemeClr val="accent6">
                  <a:tint val="45000"/>
                  <a:satMod val="400000"/>
                </a:schemeClr>
              </a:duotone>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lide Number Placeholder 3">
            <a:extLst>
              <a:ext uri="{FF2B5EF4-FFF2-40B4-BE49-F238E27FC236}">
                <a16:creationId xmlns:a16="http://schemas.microsoft.com/office/drawing/2014/main" id="{41078349-B6EE-EE99-89F9-34638FF833BD}"/>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11</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1292068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close-up of a pair of hands&#10;&#10;Description automatically generated">
            <a:extLst>
              <a:ext uri="{FF2B5EF4-FFF2-40B4-BE49-F238E27FC236}">
                <a16:creationId xmlns:a16="http://schemas.microsoft.com/office/drawing/2014/main" id="{D5C802D4-5936-34FD-D6F5-FECA871773CA}"/>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t="10561" r="1" b="2506"/>
          <a:stretch/>
        </p:blipFill>
        <p:spPr>
          <a:xfrm flipH="1">
            <a:off x="0" y="1295398"/>
            <a:ext cx="12192000" cy="556474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17" name="TextBox 16">
            <a:extLst>
              <a:ext uri="{FF2B5EF4-FFF2-40B4-BE49-F238E27FC236}">
                <a16:creationId xmlns:a16="http://schemas.microsoft.com/office/drawing/2014/main" id="{825759E0-14D7-476D-8932-70685D477530}"/>
              </a:ext>
            </a:extLst>
          </p:cNvPr>
          <p:cNvSpPr txBox="1"/>
          <p:nvPr/>
        </p:nvSpPr>
        <p:spPr>
          <a:xfrm>
            <a:off x="1676400" y="1399882"/>
            <a:ext cx="10463349" cy="1655518"/>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7 And when you pray, do not keep on babbling like pagans, for they think they will be heard because of their many words. </a:t>
            </a:r>
          </a:p>
          <a:p>
            <a:pPr marL="0" marR="0">
              <a:lnSpc>
                <a:spcPct val="107000"/>
              </a:lnSpc>
              <a:spcBef>
                <a:spcPts val="0"/>
              </a:spcBef>
              <a:spcAft>
                <a:spcPts val="0"/>
              </a:spcAft>
            </a:pPr>
            <a:r>
              <a:rPr lang="en-US" sz="24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4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8 Do not be like them, for your Father knows what you need before you ask him. </a:t>
            </a:r>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11021" y="7186968"/>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1066800" y="811160"/>
            <a:ext cx="6492240" cy="36576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Purposefully - Matthew 6:7–8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04801" y="70866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048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048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8" name="Line 10">
            <a:extLst>
              <a:ext uri="{FF2B5EF4-FFF2-40B4-BE49-F238E27FC236}">
                <a16:creationId xmlns:a16="http://schemas.microsoft.com/office/drawing/2014/main" id="{4E0CE3C7-4B6A-4720-B590-76C2ECF05173}"/>
              </a:ext>
            </a:extLst>
          </p:cNvPr>
          <p:cNvSpPr>
            <a:spLocks noChangeShapeType="1"/>
          </p:cNvSpPr>
          <p:nvPr/>
        </p:nvSpPr>
        <p:spPr bwMode="auto">
          <a:xfrm>
            <a:off x="-304801" y="735172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8549ED85-8383-96F0-8205-38EC9C0390FE}"/>
              </a:ext>
            </a:extLst>
          </p:cNvPr>
          <p:cNvSpPr txBox="1"/>
          <p:nvPr/>
        </p:nvSpPr>
        <p:spPr>
          <a:xfrm>
            <a:off x="231355" y="4575761"/>
            <a:ext cx="11776523" cy="2053639"/>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Some people pray with babbling repetitions.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Those who pray to false gods think that long prayers might be heard and answered.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hears the prayers of the righteous.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 knows our needs before we pray, but we pray to acknowledge that He is our provider.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does not want prayers of vain repetition, but Jesus encourages persistence in our prayer life.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wants us to trust Him and believe He hears and will do what is best for us. </a:t>
            </a:r>
          </a:p>
        </p:txBody>
      </p:sp>
      <p:sp>
        <p:nvSpPr>
          <p:cNvPr id="4" name="Slide Number Placeholder 3">
            <a:extLst>
              <a:ext uri="{FF2B5EF4-FFF2-40B4-BE49-F238E27FC236}">
                <a16:creationId xmlns:a16="http://schemas.microsoft.com/office/drawing/2014/main" id="{2872F51F-C138-F6FD-7BD7-CB6B02921DAC}"/>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12</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46621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6">
                <a:lumMod val="20000"/>
                <a:lumOff val="80000"/>
              </a:schemeClr>
            </a:gs>
            <a:gs pos="74000">
              <a:schemeClr val="accent6">
                <a:lumMod val="40000"/>
                <a:lumOff val="60000"/>
              </a:schemeClr>
            </a:gs>
            <a:gs pos="88000">
              <a:schemeClr val="accent6">
                <a:lumMod val="75000"/>
              </a:schemeClr>
            </a:gs>
            <a:gs pos="100000">
              <a:schemeClr val="accent6">
                <a:lumMod val="50000"/>
              </a:schemeClr>
            </a:gs>
          </a:gsLst>
          <a:lin ang="5400000" scaled="1"/>
        </a:gradFill>
        <a:effectLst/>
      </p:bgPr>
    </p:bg>
    <p:spTree>
      <p:nvGrpSpPr>
        <p:cNvPr id="1" name="">
          <a:extLst>
            <a:ext uri="{FF2B5EF4-FFF2-40B4-BE49-F238E27FC236}">
              <a16:creationId xmlns:a16="http://schemas.microsoft.com/office/drawing/2014/main" id="{C07F4CE7-B5AE-8CBF-A747-E9C49D8E2EDC}"/>
            </a:ext>
          </a:extLst>
        </p:cNvPr>
        <p:cNvGrpSpPr/>
        <p:nvPr/>
      </p:nvGrpSpPr>
      <p:grpSpPr>
        <a:xfrm>
          <a:off x="0" y="0"/>
          <a:ext cx="0" cy="0"/>
          <a:chOff x="0" y="0"/>
          <a:chExt cx="0" cy="0"/>
        </a:xfrm>
      </p:grpSpPr>
      <p:pic>
        <p:nvPicPr>
          <p:cNvPr id="6" name="Picture 5" descr="A cross with birds flying in the sky&#10;&#10;Description automatically generated">
            <a:extLst>
              <a:ext uri="{FF2B5EF4-FFF2-40B4-BE49-F238E27FC236}">
                <a16:creationId xmlns:a16="http://schemas.microsoft.com/office/drawing/2014/main" id="{CC3961B5-F84B-F99E-CB77-6A57FC26EDF4}"/>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1480" r="-1" b="14228"/>
          <a:stretch/>
        </p:blipFill>
        <p:spPr>
          <a:xfrm>
            <a:off x="1529" y="580303"/>
            <a:ext cx="12188941" cy="6857990"/>
          </a:xfrm>
          <a:prstGeom prst="rect">
            <a:avLst/>
          </a:prstGeom>
        </p:spPr>
      </p:pic>
      <p:sp>
        <p:nvSpPr>
          <p:cNvPr id="11" name="Freeform: Shape 10">
            <a:extLst>
              <a:ext uri="{FF2B5EF4-FFF2-40B4-BE49-F238E27FC236}">
                <a16:creationId xmlns:a16="http://schemas.microsoft.com/office/drawing/2014/main" id="{7B4844E4-5611-EB71-9459-8E53C503C7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4139E9E3-2536-036E-844D-4751AF028B9B}"/>
              </a:ext>
            </a:extLst>
          </p:cNvPr>
          <p:cNvSpPr>
            <a:spLocks noChangeShapeType="1"/>
          </p:cNvSpPr>
          <p:nvPr/>
        </p:nvSpPr>
        <p:spPr bwMode="auto">
          <a:xfrm flipV="1">
            <a:off x="11021" y="7186968"/>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TextBox 9">
            <a:extLst>
              <a:ext uri="{FF2B5EF4-FFF2-40B4-BE49-F238E27FC236}">
                <a16:creationId xmlns:a16="http://schemas.microsoft.com/office/drawing/2014/main" id="{57E4753C-CD90-B65D-3314-59C29A8EA0C1}"/>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2" name="Title 2">
            <a:extLst>
              <a:ext uri="{FF2B5EF4-FFF2-40B4-BE49-F238E27FC236}">
                <a16:creationId xmlns:a16="http://schemas.microsoft.com/office/drawing/2014/main" id="{286BC269-9329-D6E4-21B2-2E59103B423E}"/>
              </a:ext>
            </a:extLst>
          </p:cNvPr>
          <p:cNvSpPr txBox="1">
            <a:spLocks/>
          </p:cNvSpPr>
          <p:nvPr/>
        </p:nvSpPr>
        <p:spPr>
          <a:xfrm>
            <a:off x="1066800" y="811160"/>
            <a:ext cx="6492240" cy="36576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for God’s Will - Matthew 6:9–15 NIV</a:t>
            </a:r>
          </a:p>
        </p:txBody>
      </p:sp>
      <p:sp>
        <p:nvSpPr>
          <p:cNvPr id="15" name="Title 2">
            <a:extLst>
              <a:ext uri="{FF2B5EF4-FFF2-40B4-BE49-F238E27FC236}">
                <a16:creationId xmlns:a16="http://schemas.microsoft.com/office/drawing/2014/main" id="{DCA4D022-7278-8C7E-79B4-6997FF4FD9F1}"/>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6" name="Line 10">
            <a:extLst>
              <a:ext uri="{FF2B5EF4-FFF2-40B4-BE49-F238E27FC236}">
                <a16:creationId xmlns:a16="http://schemas.microsoft.com/office/drawing/2014/main" id="{689A8F62-51FF-B546-2EB0-E32710D468C6}"/>
              </a:ext>
            </a:extLst>
          </p:cNvPr>
          <p:cNvSpPr>
            <a:spLocks noChangeShapeType="1"/>
          </p:cNvSpPr>
          <p:nvPr/>
        </p:nvSpPr>
        <p:spPr bwMode="auto">
          <a:xfrm>
            <a:off x="-304801" y="70866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2045592B-1CAD-532F-750C-AC6BC23FD86C}"/>
              </a:ext>
            </a:extLst>
          </p:cNvPr>
          <p:cNvSpPr>
            <a:spLocks noChangeShapeType="1"/>
          </p:cNvSpPr>
          <p:nvPr/>
        </p:nvSpPr>
        <p:spPr bwMode="auto">
          <a:xfrm>
            <a:off x="-3048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58E6E63F-CDBD-FF4B-CE05-62C92EFD0BF5}"/>
              </a:ext>
            </a:extLst>
          </p:cNvPr>
          <p:cNvCxnSpPr>
            <a:cxnSpLocks/>
          </p:cNvCxnSpPr>
          <p:nvPr/>
        </p:nvCxnSpPr>
        <p:spPr>
          <a:xfrm>
            <a:off x="-3048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8" name="Line 10">
            <a:extLst>
              <a:ext uri="{FF2B5EF4-FFF2-40B4-BE49-F238E27FC236}">
                <a16:creationId xmlns:a16="http://schemas.microsoft.com/office/drawing/2014/main" id="{70307F02-07D9-F5E6-51B0-F7FCA943D91F}"/>
              </a:ext>
            </a:extLst>
          </p:cNvPr>
          <p:cNvSpPr>
            <a:spLocks noChangeShapeType="1"/>
          </p:cNvSpPr>
          <p:nvPr/>
        </p:nvSpPr>
        <p:spPr bwMode="auto">
          <a:xfrm>
            <a:off x="-304801" y="735172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3" name="Oval 2">
            <a:extLst>
              <a:ext uri="{FF2B5EF4-FFF2-40B4-BE49-F238E27FC236}">
                <a16:creationId xmlns:a16="http://schemas.microsoft.com/office/drawing/2014/main" id="{380F146F-DEFA-5A75-BC46-718B5E8123FC}"/>
              </a:ext>
            </a:extLst>
          </p:cNvPr>
          <p:cNvSpPr/>
          <p:nvPr/>
        </p:nvSpPr>
        <p:spPr>
          <a:xfrm>
            <a:off x="6664901" y="1442039"/>
            <a:ext cx="5302279" cy="3775332"/>
          </a:xfrm>
          <a:prstGeom prst="ellipse">
            <a:avLst/>
          </a:prstGeom>
          <a:blipFill>
            <a:blip r:embed="rId4">
              <a:duotone>
                <a:schemeClr val="accent2">
                  <a:shade val="45000"/>
                  <a:satMod val="135000"/>
                </a:schemeClr>
                <a:prstClr val="white"/>
              </a:duotone>
              <a:alphaModFix amt="50000"/>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69D78CC-9411-7F25-4C22-4C9E1BB03073}"/>
              </a:ext>
            </a:extLst>
          </p:cNvPr>
          <p:cNvSpPr txBox="1"/>
          <p:nvPr/>
        </p:nvSpPr>
        <p:spPr>
          <a:xfrm>
            <a:off x="457200" y="1399882"/>
            <a:ext cx="11682549" cy="2153731"/>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9 “This, then, is how you should pray: “‘Our Father in heaven, hallowed be your name,</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10 your kingdom come, your will be done, on earth as it is in heaven.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11 Give us today our daily bread.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12 And forgive us our debts, as we also have forgiven our debtors.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13 And lead us not into temptation, but deliver us from the evil one.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14 For if you forgive other people when they sin against you, your heavenly Father will also forgive you.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15 But if you do not forgive others their sins, your Father will not forgive your sins. </a:t>
            </a:r>
          </a:p>
        </p:txBody>
      </p:sp>
      <p:sp>
        <p:nvSpPr>
          <p:cNvPr id="2" name="TextBox 1">
            <a:extLst>
              <a:ext uri="{FF2B5EF4-FFF2-40B4-BE49-F238E27FC236}">
                <a16:creationId xmlns:a16="http://schemas.microsoft.com/office/drawing/2014/main" id="{49A76F76-DC25-6864-7C50-08F3C24D716E}"/>
              </a:ext>
            </a:extLst>
          </p:cNvPr>
          <p:cNvSpPr txBox="1"/>
          <p:nvPr/>
        </p:nvSpPr>
        <p:spPr>
          <a:xfrm>
            <a:off x="2875959" y="4033786"/>
            <a:ext cx="9316041" cy="2450094"/>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Through Jesus, God provides an example of how to pray.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His prayer begins with recognizing that God is holy and praising Him for who He is.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Believers seek God’s will, not theirs.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When believers pray for God’s will, they practice trust that He knows what is best for them.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From this position of humble gratitude, believers bring their requests to God.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These requests include provision and forgiveness.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When believers confess, they receive His forgiveness and experience fellowship with God.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Jesus instructs His followers to pray to be forgiving of others. </a:t>
            </a:r>
          </a:p>
        </p:txBody>
      </p:sp>
      <p:sp>
        <p:nvSpPr>
          <p:cNvPr id="5" name="Slide Number Placeholder 3">
            <a:extLst>
              <a:ext uri="{FF2B5EF4-FFF2-40B4-BE49-F238E27FC236}">
                <a16:creationId xmlns:a16="http://schemas.microsoft.com/office/drawing/2014/main" id="{876CEF7E-4E4C-0F28-B5D2-2BC315023FDF}"/>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13</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832132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cross with a cloudy sky&#10;&#10;Description automatically generated with low confidence">
            <a:extLst>
              <a:ext uri="{FF2B5EF4-FFF2-40B4-BE49-F238E27FC236}">
                <a16:creationId xmlns:a16="http://schemas.microsoft.com/office/drawing/2014/main" id="{7C22ADA7-9143-421E-999B-F2A9C27D0679}"/>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8357" y="740539"/>
            <a:ext cx="12153644" cy="6346059"/>
          </a:xfrm>
          <a:prstGeom prst="rect">
            <a:avLst/>
          </a:prstGeom>
        </p:spPr>
      </p:pic>
      <p:sp>
        <p:nvSpPr>
          <p:cNvPr id="19" name="Rectangle 18">
            <a:extLst>
              <a:ext uri="{FF2B5EF4-FFF2-40B4-BE49-F238E27FC236}">
                <a16:creationId xmlns:a16="http://schemas.microsoft.com/office/drawing/2014/main" id="{485798FD-F7DA-4ED5-B683-77BDA39E0FE8}"/>
              </a:ext>
            </a:extLst>
          </p:cNvPr>
          <p:cNvSpPr/>
          <p:nvPr/>
        </p:nvSpPr>
        <p:spPr>
          <a:xfrm>
            <a:off x="381000" y="2008428"/>
            <a:ext cx="11430000" cy="4821000"/>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No matter how much a person knows, without the power of prayer, God’s people are prone to wander aimlessly along the path of life. Prayer is for the here-and now, as well as for the future. Jesus is already king, but the world doesn’t recognize Him. The king’s instructions are as relevant today as when He spoke to His disciples in the first century, when they faced persecutions and famine, difficulties and disease.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gives His people prayer to live a victorious life that glorifies Him. When believers pray sincerely and seek God’s glory, they pray for God’s kingdom to come and transform their circumstances. Jesus’ model helps us to ask God to fill the world with His presence.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Thus the Christian’s purpose in prayer is to signal the glory of the king from within the world that doesn’t yet know Him. Followers of Christ bring Him the honor and reverence due to Him as “the Lord Almighty … the King of glory” (Ps. 24:10). Following Jesus’ example, believers first praise God with reverence and respect for His holiness. Second, they seek His will and His rule over their lives. Third, believers bring their requests to God and acknowledge that He is their provider. They surrender control of circumstances and depend upon Him. Finally, they ask forgiveness for sin and challenge themselves to be as forgiving as their heavenly Father. God hears such prayers, and He wants people to trust and follow Him on the path of righteousness. </a:t>
            </a:r>
          </a:p>
        </p:txBody>
      </p:sp>
      <p:sp>
        <p:nvSpPr>
          <p:cNvPr id="12" name="TextBox 11">
            <a:extLst>
              <a:ext uri="{FF2B5EF4-FFF2-40B4-BE49-F238E27FC236}">
                <a16:creationId xmlns:a16="http://schemas.microsoft.com/office/drawing/2014/main" id="{64AC2B0A-7EF6-4661-BAF2-48BF1E008AC9}"/>
              </a:ext>
            </a:extLst>
          </p:cNvPr>
          <p:cNvSpPr txBox="1"/>
          <p:nvPr/>
        </p:nvSpPr>
        <p:spPr>
          <a:xfrm>
            <a:off x="184121" y="177512"/>
            <a:ext cx="6250488" cy="611706"/>
          </a:xfrm>
          <a:prstGeom prst="rect">
            <a:avLst/>
          </a:prstGeom>
          <a:noFill/>
        </p:spPr>
        <p:txBody>
          <a:bodyPr wrap="square" rtlCol="0">
            <a:spAutoFit/>
          </a:bodyPr>
          <a:lstStyle/>
          <a:p>
            <a:pPr algn="l"/>
            <a:r>
              <a:rPr lang="en-US" sz="3375" b="1" cap="small" dirty="0">
                <a:solidFill>
                  <a:srgbClr val="002060"/>
                </a:solidFill>
                <a:effectLst>
                  <a:outerShdw blurRad="38100" dist="38100" dir="2700000" algn="tl">
                    <a:srgbClr val="000000">
                      <a:alpha val="43137"/>
                    </a:srgbClr>
                  </a:outerShdw>
                </a:effectLst>
                <a:latin typeface="Gotham Medium" panose="02000604030000020004"/>
              </a:rPr>
              <a:t>BIBLE APPLICATION</a:t>
            </a:r>
          </a:p>
        </p:txBody>
      </p:sp>
      <p:sp>
        <p:nvSpPr>
          <p:cNvPr id="7" name="Title 2">
            <a:extLst>
              <a:ext uri="{FF2B5EF4-FFF2-40B4-BE49-F238E27FC236}">
                <a16:creationId xmlns:a16="http://schemas.microsoft.com/office/drawing/2014/main" id="{E7267DA1-AD82-473A-BA56-EA0245BABB6B}"/>
              </a:ext>
            </a:extLst>
          </p:cNvPr>
          <p:cNvSpPr txBox="1">
            <a:spLocks/>
          </p:cNvSpPr>
          <p:nvPr/>
        </p:nvSpPr>
        <p:spPr>
          <a:xfrm>
            <a:off x="741218" y="762000"/>
            <a:ext cx="9698182" cy="429897"/>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specific ways we can pray that God’s kingdom will come among us. </a:t>
            </a:r>
          </a:p>
        </p:txBody>
      </p:sp>
      <p:sp>
        <p:nvSpPr>
          <p:cNvPr id="8" name="Title 2">
            <a:extLst>
              <a:ext uri="{FF2B5EF4-FFF2-40B4-BE49-F238E27FC236}">
                <a16:creationId xmlns:a16="http://schemas.microsoft.com/office/drawing/2014/main" id="{3F620FCE-C01A-44D0-8AF0-DC65FF54996C}"/>
              </a:ext>
            </a:extLst>
          </p:cNvPr>
          <p:cNvSpPr txBox="1">
            <a:spLocks/>
          </p:cNvSpPr>
          <p:nvPr/>
        </p:nvSpPr>
        <p:spPr>
          <a:xfrm>
            <a:off x="7543800" y="226190"/>
            <a:ext cx="4464079"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400" b="1" i="1" cap="small" dirty="0">
                <a:solidFill>
                  <a:srgbClr val="002060"/>
                </a:solidFill>
                <a:effectLst>
                  <a:outerShdw blurRad="38100" dist="38100" dir="2700000" algn="tl">
                    <a:srgbClr val="000000">
                      <a:alpha val="43137"/>
                    </a:srgbClr>
                  </a:outerShdw>
                </a:effectLst>
                <a:latin typeface="Gotham Medium" panose="02000604030000020004"/>
              </a:rPr>
              <a:t>Praying Properly</a:t>
            </a:r>
          </a:p>
        </p:txBody>
      </p:sp>
      <p:cxnSp>
        <p:nvCxnSpPr>
          <p:cNvPr id="13" name="Straight Connector 12">
            <a:extLst>
              <a:ext uri="{FF2B5EF4-FFF2-40B4-BE49-F238E27FC236}">
                <a16:creationId xmlns:a16="http://schemas.microsoft.com/office/drawing/2014/main" id="{3E3DA418-73DC-4E7D-8B3F-5DCAF7CD2029}"/>
              </a:ext>
            </a:extLst>
          </p:cNvPr>
          <p:cNvCxnSpPr/>
          <p:nvPr/>
        </p:nvCxnSpPr>
        <p:spPr>
          <a:xfrm>
            <a:off x="-533400" y="685800"/>
            <a:ext cx="128016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BE5F853D-FC27-40CF-8D4C-FC48BCF53C4A}"/>
              </a:ext>
            </a:extLst>
          </p:cNvPr>
          <p:cNvSpPr txBox="1">
            <a:spLocks/>
          </p:cNvSpPr>
          <p:nvPr/>
        </p:nvSpPr>
        <p:spPr>
          <a:xfrm>
            <a:off x="1465118" y="1268096"/>
            <a:ext cx="3335482" cy="429897"/>
          </a:xfrm>
          <a:prstGeom prst="rect">
            <a:avLst/>
          </a:prstGeom>
          <a:solidFill>
            <a:schemeClr val="bg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for God’s Kingdom</a:t>
            </a:r>
          </a:p>
        </p:txBody>
      </p:sp>
      <p:sp>
        <p:nvSpPr>
          <p:cNvPr id="4" name="Slide Number Placeholder 3">
            <a:extLst>
              <a:ext uri="{FF2B5EF4-FFF2-40B4-BE49-F238E27FC236}">
                <a16:creationId xmlns:a16="http://schemas.microsoft.com/office/drawing/2014/main" id="{EC7A243C-2BA6-6F93-8366-DF82029DEDE3}"/>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14</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17286452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85798FD-F7DA-4ED5-B683-77BDA39E0FE8}"/>
              </a:ext>
            </a:extLst>
          </p:cNvPr>
          <p:cNvSpPr/>
          <p:nvPr/>
        </p:nvSpPr>
        <p:spPr>
          <a:xfrm>
            <a:off x="0" y="1747786"/>
            <a:ext cx="12191999" cy="5148204"/>
          </a:xfrm>
          <a:prstGeom prst="rect">
            <a:avLst/>
          </a:prstGeom>
          <a:blipFill dpi="0" rotWithShape="1">
            <a:blip r:embed="rId3">
              <a:alphaModFix amt="30000"/>
            </a:blip>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wrap="square">
            <a:spAutoFit/>
          </a:bodyPr>
          <a:lstStyle/>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64AC2B0A-7EF6-4661-BAF2-48BF1E008AC9}"/>
              </a:ext>
            </a:extLst>
          </p:cNvPr>
          <p:cNvSpPr txBox="1"/>
          <p:nvPr/>
        </p:nvSpPr>
        <p:spPr>
          <a:xfrm>
            <a:off x="184121" y="177512"/>
            <a:ext cx="6250488" cy="611706"/>
          </a:xfrm>
          <a:prstGeom prst="rect">
            <a:avLst/>
          </a:prstGeom>
          <a:noFill/>
        </p:spPr>
        <p:txBody>
          <a:bodyPr wrap="square" rtlCol="0">
            <a:spAutoFit/>
          </a:bodyPr>
          <a:lstStyle/>
          <a:p>
            <a:pPr algn="l"/>
            <a:r>
              <a:rPr lang="en-US" sz="3375" b="1" cap="small" dirty="0">
                <a:solidFill>
                  <a:srgbClr val="002060"/>
                </a:solidFill>
                <a:effectLst>
                  <a:outerShdw blurRad="38100" dist="38100" dir="2700000" algn="tl">
                    <a:srgbClr val="000000">
                      <a:alpha val="43137"/>
                    </a:srgbClr>
                  </a:outerShdw>
                </a:effectLst>
                <a:latin typeface="Gotham Medium" panose="02000604030000020004"/>
              </a:rPr>
              <a:t>BIBLE APPLICATION</a:t>
            </a:r>
          </a:p>
        </p:txBody>
      </p:sp>
      <p:sp>
        <p:nvSpPr>
          <p:cNvPr id="8" name="Title 2">
            <a:extLst>
              <a:ext uri="{FF2B5EF4-FFF2-40B4-BE49-F238E27FC236}">
                <a16:creationId xmlns:a16="http://schemas.microsoft.com/office/drawing/2014/main" id="{3F620FCE-C01A-44D0-8AF0-DC65FF54996C}"/>
              </a:ext>
            </a:extLst>
          </p:cNvPr>
          <p:cNvSpPr txBox="1">
            <a:spLocks/>
          </p:cNvSpPr>
          <p:nvPr/>
        </p:nvSpPr>
        <p:spPr>
          <a:xfrm>
            <a:off x="7543800" y="226190"/>
            <a:ext cx="4464079"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400" b="1" i="1" cap="small" dirty="0">
                <a:solidFill>
                  <a:srgbClr val="002060"/>
                </a:solidFill>
                <a:effectLst>
                  <a:outerShdw blurRad="38100" dist="38100" dir="2700000" algn="tl">
                    <a:srgbClr val="000000">
                      <a:alpha val="43137"/>
                    </a:srgbClr>
                  </a:outerShdw>
                </a:effectLst>
                <a:latin typeface="Gotham Medium" panose="02000604030000020004"/>
              </a:rPr>
              <a:t>Praying Properly</a:t>
            </a:r>
          </a:p>
        </p:txBody>
      </p:sp>
      <p:cxnSp>
        <p:nvCxnSpPr>
          <p:cNvPr id="13" name="Straight Connector 12">
            <a:extLst>
              <a:ext uri="{FF2B5EF4-FFF2-40B4-BE49-F238E27FC236}">
                <a16:creationId xmlns:a16="http://schemas.microsoft.com/office/drawing/2014/main" id="{3E3DA418-73DC-4E7D-8B3F-5DCAF7CD2029}"/>
              </a:ext>
            </a:extLst>
          </p:cNvPr>
          <p:cNvCxnSpPr/>
          <p:nvPr/>
        </p:nvCxnSpPr>
        <p:spPr>
          <a:xfrm>
            <a:off x="-533400" y="685800"/>
            <a:ext cx="128016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5C6D4A2-D0A3-99A6-F3D6-CC7CB893C31D}"/>
              </a:ext>
            </a:extLst>
          </p:cNvPr>
          <p:cNvSpPr txBox="1"/>
          <p:nvPr/>
        </p:nvSpPr>
        <p:spPr>
          <a:xfrm>
            <a:off x="771925" y="2349722"/>
            <a:ext cx="9736282" cy="3240182"/>
          </a:xfrm>
          <a:prstGeom prst="rect">
            <a:avLst/>
          </a:prstGeom>
          <a:solidFill>
            <a:schemeClr val="accent6">
              <a:lumMod val="40000"/>
              <a:lumOff val="60000"/>
              <a:alpha val="40000"/>
            </a:schemeClr>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wrap="square">
            <a:spAutoFit/>
          </a:bodyPr>
          <a:lstStyle/>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13. What does it mean to say God’s kingdom is both present and future?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14. What is our purpose in prayer?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15. How is God’s glory revealed through His people here on earth?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16. Why is it important to pray for God’s kingdom to come?</a:t>
            </a: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itle 2">
            <a:extLst>
              <a:ext uri="{FF2B5EF4-FFF2-40B4-BE49-F238E27FC236}">
                <a16:creationId xmlns:a16="http://schemas.microsoft.com/office/drawing/2014/main" id="{120EEB50-789D-70E6-5EA7-66E964DF08AA}"/>
              </a:ext>
            </a:extLst>
          </p:cNvPr>
          <p:cNvSpPr txBox="1">
            <a:spLocks/>
          </p:cNvSpPr>
          <p:nvPr/>
        </p:nvSpPr>
        <p:spPr>
          <a:xfrm>
            <a:off x="741218" y="762000"/>
            <a:ext cx="9698182" cy="429897"/>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specific ways we can pray that God’s kingdom will come among us. </a:t>
            </a:r>
          </a:p>
        </p:txBody>
      </p:sp>
      <p:sp>
        <p:nvSpPr>
          <p:cNvPr id="4" name="Title 2">
            <a:extLst>
              <a:ext uri="{FF2B5EF4-FFF2-40B4-BE49-F238E27FC236}">
                <a16:creationId xmlns:a16="http://schemas.microsoft.com/office/drawing/2014/main" id="{83AE3C38-C939-39DE-8354-DCA660AA12F4}"/>
              </a:ext>
            </a:extLst>
          </p:cNvPr>
          <p:cNvSpPr txBox="1">
            <a:spLocks/>
          </p:cNvSpPr>
          <p:nvPr/>
        </p:nvSpPr>
        <p:spPr>
          <a:xfrm>
            <a:off x="1465118" y="1268096"/>
            <a:ext cx="3335482" cy="429897"/>
          </a:xfrm>
          <a:prstGeom prst="rect">
            <a:avLst/>
          </a:prstGeom>
          <a:solidFill>
            <a:schemeClr val="bg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for God’s Kingdom</a:t>
            </a:r>
          </a:p>
        </p:txBody>
      </p:sp>
      <p:sp>
        <p:nvSpPr>
          <p:cNvPr id="6" name="Slide Number Placeholder 3">
            <a:extLst>
              <a:ext uri="{FF2B5EF4-FFF2-40B4-BE49-F238E27FC236}">
                <a16:creationId xmlns:a16="http://schemas.microsoft.com/office/drawing/2014/main" id="{51C85888-2919-C388-258C-671B37A48D4F}"/>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15</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71214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B23082CD-A415-4B88-9351-246E334499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933451"/>
            <a:ext cx="6324600" cy="5900736"/>
          </a:xfrm>
          <a:prstGeom prst="rect">
            <a:avLst/>
          </a:prstGeom>
        </p:spPr>
      </p:pic>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96598" y="7010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420927" y="68648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69342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8" name="Rectangle 17">
            <a:extLst>
              <a:ext uri="{FF2B5EF4-FFF2-40B4-BE49-F238E27FC236}">
                <a16:creationId xmlns:a16="http://schemas.microsoft.com/office/drawing/2014/main" id="{31BEEB90-7597-4769-AB1C-7A08AF233D8D}"/>
              </a:ext>
            </a:extLst>
          </p:cNvPr>
          <p:cNvSpPr/>
          <p:nvPr/>
        </p:nvSpPr>
        <p:spPr>
          <a:xfrm>
            <a:off x="0" y="838200"/>
            <a:ext cx="12268200" cy="6077848"/>
          </a:xfrm>
          <a:prstGeom prst="rect">
            <a:avLst/>
          </a:prstGeom>
          <a:solidFill>
            <a:schemeClr val="bg1">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heavy"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Sincere Petitions or Mere Repetitions?</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 couple started dating. In due course, they began to take turns attending each other’s church .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Her church recited the Lord’s Prayer every Sunday as part of the worship service; his church never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did. When she asked him why his church never did so, he responded that his church didn’t want the Lord’s Prayer to become a repetitious chant.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 had a point. Mere repetition of the Lord’s Prayer without regard to its message and challenge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is of negative value. To do so runs the risk of being condemned as those who honor God with their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lips but whose hearts are far from Him (Matthew 15:8 quoting Isaiah 29:13).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that danger is true of anything we do regularly when the church meets. Some churches have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communion services only once per quarter because it might become “too common” if observed every Sunday. (Few churches, however, would apply the same reasoning to the collection of offerings!)</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Perhaps a good middle ground would be different prayers every Sunday that nevertheless reflected the categories in the Lord’s Prayer. Would that work in your church? Why, or why not?</a:t>
            </a: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rgbClr val="002060"/>
                </a:solidFill>
                <a:latin typeface="Gotham Medium" panose="02000604030000020004"/>
              </a:rPr>
              <a:t>CONCLUSION:</a:t>
            </a:r>
            <a:endParaRPr lang="en-US" sz="2000" b="1" dirty="0">
              <a:solidFill>
                <a:srgbClr val="002060"/>
              </a:solidFill>
              <a:latin typeface="Gotham Medium" panose="02000604030000020004"/>
            </a:endParaRPr>
          </a:p>
        </p:txBody>
      </p:sp>
      <p:cxnSp>
        <p:nvCxnSpPr>
          <p:cNvPr id="10" name="Straight Connector 9">
            <a:extLst>
              <a:ext uri="{FF2B5EF4-FFF2-40B4-BE49-F238E27FC236}">
                <a16:creationId xmlns:a16="http://schemas.microsoft.com/office/drawing/2014/main" id="{E5A4DBFC-1A82-450E-8314-9DE036BA5B3C}"/>
              </a:ext>
            </a:extLst>
          </p:cNvPr>
          <p:cNvCxnSpPr/>
          <p:nvPr/>
        </p:nvCxnSpPr>
        <p:spPr>
          <a:xfrm>
            <a:off x="-533400" y="838200"/>
            <a:ext cx="128016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8B768EE7-4AE4-91A4-C4DB-D88790450F1C}"/>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rgbClr val="002060"/>
                </a:solidFill>
                <a:latin typeface="Arial Black" panose="020B0A04020102020204" pitchFamily="34" charset="0"/>
              </a:rPr>
              <a:pPr/>
              <a:t>16</a:t>
            </a:fld>
            <a:endParaRPr lang="en-US" sz="1800">
              <a:solidFill>
                <a:srgbClr val="002060"/>
              </a:solidFill>
              <a:latin typeface="Arial Black" panose="020B0A04020102020204" pitchFamily="34" charset="0"/>
            </a:endParaRPr>
          </a:p>
        </p:txBody>
      </p:sp>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0434B7A-38E0-CC29-917D-D93684F01403}"/>
              </a:ext>
            </a:extLst>
          </p:cNvPr>
          <p:cNvSpPr/>
          <p:nvPr/>
        </p:nvSpPr>
        <p:spPr>
          <a:xfrm>
            <a:off x="0" y="-3497"/>
            <a:ext cx="12192000" cy="6804973"/>
          </a:xfrm>
          <a:prstGeom prst="rect">
            <a:avLst/>
          </a:prstGeom>
          <a:solidFill>
            <a:schemeClr val="bg1">
              <a:alpha val="5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9503D78-4F73-4383-8185-01F9A8E399B1}"/>
              </a:ext>
            </a:extLst>
          </p:cNvPr>
          <p:cNvSpPr/>
          <p:nvPr/>
        </p:nvSpPr>
        <p:spPr>
          <a:xfrm>
            <a:off x="0" y="0"/>
            <a:ext cx="12192000" cy="6801478"/>
          </a:xfrm>
          <a:prstGeom prst="rect">
            <a:avLst/>
          </a:prstGeom>
          <a:solidFill>
            <a:schemeClr val="bg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16" name="Rectangle 15">
            <a:extLst>
              <a:ext uri="{FF2B5EF4-FFF2-40B4-BE49-F238E27FC236}">
                <a16:creationId xmlns:a16="http://schemas.microsoft.com/office/drawing/2014/main" id="{F458977A-D61D-4781-A330-C460143E239E}"/>
              </a:ext>
            </a:extLst>
          </p:cNvPr>
          <p:cNvSpPr/>
          <p:nvPr/>
        </p:nvSpPr>
        <p:spPr>
          <a:xfrm>
            <a:off x="1752600" y="3514490"/>
            <a:ext cx="8915629" cy="334351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Kingdom prayer is sincere, purposeful, grateful, and humble. It focuses on God and His will. Jesus provided a model that guides believers in praying for God’s will. Reflect on the outline below to write your own prayer based on Jesus’ model.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Recognize the holy nature of God.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Praise the righteous, heavenly Father, who is also creator and king.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Seek His will for your life.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Bring requests for care and provision to Him.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Confess sins, then ask for and receive His forgiveness.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Ask God to direct your path in righteousness.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7" name="Rectangle 16">
            <a:extLst>
              <a:ext uri="{FF2B5EF4-FFF2-40B4-BE49-F238E27FC236}">
                <a16:creationId xmlns:a16="http://schemas.microsoft.com/office/drawing/2014/main" id="{FA587F66-BEFF-4D6C-AEF0-FA091908B866}"/>
              </a:ext>
            </a:extLst>
          </p:cNvPr>
          <p:cNvSpPr/>
          <p:nvPr/>
        </p:nvSpPr>
        <p:spPr>
          <a:xfrm>
            <a:off x="698225" y="2945971"/>
            <a:ext cx="4102376" cy="5685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32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Kingdom Prayer</a:t>
            </a: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effectLst>
                  <a:outerShdw blurRad="38100" dist="38100" dir="2700000" algn="tl">
                    <a:srgbClr val="000000">
                      <a:alpha val="43137"/>
                    </a:srgbClr>
                  </a:outerShdw>
                </a:effectLst>
                <a:latin typeface="Gotham Medium" panose="02000604030000020004"/>
              </a:rPr>
              <a:t>Praying Properly</a:t>
            </a:r>
          </a:p>
        </p:txBody>
      </p:sp>
      <p:sp>
        <p:nvSpPr>
          <p:cNvPr id="13" name="Rectangle 12">
            <a:extLst>
              <a:ext uri="{FF2B5EF4-FFF2-40B4-BE49-F238E27FC236}">
                <a16:creationId xmlns:a16="http://schemas.microsoft.com/office/drawing/2014/main" id="{4E2460D3-7C61-4604-B83B-E443FE1F220D}"/>
              </a:ext>
            </a:extLst>
          </p:cNvPr>
          <p:cNvSpPr/>
          <p:nvPr/>
        </p:nvSpPr>
        <p:spPr>
          <a:xfrm>
            <a:off x="900091" y="1402774"/>
            <a:ext cx="10122405" cy="142753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principles and examples of an effective prayer life. This is an important aspect of God’s kingdom on earth, as we communicate with the eternal and all-wise king through prayer.</a:t>
            </a:r>
            <a:endParaRPr lang="en-US" sz="2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Slide Number Placeholder 3">
            <a:extLst>
              <a:ext uri="{FF2B5EF4-FFF2-40B4-BE49-F238E27FC236}">
                <a16:creationId xmlns:a16="http://schemas.microsoft.com/office/drawing/2014/main" id="{7F97B12D-09B2-0034-07A7-CF13A4CA6BE9}"/>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rgbClr val="002060"/>
                </a:solidFill>
                <a:latin typeface="Arial Black" panose="020B0A04020102020204" pitchFamily="34" charset="0"/>
              </a:rPr>
              <a:pPr/>
              <a:t>17</a:t>
            </a:fld>
            <a:endParaRPr lang="en-US" sz="1800">
              <a:solidFill>
                <a:srgbClr val="002060"/>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8D0999E-4264-487C-93ED-24210A5668CA}"/>
              </a:ext>
            </a:extLst>
          </p:cNvPr>
          <p:cNvSpPr txBox="1"/>
          <p:nvPr/>
        </p:nvSpPr>
        <p:spPr>
          <a:xfrm>
            <a:off x="6553200" y="1271589"/>
            <a:ext cx="4834830" cy="304698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a:t>
            </a:r>
            <a:r>
              <a:rPr lang="en-US" sz="32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a:t>
            </a:r>
            <a:endParaRPr lang="en-US" sz="36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3" name="Group 12">
            <a:extLst>
              <a:ext uri="{FF2B5EF4-FFF2-40B4-BE49-F238E27FC236}">
                <a16:creationId xmlns:a16="http://schemas.microsoft.com/office/drawing/2014/main" id="{453216B3-8A9F-4B28-9FDD-9666C9AD8A8C}"/>
              </a:ext>
            </a:extLst>
          </p:cNvPr>
          <p:cNvGrpSpPr/>
          <p:nvPr/>
        </p:nvGrpSpPr>
        <p:grpSpPr>
          <a:xfrm>
            <a:off x="7543800" y="5943590"/>
            <a:ext cx="4618232" cy="691343"/>
            <a:chOff x="1449360" y="8523847"/>
            <a:chExt cx="8020643" cy="895714"/>
          </a:xfrm>
        </p:grpSpPr>
        <p:grpSp>
          <p:nvGrpSpPr>
            <p:cNvPr id="23" name="Group 22">
              <a:extLst>
                <a:ext uri="{FF2B5EF4-FFF2-40B4-BE49-F238E27FC236}">
                  <a16:creationId xmlns:a16="http://schemas.microsoft.com/office/drawing/2014/main" id="{C9F0326F-C2BD-4A1B-BD20-9BE41FB4129E}"/>
                </a:ext>
              </a:extLst>
            </p:cNvPr>
            <p:cNvGrpSpPr/>
            <p:nvPr/>
          </p:nvGrpSpPr>
          <p:grpSpPr>
            <a:xfrm>
              <a:off x="2399144" y="8523847"/>
              <a:ext cx="6121074" cy="457200"/>
              <a:chOff x="3142974" y="6271325"/>
              <a:chExt cx="6718852" cy="1014475"/>
            </a:xfrm>
          </p:grpSpPr>
          <p:sp>
            <p:nvSpPr>
              <p:cNvPr id="25" name="Rectangle: Rounded Corners 24">
                <a:extLst>
                  <a:ext uri="{FF2B5EF4-FFF2-40B4-BE49-F238E27FC236}">
                    <a16:creationId xmlns:a16="http://schemas.microsoft.com/office/drawing/2014/main" id="{C5E26CBA-FADF-48B1-BB13-65B4C1D68E2C}"/>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26" name="Group 25">
                <a:extLst>
                  <a:ext uri="{FF2B5EF4-FFF2-40B4-BE49-F238E27FC236}">
                    <a16:creationId xmlns:a16="http://schemas.microsoft.com/office/drawing/2014/main" id="{3AC766B1-D835-422D-90BA-8E731635520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7" name="Picture 26" descr="A picture containing drawing, room&#10;&#10;Description automatically generated">
                  <a:extLst>
                    <a:ext uri="{FF2B5EF4-FFF2-40B4-BE49-F238E27FC236}">
                      <a16:creationId xmlns:a16="http://schemas.microsoft.com/office/drawing/2014/main" id="{437982F7-5D62-4987-B1F9-B299FCB629C9}"/>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BFFCA1DC-8506-4FB7-9B9A-A278D084CE1F}"/>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FE91E40-610D-4ED4-8790-A49E7E7C1BC2}"/>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4" name="Rectangle 23">
              <a:extLst>
                <a:ext uri="{FF2B5EF4-FFF2-40B4-BE49-F238E27FC236}">
                  <a16:creationId xmlns:a16="http://schemas.microsoft.com/office/drawing/2014/main" id="{1167D81D-240C-4026-946B-0D6E39A2925F}"/>
                </a:ext>
              </a:extLst>
            </p:cNvPr>
            <p:cNvSpPr/>
            <p:nvPr/>
          </p:nvSpPr>
          <p:spPr>
            <a:xfrm>
              <a:off x="1449360" y="9020801"/>
              <a:ext cx="8020643" cy="398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grpSp>
      <p:pic>
        <p:nvPicPr>
          <p:cNvPr id="4" name="Picture 3">
            <a:extLst>
              <a:ext uri="{FF2B5EF4-FFF2-40B4-BE49-F238E27FC236}">
                <a16:creationId xmlns:a16="http://schemas.microsoft.com/office/drawing/2014/main" id="{2E1C8B36-EEE3-EA48-CBD3-DB88492C8627}"/>
              </a:ext>
            </a:extLst>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Lst>
          </a:blip>
          <a:stretch>
            <a:fillRect/>
          </a:stretch>
        </p:blipFill>
        <p:spPr>
          <a:xfrm flipH="1">
            <a:off x="0" y="-75114"/>
            <a:ext cx="7709763" cy="6933114"/>
          </a:xfrm>
          <a:prstGeom prst="rect">
            <a:avLst/>
          </a:prstGeom>
        </p:spPr>
      </p:pic>
    </p:spTree>
    <p:extLst>
      <p:ext uri="{BB962C8B-B14F-4D97-AF65-F5344CB8AC3E}">
        <p14:creationId xmlns:p14="http://schemas.microsoft.com/office/powerpoint/2010/main" val="3093456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5EE405-CC62-2E89-521B-E1E312519BA0}"/>
              </a:ext>
            </a:extLst>
          </p:cNvPr>
          <p:cNvSpPr/>
          <p:nvPr/>
        </p:nvSpPr>
        <p:spPr>
          <a:xfrm>
            <a:off x="0" y="0"/>
            <a:ext cx="12192000" cy="6801478"/>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223520" y="670648"/>
            <a:ext cx="1272032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292705" y="1531301"/>
            <a:ext cx="11779696" cy="4104744"/>
          </a:xfrm>
          <a:prstGeom prst="rect">
            <a:avLst/>
          </a:prstGeom>
          <a:solidFill>
            <a:schemeClr val="accent6">
              <a:lumMod val="60000"/>
              <a:lumOff val="40000"/>
              <a:alpha val="1000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4. What example does Jesus give of hypocritical praying?</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How does God respond to self-glorifying prayers?</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6. On the other hand, how are sincere prayers answered?</a:t>
            </a:r>
          </a:p>
          <a:p>
            <a:pPr marL="0"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295425" y="2055896"/>
            <a:ext cx="8880295" cy="58012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example of hypocritical prayer has to do with praying publicly so as to impress others. Rather than seeking God’s glory, the hypocrites seek glory for themselves in the eyes of those around them.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372600" y="1487392"/>
            <a:ext cx="2707822" cy="50563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SINCERELY</a:t>
            </a:r>
          </a:p>
        </p:txBody>
      </p:sp>
      <p:sp>
        <p:nvSpPr>
          <p:cNvPr id="18" name="Rectangle 17">
            <a:extLst>
              <a:ext uri="{FF2B5EF4-FFF2-40B4-BE49-F238E27FC236}">
                <a16:creationId xmlns:a16="http://schemas.microsoft.com/office/drawing/2014/main" id="{92C113D8-F8EF-4DFE-9BE5-E5F0D1E72215}"/>
              </a:ext>
            </a:extLst>
          </p:cNvPr>
          <p:cNvSpPr/>
          <p:nvPr/>
        </p:nvSpPr>
        <p:spPr>
          <a:xfrm>
            <a:off x="270932" y="3697037"/>
            <a:ext cx="8169363" cy="64450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Self-glorifying prayers receive no answer from God. Jesus said that when we pray to get the praise of others, that praise will be our only reward</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a:solidFill>
                  <a:srgbClr val="002060"/>
                </a:solidFill>
                <a:latin typeface="Gotham Medium" panose="02000604030000020004"/>
              </a:rPr>
              <a:t>QUESTION &amp; ANSWER</a:t>
            </a:r>
          </a:p>
        </p:txBody>
      </p:sp>
      <p:sp>
        <p:nvSpPr>
          <p:cNvPr id="2" name="Rectangle: Rounded Corners 6">
            <a:extLst>
              <a:ext uri="{FF2B5EF4-FFF2-40B4-BE49-F238E27FC236}">
                <a16:creationId xmlns:a16="http://schemas.microsoft.com/office/drawing/2014/main" id="{5B6A141F-0FEB-C942-0BD4-A2EA6994FBB1}"/>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3" name="Rectangle 2">
            <a:extLst>
              <a:ext uri="{FF2B5EF4-FFF2-40B4-BE49-F238E27FC236}">
                <a16:creationId xmlns:a16="http://schemas.microsoft.com/office/drawing/2014/main" id="{1AF2126D-3B67-B9F7-ABF0-50EB07A5ADBD}"/>
              </a:ext>
            </a:extLst>
          </p:cNvPr>
          <p:cNvSpPr/>
          <p:nvPr/>
        </p:nvSpPr>
        <p:spPr>
          <a:xfrm>
            <a:off x="304800" y="5199800"/>
            <a:ext cx="8169363" cy="64450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Sincere prayers—those intended for God’s ears only—will be answered by Him. When we pray in secret, we will be rewarded for His glory.</a:t>
            </a:r>
          </a:p>
        </p:txBody>
      </p:sp>
      <p:pic>
        <p:nvPicPr>
          <p:cNvPr id="5" name="Picture 4">
            <a:extLst>
              <a:ext uri="{FF2B5EF4-FFF2-40B4-BE49-F238E27FC236}">
                <a16:creationId xmlns:a16="http://schemas.microsoft.com/office/drawing/2014/main" id="{73517BB1-227E-E5A1-AE5E-E91806E2CC48}"/>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905038" y="2011509"/>
            <a:ext cx="3286961" cy="4921605"/>
          </a:xfrm>
          <a:prstGeom prst="rect">
            <a:avLst/>
          </a:prstGeom>
        </p:spPr>
      </p:pic>
      <p:sp>
        <p:nvSpPr>
          <p:cNvPr id="7" name="Slide Number Placeholder 3">
            <a:extLst>
              <a:ext uri="{FF2B5EF4-FFF2-40B4-BE49-F238E27FC236}">
                <a16:creationId xmlns:a16="http://schemas.microsoft.com/office/drawing/2014/main" id="{100DBFA0-C23E-15CC-76EF-98636DACFBE3}"/>
              </a:ext>
            </a:extLst>
          </p:cNvPr>
          <p:cNvSpPr txBox="1">
            <a:spLocks/>
          </p:cNvSpPr>
          <p:nvPr/>
        </p:nvSpPr>
        <p:spPr>
          <a:xfrm>
            <a:off x="11592560" y="6416689"/>
            <a:ext cx="82296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solidFill>
                  <a:schemeClr val="bg1"/>
                </a:solidFill>
                <a:latin typeface="Arial Black" panose="020B0A04020102020204" pitchFamily="34" charset="0"/>
              </a:rPr>
              <a:pPr/>
              <a:t>19</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hands reaching out to the sky&#10;&#10;Description automatically generated">
            <a:extLst>
              <a:ext uri="{FF2B5EF4-FFF2-40B4-BE49-F238E27FC236}">
                <a16:creationId xmlns:a16="http://schemas.microsoft.com/office/drawing/2014/main" id="{15673325-9F63-AB8A-AC0C-F02D815665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407150"/>
          </a:xfrm>
          <a:prstGeom prst="rect">
            <a:avLst/>
          </a:prstGeom>
        </p:spPr>
      </p:pic>
      <p:sp>
        <p:nvSpPr>
          <p:cNvPr id="7" name="TextBox 6">
            <a:extLst>
              <a:ext uri="{FF2B5EF4-FFF2-40B4-BE49-F238E27FC236}">
                <a16:creationId xmlns:a16="http://schemas.microsoft.com/office/drawing/2014/main" id="{9C55079D-4BA2-40CE-9A65-B2B4DAF5DBC6}"/>
              </a:ext>
            </a:extLst>
          </p:cNvPr>
          <p:cNvSpPr txBox="1"/>
          <p:nvPr/>
        </p:nvSpPr>
        <p:spPr>
          <a:xfrm>
            <a:off x="304800" y="304800"/>
            <a:ext cx="3537626" cy="847604"/>
          </a:xfrm>
          <a:prstGeom prst="rect">
            <a:avLst/>
          </a:prstGeom>
          <a:noFill/>
        </p:spPr>
        <p:txBody>
          <a:bodyPr wrap="square">
            <a:spAutoFit/>
          </a:bodyPr>
          <a:lstStyle/>
          <a:p>
            <a:pPr lvl="2">
              <a:lnSpc>
                <a:spcPct val="107000"/>
              </a:lnSpc>
            </a:pPr>
            <a:r>
              <a:rPr lang="en-US" sz="48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304800" y="1524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304800" y="3048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Line 10">
            <a:extLst>
              <a:ext uri="{FF2B5EF4-FFF2-40B4-BE49-F238E27FC236}">
                <a16:creationId xmlns:a16="http://schemas.microsoft.com/office/drawing/2014/main" id="{F45D9594-EC48-494D-93EA-6959D7756831}"/>
              </a:ext>
            </a:extLst>
          </p:cNvPr>
          <p:cNvSpPr>
            <a:spLocks noChangeShapeType="1"/>
          </p:cNvSpPr>
          <p:nvPr/>
        </p:nvSpPr>
        <p:spPr bwMode="auto">
          <a:xfrm flipV="1">
            <a:off x="-433137" y="6641216"/>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5867400" y="5456956"/>
            <a:ext cx="5366175" cy="802079"/>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Thought to Remember</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 as if God is listening—because He is.</a:t>
            </a:r>
          </a:p>
        </p:txBody>
      </p:sp>
      <p:sp>
        <p:nvSpPr>
          <p:cNvPr id="12" name="TextBox 11">
            <a:extLst>
              <a:ext uri="{FF2B5EF4-FFF2-40B4-BE49-F238E27FC236}">
                <a16:creationId xmlns:a16="http://schemas.microsoft.com/office/drawing/2014/main" id="{E8D56344-D6CA-9557-69FA-768E48F4439F}"/>
              </a:ext>
            </a:extLst>
          </p:cNvPr>
          <p:cNvSpPr txBox="1"/>
          <p:nvPr/>
        </p:nvSpPr>
        <p:spPr>
          <a:xfrm>
            <a:off x="1905001" y="1664585"/>
            <a:ext cx="6095999" cy="3046988"/>
          </a:xfrm>
          <a:prstGeom prst="rect">
            <a:avLst/>
          </a:prstGeom>
          <a:noFill/>
        </p:spPr>
        <p:txBody>
          <a:bodyPr wrap="square">
            <a:spAutoFit/>
          </a:bodyPr>
          <a:lstStyle/>
          <a:p>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Our Father which art in heaven, Hallowed be thy name. Thy kingdom come. Thy will be done in earth, as it is in heaven. Give us this day our daily bread. And forgive us our debts, as we for­give our debtors. And lead us not into temptation, but deliver us from evil: For thine is the kingdom, and the power, and the glory, for ever. In Jesus’ name. Amen.</a:t>
            </a:r>
            <a:endParaRPr lang="en-US" sz="2400" b="1" dirty="0">
              <a:solidFill>
                <a:srgbClr val="002060"/>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5EE405-CC62-2E89-521B-E1E312519BA0}"/>
              </a:ext>
            </a:extLst>
          </p:cNvPr>
          <p:cNvSpPr/>
          <p:nvPr/>
        </p:nvSpPr>
        <p:spPr>
          <a:xfrm>
            <a:off x="0" y="0"/>
            <a:ext cx="12192000" cy="6801478"/>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223520" y="670648"/>
            <a:ext cx="1272032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292705" y="1531301"/>
            <a:ext cx="11779696" cy="3343510"/>
          </a:xfrm>
          <a:prstGeom prst="rect">
            <a:avLst/>
          </a:prstGeom>
          <a:solidFill>
            <a:schemeClr val="accent6">
              <a:lumMod val="60000"/>
              <a:lumOff val="40000"/>
              <a:alpha val="1000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How would “babbling” in prayer be an issue in your modern context?</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Why did certain people pray with many words?</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How should God’s people pray?</a:t>
            </a: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295425" y="2055896"/>
            <a:ext cx="8880295" cy="84359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This question does not have an easy answer. Some students might draw a connection to how the pagans would pray without assurance that they would be heard. Today, a person might pray in a similar manner by trying to manipulate God</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372600" y="1487392"/>
            <a:ext cx="2707822" cy="50563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Aft>
                <a:spcPts val="800"/>
              </a:spcAft>
            </a:pPr>
            <a:r>
              <a:rPr lang="en-US" sz="2000" b="1" kern="100" dirty="0">
                <a:solidFill>
                  <a:schemeClr val="bg1"/>
                </a:solidFill>
                <a:effectLst/>
                <a:latin typeface="Calibri" panose="020F0502020204030204" pitchFamily="34" charset="0"/>
                <a:ea typeface="Aptos" panose="020B0004020202020204" pitchFamily="34" charset="0"/>
                <a:cs typeface="Times New Roman" panose="02020603050405020304" pitchFamily="18" charset="0"/>
              </a:rPr>
              <a:t>PRAYING PURPOSEFULLY</a:t>
            </a:r>
            <a:endParaRPr lang="en-US" sz="20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92C113D8-F8EF-4DFE-9BE5-E5F0D1E72215}"/>
              </a:ext>
            </a:extLst>
          </p:cNvPr>
          <p:cNvSpPr/>
          <p:nvPr/>
        </p:nvSpPr>
        <p:spPr>
          <a:xfrm>
            <a:off x="270932" y="3697037"/>
            <a:ext cx="8169363" cy="64450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They thought that repetition might persuade the gods to listen and that they could gain power over gods by repeating their names.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a:solidFill>
                  <a:srgbClr val="002060"/>
                </a:solidFill>
                <a:latin typeface="Gotham Medium" panose="02000604030000020004"/>
              </a:rPr>
              <a:t>QUESTION &amp; ANSWER</a:t>
            </a:r>
          </a:p>
        </p:txBody>
      </p:sp>
      <p:sp>
        <p:nvSpPr>
          <p:cNvPr id="2" name="Rectangle: Rounded Corners 6">
            <a:extLst>
              <a:ext uri="{FF2B5EF4-FFF2-40B4-BE49-F238E27FC236}">
                <a16:creationId xmlns:a16="http://schemas.microsoft.com/office/drawing/2014/main" id="{5B6A141F-0FEB-C942-0BD4-A2EA6994FBB1}"/>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3" name="Rectangle 2">
            <a:extLst>
              <a:ext uri="{FF2B5EF4-FFF2-40B4-BE49-F238E27FC236}">
                <a16:creationId xmlns:a16="http://schemas.microsoft.com/office/drawing/2014/main" id="{1AF2126D-3B67-B9F7-ABF0-50EB07A5ADBD}"/>
              </a:ext>
            </a:extLst>
          </p:cNvPr>
          <p:cNvSpPr/>
          <p:nvPr/>
        </p:nvSpPr>
        <p:spPr>
          <a:xfrm>
            <a:off x="367838" y="4921605"/>
            <a:ext cx="8169363" cy="94086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people can pray with purpose, without babbling. We know that our God hears us, and He knows exactly what we need before asking. And we can trust He always has our best interests in mind</a:t>
            </a:r>
          </a:p>
        </p:txBody>
      </p:sp>
      <p:pic>
        <p:nvPicPr>
          <p:cNvPr id="6" name="Picture 5">
            <a:extLst>
              <a:ext uri="{FF2B5EF4-FFF2-40B4-BE49-F238E27FC236}">
                <a16:creationId xmlns:a16="http://schemas.microsoft.com/office/drawing/2014/main" id="{345951E4-4067-AA91-800D-7A7CEE1623D9}"/>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905038" y="2011509"/>
            <a:ext cx="3286961" cy="4921605"/>
          </a:xfrm>
          <a:prstGeom prst="rect">
            <a:avLst/>
          </a:prstGeom>
        </p:spPr>
      </p:pic>
      <p:sp>
        <p:nvSpPr>
          <p:cNvPr id="8" name="Slide Number Placeholder 3">
            <a:extLst>
              <a:ext uri="{FF2B5EF4-FFF2-40B4-BE49-F238E27FC236}">
                <a16:creationId xmlns:a16="http://schemas.microsoft.com/office/drawing/2014/main" id="{45B303B0-14FA-85A7-E302-D15CF7BFA7D8}"/>
              </a:ext>
            </a:extLst>
          </p:cNvPr>
          <p:cNvSpPr txBox="1">
            <a:spLocks/>
          </p:cNvSpPr>
          <p:nvPr/>
        </p:nvSpPr>
        <p:spPr>
          <a:xfrm>
            <a:off x="11592560" y="6416689"/>
            <a:ext cx="82296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solidFill>
                  <a:schemeClr val="bg1"/>
                </a:solidFill>
                <a:latin typeface="Arial Black" panose="020B0A04020102020204" pitchFamily="34" charset="0"/>
              </a:rPr>
              <a:pPr/>
              <a:t>20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486023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5EE405-CC62-2E89-521B-E1E312519BA0}"/>
              </a:ext>
            </a:extLst>
          </p:cNvPr>
          <p:cNvSpPr/>
          <p:nvPr/>
        </p:nvSpPr>
        <p:spPr>
          <a:xfrm>
            <a:off x="0" y="0"/>
            <a:ext cx="12192000" cy="6801478"/>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223520" y="670648"/>
            <a:ext cx="1272032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292705" y="1531301"/>
            <a:ext cx="11779696" cy="4104744"/>
          </a:xfrm>
          <a:prstGeom prst="rect">
            <a:avLst/>
          </a:prstGeom>
          <a:solidFill>
            <a:schemeClr val="accent6">
              <a:lumMod val="60000"/>
              <a:lumOff val="40000"/>
              <a:alpha val="1000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How should we begin our prayers?</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11. What are examples of right and good things to ask our heavenly Father?</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12. Why should we forgive others?</a:t>
            </a:r>
          </a:p>
          <a:p>
            <a:pPr marL="0"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295425" y="2055896"/>
            <a:ext cx="8880295" cy="58012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According to the Lord’s model prayer, we should begin by praising God. In so doing, we recognize His worthiness and our unworthiness apart from Him</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20" y="1487392"/>
            <a:ext cx="2904702" cy="50563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Aft>
                <a:spcPts val="800"/>
              </a:spcAft>
            </a:pPr>
            <a:r>
              <a:rPr lang="en-US" sz="2000" b="1" kern="100" dirty="0">
                <a:effectLst/>
                <a:latin typeface="Calibri" panose="020F0502020204030204" pitchFamily="34" charset="0"/>
                <a:ea typeface="Aptos" panose="020B0004020202020204" pitchFamily="34" charset="0"/>
                <a:cs typeface="Times New Roman" panose="02020603050405020304" pitchFamily="18" charset="0"/>
              </a:rPr>
              <a:t>PRAYING FOR GOD’S WILL</a:t>
            </a:r>
            <a:endParaRPr lang="en-US" sz="20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92C113D8-F8EF-4DFE-9BE5-E5F0D1E72215}"/>
              </a:ext>
            </a:extLst>
          </p:cNvPr>
          <p:cNvSpPr/>
          <p:nvPr/>
        </p:nvSpPr>
        <p:spPr>
          <a:xfrm>
            <a:off x="246124" y="3605647"/>
            <a:ext cx="8169363" cy="94086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conjunction with praise, we see the importance of seeking God’s will in our lives, as well as trusting Him for daily provision, forgiveness of sins (or “debts”), and helping us stay on His path of righteousness.</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a:solidFill>
                  <a:srgbClr val="002060"/>
                </a:solidFill>
                <a:latin typeface="Gotham Medium" panose="02000604030000020004"/>
              </a:rPr>
              <a:t>QUESTION &amp; ANSWER</a:t>
            </a:r>
          </a:p>
        </p:txBody>
      </p:sp>
      <p:sp>
        <p:nvSpPr>
          <p:cNvPr id="2" name="Rectangle: Rounded Corners 6">
            <a:extLst>
              <a:ext uri="{FF2B5EF4-FFF2-40B4-BE49-F238E27FC236}">
                <a16:creationId xmlns:a16="http://schemas.microsoft.com/office/drawing/2014/main" id="{5B6A141F-0FEB-C942-0BD4-A2EA6994FBB1}"/>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3" name="Rectangle 2">
            <a:extLst>
              <a:ext uri="{FF2B5EF4-FFF2-40B4-BE49-F238E27FC236}">
                <a16:creationId xmlns:a16="http://schemas.microsoft.com/office/drawing/2014/main" id="{1AF2126D-3B67-B9F7-ABF0-50EB07A5ADBD}"/>
              </a:ext>
            </a:extLst>
          </p:cNvPr>
          <p:cNvSpPr/>
          <p:nvPr/>
        </p:nvSpPr>
        <p:spPr>
          <a:xfrm>
            <a:off x="306981" y="5147901"/>
            <a:ext cx="8169363" cy="94086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Unforgiveness is sin, and if we harbor it in our hearts, we cannot fairly expect God’s forgiveness. But when we forgive others, we forsake that sin and receive forgiveness in return. </a:t>
            </a:r>
          </a:p>
        </p:txBody>
      </p:sp>
      <p:pic>
        <p:nvPicPr>
          <p:cNvPr id="5" name="Picture 4">
            <a:extLst>
              <a:ext uri="{FF2B5EF4-FFF2-40B4-BE49-F238E27FC236}">
                <a16:creationId xmlns:a16="http://schemas.microsoft.com/office/drawing/2014/main" id="{6AEBD597-6F0C-651D-54A4-94DA9FF02122}"/>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639008" y="2011509"/>
            <a:ext cx="3552992" cy="4921605"/>
          </a:xfrm>
          <a:prstGeom prst="rect">
            <a:avLst/>
          </a:prstGeom>
        </p:spPr>
      </p:pic>
      <p:sp>
        <p:nvSpPr>
          <p:cNvPr id="7" name="Slide Number Placeholder 3">
            <a:extLst>
              <a:ext uri="{FF2B5EF4-FFF2-40B4-BE49-F238E27FC236}">
                <a16:creationId xmlns:a16="http://schemas.microsoft.com/office/drawing/2014/main" id="{98AEDB60-F683-5DE4-C572-A131E3E70908}"/>
              </a:ext>
            </a:extLst>
          </p:cNvPr>
          <p:cNvSpPr txBox="1">
            <a:spLocks/>
          </p:cNvSpPr>
          <p:nvPr/>
        </p:nvSpPr>
        <p:spPr>
          <a:xfrm>
            <a:off x="11592560" y="6416689"/>
            <a:ext cx="82296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solidFill>
                  <a:schemeClr val="bg1"/>
                </a:solidFill>
                <a:latin typeface="Arial Black" panose="020B0A04020102020204" pitchFamily="34" charset="0"/>
              </a:rPr>
              <a:pPr/>
              <a:t>21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23062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8D0999E-4264-487C-93ED-24210A5668CA}"/>
              </a:ext>
            </a:extLst>
          </p:cNvPr>
          <p:cNvSpPr txBox="1"/>
          <p:nvPr/>
        </p:nvSpPr>
        <p:spPr>
          <a:xfrm>
            <a:off x="6553200" y="1271589"/>
            <a:ext cx="4834830" cy="304698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a:t>
            </a:r>
            <a:r>
              <a:rPr lang="en-US" sz="32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a:t>
            </a:r>
            <a:endParaRPr lang="en-US" sz="36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3" name="Group 12">
            <a:extLst>
              <a:ext uri="{FF2B5EF4-FFF2-40B4-BE49-F238E27FC236}">
                <a16:creationId xmlns:a16="http://schemas.microsoft.com/office/drawing/2014/main" id="{453216B3-8A9F-4B28-9FDD-9666C9AD8A8C}"/>
              </a:ext>
            </a:extLst>
          </p:cNvPr>
          <p:cNvGrpSpPr/>
          <p:nvPr/>
        </p:nvGrpSpPr>
        <p:grpSpPr>
          <a:xfrm>
            <a:off x="7467600" y="5911556"/>
            <a:ext cx="4618232" cy="691343"/>
            <a:chOff x="1449360" y="8523847"/>
            <a:chExt cx="8020643" cy="895714"/>
          </a:xfrm>
        </p:grpSpPr>
        <p:grpSp>
          <p:nvGrpSpPr>
            <p:cNvPr id="23" name="Group 22">
              <a:extLst>
                <a:ext uri="{FF2B5EF4-FFF2-40B4-BE49-F238E27FC236}">
                  <a16:creationId xmlns:a16="http://schemas.microsoft.com/office/drawing/2014/main" id="{C9F0326F-C2BD-4A1B-BD20-9BE41FB4129E}"/>
                </a:ext>
              </a:extLst>
            </p:cNvPr>
            <p:cNvGrpSpPr/>
            <p:nvPr/>
          </p:nvGrpSpPr>
          <p:grpSpPr>
            <a:xfrm>
              <a:off x="2399144" y="8523847"/>
              <a:ext cx="6121074" cy="457200"/>
              <a:chOff x="3142974" y="6271325"/>
              <a:chExt cx="6718852" cy="1014475"/>
            </a:xfrm>
          </p:grpSpPr>
          <p:sp>
            <p:nvSpPr>
              <p:cNvPr id="25" name="Rectangle: Rounded Corners 24">
                <a:extLst>
                  <a:ext uri="{FF2B5EF4-FFF2-40B4-BE49-F238E27FC236}">
                    <a16:creationId xmlns:a16="http://schemas.microsoft.com/office/drawing/2014/main" id="{C5E26CBA-FADF-48B1-BB13-65B4C1D68E2C}"/>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26" name="Group 25">
                <a:extLst>
                  <a:ext uri="{FF2B5EF4-FFF2-40B4-BE49-F238E27FC236}">
                    <a16:creationId xmlns:a16="http://schemas.microsoft.com/office/drawing/2014/main" id="{3AC766B1-D835-422D-90BA-8E731635520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7" name="Picture 26" descr="A picture containing drawing, room&#10;&#10;Description automatically generated">
                  <a:extLst>
                    <a:ext uri="{FF2B5EF4-FFF2-40B4-BE49-F238E27FC236}">
                      <a16:creationId xmlns:a16="http://schemas.microsoft.com/office/drawing/2014/main" id="{437982F7-5D62-4987-B1F9-B299FCB629C9}"/>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BFFCA1DC-8506-4FB7-9B9A-A278D084CE1F}"/>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FE91E40-610D-4ED4-8790-A49E7E7C1BC2}"/>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4" name="Rectangle 23">
              <a:extLst>
                <a:ext uri="{FF2B5EF4-FFF2-40B4-BE49-F238E27FC236}">
                  <a16:creationId xmlns:a16="http://schemas.microsoft.com/office/drawing/2014/main" id="{1167D81D-240C-4026-946B-0D6E39A2925F}"/>
                </a:ext>
              </a:extLst>
            </p:cNvPr>
            <p:cNvSpPr/>
            <p:nvPr/>
          </p:nvSpPr>
          <p:spPr>
            <a:xfrm>
              <a:off x="1449360" y="9020801"/>
              <a:ext cx="8020643" cy="398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grpSp>
      <p:pic>
        <p:nvPicPr>
          <p:cNvPr id="3" name="Picture 2">
            <a:extLst>
              <a:ext uri="{FF2B5EF4-FFF2-40B4-BE49-F238E27FC236}">
                <a16:creationId xmlns:a16="http://schemas.microsoft.com/office/drawing/2014/main" id="{2218201F-0BA4-BDA9-AA46-1004208D167D}"/>
              </a:ext>
            </a:extLst>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Lst>
          </a:blip>
          <a:stretch>
            <a:fillRect/>
          </a:stretch>
        </p:blipFill>
        <p:spPr>
          <a:xfrm flipH="1">
            <a:off x="0" y="-75114"/>
            <a:ext cx="7709763" cy="6933114"/>
          </a:xfrm>
          <a:prstGeom prst="rect">
            <a:avLst/>
          </a:prstGeom>
        </p:spPr>
      </p:pic>
    </p:spTree>
    <p:extLst>
      <p:ext uri="{BB962C8B-B14F-4D97-AF65-F5344CB8AC3E}">
        <p14:creationId xmlns:p14="http://schemas.microsoft.com/office/powerpoint/2010/main" val="15152149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4F3875-4BE8-4D80-AD7C-B50443ECDC03}"/>
              </a:ext>
            </a:extLst>
          </p:cNvPr>
          <p:cNvSpPr/>
          <p:nvPr/>
        </p:nvSpPr>
        <p:spPr>
          <a:xfrm>
            <a:off x="0" y="714626"/>
            <a:ext cx="12192000" cy="6143374"/>
          </a:xfrm>
          <a:prstGeom prst="rect">
            <a:avLst/>
          </a:prstGeom>
          <a:blipFill dpi="0" rotWithShape="1">
            <a:blip r:embed="rId3">
              <a:alphaModFix amt="3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C4A546D-0018-40BA-A5FD-75A46D201506}"/>
              </a:ext>
            </a:extLst>
          </p:cNvPr>
          <p:cNvSpPr/>
          <p:nvPr/>
        </p:nvSpPr>
        <p:spPr>
          <a:xfrm>
            <a:off x="61084" y="2731384"/>
            <a:ext cx="12192000" cy="4587376"/>
          </a:xfrm>
          <a:prstGeom prst="rect">
            <a:avLst/>
          </a:prstGeom>
          <a:solidFill>
            <a:schemeClr val="accent6">
              <a:lumMod val="60000"/>
              <a:lumOff val="40000"/>
              <a:alpha val="3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Sincerely - Matthew 6:5–6 NIV</a:t>
            </a:r>
          </a:p>
          <a:p>
            <a:pPr marL="2171700" lvl="4"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Purposefully - Matthew 6:7–8 NIV</a:t>
            </a:r>
          </a:p>
          <a:p>
            <a:pPr marL="2171700" lvl="4"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for God’s Will - Matthew 6:9–15 NIV</a:t>
            </a:r>
          </a:p>
          <a:p>
            <a:pPr marL="1578757" lvl="3" indent="-342900" hangingPunct="0">
              <a:lnSpc>
                <a:spcPct val="107000"/>
              </a:lnSpc>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grpSp>
        <p:nvGrpSpPr>
          <p:cNvPr id="23" name="Group 22">
            <a:extLst>
              <a:ext uri="{FF2B5EF4-FFF2-40B4-BE49-F238E27FC236}">
                <a16:creationId xmlns:a16="http://schemas.microsoft.com/office/drawing/2014/main" id="{E192ACE7-0D47-4DD7-AB55-1DD2F90581CD}"/>
              </a:ext>
            </a:extLst>
          </p:cNvPr>
          <p:cNvGrpSpPr/>
          <p:nvPr/>
        </p:nvGrpSpPr>
        <p:grpSpPr>
          <a:xfrm>
            <a:off x="1" y="553273"/>
            <a:ext cx="12180946" cy="2354777"/>
            <a:chOff x="310299" y="1010220"/>
            <a:chExt cx="8767899" cy="1791815"/>
          </a:xfrm>
          <a:solidFill>
            <a:schemeClr val="accent6">
              <a:lumMod val="60000"/>
              <a:lumOff val="40000"/>
              <a:alpha val="30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310299" y="1010220"/>
              <a:ext cx="8767899" cy="1791815"/>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371600" lvl="1" defTabSz="562578">
                <a:lnSpc>
                  <a:spcPct val="90000"/>
                </a:lnSpc>
                <a:spcBef>
                  <a:spcPct val="0"/>
                </a:spcBef>
                <a:spcAft>
                  <a:spcPct val="15000"/>
                </a:spcAft>
              </a:pP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1371600"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Matthew 6:5–15</a:t>
              </a:r>
            </a:p>
            <a:p>
              <a:pPr marL="1371600"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 Commit to praying for God’s kingdom to come according to His will.</a:t>
              </a:r>
            </a:p>
            <a:p>
              <a:pPr marL="1371600"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a:t>
              </a:r>
            </a:p>
            <a:p>
              <a:pPr marL="1371600" lvl="1"/>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1371600" lvl="1"/>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25" name="TextBox 24">
              <a:extLst>
                <a:ext uri="{FF2B5EF4-FFF2-40B4-BE49-F238E27FC236}">
                  <a16:creationId xmlns:a16="http://schemas.microsoft.com/office/drawing/2014/main" id="{E60F60CB-9085-45BA-95A1-7A8237587305}"/>
                </a:ext>
              </a:extLst>
            </p:cNvPr>
            <p:cNvSpPr txBox="1"/>
            <p:nvPr/>
          </p:nvSpPr>
          <p:spPr>
            <a:xfrm>
              <a:off x="2931387" y="1838640"/>
              <a:ext cx="5715329" cy="573804"/>
            </a:xfrm>
            <a:prstGeom prst="rect">
              <a:avLst/>
            </a:prstGeom>
            <a:no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specific ways we can pray that God’s kingdom will come among us. </a:t>
              </a:r>
              <a:endParaRPr lang="en-US" sz="4000" b="1" cap="small" dirty="0">
                <a:solidFill>
                  <a:srgbClr val="002060"/>
                </a:solidFill>
                <a:effectLst>
                  <a:outerShdw blurRad="38100" dist="38100" dir="2700000" algn="tl">
                    <a:srgbClr val="000000">
                      <a:alpha val="43137"/>
                    </a:srgbClr>
                  </a:outerShdw>
                </a:effectLst>
                <a:latin typeface="Gotham Medium" panose="02000604030000020004"/>
              </a:endParaRPr>
            </a:p>
          </p:txBody>
        </p:sp>
      </p:gr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7619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55557" y="2762797"/>
            <a:ext cx="12292061" cy="64384"/>
          </a:xfrm>
          <a:prstGeom prst="line">
            <a:avLst/>
          </a:prstGeom>
          <a:noFill/>
          <a:ln w="228600">
            <a:solidFill>
              <a:schemeClr val="bg1">
                <a:alpha val="35000"/>
              </a:schemeClr>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4" name="Slide Number Placeholder 3">
            <a:extLst>
              <a:ext uri="{FF2B5EF4-FFF2-40B4-BE49-F238E27FC236}">
                <a16:creationId xmlns:a16="http://schemas.microsoft.com/office/drawing/2014/main" id="{A1DA2DF4-0AFD-B721-5F16-7E9F5FF8E228}"/>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3</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A7249502-0DBC-4B37-94B5-23C5DA140438}"/>
              </a:ext>
            </a:extLst>
          </p:cNvPr>
          <p:cNvSpPr/>
          <p:nvPr/>
        </p:nvSpPr>
        <p:spPr>
          <a:xfrm>
            <a:off x="9677400" y="2743200"/>
            <a:ext cx="3112315" cy="4409491"/>
          </a:xfrm>
          <a:prstGeom prst="ellipse">
            <a:avLst/>
          </a:prstGeom>
          <a:blipFill>
            <a:blip r:embed="rId3">
              <a:alphaModFix amt="35000"/>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D12579F-ED0B-4F28-9022-D18F2789D03C}"/>
              </a:ext>
            </a:extLst>
          </p:cNvPr>
          <p:cNvSpPr/>
          <p:nvPr/>
        </p:nvSpPr>
        <p:spPr>
          <a:xfrm>
            <a:off x="762000" y="838200"/>
            <a:ext cx="8686799" cy="4789547"/>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36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Hallowed, Not Hallows</a:t>
            </a:r>
          </a:p>
          <a:p>
            <a:pPr marL="0" marR="0">
              <a:lnSpc>
                <a:spcPct val="107000"/>
              </a:lnSpc>
              <a:spcBef>
                <a:spcPts val="0"/>
              </a:spcBef>
              <a:spcAft>
                <a:spcPts val="0"/>
              </a:spcAft>
            </a:pPr>
            <a:endParaRPr lang="en-US" sz="1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2400" b="1" dirty="0">
                <a:solidFill>
                  <a:srgbClr val="002060"/>
                </a:solidFill>
                <a:effectLst/>
                <a:latin typeface="Gotham Medium" panose="02000604030000020004"/>
                <a:ea typeface="Calibri" panose="020F0502020204030204" pitchFamily="34" charset="0"/>
                <a:cs typeface="Calibri" panose="020F0502020204030204" pitchFamily="34" charset="0"/>
              </a:rPr>
              <a:t>The seventh and final book in the Harry Potter series is Harry Potter and the Deathly Hallows. These “hallows” are three magical objects central to the final plot of the story. When I first saw the title of this last book, the word hallows lit up one thing in my mind (as it did for many people): the unusual phrase from the Lord’s Prayer, “Hallowed be thy name. ” To be sure, the hallows of Harry Potter and the “hallowed” of the Lord’s Prayer are unrelated. But what do we mean when we say, “Hallowed be thy name”? That is one topic of today’s lesson. </a:t>
            </a:r>
          </a:p>
          <a:p>
            <a:pPr marL="0" marR="0">
              <a:lnSpc>
                <a:spcPct val="107000"/>
              </a:lnSpc>
              <a:spcBef>
                <a:spcPts val="0"/>
              </a:spcBef>
              <a:spcAft>
                <a:spcPts val="0"/>
              </a:spcAft>
            </a:pPr>
            <a:endParaRPr lang="en-US" sz="2400" b="1" dirty="0">
              <a:solidFill>
                <a:srgbClr val="002060"/>
              </a:solidFill>
              <a:effectLst/>
              <a:latin typeface="Gotham Medium" panose="02000604030000020004"/>
              <a:ea typeface="Calibri" panose="020F0502020204030204" pitchFamily="34" charset="0"/>
              <a:cs typeface="Calibri" panose="020F0502020204030204" pitchFamily="34" charset="0"/>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63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5B2E67C-5F1E-D1B7-ADC6-04035C00853B}"/>
              </a:ext>
            </a:extLst>
          </p:cNvPr>
          <p:cNvSpPr>
            <a:spLocks noGrp="1"/>
          </p:cNvSpPr>
          <p:nvPr>
            <p:ph type="sldNum" sz="quarter" idx="2"/>
          </p:nvPr>
        </p:nvSpPr>
        <p:spPr>
          <a:xfrm>
            <a:off x="37367" y="6286200"/>
            <a:ext cx="822960" cy="365125"/>
          </a:xfrm>
        </p:spPr>
        <p:txBody>
          <a:bodyPr/>
          <a:lstStyle/>
          <a:p>
            <a:fld id="{86CB4B4D-7CA3-9044-876B-883B54F8677D}" type="slidenum">
              <a:rPr lang="en-US" sz="1800" smtClean="0">
                <a:solidFill>
                  <a:schemeClr val="bg1"/>
                </a:solidFill>
                <a:latin typeface="Arial Black" panose="020B0A04020102020204" pitchFamily="34" charset="0"/>
              </a:rPr>
              <a:pPr/>
              <a:t>4</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sp>
        <p:nvSpPr>
          <p:cNvPr id="6" name="Rectangle 5">
            <a:extLst>
              <a:ext uri="{FF2B5EF4-FFF2-40B4-BE49-F238E27FC236}">
                <a16:creationId xmlns:a16="http://schemas.microsoft.com/office/drawing/2014/main" id="{3020FC28-E4A5-CDDB-FB1C-E9603DB22F7B}"/>
              </a:ext>
            </a:extLst>
          </p:cNvPr>
          <p:cNvSpPr/>
          <p:nvPr/>
        </p:nvSpPr>
        <p:spPr>
          <a:xfrm>
            <a:off x="507140" y="893221"/>
            <a:ext cx="11430000" cy="1236010"/>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Aft>
                <a:spcPts val="800"/>
              </a:spcAft>
            </a:pP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 disciples often observed him going into a quiet place to spend time with his father. His followers longed for a peek inside </a:t>
            </a:r>
            <a:r>
              <a:rPr lang="en-US" sz="2400" b="1" kern="100" dirty="0" err="1">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a:t>
            </a: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 prayer closet. And god longed for them to commune with him and desire his will to be played out in their daily lives. </a:t>
            </a:r>
            <a:endParaRPr lang="en-US" sz="2400" kern="100" dirty="0">
              <a:solidFill>
                <a:srgbClr val="00206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41082B9E-8E46-F2D0-0B21-B69EE778371E}"/>
              </a:ext>
            </a:extLst>
          </p:cNvPr>
          <p:cNvSpPr/>
          <p:nvPr/>
        </p:nvSpPr>
        <p:spPr>
          <a:xfrm>
            <a:off x="532540" y="2400357"/>
            <a:ext cx="11430000" cy="1645920"/>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r>
              <a:rPr lang="en-US" sz="2000" b="1" u="sng"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Don’t be hypocritical—</a:t>
            </a:r>
          </a:p>
          <a:p>
            <a:pPr marL="0" marR="0">
              <a:lnSpc>
                <a:spcPct val="107000"/>
              </a:lnSpc>
              <a:spcAft>
                <a:spcPts val="800"/>
              </a:spcAft>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religious leaders of Jesus’ day made it a point of being publicly noticed  and applauded by people. There’s nothing wrong with praying out loud or in front of people, but be  sure your heart is tuned to the Father, not impressing the listeners. Jesus told His disciples to  do most of their praying in private. That way, the prayer is sincere, heartfelt, and honest. </a:t>
            </a:r>
          </a:p>
        </p:txBody>
      </p:sp>
      <p:sp>
        <p:nvSpPr>
          <p:cNvPr id="8" name="Rectangle 7">
            <a:extLst>
              <a:ext uri="{FF2B5EF4-FFF2-40B4-BE49-F238E27FC236}">
                <a16:creationId xmlns:a16="http://schemas.microsoft.com/office/drawing/2014/main" id="{7B48E150-F572-0E35-62C0-BBB78AFEFE17}"/>
              </a:ext>
            </a:extLst>
          </p:cNvPr>
          <p:cNvSpPr/>
          <p:nvPr/>
        </p:nvSpPr>
        <p:spPr>
          <a:xfrm>
            <a:off x="532540" y="4175913"/>
            <a:ext cx="11430000" cy="1841368"/>
          </a:xfrm>
          <a:prstGeom prst="rect">
            <a:avLst/>
          </a:prstGeom>
          <a:gradFill>
            <a:gsLst>
              <a:gs pos="0">
                <a:schemeClr val="accent6">
                  <a:lumMod val="20000"/>
                  <a:lumOff val="80000"/>
                  <a:alpha val="50000"/>
                </a:schemeClr>
              </a:gs>
              <a:gs pos="74000">
                <a:schemeClr val="accent6">
                  <a:lumMod val="40000"/>
                  <a:lumOff val="6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r>
              <a:rPr lang="en-US" sz="2000" b="1" u="sng"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Don’t Rely on Repetition—</a:t>
            </a:r>
          </a:p>
          <a:p>
            <a:pPr marL="0" marR="0">
              <a:lnSpc>
                <a:spcPct val="107000"/>
              </a:lnSpc>
              <a:spcAft>
                <a:spcPts val="800"/>
              </a:spcAft>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Some people follow a set script when praying rather than always coming up with new words of prayer. This practice may be helpful for people who are worried about  forgetting something or like the familiarity. People who use this form of prayer, however, should  be aware of the potential dangers that come with it. These words can become mechanical, and so the speaker may lose a connection to their meaning or even miss how the Holy Spirit is instructing them to pray. God is always aware of a person’s life, so prayer is more about spending time with the  Lord rather than informing Him. </a:t>
            </a:r>
          </a:p>
        </p:txBody>
      </p:sp>
      <p:sp>
        <p:nvSpPr>
          <p:cNvPr id="3" name="Slide Number Placeholder 3">
            <a:extLst>
              <a:ext uri="{FF2B5EF4-FFF2-40B4-BE49-F238E27FC236}">
                <a16:creationId xmlns:a16="http://schemas.microsoft.com/office/drawing/2014/main" id="{49F084C7-44B4-3AD6-D4DA-FEFC360E512A}"/>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5</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448714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C682BB34-74F6-1A52-A53D-8F4E2F2EADF7}"/>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4F2831F-A9AC-C6B3-CE74-36F1FE3C27FC}"/>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A5194176-8003-3D7E-8EEA-96AECC998F1F}"/>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E683526C-62A3-F32B-96CC-B05ACCF32FB8}"/>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3BF004A-8848-B4BD-2FE3-667280B12EB5}"/>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sp>
        <p:nvSpPr>
          <p:cNvPr id="6" name="Rectangle 5">
            <a:extLst>
              <a:ext uri="{FF2B5EF4-FFF2-40B4-BE49-F238E27FC236}">
                <a16:creationId xmlns:a16="http://schemas.microsoft.com/office/drawing/2014/main" id="{1147637F-16A9-EE21-7477-84F8590A9FBD}"/>
              </a:ext>
            </a:extLst>
          </p:cNvPr>
          <p:cNvSpPr/>
          <p:nvPr/>
        </p:nvSpPr>
        <p:spPr>
          <a:xfrm>
            <a:off x="545240" y="1021560"/>
            <a:ext cx="11430000" cy="1236010"/>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Aft>
                <a:spcPts val="800"/>
              </a:spcAft>
            </a:pP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 disciples often observed him going into a quiet place to spend time with his father. His followers longed for a peek inside </a:t>
            </a:r>
            <a:r>
              <a:rPr lang="en-US" sz="2400" b="1" kern="100" dirty="0" err="1">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a:t>
            </a: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 prayer closet. And god longed for them to commune with him and desire his will to be played out in their daily lives. </a:t>
            </a:r>
            <a:endParaRPr lang="en-US" sz="2400" kern="100" dirty="0">
              <a:solidFill>
                <a:srgbClr val="00206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EF9C3D32-9588-3E5D-497A-FAF5863F0977}"/>
              </a:ext>
            </a:extLst>
          </p:cNvPr>
          <p:cNvSpPr/>
          <p:nvPr/>
        </p:nvSpPr>
        <p:spPr>
          <a:xfrm>
            <a:off x="526358" y="2743200"/>
            <a:ext cx="11430000" cy="2173189"/>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r>
              <a:rPr lang="en-US" sz="2000" b="1" u="sng" kern="100"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 Prayer Example—</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Jesus offered a model for prayer. One should recognize who is being addressed.  When Jesus said, “Our Father,” it probably shocked the disciples. The Jews of His day considered  that title too intimate and preferred something more formal. On the other hand, Jesus indicated God is no ordinary Father but one who lives in the heavens and is holy. The right kind of prayer upholds God as highly esteemed and invites His plan to be played out among humans on earth.</a:t>
            </a:r>
            <a:r>
              <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0" marR="0"/>
            <a:endPar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marR="0"/>
            <a:endPar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marR="0"/>
            <a:r>
              <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Jesus’ model prayer asked for daily needs and the ability to show mercy and forgiveness. He spoke  of asking God to keep away any temptation or a test God’s children cannot handle (compare 1 Cor. 10:13). </a:t>
            </a:r>
          </a:p>
        </p:txBody>
      </p:sp>
      <p:sp>
        <p:nvSpPr>
          <p:cNvPr id="3" name="Slide Number Placeholder 3">
            <a:extLst>
              <a:ext uri="{FF2B5EF4-FFF2-40B4-BE49-F238E27FC236}">
                <a16:creationId xmlns:a16="http://schemas.microsoft.com/office/drawing/2014/main" id="{80C354CA-8763-D52A-0B3B-6F01F798C90E}"/>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6</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277066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63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statue of a person&#10;&#10;Description automatically generated with medium confidence">
            <a:extLst>
              <a:ext uri="{FF2B5EF4-FFF2-40B4-BE49-F238E27FC236}">
                <a16:creationId xmlns:a16="http://schemas.microsoft.com/office/drawing/2014/main" id="{D13AB1D7-E97A-4646-8BDD-A3E31B1B1AA2}"/>
              </a:ext>
            </a:extLst>
          </p:cNvPr>
          <p:cNvPicPr>
            <a:picLocks noChangeAspect="1"/>
          </p:cNvPicPr>
          <p:nvPr/>
        </p:nvPicPr>
        <p:blipFill rotWithShape="1">
          <a:blip r:embed="rId3">
            <a:extLst>
              <a:ext uri="{28A0092B-C50C-407E-A947-70E740481C1C}">
                <a14:useLocalDpi xmlns:a14="http://schemas.microsoft.com/office/drawing/2010/main" val="0"/>
              </a:ext>
            </a:extLst>
          </a:blip>
          <a:srcRect t="21131" r="-1" b="4126"/>
          <a:stretch/>
        </p:blipFill>
        <p:spPr>
          <a:xfrm>
            <a:off x="9677401" y="4178868"/>
            <a:ext cx="2537155" cy="2755332"/>
          </a:xfrm>
          <a:custGeom>
            <a:avLst/>
            <a:gdLst/>
            <a:ahLst/>
            <a:cxnLst/>
            <a:rect l="l" t="t" r="r" b="b"/>
            <a:pathLst>
              <a:path w="2452978" h="2452978">
                <a:moveTo>
                  <a:pt x="1226489" y="0"/>
                </a:moveTo>
                <a:cubicBezTo>
                  <a:pt x="1903860" y="0"/>
                  <a:pt x="2452978" y="549118"/>
                  <a:pt x="2452978" y="1226489"/>
                </a:cubicBezTo>
                <a:cubicBezTo>
                  <a:pt x="2452978" y="1903860"/>
                  <a:pt x="1903860" y="2452978"/>
                  <a:pt x="1226489" y="2452978"/>
                </a:cubicBezTo>
                <a:cubicBezTo>
                  <a:pt x="549118" y="2452978"/>
                  <a:pt x="0" y="1903860"/>
                  <a:pt x="0" y="1226489"/>
                </a:cubicBezTo>
                <a:cubicBezTo>
                  <a:pt x="0" y="549118"/>
                  <a:pt x="549118" y="0"/>
                  <a:pt x="1226489" y="0"/>
                </a:cubicBezTo>
                <a:close/>
              </a:path>
            </a:pathLst>
          </a:custGeom>
        </p:spPr>
      </p:pic>
      <p:sp>
        <p:nvSpPr>
          <p:cNvPr id="27" name="Rectangle 26">
            <a:extLst>
              <a:ext uri="{FF2B5EF4-FFF2-40B4-BE49-F238E27FC236}">
                <a16:creationId xmlns:a16="http://schemas.microsoft.com/office/drawing/2014/main" id="{5D12579F-ED0B-4F28-9022-D18F2789D03C}"/>
              </a:ext>
            </a:extLst>
          </p:cNvPr>
          <p:cNvSpPr/>
          <p:nvPr/>
        </p:nvSpPr>
        <p:spPr>
          <a:xfrm>
            <a:off x="253023" y="775431"/>
            <a:ext cx="11685953" cy="3362939"/>
          </a:xfrm>
          <a:prstGeom prst="rect">
            <a:avLst/>
          </a:prstGeom>
          <a:solidFill>
            <a:schemeClr val="bg1">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One of the things we know about Jesus is that He was a man of prayer. He would rise early in the morning so He could spend time alone in prayer (example: Mark 1:35). On at least one occasion, He spent all night in prayer (Luke 6:12). When Jesus knew His death was close at hand, He spent a sig­nificant portion of His final evening praying in the Garden of Gethsemane (Matthew 26:36-43).</a:t>
            </a: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What we call “the Lord’s Prayer” is found in Matthew 6:9-13, with a shorter version in Luke 11:2-4. That title can be misleading because there’s no record that Jesus himself prayed this prayer. Instead, these were guidelines given by Jesus to others about how they should pray.</a:t>
            </a: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Matthew’s version is recorded as being part of the famed Sermon on the Mount (Matthew 5:1– 7:29). The version in Luke arises from a request by one of the disciples in Luke 11:1. We can safely assume that Jesus’ disciples were already men of prayer, but they wanted to pray more effectively. </a:t>
            </a:r>
            <a:endPar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disciples’ interest in learning about prayer was sparked by their awareness that John the Bap­tist had taught his own followers the correct way to pray (Luke 11:1). While we don’t have any of John the Baptist’s prayers, we do have examples of Jesus’ prayers (example: John 17:1-26, which con­sists of a lengthy prayer given by Jesus in the upper room during the Last Supper). </a:t>
            </a:r>
          </a:p>
        </p:txBody>
      </p:sp>
      <p:sp>
        <p:nvSpPr>
          <p:cNvPr id="2" name="Rectangle 1">
            <a:extLst>
              <a:ext uri="{FF2B5EF4-FFF2-40B4-BE49-F238E27FC236}">
                <a16:creationId xmlns:a16="http://schemas.microsoft.com/office/drawing/2014/main" id="{99C0E81B-B71E-0BDA-D22B-6D7BDE52A1A8}"/>
              </a:ext>
            </a:extLst>
          </p:cNvPr>
          <p:cNvSpPr/>
          <p:nvPr/>
        </p:nvSpPr>
        <p:spPr>
          <a:xfrm>
            <a:off x="228599" y="4114800"/>
            <a:ext cx="9448801" cy="2473784"/>
          </a:xfrm>
          <a:prstGeom prst="rect">
            <a:avLst/>
          </a:prstGeom>
          <a:solidFill>
            <a:schemeClr val="bg1">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church tends to use the Lord’s Prayer from Matthew more often because it is more detailed than the wording in Luke’s Gospel. It has long been considered one of the church’s treasures, perhaps the most famous prayer in history. In some traditions, it is referred to as “the Our Father,” reflecting its opening phrase. A similar version of this calls the prayer the Paternoster, Latin for “Our Father. ” An early manual on Christian practices called the Didache includes Matthew’s version of the prayer with the instructions that it should be prayed three times a day (Didache 8). </a:t>
            </a:r>
            <a:endPar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Matthew’s version of the Lord’s Prayer has a multi-part address to God, several petitions or requests, and a concluding acknowledgment of God’s sovereignty. We notice the value of the prayer when we contrast it with the ways one should not pray. That’s where today’s study begins. </a:t>
            </a:r>
          </a:p>
        </p:txBody>
      </p:sp>
      <p:sp>
        <p:nvSpPr>
          <p:cNvPr id="4" name="Slide Number Placeholder 3">
            <a:extLst>
              <a:ext uri="{FF2B5EF4-FFF2-40B4-BE49-F238E27FC236}">
                <a16:creationId xmlns:a16="http://schemas.microsoft.com/office/drawing/2014/main" id="{689A09B5-C774-E305-6EC9-B262B4C763CC}"/>
              </a:ext>
            </a:extLst>
          </p:cNvPr>
          <p:cNvSpPr>
            <a:spLocks noGrp="1"/>
          </p:cNvSpPr>
          <p:nvPr>
            <p:ph type="sldNum" sz="quarter" idx="2"/>
          </p:nvPr>
        </p:nvSpPr>
        <p:spPr>
          <a:xfrm>
            <a:off x="11369040" y="6416675"/>
            <a:ext cx="822960" cy="365125"/>
          </a:xfrm>
        </p:spPr>
        <p:txBody>
          <a:bodyPr/>
          <a:lstStyle/>
          <a:p>
            <a:fld id="{86CB4B4D-7CA3-9044-876B-883B54F8677D}" type="slidenum">
              <a:rPr lang="en-US" sz="1800" smtClean="0">
                <a:solidFill>
                  <a:schemeClr val="bg1"/>
                </a:solidFill>
                <a:latin typeface="Arial Black" panose="020B0A04020102020204" pitchFamily="34" charset="0"/>
              </a:rPr>
              <a:pPr/>
              <a:t>7</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cross coming out of a book&#10;&#10;Description automatically generated">
            <a:extLst>
              <a:ext uri="{FF2B5EF4-FFF2-40B4-BE49-F238E27FC236}">
                <a16:creationId xmlns:a16="http://schemas.microsoft.com/office/drawing/2014/main" id="{DC16282A-0A56-0432-4ABB-CCBA090E24AA}"/>
              </a:ext>
            </a:extLst>
          </p:cNvPr>
          <p:cNvPicPr>
            <a:picLocks noChangeAspect="1"/>
          </p:cNvPicPr>
          <p:nvPr/>
        </p:nvPicPr>
        <p:blipFill>
          <a:blip r:embed="rId3">
            <a:extLst>
              <a:ext uri="{28A0092B-C50C-407E-A947-70E740481C1C}">
                <a14:useLocalDpi xmlns:a14="http://schemas.microsoft.com/office/drawing/2010/main" val="0"/>
              </a:ext>
            </a:extLst>
          </a:blip>
          <a:srcRect l="19529" r="13671"/>
          <a:stretch/>
        </p:blipFill>
        <p:spPr>
          <a:xfrm>
            <a:off x="5638801" y="1219200"/>
            <a:ext cx="6553200" cy="6744248"/>
          </a:xfrm>
          <a:custGeom>
            <a:avLst/>
            <a:gdLst/>
            <a:ahLst/>
            <a:cxnLst/>
            <a:rect l="l" t="t" r="r" b="b"/>
            <a:pathLst>
              <a:path w="3646992" h="3646991">
                <a:moveTo>
                  <a:pt x="0" y="0"/>
                </a:moveTo>
                <a:lnTo>
                  <a:pt x="1820818" y="0"/>
                </a:lnTo>
                <a:cubicBezTo>
                  <a:pt x="2829397" y="0"/>
                  <a:pt x="3646992" y="817595"/>
                  <a:pt x="3646992" y="1826174"/>
                </a:cubicBezTo>
                <a:lnTo>
                  <a:pt x="3646992" y="3646991"/>
                </a:lnTo>
                <a:lnTo>
                  <a:pt x="1826174" y="3646991"/>
                </a:lnTo>
                <a:cubicBezTo>
                  <a:pt x="817595" y="3646991"/>
                  <a:pt x="0" y="2829396"/>
                  <a:pt x="0" y="1820817"/>
                </a:cubicBezTo>
                <a:close/>
              </a:path>
            </a:pathLst>
          </a:custGeom>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63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37366" y="6978207"/>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sp>
        <p:nvSpPr>
          <p:cNvPr id="7" name="Line 10">
            <a:extLst>
              <a:ext uri="{FF2B5EF4-FFF2-40B4-BE49-F238E27FC236}">
                <a16:creationId xmlns:a16="http://schemas.microsoft.com/office/drawing/2014/main" id="{0C76946B-BF92-494A-B496-02B8F6E36F45}"/>
              </a:ext>
            </a:extLst>
          </p:cNvPr>
          <p:cNvSpPr>
            <a:spLocks noChangeShapeType="1"/>
          </p:cNvSpPr>
          <p:nvPr/>
        </p:nvSpPr>
        <p:spPr bwMode="auto">
          <a:xfrm flipV="1">
            <a:off x="178615" y="70222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pSp>
        <p:nvGrpSpPr>
          <p:cNvPr id="3" name="Group 2">
            <a:extLst>
              <a:ext uri="{FF2B5EF4-FFF2-40B4-BE49-F238E27FC236}">
                <a16:creationId xmlns:a16="http://schemas.microsoft.com/office/drawing/2014/main" id="{0733BBBE-4887-26FE-ED0B-C6EA481C1C73}"/>
              </a:ext>
            </a:extLst>
          </p:cNvPr>
          <p:cNvGrpSpPr/>
          <p:nvPr/>
        </p:nvGrpSpPr>
        <p:grpSpPr>
          <a:xfrm>
            <a:off x="228600" y="1273474"/>
            <a:ext cx="5410200" cy="5203526"/>
            <a:chOff x="4481" y="0"/>
            <a:chExt cx="11653258" cy="1491612"/>
          </a:xfrm>
          <a:scene3d>
            <a:camera prst="orthographicFront"/>
            <a:lightRig rig="flat" dir="t"/>
          </a:scene3d>
        </p:grpSpPr>
        <p:sp>
          <p:nvSpPr>
            <p:cNvPr id="4" name="Rectangle 3">
              <a:extLst>
                <a:ext uri="{FF2B5EF4-FFF2-40B4-BE49-F238E27FC236}">
                  <a16:creationId xmlns:a16="http://schemas.microsoft.com/office/drawing/2014/main" id="{B2440DFC-1241-A500-19CD-DB9CE54D615E}"/>
                </a:ext>
              </a:extLst>
            </p:cNvPr>
            <p:cNvSpPr/>
            <p:nvPr/>
          </p:nvSpPr>
          <p:spPr>
            <a:xfrm>
              <a:off x="4481" y="0"/>
              <a:ext cx="11653258" cy="1491612"/>
            </a:xfrm>
            <a:prstGeom prst="rect">
              <a:avLst/>
            </a:prstGeom>
            <a:gradFill rotWithShape="0">
              <a:gsLst>
                <a:gs pos="0">
                  <a:schemeClr val="accent6">
                    <a:lumMod val="40000"/>
                    <a:lumOff val="60000"/>
                    <a:alpha val="40000"/>
                  </a:schemeClr>
                </a:gs>
                <a:gs pos="59000">
                  <a:schemeClr val="accent6">
                    <a:lumMod val="40000"/>
                    <a:lumOff val="60000"/>
                    <a:alpha val="50000"/>
                  </a:schemeClr>
                </a:gs>
                <a:gs pos="83000">
                  <a:schemeClr val="accent6">
                    <a:lumMod val="60000"/>
                    <a:lumOff val="40000"/>
                  </a:schemeClr>
                </a:gs>
                <a:gs pos="100000">
                  <a:schemeClr val="accent6">
                    <a:lumMod val="50000"/>
                  </a:schemeClr>
                </a:gs>
              </a:gsLst>
              <a:lin ang="5400000" scaled="1"/>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en-US"/>
            </a:p>
          </p:txBody>
        </p:sp>
        <p:sp>
          <p:nvSpPr>
            <p:cNvPr id="5" name="TextBox 4">
              <a:extLst>
                <a:ext uri="{FF2B5EF4-FFF2-40B4-BE49-F238E27FC236}">
                  <a16:creationId xmlns:a16="http://schemas.microsoft.com/office/drawing/2014/main" id="{2E68C571-E7C1-F614-9F16-882CB5E0D61A}"/>
                </a:ext>
              </a:extLst>
            </p:cNvPr>
            <p:cNvSpPr txBox="1"/>
            <p:nvPr/>
          </p:nvSpPr>
          <p:spPr>
            <a:xfrm>
              <a:off x="4481" y="0"/>
              <a:ext cx="11160629" cy="1491612"/>
            </a:xfrm>
            <a:prstGeom prst="rect">
              <a:avLst/>
            </a:prstGeom>
            <a:solidFill>
              <a:schemeClr val="accent6">
                <a:lumMod val="20000"/>
                <a:lumOff val="80000"/>
              </a:schemeClr>
            </a:solidFill>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2400" b="1" u="sng" kern="12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Understanding the Bible</a:t>
              </a:r>
              <a:endParaRPr lang="en-US" sz="2400" b="1" u="sng" kern="1200" cap="small" baseline="0" dirty="0">
                <a:solidFill>
                  <a:srgbClr val="002060"/>
                </a:solidFill>
                <a:effectLst>
                  <a:outerShdw blurRad="38100" dist="38100" dir="2700000" algn="tl">
                    <a:srgbClr val="000000">
                      <a:alpha val="43137"/>
                    </a:srgbClr>
                  </a:outerShdw>
                </a:effectLst>
                <a:latin typeface="Gotham Medium" panose="02000604030000020004"/>
              </a:endParaRPr>
            </a:p>
            <a:p>
              <a:pPr marL="228600" lvl="1" indent="-228600" algn="l" defTabSz="8890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week’s text comes from the Sermon on the Mount (Matt. 5–7). In this sermon, Jesus taught His  listeners what it means to be His disciples living in God’s kingdom. There are few things more  important than an effective prayer life. </a:t>
              </a:r>
            </a:p>
            <a:p>
              <a:pPr marL="228600" lvl="1" indent="-228600" algn="l" defTabSz="8890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lesson begins our study of what it means to live in God’s kingdom. Jesus is the earthly  exhibition of the divine kingdom, a king forever (Heb. 1:8, Rev. 11:15). </a:t>
              </a:r>
            </a:p>
            <a:p>
              <a:pPr marL="228600" lvl="1" indent="-228600" algn="l" defTabSz="8890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Our lesson’s Scripture passage gives us important principles and practical examples for prayer.  We will see the importance of praying sincerely and with purpose, and then we will close with  Jesus’ example of how to pray. </a:t>
              </a:r>
            </a:p>
          </p:txBody>
        </p:sp>
      </p:grpSp>
      <p:sp>
        <p:nvSpPr>
          <p:cNvPr id="8" name="Slide Number Placeholder 3">
            <a:extLst>
              <a:ext uri="{FF2B5EF4-FFF2-40B4-BE49-F238E27FC236}">
                <a16:creationId xmlns:a16="http://schemas.microsoft.com/office/drawing/2014/main" id="{69793445-1189-4248-6DE4-534552CD0A9A}"/>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8</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56435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close-up of a pair of hands&#10;&#10;Description automatically generated">
            <a:extLst>
              <a:ext uri="{FF2B5EF4-FFF2-40B4-BE49-F238E27FC236}">
                <a16:creationId xmlns:a16="http://schemas.microsoft.com/office/drawing/2014/main" id="{5ABA46AE-38F3-CC7E-09DA-8767C6175AB3}"/>
              </a:ext>
            </a:extLst>
          </p:cNvPr>
          <p:cNvPicPr>
            <a:picLocks noChangeAspect="1"/>
          </p:cNvPicPr>
          <p:nvPr/>
        </p:nvPicPr>
        <p:blipFill>
          <a:blip r:embed="rId3">
            <a:extLst>
              <a:ext uri="{28A0092B-C50C-407E-A947-70E740481C1C}">
                <a14:useLocalDpi xmlns:a14="http://schemas.microsoft.com/office/drawing/2010/main" val="0"/>
              </a:ext>
            </a:extLst>
          </a:blip>
          <a:srcRect t="10561" r="1" b="2506"/>
          <a:stretch/>
        </p:blipFill>
        <p:spPr>
          <a:xfrm>
            <a:off x="38100" y="733124"/>
            <a:ext cx="11862683" cy="612487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10650" y="6946015"/>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graphicFrame>
        <p:nvGraphicFramePr>
          <p:cNvPr id="4" name="Diagram 3">
            <a:extLst>
              <a:ext uri="{FF2B5EF4-FFF2-40B4-BE49-F238E27FC236}">
                <a16:creationId xmlns:a16="http://schemas.microsoft.com/office/drawing/2014/main" id="{216879FF-9468-4E53-9956-1CED1C04A72A}"/>
              </a:ext>
            </a:extLst>
          </p:cNvPr>
          <p:cNvGraphicFramePr/>
          <p:nvPr>
            <p:extLst>
              <p:ext uri="{D42A27DB-BD31-4B8C-83A1-F6EECF244321}">
                <p14:modId xmlns:p14="http://schemas.microsoft.com/office/powerpoint/2010/main" val="3637363879"/>
              </p:ext>
            </p:extLst>
          </p:nvPr>
        </p:nvGraphicFramePr>
        <p:xfrm>
          <a:off x="1664141" y="1218594"/>
          <a:ext cx="8610599" cy="49917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3">
            <a:extLst>
              <a:ext uri="{FF2B5EF4-FFF2-40B4-BE49-F238E27FC236}">
                <a16:creationId xmlns:a16="http://schemas.microsoft.com/office/drawing/2014/main" id="{C76D9C75-20B9-5109-1305-FC5AA4C87FFB}"/>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9</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932772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5212</TotalTime>
  <Words>7892</Words>
  <Application>Microsoft Office PowerPoint</Application>
  <PresentationFormat>Widescreen</PresentationFormat>
  <Paragraphs>549</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Aptos</vt:lpstr>
      <vt:lpstr>Arial</vt:lpstr>
      <vt:lpstr>Arial Black</vt:lpstr>
      <vt:lpstr>Calibri</vt:lpstr>
      <vt:lpstr>Gotham Medium</vt:lpstr>
      <vt:lpstr>Helvetica Neue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41</cp:revision>
  <dcterms:created xsi:type="dcterms:W3CDTF">2020-11-21T22:39:58Z</dcterms:created>
  <dcterms:modified xsi:type="dcterms:W3CDTF">2025-01-23T16:54:39Z</dcterms:modified>
</cp:coreProperties>
</file>