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465" r:id="rId3"/>
    <p:sldId id="376" r:id="rId4"/>
    <p:sldId id="487" r:id="rId5"/>
    <p:sldId id="443" r:id="rId6"/>
    <p:sldId id="474" r:id="rId7"/>
    <p:sldId id="399" r:id="rId8"/>
    <p:sldId id="476" r:id="rId9"/>
    <p:sldId id="477" r:id="rId10"/>
    <p:sldId id="478" r:id="rId11"/>
    <p:sldId id="479" r:id="rId12"/>
    <p:sldId id="435" r:id="rId13"/>
    <p:sldId id="450" r:id="rId14"/>
    <p:sldId id="451" r:id="rId15"/>
    <p:sldId id="489" r:id="rId16"/>
    <p:sldId id="439" r:id="rId17"/>
    <p:sldId id="421" r:id="rId18"/>
    <p:sldId id="462" r:id="rId19"/>
    <p:sldId id="440" r:id="rId20"/>
    <p:sldId id="484" r:id="rId21"/>
    <p:sldId id="49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8AC66F-AC5D-49BF-8750-6ED411210F63}" v="200" dt="2024-12-26T21:39:12.9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69281" autoAdjust="0"/>
  </p:normalViewPr>
  <p:slideViewPr>
    <p:cSldViewPr snapToGrid="0">
      <p:cViewPr varScale="1">
        <p:scale>
          <a:sx n="57" d="100"/>
          <a:sy n="57" d="100"/>
        </p:scale>
        <p:origin x="1642" y="10"/>
      </p:cViewPr>
      <p:guideLst/>
    </p:cSldViewPr>
  </p:slideViewPr>
  <p:outlineViewPr>
    <p:cViewPr>
      <p:scale>
        <a:sx n="33" d="100"/>
        <a:sy n="33" d="100"/>
      </p:scale>
      <p:origin x="0" y="0"/>
    </p:cViewPr>
  </p:outlineViewPr>
  <p:notesTextViewPr>
    <p:cViewPr>
      <p:scale>
        <a:sx n="3" d="2"/>
        <a:sy n="3" d="2"/>
      </p:scale>
      <p:origin x="0" y="-2717"/>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A38AC66F-AC5D-49BF-8750-6ED411210F63}"/>
    <pc:docChg chg="undo redo custSel addSld delSld modSld sldOrd">
      <pc:chgData name="Stanford Bowman" userId="6ede3e4e1afbea80" providerId="LiveId" clId="{A38AC66F-AC5D-49BF-8750-6ED411210F63}" dt="2024-12-26T21:39:24.104" v="1356"/>
      <pc:docMkLst>
        <pc:docMk/>
      </pc:docMkLst>
      <pc:sldChg chg="addSp delSp modSp mod">
        <pc:chgData name="Stanford Bowman" userId="6ede3e4e1afbea80" providerId="LiveId" clId="{A38AC66F-AC5D-49BF-8750-6ED411210F63}" dt="2024-12-26T18:33:27.396" v="197" actId="27636"/>
        <pc:sldMkLst>
          <pc:docMk/>
          <pc:sldMk cId="1985353689" sldId="257"/>
        </pc:sldMkLst>
        <pc:spChg chg="mod">
          <ac:chgData name="Stanford Bowman" userId="6ede3e4e1afbea80" providerId="LiveId" clId="{A38AC66F-AC5D-49BF-8750-6ED411210F63}" dt="2024-12-26T17:34:16.415" v="0"/>
          <ac:spMkLst>
            <pc:docMk/>
            <pc:sldMk cId="1985353689" sldId="257"/>
            <ac:spMk id="2" creationId="{A846B278-CDC5-44F2-95FE-0A390447B274}"/>
          </ac:spMkLst>
        </pc:spChg>
        <pc:spChg chg="mod ord">
          <ac:chgData name="Stanford Bowman" userId="6ede3e4e1afbea80" providerId="LiveId" clId="{A38AC66F-AC5D-49BF-8750-6ED411210F63}" dt="2024-12-26T18:33:27.396" v="197" actId="27636"/>
          <ac:spMkLst>
            <pc:docMk/>
            <pc:sldMk cId="1985353689" sldId="257"/>
            <ac:spMk id="3" creationId="{07356930-47DD-455E-A340-F0F037759E1F}"/>
          </ac:spMkLst>
        </pc:spChg>
        <pc:spChg chg="mod">
          <ac:chgData name="Stanford Bowman" userId="6ede3e4e1afbea80" providerId="LiveId" clId="{A38AC66F-AC5D-49BF-8750-6ED411210F63}" dt="2024-12-26T17:43:06.142" v="46" actId="14100"/>
          <ac:spMkLst>
            <pc:docMk/>
            <pc:sldMk cId="1985353689" sldId="257"/>
            <ac:spMk id="5" creationId="{300EBACF-E7BD-4E4C-B160-757BFF30030B}"/>
          </ac:spMkLst>
        </pc:spChg>
        <pc:spChg chg="add mod">
          <ac:chgData name="Stanford Bowman" userId="6ede3e4e1afbea80" providerId="LiveId" clId="{A38AC66F-AC5D-49BF-8750-6ED411210F63}" dt="2024-12-26T17:54:22.528" v="101" actId="1076"/>
          <ac:spMkLst>
            <pc:docMk/>
            <pc:sldMk cId="1985353689" sldId="257"/>
            <ac:spMk id="6" creationId="{8AA1B941-53ED-EC09-FAE1-33D461043137}"/>
          </ac:spMkLst>
        </pc:spChg>
        <pc:picChg chg="del mod">
          <ac:chgData name="Stanford Bowman" userId="6ede3e4e1afbea80" providerId="LiveId" clId="{A38AC66F-AC5D-49BF-8750-6ED411210F63}" dt="2024-12-26T17:35:52.833" v="24" actId="478"/>
          <ac:picMkLst>
            <pc:docMk/>
            <pc:sldMk cId="1985353689" sldId="257"/>
            <ac:picMk id="4" creationId="{1BCE7FF4-2B9A-F3BD-8BEA-9363221BBF6D}"/>
          </ac:picMkLst>
        </pc:picChg>
      </pc:sldChg>
      <pc:sldChg chg="delSp modSp mod modNotes modNotesTx">
        <pc:chgData name="Stanford Bowman" userId="6ede3e4e1afbea80" providerId="LiveId" clId="{A38AC66F-AC5D-49BF-8750-6ED411210F63}" dt="2024-12-26T18:35:22.683" v="203" actId="14100"/>
        <pc:sldMkLst>
          <pc:docMk/>
          <pc:sldMk cId="2484662368" sldId="376"/>
        </pc:sldMkLst>
        <pc:spChg chg="mod">
          <ac:chgData name="Stanford Bowman" userId="6ede3e4e1afbea80" providerId="LiveId" clId="{A38AC66F-AC5D-49BF-8750-6ED411210F63}" dt="2024-12-26T18:34:59.163" v="201" actId="20577"/>
          <ac:spMkLst>
            <pc:docMk/>
            <pc:sldMk cId="2484662368" sldId="376"/>
            <ac:spMk id="15" creationId="{3C4A546D-0018-40BA-A5FD-75A46D201506}"/>
          </ac:spMkLst>
        </pc:spChg>
        <pc:spChg chg="mod">
          <ac:chgData name="Stanford Bowman" userId="6ede3e4e1afbea80" providerId="LiveId" clId="{A38AC66F-AC5D-49BF-8750-6ED411210F63}" dt="2024-12-26T17:34:16.415" v="0"/>
          <ac:spMkLst>
            <pc:docMk/>
            <pc:sldMk cId="2484662368" sldId="376"/>
            <ac:spMk id="22" creationId="{8F68DF59-7286-4940-83AC-0942762905DB}"/>
          </ac:spMkLst>
        </pc:spChg>
        <pc:grpChg chg="mod">
          <ac:chgData name="Stanford Bowman" userId="6ede3e4e1afbea80" providerId="LiveId" clId="{A38AC66F-AC5D-49BF-8750-6ED411210F63}" dt="2024-12-26T18:35:22.683" v="203" actId="14100"/>
          <ac:grpSpMkLst>
            <pc:docMk/>
            <pc:sldMk cId="2484662368" sldId="376"/>
            <ac:grpSpMk id="3" creationId="{CBB33279-6A28-4989-9B0E-D153BD427AC9}"/>
          </ac:grpSpMkLst>
        </pc:grpChg>
        <pc:picChg chg="mod">
          <ac:chgData name="Stanford Bowman" userId="6ede3e4e1afbea80" providerId="LiveId" clId="{A38AC66F-AC5D-49BF-8750-6ED411210F63}" dt="2024-12-26T18:35:18.258" v="202" actId="1076"/>
          <ac:picMkLst>
            <pc:docMk/>
            <pc:sldMk cId="2484662368" sldId="376"/>
            <ac:picMk id="2" creationId="{3ED397F9-128A-4375-1F23-0F021FEA003B}"/>
          </ac:picMkLst>
        </pc:picChg>
        <pc:picChg chg="del mod">
          <ac:chgData name="Stanford Bowman" userId="6ede3e4e1afbea80" providerId="LiveId" clId="{A38AC66F-AC5D-49BF-8750-6ED411210F63}" dt="2024-12-26T17:44:15.257" v="55" actId="478"/>
          <ac:picMkLst>
            <pc:docMk/>
            <pc:sldMk cId="2484662368" sldId="376"/>
            <ac:picMk id="6" creationId="{C3A868A9-D975-BFD9-0AA6-7709C79C9E5F}"/>
          </ac:picMkLst>
        </pc:picChg>
      </pc:sldChg>
      <pc:sldChg chg="modSp mod modNotes modNotesTx">
        <pc:chgData name="Stanford Bowman" userId="6ede3e4e1afbea80" providerId="LiveId" clId="{A38AC66F-AC5D-49BF-8750-6ED411210F63}" dt="2024-12-26T18:56:09.145" v="353" actId="14100"/>
        <pc:sldMkLst>
          <pc:docMk/>
          <pc:sldMk cId="2892897188" sldId="399"/>
        </pc:sldMkLst>
        <pc:spChg chg="mod">
          <ac:chgData name="Stanford Bowman" userId="6ede3e4e1afbea80" providerId="LiveId" clId="{A38AC66F-AC5D-49BF-8750-6ED411210F63}" dt="2024-12-26T18:56:05.896" v="352" actId="14100"/>
          <ac:spMkLst>
            <pc:docMk/>
            <pc:sldMk cId="2892897188" sldId="399"/>
            <ac:spMk id="27" creationId="{5D12579F-ED0B-4F28-9022-D18F2789D03C}"/>
          </ac:spMkLst>
        </pc:spChg>
        <pc:spChg chg="mod">
          <ac:chgData name="Stanford Bowman" userId="6ede3e4e1afbea80" providerId="LiveId" clId="{A38AC66F-AC5D-49BF-8750-6ED411210F63}" dt="2024-12-26T17:34:16.564" v="3" actId="27636"/>
          <ac:spMkLst>
            <pc:docMk/>
            <pc:sldMk cId="2892897188" sldId="399"/>
            <ac:spMk id="28" creationId="{9E823B42-FD48-4E90-B684-16A5988304F2}"/>
          </ac:spMkLst>
        </pc:spChg>
        <pc:picChg chg="mod">
          <ac:chgData name="Stanford Bowman" userId="6ede3e4e1afbea80" providerId="LiveId" clId="{A38AC66F-AC5D-49BF-8750-6ED411210F63}" dt="2024-12-26T18:56:09.145" v="353" actId="14100"/>
          <ac:picMkLst>
            <pc:docMk/>
            <pc:sldMk cId="2892897188" sldId="399"/>
            <ac:picMk id="11" creationId="{D7852963-04F1-F100-471D-CB528EAA91DC}"/>
          </ac:picMkLst>
        </pc:picChg>
      </pc:sldChg>
      <pc:sldChg chg="modSp mod modNotes modNotesTx">
        <pc:chgData name="Stanford Bowman" userId="6ede3e4e1afbea80" providerId="LiveId" clId="{A38AC66F-AC5D-49BF-8750-6ED411210F63}" dt="2024-12-26T21:38:39.899" v="1354" actId="27636"/>
        <pc:sldMkLst>
          <pc:docMk/>
          <pc:sldMk cId="3452085809" sldId="421"/>
        </pc:sldMkLst>
        <pc:spChg chg="mod">
          <ac:chgData name="Stanford Bowman" userId="6ede3e4e1afbea80" providerId="LiveId" clId="{A38AC66F-AC5D-49BF-8750-6ED411210F63}" dt="2024-12-26T20:22:53.754" v="962" actId="14100"/>
          <ac:spMkLst>
            <pc:docMk/>
            <pc:sldMk cId="3452085809" sldId="421"/>
            <ac:spMk id="3" creationId="{875A6FEC-13F1-DF16-D456-9FCE38E411C0}"/>
          </ac:spMkLst>
        </pc:spChg>
        <pc:spChg chg="mod">
          <ac:chgData name="Stanford Bowman" userId="6ede3e4e1afbea80" providerId="LiveId" clId="{A38AC66F-AC5D-49BF-8750-6ED411210F63}" dt="2024-12-26T20:21:48.971" v="937" actId="1076"/>
          <ac:spMkLst>
            <pc:docMk/>
            <pc:sldMk cId="3452085809" sldId="421"/>
            <ac:spMk id="8" creationId="{72575A00-173C-CA91-26FD-58AE51FDDE1B}"/>
          </ac:spMkLst>
        </pc:spChg>
        <pc:spChg chg="mod">
          <ac:chgData name="Stanford Bowman" userId="6ede3e4e1afbea80" providerId="LiveId" clId="{A38AC66F-AC5D-49BF-8750-6ED411210F63}" dt="2024-12-26T20:22:05.979" v="938"/>
          <ac:spMkLst>
            <pc:docMk/>
            <pc:sldMk cId="3452085809" sldId="421"/>
            <ac:spMk id="16" creationId="{F458977A-D61D-4781-A330-C460143E239E}"/>
          </ac:spMkLst>
        </pc:spChg>
        <pc:spChg chg="mod">
          <ac:chgData name="Stanford Bowman" userId="6ede3e4e1afbea80" providerId="LiveId" clId="{A38AC66F-AC5D-49BF-8750-6ED411210F63}" dt="2024-12-26T20:22:57.769" v="963" actId="1076"/>
          <ac:spMkLst>
            <pc:docMk/>
            <pc:sldMk cId="3452085809" sldId="421"/>
            <ac:spMk id="17" creationId="{FA587F66-BEFF-4D6C-AEF0-FA091908B866}"/>
          </ac:spMkLst>
        </pc:spChg>
        <pc:spChg chg="mod">
          <ac:chgData name="Stanford Bowman" userId="6ede3e4e1afbea80" providerId="LiveId" clId="{A38AC66F-AC5D-49BF-8750-6ED411210F63}" dt="2024-12-26T17:34:16.595" v="13" actId="27636"/>
          <ac:spMkLst>
            <pc:docMk/>
            <pc:sldMk cId="3452085809" sldId="421"/>
            <ac:spMk id="27" creationId="{677FC927-7CB2-4858-9126-4B062A86ABDD}"/>
          </ac:spMkLst>
        </pc:spChg>
        <pc:picChg chg="mod">
          <ac:chgData name="Stanford Bowman" userId="6ede3e4e1afbea80" providerId="LiveId" clId="{A38AC66F-AC5D-49BF-8750-6ED411210F63}" dt="2024-12-26T20:20:34.146" v="928" actId="14100"/>
          <ac:picMkLst>
            <pc:docMk/>
            <pc:sldMk cId="3452085809" sldId="421"/>
            <ac:picMk id="6" creationId="{967ACB1B-9F7B-624D-B1EB-66D57A686372}"/>
          </ac:picMkLst>
        </pc:picChg>
      </pc:sldChg>
      <pc:sldChg chg="addSp modSp mod modNotes modNotesTx">
        <pc:chgData name="Stanford Bowman" userId="6ede3e4e1afbea80" providerId="LiveId" clId="{A38AC66F-AC5D-49BF-8750-6ED411210F63}" dt="2024-12-26T21:38:50.966" v="1355"/>
        <pc:sldMkLst>
          <pc:docMk/>
          <pc:sldMk cId="2914401121" sldId="435"/>
        </pc:sldMkLst>
        <pc:spChg chg="mod">
          <ac:chgData name="Stanford Bowman" userId="6ede3e4e1afbea80" providerId="LiveId" clId="{A38AC66F-AC5D-49BF-8750-6ED411210F63}" dt="2024-12-26T19:50:54.503" v="714" actId="1036"/>
          <ac:spMkLst>
            <pc:docMk/>
            <pc:sldMk cId="2914401121" sldId="435"/>
            <ac:spMk id="2" creationId="{9175F4F2-A36B-6D92-3110-4FE3D7B52C9C}"/>
          </ac:spMkLst>
        </pc:spChg>
        <pc:spChg chg="mod">
          <ac:chgData name="Stanford Bowman" userId="6ede3e4e1afbea80" providerId="LiveId" clId="{A38AC66F-AC5D-49BF-8750-6ED411210F63}" dt="2024-12-26T19:48:14.928" v="581" actId="404"/>
          <ac:spMkLst>
            <pc:docMk/>
            <pc:sldMk cId="2914401121" sldId="435"/>
            <ac:spMk id="3" creationId="{DC0A62BB-11C0-D060-BA11-A7F2D80D0A91}"/>
          </ac:spMkLst>
        </pc:spChg>
        <pc:spChg chg="mod">
          <ac:chgData name="Stanford Bowman" userId="6ede3e4e1afbea80" providerId="LiveId" clId="{A38AC66F-AC5D-49BF-8750-6ED411210F63}" dt="2024-12-26T19:48:25.130" v="603" actId="1036"/>
          <ac:spMkLst>
            <pc:docMk/>
            <pc:sldMk cId="2914401121" sldId="435"/>
            <ac:spMk id="4" creationId="{992E020E-ADA9-4D4A-E8CB-03F15A98E11A}"/>
          </ac:spMkLst>
        </pc:spChg>
        <pc:spChg chg="mod">
          <ac:chgData name="Stanford Bowman" userId="6ede3e4e1afbea80" providerId="LiveId" clId="{A38AC66F-AC5D-49BF-8750-6ED411210F63}" dt="2024-12-26T19:48:51.913" v="693" actId="1076"/>
          <ac:spMkLst>
            <pc:docMk/>
            <pc:sldMk cId="2914401121" sldId="435"/>
            <ac:spMk id="5" creationId="{8D51DC9D-88BA-FA60-26BE-2548FB73F66C}"/>
          </ac:spMkLst>
        </pc:spChg>
        <pc:spChg chg="mod">
          <ac:chgData name="Stanford Bowman" userId="6ede3e4e1afbea80" providerId="LiveId" clId="{A38AC66F-AC5D-49BF-8750-6ED411210F63}" dt="2024-12-26T19:47:48.792" v="578" actId="14100"/>
          <ac:spMkLst>
            <pc:docMk/>
            <pc:sldMk cId="2914401121" sldId="435"/>
            <ac:spMk id="12" creationId="{CBEAE4E6-CD19-4092-9C7E-2C12B39CCE7B}"/>
          </ac:spMkLst>
        </pc:spChg>
        <pc:spChg chg="mod">
          <ac:chgData name="Stanford Bowman" userId="6ede3e4e1afbea80" providerId="LiveId" clId="{A38AC66F-AC5D-49BF-8750-6ED411210F63}" dt="2024-12-26T17:34:16.579" v="7" actId="27636"/>
          <ac:spMkLst>
            <pc:docMk/>
            <pc:sldMk cId="2914401121" sldId="435"/>
            <ac:spMk id="15" creationId="{CFB6BB04-11BC-46EF-B400-5675755E56EA}"/>
          </ac:spMkLst>
        </pc:spChg>
        <pc:spChg chg="add mod">
          <ac:chgData name="Stanford Bowman" userId="6ede3e4e1afbea80" providerId="LiveId" clId="{A38AC66F-AC5D-49BF-8750-6ED411210F63}" dt="2024-12-26T19:50:10.277" v="704" actId="14100"/>
          <ac:spMkLst>
            <pc:docMk/>
            <pc:sldMk cId="2914401121" sldId="435"/>
            <ac:spMk id="17" creationId="{81577AE0-C224-3F09-F3BD-FE1F90C1669F}"/>
          </ac:spMkLst>
        </pc:spChg>
        <pc:picChg chg="mod">
          <ac:chgData name="Stanford Bowman" userId="6ede3e4e1afbea80" providerId="LiveId" clId="{A38AC66F-AC5D-49BF-8750-6ED411210F63}" dt="2024-12-26T19:51:28.583" v="715" actId="14826"/>
          <ac:picMkLst>
            <pc:docMk/>
            <pc:sldMk cId="2914401121" sldId="435"/>
            <ac:picMk id="6" creationId="{72765502-80FA-04E9-BAEC-C279EA634433}"/>
          </ac:picMkLst>
        </pc:picChg>
      </pc:sldChg>
      <pc:sldChg chg="modSp add del mod modNotes modNotesTx">
        <pc:chgData name="Stanford Bowman" userId="6ede3e4e1afbea80" providerId="LiveId" clId="{A38AC66F-AC5D-49BF-8750-6ED411210F63}" dt="2024-12-26T20:27:30.267" v="999" actId="20577"/>
        <pc:sldMkLst>
          <pc:docMk/>
          <pc:sldMk cId="3129728577" sldId="439"/>
        </pc:sldMkLst>
        <pc:spChg chg="mod">
          <ac:chgData name="Stanford Bowman" userId="6ede3e4e1afbea80" providerId="LiveId" clId="{A38AC66F-AC5D-49BF-8750-6ED411210F63}" dt="2024-12-26T20:19:28.670" v="925" actId="1076"/>
          <ac:spMkLst>
            <pc:docMk/>
            <pc:sldMk cId="3129728577" sldId="439"/>
            <ac:spMk id="2" creationId="{2E8DD89A-46B3-3342-44AD-9F391424B450}"/>
          </ac:spMkLst>
        </pc:spChg>
        <pc:spChg chg="mod">
          <ac:chgData name="Stanford Bowman" userId="6ede3e4e1afbea80" providerId="LiveId" clId="{A38AC66F-AC5D-49BF-8750-6ED411210F63}" dt="2024-12-26T17:34:16.579" v="12" actId="27636"/>
          <ac:spMkLst>
            <pc:docMk/>
            <pc:sldMk cId="3129728577" sldId="439"/>
            <ac:spMk id="13" creationId="{A4163FD0-0069-454A-8DF4-978F02463049}"/>
          </ac:spMkLst>
        </pc:spChg>
        <pc:spChg chg="mod">
          <ac:chgData name="Stanford Bowman" userId="6ede3e4e1afbea80" providerId="LiveId" clId="{A38AC66F-AC5D-49BF-8750-6ED411210F63}" dt="2024-12-26T20:27:30.267" v="999" actId="20577"/>
          <ac:spMkLst>
            <pc:docMk/>
            <pc:sldMk cId="3129728577" sldId="439"/>
            <ac:spMk id="18" creationId="{31BEEB90-7597-4769-AB1C-7A08AF233D8D}"/>
          </ac:spMkLst>
        </pc:spChg>
        <pc:spChg chg="mod">
          <ac:chgData name="Stanford Bowman" userId="6ede3e4e1afbea80" providerId="LiveId" clId="{A38AC66F-AC5D-49BF-8750-6ED411210F63}" dt="2024-12-26T20:17:45.954" v="918" actId="14100"/>
          <ac:spMkLst>
            <pc:docMk/>
            <pc:sldMk cId="3129728577" sldId="439"/>
            <ac:spMk id="20" creationId="{BCBD2F49-815B-418F-8629-2DDA84C136B6}"/>
          </ac:spMkLst>
        </pc:spChg>
        <pc:picChg chg="mod">
          <ac:chgData name="Stanford Bowman" userId="6ede3e4e1afbea80" providerId="LiveId" clId="{A38AC66F-AC5D-49BF-8750-6ED411210F63}" dt="2024-12-26T20:16:08.731" v="910" actId="1076"/>
          <ac:picMkLst>
            <pc:docMk/>
            <pc:sldMk cId="3129728577" sldId="439"/>
            <ac:picMk id="3" creationId="{9635FF3D-906C-A83C-1A5A-70FC60683271}"/>
          </ac:picMkLst>
        </pc:picChg>
        <pc:cxnChg chg="mod">
          <ac:chgData name="Stanford Bowman" userId="6ede3e4e1afbea80" providerId="LiveId" clId="{A38AC66F-AC5D-49BF-8750-6ED411210F63}" dt="2024-12-26T20:17:18.691" v="915" actId="1076"/>
          <ac:cxnSpMkLst>
            <pc:docMk/>
            <pc:sldMk cId="3129728577" sldId="439"/>
            <ac:cxnSpMk id="11" creationId="{B7EDA904-44C9-4598-926B-43A7A13B4FC1}"/>
          </ac:cxnSpMkLst>
        </pc:cxnChg>
      </pc:sldChg>
      <pc:sldChg chg="addSp delSp modSp mod modAnim modNotes modNotesTx">
        <pc:chgData name="Stanford Bowman" userId="6ede3e4e1afbea80" providerId="LiveId" clId="{A38AC66F-AC5D-49BF-8750-6ED411210F63}" dt="2024-12-26T21:06:16.989" v="1353" actId="207"/>
        <pc:sldMkLst>
          <pc:docMk/>
          <pc:sldMk cId="4073456698" sldId="440"/>
        </pc:sldMkLst>
        <pc:spChg chg="mod">
          <ac:chgData name="Stanford Bowman" userId="6ede3e4e1afbea80" providerId="LiveId" clId="{A38AC66F-AC5D-49BF-8750-6ED411210F63}" dt="2024-12-26T21:06:16.989" v="1353" actId="207"/>
          <ac:spMkLst>
            <pc:docMk/>
            <pc:sldMk cId="4073456698" sldId="440"/>
            <ac:spMk id="2" creationId="{32E1C971-CDD4-164C-13B9-1C1E31EA03F4}"/>
          </ac:spMkLst>
        </pc:spChg>
        <pc:spChg chg="add mod">
          <ac:chgData name="Stanford Bowman" userId="6ede3e4e1afbea80" providerId="LiveId" clId="{A38AC66F-AC5D-49BF-8750-6ED411210F63}" dt="2024-12-26T20:36:45.664" v="1168"/>
          <ac:spMkLst>
            <pc:docMk/>
            <pc:sldMk cId="4073456698" sldId="440"/>
            <ac:spMk id="4" creationId="{AD1A4552-65E8-A1BC-32D7-9D19B2D12B73}"/>
          </ac:spMkLst>
        </pc:spChg>
        <pc:spChg chg="mod">
          <ac:chgData name="Stanford Bowman" userId="6ede3e4e1afbea80" providerId="LiveId" clId="{A38AC66F-AC5D-49BF-8750-6ED411210F63}" dt="2024-12-26T20:53:14.958" v="1341" actId="207"/>
          <ac:spMkLst>
            <pc:docMk/>
            <pc:sldMk cId="4073456698" sldId="440"/>
            <ac:spMk id="15" creationId="{9815E7F2-3E69-4096-ADEB-0A3EDF7CAF0F}"/>
          </ac:spMkLst>
        </pc:spChg>
        <pc:spChg chg="mod">
          <ac:chgData name="Stanford Bowman" userId="6ede3e4e1afbea80" providerId="LiveId" clId="{A38AC66F-AC5D-49BF-8750-6ED411210F63}" dt="2024-12-26T20:41:32.095" v="1218" actId="1035"/>
          <ac:spMkLst>
            <pc:docMk/>
            <pc:sldMk cId="4073456698" sldId="440"/>
            <ac:spMk id="16" creationId="{26C10FE7-E243-4C24-8423-5F595FFDBF66}"/>
          </ac:spMkLst>
        </pc:spChg>
        <pc:spChg chg="mod">
          <ac:chgData name="Stanford Bowman" userId="6ede3e4e1afbea80" providerId="LiveId" clId="{A38AC66F-AC5D-49BF-8750-6ED411210F63}" dt="2024-12-26T20:29:45.380" v="1005" actId="14100"/>
          <ac:spMkLst>
            <pc:docMk/>
            <pc:sldMk cId="4073456698" sldId="440"/>
            <ac:spMk id="17" creationId="{6FEED4C8-8AB2-427F-8463-36B6B70974D4}"/>
          </ac:spMkLst>
        </pc:spChg>
        <pc:spChg chg="mod">
          <ac:chgData name="Stanford Bowman" userId="6ede3e4e1afbea80" providerId="LiveId" clId="{A38AC66F-AC5D-49BF-8750-6ED411210F63}" dt="2024-12-26T20:36:13.479" v="1153" actId="1035"/>
          <ac:spMkLst>
            <pc:docMk/>
            <pc:sldMk cId="4073456698" sldId="440"/>
            <ac:spMk id="18" creationId="{92C113D8-F8EF-4DFE-9BE5-E5F0D1E72215}"/>
          </ac:spMkLst>
        </pc:spChg>
        <pc:spChg chg="mod">
          <ac:chgData name="Stanford Bowman" userId="6ede3e4e1afbea80" providerId="LiveId" clId="{A38AC66F-AC5D-49BF-8750-6ED411210F63}" dt="2024-12-26T17:34:16.595" v="14" actId="27636"/>
          <ac:spMkLst>
            <pc:docMk/>
            <pc:sldMk cId="4073456698" sldId="440"/>
            <ac:spMk id="19" creationId="{DC35E360-F2C8-4E9C-99F8-1841E0C8B5BD}"/>
          </ac:spMkLst>
        </pc:spChg>
        <pc:picChg chg="del">
          <ac:chgData name="Stanford Bowman" userId="6ede3e4e1afbea80" providerId="LiveId" clId="{A38AC66F-AC5D-49BF-8750-6ED411210F63}" dt="2024-12-26T20:24:50.611" v="968" actId="478"/>
          <ac:picMkLst>
            <pc:docMk/>
            <pc:sldMk cId="4073456698" sldId="440"/>
            <ac:picMk id="3" creationId="{B9E44261-B0DC-D064-4187-CFB3C42CEEE7}"/>
          </ac:picMkLst>
        </pc:picChg>
        <pc:picChg chg="add del mod ord">
          <ac:chgData name="Stanford Bowman" userId="6ede3e4e1afbea80" providerId="LiveId" clId="{A38AC66F-AC5D-49BF-8750-6ED411210F63}" dt="2024-12-26T21:05:27.166" v="1348" actId="21"/>
          <ac:picMkLst>
            <pc:docMk/>
            <pc:sldMk cId="4073456698" sldId="440"/>
            <ac:picMk id="5" creationId="{BE8B91E1-5081-B5A8-DD0C-E74366F98584}"/>
          </ac:picMkLst>
        </pc:picChg>
      </pc:sldChg>
      <pc:sldChg chg="addSp delSp modSp mod modNotes modNotesTx">
        <pc:chgData name="Stanford Bowman" userId="6ede3e4e1afbea80" providerId="LiveId" clId="{A38AC66F-AC5D-49BF-8750-6ED411210F63}" dt="2024-12-26T18:46:46.304" v="291" actId="27636"/>
        <pc:sldMkLst>
          <pc:docMk/>
          <pc:sldMk cId="3097525468" sldId="443"/>
        </pc:sldMkLst>
        <pc:spChg chg="mod">
          <ac:chgData name="Stanford Bowman" userId="6ede3e4e1afbea80" providerId="LiveId" clId="{A38AC66F-AC5D-49BF-8750-6ED411210F63}" dt="2024-12-26T17:34:16.415" v="0"/>
          <ac:spMkLst>
            <pc:docMk/>
            <pc:sldMk cId="3097525468" sldId="443"/>
            <ac:spMk id="4" creationId="{F705BBBE-FD42-0A01-C61E-0FD8602C6DDC}"/>
          </ac:spMkLst>
        </pc:spChg>
        <pc:spChg chg="mod">
          <ac:chgData name="Stanford Bowman" userId="6ede3e4e1afbea80" providerId="LiveId" clId="{A38AC66F-AC5D-49BF-8750-6ED411210F63}" dt="2024-12-26T18:44:42.355" v="287" actId="14100"/>
          <ac:spMkLst>
            <pc:docMk/>
            <pc:sldMk cId="3097525468" sldId="443"/>
            <ac:spMk id="5" creationId="{DD3544D4-6398-7B15-D152-491861D8A64E}"/>
          </ac:spMkLst>
        </pc:spChg>
        <pc:spChg chg="mod">
          <ac:chgData name="Stanford Bowman" userId="6ede3e4e1afbea80" providerId="LiveId" clId="{A38AC66F-AC5D-49BF-8750-6ED411210F63}" dt="2024-12-26T18:44:21.480" v="285" actId="14100"/>
          <ac:spMkLst>
            <pc:docMk/>
            <pc:sldMk cId="3097525468" sldId="443"/>
            <ac:spMk id="27" creationId="{5D12579F-ED0B-4F28-9022-D18F2789D03C}"/>
          </ac:spMkLst>
        </pc:spChg>
        <pc:spChg chg="mod">
          <ac:chgData name="Stanford Bowman" userId="6ede3e4e1afbea80" providerId="LiveId" clId="{A38AC66F-AC5D-49BF-8750-6ED411210F63}" dt="2024-12-26T17:34:16.564" v="2" actId="27636"/>
          <ac:spMkLst>
            <pc:docMk/>
            <pc:sldMk cId="3097525468" sldId="443"/>
            <ac:spMk id="28" creationId="{9E823B42-FD48-4E90-B684-16A5988304F2}"/>
          </ac:spMkLst>
        </pc:spChg>
        <pc:picChg chg="del">
          <ac:chgData name="Stanford Bowman" userId="6ede3e4e1afbea80" providerId="LiveId" clId="{A38AC66F-AC5D-49BF-8750-6ED411210F63}" dt="2024-12-26T17:45:41.168" v="62" actId="478"/>
          <ac:picMkLst>
            <pc:docMk/>
            <pc:sldMk cId="3097525468" sldId="443"/>
            <ac:picMk id="3" creationId="{40359545-EC31-BD71-EAFB-A20A18CB6E57}"/>
          </ac:picMkLst>
        </pc:picChg>
        <pc:picChg chg="add mod">
          <ac:chgData name="Stanford Bowman" userId="6ede3e4e1afbea80" providerId="LiveId" clId="{A38AC66F-AC5D-49BF-8750-6ED411210F63}" dt="2024-12-26T18:44:24.966" v="286" actId="14100"/>
          <ac:picMkLst>
            <pc:docMk/>
            <pc:sldMk cId="3097525468" sldId="443"/>
            <ac:picMk id="6" creationId="{1470A6AB-13F8-0B07-3E23-99BA5EB1D16C}"/>
          </ac:picMkLst>
        </pc:picChg>
      </pc:sldChg>
      <pc:sldChg chg="modSp del mod">
        <pc:chgData name="Stanford Bowman" userId="6ede3e4e1afbea80" providerId="LiveId" clId="{A38AC66F-AC5D-49BF-8750-6ED411210F63}" dt="2024-12-26T20:01:32.999" v="776" actId="47"/>
        <pc:sldMkLst>
          <pc:docMk/>
          <pc:sldMk cId="3544070825" sldId="449"/>
        </pc:sldMkLst>
        <pc:spChg chg="mod">
          <ac:chgData name="Stanford Bowman" userId="6ede3e4e1afbea80" providerId="LiveId" clId="{A38AC66F-AC5D-49BF-8750-6ED411210F63}" dt="2024-12-26T17:34:16.579" v="9" actId="27636"/>
          <ac:spMkLst>
            <pc:docMk/>
            <pc:sldMk cId="3544070825" sldId="449"/>
            <ac:spMk id="15" creationId="{CFB6BB04-11BC-46EF-B400-5675755E56EA}"/>
          </ac:spMkLst>
        </pc:spChg>
      </pc:sldChg>
      <pc:sldChg chg="modSp mod modNotes modNotesTx">
        <pc:chgData name="Stanford Bowman" userId="6ede3e4e1afbea80" providerId="LiveId" clId="{A38AC66F-AC5D-49BF-8750-6ED411210F63}" dt="2024-12-26T21:39:24.104" v="1356"/>
        <pc:sldMkLst>
          <pc:docMk/>
          <pc:sldMk cId="122498065" sldId="450"/>
        </pc:sldMkLst>
        <pc:spChg chg="mod ord">
          <ac:chgData name="Stanford Bowman" userId="6ede3e4e1afbea80" providerId="LiveId" clId="{A38AC66F-AC5D-49BF-8750-6ED411210F63}" dt="2024-12-26T20:00:51.313" v="775" actId="166"/>
          <ac:spMkLst>
            <pc:docMk/>
            <pc:sldMk cId="122498065" sldId="450"/>
            <ac:spMk id="2" creationId="{9175F4F2-A36B-6D92-3110-4FE3D7B52C9C}"/>
          </ac:spMkLst>
        </pc:spChg>
        <pc:spChg chg="mod">
          <ac:chgData name="Stanford Bowman" userId="6ede3e4e1afbea80" providerId="LiveId" clId="{A38AC66F-AC5D-49BF-8750-6ED411210F63}" dt="2024-12-26T19:59:46.730" v="768" actId="553"/>
          <ac:spMkLst>
            <pc:docMk/>
            <pc:sldMk cId="122498065" sldId="450"/>
            <ac:spMk id="3" creationId="{DC0A62BB-11C0-D060-BA11-A7F2D80D0A91}"/>
          </ac:spMkLst>
        </pc:spChg>
        <pc:spChg chg="mod">
          <ac:chgData name="Stanford Bowman" userId="6ede3e4e1afbea80" providerId="LiveId" clId="{A38AC66F-AC5D-49BF-8750-6ED411210F63}" dt="2024-12-26T19:59:46.730" v="768" actId="553"/>
          <ac:spMkLst>
            <pc:docMk/>
            <pc:sldMk cId="122498065" sldId="450"/>
            <ac:spMk id="4" creationId="{992E020E-ADA9-4D4A-E8CB-03F15A98E11A}"/>
          </ac:spMkLst>
        </pc:spChg>
        <pc:spChg chg="mod">
          <ac:chgData name="Stanford Bowman" userId="6ede3e4e1afbea80" providerId="LiveId" clId="{A38AC66F-AC5D-49BF-8750-6ED411210F63}" dt="2024-12-26T19:54:17.326" v="731" actId="14100"/>
          <ac:spMkLst>
            <pc:docMk/>
            <pc:sldMk cId="122498065" sldId="450"/>
            <ac:spMk id="12" creationId="{CBEAE4E6-CD19-4092-9C7E-2C12B39CCE7B}"/>
          </ac:spMkLst>
        </pc:spChg>
        <pc:spChg chg="mod">
          <ac:chgData name="Stanford Bowman" userId="6ede3e4e1afbea80" providerId="LiveId" clId="{A38AC66F-AC5D-49BF-8750-6ED411210F63}" dt="2024-12-26T17:34:16.579" v="8" actId="27636"/>
          <ac:spMkLst>
            <pc:docMk/>
            <pc:sldMk cId="122498065" sldId="450"/>
            <ac:spMk id="15" creationId="{CFB6BB04-11BC-46EF-B400-5675755E56EA}"/>
          </ac:spMkLst>
        </pc:spChg>
        <pc:picChg chg="mod">
          <ac:chgData name="Stanford Bowman" userId="6ede3e4e1afbea80" providerId="LiveId" clId="{A38AC66F-AC5D-49BF-8750-6ED411210F63}" dt="2024-12-26T20:00:33.162" v="774" actId="688"/>
          <ac:picMkLst>
            <pc:docMk/>
            <pc:sldMk cId="122498065" sldId="450"/>
            <ac:picMk id="6" creationId="{1BCE7FF4-2B9A-F3BD-8BEA-9363221BBF6D}"/>
          </ac:picMkLst>
        </pc:picChg>
      </pc:sldChg>
      <pc:sldChg chg="addSp delSp modSp mod modNotes modNotesTx">
        <pc:chgData name="Stanford Bowman" userId="6ede3e4e1afbea80" providerId="LiveId" clId="{A38AC66F-AC5D-49BF-8750-6ED411210F63}" dt="2024-12-26T20:09:09.153" v="894" actId="1036"/>
        <pc:sldMkLst>
          <pc:docMk/>
          <pc:sldMk cId="742872280" sldId="451"/>
        </pc:sldMkLst>
        <pc:spChg chg="add del mod">
          <ac:chgData name="Stanford Bowman" userId="6ede3e4e1afbea80" providerId="LiveId" clId="{A38AC66F-AC5D-49BF-8750-6ED411210F63}" dt="2024-12-26T20:09:09.153" v="894" actId="1036"/>
          <ac:spMkLst>
            <pc:docMk/>
            <pc:sldMk cId="742872280" sldId="451"/>
            <ac:spMk id="2" creationId="{D053161D-B0E6-A59B-383C-302C6870D88D}"/>
          </ac:spMkLst>
        </pc:spChg>
        <pc:spChg chg="mod">
          <ac:chgData name="Stanford Bowman" userId="6ede3e4e1afbea80" providerId="LiveId" clId="{A38AC66F-AC5D-49BF-8750-6ED411210F63}" dt="2024-12-26T20:03:30.808" v="783"/>
          <ac:spMkLst>
            <pc:docMk/>
            <pc:sldMk cId="742872280" sldId="451"/>
            <ac:spMk id="4" creationId="{8BB074F4-E9CD-1FB6-695B-AB6587E189E6}"/>
          </ac:spMkLst>
        </pc:spChg>
        <pc:spChg chg="mod">
          <ac:chgData name="Stanford Bowman" userId="6ede3e4e1afbea80" providerId="LiveId" clId="{A38AC66F-AC5D-49BF-8750-6ED411210F63}" dt="2024-12-26T20:06:03.639" v="822" actId="14100"/>
          <ac:spMkLst>
            <pc:docMk/>
            <pc:sldMk cId="742872280" sldId="451"/>
            <ac:spMk id="6" creationId="{652C35E3-4027-130A-C21D-DC7A8B416C8A}"/>
          </ac:spMkLst>
        </pc:spChg>
        <pc:spChg chg="mod">
          <ac:chgData name="Stanford Bowman" userId="6ede3e4e1afbea80" providerId="LiveId" clId="{A38AC66F-AC5D-49BF-8750-6ED411210F63}" dt="2024-12-26T20:06:10.222" v="823" actId="14100"/>
          <ac:spMkLst>
            <pc:docMk/>
            <pc:sldMk cId="742872280" sldId="451"/>
            <ac:spMk id="8" creationId="{0DA257EC-5616-6DD1-734D-5E59BC0C0A06}"/>
          </ac:spMkLst>
        </pc:spChg>
        <pc:spChg chg="add mod">
          <ac:chgData name="Stanford Bowman" userId="6ede3e4e1afbea80" providerId="LiveId" clId="{A38AC66F-AC5D-49BF-8750-6ED411210F63}" dt="2024-12-26T20:02:25.557" v="778"/>
          <ac:spMkLst>
            <pc:docMk/>
            <pc:sldMk cId="742872280" sldId="451"/>
            <ac:spMk id="11" creationId="{D89F4D97-334B-4BF9-49FD-8C972D2A0D4C}"/>
          </ac:spMkLst>
        </pc:spChg>
        <pc:spChg chg="add del">
          <ac:chgData name="Stanford Bowman" userId="6ede3e4e1afbea80" providerId="LiveId" clId="{A38AC66F-AC5D-49BF-8750-6ED411210F63}" dt="2024-12-26T20:08:39.954" v="829" actId="22"/>
          <ac:spMkLst>
            <pc:docMk/>
            <pc:sldMk cId="742872280" sldId="451"/>
            <ac:spMk id="13" creationId="{320D583E-442C-BD57-C94C-079C560C3E99}"/>
          </ac:spMkLst>
        </pc:spChg>
        <pc:spChg chg="mod">
          <ac:chgData name="Stanford Bowman" userId="6ede3e4e1afbea80" providerId="LiveId" clId="{A38AC66F-AC5D-49BF-8750-6ED411210F63}" dt="2024-12-26T17:34:16.579" v="10" actId="27636"/>
          <ac:spMkLst>
            <pc:docMk/>
            <pc:sldMk cId="742872280" sldId="451"/>
            <ac:spMk id="15" creationId="{CFB6BB04-11BC-46EF-B400-5675755E56EA}"/>
          </ac:spMkLst>
        </pc:spChg>
        <pc:spChg chg="mod">
          <ac:chgData name="Stanford Bowman" userId="6ede3e4e1afbea80" providerId="LiveId" clId="{A38AC66F-AC5D-49BF-8750-6ED411210F63}" dt="2024-12-26T20:09:01.266" v="882" actId="1036"/>
          <ac:spMkLst>
            <pc:docMk/>
            <pc:sldMk cId="742872280" sldId="451"/>
            <ac:spMk id="16" creationId="{291BD761-4788-473E-B4D5-337F7713CAC6}"/>
          </ac:spMkLst>
        </pc:spChg>
        <pc:graphicFrameChg chg="add mod">
          <ac:chgData name="Stanford Bowman" userId="6ede3e4e1afbea80" providerId="LiveId" clId="{A38AC66F-AC5D-49BF-8750-6ED411210F63}" dt="2024-12-26T20:02:22.799" v="777"/>
          <ac:graphicFrameMkLst>
            <pc:docMk/>
            <pc:sldMk cId="742872280" sldId="451"/>
            <ac:graphicFrameMk id="3" creationId="{2D778C35-9EAD-85FA-9BBF-CA4AA3EFE836}"/>
          </ac:graphicFrameMkLst>
        </pc:graphicFrameChg>
        <pc:picChg chg="mod modCrop">
          <ac:chgData name="Stanford Bowman" userId="6ede3e4e1afbea80" providerId="LiveId" clId="{A38AC66F-AC5D-49BF-8750-6ED411210F63}" dt="2024-12-26T20:06:57.161" v="826" actId="18131"/>
          <ac:picMkLst>
            <pc:docMk/>
            <pc:sldMk cId="742872280" sldId="451"/>
            <ac:picMk id="5" creationId="{DF7C8A46-E3ED-3BE6-DC3D-CB1A21B1930F}"/>
          </ac:picMkLst>
        </pc:picChg>
      </pc:sldChg>
      <pc:sldChg chg="modSp del mod">
        <pc:chgData name="Stanford Bowman" userId="6ede3e4e1afbea80" providerId="LiveId" clId="{A38AC66F-AC5D-49BF-8750-6ED411210F63}" dt="2024-12-26T20:11:05.340" v="896" actId="47"/>
        <pc:sldMkLst>
          <pc:docMk/>
          <pc:sldMk cId="3972232540" sldId="461"/>
        </pc:sldMkLst>
        <pc:spChg chg="mod">
          <ac:chgData name="Stanford Bowman" userId="6ede3e4e1afbea80" providerId="LiveId" clId="{A38AC66F-AC5D-49BF-8750-6ED411210F63}" dt="2024-12-26T17:34:16.579" v="11" actId="27636"/>
          <ac:spMkLst>
            <pc:docMk/>
            <pc:sldMk cId="3972232540" sldId="461"/>
            <ac:spMk id="15" creationId="{CFB6BB04-11BC-46EF-B400-5675755E56EA}"/>
          </ac:spMkLst>
        </pc:spChg>
      </pc:sldChg>
      <pc:sldChg chg="addSp delSp modSp mod">
        <pc:chgData name="Stanford Bowman" userId="6ede3e4e1afbea80" providerId="LiveId" clId="{A38AC66F-AC5D-49BF-8750-6ED411210F63}" dt="2024-12-26T20:50:55.454" v="1330" actId="207"/>
        <pc:sldMkLst>
          <pc:docMk/>
          <pc:sldMk cId="3229884560" sldId="462"/>
        </pc:sldMkLst>
        <pc:spChg chg="mod">
          <ac:chgData name="Stanford Bowman" userId="6ede3e4e1afbea80" providerId="LiveId" clId="{A38AC66F-AC5D-49BF-8750-6ED411210F63}" dt="2024-12-26T20:50:55.454" v="1330" actId="207"/>
          <ac:spMkLst>
            <pc:docMk/>
            <pc:sldMk cId="3229884560" sldId="462"/>
            <ac:spMk id="12" creationId="{23F08298-F5E3-4123-BDAC-1FA06E9A9854}"/>
          </ac:spMkLst>
        </pc:spChg>
        <pc:spChg chg="mod">
          <ac:chgData name="Stanford Bowman" userId="6ede3e4e1afbea80" providerId="LiveId" clId="{A38AC66F-AC5D-49BF-8750-6ED411210F63}" dt="2024-12-26T20:50:36.778" v="1328" actId="1076"/>
          <ac:spMkLst>
            <pc:docMk/>
            <pc:sldMk cId="3229884560" sldId="462"/>
            <ac:spMk id="17" creationId="{6C4A0132-C4FF-4147-B145-A9671B7EB120}"/>
          </ac:spMkLst>
        </pc:spChg>
        <pc:grpChg chg="mod">
          <ac:chgData name="Stanford Bowman" userId="6ede3e4e1afbea80" providerId="LiveId" clId="{A38AC66F-AC5D-49BF-8750-6ED411210F63}" dt="2024-12-26T20:50:32.862" v="1327" actId="1076"/>
          <ac:grpSpMkLst>
            <pc:docMk/>
            <pc:sldMk cId="3229884560" sldId="462"/>
            <ac:grpSpMk id="15" creationId="{646F9C33-39F9-4540-9D57-0F2370573649}"/>
          </ac:grpSpMkLst>
        </pc:grpChg>
        <pc:picChg chg="add mod ord">
          <ac:chgData name="Stanford Bowman" userId="6ede3e4e1afbea80" providerId="LiveId" clId="{A38AC66F-AC5D-49BF-8750-6ED411210F63}" dt="2024-12-26T20:49:18.276" v="1322" actId="167"/>
          <ac:picMkLst>
            <pc:docMk/>
            <pc:sldMk cId="3229884560" sldId="462"/>
            <ac:picMk id="2" creationId="{8BC967CE-0F39-CABA-CCD2-0FAEE181AB0A}"/>
          </ac:picMkLst>
        </pc:picChg>
        <pc:picChg chg="del mod">
          <ac:chgData name="Stanford Bowman" userId="6ede3e4e1afbea80" providerId="LiveId" clId="{A38AC66F-AC5D-49BF-8750-6ED411210F63}" dt="2024-12-26T20:24:41.496" v="967" actId="478"/>
          <ac:picMkLst>
            <pc:docMk/>
            <pc:sldMk cId="3229884560" sldId="462"/>
            <ac:picMk id="5" creationId="{1BCE7FF4-2B9A-F3BD-8BEA-9363221BBF6D}"/>
          </ac:picMkLst>
        </pc:picChg>
      </pc:sldChg>
      <pc:sldChg chg="addSp modSp mod modNotesTx">
        <pc:chgData name="Stanford Bowman" userId="6ede3e4e1afbea80" providerId="LiveId" clId="{A38AC66F-AC5D-49BF-8750-6ED411210F63}" dt="2024-12-26T18:01:58.023" v="191" actId="113"/>
        <pc:sldMkLst>
          <pc:docMk/>
          <pc:sldMk cId="3716791541" sldId="465"/>
        </pc:sldMkLst>
        <pc:spChg chg="mod">
          <ac:chgData name="Stanford Bowman" userId="6ede3e4e1afbea80" providerId="LiveId" clId="{A38AC66F-AC5D-49BF-8750-6ED411210F63}" dt="2024-12-26T18:01:18.615" v="189" actId="14100"/>
          <ac:spMkLst>
            <pc:docMk/>
            <pc:sldMk cId="3716791541" sldId="465"/>
            <ac:spMk id="3" creationId="{34102AE7-9CFC-FB6C-EACE-075A66A78CFB}"/>
          </ac:spMkLst>
        </pc:spChg>
        <pc:spChg chg="mod">
          <ac:chgData name="Stanford Bowman" userId="6ede3e4e1afbea80" providerId="LiveId" clId="{A38AC66F-AC5D-49BF-8750-6ED411210F63}" dt="2024-12-26T17:55:47.801" v="103" actId="207"/>
          <ac:spMkLst>
            <pc:docMk/>
            <pc:sldMk cId="3716791541" sldId="465"/>
            <ac:spMk id="4" creationId="{0287E993-9926-5CA2-BB45-17B294B6112F}"/>
          </ac:spMkLst>
        </pc:spChg>
        <pc:spChg chg="add mod">
          <ac:chgData name="Stanford Bowman" userId="6ede3e4e1afbea80" providerId="LiveId" clId="{A38AC66F-AC5D-49BF-8750-6ED411210F63}" dt="2024-12-26T18:00:00.598" v="185" actId="207"/>
          <ac:spMkLst>
            <pc:docMk/>
            <pc:sldMk cId="3716791541" sldId="465"/>
            <ac:spMk id="5" creationId="{F1D134A7-835A-9C14-B34C-0CDFB2C181D8}"/>
          </ac:spMkLst>
        </pc:spChg>
        <pc:spChg chg="mod">
          <ac:chgData name="Stanford Bowman" userId="6ede3e4e1afbea80" providerId="LiveId" clId="{A38AC66F-AC5D-49BF-8750-6ED411210F63}" dt="2024-12-26T18:01:11.281" v="188"/>
          <ac:spMkLst>
            <pc:docMk/>
            <pc:sldMk cId="3716791541" sldId="465"/>
            <ac:spMk id="11" creationId="{0F861137-455F-4156-A89B-7B5E22E8E984}"/>
          </ac:spMkLst>
        </pc:spChg>
        <pc:spChg chg="mod">
          <ac:chgData name="Stanford Bowman" userId="6ede3e4e1afbea80" providerId="LiveId" clId="{A38AC66F-AC5D-49BF-8750-6ED411210F63}" dt="2024-12-26T18:00:42.720" v="187" actId="404"/>
          <ac:spMkLst>
            <pc:docMk/>
            <pc:sldMk cId="3716791541" sldId="465"/>
            <ac:spMk id="16" creationId="{42D81312-EC24-4AE0-B13D-2FAB2FD9637B}"/>
          </ac:spMkLst>
        </pc:spChg>
      </pc:sldChg>
      <pc:sldChg chg="addSp delSp modSp mod modNotes modNotesTx">
        <pc:chgData name="Stanford Bowman" userId="6ede3e4e1afbea80" providerId="LiveId" clId="{A38AC66F-AC5D-49BF-8750-6ED411210F63}" dt="2024-12-26T18:53:05.043" v="323" actId="14100"/>
        <pc:sldMkLst>
          <pc:docMk/>
          <pc:sldMk cId="3295816466" sldId="474"/>
        </pc:sldMkLst>
        <pc:spChg chg="del">
          <ac:chgData name="Stanford Bowman" userId="6ede3e4e1afbea80" providerId="LiveId" clId="{A38AC66F-AC5D-49BF-8750-6ED411210F63}" dt="2024-12-26T17:46:23.332" v="75" actId="478"/>
          <ac:spMkLst>
            <pc:docMk/>
            <pc:sldMk cId="3295816466" sldId="474"/>
            <ac:spMk id="3" creationId="{5E1AFFF8-566E-294D-D078-27C2BD89624B}"/>
          </ac:spMkLst>
        </pc:spChg>
        <pc:spChg chg="mod">
          <ac:chgData name="Stanford Bowman" userId="6ede3e4e1afbea80" providerId="LiveId" clId="{A38AC66F-AC5D-49BF-8750-6ED411210F63}" dt="2024-12-26T17:34:16.415" v="0"/>
          <ac:spMkLst>
            <pc:docMk/>
            <pc:sldMk cId="3295816466" sldId="474"/>
            <ac:spMk id="4" creationId="{A3EDCA11-7D46-4DEB-B86A-158E6EABD961}"/>
          </ac:spMkLst>
        </pc:spChg>
        <pc:graphicFrameChg chg="del mod">
          <ac:chgData name="Stanford Bowman" userId="6ede3e4e1afbea80" providerId="LiveId" clId="{A38AC66F-AC5D-49BF-8750-6ED411210F63}" dt="2024-12-26T18:46:54.977" v="294" actId="478"/>
          <ac:graphicFrameMkLst>
            <pc:docMk/>
            <pc:sldMk cId="3295816466" sldId="474"/>
            <ac:graphicFrameMk id="2" creationId="{DD9C9C10-D69E-1A2B-6125-7401A8CCB68A}"/>
          </ac:graphicFrameMkLst>
        </pc:graphicFrameChg>
        <pc:graphicFrameChg chg="mod modGraphic">
          <ac:chgData name="Stanford Bowman" userId="6ede3e4e1afbea80" providerId="LiveId" clId="{A38AC66F-AC5D-49BF-8750-6ED411210F63}" dt="2024-12-26T18:52:20.626" v="319" actId="1076"/>
          <ac:graphicFrameMkLst>
            <pc:docMk/>
            <pc:sldMk cId="3295816466" sldId="474"/>
            <ac:graphicFrameMk id="12" creationId="{95518BAA-62C1-0315-8892-BDF52A6B4927}"/>
          </ac:graphicFrameMkLst>
        </pc:graphicFrameChg>
        <pc:picChg chg="add mod">
          <ac:chgData name="Stanford Bowman" userId="6ede3e4e1afbea80" providerId="LiveId" clId="{A38AC66F-AC5D-49BF-8750-6ED411210F63}" dt="2024-12-26T18:53:05.043" v="323" actId="14100"/>
          <ac:picMkLst>
            <pc:docMk/>
            <pc:sldMk cId="3295816466" sldId="474"/>
            <ac:picMk id="8" creationId="{B1ADF09A-72E1-320A-9FF5-33CDAC0CB36A}"/>
          </ac:picMkLst>
        </pc:picChg>
      </pc:sldChg>
      <pc:sldChg chg="addSp modSp del mod">
        <pc:chgData name="Stanford Bowman" userId="6ede3e4e1afbea80" providerId="LiveId" clId="{A38AC66F-AC5D-49BF-8750-6ED411210F63}" dt="2024-12-26T18:53:42.035" v="324" actId="47"/>
        <pc:sldMkLst>
          <pc:docMk/>
          <pc:sldMk cId="1240712888" sldId="475"/>
        </pc:sldMkLst>
        <pc:spChg chg="mod modCrop">
          <ac:chgData name="Stanford Bowman" userId="6ede3e4e1afbea80" providerId="LiveId" clId="{A38AC66F-AC5D-49BF-8750-6ED411210F63}" dt="2024-12-26T17:49:16.571" v="85" actId="1076"/>
          <ac:spMkLst>
            <pc:docMk/>
            <pc:sldMk cId="1240712888" sldId="475"/>
            <ac:spMk id="3" creationId="{03641521-4305-0802-F5CD-7D4B3E85CF24}"/>
          </ac:spMkLst>
        </pc:spChg>
        <pc:spChg chg="mod">
          <ac:chgData name="Stanford Bowman" userId="6ede3e4e1afbea80" providerId="LiveId" clId="{A38AC66F-AC5D-49BF-8750-6ED411210F63}" dt="2024-12-26T17:34:16.415" v="0"/>
          <ac:spMkLst>
            <pc:docMk/>
            <pc:sldMk cId="1240712888" sldId="475"/>
            <ac:spMk id="4" creationId="{A3EDCA11-7D46-4DEB-B86A-158E6EABD961}"/>
          </ac:spMkLst>
        </pc:spChg>
        <pc:picChg chg="add">
          <ac:chgData name="Stanford Bowman" userId="6ede3e4e1afbea80" providerId="LiveId" clId="{A38AC66F-AC5D-49BF-8750-6ED411210F63}" dt="2024-12-26T17:48:41.564" v="81"/>
          <ac:picMkLst>
            <pc:docMk/>
            <pc:sldMk cId="1240712888" sldId="475"/>
            <ac:picMk id="2" creationId="{A9B50414-DF8F-40AD-7929-266945959885}"/>
          </ac:picMkLst>
        </pc:picChg>
      </pc:sldChg>
      <pc:sldChg chg="modSp mod modNotes modNotesTx">
        <pc:chgData name="Stanford Bowman" userId="6ede3e4e1afbea80" providerId="LiveId" clId="{A38AC66F-AC5D-49BF-8750-6ED411210F63}" dt="2024-12-26T18:58:00.442" v="361" actId="255"/>
        <pc:sldMkLst>
          <pc:docMk/>
          <pc:sldMk cId="4044863295" sldId="476"/>
        </pc:sldMkLst>
        <pc:spChg chg="mod">
          <ac:chgData name="Stanford Bowman" userId="6ede3e4e1afbea80" providerId="LiveId" clId="{A38AC66F-AC5D-49BF-8750-6ED411210F63}" dt="2024-12-26T17:34:16.415" v="0"/>
          <ac:spMkLst>
            <pc:docMk/>
            <pc:sldMk cId="4044863295" sldId="476"/>
            <ac:spMk id="4" creationId="{F705BBBE-FD42-0A01-C61E-0FD8602C6DDC}"/>
          </ac:spMkLst>
        </pc:spChg>
        <pc:spChg chg="mod">
          <ac:chgData name="Stanford Bowman" userId="6ede3e4e1afbea80" providerId="LiveId" clId="{A38AC66F-AC5D-49BF-8750-6ED411210F63}" dt="2024-12-26T18:57:23.646" v="359" actId="14100"/>
          <ac:spMkLst>
            <pc:docMk/>
            <pc:sldMk cId="4044863295" sldId="476"/>
            <ac:spMk id="5" creationId="{DD3544D4-6398-7B15-D152-491861D8A64E}"/>
          </ac:spMkLst>
        </pc:spChg>
        <pc:spChg chg="mod">
          <ac:chgData name="Stanford Bowman" userId="6ede3e4e1afbea80" providerId="LiveId" clId="{A38AC66F-AC5D-49BF-8750-6ED411210F63}" dt="2024-12-26T18:58:00.442" v="361" actId="255"/>
          <ac:spMkLst>
            <pc:docMk/>
            <pc:sldMk cId="4044863295" sldId="476"/>
            <ac:spMk id="27" creationId="{5D12579F-ED0B-4F28-9022-D18F2789D03C}"/>
          </ac:spMkLst>
        </pc:spChg>
        <pc:picChg chg="mod">
          <ac:chgData name="Stanford Bowman" userId="6ede3e4e1afbea80" providerId="LiveId" clId="{A38AC66F-AC5D-49BF-8750-6ED411210F63}" dt="2024-12-26T17:51:09.365" v="90" actId="14100"/>
          <ac:picMkLst>
            <pc:docMk/>
            <pc:sldMk cId="4044863295" sldId="476"/>
            <ac:picMk id="3" creationId="{40359545-EC31-BD71-EAFB-A20A18CB6E57}"/>
          </ac:picMkLst>
        </pc:picChg>
      </pc:sldChg>
      <pc:sldChg chg="addSp modSp mod modNotes modNotesTx">
        <pc:chgData name="Stanford Bowman" userId="6ede3e4e1afbea80" providerId="LiveId" clId="{A38AC66F-AC5D-49BF-8750-6ED411210F63}" dt="2024-12-26T19:08:38.186" v="505" actId="1038"/>
        <pc:sldMkLst>
          <pc:docMk/>
          <pc:sldMk cId="968625246" sldId="477"/>
        </pc:sldMkLst>
        <pc:spChg chg="mod modCrop">
          <ac:chgData name="Stanford Bowman" userId="6ede3e4e1afbea80" providerId="LiveId" clId="{A38AC66F-AC5D-49BF-8750-6ED411210F63}" dt="2024-12-26T19:03:53.351" v="416" actId="1076"/>
          <ac:spMkLst>
            <pc:docMk/>
            <pc:sldMk cId="968625246" sldId="477"/>
            <ac:spMk id="3" creationId="{5E1AFFF8-566E-294D-D078-27C2BD89624B}"/>
          </ac:spMkLst>
        </pc:spChg>
        <pc:spChg chg="mod">
          <ac:chgData name="Stanford Bowman" userId="6ede3e4e1afbea80" providerId="LiveId" clId="{A38AC66F-AC5D-49BF-8750-6ED411210F63}" dt="2024-12-26T17:34:16.415" v="0"/>
          <ac:spMkLst>
            <pc:docMk/>
            <pc:sldMk cId="968625246" sldId="477"/>
            <ac:spMk id="4" creationId="{A3EDCA11-7D46-4DEB-B86A-158E6EABD961}"/>
          </ac:spMkLst>
        </pc:spChg>
        <pc:graphicFrameChg chg="mod modGraphic">
          <ac:chgData name="Stanford Bowman" userId="6ede3e4e1afbea80" providerId="LiveId" clId="{A38AC66F-AC5D-49BF-8750-6ED411210F63}" dt="2024-12-26T19:08:38.186" v="505" actId="1038"/>
          <ac:graphicFrameMkLst>
            <pc:docMk/>
            <pc:sldMk cId="968625246" sldId="477"/>
            <ac:graphicFrameMk id="2" creationId="{DD9C9C10-D69E-1A2B-6125-7401A8CCB68A}"/>
          </ac:graphicFrameMkLst>
        </pc:graphicFrameChg>
        <pc:graphicFrameChg chg="mod modGraphic">
          <ac:chgData name="Stanford Bowman" userId="6ede3e4e1afbea80" providerId="LiveId" clId="{A38AC66F-AC5D-49BF-8750-6ED411210F63}" dt="2024-12-26T19:08:38.186" v="505" actId="1038"/>
          <ac:graphicFrameMkLst>
            <pc:docMk/>
            <pc:sldMk cId="968625246" sldId="477"/>
            <ac:graphicFrameMk id="12" creationId="{95518BAA-62C1-0315-8892-BDF52A6B4927}"/>
          </ac:graphicFrameMkLst>
        </pc:graphicFrameChg>
        <pc:picChg chg="add">
          <ac:chgData name="Stanford Bowman" userId="6ede3e4e1afbea80" providerId="LiveId" clId="{A38AC66F-AC5D-49BF-8750-6ED411210F63}" dt="2024-12-26T17:52:06.069" v="91"/>
          <ac:picMkLst>
            <pc:docMk/>
            <pc:sldMk cId="968625246" sldId="477"/>
            <ac:picMk id="8" creationId="{9D255A2E-0AF8-A188-6AC9-C47A0B49F5AB}"/>
          </ac:picMkLst>
        </pc:picChg>
      </pc:sldChg>
      <pc:sldChg chg="addSp modSp mod modNotes modNotesTx">
        <pc:chgData name="Stanford Bowman" userId="6ede3e4e1afbea80" providerId="LiveId" clId="{A38AC66F-AC5D-49BF-8750-6ED411210F63}" dt="2024-12-26T20:14:10.460" v="899" actId="27636"/>
        <pc:sldMkLst>
          <pc:docMk/>
          <pc:sldMk cId="3903809438" sldId="478"/>
        </pc:sldMkLst>
        <pc:spChg chg="mod">
          <ac:chgData name="Stanford Bowman" userId="6ede3e4e1afbea80" providerId="LiveId" clId="{A38AC66F-AC5D-49BF-8750-6ED411210F63}" dt="2024-12-26T17:52:54" v="96" actId="207"/>
          <ac:spMkLst>
            <pc:docMk/>
            <pc:sldMk cId="3903809438" sldId="478"/>
            <ac:spMk id="2" creationId="{DAECDB5B-CAFA-6598-DCC3-012A90E99D2F}"/>
          </ac:spMkLst>
        </pc:spChg>
        <pc:spChg chg="add mod">
          <ac:chgData name="Stanford Bowman" userId="6ede3e4e1afbea80" providerId="LiveId" clId="{A38AC66F-AC5D-49BF-8750-6ED411210F63}" dt="2024-12-26T19:09:13.989" v="507"/>
          <ac:spMkLst>
            <pc:docMk/>
            <pc:sldMk cId="3903809438" sldId="478"/>
            <ac:spMk id="5" creationId="{BC07B666-8134-523D-4A30-EADE02274308}"/>
          </ac:spMkLst>
        </pc:spChg>
        <pc:spChg chg="mod">
          <ac:chgData name="Stanford Bowman" userId="6ede3e4e1afbea80" providerId="LiveId" clId="{A38AC66F-AC5D-49BF-8750-6ED411210F63}" dt="2024-12-26T19:11:33.241" v="517"/>
          <ac:spMkLst>
            <pc:docMk/>
            <pc:sldMk cId="3903809438" sldId="478"/>
            <ac:spMk id="27" creationId="{5D12579F-ED0B-4F28-9022-D18F2789D03C}"/>
          </ac:spMkLst>
        </pc:spChg>
        <pc:spChg chg="mod">
          <ac:chgData name="Stanford Bowman" userId="6ede3e4e1afbea80" providerId="LiveId" clId="{A38AC66F-AC5D-49BF-8750-6ED411210F63}" dt="2024-12-26T17:34:16.564" v="4" actId="27636"/>
          <ac:spMkLst>
            <pc:docMk/>
            <pc:sldMk cId="3903809438" sldId="478"/>
            <ac:spMk id="28" creationId="{9E823B42-FD48-4E90-B684-16A5988304F2}"/>
          </ac:spMkLst>
        </pc:spChg>
        <pc:graphicFrameChg chg="add mod">
          <ac:chgData name="Stanford Bowman" userId="6ede3e4e1afbea80" providerId="LiveId" clId="{A38AC66F-AC5D-49BF-8750-6ED411210F63}" dt="2024-12-26T19:09:11.021" v="506"/>
          <ac:graphicFrameMkLst>
            <pc:docMk/>
            <pc:sldMk cId="3903809438" sldId="478"/>
            <ac:graphicFrameMk id="4" creationId="{4C6E4509-94CB-9CCE-A467-5EE3516D7A12}"/>
          </ac:graphicFrameMkLst>
        </pc:graphicFrameChg>
      </pc:sldChg>
      <pc:sldChg chg="addSp delSp modSp mod modNotes modNotesTx">
        <pc:chgData name="Stanford Bowman" userId="6ede3e4e1afbea80" providerId="LiveId" clId="{A38AC66F-AC5D-49BF-8750-6ED411210F63}" dt="2024-12-26T19:33:40.665" v="562" actId="478"/>
        <pc:sldMkLst>
          <pc:docMk/>
          <pc:sldMk cId="3868114378" sldId="479"/>
        </pc:sldMkLst>
        <pc:spChg chg="mod">
          <ac:chgData name="Stanford Bowman" userId="6ede3e4e1afbea80" providerId="LiveId" clId="{A38AC66F-AC5D-49BF-8750-6ED411210F63}" dt="2024-12-26T19:29:54.669" v="555" actId="14100"/>
          <ac:spMkLst>
            <pc:docMk/>
            <pc:sldMk cId="3868114378" sldId="479"/>
            <ac:spMk id="3" creationId="{967EF3DD-B04B-A289-2FFE-05DF70E5944C}"/>
          </ac:spMkLst>
        </pc:spChg>
        <pc:spChg chg="mod">
          <ac:chgData name="Stanford Bowman" userId="6ede3e4e1afbea80" providerId="LiveId" clId="{A38AC66F-AC5D-49BF-8750-6ED411210F63}" dt="2024-12-26T19:29:23.318" v="548" actId="14100"/>
          <ac:spMkLst>
            <pc:docMk/>
            <pc:sldMk cId="3868114378" sldId="479"/>
            <ac:spMk id="27" creationId="{5D12579F-ED0B-4F28-9022-D18F2789D03C}"/>
          </ac:spMkLst>
        </pc:spChg>
        <pc:spChg chg="mod">
          <ac:chgData name="Stanford Bowman" userId="6ede3e4e1afbea80" providerId="LiveId" clId="{A38AC66F-AC5D-49BF-8750-6ED411210F63}" dt="2024-12-26T17:34:16.564" v="5" actId="27636"/>
          <ac:spMkLst>
            <pc:docMk/>
            <pc:sldMk cId="3868114378" sldId="479"/>
            <ac:spMk id="28" creationId="{9E823B42-FD48-4E90-B684-16A5988304F2}"/>
          </ac:spMkLst>
        </pc:spChg>
        <pc:picChg chg="mod">
          <ac:chgData name="Stanford Bowman" userId="6ede3e4e1afbea80" providerId="LiveId" clId="{A38AC66F-AC5D-49BF-8750-6ED411210F63}" dt="2024-12-26T19:33:37.723" v="561" actId="14826"/>
          <ac:picMkLst>
            <pc:docMk/>
            <pc:sldMk cId="3868114378" sldId="479"/>
            <ac:picMk id="2" creationId="{19CB14C9-10EE-3520-9FFC-36D584E2D440}"/>
          </ac:picMkLst>
        </pc:picChg>
        <pc:picChg chg="add del mod">
          <ac:chgData name="Stanford Bowman" userId="6ede3e4e1afbea80" providerId="LiveId" clId="{A38AC66F-AC5D-49BF-8750-6ED411210F63}" dt="2024-12-26T19:33:40.665" v="562" actId="478"/>
          <ac:picMkLst>
            <pc:docMk/>
            <pc:sldMk cId="3868114378" sldId="479"/>
            <ac:picMk id="6" creationId="{CF282E4B-E5E6-AABF-679F-C8BE184562BA}"/>
          </ac:picMkLst>
        </pc:picChg>
      </pc:sldChg>
      <pc:sldChg chg="modSp del mod">
        <pc:chgData name="Stanford Bowman" userId="6ede3e4e1afbea80" providerId="LiveId" clId="{A38AC66F-AC5D-49BF-8750-6ED411210F63}" dt="2024-12-26T19:34:39.648" v="564" actId="47"/>
        <pc:sldMkLst>
          <pc:docMk/>
          <pc:sldMk cId="1272137238" sldId="480"/>
        </pc:sldMkLst>
        <pc:spChg chg="mod">
          <ac:chgData name="Stanford Bowman" userId="6ede3e4e1afbea80" providerId="LiveId" clId="{A38AC66F-AC5D-49BF-8750-6ED411210F63}" dt="2024-12-26T19:34:19.056" v="563" actId="1076"/>
          <ac:spMkLst>
            <pc:docMk/>
            <pc:sldMk cId="1272137238" sldId="480"/>
            <ac:spMk id="27" creationId="{5D12579F-ED0B-4F28-9022-D18F2789D03C}"/>
          </ac:spMkLst>
        </pc:spChg>
        <pc:spChg chg="mod">
          <ac:chgData name="Stanford Bowman" userId="6ede3e4e1afbea80" providerId="LiveId" clId="{A38AC66F-AC5D-49BF-8750-6ED411210F63}" dt="2024-12-26T17:34:16.579" v="6" actId="27636"/>
          <ac:spMkLst>
            <pc:docMk/>
            <pc:sldMk cId="1272137238" sldId="480"/>
            <ac:spMk id="28" creationId="{9E823B42-FD48-4E90-B684-16A5988304F2}"/>
          </ac:spMkLst>
        </pc:spChg>
      </pc:sldChg>
      <pc:sldChg chg="addSp delSp modSp mod modNotes modNotesTx">
        <pc:chgData name="Stanford Bowman" userId="6ede3e4e1afbea80" providerId="LiveId" clId="{A38AC66F-AC5D-49BF-8750-6ED411210F63}" dt="2024-12-26T21:06:08.514" v="1352" actId="207"/>
        <pc:sldMkLst>
          <pc:docMk/>
          <pc:sldMk cId="181426327" sldId="484"/>
        </pc:sldMkLst>
        <pc:spChg chg="mod">
          <ac:chgData name="Stanford Bowman" userId="6ede3e4e1afbea80" providerId="LiveId" clId="{A38AC66F-AC5D-49BF-8750-6ED411210F63}" dt="2024-12-26T21:06:08.514" v="1352" actId="207"/>
          <ac:spMkLst>
            <pc:docMk/>
            <pc:sldMk cId="181426327" sldId="484"/>
            <ac:spMk id="2" creationId="{50C7C06A-7208-A2DC-A5AB-392AC16B81FB}"/>
          </ac:spMkLst>
        </pc:spChg>
        <pc:spChg chg="mod">
          <ac:chgData name="Stanford Bowman" userId="6ede3e4e1afbea80" providerId="LiveId" clId="{A38AC66F-AC5D-49BF-8750-6ED411210F63}" dt="2024-12-26T21:05:52.235" v="1351" actId="207"/>
          <ac:spMkLst>
            <pc:docMk/>
            <pc:sldMk cId="181426327" sldId="484"/>
            <ac:spMk id="15" creationId="{6C95230E-D57E-0CC3-012E-15875E4090FD}"/>
          </ac:spMkLst>
        </pc:spChg>
        <pc:spChg chg="mod">
          <ac:chgData name="Stanford Bowman" userId="6ede3e4e1afbea80" providerId="LiveId" clId="{A38AC66F-AC5D-49BF-8750-6ED411210F63}" dt="2024-12-26T20:51:41.001" v="1335" actId="108"/>
          <ac:spMkLst>
            <pc:docMk/>
            <pc:sldMk cId="181426327" sldId="484"/>
            <ac:spMk id="16" creationId="{BC9421AE-D9B0-E482-EADC-72C24B302223}"/>
          </ac:spMkLst>
        </pc:spChg>
        <pc:spChg chg="mod">
          <ac:chgData name="Stanford Bowman" userId="6ede3e4e1afbea80" providerId="LiveId" clId="{A38AC66F-AC5D-49BF-8750-6ED411210F63}" dt="2024-12-26T20:44:01.563" v="1238" actId="14100"/>
          <ac:spMkLst>
            <pc:docMk/>
            <pc:sldMk cId="181426327" sldId="484"/>
            <ac:spMk id="17" creationId="{9660634E-37A1-BD07-737B-A7A3E4ADE41A}"/>
          </ac:spMkLst>
        </pc:spChg>
        <pc:spChg chg="mod">
          <ac:chgData name="Stanford Bowman" userId="6ede3e4e1afbea80" providerId="LiveId" clId="{A38AC66F-AC5D-49BF-8750-6ED411210F63}" dt="2024-12-26T20:51:48.928" v="1336" actId="108"/>
          <ac:spMkLst>
            <pc:docMk/>
            <pc:sldMk cId="181426327" sldId="484"/>
            <ac:spMk id="18" creationId="{0D3ACD02-B44A-AE6C-439E-3DF73F95E641}"/>
          </ac:spMkLst>
        </pc:spChg>
        <pc:spChg chg="mod">
          <ac:chgData name="Stanford Bowman" userId="6ede3e4e1afbea80" providerId="LiveId" clId="{A38AC66F-AC5D-49BF-8750-6ED411210F63}" dt="2024-12-26T17:34:16.595" v="15" actId="27636"/>
          <ac:spMkLst>
            <pc:docMk/>
            <pc:sldMk cId="181426327" sldId="484"/>
            <ac:spMk id="19" creationId="{C5E00CD5-C926-385C-0A49-7B96F7CF912A}"/>
          </ac:spMkLst>
        </pc:spChg>
        <pc:picChg chg="del">
          <ac:chgData name="Stanford Bowman" userId="6ede3e4e1afbea80" providerId="LiveId" clId="{A38AC66F-AC5D-49BF-8750-6ED411210F63}" dt="2024-12-26T20:24:55.169" v="969" actId="478"/>
          <ac:picMkLst>
            <pc:docMk/>
            <pc:sldMk cId="181426327" sldId="484"/>
            <ac:picMk id="3" creationId="{F044E491-06C7-585D-5D14-CD578148D134}"/>
          </ac:picMkLst>
        </pc:picChg>
        <pc:picChg chg="add mod ord">
          <ac:chgData name="Stanford Bowman" userId="6ede3e4e1afbea80" providerId="LiveId" clId="{A38AC66F-AC5D-49BF-8750-6ED411210F63}" dt="2024-12-26T21:05:40.222" v="1350" actId="167"/>
          <ac:picMkLst>
            <pc:docMk/>
            <pc:sldMk cId="181426327" sldId="484"/>
            <ac:picMk id="5" creationId="{BE8B91E1-5081-B5A8-DD0C-E74366F98584}"/>
          </ac:picMkLst>
        </pc:picChg>
      </pc:sldChg>
      <pc:sldChg chg="modSp del mod">
        <pc:chgData name="Stanford Bowman" userId="6ede3e4e1afbea80" providerId="LiveId" clId="{A38AC66F-AC5D-49BF-8750-6ED411210F63}" dt="2024-12-26T20:24:58.266" v="970" actId="47"/>
        <pc:sldMkLst>
          <pc:docMk/>
          <pc:sldMk cId="1474775486" sldId="485"/>
        </pc:sldMkLst>
        <pc:spChg chg="mod">
          <ac:chgData name="Stanford Bowman" userId="6ede3e4e1afbea80" providerId="LiveId" clId="{A38AC66F-AC5D-49BF-8750-6ED411210F63}" dt="2024-12-26T17:34:16.595" v="16" actId="27636"/>
          <ac:spMkLst>
            <pc:docMk/>
            <pc:sldMk cId="1474775486" sldId="485"/>
            <ac:spMk id="19" creationId="{D2612F5B-8917-E722-4F68-D59805224602}"/>
          </ac:spMkLst>
        </pc:spChg>
      </pc:sldChg>
      <pc:sldChg chg="delSp modSp del mod">
        <pc:chgData name="Stanford Bowman" userId="6ede3e4e1afbea80" providerId="LiveId" clId="{A38AC66F-AC5D-49BF-8750-6ED411210F63}" dt="2024-12-26T20:51:16.508" v="1334" actId="47"/>
        <pc:sldMkLst>
          <pc:docMk/>
          <pc:sldMk cId="520139332" sldId="486"/>
        </pc:sldMkLst>
        <pc:spChg chg="mod">
          <ac:chgData name="Stanford Bowman" userId="6ede3e4e1afbea80" providerId="LiveId" clId="{A38AC66F-AC5D-49BF-8750-6ED411210F63}" dt="2024-12-26T20:25:49.188" v="993" actId="6549"/>
          <ac:spMkLst>
            <pc:docMk/>
            <pc:sldMk cId="520139332" sldId="486"/>
            <ac:spMk id="17" creationId="{B2EE5E15-DFDE-EE25-94A0-0E2BFACDFE48}"/>
          </ac:spMkLst>
        </pc:spChg>
        <pc:picChg chg="del">
          <ac:chgData name="Stanford Bowman" userId="6ede3e4e1afbea80" providerId="LiveId" clId="{A38AC66F-AC5D-49BF-8750-6ED411210F63}" dt="2024-12-26T20:25:02.686" v="971" actId="478"/>
          <ac:picMkLst>
            <pc:docMk/>
            <pc:sldMk cId="520139332" sldId="486"/>
            <ac:picMk id="5" creationId="{9F55ACBB-DA0D-2615-E30F-24A2B5914AD8}"/>
          </ac:picMkLst>
        </pc:picChg>
      </pc:sldChg>
      <pc:sldChg chg="modSp mod modNotes modNotesTx">
        <pc:chgData name="Stanford Bowman" userId="6ede3e4e1afbea80" providerId="LiveId" clId="{A38AC66F-AC5D-49BF-8750-6ED411210F63}" dt="2024-12-26T20:14:10.412" v="898" actId="27636"/>
        <pc:sldMkLst>
          <pc:docMk/>
          <pc:sldMk cId="3326049676" sldId="487"/>
        </pc:sldMkLst>
        <pc:spChg chg="mod">
          <ac:chgData name="Stanford Bowman" userId="6ede3e4e1afbea80" providerId="LiveId" clId="{A38AC66F-AC5D-49BF-8750-6ED411210F63}" dt="2024-12-26T18:39:21.353" v="273" actId="1036"/>
          <ac:spMkLst>
            <pc:docMk/>
            <pc:sldMk cId="3326049676" sldId="487"/>
            <ac:spMk id="3" creationId="{9554B642-803F-0479-4F03-EBE4F019F9B4}"/>
          </ac:spMkLst>
        </pc:spChg>
        <pc:spChg chg="mod">
          <ac:chgData name="Stanford Bowman" userId="6ede3e4e1afbea80" providerId="LiveId" clId="{A38AC66F-AC5D-49BF-8750-6ED411210F63}" dt="2024-12-26T18:36:54.674" v="207" actId="13926"/>
          <ac:spMkLst>
            <pc:docMk/>
            <pc:sldMk cId="3326049676" sldId="487"/>
            <ac:spMk id="8" creationId="{A9FD80AF-7943-518C-2F8F-5141664A4726}"/>
          </ac:spMkLst>
        </pc:spChg>
        <pc:spChg chg="mod">
          <ac:chgData name="Stanford Bowman" userId="6ede3e4e1afbea80" providerId="LiveId" clId="{A38AC66F-AC5D-49BF-8750-6ED411210F63}" dt="2024-12-26T17:34:16.562" v="1" actId="27636"/>
          <ac:spMkLst>
            <pc:docMk/>
            <pc:sldMk cId="3326049676" sldId="487"/>
            <ac:spMk id="27" creationId="{67D6BFBF-5242-5D58-5403-5E0911CB9CCC}"/>
          </ac:spMkLst>
        </pc:spChg>
        <pc:picChg chg="mod">
          <ac:chgData name="Stanford Bowman" userId="6ede3e4e1afbea80" providerId="LiveId" clId="{A38AC66F-AC5D-49BF-8750-6ED411210F63}" dt="2024-12-26T18:39:06.876" v="254" actId="1076"/>
          <ac:picMkLst>
            <pc:docMk/>
            <pc:sldMk cId="3326049676" sldId="487"/>
            <ac:picMk id="6" creationId="{63B08169-F435-6C77-6FE1-2DA7A1B451A6}"/>
          </ac:picMkLst>
        </pc:picChg>
      </pc:sldChg>
      <pc:sldChg chg="del">
        <pc:chgData name="Stanford Bowman" userId="6ede3e4e1afbea80" providerId="LiveId" clId="{A38AC66F-AC5D-49BF-8750-6ED411210F63}" dt="2024-12-26T20:24:31.774" v="965" actId="47"/>
        <pc:sldMkLst>
          <pc:docMk/>
          <pc:sldMk cId="364517640" sldId="488"/>
        </pc:sldMkLst>
      </pc:sldChg>
      <pc:sldChg chg="modSp add mod modNotes modNotesTx">
        <pc:chgData name="Stanford Bowman" userId="6ede3e4e1afbea80" providerId="LiveId" clId="{A38AC66F-AC5D-49BF-8750-6ED411210F63}" dt="2024-12-26T20:15:05.911" v="906" actId="20577"/>
        <pc:sldMkLst>
          <pc:docMk/>
          <pc:sldMk cId="1560588804" sldId="489"/>
        </pc:sldMkLst>
        <pc:spChg chg="mod">
          <ac:chgData name="Stanford Bowman" userId="6ede3e4e1afbea80" providerId="LiveId" clId="{A38AC66F-AC5D-49BF-8750-6ED411210F63}" dt="2024-12-26T20:15:05.911" v="906" actId="20577"/>
          <ac:spMkLst>
            <pc:docMk/>
            <pc:sldMk cId="1560588804" sldId="489"/>
            <ac:spMk id="6" creationId="{0EB70C74-7F1C-CCEA-E6A0-7CCFADB1663B}"/>
          </ac:spMkLst>
        </pc:spChg>
      </pc:sldChg>
      <pc:sldChg chg="add ord">
        <pc:chgData name="Stanford Bowman" userId="6ede3e4e1afbea80" providerId="LiveId" clId="{A38AC66F-AC5D-49BF-8750-6ED411210F63}" dt="2024-12-26T20:51:13.106" v="1333"/>
        <pc:sldMkLst>
          <pc:docMk/>
          <pc:sldMk cId="762519987" sldId="49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wrote Psalm 10, perhaps while escaping King Saul.  David, a mighty warrior, refrained from killing Saul, even though he had several opportunities. He faithfully followed God’s Law and refused to lift his hand against Saul, whom he considered God’s anointed (1 Sam. 24:6). David cried out to the Father. He prayed the Lord would be aware of his wicked enemies and deliver him. </a:t>
          </a:r>
          <a:endParaRPr lang="en-US" sz="1800" b="1" i="0" cap="small" baseline="0"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1F739F8C-2531-4376-B5C0-29669223CD12}">
      <dgm:prSe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Whereas the previous psalm, Psalm 9, is about an external threat from outsider nations, Psalm 10 is about an internal threat from those within the nation of Israel, even those who claim to know God. Still, the psalmist labels this group as wicked. These individuals do as they please, plot for their own gain, brag about their wrongdoings, and revile anyone who challenges them (Psalm 10:1–3). They think arrogantly, as if they are without sin.  David cries out to Yahweh as the wicked enemies sought to kill him. He trusted God’s judgment would eventually fall upon his enemies. </a:t>
          </a:r>
        </a:p>
      </dgm:t>
    </dgm:pt>
    <dgm:pt modelId="{1605CED8-2233-4775-925C-AAC87F36C1AF}" type="parTrans" cxnId="{F6870B43-C81F-4E6C-9DF7-CB2043DDAFDC}">
      <dgm:prSet/>
      <dgm:spPr/>
      <dgm:t>
        <a:bodyPr/>
        <a:lstStyle/>
        <a:p>
          <a:endParaRPr lang="en-US"/>
        </a:p>
      </dgm:t>
    </dgm:pt>
    <dgm:pt modelId="{D7A53229-9FF1-4FCB-AA35-99919FD9DBF1}" type="sibTrans" cxnId="{F6870B43-C81F-4E6C-9DF7-CB2043DDAFDC}">
      <dgm:prSet/>
      <dgm:spPr/>
      <dgm:t>
        <a:bodyPr/>
        <a:lstStyle/>
        <a:p>
          <a:endParaRPr lang="en-US"/>
        </a:p>
      </dgm:t>
    </dgm:pt>
    <dgm:pt modelId="{38225BF4-0FF6-4376-BFAB-B3FC3FFA508C}">
      <dgm:prSe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wholeheartedly believes that God is aware of his struggle.  He knows that God sees the poor, the grieving, and the helpless.  He cares and extends a hand to them. God’s goal, then and now, is to bless abundantly. David called on God to break down the malicious people causing pain to others (Ps. 10:15). </a:t>
          </a:r>
        </a:p>
      </dgm:t>
    </dgm:pt>
    <dgm:pt modelId="{AA951766-80D3-42F3-B5A3-1D2A673FDFA9}" type="parTrans" cxnId="{EFE2B86E-7165-49EA-9FB6-4BFECF3EC7C0}">
      <dgm:prSet/>
      <dgm:spPr/>
      <dgm:t>
        <a:bodyPr/>
        <a:lstStyle/>
        <a:p>
          <a:endParaRPr lang="en-US"/>
        </a:p>
      </dgm:t>
    </dgm:pt>
    <dgm:pt modelId="{11E35CC7-5486-4AFD-8D5E-C092E76D7A20}" type="sibTrans" cxnId="{EFE2B86E-7165-49EA-9FB6-4BFECF3EC7C0}">
      <dgm:prSet/>
      <dgm:spPr/>
      <dgm:t>
        <a:bodyPr/>
        <a:lstStyle/>
        <a:p>
          <a:endParaRPr lang="en-US"/>
        </a:p>
      </dgm:t>
    </dgm:pt>
    <dgm:pt modelId="{FCC5F9F6-BCFB-4A55-86CC-320E138795DA}">
      <dgm:prSet custT="1"/>
      <dgm:spPr>
        <a:noFill/>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concluded this Psalm with a calm assurance—the Lord is king forever (Ps. 10:16–18)! Even when congregations reject God as king, He is still in charge (see 1 Sam. 8:6–9). David also spoke of the heart’s communication with God (Ps. 10:17). At times, people might not know how to put their needs and desires into words.  They might not know what or how to pray. God hears these silent prayers, these groans. He molds the human heart, </a:t>
          </a:r>
          <a:r>
            <a:rPr lang="en-US" sz="1800" b="1"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reparing</a:t>
          </a:r>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it for His purposes. 1 Peter says, “Cast all your anxiety on him because he cares for you” (1 Peter 5:7). </a:t>
          </a:r>
        </a:p>
      </dgm:t>
    </dgm:pt>
    <dgm:pt modelId="{0988E378-EE3A-4CEC-A5F5-6CF4F7003B37}" type="parTrans" cxnId="{5DD923E7-279B-4B9E-B568-2976BCA5AB82}">
      <dgm:prSet/>
      <dgm:spPr/>
      <dgm:t>
        <a:bodyPr/>
        <a:lstStyle/>
        <a:p>
          <a:endParaRPr lang="en-US"/>
        </a:p>
      </dgm:t>
    </dgm:pt>
    <dgm:pt modelId="{9F24927E-3FD6-4C87-8062-8E7865173879}" type="sibTrans" cxnId="{5DD923E7-279B-4B9E-B568-2976BCA5AB82}">
      <dgm:prSet/>
      <dgm:spPr/>
      <dgm:t>
        <a:bodyPr/>
        <a:lstStyle/>
        <a:p>
          <a:endParaRPr lang="en-US"/>
        </a:p>
      </dgm:t>
    </dgm:pt>
    <dgm:pt modelId="{5A751805-FD56-4C49-86F7-4F5829D3F184}">
      <dgm:prSet phldrT="[Text]" custT="1"/>
      <dgm:spPr>
        <a:solidFill>
          <a:srgbClr val="002060"/>
        </a:solidFill>
      </dgm:spPr>
      <dgm:t>
        <a:bodyPr/>
        <a:lstStyle/>
        <a:p>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C78EDF91-829D-4970-85B2-23715860F6B0}" type="parTrans" cxnId="{F9956E4E-63B2-4F65-BAEE-FBCE2738E752}">
      <dgm:prSet/>
      <dgm:spPr/>
      <dgm:t>
        <a:bodyPr/>
        <a:lstStyle/>
        <a:p>
          <a:endParaRPr lang="en-US"/>
        </a:p>
      </dgm:t>
    </dgm:pt>
    <dgm:pt modelId="{D98A3F13-69E6-4902-813B-C23ADA4A4464}" type="sibTrans" cxnId="{F9956E4E-63B2-4F65-BAEE-FBCE2738E75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8AA35E53-F33B-4E59-9976-515E875652E8}" type="pres">
      <dgm:prSet presAssocID="{5A751805-FD56-4C49-86F7-4F5829D3F184}" presName="parentText" presStyleLbl="node1" presStyleIdx="0" presStyleCnt="1">
        <dgm:presLayoutVars>
          <dgm:chMax val="0"/>
          <dgm:bulletEnabled val="1"/>
        </dgm:presLayoutVars>
      </dgm:prSet>
      <dgm:spPr/>
    </dgm:pt>
    <dgm:pt modelId="{6D00CF29-CBF0-40AD-9194-AD5673389414}" type="pres">
      <dgm:prSet presAssocID="{5A751805-FD56-4C49-86F7-4F5829D3F184}" presName="childText" presStyleLbl="revTx" presStyleIdx="0" presStyleCnt="1" custLinFactNeighborX="2838" custLinFactNeighborY="9692">
        <dgm:presLayoutVars>
          <dgm:bulletEnabled val="1"/>
        </dgm:presLayoutVars>
      </dgm:prSet>
      <dgm:spPr/>
    </dgm:pt>
  </dgm:ptLst>
  <dgm:cxnLst>
    <dgm:cxn modelId="{0089E62D-D9EE-46BD-BA08-E946CE657058}" type="presOf" srcId="{5A751805-FD56-4C49-86F7-4F5829D3F184}" destId="{8AA35E53-F33B-4E59-9976-515E875652E8}"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F6870B43-C81F-4E6C-9DF7-CB2043DDAFDC}" srcId="{5A751805-FD56-4C49-86F7-4F5829D3F184}" destId="{1F739F8C-2531-4376-B5C0-29669223CD12}" srcOrd="1" destOrd="0" parTransId="{1605CED8-2233-4775-925C-AAC87F36C1AF}" sibTransId="{D7A53229-9FF1-4FCB-AA35-99919FD9DBF1}"/>
    <dgm:cxn modelId="{49AAF746-1946-45AB-80F3-2CF243E3B383}" type="presOf" srcId="{786FD7C7-0AD8-4C64-AD37-E9E2F0A122C3}" destId="{6D00CF29-CBF0-40AD-9194-AD5673389414}" srcOrd="0" destOrd="0" presId="urn:microsoft.com/office/officeart/2005/8/layout/vList2"/>
    <dgm:cxn modelId="{F9956E4E-63B2-4F65-BAEE-FBCE2738E752}" srcId="{BFFC02B3-0AC4-4704-9C97-235C3C19ABDA}" destId="{5A751805-FD56-4C49-86F7-4F5829D3F184}" srcOrd="0" destOrd="0" parTransId="{C78EDF91-829D-4970-85B2-23715860F6B0}" sibTransId="{D98A3F13-69E6-4902-813B-C23ADA4A4464}"/>
    <dgm:cxn modelId="{EFE2B86E-7165-49EA-9FB6-4BFECF3EC7C0}" srcId="{5A751805-FD56-4C49-86F7-4F5829D3F184}" destId="{38225BF4-0FF6-4376-BFAB-B3FC3FFA508C}" srcOrd="2" destOrd="0" parTransId="{AA951766-80D3-42F3-B5A3-1D2A673FDFA9}" sibTransId="{11E35CC7-5486-4AFD-8D5E-C092E76D7A20}"/>
    <dgm:cxn modelId="{5944468D-CA8D-41B6-8AF3-D439160DDBE2}" srcId="{5A751805-FD56-4C49-86F7-4F5829D3F184}" destId="{786FD7C7-0AD8-4C64-AD37-E9E2F0A122C3}" srcOrd="0" destOrd="0" parTransId="{78F48D11-8F07-486E-AF08-CFF26BEE561F}" sibTransId="{28092426-74BC-4FB7-8DC0-927A5C61FD43}"/>
    <dgm:cxn modelId="{2C7D94CB-C7C1-468B-8A79-D7DCFB153D8C}" type="presOf" srcId="{38225BF4-0FF6-4376-BFAB-B3FC3FFA508C}" destId="{6D00CF29-CBF0-40AD-9194-AD5673389414}" srcOrd="0" destOrd="2" presId="urn:microsoft.com/office/officeart/2005/8/layout/vList2"/>
    <dgm:cxn modelId="{5DD923E7-279B-4B9E-B568-2976BCA5AB82}" srcId="{5A751805-FD56-4C49-86F7-4F5829D3F184}" destId="{FCC5F9F6-BCFB-4A55-86CC-320E138795DA}" srcOrd="3" destOrd="0" parTransId="{0988E378-EE3A-4CEC-A5F5-6CF4F7003B37}" sibTransId="{9F24927E-3FD6-4C87-8062-8E7865173879}"/>
    <dgm:cxn modelId="{7C433DF5-5158-47C0-ADA6-E3B380AE3C08}" type="presOf" srcId="{FCC5F9F6-BCFB-4A55-86CC-320E138795DA}" destId="{6D00CF29-CBF0-40AD-9194-AD5673389414}" srcOrd="0" destOrd="3" presId="urn:microsoft.com/office/officeart/2005/8/layout/vList2"/>
    <dgm:cxn modelId="{7303B8FF-F8CF-41F5-9D51-E9FEA8889F6A}" type="presOf" srcId="{1F739F8C-2531-4376-B5C0-29669223CD12}" destId="{6D00CF29-CBF0-40AD-9194-AD5673389414}" srcOrd="0" destOrd="1" presId="urn:microsoft.com/office/officeart/2005/8/layout/vList2"/>
    <dgm:cxn modelId="{81689418-200F-4290-AB9B-94220D258A71}" type="presParOf" srcId="{BA297CE5-BE5D-4F08-9245-5AAF0B6B5DDE}" destId="{8AA35E53-F33B-4E59-9976-515E875652E8}" srcOrd="0" destOrd="0" presId="urn:microsoft.com/office/officeart/2005/8/layout/vList2"/>
    <dgm:cxn modelId="{5F7B36C0-F26A-446B-8CD8-E522B50683B7}" type="presParOf" srcId="{BA297CE5-BE5D-4F08-9245-5AAF0B6B5DDE}" destId="{6D00CF29-CBF0-40AD-9194-AD5673389414}"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BREAK THE ARM OF THE WICKED?</a:t>
          </a:r>
          <a:endParaRPr lang="en-US" sz="16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59EDBC92-82E7-4871-84B5-04293FA8D1A5}">
      <dgm:prSet custT="1"/>
      <dgm:spPr/>
      <dgm:t>
        <a:bodyPr/>
        <a:lstStyle/>
        <a:p>
          <a:r>
            <a:rPr lang="en-US" sz="1400" b="1" dirty="0">
              <a:effectLst/>
              <a:latin typeface="Gotham Medium" panose="02000604030000020004"/>
              <a:ea typeface="Aptos" panose="020B0004020202020204" pitchFamily="34" charset="0"/>
              <a:cs typeface="Times New Roman" panose="02020603050405020304" pitchFamily="18" charset="0"/>
            </a:rPr>
            <a:t>For modern readers of Psalm 10, the wording may be shocking, especially when the psalmist prays to God, “Break thou the arm of the wicked and evil man” (v. 15 KJV). The technical term for this is “imprecatory prayer,” which means a prayer that invokes or calls down curses or judgments upon another person. You might wonder how God’s people should handle prayers like this, especially in light of Jesus’ teaching that we should love and pray for enemies and persecutors (Matt. 5:43–48). </a:t>
          </a:r>
        </a:p>
      </dgm:t>
    </dgm:pt>
    <dgm:pt modelId="{DB778542-CF93-4D59-9918-C1849680F5F8}" type="parTrans" cxnId="{9EB4E086-F443-412B-BA87-0DBCBCD02B57}">
      <dgm:prSet/>
      <dgm:spPr/>
      <dgm:t>
        <a:bodyPr/>
        <a:lstStyle/>
        <a:p>
          <a:endParaRPr lang="en-US"/>
        </a:p>
      </dgm:t>
    </dgm:pt>
    <dgm:pt modelId="{20EE2838-3CA0-46D5-B43D-04087334C5E0}" type="sibTrans" cxnId="{9EB4E086-F443-412B-BA87-0DBCBCD02B57}">
      <dgm:prSet/>
      <dgm:spPr/>
      <dgm:t>
        <a:bodyPr/>
        <a:lstStyle/>
        <a:p>
          <a:endParaRPr lang="en-US"/>
        </a:p>
      </dgm:t>
    </dgm:pt>
    <dgm:pt modelId="{418887AD-433C-4B01-87F7-235BA0A36F65}">
      <dgm:prSet custT="1"/>
      <dgm:spPr/>
      <dgm:t>
        <a:bodyPr/>
        <a:lstStyle/>
        <a:p>
          <a:r>
            <a:rPr lang="en-US" sz="1400" b="1" dirty="0">
              <a:effectLst/>
              <a:latin typeface="Gotham Medium" panose="02000604030000020004"/>
              <a:ea typeface="Aptos" panose="020B0004020202020204" pitchFamily="34" charset="0"/>
              <a:cs typeface="Times New Roman" panose="02020603050405020304" pitchFamily="18" charset="0"/>
            </a:rPr>
            <a:t>A relevant consideration is that requests for God’s harsh judgment often come after the writer has acknowledged an ongoing issue, as in Psalm 10 when the writer describes a wicked person who has actively contemplated and rejected repentance (Ps. 10:13). For communities and individuals who are powerless to address evil on their own, requesting God’s dramatic intervention is preferable to taking vengeance or retribution themselves (see especially Deut. 32:35; Rom. 12:17–19). When the Hebrew people crossed the sea and were pursued by Egyptians who would harm them, God’s words to Moses were, “The Lord will fight for you; you need only be still” (Ex. 14:14). At the same time, nothing prevents God’s people from continuing to pray that God would reform an enemy’s heart and turn a person from evil ways. </a:t>
          </a:r>
        </a:p>
      </dgm:t>
    </dgm:pt>
    <dgm:pt modelId="{CB06C94C-3ED6-44A5-BBA5-122ED29AB21F}" type="parTrans" cxnId="{6D6CC763-DB04-48FA-92F1-FB1251961184}">
      <dgm:prSet/>
      <dgm:spPr/>
      <dgm:t>
        <a:bodyPr/>
        <a:lstStyle/>
        <a:p>
          <a:endParaRPr lang="en-US"/>
        </a:p>
      </dgm:t>
    </dgm:pt>
    <dgm:pt modelId="{ABEBAF3B-BE5C-4F4E-88A1-97D48EE1E262}" type="sibTrans" cxnId="{6D6CC763-DB04-48FA-92F1-FB1251961184}">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NeighborX="848" custLinFactNeighborY="-66782">
        <dgm:presLayoutVars>
          <dgm:chMax val="0"/>
          <dgm:bulletEnabled val="1"/>
        </dgm:presLayoutVars>
      </dgm:prSet>
      <dgm:spPr/>
    </dgm:pt>
    <dgm:pt modelId="{88F2A647-CF6D-40E4-B170-DD188B9A9F0A}" type="pres">
      <dgm:prSet presAssocID="{786FD7C7-0AD8-4C64-AD37-E9E2F0A122C3}" presName="childText" presStyleLbl="revTx" presStyleIdx="0" presStyleCnt="1" custLinFactY="-3609" custLinFactNeighborX="-395"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6D6CC763-DB04-48FA-92F1-FB1251961184}" srcId="{786FD7C7-0AD8-4C64-AD37-E9E2F0A122C3}" destId="{418887AD-433C-4B01-87F7-235BA0A36F65}" srcOrd="1" destOrd="0" parTransId="{CB06C94C-3ED6-44A5-BBA5-122ED29AB21F}" sibTransId="{ABEBAF3B-BE5C-4F4E-88A1-97D48EE1E262}"/>
    <dgm:cxn modelId="{9EB4E086-F443-412B-BA87-0DBCBCD02B57}" srcId="{786FD7C7-0AD8-4C64-AD37-E9E2F0A122C3}" destId="{59EDBC92-82E7-4871-84B5-04293FA8D1A5}" srcOrd="0" destOrd="0" parTransId="{DB778542-CF93-4D59-9918-C1849680F5F8}" sibTransId="{20EE2838-3CA0-46D5-B43D-04087334C5E0}"/>
    <dgm:cxn modelId="{5944468D-CA8D-41B6-8AF3-D439160DDBE2}" srcId="{BFFC02B3-0AC4-4704-9C97-235C3C19ABDA}" destId="{786FD7C7-0AD8-4C64-AD37-E9E2F0A122C3}" srcOrd="0" destOrd="0" parTransId="{78F48D11-8F07-486E-AF08-CFF26BEE561F}" sibTransId="{28092426-74BC-4FB7-8DC0-927A5C61FD43}"/>
    <dgm:cxn modelId="{025362BD-D35D-42D7-AE86-371B6165097E}" type="presOf" srcId="{59EDBC92-82E7-4871-84B5-04293FA8D1A5}" destId="{88F2A647-CF6D-40E4-B170-DD188B9A9F0A}" srcOrd="0" destOrd="0" presId="urn:microsoft.com/office/officeart/2005/8/layout/vList2"/>
    <dgm:cxn modelId="{AFE941D0-F2C4-49A7-B244-9BB69A909607}" type="presOf" srcId="{786FD7C7-0AD8-4C64-AD37-E9E2F0A122C3}" destId="{5C3F5683-E2C1-4078-8C6D-99AF73ADFB5E}" srcOrd="0" destOrd="0" presId="urn:microsoft.com/office/officeart/2005/8/layout/vList2"/>
    <dgm:cxn modelId="{8AF76DDB-A2BD-496E-955E-A835BFC91D37}" type="presOf" srcId="{418887AD-433C-4B01-87F7-235BA0A36F65}" destId="{88F2A647-CF6D-40E4-B170-DD188B9A9F0A}" srcOrd="0" destOrd="1" presId="urn:microsoft.com/office/officeart/2005/8/layout/vList2"/>
    <dgm:cxn modelId="{548F98A1-F532-4D42-BEC3-D7E1BB0B2C67}" type="presParOf" srcId="{BA297CE5-BE5D-4F08-9245-5AAF0B6B5DDE}" destId="{5C3F5683-E2C1-4078-8C6D-99AF73ADFB5E}" srcOrd="0" destOrd="0" presId="urn:microsoft.com/office/officeart/2005/8/layout/vList2"/>
    <dgm:cxn modelId="{BC6A6D03-DD35-4CB7-927D-4DBEFE82551A}" type="presParOf" srcId="{BA297CE5-BE5D-4F08-9245-5AAF0B6B5DDE}" destId="{88F2A647-CF6D-40E4-B170-DD188B9A9F0A}"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ECFE6950-93E0-47E5-9590-F4154AA801B4}">
      <dgm:prSet custT="1"/>
      <dgm:spPr>
        <a:solidFill>
          <a:srgbClr val="002060"/>
        </a:solidFill>
      </dgm:spPr>
      <dgm:t>
        <a:bodyPr/>
        <a:lstStyle/>
        <a:p>
          <a:r>
            <a:rPr lang="en-US" sz="1600" b="1" dirty="0">
              <a:effectLst/>
              <a:latin typeface="Aptos" panose="020B0004020202020204" pitchFamily="34" charset="0"/>
              <a:ea typeface="Aptos" panose="020B0004020202020204" pitchFamily="34" charset="0"/>
              <a:cs typeface="Times New Roman" panose="02020603050405020304" pitchFamily="18" charset="0"/>
            </a:rPr>
            <a:t>WHO ARE THE FATHERLESS?</a:t>
          </a:r>
          <a:endParaRPr lang="en-US" sz="16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036E21E1-F484-48FE-8E08-34552714ED90}" type="parTrans" cxnId="{02DA4E63-1282-481B-A68F-BC42FB4F6A12}">
      <dgm:prSet/>
      <dgm:spPr/>
      <dgm:t>
        <a:bodyPr/>
        <a:lstStyle/>
        <a:p>
          <a:endParaRPr lang="en-US"/>
        </a:p>
      </dgm:t>
    </dgm:pt>
    <dgm:pt modelId="{22E06722-7FF4-4369-A010-E4C08F54AE1F}" type="sibTrans" cxnId="{02DA4E63-1282-481B-A68F-BC42FB4F6A12}">
      <dgm:prSet/>
      <dgm:spPr/>
      <dgm:t>
        <a:bodyPr/>
        <a:lstStyle/>
        <a:p>
          <a:endParaRPr lang="en-US"/>
        </a:p>
      </dgm:t>
    </dgm:pt>
    <dgm:pt modelId="{84CB29DC-C323-41F0-8A04-C6C80BB1D99B}">
      <dgm:prSet custT="1"/>
      <dgm:spPr/>
      <dgm:t>
        <a:bodyPr/>
        <a:lstStyle/>
        <a:p>
          <a:r>
            <a:rPr lang="en-US" sz="1400" b="1" dirty="0">
              <a:effectLst/>
              <a:latin typeface="Aptos" panose="020B0004020202020204" pitchFamily="34" charset="0"/>
              <a:ea typeface="Aptos" panose="020B0004020202020204" pitchFamily="34" charset="0"/>
              <a:cs typeface="Times New Roman" panose="02020603050405020304" pitchFamily="18" charset="0"/>
            </a:rPr>
            <a:t>In ancient Israel, fathers were essential for the flourishing of their families. Israel was a patriarchal society, meaning each family unit was led by the eldest male relative. Although everyone had a role in the family’s survival, the role for fathers carried even greater expectations. They represented the family and advocated for them within the community. When Israel came to the land of Canaan, the head of each family received territory (Num. 26:55). </a:t>
          </a:r>
        </a:p>
      </dgm:t>
    </dgm:pt>
    <dgm:pt modelId="{2BC0056D-8E52-4B46-8776-13F055F83179}" type="parTrans" cxnId="{F398542C-DBCE-45F7-AB59-EF0283C89E36}">
      <dgm:prSet/>
      <dgm:spPr/>
      <dgm:t>
        <a:bodyPr/>
        <a:lstStyle/>
        <a:p>
          <a:endParaRPr lang="en-US"/>
        </a:p>
      </dgm:t>
    </dgm:pt>
    <dgm:pt modelId="{129CA615-BD58-4954-8114-B7913CA89C18}" type="sibTrans" cxnId="{F398542C-DBCE-45F7-AB59-EF0283C89E36}">
      <dgm:prSet/>
      <dgm:spPr/>
      <dgm:t>
        <a:bodyPr/>
        <a:lstStyle/>
        <a:p>
          <a:endParaRPr lang="en-US"/>
        </a:p>
      </dgm:t>
    </dgm:pt>
    <dgm:pt modelId="{F1A4DA03-692B-489A-BE7A-97401102EDD9}">
      <dgm:prSet custT="1"/>
      <dgm:spPr/>
      <dgm:t>
        <a:bodyPr/>
        <a:lstStyle/>
        <a:p>
          <a:r>
            <a:rPr lang="en-US" sz="1400" b="1" dirty="0">
              <a:effectLst/>
              <a:latin typeface="Aptos" panose="020B0004020202020204" pitchFamily="34" charset="0"/>
              <a:ea typeface="Aptos" panose="020B0004020202020204" pitchFamily="34" charset="0"/>
              <a:cs typeface="Times New Roman" panose="02020603050405020304" pitchFamily="18" charset="0"/>
            </a:rPr>
            <a:t>For the fatherless and for widows, life in ancient Israel was challenging. They were vulnerable to exploitation. In some cases, the fatherless would have to beg for food or lose their homes.  Without a head of the household, their land and animals could be taken, or they could even face violence and murder (see Job 24:3; Ps. 94:6). </a:t>
          </a:r>
        </a:p>
      </dgm:t>
    </dgm:pt>
    <dgm:pt modelId="{1C1F0882-7042-4C6A-BDAA-1922D10AEA06}" type="parTrans" cxnId="{88F4A55C-2F6B-4CA8-A6C3-2B492D773906}">
      <dgm:prSet/>
      <dgm:spPr/>
      <dgm:t>
        <a:bodyPr/>
        <a:lstStyle/>
        <a:p>
          <a:endParaRPr lang="en-US"/>
        </a:p>
      </dgm:t>
    </dgm:pt>
    <dgm:pt modelId="{A23EABEC-1028-49A8-8296-E5ECEE1513A3}" type="sibTrans" cxnId="{88F4A55C-2F6B-4CA8-A6C3-2B492D773906}">
      <dgm:prSet/>
      <dgm:spPr/>
      <dgm:t>
        <a:bodyPr/>
        <a:lstStyle/>
        <a:p>
          <a:endParaRPr lang="en-US"/>
        </a:p>
      </dgm:t>
    </dgm:pt>
    <dgm:pt modelId="{60956AD3-2136-4E2B-B118-B52721FAD3DA}">
      <dgm:prSet custT="1"/>
      <dgm:spPr/>
      <dgm:t>
        <a:bodyPr/>
        <a:lstStyle/>
        <a:p>
          <a:r>
            <a:rPr lang="en-US" sz="1400" b="1" dirty="0">
              <a:effectLst/>
              <a:latin typeface="Aptos" panose="020B0004020202020204" pitchFamily="34" charset="0"/>
              <a:ea typeface="Aptos" panose="020B0004020202020204" pitchFamily="34" charset="0"/>
              <a:cs typeface="Times New Roman" panose="02020603050405020304" pitchFamily="18" charset="0"/>
            </a:rPr>
            <a:t>But God demonstrates concern for the fatherless.  David described God as “a father to the fatherless, a defender of widows” (Ps. 68:5).  God gave the Israelites instructions to care for these vulnerable people (Ex. 22:22; Deut. 10:18; 27:19). The nation of Israel, which was to be God’s chosen people, was to defend the poor and fatherless against the wicked (Ps. 82:3; Isa. 1:17</a:t>
          </a:r>
          <a:r>
            <a:rPr lang="en-US" sz="1600" b="1" dirty="0">
              <a:effectLst/>
              <a:latin typeface="Aptos" panose="020B0004020202020204" pitchFamily="34" charset="0"/>
              <a:ea typeface="Aptos" panose="020B0004020202020204" pitchFamily="34" charset="0"/>
              <a:cs typeface="Times New Roman" panose="02020603050405020304" pitchFamily="18" charset="0"/>
            </a:rPr>
            <a:t>).</a:t>
          </a:r>
        </a:p>
      </dgm:t>
    </dgm:pt>
    <dgm:pt modelId="{32C9AEA8-70BD-4FEA-86E5-5657BD2A98F1}" type="parTrans" cxnId="{8D687BAA-4F5B-4388-9BB5-E11C0199A495}">
      <dgm:prSet/>
      <dgm:spPr/>
      <dgm:t>
        <a:bodyPr/>
        <a:lstStyle/>
        <a:p>
          <a:endParaRPr lang="en-US"/>
        </a:p>
      </dgm:t>
    </dgm:pt>
    <dgm:pt modelId="{B907D408-74E3-43B0-945E-FDADA5DACF9A}" type="sibTrans" cxnId="{8D687BAA-4F5B-4388-9BB5-E11C0199A49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FF31B2D8-2A52-4796-B91D-1D3ED00D9170}" type="pres">
      <dgm:prSet presAssocID="{ECFE6950-93E0-47E5-9590-F4154AA801B4}" presName="parentText" presStyleLbl="node1" presStyleIdx="0" presStyleCnt="1" custScaleY="37574" custLinFactY="-68351" custLinFactNeighborY="-100000">
        <dgm:presLayoutVars>
          <dgm:chMax val="0"/>
          <dgm:bulletEnabled val="1"/>
        </dgm:presLayoutVars>
      </dgm:prSet>
      <dgm:spPr/>
    </dgm:pt>
    <dgm:pt modelId="{F85C6781-51D8-412A-824F-E7B3FED2E6C3}" type="pres">
      <dgm:prSet presAssocID="{ECFE6950-93E0-47E5-9590-F4154AA801B4}" presName="childText" presStyleLbl="revTx" presStyleIdx="0" presStyleCnt="1" custScaleX="82392" custLinFactNeighborX="-11651" custLinFactNeighborY="-70075">
        <dgm:presLayoutVars>
          <dgm:bulletEnabled val="1"/>
        </dgm:presLayoutVars>
      </dgm:prSet>
      <dgm:spPr/>
    </dgm:pt>
  </dgm:ptLst>
  <dgm:cxnLst>
    <dgm:cxn modelId="{F398542C-DBCE-45F7-AB59-EF0283C89E36}" srcId="{ECFE6950-93E0-47E5-9590-F4154AA801B4}" destId="{84CB29DC-C323-41F0-8A04-C6C80BB1D99B}" srcOrd="0" destOrd="0" parTransId="{2BC0056D-8E52-4B46-8776-13F055F83179}" sibTransId="{129CA615-BD58-4954-8114-B7913CA89C18}"/>
    <dgm:cxn modelId="{4956FC2D-C2DF-4024-BE27-7C68A53EB7AB}" type="presOf" srcId="{BFFC02B3-0AC4-4704-9C97-235C3C19ABDA}" destId="{BA297CE5-BE5D-4F08-9245-5AAF0B6B5DDE}" srcOrd="0" destOrd="0" presId="urn:microsoft.com/office/officeart/2005/8/layout/vList2"/>
    <dgm:cxn modelId="{88F4A55C-2F6B-4CA8-A6C3-2B492D773906}" srcId="{ECFE6950-93E0-47E5-9590-F4154AA801B4}" destId="{F1A4DA03-692B-489A-BE7A-97401102EDD9}" srcOrd="1" destOrd="0" parTransId="{1C1F0882-7042-4C6A-BDAA-1922D10AEA06}" sibTransId="{A23EABEC-1028-49A8-8296-E5ECEE1513A3}"/>
    <dgm:cxn modelId="{02DA4E63-1282-481B-A68F-BC42FB4F6A12}" srcId="{BFFC02B3-0AC4-4704-9C97-235C3C19ABDA}" destId="{ECFE6950-93E0-47E5-9590-F4154AA801B4}" srcOrd="0" destOrd="0" parTransId="{036E21E1-F484-48FE-8E08-34552714ED90}" sibTransId="{22E06722-7FF4-4369-A010-E4C08F54AE1F}"/>
    <dgm:cxn modelId="{FFDBF347-7466-4213-8E18-EBAC186383DB}" type="presOf" srcId="{F1A4DA03-692B-489A-BE7A-97401102EDD9}" destId="{F85C6781-51D8-412A-824F-E7B3FED2E6C3}" srcOrd="0" destOrd="1" presId="urn:microsoft.com/office/officeart/2005/8/layout/vList2"/>
    <dgm:cxn modelId="{B883E09C-7BBA-43DC-BA1F-FE807E2D968E}" type="presOf" srcId="{84CB29DC-C323-41F0-8A04-C6C80BB1D99B}" destId="{F85C6781-51D8-412A-824F-E7B3FED2E6C3}" srcOrd="0" destOrd="0" presId="urn:microsoft.com/office/officeart/2005/8/layout/vList2"/>
    <dgm:cxn modelId="{8D687BAA-4F5B-4388-9BB5-E11C0199A495}" srcId="{ECFE6950-93E0-47E5-9590-F4154AA801B4}" destId="{60956AD3-2136-4E2B-B118-B52721FAD3DA}" srcOrd="2" destOrd="0" parTransId="{32C9AEA8-70BD-4FEA-86E5-5657BD2A98F1}" sibTransId="{B907D408-74E3-43B0-945E-FDADA5DACF9A}"/>
    <dgm:cxn modelId="{AB23B8B8-2130-41D4-904B-F11D011B9F77}" type="presOf" srcId="{ECFE6950-93E0-47E5-9590-F4154AA801B4}" destId="{FF31B2D8-2A52-4796-B91D-1D3ED00D9170}" srcOrd="0" destOrd="0" presId="urn:microsoft.com/office/officeart/2005/8/layout/vList2"/>
    <dgm:cxn modelId="{BFFBA6F2-6260-4259-A94A-FE0C1F67FB9A}" type="presOf" srcId="{60956AD3-2136-4E2B-B118-B52721FAD3DA}" destId="{F85C6781-51D8-412A-824F-E7B3FED2E6C3}" srcOrd="0" destOrd="2" presId="urn:microsoft.com/office/officeart/2005/8/layout/vList2"/>
    <dgm:cxn modelId="{08C3036F-23BC-4841-9A2B-09FE6BAD98B2}" type="presParOf" srcId="{BA297CE5-BE5D-4F08-9245-5AAF0B6B5DDE}" destId="{FF31B2D8-2A52-4796-B91D-1D3ED00D9170}" srcOrd="0" destOrd="0" presId="urn:microsoft.com/office/officeart/2005/8/layout/vList2"/>
    <dgm:cxn modelId="{44DE5B0B-843D-41E0-BF5F-9FC1AC8D21D9}" type="presParOf" srcId="{BA297CE5-BE5D-4F08-9245-5AAF0B6B5DDE}" destId="{F85C6781-51D8-412A-824F-E7B3FED2E6C3}"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35E53-F33B-4E59-9976-515E875652E8}">
      <dsp:nvSpPr>
        <dsp:cNvPr id="0" name=""/>
        <dsp:cNvSpPr/>
      </dsp:nvSpPr>
      <dsp:spPr>
        <a:xfrm>
          <a:off x="0" y="1338"/>
          <a:ext cx="9389513" cy="9250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4516" y="5854"/>
        <a:ext cx="9380481" cy="83471"/>
      </dsp:txXfrm>
    </dsp:sp>
    <dsp:sp modelId="{6D00CF29-CBF0-40AD-9194-AD5673389414}">
      <dsp:nvSpPr>
        <dsp:cNvPr id="0" name=""/>
        <dsp:cNvSpPr/>
      </dsp:nvSpPr>
      <dsp:spPr>
        <a:xfrm>
          <a:off x="0" y="95180"/>
          <a:ext cx="9389513" cy="6055396"/>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9811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wrote Psalm 10, perhaps while escaping King Saul.  David, a mighty warrior, refrained from killing Saul, even though he had several opportunities. He faithfully followed God’s Law and refused to lift his hand against Saul, whom he considered God’s anointed (1 Sam. 24:6). David cried out to the Father. He prayed the Lord would be aware of his wicked enemies and deliver him. </a:t>
          </a:r>
          <a:endParaRPr lang="en-US" sz="1800" b="1" i="0" kern="1200" cap="small" baseline="0"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Whereas the previous psalm, Psalm 9, is about an external threat from outsider nations, Psalm 10 is about an internal threat from those within the nation of Israel, even those who claim to know God. Still, the psalmist labels this group as wicked. These individuals do as they please, plot for their own gain, brag about their wrongdoings, and revile anyone who challenges them (Psalm 10:1–3). They think arrogantly, as if they are without sin.  David cries out to Yahweh as the wicked enemies sought to kill him. He trusted God’s judgment would eventually fall upon his enemies. </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wholeheartedly believes that God is aware of his struggle.  He knows that God sees the poor, the grieving, and the helpless.  He cares and extends a hand to them. God’s goal, then and now, is to bless abundantly. David called on God to break down the malicious people causing pain to others (Ps. 10:15). </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concluded this Psalm with a calm assurance—the Lord is king forever (Ps. 10:16–18)! Even when congregations reject God as king, He is still in charge (see 1 Sam. 8:6–9). David also spoke of the heart’s communication with God (Ps. 10:17). At times, people might not know how to put their needs and desires into words.  They might not know what or how to pray. God hears these silent prayers, these groans. He molds the human heart, </a:t>
          </a:r>
          <a:r>
            <a:rPr lang="en-US" sz="1800" b="1" kern="1200" dirty="0" err="1">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reparing</a:t>
          </a: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it for His purposes. 1 Peter says, “Cast all your anxiety on him because he cares for you” (1 Peter 5:7). </a:t>
          </a:r>
        </a:p>
      </dsp:txBody>
      <dsp:txXfrm>
        <a:off x="0" y="95180"/>
        <a:ext cx="9389513" cy="6055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32395"/>
          <a:ext cx="11034168"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effectLst/>
              <a:latin typeface="Gotham Medium" panose="02000604030000020004"/>
              <a:ea typeface="Aptos" panose="020B0004020202020204" pitchFamily="34" charset="0"/>
              <a:cs typeface="Times New Roman" panose="02020603050405020304" pitchFamily="18" charset="0"/>
            </a:rPr>
            <a:t>BREAK THE ARM OF THE WICKED?</a:t>
          </a:r>
          <a:endParaRPr lang="en-US" sz="16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54714"/>
        <a:ext cx="10989530" cy="412562"/>
      </dsp:txXfrm>
    </dsp:sp>
    <dsp:sp modelId="{88F2A647-CF6D-40E4-B170-DD188B9A9F0A}">
      <dsp:nvSpPr>
        <dsp:cNvPr id="0" name=""/>
        <dsp:cNvSpPr/>
      </dsp:nvSpPr>
      <dsp:spPr>
        <a:xfrm>
          <a:off x="0" y="569034"/>
          <a:ext cx="11034168" cy="205188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50335"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Gotham Medium" panose="02000604030000020004"/>
              <a:ea typeface="Aptos" panose="020B0004020202020204" pitchFamily="34" charset="0"/>
              <a:cs typeface="Times New Roman" panose="02020603050405020304" pitchFamily="18" charset="0"/>
            </a:rPr>
            <a:t>For modern readers of Psalm 10, the wording may be shocking, especially when the psalmist prays to God, “Break thou the arm of the wicked and evil man” (v. 15 KJV). The technical term for this is “imprecatory prayer,” which means a prayer that invokes or calls down curses or judgments upon another person. You might wonder how God’s people should handle prayers like this, especially in light of Jesus’ teaching that we should love and pray for enemies and persecutors (Matt. 5:43–48). </a:t>
          </a:r>
        </a:p>
        <a:p>
          <a:pPr marL="114300" lvl="1" indent="-114300" algn="l" defTabSz="622300">
            <a:lnSpc>
              <a:spcPct val="90000"/>
            </a:lnSpc>
            <a:spcBef>
              <a:spcPct val="0"/>
            </a:spcBef>
            <a:spcAft>
              <a:spcPct val="20000"/>
            </a:spcAft>
            <a:buChar char="•"/>
          </a:pPr>
          <a:r>
            <a:rPr lang="en-US" sz="1400" b="1" kern="1200" dirty="0">
              <a:effectLst/>
              <a:latin typeface="Gotham Medium" panose="02000604030000020004"/>
              <a:ea typeface="Aptos" panose="020B0004020202020204" pitchFamily="34" charset="0"/>
              <a:cs typeface="Times New Roman" panose="02020603050405020304" pitchFamily="18" charset="0"/>
            </a:rPr>
            <a:t>A relevant consideration is that requests for God’s harsh judgment often come after the writer has acknowledged an ongoing issue, as in Psalm 10 when the writer describes a wicked person who has actively contemplated and rejected repentance (Ps. 10:13). For communities and individuals who are powerless to address evil on their own, requesting God’s dramatic intervention is preferable to taking vengeance or retribution themselves (see especially Deut. 32:35; Rom. 12:17–19). When the Hebrew people crossed the sea and were pursued by Egyptians who would harm them, God’s words to Moses were, “The Lord will fight for you; you need only be still” (Ex. 14:14). At the same time, nothing prevents God’s people from continuing to pray that God would reform an enemy’s heart and turn a person from evil ways. </a:t>
          </a:r>
        </a:p>
      </dsp:txBody>
      <dsp:txXfrm>
        <a:off x="0" y="569034"/>
        <a:ext cx="11034168" cy="20518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1B2D8-2A52-4796-B91D-1D3ED00D9170}">
      <dsp:nvSpPr>
        <dsp:cNvPr id="0" name=""/>
        <dsp:cNvSpPr/>
      </dsp:nvSpPr>
      <dsp:spPr>
        <a:xfrm>
          <a:off x="0" y="0"/>
          <a:ext cx="10000873"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effectLst/>
              <a:latin typeface="Aptos" panose="020B0004020202020204" pitchFamily="34" charset="0"/>
              <a:ea typeface="Aptos" panose="020B0004020202020204" pitchFamily="34" charset="0"/>
              <a:cs typeface="Times New Roman" panose="02020603050405020304" pitchFamily="18" charset="0"/>
            </a:rPr>
            <a:t>WHO ARE THE FATHERLESS?</a:t>
          </a:r>
          <a:endParaRPr lang="en-US" sz="16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19"/>
        <a:ext cx="9956235" cy="412562"/>
      </dsp:txXfrm>
    </dsp:sp>
    <dsp:sp modelId="{F85C6781-51D8-412A-824F-E7B3FED2E6C3}">
      <dsp:nvSpPr>
        <dsp:cNvPr id="0" name=""/>
        <dsp:cNvSpPr/>
      </dsp:nvSpPr>
      <dsp:spPr>
        <a:xfrm>
          <a:off x="0" y="586746"/>
          <a:ext cx="8239919" cy="289282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7528"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Aptos" panose="020B0004020202020204" pitchFamily="34" charset="0"/>
              <a:ea typeface="Aptos" panose="020B0004020202020204" pitchFamily="34" charset="0"/>
              <a:cs typeface="Times New Roman" panose="02020603050405020304" pitchFamily="18" charset="0"/>
            </a:rPr>
            <a:t>In ancient Israel, fathers were essential for the flourishing of their families. Israel was a patriarchal society, meaning each family unit was led by the eldest male relative. Although everyone had a role in the family’s survival, the role for fathers carried even greater expectations. They represented the family and advocated for them within the community. When Israel came to the land of Canaan, the head of each family received territory (Num. 26:55). </a:t>
          </a:r>
        </a:p>
        <a:p>
          <a:pPr marL="114300" lvl="1" indent="-114300" algn="l" defTabSz="622300">
            <a:lnSpc>
              <a:spcPct val="90000"/>
            </a:lnSpc>
            <a:spcBef>
              <a:spcPct val="0"/>
            </a:spcBef>
            <a:spcAft>
              <a:spcPct val="20000"/>
            </a:spcAft>
            <a:buChar char="•"/>
          </a:pPr>
          <a:r>
            <a:rPr lang="en-US" sz="1400" b="1" kern="1200" dirty="0">
              <a:effectLst/>
              <a:latin typeface="Aptos" panose="020B0004020202020204" pitchFamily="34" charset="0"/>
              <a:ea typeface="Aptos" panose="020B0004020202020204" pitchFamily="34" charset="0"/>
              <a:cs typeface="Times New Roman" panose="02020603050405020304" pitchFamily="18" charset="0"/>
            </a:rPr>
            <a:t>For the fatherless and for widows, life in ancient Israel was challenging. They were vulnerable to exploitation. In some cases, the fatherless would have to beg for food or lose their homes.  Without a head of the household, their land and animals could be taken, or they could even face violence and murder (see Job 24:3; Ps. 94:6). </a:t>
          </a:r>
        </a:p>
        <a:p>
          <a:pPr marL="114300" lvl="1" indent="-114300" algn="l" defTabSz="622300">
            <a:lnSpc>
              <a:spcPct val="90000"/>
            </a:lnSpc>
            <a:spcBef>
              <a:spcPct val="0"/>
            </a:spcBef>
            <a:spcAft>
              <a:spcPct val="20000"/>
            </a:spcAft>
            <a:buChar char="•"/>
          </a:pPr>
          <a:r>
            <a:rPr lang="en-US" sz="1400" b="1" kern="1200" dirty="0">
              <a:effectLst/>
              <a:latin typeface="Aptos" panose="020B0004020202020204" pitchFamily="34" charset="0"/>
              <a:ea typeface="Aptos" panose="020B0004020202020204" pitchFamily="34" charset="0"/>
              <a:cs typeface="Times New Roman" panose="02020603050405020304" pitchFamily="18" charset="0"/>
            </a:rPr>
            <a:t>But God demonstrates concern for the fatherless.  David described God as “a father to the fatherless, a defender of widows” (Ps. 68:5).  God gave the Israelites instructions to care for these vulnerable people (Ex. 22:22; Deut. 10:18; 27:19). The nation of Israel, which was to be God’s chosen people, was to defend the poor and fatherless against the wicked (Ps. 82:3; Isa. 1:17</a:t>
          </a:r>
          <a:r>
            <a:rPr lang="en-US" sz="1600" b="1" kern="1200" dirty="0">
              <a:effectLst/>
              <a:latin typeface="Aptos" panose="020B0004020202020204" pitchFamily="34" charset="0"/>
              <a:ea typeface="Aptos" panose="020B0004020202020204" pitchFamily="34" charset="0"/>
              <a:cs typeface="Times New Roman" panose="02020603050405020304" pitchFamily="18" charset="0"/>
            </a:rPr>
            <a:t>).</a:t>
          </a:r>
        </a:p>
      </dsp:txBody>
      <dsp:txXfrm>
        <a:off x="0" y="586746"/>
        <a:ext cx="8239919" cy="289282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2F03F-A63F-4088-953F-D3D65987EC20}" type="datetimeFigureOut">
              <a:rPr lang="en-US" smtClean="0"/>
              <a:t>12/26/2024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45248-14F6-465B-8CAE-F025FD4A2143}" type="slidenum">
              <a:rPr lang="en-US" smtClean="0"/>
              <a:t>‹#›</a:t>
            </a:fld>
            <a:endParaRPr lang="en-US"/>
          </a:p>
        </p:txBody>
      </p:sp>
    </p:spTree>
    <p:extLst>
      <p:ext uri="{BB962C8B-B14F-4D97-AF65-F5344CB8AC3E}">
        <p14:creationId xmlns:p14="http://schemas.microsoft.com/office/powerpoint/2010/main" val="68266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F45248-14F6-465B-8CAE-F025FD4A2143}" type="slidenum">
              <a:rPr lang="en-US" smtClean="0"/>
              <a:t>1</a:t>
            </a:fld>
            <a:endParaRPr lang="en-US"/>
          </a:p>
        </p:txBody>
      </p:sp>
    </p:spTree>
    <p:extLst>
      <p:ext uri="{BB962C8B-B14F-4D97-AF65-F5344CB8AC3E}">
        <p14:creationId xmlns:p14="http://schemas.microsoft.com/office/powerpoint/2010/main" val="3472799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metaphor of God as a helper is deeply significant, reflecting His active involvement in aiding those who cannot help themselves. Though the term "helper" might seem subordinate, Scripture emphasizes God’s power and compassion in this role. The Psalms consistently affirm that God protects the righteous, cares for the needy, and can be trusted to act on behalf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as a helper embodies His active care, protection, and provision for those in need, reinforcing trust in His power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 as Helper: Scripture portrays God as a powerful aid to those who cannot act for themselves, countering notions of subordination.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Trustworthy Caregiver: God’s help, demonstrated in creation and protection, assures His people of His faithfulness.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Consistent Theme: The Psalms repeatedly highlight God’s commitment to saving the righteous and supporting the vulnerable.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561484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affliction, while varying in severity, feels deeply significant to the one experiencing it. Childhood struggles may seem trivial in hindsight, yet God never diminishes our feelings. Instead, He acts in love, providing comfort and wisdom, even when His answers don’t align with our desires, showing His care for our ultimate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acknowledges and acts on our afflictions with compassion, regardless of their perceived significance, always working in our best interest.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Subjective Affliction: Every struggle, no matter how minor it seems to others, is valid and meaningful to the one enduring 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Compassion: God acknowledges our pain and provides comfort, guiding us through challenges with love and understanding.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Loving "No": When God denies our desires, it is for our best interest, reflecting His perfect wisdom and care.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2337166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Psalm 10:12–15, the psalmist brings a fervent plea for divine intervention against the wicked who seem to prosper unchecked, while the afflicted suffer. The psalmist calls on God to "Arise" and "lift up [His] hand" (v. 12), urging God to act decisively. This request reflects a yearning for God to move beyond apparent indifference and to remember the helpless, bringing an end to the injustices they endure.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wicked in the psalm are depicted as living without fear of consequences, mockingly thinking they will not be held accountable. Their disregard for God’s authority appears to go unchallenged, leading the psalmist to question why they are allowed to persist in their evil. However, the psalmist boldly affirms that God does see the suffering of the afflicted and will act on their behalf. God’s awareness is not passive; He is deeply involved in the pain and grief of His people, ready to step in as their helper, particularly those most vulnerable, such as the fatherless.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prayer for God to "break the arm of the wicked" (v. 15) is a powerful metaphor, symbolizing the breaking of their power and ability to harm others. The arm represents strength and authority, so by requesting that it be broken, the psalmist seeks to render the wicked powerless, thus ensuring that justice is done. The psalmist’s words remind us of the certainty that God sees all, and in due time, He will confront and defeat evil, protecting the oppressed and ensuring that justice prevails.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&lt;&gt;&lt;&gt;&lt;&gt;&lt;&gt;&lt;&gt;&lt;&gt;&lt;&gt;&lt;&gt;&lt;&gt;&lt;&gt;&lt;&gt;&lt;&gt;&lt;&gt;&lt;&gt;&lt;&gt;&lt;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 the first half of Psalm 10, the psalmist provides a description of the wicked man’s schemes and injustices.  The psalmist builds his case for why God must intervene.  He boldly addresses God: “Arise, Lord!” This is a way of asking God to act in his present circumstances. Up until this point, God has appeared indifferent to the situation of the afflicted. To the psalmist, it looks like God is not hindering their schemes. It seems like, under God’s rule, the wicked are prospering.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specifically asks God to “lift up [His] hand” (v. 12). This is a request for God to decisively intervene.  God seemed idle, but now His hand is needed to support and uplift the afflicted. The psalmist continues by saying, “Forget not the humble” (v. 12 KJV). Saying “forget not” is another way of asking God to remember.  When God remembers in the Bible, it is never only a cognitive action. Remembering is the basis for action.  The psalmist wants God to remember the helpless and to reverse their circumstances.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 verse 13, the psalmist addresses the apparent challenge the wicked man poses to God. It seems like the wicked person is living as if God is powerless, as if there will be no justice and order. There is no immediate answer to this challenge. The wicked continue unpunished and unhindered, even though God’s reputation is at stake.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But God will act on behalf of His afflicted people.  Contrary to how it may appear, God does see the plight of the helpless and afflicted. God sees them, and He is aware of their situation. He considers their grief and takes it in hand. God is not apathetic and uninvolved in the pain of His people. He is intimately involved and affected by it.  The psalmist describes God as the “helper of the fatherless. ” In Scripture and in ancient times, the fatherless are often considered some of the most marginalized people.  Without the protection of a father, they were especially at risk of exploitation.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asks God to “break the arm of the wicked man” (v. 15). The arm represents his power and schemes.  The arm is pivotal in battle, as it holds the spear or sword.  When an enemy’s arm is broken, their power is not only fractured, but their ability to cause harm is also reduced.  By asking that God would render the wicked man powerless, the psalmist is praying that justice would be served.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2851233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Psalm 10:16–18, the psalmist transitions from a plea for justice to an expression of confident trust in God's reign and His commitment to protecting the oppressed. The declaration that "The LORD is King for ever and ever" (v. 16) is a firm reminder of God's eternal sovereignty. Despite the apparent unchecked actions of the wicked, God's reign is unending, and nothing can thwart His authority. The psalmist assures that the wicked will not evade God's judgment forever, as their time is limited under the rule of the eternal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psalmist emphasizes that God will ultimately deal with the nations—those who oppose His ways. The phrase "the nations will perish from his land" (v. 16) points to God's judgment on proud rulers and the worldly systems that ignore His rule. Yet, while the psalmist alludes to future judgment, he also recalls God's promise of blessing and redemption for all people, highlighting God's eternal plan for His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verses 17–18, the psalmist affirms God's attentive care for the afflicted. First, God hears the desire of the humble, those who long for His intervention in their suffering (v. 17). This is not just about a desire for relief but for God to act justly and to break the power of the wicked. Second, God strengthens their hearts, providing inner resilience in the midst of trials (v. 17). Third, God listens to their cries, mirroring His response to Israel's suffering in Egypt (Ex. 3:7). Finally, God defends the vulnerable, specifically the fatherless and the oppressed, promising to protect them from the oppressive "man of the earth" (v. 18).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psalmist's confidence grows from the knowledge that God is not distant but actively working on behalf of the afflicted, encouraging them, listening to their cries, and defending their cause. Though the wicked may seem to prosper for a time, God's ultimate justice will prevail, and the oppressed will find refuge in His care. The psalmist encourages believers to trust in God's righteous rule, knowing that He will deliver His people in His perfect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a:effectLst/>
                <a:latin typeface="Aptos" panose="020B0004020202020204" pitchFamily="34" charset="0"/>
                <a:ea typeface="Aptos" panose="020B0004020202020204" pitchFamily="34" charset="0"/>
                <a:cs typeface="Times New Roman" panose="02020603050405020304" pitchFamily="18" charset="0"/>
              </a:rPr>
              <a: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As the psalmist nears the end of the psalm, he expresses confidence in God’s ability to act. He says, “The Lord is King for ever and ever” (v. 16). There is no end to God’s rule, and nothing can limit His power. The wicked think that they are operating outside of God’s rule and do not have to give any account, but their time is limited. They will not get away with their actions under a God whose reign lasts for ever and ever.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result of God’s kingship is that “the nations will perish from his land” (v. 16). This is referring to what will happen in the future, a judgment that God shall render on proud kings and rulers who stand against Him. At first, this may seem like a puzzling statement. In the Old Testament, people outside of Israel were sometimes called simply “the nations. ” They are frequently depicted as those who—unless redirected by God or by His people— do not live in a way that brings honor to the creator. As a result, they have no lasting place in His land. Even though Psalm 10:16 describes a future judgment of the nations, many other Scripture passages also give a glimpse of the blessings that God plans to show to all people (Gen. 12:3; Isa. 61:11; Ps. 72:17). In the end, the psalmist expresses confidence that God has heard his plea (vv. 17–18).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gives no less than four ways that God demonstrates concern for those oppressed by the wicked.  First, God hears their “desire” (v. 17). What is this desire? They desire to be seen by God. They don’t want God to forget their plight (compare v. 12). They want God to “break the wicked man’s arm” (v. 15), putting an end to the oppression they are experiencing at his hands. While the wicked man boasts about his evil cravings (v. 3), it is the longings of the afflicted that God actually regards (v. 17).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Second, God encourages them (v. 17). In Hebrew, this phrase can be translated literally as “strengthen their hearts. ” God is not simply cheering from the sidelines or giving inspirational speeches. God is active behind the scenes, working to strengthen them internally.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Third, He “[listens] to their cry” (v. 17). This echoes God’s response to the Israelites while they were captive in Egypt. Of their sufferings, God said, “I have indeed seen the misery of my people in Egypt. I have heard them crying out because of their slave drivers” (Ex. 3:7). When God sees His people’s afflictions, He acts to deliver them.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Fourth, God defends “the fatherless and the oppressed” (v. 18). These are the most vulnerable people. It is consistent with God’s character that He desires to care for them.  According to verse 18, He defends them against the “man of the earth” (KJV). This is another way of describing the oppressors and their worldly thoughts. With God on the throne, the evildoers’ time and power are limited.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psalmist is asking God important “why” questions.  Why does God seem far away? Why do the wicked appear to be escaping punishment? The psalmist responds by trusting that God sees and will act to save His people in their time of trouble.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2559167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story describes a grieving father and his young daughter on a cruise, struggling with the loss of the mother. The girl asks if God's love is as strong as her mother's, and the father describes God's love as boundless, stretching in every direction—higher, farther, and deeper than anything. The girl realizes they are surrounded by this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9. What situations or circumstances in life have helped you grasp how wide, long, high, and deep is the love of Christ (see Eph. 3:18–19)?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experiences of deep loss, such as the death of a loved one or facing intense challenges, have made me more aware of the depth and breadth of Christ’s love—feeling His presence and comfort in those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10. Have you ever experienced God’s presence amid overwhelming grief? When?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Yes, I experienced God’s presence during the passing of a close family member. In my moments of grief, I felt a profound sense of peace and assurance that He was with me, providing comfort and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11. How might your life be altered if you believed that you are in the middle of the immense ocean of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Believing I am in the center of God's immense love would bring profound peace, security, and confidence in facing life's challenges. I would be less fearful, more hopeful, and better able to share His love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9.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What situations or circumstances in life have helped you grasp how wide, long, high, and deep is the love of Christ (see Eph. 3:18–19)?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10.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Have you ever experienced God’s presence amid overwhelming grief? When?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11.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How might your life be altered if you believed that you are in the middle of the immense ocean of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3816033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987F1-8508-5561-CC6D-44DA402EA7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F6745F-D801-0EAA-B3A0-A59C6890847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72E0537-63A9-DEE2-0A71-E65CC939C6F3}"/>
              </a:ext>
            </a:extLst>
          </p:cNvPr>
          <p:cNvSpPr>
            <a:spLocks noGrp="1"/>
          </p:cNvSpPr>
          <p:nvPr>
            <p:ph type="body" idx="1"/>
          </p:nvPr>
        </p:nvSpPr>
        <p:spPr/>
        <p:txBody>
          <a:bodyPr>
            <a:normAutofit fontScale="62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9. What situations or circumstances in life have helped you grasp how wide, long, high, and deep is the love of Christ (see Eph. 3:18–19)?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Personal experiences of deep loss, such as the death of a loved one or facing intense challenges, have made me more aware of the depth and breadth of Christ’s love—feeling His presence and comfort in those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10. Have you ever experienced God’s presence amid overwhelming grief? When?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Yes, I experienced God’s presence during the passing of a close family member. In my moments of grief, I felt a profound sense of peace and assurance that He was with me, providing comfort and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11. How might your life be altered if you believed that you are in the middle of the immense ocean of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Believing I am in the center of God's immense love would bring profound peace, security, and confidence in facing life's challenges. I would be less fearful, more hopeful, and better able to share His love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8CDD11ED-EADF-E9C4-C8F8-5498C89F3908}"/>
              </a:ext>
            </a:extLst>
          </p:cNvPr>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2565897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Summary &amp;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article emphasizes God's role as a helper, particularly in times of distress, sin, and isolation. It highlights that while God's timing may not align with our expectations, His assistance is always perfect and trustworthy. The confidence in God's help leads to a life of holiness and compassion, where we are called to serve others through His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 is always present to help, even when we feel abandoned or distant, and His timing is perfect, even if it’s not on our schedule.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Confidence in God as our helper equips us to endure suffering, live with holiness, and trust that no human adversity can ultimately diminish our value.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God’s help often flows through us to others, urging us to recognize and meet the needs of those around us with a compassionate heart.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366558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Reflection on God's Love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God’s merciful delay in punishing the wicked is not an indication that justice will be denied forever. While we may wonder why evil sometimes seems to prevail, God’s patience gives space for repentance and His justice will ultimately prevail. Just as we experience grace in our lives—whether through a kind gesture or a second chance—we are called to extend the same mercy and grace to others.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God’s delay in justice reflects His mercy, allowing time for repentance and transformation, but justice will come in His perfect timing.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Grace is a gift we often take for granted, whether through small acts of kindness or unearned forgiveness in our daily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Understanding grace means passing it forward—demonstrating kindness and forgiveness to others, just as God shows mercy to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5362743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32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DESTROY THE WICKED/ HELP THE AFFLICTED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4.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According to the psalmist, of what attitudes is the wicked man guilty?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psalmist describes the wicked man as someone who reviles God. The wicked man does not have a neutral attitude toward God but rather views Him with contempt. Because of his arrogance and the apparent absence of consequences, the wicked man thinks that God will not hold him accountable for his actions.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5.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How does this psalm describe God’s attitude toward those who are helpless?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When God sees the circumstances of the helpless, He does not respond with indifference. He looks at their grief and pain, which He takes into His hand, meaning it is surrendered into His control.  He is described as a “helper,” working on behalf of those who entrust themselves to him.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6.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In what specific ways does the psalmist want God to act?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psalmist asks God to lift up His hands and get involved in the plight of the helpless. He does not want God to forget them or fail to act on their behalf.  Using graphic imagery, the psalmist requests that God breaks the arm of the wicked man, which would end his powerful hold over the afflicted and call him to account for his deeds.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2164385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Prayer</a:t>
            </a: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 God of the orphan, the widow, and the oppressed, attune us to the needs of Your world! Be the king of our lives and celebrate with us when the lives of our brothers and sisters flourish because of Your mercy. We humbly ask that You use us in Your work of overcoming evil. Lord, hear our humble cry! In Jesus’ name. Amen.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is still available to help.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21EFF-0857-9C3A-8138-8AA82AE432C1}"/>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7478897-7453-2DD4-6AE8-D8EDB08AB46B}"/>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66B7DC87-C49B-D7C3-70D2-B518571CFE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GOD IS KING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7.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is the basis of the psalmist’s trust in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Even when it appears like the wicked are prospering and successful in their affliction of the helpless, the psalmist recognizes that God is king. His rule is eternal, and He remains in control over all things. It is on the basis of God’s kingship that the psalmist finds comfort in knowing His God hears his request and will respond to it.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8. </a:t>
            </a:r>
            <a:r>
              <a:rPr lang="en-US" sz="2400" b="1" i="1" kern="100" dirty="0">
                <a:effectLst/>
                <a:latin typeface="Aptos" panose="020B0004020202020204" pitchFamily="34" charset="0"/>
                <a:ea typeface="Aptos" panose="020B0004020202020204" pitchFamily="34" charset="0"/>
                <a:cs typeface="Times New Roman" panose="02020603050405020304" pitchFamily="18" charset="0"/>
              </a:rPr>
              <a:t>What actions does God take on behalf of the afflicted?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According to the psalmist, God hears the desire of the afflicted. Hearing them is not a passive activity, but it leads God to act on their behalf.  In their helplessness and distress, He encourages them and listens to them. He defends the fatherless and oppressed, protecting them from fear and harm. It may be the case that some of God’s deliverance arrives in the present, but some of God’s deliverance will arrive later. God can be trusted to be fair and equitable. </a:t>
            </a:r>
          </a:p>
          <a:p>
            <a:pPr marL="0" marR="0">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1086557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4B918-4949-789B-E847-D8EC111BB382}"/>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A2A9F6CA-43BE-7C7E-F717-6033718A2C71}"/>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B4ACEC0D-0518-28B4-33EA-FE4D0D8F47B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451081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Aft>
                <a:spcPts val="800"/>
              </a:spcAft>
              <a:tabLst>
                <a:tab pos="908685"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Destroy the Wicked/Help the Afflicted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10:12–15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Is King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10:16–18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&gt;&lt;&gt;&lt;&gt;&lt;&gt;&lt;&gt;&lt;&gt;&lt;&gt;&lt;&gt;&lt;&gt;&lt;&gt;&lt;&gt;&lt;&gt;&lt;&gt;&gt;&lt;&gt;&lt;&gt;&lt;&gt;&lt;&gt;&lt;</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This passage highlights the psalmist's cry for divine justice against the wicked and assurance of God's eternal kingship. It underscores God's attentiveness to the afflicted, His role as their defender, and His ultimate judgment on oppressors. The psalmist's confidence in God's intervention serves as a model for faithful reliance on divine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Themes: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Divine Justice: A plea for God to act decisively, exposing and neutralizing the power of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Compassion: Assurance that God hears and strengthens the afflicted, encouraging trust in His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Eternal Sovereignty: Confidence in God's eternal reign and His commitment to eradicate oppression.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"Arise, LORD; Lift up Your hand" (v. 12): This plea reflects trust in God's ability to intervene and uphold the humble.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Awareness (v. 14): The psalmist affirms God's active observation of human suffering, portraying Him as a helper to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Judgment of the Wicked (v. 15): The metaphor of breaking the arm symbolizes dismantling the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wicked's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power, emphasizing divine retribution.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4. "The LORD is King forever" (v. 16): God's kingship is eternal, contrasting with the temporary influence of human rulers.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5. Encouragement and Listening (v. 17): God's engagement with the afflicted highlights His compassion and readiness to act.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EE0A6-47A3-78F6-474F-B1A49951B8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60C7E1-994D-7343-F1E6-95334550766E}"/>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C22719BF-6A5A-9C67-47FE-15610F641E87}"/>
              </a:ext>
            </a:extLst>
          </p:cNvPr>
          <p:cNvSpPr>
            <a:spLocks noGrp="1"/>
          </p:cNvSpPr>
          <p:nvPr>
            <p:ph type="body" idx="1"/>
          </p:nvPr>
        </p:nvSpPr>
        <p:spPr/>
        <p:txBody>
          <a:bodyPr>
            <a:normAutofit fontScale="25000" lnSpcReduction="20000"/>
          </a:bodyPr>
          <a:lstStyle/>
          <a:p>
            <a:pPr marL="0" marR="0">
              <a:lnSpc>
                <a:spcPct val="107000"/>
              </a:lnSpc>
              <a:spcBef>
                <a:spcPts val="0"/>
              </a:spcBef>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Lesson Learned</a:t>
            </a:r>
          </a:p>
          <a:p>
            <a:pPr marL="0" marR="0">
              <a:lnSpc>
                <a:spcPct val="107000"/>
              </a:lnSpc>
              <a:spcBef>
                <a:spcPts val="0"/>
              </a:spcBef>
              <a:spcAft>
                <a:spcPts val="800"/>
              </a:spcAft>
            </a:pPr>
            <a:endParaRPr lang="en-US" sz="1800" b="1" u="sng" kern="100" dirty="0">
              <a:effectLst/>
              <a:latin typeface="Calibri" panose="020F0502020204030204" pitchFamily="34" charset="0"/>
              <a:ea typeface="Aptos" panose="020B0004020202020204" pitchFamily="34" charset="0"/>
              <a:cs typeface="Times New Roman" panose="02020603050405020304" pitchFamily="18" charset="0"/>
            </a:endParaRPr>
          </a:p>
          <a:p>
            <a:r>
              <a:rPr lang="en-US" sz="2800" b="1" dirty="0"/>
              <a:t>Revelation 19:11–21—Faithful and True:</a:t>
            </a:r>
            <a:endParaRPr lang="en-US" sz="2800" dirty="0"/>
          </a:p>
          <a:p>
            <a:pPr>
              <a:buFont typeface="Arial" panose="020B0604020202020204" pitchFamily="34" charset="0"/>
              <a:buChar char="•"/>
            </a:pPr>
            <a:r>
              <a:rPr lang="en-US" sz="2800" b="1" dirty="0"/>
              <a:t>Summary:</a:t>
            </a:r>
            <a:r>
              <a:rPr lang="en-US" sz="2800" dirty="0"/>
              <a:t> This passage describes the return of Jesus Christ, the Rider on the white horse, who is faithful, true, and just. He brings judgment upon the wicked, and His reign is marked by victory and righteousness.</a:t>
            </a:r>
          </a:p>
          <a:p>
            <a:r>
              <a:rPr lang="en-US" sz="2800" b="1" dirty="0"/>
              <a:t>Lessons Learned:</a:t>
            </a:r>
            <a:endParaRPr lang="en-US" sz="2800" dirty="0"/>
          </a:p>
          <a:p>
            <a:pPr>
              <a:buFont typeface="+mj-lt"/>
              <a:buAutoNum type="arabicPeriod"/>
            </a:pPr>
            <a:r>
              <a:rPr lang="en-US" sz="2800" dirty="0"/>
              <a:t>Christ is a righteous judge who will ultimately defeat evil and establish justice.</a:t>
            </a:r>
          </a:p>
          <a:p>
            <a:pPr>
              <a:buFont typeface="+mj-lt"/>
              <a:buAutoNum type="arabicPeriod"/>
            </a:pPr>
            <a:r>
              <a:rPr lang="en-US" sz="2800" dirty="0"/>
              <a:t>Jesus’ return is assured and will be marked by faithfulness and truth.</a:t>
            </a:r>
          </a:p>
          <a:p>
            <a:pPr>
              <a:buFont typeface="+mj-lt"/>
              <a:buAutoNum type="arabicPeriod"/>
            </a:pPr>
            <a:r>
              <a:rPr lang="en-US" sz="2800" dirty="0"/>
              <a:t>We are called to stand firm in faith, knowing God’s ultimate victory over sin.</a:t>
            </a:r>
          </a:p>
          <a:p>
            <a:pPr>
              <a:buFont typeface="+mj-lt"/>
              <a:buAutoNum type="arabicPeriod"/>
            </a:pPr>
            <a:r>
              <a:rPr lang="en-US" sz="2800" dirty="0"/>
              <a:t>Jesus’ name is above all names, representing His authority and power.</a:t>
            </a:r>
          </a:p>
          <a:p>
            <a:pPr>
              <a:buFont typeface="+mj-lt"/>
              <a:buAutoNum type="arabicPeriod"/>
            </a:pPr>
            <a:r>
              <a:rPr lang="en-US" sz="2800" dirty="0"/>
              <a:t>God’s Word is a sword that pierces, revealing the truth and bringing judgment.</a:t>
            </a:r>
          </a:p>
          <a:p>
            <a:pPr>
              <a:buFont typeface="+mj-lt"/>
              <a:buAutoNum type="arabicPeriod"/>
            </a:pPr>
            <a:r>
              <a:rPr lang="en-US" sz="2800" dirty="0"/>
              <a:t>The battle against evil is already won through Christ’s triumph.</a:t>
            </a:r>
          </a:p>
          <a:p>
            <a:pPr>
              <a:buFont typeface="+mj-lt"/>
              <a:buAutoNum type="arabicPeriod"/>
            </a:pPr>
            <a:r>
              <a:rPr lang="en-US" sz="2800" dirty="0"/>
              <a:t>Believers can take comfort in the certainty of God’s promises and ultimate victory.</a:t>
            </a:r>
          </a:p>
          <a:p>
            <a:r>
              <a:rPr lang="en-US" sz="2800" b="1" dirty="0"/>
              <a:t>1 Chronicles 29:10–20—God Gives Strength and Power:</a:t>
            </a:r>
            <a:endParaRPr lang="en-US" sz="2800" dirty="0"/>
          </a:p>
          <a:p>
            <a:pPr>
              <a:buFont typeface="Arial" panose="020B0604020202020204" pitchFamily="34" charset="0"/>
              <a:buChar char="•"/>
            </a:pPr>
            <a:r>
              <a:rPr lang="en-US" sz="2800" b="1" dirty="0"/>
              <a:t>Summary:</a:t>
            </a:r>
            <a:r>
              <a:rPr lang="en-US" sz="2800" dirty="0"/>
              <a:t> David praises God for His greatness and acknowledges that all wealth and strength come from God. The passage focuses on the dependence on God for everything, including resources for His work.</a:t>
            </a:r>
          </a:p>
          <a:p>
            <a:r>
              <a:rPr lang="en-US" sz="2800" b="1" dirty="0"/>
              <a:t>Lessons Learned:</a:t>
            </a:r>
            <a:endParaRPr lang="en-US" sz="2800" dirty="0"/>
          </a:p>
          <a:p>
            <a:pPr>
              <a:buFont typeface="+mj-lt"/>
              <a:buAutoNum type="arabicPeriod"/>
            </a:pPr>
            <a:r>
              <a:rPr lang="en-US" sz="2800" dirty="0"/>
              <a:t>Everything we have comes from God—wealth, strength, and resources are gifts.</a:t>
            </a:r>
          </a:p>
          <a:p>
            <a:pPr>
              <a:buFont typeface="+mj-lt"/>
              <a:buAutoNum type="arabicPeriod"/>
            </a:pPr>
            <a:r>
              <a:rPr lang="en-US" sz="2800" dirty="0"/>
              <a:t>God’s greatness surpasses human understanding and deserves our praise.</a:t>
            </a:r>
          </a:p>
          <a:p>
            <a:pPr>
              <a:buFont typeface="+mj-lt"/>
              <a:buAutoNum type="arabicPeriod"/>
            </a:pPr>
            <a:r>
              <a:rPr lang="en-US" sz="2800" dirty="0"/>
              <a:t>Worship includes acknowledging God’s provision and sovereignty.</a:t>
            </a:r>
          </a:p>
          <a:p>
            <a:pPr>
              <a:buFont typeface="+mj-lt"/>
              <a:buAutoNum type="arabicPeriod"/>
            </a:pPr>
            <a:r>
              <a:rPr lang="en-US" sz="2800" dirty="0"/>
              <a:t>True humility involves recognizing our dependence on God in all things.</a:t>
            </a:r>
          </a:p>
          <a:p>
            <a:pPr>
              <a:buFont typeface="+mj-lt"/>
              <a:buAutoNum type="arabicPeriod"/>
            </a:pPr>
            <a:r>
              <a:rPr lang="en-US" sz="2800" dirty="0"/>
              <a:t>We are stewards of what God provides, and we must use it for His glory.</a:t>
            </a:r>
          </a:p>
          <a:p>
            <a:pPr>
              <a:buFont typeface="+mj-lt"/>
              <a:buAutoNum type="arabicPeriod"/>
            </a:pPr>
            <a:r>
              <a:rPr lang="en-US" sz="2800" dirty="0"/>
              <a:t>Giving to God is an act of worship and gratitude for His blessings.</a:t>
            </a:r>
          </a:p>
          <a:p>
            <a:pPr>
              <a:buFont typeface="+mj-lt"/>
              <a:buAutoNum type="arabicPeriod"/>
            </a:pPr>
            <a:r>
              <a:rPr lang="en-US" sz="2800" dirty="0"/>
              <a:t>Prayer and worship invite God’s guidance in our lives and work.</a:t>
            </a:r>
          </a:p>
          <a:p>
            <a:r>
              <a:rPr lang="en-US" sz="2800" b="1" dirty="0"/>
              <a:t>Isaiah 52:1–12—Our God Reigns:</a:t>
            </a:r>
            <a:endParaRPr lang="en-US" sz="2800" dirty="0"/>
          </a:p>
          <a:p>
            <a:pPr>
              <a:buFont typeface="Arial" panose="020B0604020202020204" pitchFamily="34" charset="0"/>
              <a:buChar char="•"/>
            </a:pPr>
            <a:r>
              <a:rPr lang="en-US" sz="2800" b="1" dirty="0"/>
              <a:t>Summary:</a:t>
            </a:r>
            <a:r>
              <a:rPr lang="en-US" sz="2800" dirty="0"/>
              <a:t> This passage speaks of God’s reign and the ultimate redemption of His people. It encourages Israel to awaken and prepare for God’s deliverance, highlighting His power and promise to restore.</a:t>
            </a:r>
          </a:p>
          <a:p>
            <a:r>
              <a:rPr lang="en-US" sz="2800" b="1" dirty="0"/>
              <a:t>Lessons Learned:</a:t>
            </a:r>
            <a:endParaRPr lang="en-US" sz="2800" dirty="0"/>
          </a:p>
          <a:p>
            <a:pPr>
              <a:buFont typeface="+mj-lt"/>
              <a:buAutoNum type="arabicPeriod"/>
            </a:pPr>
            <a:r>
              <a:rPr lang="en-US" sz="2800" dirty="0"/>
              <a:t>God’s reign is victorious and unshakable, and He will deliver His people.</a:t>
            </a:r>
          </a:p>
          <a:p>
            <a:pPr>
              <a:buFont typeface="+mj-lt"/>
              <a:buAutoNum type="arabicPeriod"/>
            </a:pPr>
            <a:r>
              <a:rPr lang="en-US" sz="2800" dirty="0"/>
              <a:t>Redemption and restoration are part of God’s eternal plan.</a:t>
            </a:r>
          </a:p>
          <a:p>
            <a:pPr>
              <a:buFont typeface="+mj-lt"/>
              <a:buAutoNum type="arabicPeriod"/>
            </a:pPr>
            <a:r>
              <a:rPr lang="en-US" sz="2800" dirty="0"/>
              <a:t>We are called to respond with praise and action when God delivers us.</a:t>
            </a:r>
          </a:p>
          <a:p>
            <a:pPr>
              <a:buFont typeface="+mj-lt"/>
              <a:buAutoNum type="arabicPeriod"/>
            </a:pPr>
            <a:r>
              <a:rPr lang="en-US" sz="2800" dirty="0"/>
              <a:t>The Lord’s deliverance is a reason to celebrate and proclaim to the world.</a:t>
            </a:r>
          </a:p>
          <a:p>
            <a:pPr>
              <a:buFont typeface="+mj-lt"/>
              <a:buAutoNum type="arabicPeriod"/>
            </a:pPr>
            <a:r>
              <a:rPr lang="en-US" sz="2800" dirty="0"/>
              <a:t>Salvation is offered freely by God, who desires to bring peace to His people.</a:t>
            </a:r>
          </a:p>
          <a:p>
            <a:pPr>
              <a:buFont typeface="+mj-lt"/>
              <a:buAutoNum type="arabicPeriod"/>
            </a:pPr>
            <a:r>
              <a:rPr lang="en-US" sz="2800" dirty="0"/>
              <a:t>Trusting in God’s timing and plan for deliverance is essential.</a:t>
            </a:r>
          </a:p>
          <a:p>
            <a:pPr>
              <a:buFont typeface="+mj-lt"/>
              <a:buAutoNum type="arabicPeriod"/>
            </a:pPr>
            <a:r>
              <a:rPr lang="en-US" sz="2800" dirty="0"/>
              <a:t>God’s sovereignty is evident in both the present and future promises.</a:t>
            </a:r>
          </a:p>
          <a:p>
            <a:r>
              <a:rPr lang="en-US" sz="2800" b="1" dirty="0"/>
              <a:t>Psalm 47—Shout Joyfully to God:</a:t>
            </a:r>
            <a:endParaRPr lang="en-US" sz="2800" dirty="0"/>
          </a:p>
          <a:p>
            <a:pPr>
              <a:buFont typeface="Arial" panose="020B0604020202020204" pitchFamily="34" charset="0"/>
              <a:buChar char="•"/>
            </a:pPr>
            <a:r>
              <a:rPr lang="en-US" sz="2800" b="1" dirty="0"/>
              <a:t>Summary:</a:t>
            </a:r>
            <a:r>
              <a:rPr lang="en-US" sz="2800" dirty="0"/>
              <a:t> This psalm calls for joyful praise to God for His sovereignty and power. It celebrates God’s rule over the nations and His exaltation as King over all the earth.</a:t>
            </a:r>
          </a:p>
          <a:p>
            <a:r>
              <a:rPr lang="en-US" sz="2800" b="1" dirty="0"/>
              <a:t>Lessons Learned:</a:t>
            </a:r>
            <a:endParaRPr lang="en-US" sz="2800" dirty="0"/>
          </a:p>
          <a:p>
            <a:pPr>
              <a:buFont typeface="+mj-lt"/>
              <a:buAutoNum type="arabicPeriod"/>
            </a:pPr>
            <a:r>
              <a:rPr lang="en-US" sz="2800" dirty="0"/>
              <a:t>God deserves our joyful praise for His sovereignty and power.</a:t>
            </a:r>
          </a:p>
          <a:p>
            <a:pPr>
              <a:buFont typeface="+mj-lt"/>
              <a:buAutoNum type="arabicPeriod"/>
            </a:pPr>
            <a:r>
              <a:rPr lang="en-US" sz="2800" dirty="0"/>
              <a:t>Worship is a communal activity that invites all nations to recognize God’s rule.</a:t>
            </a:r>
          </a:p>
          <a:p>
            <a:pPr>
              <a:buFont typeface="+mj-lt"/>
              <a:buAutoNum type="arabicPeriod"/>
            </a:pPr>
            <a:r>
              <a:rPr lang="en-US" sz="2800" dirty="0"/>
              <a:t>God’s kingship is universal, and His reign is just and unchallenged.</a:t>
            </a:r>
          </a:p>
          <a:p>
            <a:pPr>
              <a:buFont typeface="+mj-lt"/>
              <a:buAutoNum type="arabicPeriod"/>
            </a:pPr>
            <a:r>
              <a:rPr lang="en-US" sz="2800" dirty="0"/>
              <a:t>Praise is an expression of our recognition of God’s greatness and authority.</a:t>
            </a:r>
          </a:p>
          <a:p>
            <a:pPr>
              <a:buFont typeface="+mj-lt"/>
              <a:buAutoNum type="arabicPeriod"/>
            </a:pPr>
            <a:r>
              <a:rPr lang="en-US" sz="2800" dirty="0"/>
              <a:t>The Lord reigns as a victorious King, deserving of global worship.</a:t>
            </a:r>
          </a:p>
          <a:p>
            <a:pPr>
              <a:buFont typeface="+mj-lt"/>
              <a:buAutoNum type="arabicPeriod"/>
            </a:pPr>
            <a:r>
              <a:rPr lang="en-US" sz="2800" dirty="0"/>
              <a:t>Praise brings us into alignment with God’s divine will.</a:t>
            </a:r>
          </a:p>
          <a:p>
            <a:pPr>
              <a:buFont typeface="+mj-lt"/>
              <a:buAutoNum type="arabicPeriod"/>
            </a:pPr>
            <a:r>
              <a:rPr lang="en-US" sz="2800" dirty="0"/>
              <a:t>God’s power and sovereignty should be proclaimed everywhere.</a:t>
            </a:r>
          </a:p>
          <a:p>
            <a:r>
              <a:rPr lang="en-US" sz="2800" b="1" dirty="0"/>
              <a:t>Philippians 2:1–13—Exalted through Obedience:</a:t>
            </a:r>
            <a:endParaRPr lang="en-US" sz="2800" dirty="0"/>
          </a:p>
          <a:p>
            <a:pPr>
              <a:buFont typeface="Arial" panose="020B0604020202020204" pitchFamily="34" charset="0"/>
              <a:buChar char="•"/>
            </a:pPr>
            <a:r>
              <a:rPr lang="en-US" sz="2800" b="1" dirty="0"/>
              <a:t>Summary:</a:t>
            </a:r>
            <a:r>
              <a:rPr lang="en-US" sz="2800" dirty="0"/>
              <a:t> Paul encourages the Philippians to be united in humility, following Christ’s example of selflessness and obedience. Through His obedience, Jesus was exalted by God, and believers are called to work out their salvation in humility and obedience.</a:t>
            </a:r>
          </a:p>
          <a:p>
            <a:r>
              <a:rPr lang="en-US" sz="2800" b="1" dirty="0"/>
              <a:t>Lessons Learned:</a:t>
            </a:r>
            <a:endParaRPr lang="en-US" sz="2800" dirty="0"/>
          </a:p>
          <a:p>
            <a:pPr>
              <a:buFont typeface="+mj-lt"/>
              <a:buAutoNum type="arabicPeriod"/>
            </a:pPr>
            <a:r>
              <a:rPr lang="en-US" sz="2800" dirty="0"/>
              <a:t>Unity in the body of Christ requires humility and selflessness.</a:t>
            </a:r>
          </a:p>
          <a:p>
            <a:pPr>
              <a:buFont typeface="+mj-lt"/>
              <a:buAutoNum type="arabicPeriod"/>
            </a:pPr>
            <a:r>
              <a:rPr lang="en-US" sz="2800" dirty="0"/>
              <a:t>Jesus exemplified perfect obedience, and His exaltation came through sacrifice.</a:t>
            </a:r>
          </a:p>
          <a:p>
            <a:pPr>
              <a:buFont typeface="+mj-lt"/>
              <a:buAutoNum type="arabicPeriod"/>
            </a:pPr>
            <a:r>
              <a:rPr lang="en-US" sz="2800" dirty="0"/>
              <a:t>Obedience to God brings about both personal growth and glory to God.</a:t>
            </a:r>
          </a:p>
          <a:p>
            <a:pPr>
              <a:buFont typeface="+mj-lt"/>
              <a:buAutoNum type="arabicPeriod"/>
            </a:pPr>
            <a:r>
              <a:rPr lang="en-US" sz="2800" dirty="0"/>
              <a:t>Salvation is a gift that requires active, humble participation in God’s will.</a:t>
            </a:r>
          </a:p>
          <a:p>
            <a:pPr>
              <a:buFont typeface="+mj-lt"/>
              <a:buAutoNum type="arabicPeriod"/>
            </a:pPr>
            <a:r>
              <a:rPr lang="en-US" sz="2800" dirty="0"/>
              <a:t>Christ’s humility and sacrifice are models for our behavior.</a:t>
            </a:r>
          </a:p>
          <a:p>
            <a:pPr>
              <a:buFont typeface="+mj-lt"/>
              <a:buAutoNum type="arabicPeriod"/>
            </a:pPr>
            <a:r>
              <a:rPr lang="en-US" sz="2800" dirty="0"/>
              <a:t>The exaltation of Christ is a result of His perfect obedience to the Father.</a:t>
            </a:r>
          </a:p>
          <a:p>
            <a:pPr>
              <a:buFont typeface="+mj-lt"/>
              <a:buAutoNum type="arabicPeriod"/>
            </a:pPr>
            <a:r>
              <a:rPr lang="en-US" sz="2800" dirty="0"/>
              <a:t>God’s work within us is essential for our growth and transformation.</a:t>
            </a:r>
          </a:p>
          <a:p>
            <a:r>
              <a:rPr lang="en-US" sz="2800" b="1" dirty="0"/>
              <a:t>Mark 4:35–41—The Wind and Sea Obey Jesus:</a:t>
            </a:r>
            <a:endParaRPr lang="en-US" sz="2800" dirty="0"/>
          </a:p>
          <a:p>
            <a:pPr>
              <a:buFont typeface="Arial" panose="020B0604020202020204" pitchFamily="34" charset="0"/>
              <a:buChar char="•"/>
            </a:pPr>
            <a:r>
              <a:rPr lang="en-US" sz="2800" b="1" dirty="0"/>
              <a:t>Summary:</a:t>
            </a:r>
            <a:r>
              <a:rPr lang="en-US" sz="2800" dirty="0"/>
              <a:t> Jesus calms a storm on the Sea of Galilee, demonstrating His authority over nature. His disciples are amazed and question who He is, recognizing His divine power.</a:t>
            </a:r>
          </a:p>
          <a:p>
            <a:r>
              <a:rPr lang="en-US" sz="2800" b="1" dirty="0"/>
              <a:t>Lessons Learned:</a:t>
            </a:r>
            <a:endParaRPr lang="en-US" sz="2800" dirty="0"/>
          </a:p>
          <a:p>
            <a:pPr>
              <a:buFont typeface="+mj-lt"/>
              <a:buAutoNum type="arabicPeriod"/>
            </a:pPr>
            <a:r>
              <a:rPr lang="en-US" sz="2800" dirty="0"/>
              <a:t>Jesus has authority over nature, revealing His divinity and power.</a:t>
            </a:r>
          </a:p>
          <a:p>
            <a:pPr>
              <a:buFont typeface="+mj-lt"/>
              <a:buAutoNum type="arabicPeriod"/>
            </a:pPr>
            <a:r>
              <a:rPr lang="en-US" sz="2800" dirty="0"/>
              <a:t>In times of fear and uncertainty, we can trust Jesus to calm our storms.</a:t>
            </a:r>
          </a:p>
          <a:p>
            <a:pPr>
              <a:buFont typeface="+mj-lt"/>
              <a:buAutoNum type="arabicPeriod"/>
            </a:pPr>
            <a:r>
              <a:rPr lang="en-US" sz="2800" dirty="0"/>
              <a:t>Faith in Jesus is essential for overcoming life’s challenges.</a:t>
            </a:r>
          </a:p>
          <a:p>
            <a:pPr>
              <a:buFont typeface="+mj-lt"/>
              <a:buAutoNum type="arabicPeriod"/>
            </a:pPr>
            <a:r>
              <a:rPr lang="en-US" sz="2800" dirty="0"/>
              <a:t>Jesus’ power over creation assures us of His sovereignty and care.</a:t>
            </a:r>
          </a:p>
          <a:p>
            <a:pPr>
              <a:buFont typeface="+mj-lt"/>
              <a:buAutoNum type="arabicPeriod"/>
            </a:pPr>
            <a:r>
              <a:rPr lang="en-US" sz="2800" dirty="0"/>
              <a:t>Discipleship involves trusting Jesus in all circumstances, even the frightening ones.</a:t>
            </a:r>
          </a:p>
          <a:p>
            <a:pPr>
              <a:buFont typeface="+mj-lt"/>
              <a:buAutoNum type="arabicPeriod"/>
            </a:pPr>
            <a:r>
              <a:rPr lang="en-US" sz="2800" dirty="0"/>
              <a:t>Jesus’ miracles reveal His identity as the Son of God.</a:t>
            </a:r>
          </a:p>
          <a:p>
            <a:pPr>
              <a:buFont typeface="+mj-lt"/>
              <a:buAutoNum type="arabicPeriod"/>
            </a:pPr>
            <a:r>
              <a:rPr lang="en-US" sz="2800" dirty="0"/>
              <a:t>Our faith in Jesus can provide peace in the midst of turmoil.</a:t>
            </a:r>
          </a:p>
          <a:p>
            <a:r>
              <a:rPr lang="en-US" sz="2800" b="1" dirty="0"/>
              <a:t>Psalm 93—Robed in Majesty:</a:t>
            </a:r>
            <a:endParaRPr lang="en-US" sz="2800" dirty="0"/>
          </a:p>
          <a:p>
            <a:pPr>
              <a:buFont typeface="Arial" panose="020B0604020202020204" pitchFamily="34" charset="0"/>
              <a:buChar char="•"/>
            </a:pPr>
            <a:r>
              <a:rPr lang="en-US" sz="2800" b="1" dirty="0"/>
              <a:t>Summary:</a:t>
            </a:r>
            <a:r>
              <a:rPr lang="en-US" sz="2800" dirty="0"/>
              <a:t> This psalm exalts God’s majesty and sovereignty, describing Him as the eternal King who reigns over creation. It celebrates God’s strength and the stability of His rule.</a:t>
            </a:r>
          </a:p>
          <a:p>
            <a:r>
              <a:rPr lang="en-US" sz="2800" b="1" dirty="0"/>
              <a:t>Lessons Learned:</a:t>
            </a:r>
            <a:endParaRPr lang="en-US" sz="2800" dirty="0"/>
          </a:p>
          <a:p>
            <a:pPr>
              <a:buFont typeface="+mj-lt"/>
              <a:buAutoNum type="arabicPeriod"/>
            </a:pPr>
            <a:r>
              <a:rPr lang="en-US" sz="2800" dirty="0"/>
              <a:t>God is eternal and His reign is unshakable.</a:t>
            </a:r>
          </a:p>
          <a:p>
            <a:pPr>
              <a:buFont typeface="+mj-lt"/>
              <a:buAutoNum type="arabicPeriod"/>
            </a:pPr>
            <a:r>
              <a:rPr lang="en-US" sz="2800" dirty="0"/>
              <a:t>God’s majesty is beyond compare, and His authority is supreme.</a:t>
            </a:r>
          </a:p>
          <a:p>
            <a:pPr>
              <a:buFont typeface="+mj-lt"/>
              <a:buAutoNum type="arabicPeriod"/>
            </a:pPr>
            <a:r>
              <a:rPr lang="en-US" sz="2800" dirty="0"/>
              <a:t>The stability of creation reflects God’s power and control over all things.</a:t>
            </a:r>
          </a:p>
          <a:p>
            <a:pPr>
              <a:buFont typeface="+mj-lt"/>
              <a:buAutoNum type="arabicPeriod"/>
            </a:pPr>
            <a:r>
              <a:rPr lang="en-US" sz="2800" dirty="0"/>
              <a:t>Worshiping God acknowledges His unchanging and sovereign nature.</a:t>
            </a:r>
          </a:p>
          <a:p>
            <a:pPr>
              <a:buFont typeface="+mj-lt"/>
              <a:buAutoNum type="arabicPeriod"/>
            </a:pPr>
            <a:r>
              <a:rPr lang="en-US" sz="2800" dirty="0"/>
              <a:t>God’s strength is a source of comfort and security for His people.</a:t>
            </a:r>
          </a:p>
          <a:p>
            <a:pPr>
              <a:buFont typeface="+mj-lt"/>
              <a:buAutoNum type="arabicPeriod"/>
            </a:pPr>
            <a:r>
              <a:rPr lang="en-US" sz="2800" dirty="0"/>
              <a:t>We are called to respond to God’s majesty with reverence and awe.</a:t>
            </a:r>
          </a:p>
          <a:p>
            <a:pPr>
              <a:buFont typeface="+mj-lt"/>
              <a:buAutoNum type="arabicPeriod"/>
            </a:pPr>
            <a:r>
              <a:rPr lang="en-US" sz="2800" dirty="0"/>
              <a:t>God’s rule ensures peace and stability in the world He governs.</a:t>
            </a:r>
          </a:p>
          <a:p>
            <a:pPr marL="0" marR="0">
              <a:lnSpc>
                <a:spcPct val="107000"/>
              </a:lnSpc>
              <a:spcBef>
                <a:spcPts val="0"/>
              </a:spcBef>
              <a:spcAft>
                <a:spcPts val="800"/>
              </a:spcAft>
            </a:pPr>
            <a:endParaRPr lang="en-US" sz="1800" b="1" u="sng"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47562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Mark Twain's quote emphasizes the inconsistency in human pursuit of goodness. Christians believe God is unwavering in His commitment to goodness, though His activity may seem hidden in the face of evil. The passage challenges believers to examine whether their worship aligns with God's heart for justice, particularly concerning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God’s consistent pursuit of goodness contrasts with human inconsistency, challenging believers to embody justice and care for the oppressed.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God’s Goodness is Constant: Unlike humans, whose efforts waver, God persistently seeks good for all creation, even when it is hard to discern.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Justice Matters to God: Worship and church activities should reflect God’s heart for assisting the poor and oppressed, not self-serving piety.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Believers Must Reflect God’s Nature: True faith calls for action that aligns with God’s justice and care for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 written during David’s trials, shifts focus from external enemies to internal threats among Israel’s own people. David laments the wickedness of arrogant individuals who exploit others but finds solace in God’s awareness of suffering and His ultimate justice. He affirms God’s eternal kingship and trustworthiness, acknowledging God’s care for the helpless and ability to hear unspoken prayers.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David’s cry for justice in Psalm 10 highlights God’s sovereignty, His compassion for the afflicted, and His ultimate authority over wickedness and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Internal Threats: Unlike external foes, Psalm 10 addresses wickedness within the community, emphasizing God’s judgment even on those who claim to know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Compassion: God sees the struggles of the helpless, hears silent prayers, and works to mold hearts for His purposes.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Eternal Sovereignty: Despite human rejection, God remains the eternal King, ensuring justice and care for the vulnerable.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Psalms 9 and 10 were initially a single poem, later divided to address distinct themes. Together, they form a partial acrostic using 17 of the 22 Hebrew letters, with each section reflecting humanity’s suffering and a call for God’s intervention. Psalm 10 lacks its own superscription but shares the heading of Psalm 9, attributed to David. These psalms highlight David's poetic and theological depth.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Psalms 9 and 10, a unified acrostic poem, explore God’s justice in a world of suffering while reflecting David’s profound trust and literary skill.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Unified Structure: Psalms 9 and 10 together form a partial acrostic, progressing toward a plea for divine justice amid suffering.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Themes of Justice: The psalms address external and internal threats, emphasizing God’s sovereignty and care for the afflicted.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David’s Legacy: Credited as the author, David’s superscription links Psalm 10 to his personal grief and trust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30746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 a lament, follows the typical structure of these psalms: an address to God, a description of the crisis, a petition for action, and an expression of trust in God’s response. It highlights the wickedness of oppressors (vv. 1–11) and the psalmist’s plea for divine justice and deliverance for the afflicted (vv. 12–18). Although untitled, its themes align with David’s experiences.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 a lament psalm, portrays a plea for justice against the wicked and trust in God’s deliverance for the oppressed.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Lament Structure: The psalm addresses God, outlines a crisis, petitions for action, and anticipates divine resolution.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Two-Part Focus: It contrasts the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wicked's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actions with the psalmist’s plea for God to protect the afflicted and ensure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Attributed to David: While not explicitly titled, its themes resonate with David’s struggles and faith in God’s intervention.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1067035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Psalm 10:15 contains an imprecatory prayer, which can seem harsh to modern readers. Such prayers arise from situations where injustice is severe, and human intervention is impossible. They reflect reliance on God’s justice rather than personal vengeance. While calling for divine judgment, these prayers can coexist with a desire for repentance and transformation of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Imprecatory prayers, like “break the arm of the wicked,” express reliance on God’s justice while leaving room for His mercy and transformative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Context of Imprecation: Such prayers emerge in extreme circumstances, where evil persists and repentance is rejected.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 as Just Judge: They affirm trust in God’s authority to address wrongdoing rather than seeking personal retribution.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Dual Prayer Focus: Believers can both call for justice and pray for the transformation of oppressors, reflecting God’s mercy and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In ancient Israel, the father’s role as the family’s provider and advocate was critical. The fatherless, lacking such protection, were especially vulnerable to exploitation, homelessness, and violence. God, however, consistently emphasized His care for the fatherless and commanded Israel to protect them, reflecting His justice and compassion for the marginalized.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God’s care for the fatherless in ancient Israel highlights His commitment to justice and His call for His people to protect the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Cultural Vulnerability: In patriarchal Israel, the fatherless faced dire risks without familial or community protection.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 as Protector: Scripture consistently portrays God as a defender of the fatherless, emphasizing His justice and compassion.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Call to Action: God instructed His people to actively defend and support the fatherless, reflecting His own care for the marginalized.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2070180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10B0-1A2C-CAE4-D0E4-B579230FF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7B677-768F-F5DF-140B-DA4BE6047E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B6523A-E58C-6045-182E-FCDF8073FAFE}"/>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B0C9733E-F660-5FD7-566E-9F0660220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8F5BC-9F36-1F89-1965-377F1987D8D7}"/>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00166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4E6-A61F-0E06-53D0-0F09CFA281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1E961A-326A-63CC-5E2C-6C9E565260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6061C-5B34-87EE-7766-45E2D52F7D52}"/>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C2BD2227-0A61-618B-F575-6D059E59B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0144-40C5-5C88-6C7E-51D0D5EAF8CC}"/>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19373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EBA4FC-854D-29A6-731D-EE485CBCD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19B391-74E7-19AB-5C39-768CE3C87F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3118B-B89C-FDCB-BA3D-DFD8C65802B0}"/>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085EE454-D4B9-7F74-D342-6778235A1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6416E0-EB0D-A8D4-4150-938973D60EF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431130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29830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98088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548BA-B421-3EF9-8646-3B4C99C27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79454-A01F-4093-38EF-6722ED5074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7180F8-5F4F-77F7-1727-FD7D0BA3093B}"/>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D882D3A1-832B-EB37-0483-7F13317D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E3D7B-C00B-AA9A-A8C3-FFA95DBEB9CE}"/>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162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8927-BE3E-8238-EBEC-A02271D8FA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927AE-390E-9778-54DA-37E84878A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DE5347-281F-BEFE-BBD2-F96709E05994}"/>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E30003AD-AC46-AD81-CB82-F1B0F1F6E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80E25-4C29-CFD9-A796-76EFBF2F80B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99248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ADBAD-37AF-7077-24F0-6C50AEA0DC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56A718-5C84-3CEF-306B-A2A683F3CD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1E9331-36D3-0111-58F8-DD8BB5F44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68A27-F9DE-0989-D012-D9F9D9482989}"/>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6" name="Footer Placeholder 5">
            <a:extLst>
              <a:ext uri="{FF2B5EF4-FFF2-40B4-BE49-F238E27FC236}">
                <a16:creationId xmlns:a16="http://schemas.microsoft.com/office/drawing/2014/main" id="{BBA7A422-9151-FCEE-ABDD-496E06BF5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FF610-A8C9-53FB-8A82-E58A135E4C0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96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CF45F-51BC-991A-B929-C65136B16C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2E37C-E0CA-E67E-113C-7EF639A981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CA5A2-B97D-3E75-A422-3530D21B77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51211A-9F0F-8EFA-CF83-2814BD201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0F9636-216E-C277-B023-38CE29D86F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528E61-EFBE-3BC2-852D-F358473A99DE}"/>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8" name="Footer Placeholder 7">
            <a:extLst>
              <a:ext uri="{FF2B5EF4-FFF2-40B4-BE49-F238E27FC236}">
                <a16:creationId xmlns:a16="http://schemas.microsoft.com/office/drawing/2014/main" id="{D84C1A5F-242A-B56F-71BF-AE1AD39BC5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1D0E4B-1664-EC3B-ED0D-675E233FC24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58470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FABA-4E88-5595-31B1-DB5D68A96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E62B91-2041-708D-19A9-7B4FD6E8DFB7}"/>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4" name="Footer Placeholder 3">
            <a:extLst>
              <a:ext uri="{FF2B5EF4-FFF2-40B4-BE49-F238E27FC236}">
                <a16:creationId xmlns:a16="http://schemas.microsoft.com/office/drawing/2014/main" id="{F5FE1B26-A6EE-A968-B1D9-9B0F8888C4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3831BE-1D84-30C8-0315-4CC6C258C68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8544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EFE488-B3D4-0C5E-C9C6-BEB8A876CEB8}"/>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3" name="Footer Placeholder 2">
            <a:extLst>
              <a:ext uri="{FF2B5EF4-FFF2-40B4-BE49-F238E27FC236}">
                <a16:creationId xmlns:a16="http://schemas.microsoft.com/office/drawing/2014/main" id="{0C6E97C7-D08B-A6BB-D4CB-53DE25BFFE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5A7A4-F792-2E01-4C80-DCA516511D2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77244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C52C-CF61-CA7F-13E6-027535C65C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8699F0-765F-DAD7-A0A7-D63FD5D79A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6AB18E-2DBF-EDD2-ADA9-157ADFFFE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7ECC7-CDEB-09AC-43CC-F869BDCB6C08}"/>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6" name="Footer Placeholder 5">
            <a:extLst>
              <a:ext uri="{FF2B5EF4-FFF2-40B4-BE49-F238E27FC236}">
                <a16:creationId xmlns:a16="http://schemas.microsoft.com/office/drawing/2014/main" id="{D7FDB573-CA71-7F37-163E-1254C0241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E05BF-8C7E-09FD-50D1-2A35D5ADB28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992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7F14-EF4A-C178-D635-4F585718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D6104A-C4B9-F20B-D157-FDB67E111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F46D5D-D78A-882E-F5F9-2D7094B7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F89A5-D254-E6C8-CCBE-C7A251A755E8}"/>
              </a:ext>
            </a:extLst>
          </p:cNvPr>
          <p:cNvSpPr>
            <a:spLocks noGrp="1"/>
          </p:cNvSpPr>
          <p:nvPr>
            <p:ph type="dt" sz="half" idx="10"/>
          </p:nvPr>
        </p:nvSpPr>
        <p:spPr/>
        <p:txBody>
          <a:bodyPr/>
          <a:lstStyle/>
          <a:p>
            <a:fld id="{9110878B-A7AB-4EB9-AA3E-1DCCFBB10A7B}" type="datetimeFigureOut">
              <a:rPr lang="en-US" smtClean="0"/>
              <a:t>12/26/2024</a:t>
            </a:fld>
            <a:endParaRPr lang="en-US"/>
          </a:p>
        </p:txBody>
      </p:sp>
      <p:sp>
        <p:nvSpPr>
          <p:cNvPr id="6" name="Footer Placeholder 5">
            <a:extLst>
              <a:ext uri="{FF2B5EF4-FFF2-40B4-BE49-F238E27FC236}">
                <a16:creationId xmlns:a16="http://schemas.microsoft.com/office/drawing/2014/main" id="{0D1A9400-B075-E24E-882E-52FD462720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41F82A-876D-0052-E1F8-27276121F0D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4240119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C0C5A-A53E-2E95-D4A2-5787172EEC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8396E1-680E-1961-D231-54B95C0AB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24BE3-AF44-8C41-F975-6E36BFC17A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0878B-A7AB-4EB9-AA3E-1DCCFBB10A7B}" type="datetimeFigureOut">
              <a:rPr lang="en-US" smtClean="0"/>
              <a:t>12/26/2024</a:t>
            </a:fld>
            <a:endParaRPr lang="en-US"/>
          </a:p>
        </p:txBody>
      </p:sp>
      <p:sp>
        <p:nvSpPr>
          <p:cNvPr id="5" name="Footer Placeholder 4">
            <a:extLst>
              <a:ext uri="{FF2B5EF4-FFF2-40B4-BE49-F238E27FC236}">
                <a16:creationId xmlns:a16="http://schemas.microsoft.com/office/drawing/2014/main" id="{755C918B-C103-99E6-8163-8C6F5306EE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A69372-CB2A-8C86-A050-58D07E01A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F16E4-4EB9-41F8-8A2C-3C20CF7A1DF1}" type="slidenum">
              <a:rPr lang="en-US" smtClean="0"/>
              <a:t>‹#›</a:t>
            </a:fld>
            <a:endParaRPr lang="en-US"/>
          </a:p>
        </p:txBody>
      </p:sp>
    </p:spTree>
    <p:extLst>
      <p:ext uri="{BB962C8B-B14F-4D97-AF65-F5344CB8AC3E}">
        <p14:creationId xmlns:p14="http://schemas.microsoft.com/office/powerpoint/2010/main" val="362044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6B278-CDC5-44F2-95FE-0A390447B274}"/>
              </a:ext>
            </a:extLst>
          </p:cNvPr>
          <p:cNvSpPr>
            <a:spLocks noGrp="1"/>
          </p:cNvSpPr>
          <p:nvPr>
            <p:ph type="ctrTitle"/>
          </p:nvPr>
        </p:nvSpPr>
        <p:spPr>
          <a:xfrm>
            <a:off x="0" y="-5244"/>
            <a:ext cx="12192000" cy="1048161"/>
          </a:xfrm>
          <a:solidFill>
            <a:srgbClr val="002060"/>
          </a:solidFill>
          <a:ln>
            <a:solidFill>
              <a:srgbClr val="002060"/>
            </a:solidFill>
          </a:ln>
        </p:spPr>
        <p:txBody>
          <a:bodyPr vert="horz" lIns="91440" tIns="45720" rIns="91440" bIns="45720" rtlCol="0" anchor="b">
            <a:noAutofit/>
          </a:bodyPr>
          <a:lstStyle/>
          <a:p>
            <a:r>
              <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rPr>
              <a:t>The Lord is King</a:t>
            </a:r>
          </a:p>
        </p:txBody>
      </p:sp>
      <p:sp>
        <p:nvSpPr>
          <p:cNvPr id="5" name="TextBox 4">
            <a:extLst>
              <a:ext uri="{FF2B5EF4-FFF2-40B4-BE49-F238E27FC236}">
                <a16:creationId xmlns:a16="http://schemas.microsoft.com/office/drawing/2014/main" id="{300EBACF-E7BD-4E4C-B160-757BFF30030B}"/>
              </a:ext>
            </a:extLst>
          </p:cNvPr>
          <p:cNvSpPr txBox="1"/>
          <p:nvPr/>
        </p:nvSpPr>
        <p:spPr>
          <a:xfrm>
            <a:off x="10267004" y="6397727"/>
            <a:ext cx="1699218" cy="276999"/>
          </a:xfrm>
          <a:prstGeom prst="rect">
            <a:avLst/>
          </a:prstGeom>
          <a:noFill/>
        </p:spPr>
        <p:txBody>
          <a:bodyPr wrap="square">
            <a:spAutoFit/>
          </a:bodyPr>
          <a:lstStyle/>
          <a:p>
            <a:pPr>
              <a:spcAft>
                <a:spcPts val="600"/>
              </a:spcAft>
            </a:pPr>
            <a:r>
              <a:rPr lang="en-US" sz="1200" b="1" dirty="0">
                <a:solidFill>
                  <a:srgbClr val="002060"/>
                </a:solidFill>
                <a:effectLst>
                  <a:outerShdw blurRad="38100" dist="38100" dir="2700000" algn="tl">
                    <a:srgbClr val="000000">
                      <a:alpha val="43137"/>
                    </a:srgbClr>
                  </a:outerShdw>
                </a:effectLst>
                <a:latin typeface="Gotham Medium" panose="02000604030000020004"/>
              </a:rPr>
              <a:t>Week of January 5</a:t>
            </a:r>
          </a:p>
        </p:txBody>
      </p:sp>
      <p:cxnSp>
        <p:nvCxnSpPr>
          <p:cNvPr id="7" name="Straight Connector 6">
            <a:extLst>
              <a:ext uri="{FF2B5EF4-FFF2-40B4-BE49-F238E27FC236}">
                <a16:creationId xmlns:a16="http://schemas.microsoft.com/office/drawing/2014/main" id="{4E2270F9-BDBC-431F-ACBA-F8E32C1E9190}"/>
              </a:ext>
            </a:extLst>
          </p:cNvPr>
          <p:cNvCxnSpPr>
            <a:cxnSpLocks/>
          </p:cNvCxnSpPr>
          <p:nvPr/>
        </p:nvCxnSpPr>
        <p:spPr>
          <a:xfrm>
            <a:off x="5773" y="1170540"/>
            <a:ext cx="12186227"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rapezoid 5">
            <a:extLst>
              <a:ext uri="{FF2B5EF4-FFF2-40B4-BE49-F238E27FC236}">
                <a16:creationId xmlns:a16="http://schemas.microsoft.com/office/drawing/2014/main" id="{8AA1B941-53ED-EC09-FAE1-33D461043137}"/>
              </a:ext>
            </a:extLst>
          </p:cNvPr>
          <p:cNvSpPr/>
          <p:nvPr/>
        </p:nvSpPr>
        <p:spPr>
          <a:xfrm>
            <a:off x="1835313" y="1298164"/>
            <a:ext cx="8431691" cy="5468396"/>
          </a:xfrm>
          <a:prstGeom prst="trapezoid">
            <a:avLst>
              <a:gd name="adj" fmla="val 14029"/>
            </a:avLst>
          </a:prstGeom>
          <a:blipFill>
            <a:blip r:embed="rId3">
              <a:alphaModFix amt="70000"/>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07356930-47DD-455E-A340-F0F037759E1F}"/>
              </a:ext>
            </a:extLst>
          </p:cNvPr>
          <p:cNvSpPr>
            <a:spLocks noGrp="1"/>
          </p:cNvSpPr>
          <p:nvPr>
            <p:ph type="subTitle" idx="1"/>
          </p:nvPr>
        </p:nvSpPr>
        <p:spPr>
          <a:xfrm>
            <a:off x="3357008" y="1395832"/>
            <a:ext cx="5773271" cy="1764463"/>
          </a:xfrm>
          <a:noFill/>
        </p:spPr>
        <p:txBody>
          <a:bodyPr vert="horz" lIns="91440" tIns="45720" rIns="91440" bIns="45720" rtlCol="0">
            <a:normAutofit fontScale="85000" lnSpcReduction="20000"/>
          </a:bodyPr>
          <a:lstStyle/>
          <a:p>
            <a:pPr algn="l"/>
            <a:r>
              <a:rPr lang="en-US" sz="3200" b="1" i="1" dirty="0">
                <a:solidFill>
                  <a:srgbClr val="002060"/>
                </a:solidFill>
                <a:effectLst>
                  <a:outerShdw blurRad="38100" dist="38100" dir="2700000" algn="tl">
                    <a:srgbClr val="000000">
                      <a:alpha val="43137"/>
                    </a:srgbClr>
                  </a:outerShdw>
                </a:effectLst>
                <a:latin typeface="Arial Black" panose="020B0A04020102020204" pitchFamily="34" charset="0"/>
              </a:rPr>
              <a:t>LORD, thou hast heard the desire of the humble: thou wilt prepare their heart, thou wilt cause thine ear to hear. </a:t>
            </a:r>
          </a:p>
          <a:p>
            <a:pPr algn="r"/>
            <a:r>
              <a:rPr lang="en-US" sz="3200" b="1" i="1" dirty="0">
                <a:solidFill>
                  <a:srgbClr val="002060"/>
                </a:solidFill>
                <a:effectLst>
                  <a:outerShdw blurRad="38100" dist="38100" dir="2700000" algn="tl">
                    <a:srgbClr val="000000">
                      <a:alpha val="43137"/>
                    </a:srgbClr>
                  </a:outerShdw>
                </a:effectLst>
                <a:latin typeface="Arial Black" panose="020B0A04020102020204" pitchFamily="34" charset="0"/>
              </a:rPr>
              <a:t>—Psalm 10:17 KJV</a:t>
            </a:r>
            <a:endParaRPr lang="en-US" sz="1400" b="1" i="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985353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65934" y="799603"/>
            <a:ext cx="7389944" cy="5780459"/>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dirty="0">
                <a:solidFill>
                  <a:srgbClr val="002060"/>
                </a:solidFill>
                <a:latin typeface="Gotham Medium" panose="02000604030000020004"/>
                <a:ea typeface="Aptos" panose="020B0004020202020204" pitchFamily="34" charset="0"/>
                <a:cs typeface="Times New Roman" panose="02020603050405020304" pitchFamily="18" charset="0"/>
              </a:rPr>
              <a:t>GOD OUR HELPER</a:t>
            </a:r>
          </a:p>
          <a:p>
            <a:pPr lvl="1">
              <a:lnSpc>
                <a:spcPct val="107000"/>
              </a:lnSpc>
            </a:pP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When people think of metaphors that describe God, usually terms like shepherd, rock, or light come to mind. However, another powerful image is God as our helper. Scripture repeatedly refers to help which comes from God. Perhaps this way of describing God is not popular today because a helper could be considered subordinate. But this characteristic is not inherent in the concept. Scripture reveals that a helper is one who acts for those who cannot act themselves.</a:t>
            </a:r>
            <a:r>
              <a:rPr lang="en-US" sz="8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a:t>
            </a:r>
          </a:p>
          <a:p>
            <a:pPr lvl="1">
              <a:lnSpc>
                <a:spcPct val="107000"/>
              </a:lnSpc>
            </a:pPr>
            <a:r>
              <a:rPr lang="en-US" sz="8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a:t>
            </a:r>
          </a:p>
          <a:p>
            <a:pPr lvl="1">
              <a:lnSpc>
                <a:spcPct val="107000"/>
              </a:lnSpc>
            </a:pP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The writers of Psalms recognized that God actively works on behalf of His people. David said, “Behold, God is mine helper; the Lord is with them that uphold my soul” (Ps. 54:4 KJV). This theme echoes through other psalms too: God saves the righteous and protects them from the wicked (Ps. 37:40); He shows consideration for the poor and needy (Ps. 40:17); if God made heaven and earth, then He can be trusted to help those who call on Him (Ps. 121:1–2). </a:t>
            </a:r>
          </a:p>
        </p:txBody>
      </p:sp>
      <p:sp>
        <p:nvSpPr>
          <p:cNvPr id="2" name="Oval 1">
            <a:extLst>
              <a:ext uri="{FF2B5EF4-FFF2-40B4-BE49-F238E27FC236}">
                <a16:creationId xmlns:a16="http://schemas.microsoft.com/office/drawing/2014/main" id="{DAECDB5B-CAFA-6598-DCC3-012A90E99D2F}"/>
              </a:ext>
            </a:extLst>
          </p:cNvPr>
          <p:cNvSpPr/>
          <p:nvPr/>
        </p:nvSpPr>
        <p:spPr>
          <a:xfrm>
            <a:off x="7455878" y="1001417"/>
            <a:ext cx="4388828" cy="5321999"/>
          </a:xfrm>
          <a:prstGeom prst="ellipse">
            <a:avLst/>
          </a:prstGeom>
          <a:blipFill>
            <a:blip r:embed="rId3">
              <a:alphaModFix amt="70000"/>
            </a:blip>
            <a:stretch>
              <a:fillRect/>
            </a:stretch>
          </a:blipFill>
          <a:ln w="1270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1">
            <a:extLst>
              <a:ext uri="{FF2B5EF4-FFF2-40B4-BE49-F238E27FC236}">
                <a16:creationId xmlns:a16="http://schemas.microsoft.com/office/drawing/2014/main" id="{C4BA253B-F454-B7C3-0DAD-EBBE0C47906E}"/>
              </a:ext>
            </a:extLst>
          </p:cNvPr>
          <p:cNvSpPr txBox="1">
            <a:spLocks/>
          </p:cNvSpPr>
          <p:nvPr/>
        </p:nvSpPr>
        <p:spPr>
          <a:xfrm>
            <a:off x="10447484" y="655288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03809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5900057" y="894187"/>
            <a:ext cx="6055528" cy="5562643"/>
          </a:xfrm>
          <a:prstGeom prst="rect">
            <a:avLst/>
          </a:prstGeom>
          <a:solidFill>
            <a:schemeClr val="bg1">
              <a:alpha val="10000"/>
            </a:schemeClr>
          </a:solidFill>
          <a:ln w="1143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Affliction Is in the Eye of the Beholder</a:t>
            </a:r>
          </a:p>
          <a:p>
            <a:pPr>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a child, one of my biggest problems was that I wanted to live at my grandparents’ house.  They lived six hours away, but money was tight, and we only visited a couple of times a year. I remember crying half the way home. I prayed that God would let me live there, but He never granted that request.</a:t>
            </a: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an adult, that all seems so trivial. I know that many children in the world have far worse problems: war, abuse, malnutrition, or living without necessities. But that didn’t make my request any less painful for me. And the same is true for all of us. The worst problem of our lives might seem inconsequential to others, but it’s us who must go through it with whatever experience and faith we have developed up to that point.</a:t>
            </a: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sz="3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a:lnSpc>
                <a:spcPct val="107000"/>
              </a:lnSpc>
            </a:pPr>
            <a:r>
              <a:rPr lang="en-US"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never tells us that our feelings are invalid because someone else has it worse. He comforts, considers, and acts on our behalf and in our best interest, even if our best interest requires that He says “no” to something we want very badly.</a:t>
            </a:r>
            <a:r>
              <a:rPr lang="en-US" sz="2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sz="2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19CB14C9-10EE-3520-9FFC-36D584E2D440}"/>
              </a:ext>
            </a:extLst>
          </p:cNvPr>
          <p:cNvPicPr>
            <a:picLocks noChangeAspect="1"/>
          </p:cNvPicPr>
          <p:nvPr/>
        </p:nvPicPr>
        <p:blipFill>
          <a:blip r:embed="rId3">
            <a:extLst>
              <a:ext uri="{28A0092B-C50C-407E-A947-70E740481C1C}">
                <a14:useLocalDpi xmlns:a14="http://schemas.microsoft.com/office/drawing/2010/main" val="0"/>
              </a:ext>
            </a:extLst>
          </a:blip>
          <a:srcRect t="10396" b="10396"/>
          <a:stretch/>
        </p:blipFill>
        <p:spPr>
          <a:xfrm flipH="1">
            <a:off x="707571" y="805851"/>
            <a:ext cx="5029844" cy="5353074"/>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3" name="Rectangle 2">
            <a:extLst>
              <a:ext uri="{FF2B5EF4-FFF2-40B4-BE49-F238E27FC236}">
                <a16:creationId xmlns:a16="http://schemas.microsoft.com/office/drawing/2014/main" id="{967EF3DD-B04B-A289-2FFE-05DF70E5944C}"/>
              </a:ext>
            </a:extLst>
          </p:cNvPr>
          <p:cNvSpPr/>
          <p:nvPr/>
        </p:nvSpPr>
        <p:spPr>
          <a:xfrm>
            <a:off x="-1" y="682506"/>
            <a:ext cx="707571" cy="5906429"/>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1">
            <a:extLst>
              <a:ext uri="{FF2B5EF4-FFF2-40B4-BE49-F238E27FC236}">
                <a16:creationId xmlns:a16="http://schemas.microsoft.com/office/drawing/2014/main" id="{CEE2DDC2-8D0E-2661-CB84-28E3D77A4AF6}"/>
              </a:ext>
            </a:extLst>
          </p:cNvPr>
          <p:cNvSpPr txBox="1">
            <a:spLocks/>
          </p:cNvSpPr>
          <p:nvPr/>
        </p:nvSpPr>
        <p:spPr>
          <a:xfrm>
            <a:off x="-191689" y="635957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68114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7092242"/>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47274"/>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80998" y="13361"/>
            <a:ext cx="3629526"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98441" y="738583"/>
            <a:ext cx="8941497"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Destroy the Wicked/Help the Afflicted - Psalm 10:12–15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8715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7080426"/>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407645" y="4122810"/>
            <a:ext cx="6960299" cy="230832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Afflicted people call on God for help, usually because there is no one else who sees and has the capacity to intervene. </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Wicked people can be tempted to think God won’t call them to account, that their deeds will not find them out. </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For those who have been done great harm, praying for God to deliver justice is one way to handle grief and hardship. </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does remember the weak and oppressed and will punish wicked people, either now or in the future. </a:t>
            </a:r>
          </a:p>
        </p:txBody>
      </p:sp>
      <p:sp>
        <p:nvSpPr>
          <p:cNvPr id="3" name="TextBox 2">
            <a:extLst>
              <a:ext uri="{FF2B5EF4-FFF2-40B4-BE49-F238E27FC236}">
                <a16:creationId xmlns:a16="http://schemas.microsoft.com/office/drawing/2014/main" id="{DC0A62BB-11C0-D060-BA11-A7F2D80D0A91}"/>
              </a:ext>
            </a:extLst>
          </p:cNvPr>
          <p:cNvSpPr txBox="1"/>
          <p:nvPr/>
        </p:nvSpPr>
        <p:spPr>
          <a:xfrm>
            <a:off x="294483" y="1392957"/>
            <a:ext cx="11871299" cy="1477328"/>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Arise, O LORD; O God, lift up thine hand: forget not the humble. </a:t>
            </a:r>
          </a:p>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13 Wherefore doth the wicked contemn God? He hath said in his heart, Thou wilt not require it. </a:t>
            </a:r>
          </a:p>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14 Thou hast seen it; for thou </a:t>
            </a:r>
            <a:r>
              <a:rPr lang="en-US"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beholdest</a:t>
            </a: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mischief and spite, to requite it with thy hand: the poor committeth himself unto thee; thou art the helper of the fatherless. </a:t>
            </a:r>
          </a:p>
          <a:p>
            <a:pPr marL="91440" marR="0">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15 Break thou the arm of the wicked and the evil man: seek out his wickedness till thou find none. </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26215" y="2856497"/>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9" name="Straight Connector 18">
            <a:extLst>
              <a:ext uri="{FF2B5EF4-FFF2-40B4-BE49-F238E27FC236}">
                <a16:creationId xmlns:a16="http://schemas.microsoft.com/office/drawing/2014/main" id="{A4300194-AD1F-4D54-B589-C918882438E4}"/>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72765502-80FA-04E9-BAEC-C279EA634433}"/>
              </a:ext>
            </a:extLst>
          </p:cNvPr>
          <p:cNvPicPr>
            <a:picLocks noChangeAspect="1"/>
          </p:cNvPicPr>
          <p:nvPr/>
        </p:nvPicPr>
        <p:blipFill>
          <a:blip r:embed="rId3">
            <a:extLst>
              <a:ext uri="{28A0092B-C50C-407E-A947-70E740481C1C}">
                <a14:useLocalDpi xmlns:a14="http://schemas.microsoft.com/office/drawing/2010/main" val="0"/>
              </a:ext>
            </a:extLst>
          </a:blip>
          <a:srcRect t="514" b="514"/>
          <a:stretch/>
        </p:blipFill>
        <p:spPr>
          <a:xfrm>
            <a:off x="7358742" y="3905296"/>
            <a:ext cx="4844081" cy="2873340"/>
          </a:xfrm>
          <a:custGeom>
            <a:avLst/>
            <a:gdLst/>
            <a:ahLst/>
            <a:cxnLst/>
            <a:rect l="l" t="t" r="r" b="b"/>
            <a:pathLst>
              <a:path w="5403280" h="5258929">
                <a:moveTo>
                  <a:pt x="2701640" y="0"/>
                </a:moveTo>
                <a:cubicBezTo>
                  <a:pt x="4193715" y="0"/>
                  <a:pt x="5403280" y="1209565"/>
                  <a:pt x="5403280" y="2701640"/>
                </a:cubicBezTo>
                <a:lnTo>
                  <a:pt x="5403280" y="5258929"/>
                </a:lnTo>
                <a:lnTo>
                  <a:pt x="0" y="5258929"/>
                </a:lnTo>
                <a:lnTo>
                  <a:pt x="0" y="2701640"/>
                </a:lnTo>
                <a:cubicBezTo>
                  <a:pt x="0" y="1209565"/>
                  <a:pt x="1209565" y="0"/>
                  <a:pt x="2701640" y="0"/>
                </a:cubicBezTo>
                <a:close/>
              </a:path>
            </a:pathLst>
          </a:custGeom>
        </p:spPr>
      </p:pic>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5256989" y="4985017"/>
            <a:ext cx="411480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B164B0C4-59E4-2F36-70AE-24C976A6F361}"/>
              </a:ext>
            </a:extLst>
          </p:cNvPr>
          <p:cNvCxnSpPr>
            <a:cxnSpLocks/>
          </p:cNvCxnSpPr>
          <p:nvPr/>
        </p:nvCxnSpPr>
        <p:spPr>
          <a:xfrm>
            <a:off x="-39402" y="6703887"/>
            <a:ext cx="12252960" cy="0"/>
          </a:xfrm>
          <a:prstGeom prst="line">
            <a:avLst/>
          </a:prstGeom>
          <a:ln w="55245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AC112EA-98D0-BBF9-A004-B46B21F261F8}"/>
              </a:ext>
            </a:extLst>
          </p:cNvPr>
          <p:cNvSpPr txBox="1">
            <a:spLocks/>
          </p:cNvSpPr>
          <p:nvPr/>
        </p:nvSpPr>
        <p:spPr>
          <a:xfrm>
            <a:off x="-896025" y="648579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12</a:t>
            </a:fld>
            <a:endParaRPr lang="en-US" dirty="0">
              <a:solidFill>
                <a:schemeClr val="bg1"/>
              </a:solidFill>
              <a:latin typeface="Arial Black" panose="020B0A04020102020204" pitchFamily="34" charset="0"/>
            </a:endParaRPr>
          </a:p>
        </p:txBody>
      </p:sp>
      <p:sp>
        <p:nvSpPr>
          <p:cNvPr id="17" name="TextBox 16">
            <a:extLst>
              <a:ext uri="{FF2B5EF4-FFF2-40B4-BE49-F238E27FC236}">
                <a16:creationId xmlns:a16="http://schemas.microsoft.com/office/drawing/2014/main" id="{81577AE0-C224-3F09-F3BD-FE1F90C1669F}"/>
              </a:ext>
            </a:extLst>
          </p:cNvPr>
          <p:cNvSpPr txBox="1"/>
          <p:nvPr/>
        </p:nvSpPr>
        <p:spPr>
          <a:xfrm>
            <a:off x="390366" y="2870285"/>
            <a:ext cx="11775414" cy="1200329"/>
          </a:xfrm>
          <a:prstGeom prst="rect">
            <a:avLst/>
          </a:prstGeom>
          <a:solidFill>
            <a:schemeClr val="bg1"/>
          </a:solidFill>
        </p:spPr>
        <p:txBody>
          <a:bodyPr wrap="square">
            <a:spAutoFit/>
          </a:bodyPr>
          <a:lstStyle/>
          <a:p>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people have often been powerless in the face of enemies and adversaries that wish them harm. As an example, the poster from the Resource Kit has an image of God’s intervention to drown the Egyptian chariots and save the Hebrews from destruction. This image of deliverance gave Israel confidence that God was able to come to their aid and rescue them from danger.</a:t>
            </a:r>
            <a:endParaRPr lang="en-US" b="1"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91440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95400"/>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1683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04798" y="754937"/>
            <a:ext cx="555057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Is King - Psalm 10:16–18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3" name="TextBox 2">
            <a:extLst>
              <a:ext uri="{FF2B5EF4-FFF2-40B4-BE49-F238E27FC236}">
                <a16:creationId xmlns:a16="http://schemas.microsoft.com/office/drawing/2014/main" id="{DC0A62BB-11C0-D060-BA11-A7F2D80D0A91}"/>
              </a:ext>
            </a:extLst>
          </p:cNvPr>
          <p:cNvSpPr txBox="1"/>
          <p:nvPr/>
        </p:nvSpPr>
        <p:spPr>
          <a:xfrm>
            <a:off x="6769297" y="1396730"/>
            <a:ext cx="5404104" cy="2246769"/>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16 The LORD is King for ever and ever: the heathen are perished out of his land. </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17 LORD, thou hast heard the desire of the humble: thou wilt prepare their heart, thou wilt cause thine ear to hear:</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18 To judge the fatherless and the oppressed, that the man of the earth may no more oppress. </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6769297" y="3740140"/>
            <a:ext cx="5404104"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dirty="0">
              <a:solidFill>
                <a:srgbClr val="002060"/>
              </a:solidFill>
              <a:latin typeface="Gotham Medium" panose="02000604030000020004"/>
            </a:endParaRP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376194" y="4104833"/>
            <a:ext cx="557784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C8DA6E41-2AF0-490A-982F-D1EAC22D80F1}"/>
              </a:ext>
            </a:extLst>
          </p:cNvPr>
          <p:cNvCxnSpPr>
            <a:cxnSpLocks/>
          </p:cNvCxnSpPr>
          <p:nvPr/>
        </p:nvCxnSpPr>
        <p:spPr>
          <a:xfrm>
            <a:off x="26215" y="6829535"/>
            <a:ext cx="12186227" cy="0"/>
          </a:xfrm>
          <a:prstGeom prst="line">
            <a:avLst/>
          </a:prstGeom>
          <a:ln w="4476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AB5550-D0C3-44E3-93E2-3EB3E1323CB5}"/>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BCE7FF4-2B9A-F3BD-8BEA-9363221BBF6D}"/>
              </a:ext>
            </a:extLst>
          </p:cNvPr>
          <p:cNvPicPr>
            <a:picLocks noChangeAspect="1"/>
          </p:cNvPicPr>
          <p:nvPr/>
        </p:nvPicPr>
        <p:blipFill>
          <a:blip r:embed="rId3">
            <a:extLst>
              <a:ext uri="{28A0092B-C50C-407E-A947-70E740481C1C}">
                <a14:useLocalDpi xmlns:a14="http://schemas.microsoft.com/office/drawing/2010/main" val="0"/>
              </a:ext>
            </a:extLst>
          </a:blip>
          <a:srcRect l="5091" r="5091"/>
          <a:stretch/>
        </p:blipFill>
        <p:spPr>
          <a:xfrm rot="21239401">
            <a:off x="467637" y="1776245"/>
            <a:ext cx="6301660" cy="4204943"/>
          </a:xfrm>
          <a:custGeom>
            <a:avLst/>
            <a:gdLst/>
            <a:ahLst/>
            <a:cxnLst/>
            <a:rect l="l" t="t" r="r" b="b"/>
            <a:pathLst>
              <a:path w="8668587" h="5784336">
                <a:moveTo>
                  <a:pt x="8113251" y="26"/>
                </a:moveTo>
                <a:cubicBezTo>
                  <a:pt x="8128744" y="-691"/>
                  <a:pt x="8142057" y="13944"/>
                  <a:pt x="8143079" y="32808"/>
                </a:cubicBezTo>
                <a:lnTo>
                  <a:pt x="8154944" y="272537"/>
                </a:lnTo>
                <a:lnTo>
                  <a:pt x="8640416" y="272537"/>
                </a:lnTo>
                <a:cubicBezTo>
                  <a:pt x="8655925" y="272587"/>
                  <a:pt x="8668499" y="287951"/>
                  <a:pt x="8668587" y="306954"/>
                </a:cubicBezTo>
                <a:lnTo>
                  <a:pt x="8668587" y="2825714"/>
                </a:lnTo>
                <a:lnTo>
                  <a:pt x="8668587" y="3133775"/>
                </a:lnTo>
                <a:lnTo>
                  <a:pt x="8668587" y="5652536"/>
                </a:lnTo>
                <a:cubicBezTo>
                  <a:pt x="8668547" y="5671576"/>
                  <a:pt x="8655958" y="5686997"/>
                  <a:pt x="8640416" y="5687050"/>
                </a:cubicBezTo>
                <a:lnTo>
                  <a:pt x="5612014" y="5687051"/>
                </a:lnTo>
                <a:lnTo>
                  <a:pt x="3774247" y="5687051"/>
                </a:lnTo>
                <a:lnTo>
                  <a:pt x="3773145" y="5687277"/>
                </a:lnTo>
                <a:cubicBezTo>
                  <a:pt x="3729449" y="5693047"/>
                  <a:pt x="3608331" y="5694216"/>
                  <a:pt x="3614133" y="5687204"/>
                </a:cubicBezTo>
                <a:lnTo>
                  <a:pt x="3587966" y="5687051"/>
                </a:lnTo>
                <a:lnTo>
                  <a:pt x="3260508" y="5687051"/>
                </a:lnTo>
                <a:lnTo>
                  <a:pt x="2763353" y="5687051"/>
                </a:lnTo>
                <a:lnTo>
                  <a:pt x="2188243" y="5687051"/>
                </a:lnTo>
                <a:lnTo>
                  <a:pt x="2174477" y="5688579"/>
                </a:lnTo>
                <a:lnTo>
                  <a:pt x="2120860" y="5698032"/>
                </a:lnTo>
                <a:lnTo>
                  <a:pt x="2109408" y="5703335"/>
                </a:lnTo>
                <a:lnTo>
                  <a:pt x="2096044" y="5698805"/>
                </a:lnTo>
                <a:cubicBezTo>
                  <a:pt x="2094402" y="5697471"/>
                  <a:pt x="2093063" y="5695973"/>
                  <a:pt x="2092071" y="5694363"/>
                </a:cubicBezTo>
                <a:lnTo>
                  <a:pt x="2049419" y="5703185"/>
                </a:lnTo>
                <a:lnTo>
                  <a:pt x="2044263" y="5703432"/>
                </a:lnTo>
                <a:lnTo>
                  <a:pt x="2008710" y="5702184"/>
                </a:lnTo>
                <a:lnTo>
                  <a:pt x="1955831" y="5695738"/>
                </a:lnTo>
                <a:lnTo>
                  <a:pt x="1953369" y="5694478"/>
                </a:lnTo>
                <a:lnTo>
                  <a:pt x="1935063" y="5695385"/>
                </a:lnTo>
                <a:lnTo>
                  <a:pt x="1921389" y="5697582"/>
                </a:lnTo>
                <a:lnTo>
                  <a:pt x="1868301" y="5709619"/>
                </a:lnTo>
                <a:lnTo>
                  <a:pt x="1857125" y="5715450"/>
                </a:lnTo>
                <a:lnTo>
                  <a:pt x="1843554" y="5711613"/>
                </a:lnTo>
                <a:cubicBezTo>
                  <a:pt x="1841849" y="5710371"/>
                  <a:pt x="1840438" y="5708949"/>
                  <a:pt x="1839367" y="5707399"/>
                </a:cubicBezTo>
                <a:lnTo>
                  <a:pt x="1797202" y="5718267"/>
                </a:lnTo>
                <a:lnTo>
                  <a:pt x="1792063" y="5718767"/>
                </a:lnTo>
                <a:lnTo>
                  <a:pt x="1756493" y="5719285"/>
                </a:lnTo>
                <a:lnTo>
                  <a:pt x="1703362" y="5715499"/>
                </a:lnTo>
                <a:lnTo>
                  <a:pt x="1685980" y="5707711"/>
                </a:lnTo>
                <a:lnTo>
                  <a:pt x="1523161" y="5715770"/>
                </a:lnTo>
                <a:lnTo>
                  <a:pt x="1486500" y="5719841"/>
                </a:lnTo>
                <a:lnTo>
                  <a:pt x="1482423" y="5720560"/>
                </a:lnTo>
                <a:lnTo>
                  <a:pt x="1479938" y="5728669"/>
                </a:lnTo>
                <a:cubicBezTo>
                  <a:pt x="1473771" y="5728507"/>
                  <a:pt x="1467648" y="5727567"/>
                  <a:pt x="1461469" y="5726440"/>
                </a:cubicBezTo>
                <a:lnTo>
                  <a:pt x="1458231" y="5725862"/>
                </a:lnTo>
                <a:lnTo>
                  <a:pt x="1446394" y="5727757"/>
                </a:lnTo>
                <a:lnTo>
                  <a:pt x="1445676" y="5727038"/>
                </a:lnTo>
                <a:lnTo>
                  <a:pt x="1432882" y="5729294"/>
                </a:lnTo>
                <a:lnTo>
                  <a:pt x="1421432" y="5734597"/>
                </a:lnTo>
                <a:lnTo>
                  <a:pt x="1408068" y="5730067"/>
                </a:lnTo>
                <a:lnTo>
                  <a:pt x="1405063" y="5726707"/>
                </a:lnTo>
                <a:lnTo>
                  <a:pt x="1401450" y="5727070"/>
                </a:lnTo>
                <a:cubicBezTo>
                  <a:pt x="1384891" y="5741374"/>
                  <a:pt x="1352000" y="5736824"/>
                  <a:pt x="1325273" y="5744107"/>
                </a:cubicBezTo>
                <a:lnTo>
                  <a:pt x="1313702" y="5750108"/>
                </a:lnTo>
                <a:lnTo>
                  <a:pt x="1235789" y="5762632"/>
                </a:lnTo>
                <a:lnTo>
                  <a:pt x="1182701" y="5774669"/>
                </a:lnTo>
                <a:lnTo>
                  <a:pt x="1171526" y="5780500"/>
                </a:lnTo>
                <a:lnTo>
                  <a:pt x="1157956" y="5776664"/>
                </a:lnTo>
                <a:cubicBezTo>
                  <a:pt x="1156249" y="5775420"/>
                  <a:pt x="1154839" y="5773999"/>
                  <a:pt x="1153767" y="5772448"/>
                </a:cubicBezTo>
                <a:lnTo>
                  <a:pt x="1111603" y="5783317"/>
                </a:lnTo>
                <a:lnTo>
                  <a:pt x="1106465" y="5783818"/>
                </a:lnTo>
                <a:lnTo>
                  <a:pt x="1070896" y="5784336"/>
                </a:lnTo>
                <a:lnTo>
                  <a:pt x="1017763" y="5780549"/>
                </a:lnTo>
                <a:cubicBezTo>
                  <a:pt x="1000049" y="5776466"/>
                  <a:pt x="983273" y="5756997"/>
                  <a:pt x="962221" y="5768420"/>
                </a:cubicBezTo>
                <a:cubicBezTo>
                  <a:pt x="966431" y="5756718"/>
                  <a:pt x="936787" y="5773333"/>
                  <a:pt x="930280" y="5763960"/>
                </a:cubicBezTo>
                <a:cubicBezTo>
                  <a:pt x="926341" y="5756089"/>
                  <a:pt x="916430" y="5759296"/>
                  <a:pt x="907924" y="5758118"/>
                </a:cubicBezTo>
                <a:cubicBezTo>
                  <a:pt x="900195" y="5750986"/>
                  <a:pt x="859420" y="5752702"/>
                  <a:pt x="846260" y="5757212"/>
                </a:cubicBezTo>
                <a:cubicBezTo>
                  <a:pt x="810487" y="5774914"/>
                  <a:pt x="770889" y="5748273"/>
                  <a:pt x="742057" y="5761548"/>
                </a:cubicBezTo>
                <a:cubicBezTo>
                  <a:pt x="730183" y="5761420"/>
                  <a:pt x="722293" y="5760438"/>
                  <a:pt x="716530" y="5759244"/>
                </a:cubicBezTo>
                <a:lnTo>
                  <a:pt x="705743" y="5756228"/>
                </a:lnTo>
                <a:lnTo>
                  <a:pt x="291004" y="5776755"/>
                </a:lnTo>
                <a:lnTo>
                  <a:pt x="290907" y="5774788"/>
                </a:lnTo>
                <a:lnTo>
                  <a:pt x="271887" y="5766274"/>
                </a:lnTo>
                <a:cubicBezTo>
                  <a:pt x="266807" y="5760654"/>
                  <a:pt x="263437" y="5752715"/>
                  <a:pt x="262974" y="5743782"/>
                </a:cubicBezTo>
                <a:lnTo>
                  <a:pt x="132152" y="3100549"/>
                </a:lnTo>
                <a:lnTo>
                  <a:pt x="135037" y="3092592"/>
                </a:lnTo>
                <a:lnTo>
                  <a:pt x="131323" y="3083218"/>
                </a:lnTo>
                <a:lnTo>
                  <a:pt x="41" y="430694"/>
                </a:lnTo>
                <a:cubicBezTo>
                  <a:pt x="-359" y="421776"/>
                  <a:pt x="2219" y="413566"/>
                  <a:pt x="6718" y="407490"/>
                </a:cubicBezTo>
                <a:lnTo>
                  <a:pt x="24751" y="397188"/>
                </a:lnTo>
                <a:lnTo>
                  <a:pt x="24533" y="392773"/>
                </a:lnTo>
                <a:lnTo>
                  <a:pt x="515835" y="368896"/>
                </a:lnTo>
                <a:lnTo>
                  <a:pt x="515836" y="301789"/>
                </a:lnTo>
                <a:cubicBezTo>
                  <a:pt x="515877" y="292810"/>
                  <a:pt x="518857" y="284691"/>
                  <a:pt x="523651" y="278809"/>
                </a:cubicBezTo>
                <a:lnTo>
                  <a:pt x="542173" y="269357"/>
                </a:lnTo>
                <a:lnTo>
                  <a:pt x="542173" y="264910"/>
                </a:lnTo>
                <a:lnTo>
                  <a:pt x="2617187" y="266774"/>
                </a:lnTo>
                <a:lnTo>
                  <a:pt x="5103305" y="145955"/>
                </a:lnTo>
                <a:lnTo>
                  <a:pt x="5160468" y="134960"/>
                </a:lnTo>
                <a:cubicBezTo>
                  <a:pt x="5161437" y="134861"/>
                  <a:pt x="5184995" y="134192"/>
                  <a:pt x="5186160" y="133540"/>
                </a:cubicBezTo>
                <a:lnTo>
                  <a:pt x="5202517" y="133412"/>
                </a:lnTo>
                <a:lnTo>
                  <a:pt x="5208460" y="140899"/>
                </a:lnTo>
                <a:cubicBezTo>
                  <a:pt x="5221568" y="143424"/>
                  <a:pt x="5260514" y="140736"/>
                  <a:pt x="5283036" y="140103"/>
                </a:cubicBezTo>
                <a:lnTo>
                  <a:pt x="5350803" y="133341"/>
                </a:lnTo>
                <a:lnTo>
                  <a:pt x="5361062" y="136241"/>
                </a:lnTo>
                <a:lnTo>
                  <a:pt x="5430426" y="130306"/>
                </a:lnTo>
                <a:lnTo>
                  <a:pt x="5451147" y="131782"/>
                </a:lnTo>
                <a:lnTo>
                  <a:pt x="5730357" y="117963"/>
                </a:lnTo>
                <a:lnTo>
                  <a:pt x="5738474" y="115323"/>
                </a:lnTo>
                <a:lnTo>
                  <a:pt x="5780784" y="105918"/>
                </a:lnTo>
                <a:lnTo>
                  <a:pt x="5842433" y="96008"/>
                </a:lnTo>
                <a:lnTo>
                  <a:pt x="5884438" y="86483"/>
                </a:lnTo>
                <a:cubicBezTo>
                  <a:pt x="5895253" y="85189"/>
                  <a:pt x="5897956" y="89381"/>
                  <a:pt x="5907332" y="88241"/>
                </a:cubicBezTo>
                <a:lnTo>
                  <a:pt x="5940695" y="79641"/>
                </a:lnTo>
                <a:lnTo>
                  <a:pt x="5972904" y="78835"/>
                </a:lnTo>
                <a:lnTo>
                  <a:pt x="6014945" y="81830"/>
                </a:lnTo>
                <a:cubicBezTo>
                  <a:pt x="6028962" y="85062"/>
                  <a:pt x="6042234" y="100468"/>
                  <a:pt x="6058892" y="91430"/>
                </a:cubicBezTo>
                <a:lnTo>
                  <a:pt x="6101815" y="99579"/>
                </a:lnTo>
                <a:lnTo>
                  <a:pt x="6177755" y="95820"/>
                </a:lnTo>
                <a:lnTo>
                  <a:pt x="6749865" y="67504"/>
                </a:lnTo>
                <a:cubicBezTo>
                  <a:pt x="6764017" y="63591"/>
                  <a:pt x="6768916" y="57346"/>
                  <a:pt x="6792321" y="55763"/>
                </a:cubicBezTo>
                <a:lnTo>
                  <a:pt x="6834534" y="63314"/>
                </a:lnTo>
                <a:close/>
              </a:path>
            </a:pathLst>
          </a:cu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Slide Number Placeholder 1">
            <a:extLst>
              <a:ext uri="{FF2B5EF4-FFF2-40B4-BE49-F238E27FC236}">
                <a16:creationId xmlns:a16="http://schemas.microsoft.com/office/drawing/2014/main" id="{38397429-C5BB-5976-0229-D8FFB68D8ED2}"/>
              </a:ext>
            </a:extLst>
          </p:cNvPr>
          <p:cNvSpPr txBox="1">
            <a:spLocks/>
          </p:cNvSpPr>
          <p:nvPr/>
        </p:nvSpPr>
        <p:spPr>
          <a:xfrm>
            <a:off x="10515381" y="6478803"/>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13</a:t>
            </a:fld>
            <a:endParaRPr lang="en-US" dirty="0">
              <a:solidFill>
                <a:schemeClr val="bg1"/>
              </a:solidFill>
              <a:latin typeface="Arial Black" panose="020B0A04020102020204" pitchFamily="34" charset="0"/>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6769297" y="3836780"/>
            <a:ext cx="5404104" cy="255454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is king forever, but rulers of the nations are only temporary. </a:t>
            </a:r>
          </a:p>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God’s way of being king is different from humans. </a:t>
            </a:r>
          </a:p>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hears, encourages, and listens to the cry of the afflicted. </a:t>
            </a:r>
          </a:p>
          <a:p>
            <a:pPr marL="434340" marR="0" indent="-342900">
              <a:spcBef>
                <a:spcPts val="0"/>
              </a:spcBef>
              <a:spcAft>
                <a:spcPts val="0"/>
              </a:spcAft>
              <a:buFont typeface="Wingdings" panose="05000000000000000000" pitchFamily="2" charset="2"/>
              <a:buChar char="q"/>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God defends weak and oppressed people so mortals will not terrify them again. </a:t>
            </a:r>
          </a:p>
        </p:txBody>
      </p:sp>
    </p:spTree>
    <p:extLst>
      <p:ext uri="{BB962C8B-B14F-4D97-AF65-F5344CB8AC3E}">
        <p14:creationId xmlns:p14="http://schemas.microsoft.com/office/powerpoint/2010/main" val="12249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DA257EC-5616-6DD1-734D-5E59BC0C0A06}"/>
              </a:ext>
            </a:extLst>
          </p:cNvPr>
          <p:cNvSpPr/>
          <p:nvPr/>
        </p:nvSpPr>
        <p:spPr>
          <a:xfrm>
            <a:off x="742435" y="937369"/>
            <a:ext cx="3709822"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4306732" y="1087361"/>
            <a:ext cx="749283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An Ocean of Love</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father and his young daughter were on one of those “get away from it all” cruises. The father had thought the trip would be good for the two of them after the sudden loss of his wife. Though both openly expressed their intense sadness, they also tried to spend some time telling stories and reliving all the good memories.</a:t>
            </a: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one point, as they were huddled together on the deck of the ship and trying to cope with the unrelenting grief of their loss, the little girl asked her father, “Daddy, does God love us as much as Mommy did?” At first, the father didn’t know what to say. But he knew he couldn’t sidestep his daughter’s question. </a:t>
            </a:r>
            <a:endPar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Pointing out across the water to the most distant horizon, he said, “Honey, God’s love reaches farther than you can see in that direction. ” Turning around, he said, “And God’s love reaches farther than you can see in that direction too. ” Then, the father looked up at the sky and said, “And God’s love is way higher than the sky. ” Finally, he pointed down at the ocean and said, “And it’s even deeper than the ocean. ” After hearing her father’s description, the girl looked up into her father’s eyes and responded, “Oh, just think, Daddy! And we’re right here in the middle of it all!”</a:t>
            </a:r>
            <a:endPar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middle of our helplessness, God is there. In the middle of our trouble and grief, God is there. Even in the midst of our oppression, God is there. For whatever we face, we are right here in the middle of His love. </a:t>
            </a:r>
          </a:p>
        </p:txBody>
      </p:sp>
      <p:sp>
        <p:nvSpPr>
          <p:cNvPr id="7" name="TextBox 6">
            <a:extLst>
              <a:ext uri="{FF2B5EF4-FFF2-40B4-BE49-F238E27FC236}">
                <a16:creationId xmlns:a16="http://schemas.microsoft.com/office/drawing/2014/main" id="{2143D8C8-5BAC-898C-9F66-2B115168F9B3}"/>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8BB074F4-E9CD-1FB6-695B-AB6587E189E6}"/>
              </a:ext>
            </a:extLst>
          </p:cNvPr>
          <p:cNvSpPr txBox="1"/>
          <p:nvPr/>
        </p:nvSpPr>
        <p:spPr>
          <a:xfrm>
            <a:off x="2057802" y="684247"/>
            <a:ext cx="9913006" cy="671915"/>
          </a:xfrm>
          <a:prstGeom prst="rect">
            <a:avLst/>
          </a:prstGeom>
          <a:no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Identify ways that God’s people can trust and wait patiently for Him to act. </a:t>
            </a:r>
          </a:p>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DF7C8A46-E3ED-3BE6-DC3D-CB1A21B1930F}"/>
              </a:ext>
            </a:extLst>
          </p:cNvPr>
          <p:cNvPicPr>
            <a:picLocks noChangeAspect="1"/>
          </p:cNvPicPr>
          <p:nvPr/>
        </p:nvPicPr>
        <p:blipFill>
          <a:blip r:embed="rId3">
            <a:extLst>
              <a:ext uri="{28A0092B-C50C-407E-A947-70E740481C1C}">
                <a14:useLocalDpi xmlns:a14="http://schemas.microsoft.com/office/drawing/2010/main" val="0"/>
              </a:ext>
            </a:extLst>
          </a:blip>
          <a:srcRect l="11142" t="681" r="45902" b="-681"/>
          <a:stretch/>
        </p:blipFill>
        <p:spPr>
          <a:xfrm flipH="1">
            <a:off x="26215" y="1059798"/>
            <a:ext cx="3838214" cy="5810017"/>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0" y="6790266"/>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Slide Number Placeholder 1">
            <a:extLst>
              <a:ext uri="{FF2B5EF4-FFF2-40B4-BE49-F238E27FC236}">
                <a16:creationId xmlns:a16="http://schemas.microsoft.com/office/drawing/2014/main" id="{D053161D-B0E6-A59B-383C-302C6870D88D}"/>
              </a:ext>
            </a:extLst>
          </p:cNvPr>
          <p:cNvSpPr txBox="1">
            <a:spLocks/>
          </p:cNvSpPr>
          <p:nvPr/>
        </p:nvSpPr>
        <p:spPr>
          <a:xfrm>
            <a:off x="-861564" y="650937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14</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42872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84C84-7173-CE82-69BB-4567EBF7D6D6}"/>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D230EA5-4D93-7FD7-E619-E8349B760989}"/>
              </a:ext>
            </a:extLst>
          </p:cNvPr>
          <p:cNvSpPr/>
          <p:nvPr/>
        </p:nvSpPr>
        <p:spPr>
          <a:xfrm>
            <a:off x="742435" y="937369"/>
            <a:ext cx="3709822"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8028CD2C-61F5-A58F-68B9-857D33F44767}"/>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436E263B-052B-17AE-18D5-741E2C81E484}"/>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29640FA-B94F-F9B9-C087-9FE4CC72BC35}"/>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69B7E7B8-065B-C399-55A9-5B6654A5EC10}"/>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6" name="Content Placeholder 2">
            <a:extLst>
              <a:ext uri="{FF2B5EF4-FFF2-40B4-BE49-F238E27FC236}">
                <a16:creationId xmlns:a16="http://schemas.microsoft.com/office/drawing/2014/main" id="{0EB70C74-7F1C-CCEA-E6A0-7CCFADB1663B}"/>
              </a:ext>
            </a:extLst>
          </p:cNvPr>
          <p:cNvSpPr txBox="1">
            <a:spLocks/>
          </p:cNvSpPr>
          <p:nvPr/>
        </p:nvSpPr>
        <p:spPr>
          <a:xfrm>
            <a:off x="4306732" y="1087361"/>
            <a:ext cx="749283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An Ocean of Love</a:t>
            </a:r>
          </a:p>
          <a:p>
            <a:pPr marL="91440" indent="0">
              <a:lnSpc>
                <a:spcPct val="107000"/>
              </a:lnSpc>
              <a:spcBef>
                <a:spcPts val="0"/>
              </a:spcBef>
              <a:buFont typeface="Arial" panose="020B0604020202020204" pitchFamily="34" charset="0"/>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situations or circumstances in life have helped you grasp how wide, long, high, and deep is the love of Christ (see Eph. 3:18–19)?</a:t>
            </a:r>
          </a:p>
          <a:p>
            <a:pPr marL="91440" indent="0">
              <a:lnSpc>
                <a:spcPct val="107000"/>
              </a:lnSpc>
              <a:spcBef>
                <a:spcPts val="0"/>
              </a:spcBef>
              <a:buFont typeface="Arial" panose="020B0604020202020204" pitchFamily="34" charset="0"/>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Have you ever experienced God’s presence amid overwhelming grief? When?</a:t>
            </a:r>
          </a:p>
          <a:p>
            <a:pPr marL="91440" indent="0">
              <a:lnSpc>
                <a:spcPct val="107000"/>
              </a:lnSpc>
              <a:spcBef>
                <a:spcPts val="0"/>
              </a:spcBef>
              <a:buFont typeface="Arial" panose="020B0604020202020204" pitchFamily="34" charset="0"/>
              <a:buNone/>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might your life be altered if you believed that you are in the middle of the immense ocean of God’s love?</a:t>
            </a:r>
          </a:p>
        </p:txBody>
      </p:sp>
      <p:sp>
        <p:nvSpPr>
          <p:cNvPr id="7" name="TextBox 6">
            <a:extLst>
              <a:ext uri="{FF2B5EF4-FFF2-40B4-BE49-F238E27FC236}">
                <a16:creationId xmlns:a16="http://schemas.microsoft.com/office/drawing/2014/main" id="{CDF397C5-E03A-1406-4852-68095FB5B047}"/>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5129AA5B-06E8-A36C-7634-AF84BB0443EE}"/>
              </a:ext>
            </a:extLst>
          </p:cNvPr>
          <p:cNvSpPr txBox="1"/>
          <p:nvPr/>
        </p:nvSpPr>
        <p:spPr>
          <a:xfrm>
            <a:off x="2057802" y="684247"/>
            <a:ext cx="9913006" cy="671915"/>
          </a:xfrm>
          <a:prstGeom prst="rect">
            <a:avLst/>
          </a:prstGeom>
          <a:no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Identify ways that God’s people can trust and wait patiently for Him to act. </a:t>
            </a:r>
          </a:p>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0F4EBB01-0223-BE7B-020F-81236A623F27}"/>
              </a:ext>
            </a:extLst>
          </p:cNvPr>
          <p:cNvPicPr>
            <a:picLocks noChangeAspect="1"/>
          </p:cNvPicPr>
          <p:nvPr/>
        </p:nvPicPr>
        <p:blipFill>
          <a:blip r:embed="rId3">
            <a:extLst>
              <a:ext uri="{28A0092B-C50C-407E-A947-70E740481C1C}">
                <a14:useLocalDpi xmlns:a14="http://schemas.microsoft.com/office/drawing/2010/main" val="0"/>
              </a:ext>
            </a:extLst>
          </a:blip>
          <a:srcRect l="11142" t="681" r="45902" b="-681"/>
          <a:stretch/>
        </p:blipFill>
        <p:spPr>
          <a:xfrm flipH="1">
            <a:off x="26215" y="1059798"/>
            <a:ext cx="3838214" cy="5810017"/>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
        <p:nvSpPr>
          <p:cNvPr id="16" name="Line 10">
            <a:extLst>
              <a:ext uri="{FF2B5EF4-FFF2-40B4-BE49-F238E27FC236}">
                <a16:creationId xmlns:a16="http://schemas.microsoft.com/office/drawing/2014/main" id="{E3E35D48-E781-3725-D6DB-42398AC2E68C}"/>
              </a:ext>
            </a:extLst>
          </p:cNvPr>
          <p:cNvSpPr>
            <a:spLocks noChangeShapeType="1"/>
          </p:cNvSpPr>
          <p:nvPr/>
        </p:nvSpPr>
        <p:spPr bwMode="auto">
          <a:xfrm>
            <a:off x="0" y="6790266"/>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Slide Number Placeholder 1">
            <a:extLst>
              <a:ext uri="{FF2B5EF4-FFF2-40B4-BE49-F238E27FC236}">
                <a16:creationId xmlns:a16="http://schemas.microsoft.com/office/drawing/2014/main" id="{3C915313-9C8A-2EED-F406-6CAAE6B8EC6B}"/>
              </a:ext>
            </a:extLst>
          </p:cNvPr>
          <p:cNvSpPr txBox="1">
            <a:spLocks/>
          </p:cNvSpPr>
          <p:nvPr/>
        </p:nvSpPr>
        <p:spPr>
          <a:xfrm>
            <a:off x="-861564" y="650937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15</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5605888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35FF3D-906C-A83C-1A5A-70FC6068327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t="22729" b="22729"/>
          <a:stretch/>
        </p:blipFill>
        <p:spPr>
          <a:xfrm>
            <a:off x="-102147" y="997332"/>
            <a:ext cx="12525370" cy="6120001"/>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cxnSp>
        <p:nvCxnSpPr>
          <p:cNvPr id="12" name="Straight Connector 11">
            <a:extLst>
              <a:ext uri="{FF2B5EF4-FFF2-40B4-BE49-F238E27FC236}">
                <a16:creationId xmlns:a16="http://schemas.microsoft.com/office/drawing/2014/main" id="{AC24D931-EAB0-47C7-8C33-C4095B9F392A}"/>
              </a:ext>
            </a:extLst>
          </p:cNvPr>
          <p:cNvCxnSpPr>
            <a:cxnSpLocks/>
          </p:cNvCxnSpPr>
          <p:nvPr/>
        </p:nvCxnSpPr>
        <p:spPr>
          <a:xfrm>
            <a:off x="-9279" y="8545880"/>
            <a:ext cx="12186227" cy="0"/>
          </a:xfrm>
          <a:prstGeom prst="line">
            <a:avLst/>
          </a:prstGeom>
          <a:ln w="508000">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solidFill>
            <a:srgbClr val="002060"/>
          </a:solidFill>
          <a:ln w="635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18" name="Rectangle 17">
            <a:extLst>
              <a:ext uri="{FF2B5EF4-FFF2-40B4-BE49-F238E27FC236}">
                <a16:creationId xmlns:a16="http://schemas.microsoft.com/office/drawing/2014/main" id="{31BEEB90-7597-4769-AB1C-7A08AF233D8D}"/>
              </a:ext>
            </a:extLst>
          </p:cNvPr>
          <p:cNvSpPr/>
          <p:nvPr/>
        </p:nvSpPr>
        <p:spPr>
          <a:xfrm>
            <a:off x="15052" y="1112146"/>
            <a:ext cx="12186227" cy="5784499"/>
          </a:xfrm>
          <a:prstGeom prst="rect">
            <a:avLst/>
          </a:prstGeom>
          <a:solidFill>
            <a:schemeClr val="bg1">
              <a:lumMod val="8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People cry out to God during times of distress and count on Him to rescue them from that trouble (Psalm 30:10). We may find ourselves without any human helper in various situations as we cry out to God in our isolation and fear. We cry for help even when the distress originates in our stubbornness and sinfulness. When that happens, God sometimes turns a deaf ear to our prayers (Jeremiah 7:16; 11:14; 14:11; Lamentations 3:8, 44). At such times, we need to examine the motives of our hearts, and Psalm 10 helps us do so.</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Psalm 10 speaks of the God who helps. This image of God appears frequently in the book of Psalms and elsewhere in the Bible. It is fundamental to the understanding of God that the church inherited from ancient Israel. God is neither distant nor indifferent. His level of concern for suffering humanity far exceeds our own. His interest does not ebb and flow like the fictitious pagan gods.</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We may feel that God is distant when our prayers are not answered on our timetable. Such was the case with a particular Bible college professor who realized the need to make a transition in his teaching ministry. A teaching position at a different college seemed to be a good fit, but after an interview, the possibility fell through when one faculty member voted no for the applicant. The following year, however, the professor was called to a different position for which he was ideally suited. God’s timing was perfect, but it took 20/20 hindsight to see that fact. “God’s timing is perfect” is still the answer to the church’s cry, “O Lord, how long?” (compare Psalms 6:3; 13:1-2; etc. ).</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The confession that God is a helper is an acknowledgment that leads to great confidence in our hearts. It comforts us during times of terror; it equips us to live holy lives. As the helper, God allows us to remember that no human abuse can ultimately destroy us or diminish the value of our lives (Psalm 118:6-7).</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Such confidence does not come from a sense of pride or the idle belief in our superiority. It comes instead from an awareness that we serve a trustworthy God who aids those in need as long as we recognize our own needs and the shared needs of others. We cannot claim grace for ourselves but deny it to others. The divine helper stands ready to equip those seeking His mercy with a pure heart.</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rPr>
              <a:t>We cry out not only for our own needs but also on behalf of others who are oppressed in some way. However, we should anticipate that God may expect His help to that person to come through your hands!</a:t>
            </a:r>
          </a:p>
          <a:p>
            <a:pPr lvl="1">
              <a:lnSpc>
                <a:spcPct val="107000"/>
              </a:lnSpc>
            </a:pPr>
            <a:endParaRPr lang="en-US" sz="1400" b="1" dirty="0">
              <a:solidFill>
                <a:srgbClr val="002060"/>
              </a:solidFill>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1400" b="1" dirty="0">
              <a:solidFill>
                <a:srgbClr val="002060"/>
              </a:solidFill>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1400" b="1" dirty="0">
              <a:solidFill>
                <a:srgbClr val="002060"/>
              </a:solidFill>
              <a:effectLst/>
              <a:latin typeface="Gotham Medium" panose="02000604030000020004"/>
              <a:ea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BCBD2F49-815B-418F-8629-2DDA84C136B6}"/>
              </a:ext>
            </a:extLst>
          </p:cNvPr>
          <p:cNvSpPr/>
          <p:nvPr/>
        </p:nvSpPr>
        <p:spPr>
          <a:xfrm>
            <a:off x="3015348" y="264482"/>
            <a:ext cx="2532333" cy="442587"/>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The God Who Helps</a:t>
            </a:r>
          </a:p>
        </p:txBody>
      </p:sp>
      <p:sp>
        <p:nvSpPr>
          <p:cNvPr id="21" name="Rectangle 20">
            <a:extLst>
              <a:ext uri="{FF2B5EF4-FFF2-40B4-BE49-F238E27FC236}">
                <a16:creationId xmlns:a16="http://schemas.microsoft.com/office/drawing/2014/main" id="{A04F92F1-B4CA-4743-9C01-4E7D2D34F37C}"/>
              </a:ext>
            </a:extLst>
          </p:cNvPr>
          <p:cNvSpPr/>
          <p:nvPr/>
        </p:nvSpPr>
        <p:spPr>
          <a:xfrm>
            <a:off x="210867" y="229658"/>
            <a:ext cx="2532333" cy="512235"/>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cxnSp>
        <p:nvCxnSpPr>
          <p:cNvPr id="11" name="Straight Connector 10">
            <a:extLst>
              <a:ext uri="{FF2B5EF4-FFF2-40B4-BE49-F238E27FC236}">
                <a16:creationId xmlns:a16="http://schemas.microsoft.com/office/drawing/2014/main" id="{B7EDA904-44C9-4598-926B-43A7A13B4FC1}"/>
              </a:ext>
            </a:extLst>
          </p:cNvPr>
          <p:cNvCxnSpPr>
            <a:cxnSpLocks/>
          </p:cNvCxnSpPr>
          <p:nvPr/>
        </p:nvCxnSpPr>
        <p:spPr>
          <a:xfrm>
            <a:off x="-102147" y="1003099"/>
            <a:ext cx="12186227" cy="0"/>
          </a:xfrm>
          <a:prstGeom prst="line">
            <a:avLst/>
          </a:prstGeom>
          <a:ln w="1905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E8DD89A-46B3-3342-44AD-9F391424B450}"/>
              </a:ext>
            </a:extLst>
          </p:cNvPr>
          <p:cNvSpPr txBox="1">
            <a:spLocks/>
          </p:cNvSpPr>
          <p:nvPr/>
        </p:nvSpPr>
        <p:spPr>
          <a:xfrm>
            <a:off x="-910277" y="631815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16</a:t>
            </a:fld>
            <a:endParaRPr lang="en-US" dirty="0">
              <a:solidFill>
                <a:srgbClr val="002060"/>
              </a:solidFill>
              <a:latin typeface="Arial Black" panose="020B0A04020102020204" pitchFamily="34" charset="0"/>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15052" y="6766576"/>
            <a:ext cx="12161520" cy="0"/>
          </a:xfrm>
          <a:prstGeom prst="line">
            <a:avLst/>
          </a:prstGeom>
          <a:ln w="174625">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Tree>
    <p:extLst>
      <p:ext uri="{BB962C8B-B14F-4D97-AF65-F5344CB8AC3E}">
        <p14:creationId xmlns:p14="http://schemas.microsoft.com/office/powerpoint/2010/main" val="3129728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C7137F-950A-3586-5783-6C0AEF65A2DA}"/>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King</a:t>
            </a:r>
          </a:p>
        </p:txBody>
      </p:sp>
      <p:pic>
        <p:nvPicPr>
          <p:cNvPr id="6" name="Picture 5">
            <a:extLst>
              <a:ext uri="{FF2B5EF4-FFF2-40B4-BE49-F238E27FC236}">
                <a16:creationId xmlns:a16="http://schemas.microsoft.com/office/drawing/2014/main" id="{967ACB1B-9F7B-624D-B1EB-66D57A686372}"/>
              </a:ext>
            </a:extLst>
          </p:cNvPr>
          <p:cNvPicPr>
            <a:picLocks noChangeAspect="1"/>
          </p:cNvPicPr>
          <p:nvPr/>
        </p:nvPicPr>
        <p:blipFill>
          <a:blip r:embed="rId3">
            <a:extLst>
              <a:ext uri="{28A0092B-C50C-407E-A947-70E740481C1C}">
                <a14:useLocalDpi xmlns:a14="http://schemas.microsoft.com/office/drawing/2010/main" val="0"/>
              </a:ext>
            </a:extLst>
          </a:blip>
          <a:srcRect l="22961" r="22961"/>
          <a:stretch/>
        </p:blipFill>
        <p:spPr>
          <a:xfrm flipH="1">
            <a:off x="-94856" y="1597978"/>
            <a:ext cx="4768880" cy="5285126"/>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16" name="Rectangle 15">
            <a:extLst>
              <a:ext uri="{FF2B5EF4-FFF2-40B4-BE49-F238E27FC236}">
                <a16:creationId xmlns:a16="http://schemas.microsoft.com/office/drawing/2014/main" id="{F458977A-D61D-4781-A330-C460143E239E}"/>
              </a:ext>
            </a:extLst>
          </p:cNvPr>
          <p:cNvSpPr/>
          <p:nvPr/>
        </p:nvSpPr>
        <p:spPr>
          <a:xfrm>
            <a:off x="5425945" y="1522816"/>
            <a:ext cx="6664683" cy="136758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Consider the various ways God shows love and concern for us. Help them reflect on the fact that his merciful delay in punishing the wicked does not mean that justice will be denied forever.</a:t>
            </a:r>
          </a:p>
        </p:txBody>
      </p:sp>
      <p:sp>
        <p:nvSpPr>
          <p:cNvPr id="3" name="Rectangle 2">
            <a:extLst>
              <a:ext uri="{FF2B5EF4-FFF2-40B4-BE49-F238E27FC236}">
                <a16:creationId xmlns:a16="http://schemas.microsoft.com/office/drawing/2014/main" id="{875A6FEC-13F1-DF16-D456-9FCE38E411C0}"/>
              </a:ext>
            </a:extLst>
          </p:cNvPr>
          <p:cNvSpPr/>
          <p:nvPr/>
        </p:nvSpPr>
        <p:spPr>
          <a:xfrm>
            <a:off x="5532719" y="3515477"/>
            <a:ext cx="6336071" cy="268486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Has anyone in a store or restaurant ever given you a free drink? In school, did a teacher allow you to turn in your work late without penalty? Did a family member ever patiently listen while you complained about work? Did a police officer let you off from a speeding ticket with a warning? Our lives are full of grace that we take for granted. A test of our understanding of grace is whether we show it to others.</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FA587F66-BEFF-4D6C-AEF0-FA091908B866}"/>
              </a:ext>
            </a:extLst>
          </p:cNvPr>
          <p:cNvSpPr/>
          <p:nvPr/>
        </p:nvSpPr>
        <p:spPr>
          <a:xfrm>
            <a:off x="5225751" y="3110752"/>
            <a:ext cx="1740495" cy="379621"/>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Pay It Forward</a:t>
            </a:r>
          </a:p>
        </p:txBody>
      </p:sp>
      <p:sp>
        <p:nvSpPr>
          <p:cNvPr id="4" name="Slide Number Placeholder 1">
            <a:extLst>
              <a:ext uri="{FF2B5EF4-FFF2-40B4-BE49-F238E27FC236}">
                <a16:creationId xmlns:a16="http://schemas.microsoft.com/office/drawing/2014/main" id="{70CC1925-3100-544C-D9C3-552D5C6FC6C6}"/>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17</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72575A00-173C-CA91-26FD-58AE51FDDE1B}"/>
              </a:ext>
            </a:extLst>
          </p:cNvPr>
          <p:cNvSpPr txBox="1"/>
          <p:nvPr/>
        </p:nvSpPr>
        <p:spPr>
          <a:xfrm>
            <a:off x="634886" y="872819"/>
            <a:ext cx="11074628"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000" b="1" cap="small" dirty="0">
                <a:solidFill>
                  <a:schemeClr val="bg1"/>
                </a:solidFill>
                <a:effectLst>
                  <a:outerShdw blurRad="38100" dist="38100" dir="2700000" algn="tl">
                    <a:srgbClr val="000000">
                      <a:alpha val="43137"/>
                    </a:srgbClr>
                  </a:outerShdw>
                </a:effectLst>
                <a:latin typeface="Gotham Medium" panose="02000604030000020004"/>
              </a:rPr>
              <a:t>Plan to bring our requests before God and join others in need of encouragement.</a:t>
            </a:r>
            <a:endParaRPr lang="en-US" sz="2400" b="1" cap="small"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C967CE-0F39-CABA-CCD2-0FAEE181AB0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68300" y="1865594"/>
            <a:ext cx="5320764" cy="3293209"/>
          </a:xfrm>
          <a:custGeom>
            <a:avLst/>
            <a:gdLst/>
            <a:ahLst/>
            <a:cxnLst/>
            <a:rect l="l" t="t" r="r" b="b"/>
            <a:pathLst>
              <a:path w="8500451" h="5783926">
                <a:moveTo>
                  <a:pt x="4814568" y="604"/>
                </a:moveTo>
                <a:cubicBezTo>
                  <a:pt x="5041344" y="3294"/>
                  <a:pt x="5267019" y="14348"/>
                  <a:pt x="5493575" y="21000"/>
                </a:cubicBezTo>
                <a:cubicBezTo>
                  <a:pt x="5987120" y="36130"/>
                  <a:pt x="6483273" y="35607"/>
                  <a:pt x="6977859" y="46564"/>
                </a:cubicBezTo>
                <a:cubicBezTo>
                  <a:pt x="7286195" y="53346"/>
                  <a:pt x="7590877" y="77867"/>
                  <a:pt x="7880953" y="154038"/>
                </a:cubicBezTo>
                <a:cubicBezTo>
                  <a:pt x="7921646" y="164993"/>
                  <a:pt x="7967557" y="167081"/>
                  <a:pt x="7998861" y="193166"/>
                </a:cubicBezTo>
                <a:cubicBezTo>
                  <a:pt x="8033815" y="222382"/>
                  <a:pt x="8019729" y="265163"/>
                  <a:pt x="7968600" y="273511"/>
                </a:cubicBezTo>
                <a:cubicBezTo>
                  <a:pt x="7903386" y="284466"/>
                  <a:pt x="7836607" y="287597"/>
                  <a:pt x="7764609" y="294901"/>
                </a:cubicBezTo>
                <a:cubicBezTo>
                  <a:pt x="7792260" y="335073"/>
                  <a:pt x="7859040" y="304814"/>
                  <a:pt x="7876257" y="354899"/>
                </a:cubicBezTo>
                <a:cubicBezTo>
                  <a:pt x="7799043" y="389332"/>
                  <a:pt x="7705656" y="366898"/>
                  <a:pt x="7631049" y="400810"/>
                </a:cubicBezTo>
                <a:cubicBezTo>
                  <a:pt x="7633137" y="424287"/>
                  <a:pt x="7649831" y="426374"/>
                  <a:pt x="7663396" y="432635"/>
                </a:cubicBezTo>
                <a:cubicBezTo>
                  <a:pt x="7676961" y="438373"/>
                  <a:pt x="7710871" y="430026"/>
                  <a:pt x="7696264" y="462894"/>
                </a:cubicBezTo>
                <a:cubicBezTo>
                  <a:pt x="7541315" y="482719"/>
                  <a:pt x="7393147" y="550021"/>
                  <a:pt x="7229849" y="540630"/>
                </a:cubicBezTo>
                <a:cubicBezTo>
                  <a:pt x="7431755" y="558890"/>
                  <a:pt x="7602355" y="633496"/>
                  <a:pt x="7780782" y="683059"/>
                </a:cubicBezTo>
                <a:cubicBezTo>
                  <a:pt x="7773479" y="741491"/>
                  <a:pt x="7701483" y="718014"/>
                  <a:pt x="7680613" y="759751"/>
                </a:cubicBezTo>
                <a:cubicBezTo>
                  <a:pt x="7794869" y="788967"/>
                  <a:pt x="7904429" y="823401"/>
                  <a:pt x="7998861" y="880789"/>
                </a:cubicBezTo>
                <a:cubicBezTo>
                  <a:pt x="8083901" y="932439"/>
                  <a:pt x="8164765" y="989306"/>
                  <a:pt x="8257111" y="1031566"/>
                </a:cubicBezTo>
                <a:cubicBezTo>
                  <a:pt x="8354150" y="1075912"/>
                  <a:pt x="8413103" y="1132779"/>
                  <a:pt x="8402148" y="1229819"/>
                </a:cubicBezTo>
                <a:cubicBezTo>
                  <a:pt x="8397452" y="1269468"/>
                  <a:pt x="8409973" y="1302859"/>
                  <a:pt x="8453275" y="1318510"/>
                </a:cubicBezTo>
                <a:cubicBezTo>
                  <a:pt x="8507013" y="1337814"/>
                  <a:pt x="8501275" y="1367029"/>
                  <a:pt x="8499187" y="1411897"/>
                </a:cubicBezTo>
                <a:cubicBezTo>
                  <a:pt x="8496056" y="1465634"/>
                  <a:pt x="8468406" y="1486504"/>
                  <a:pt x="8419885" y="1504764"/>
                </a:cubicBezTo>
                <a:cubicBezTo>
                  <a:pt x="8350497" y="1530327"/>
                  <a:pt x="8349975" y="1569978"/>
                  <a:pt x="8368237" y="1617454"/>
                </a:cubicBezTo>
                <a:cubicBezTo>
                  <a:pt x="8378149" y="1643540"/>
                  <a:pt x="8393278" y="1664409"/>
                  <a:pt x="8415713" y="1683712"/>
                </a:cubicBezTo>
                <a:cubicBezTo>
                  <a:pt x="8493448" y="1751014"/>
                  <a:pt x="8492927" y="1752056"/>
                  <a:pt x="8416755" y="1831880"/>
                </a:cubicBezTo>
                <a:cubicBezTo>
                  <a:pt x="8396408" y="1853269"/>
                  <a:pt x="8374496" y="1867356"/>
                  <a:pt x="8383888" y="1901790"/>
                </a:cubicBezTo>
                <a:cubicBezTo>
                  <a:pt x="8415713" y="2016046"/>
                  <a:pt x="8411538" y="2016046"/>
                  <a:pt x="8283717" y="2053609"/>
                </a:cubicBezTo>
                <a:cubicBezTo>
                  <a:pt x="8254501" y="2062479"/>
                  <a:pt x="8215373" y="2054653"/>
                  <a:pt x="8198678" y="2087521"/>
                </a:cubicBezTo>
                <a:cubicBezTo>
                  <a:pt x="8209113" y="2111521"/>
                  <a:pt x="8184591" y="2690625"/>
                  <a:pt x="8207547" y="2700017"/>
                </a:cubicBezTo>
                <a:cubicBezTo>
                  <a:pt x="8387017" y="2773578"/>
                  <a:pt x="8409451" y="2860184"/>
                  <a:pt x="8269632" y="2996352"/>
                </a:cubicBezTo>
                <a:cubicBezTo>
                  <a:pt x="8175722" y="3087653"/>
                  <a:pt x="8186677" y="3236864"/>
                  <a:pt x="8225807" y="3330251"/>
                </a:cubicBezTo>
                <a:cubicBezTo>
                  <a:pt x="8373452" y="3371467"/>
                  <a:pt x="8341107" y="3481027"/>
                  <a:pt x="8370845" y="3577023"/>
                </a:cubicBezTo>
                <a:cubicBezTo>
                  <a:pt x="8392757" y="3649020"/>
                  <a:pt x="8306673" y="3639107"/>
                  <a:pt x="8310847" y="3671976"/>
                </a:cubicBezTo>
                <a:cubicBezTo>
                  <a:pt x="8365105" y="3711626"/>
                  <a:pt x="8437624" y="3724148"/>
                  <a:pt x="8479884" y="3778406"/>
                </a:cubicBezTo>
                <a:cubicBezTo>
                  <a:pt x="8403713" y="3818056"/>
                  <a:pt x="8365105" y="3873880"/>
                  <a:pt x="8322845" y="3929703"/>
                </a:cubicBezTo>
                <a:cubicBezTo>
                  <a:pt x="8254501" y="4020482"/>
                  <a:pt x="8161635" y="4097174"/>
                  <a:pt x="8063031" y="4166563"/>
                </a:cubicBezTo>
                <a:cubicBezTo>
                  <a:pt x="8012947" y="4649674"/>
                  <a:pt x="7851215" y="5156783"/>
                  <a:pt x="7833475" y="5181825"/>
                </a:cubicBezTo>
                <a:cubicBezTo>
                  <a:pt x="7760436" y="5174520"/>
                  <a:pt x="7618528" y="5466682"/>
                  <a:pt x="7495403" y="5493812"/>
                </a:cubicBezTo>
                <a:cubicBezTo>
                  <a:pt x="7366017" y="5523550"/>
                  <a:pt x="5441925" y="5797973"/>
                  <a:pt x="5148199" y="5783364"/>
                </a:cubicBezTo>
                <a:cubicBezTo>
                  <a:pt x="3551743" y="5705628"/>
                  <a:pt x="3505310" y="5598155"/>
                  <a:pt x="3505310" y="5598155"/>
                </a:cubicBezTo>
                <a:cubicBezTo>
                  <a:pt x="3505310" y="5598155"/>
                  <a:pt x="3596089" y="5571548"/>
                  <a:pt x="3675390" y="5541287"/>
                </a:cubicBezTo>
                <a:cubicBezTo>
                  <a:pt x="3627392" y="5542853"/>
                  <a:pt x="3579395" y="5543896"/>
                  <a:pt x="3531919" y="5542331"/>
                </a:cubicBezTo>
                <a:cubicBezTo>
                  <a:pt x="3164108" y="5531375"/>
                  <a:pt x="3500093" y="5511028"/>
                  <a:pt x="3138022" y="5469291"/>
                </a:cubicBezTo>
                <a:cubicBezTo>
                  <a:pt x="2527092" y="5398860"/>
                  <a:pt x="2618913" y="5380598"/>
                  <a:pt x="2058068" y="5181825"/>
                </a:cubicBezTo>
                <a:cubicBezTo>
                  <a:pt x="2008504" y="5164086"/>
                  <a:pt x="1660519" y="5056613"/>
                  <a:pt x="1447659" y="5044613"/>
                </a:cubicBezTo>
                <a:cubicBezTo>
                  <a:pt x="1391313" y="5041483"/>
                  <a:pt x="1329751" y="5042527"/>
                  <a:pt x="1281230" y="4977311"/>
                </a:cubicBezTo>
                <a:cubicBezTo>
                  <a:pt x="1429920" y="4979399"/>
                  <a:pt x="1557741" y="4979399"/>
                  <a:pt x="1696518" y="4945487"/>
                </a:cubicBezTo>
                <a:cubicBezTo>
                  <a:pt x="1622434" y="4898532"/>
                  <a:pt x="1537394" y="4938705"/>
                  <a:pt x="1478440" y="4905836"/>
                </a:cubicBezTo>
                <a:cubicBezTo>
                  <a:pt x="1423138" y="4875577"/>
                  <a:pt x="1375140" y="4871404"/>
                  <a:pt x="1318795" y="4919401"/>
                </a:cubicBezTo>
                <a:cubicBezTo>
                  <a:pt x="1289578" y="4944443"/>
                  <a:pt x="1237928" y="4939747"/>
                  <a:pt x="1208190" y="4925140"/>
                </a:cubicBezTo>
                <a:cubicBezTo>
                  <a:pt x="1049066" y="4846360"/>
                  <a:pt x="1052718" y="4847404"/>
                  <a:pt x="875857" y="4867751"/>
                </a:cubicBezTo>
                <a:cubicBezTo>
                  <a:pt x="763166" y="4880272"/>
                  <a:pt x="648388" y="4902706"/>
                  <a:pt x="545088" y="4889141"/>
                </a:cubicBezTo>
                <a:cubicBezTo>
                  <a:pt x="532045" y="4859403"/>
                  <a:pt x="543522" y="4845839"/>
                  <a:pt x="558131" y="4841666"/>
                </a:cubicBezTo>
                <a:cubicBezTo>
                  <a:pt x="796034" y="4776973"/>
                  <a:pt x="840379" y="4702889"/>
                  <a:pt x="1081413" y="4662717"/>
                </a:cubicBezTo>
                <a:cubicBezTo>
                  <a:pt x="1099151" y="4617327"/>
                  <a:pt x="1011503" y="4609500"/>
                  <a:pt x="1052718" y="4564633"/>
                </a:cubicBezTo>
                <a:cubicBezTo>
                  <a:pt x="1127846" y="4529678"/>
                  <a:pt x="1216016" y="4570894"/>
                  <a:pt x="1290622" y="4525505"/>
                </a:cubicBezTo>
                <a:cubicBezTo>
                  <a:pt x="1277579" y="4493158"/>
                  <a:pt x="1214972" y="4516636"/>
                  <a:pt x="1217581" y="4482202"/>
                </a:cubicBezTo>
                <a:cubicBezTo>
                  <a:pt x="1220712" y="4442552"/>
                  <a:pt x="1264536" y="4448813"/>
                  <a:pt x="1294796" y="4451421"/>
                </a:cubicBezTo>
                <a:cubicBezTo>
                  <a:pt x="1441398" y="4464985"/>
                  <a:pt x="1568696" y="4390902"/>
                  <a:pt x="1709040" y="4365860"/>
                </a:cubicBezTo>
                <a:cubicBezTo>
                  <a:pt x="1559306" y="4303253"/>
                  <a:pt x="686474" y="4353338"/>
                  <a:pt x="530479" y="4334034"/>
                </a:cubicBezTo>
                <a:cubicBezTo>
                  <a:pt x="367182" y="4314210"/>
                  <a:pt x="107367" y="4261516"/>
                  <a:pt x="174146" y="4244821"/>
                </a:cubicBezTo>
                <a:cubicBezTo>
                  <a:pt x="249796" y="4225518"/>
                  <a:pt x="519524" y="3996484"/>
                  <a:pt x="596216" y="3986050"/>
                </a:cubicBezTo>
                <a:cubicBezTo>
                  <a:pt x="685430" y="3974050"/>
                  <a:pt x="703169" y="3957876"/>
                  <a:pt x="820554" y="3875967"/>
                </a:cubicBezTo>
                <a:cubicBezTo>
                  <a:pt x="897769" y="3822230"/>
                  <a:pt x="576391" y="3939094"/>
                  <a:pt x="451179" y="3901009"/>
                </a:cubicBezTo>
                <a:cubicBezTo>
                  <a:pt x="405268" y="3886923"/>
                  <a:pt x="729255" y="3738233"/>
                  <a:pt x="729255" y="3711105"/>
                </a:cubicBezTo>
                <a:cubicBezTo>
                  <a:pt x="729255" y="3682409"/>
                  <a:pt x="700038" y="3676150"/>
                  <a:pt x="672387" y="3676150"/>
                </a:cubicBezTo>
                <a:cubicBezTo>
                  <a:pt x="610824" y="3676150"/>
                  <a:pt x="629606" y="3651106"/>
                  <a:pt x="568043" y="3652673"/>
                </a:cubicBezTo>
                <a:cubicBezTo>
                  <a:pt x="748558" y="3580154"/>
                  <a:pt x="860205" y="3599458"/>
                  <a:pt x="1038632" y="3533198"/>
                </a:cubicBezTo>
                <a:cubicBezTo>
                  <a:pt x="1125760" y="3500852"/>
                  <a:pt x="817425" y="3393378"/>
                  <a:pt x="907160" y="3365206"/>
                </a:cubicBezTo>
                <a:cubicBezTo>
                  <a:pt x="941071" y="3354249"/>
                  <a:pt x="986461" y="3365727"/>
                  <a:pt x="1009938" y="3327120"/>
                </a:cubicBezTo>
                <a:cubicBezTo>
                  <a:pt x="972897" y="3296340"/>
                  <a:pt x="923855" y="3309904"/>
                  <a:pt x="886812" y="3322425"/>
                </a:cubicBezTo>
                <a:cubicBezTo>
                  <a:pt x="792381" y="3354772"/>
                  <a:pt x="799165" y="3346946"/>
                  <a:pt x="789773" y="3322947"/>
                </a:cubicBezTo>
                <a:cubicBezTo>
                  <a:pt x="758993" y="3241037"/>
                  <a:pt x="682822" y="3267123"/>
                  <a:pt x="615520" y="3280688"/>
                </a:cubicBezTo>
                <a:cubicBezTo>
                  <a:pt x="412050" y="3321382"/>
                  <a:pt x="205972" y="3309904"/>
                  <a:pt x="3023" y="3351641"/>
                </a:cubicBezTo>
                <a:cubicBezTo>
                  <a:pt x="-18888" y="3356337"/>
                  <a:pt x="83890" y="3262949"/>
                  <a:pt x="132409" y="3251993"/>
                </a:cubicBezTo>
                <a:cubicBezTo>
                  <a:pt x="185103" y="3240516"/>
                  <a:pt x="249796" y="3248863"/>
                  <a:pt x="287360" y="3195127"/>
                </a:cubicBezTo>
                <a:cubicBezTo>
                  <a:pt x="220579" y="3181561"/>
                  <a:pt x="144410" y="3207647"/>
                  <a:pt x="78150" y="3164866"/>
                </a:cubicBezTo>
                <a:cubicBezTo>
                  <a:pt x="225276" y="3105913"/>
                  <a:pt x="371878" y="3107999"/>
                  <a:pt x="498655" y="3069914"/>
                </a:cubicBezTo>
                <a:cubicBezTo>
                  <a:pt x="510133" y="2999483"/>
                  <a:pt x="426658" y="3025046"/>
                  <a:pt x="396399" y="2984874"/>
                </a:cubicBezTo>
                <a:cubicBezTo>
                  <a:pt x="1351140" y="2916007"/>
                  <a:pt x="817946" y="2712537"/>
                  <a:pt x="658822" y="2601411"/>
                </a:cubicBezTo>
                <a:cubicBezTo>
                  <a:pt x="605607" y="2564370"/>
                  <a:pt x="1164888" y="2388551"/>
                  <a:pt x="1183148" y="2383856"/>
                </a:cubicBezTo>
                <a:cubicBezTo>
                  <a:pt x="1229581" y="2372900"/>
                  <a:pt x="1413747" y="2380725"/>
                  <a:pt x="1451311" y="2366639"/>
                </a:cubicBezTo>
                <a:cubicBezTo>
                  <a:pt x="1499309" y="2348901"/>
                  <a:pt x="1340706" y="2318120"/>
                  <a:pt x="1376184" y="2296729"/>
                </a:cubicBezTo>
                <a:cubicBezTo>
                  <a:pt x="1625043" y="2145953"/>
                  <a:pt x="1642780" y="1919006"/>
                  <a:pt x="1572870" y="1902834"/>
                </a:cubicBezTo>
                <a:cubicBezTo>
                  <a:pt x="1500353" y="1886138"/>
                  <a:pt x="1429399" y="1899181"/>
                  <a:pt x="1362097" y="1926311"/>
                </a:cubicBezTo>
                <a:cubicBezTo>
                  <a:pt x="1252536" y="1970656"/>
                  <a:pt x="493960" y="1907528"/>
                  <a:pt x="281620" y="1943006"/>
                </a:cubicBezTo>
                <a:cubicBezTo>
                  <a:pt x="249274" y="1948223"/>
                  <a:pt x="205451" y="1971700"/>
                  <a:pt x="174669" y="1927876"/>
                </a:cubicBezTo>
                <a:cubicBezTo>
                  <a:pt x="393269" y="1785969"/>
                  <a:pt x="673952" y="1826663"/>
                  <a:pt x="918115" y="1730145"/>
                </a:cubicBezTo>
                <a:cubicBezTo>
                  <a:pt x="822119" y="1663886"/>
                  <a:pt x="724558" y="1667017"/>
                  <a:pt x="624389" y="1676929"/>
                </a:cubicBezTo>
                <a:cubicBezTo>
                  <a:pt x="598304" y="1679538"/>
                  <a:pt x="562826" y="1683190"/>
                  <a:pt x="556565" y="1655539"/>
                </a:cubicBezTo>
                <a:cubicBezTo>
                  <a:pt x="548739" y="1620584"/>
                  <a:pt x="590999" y="1614323"/>
                  <a:pt x="618650" y="1600237"/>
                </a:cubicBezTo>
                <a:cubicBezTo>
                  <a:pt x="660909" y="1578325"/>
                  <a:pt x="723515" y="1604410"/>
                  <a:pt x="775165" y="1544413"/>
                </a:cubicBezTo>
                <a:cubicBezTo>
                  <a:pt x="618650" y="1558500"/>
                  <a:pt x="486656" y="1583021"/>
                  <a:pt x="348401" y="1624758"/>
                </a:cubicBezTo>
                <a:cubicBezTo>
                  <a:pt x="360400" y="1587717"/>
                  <a:pt x="402137" y="1570499"/>
                  <a:pt x="378660" y="1539719"/>
                </a:cubicBezTo>
                <a:cubicBezTo>
                  <a:pt x="360922" y="1516763"/>
                  <a:pt x="310316" y="1505806"/>
                  <a:pt x="336402" y="1463025"/>
                </a:cubicBezTo>
                <a:cubicBezTo>
                  <a:pt x="409963" y="1417636"/>
                  <a:pt x="514307" y="1429636"/>
                  <a:pt x="576913" y="1364421"/>
                </a:cubicBezTo>
                <a:cubicBezTo>
                  <a:pt x="665605" y="1271556"/>
                  <a:pt x="803338" y="1239731"/>
                  <a:pt x="911856" y="1171908"/>
                </a:cubicBezTo>
                <a:cubicBezTo>
                  <a:pt x="947853" y="1149995"/>
                  <a:pt x="1184192" y="1073303"/>
                  <a:pt x="1247841" y="1048782"/>
                </a:cubicBezTo>
                <a:cubicBezTo>
                  <a:pt x="1336532" y="1014349"/>
                  <a:pt x="1437746" y="1002349"/>
                  <a:pt x="1524872" y="939221"/>
                </a:cubicBezTo>
                <a:cubicBezTo>
                  <a:pt x="1439310" y="926178"/>
                  <a:pt x="1369923" y="985133"/>
                  <a:pt x="1267145" y="956439"/>
                </a:cubicBezTo>
                <a:cubicBezTo>
                  <a:pt x="1429920" y="895398"/>
                  <a:pt x="1579131" y="867746"/>
                  <a:pt x="1697039" y="783749"/>
                </a:cubicBezTo>
                <a:cubicBezTo>
                  <a:pt x="1711648" y="773315"/>
                  <a:pt x="1740342" y="776446"/>
                  <a:pt x="1762255" y="772794"/>
                </a:cubicBezTo>
                <a:cubicBezTo>
                  <a:pt x="1992852" y="735752"/>
                  <a:pt x="2224495" y="704449"/>
                  <a:pt x="2452486" y="650712"/>
                </a:cubicBezTo>
                <a:cubicBezTo>
                  <a:pt x="2504136" y="638191"/>
                  <a:pt x="2595436" y="635061"/>
                  <a:pt x="2586045" y="590193"/>
                </a:cubicBezTo>
                <a:cubicBezTo>
                  <a:pt x="2571959" y="522891"/>
                  <a:pt x="2486919" y="570889"/>
                  <a:pt x="2432138" y="577150"/>
                </a:cubicBezTo>
                <a:cubicBezTo>
                  <a:pt x="2262059" y="597497"/>
                  <a:pt x="2091979" y="632974"/>
                  <a:pt x="1919291" y="613149"/>
                </a:cubicBezTo>
                <a:cubicBezTo>
                  <a:pt x="2035633" y="588107"/>
                  <a:pt x="2151455" y="562542"/>
                  <a:pt x="2267799" y="537499"/>
                </a:cubicBezTo>
                <a:cubicBezTo>
                  <a:pt x="2134238" y="546368"/>
                  <a:pt x="2017896" y="487936"/>
                  <a:pt x="1887988" y="514022"/>
                </a:cubicBezTo>
                <a:cubicBezTo>
                  <a:pt x="1846250" y="522370"/>
                  <a:pt x="1802427" y="495762"/>
                  <a:pt x="1798252" y="454546"/>
                </a:cubicBezTo>
                <a:cubicBezTo>
                  <a:pt x="1793557" y="421678"/>
                  <a:pt x="1832686" y="407071"/>
                  <a:pt x="1862424" y="396636"/>
                </a:cubicBezTo>
                <a:cubicBezTo>
                  <a:pt x="1938595" y="370028"/>
                  <a:pt x="1999113" y="291250"/>
                  <a:pt x="2096675" y="332987"/>
                </a:cubicBezTo>
                <a:cubicBezTo>
                  <a:pt x="2158237" y="267250"/>
                  <a:pt x="2256320" y="256816"/>
                  <a:pt x="2335621" y="239600"/>
                </a:cubicBezTo>
                <a:cubicBezTo>
                  <a:pt x="2588654" y="185341"/>
                  <a:pt x="2845338" y="143081"/>
                  <a:pt x="3102023" y="107082"/>
                </a:cubicBezTo>
                <a:cubicBezTo>
                  <a:pt x="3270538" y="83605"/>
                  <a:pt x="3444270" y="93518"/>
                  <a:pt x="3611219" y="63780"/>
                </a:cubicBezTo>
                <a:cubicBezTo>
                  <a:pt x="3937814" y="5869"/>
                  <a:pt x="4262322" y="7436"/>
                  <a:pt x="4587352" y="1175"/>
                </a:cubicBezTo>
                <a:cubicBezTo>
                  <a:pt x="4663262" y="-260"/>
                  <a:pt x="4738976" y="-293"/>
                  <a:pt x="4814568" y="604"/>
                </a:cubicBezTo>
                <a:close/>
              </a:path>
            </a:pathLst>
          </a:custGeom>
          <a:ln w="38100">
            <a:solidFill>
              <a:schemeClr val="accent2">
                <a:lumMod val="50000"/>
              </a:schemeClr>
            </a:solidFill>
          </a:ln>
          <a:effectLst>
            <a:glow rad="228600">
              <a:schemeClr val="accent1">
                <a:satMod val="175000"/>
                <a:alpha val="40000"/>
              </a:schemeClr>
            </a:glow>
            <a:innerShdw blurRad="63500" dist="50800" dir="16200000">
              <a:prstClr val="black">
                <a:alpha val="50000"/>
              </a:prstClr>
            </a:innerShdw>
            <a:reflection blurRad="6350" stA="50000" endA="300" endPos="55500" dist="50800" dir="5400000" sy="-100000" algn="bl" rotWithShape="0"/>
          </a:effectLst>
          <a:scene3d>
            <a:camera prst="orthographicFront">
              <a:rot lat="0" lon="0" rev="0"/>
            </a:camera>
            <a:lightRig rig="balanced" dir="t">
              <a:rot lat="0" lon="0" rev="8700000"/>
            </a:lightRig>
          </a:scene3d>
          <a:sp3d>
            <a:bevelT w="190500" h="38100"/>
          </a:sp3d>
        </p:spPr>
      </p:pic>
      <p:sp>
        <p:nvSpPr>
          <p:cNvPr id="14" name="TextBox 13">
            <a:extLst>
              <a:ext uri="{FF2B5EF4-FFF2-40B4-BE49-F238E27FC236}">
                <a16:creationId xmlns:a16="http://schemas.microsoft.com/office/drawing/2014/main" id="{F8D0999E-4264-487C-93ED-24210A5668CA}"/>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no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646F9C33-39F9-4540-9D57-0F2370573649}"/>
              </a:ext>
            </a:extLst>
          </p:cNvPr>
          <p:cNvGrpSpPr/>
          <p:nvPr/>
        </p:nvGrpSpPr>
        <p:grpSpPr>
          <a:xfrm>
            <a:off x="7509707" y="5729208"/>
            <a:ext cx="4513457" cy="1003552"/>
            <a:chOff x="1388775" y="8289089"/>
            <a:chExt cx="8020643" cy="1412660"/>
          </a:xfrm>
        </p:grpSpPr>
        <p:grpSp>
          <p:nvGrpSpPr>
            <p:cNvPr id="16" name="Group 15">
              <a:extLst>
                <a:ext uri="{FF2B5EF4-FFF2-40B4-BE49-F238E27FC236}">
                  <a16:creationId xmlns:a16="http://schemas.microsoft.com/office/drawing/2014/main" id="{081415B6-3D04-4060-BDDA-F15B67BAAC98}"/>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4A0D09FA-450F-431F-823F-4DDF7652BE57}"/>
                  </a:ext>
                </a:extLst>
              </p:cNvPr>
              <p:cNvSpPr/>
              <p:nvPr/>
            </p:nvSpPr>
            <p:spPr>
              <a:xfrm>
                <a:off x="3142974" y="5750426"/>
                <a:ext cx="6718852" cy="2056274"/>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41B1569-9084-42E4-A95C-21548FC0CF5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A02177C-78B0-40BE-B796-A9843F81C734}"/>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FB1EF78-8E51-400F-A99C-7259A0078F7D}"/>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B9AF6D5-8C8F-4B5A-B013-E463BA0C876A}"/>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6C4A0132-C4FF-4147-B145-A9671B7EB120}"/>
                </a:ext>
              </a:extLst>
            </p:cNvPr>
            <p:cNvSpPr/>
            <p:nvPr/>
          </p:nvSpPr>
          <p:spPr>
            <a:xfrm>
              <a:off x="1388775" y="9268504"/>
              <a:ext cx="8020643" cy="433245"/>
            </a:xfrm>
            <a:prstGeom prst="rect">
              <a:avLst/>
            </a:prstGeom>
            <a:solidFill>
              <a:schemeClr val="bg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2298845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8B91E1-5081-B5A8-DD0C-E74366F9858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artisticGlowEdges/>
                    </a14:imgEffect>
                    <a14:imgEffect>
                      <a14:colorTemperature colorTemp="7200"/>
                    </a14:imgEffect>
                  </a14:imgLayer>
                </a14:imgProps>
              </a:ext>
              <a:ext uri="{28A0092B-C50C-407E-A947-70E740481C1C}">
                <a14:useLocalDpi xmlns:a14="http://schemas.microsoft.com/office/drawing/2010/main" val="0"/>
              </a:ext>
            </a:extLst>
          </a:blip>
          <a:srcRect/>
          <a:stretch/>
        </p:blipFill>
        <p:spPr>
          <a:xfrm>
            <a:off x="-464456" y="-136525"/>
            <a:ext cx="12801599" cy="6858000"/>
          </a:xfrm>
          <a:prstGeom prst="rect">
            <a:avLst/>
          </a:prstGeom>
          <a:ln>
            <a:solidFill>
              <a:schemeClr val="accent2">
                <a:lumMod val="50000"/>
              </a:schemeClr>
            </a:solidFill>
          </a:ln>
        </p:spPr>
      </p:pic>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415025" y="1335365"/>
            <a:ext cx="11383275" cy="5576878"/>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4. According to the psalmist, of what attitudes is the wicked man guilty?</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endParaRPr lang="en-US" sz="11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5. How does this psalm describe God’s attitude toward those who are helpless?</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endParaRPr lang="en-US" sz="20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6. In what specific ways does the psalmist want God to act?</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762384" y="1887923"/>
            <a:ext cx="10551610" cy="94086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The psalmist describes the wicked man as someone who reviles God. The wicked man does not have a neutral attitude toward God but rather views Him with contempt. Because of his arrogance and the apparent absence of consequences, the wicked man thinks that God will not hold him accountable for his actions. </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4076700" y="886956"/>
            <a:ext cx="8003721"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DESTROY THE WICKED/ HELP THE AFFLICTED</a:t>
            </a:r>
          </a:p>
        </p:txBody>
      </p:sp>
      <p:sp>
        <p:nvSpPr>
          <p:cNvPr id="18" name="Rectangle 17">
            <a:extLst>
              <a:ext uri="{FF2B5EF4-FFF2-40B4-BE49-F238E27FC236}">
                <a16:creationId xmlns:a16="http://schemas.microsoft.com/office/drawing/2014/main" id="{92C113D8-F8EF-4DFE-9BE5-E5F0D1E72215}"/>
              </a:ext>
            </a:extLst>
          </p:cNvPr>
          <p:cNvSpPr/>
          <p:nvPr/>
        </p:nvSpPr>
        <p:spPr>
          <a:xfrm>
            <a:off x="762384" y="4045467"/>
            <a:ext cx="10551610" cy="94086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When God sees the circumstances of the helpless, He does not respond with indifference. He looks at their grief and pain, which He takes into His hand, meaning it is surrendered into His control.  He is described as a “helper,” working on behalf of those who entrust themselves to him. </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0" name="Rectangle: Rounded Corners 4">
            <a:extLst>
              <a:ext uri="{FF2B5EF4-FFF2-40B4-BE49-F238E27FC236}">
                <a16:creationId xmlns:a16="http://schemas.microsoft.com/office/drawing/2014/main" id="{DE152F3A-283A-4E56-B4DD-2EB330107BB2}"/>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26855FC-DEDB-461E-A3D8-2B414A2E8C91}"/>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32E1C971-CDD4-164C-13B9-1C1E31EA03F4}"/>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19</a:t>
            </a:fld>
            <a:endParaRPr lang="en-US" dirty="0">
              <a:solidFill>
                <a:schemeClr val="bg1"/>
              </a:solidFill>
              <a:latin typeface="Arial Black" panose="020B0A04020102020204" pitchFamily="34" charset="0"/>
            </a:endParaRPr>
          </a:p>
        </p:txBody>
      </p:sp>
      <p:sp>
        <p:nvSpPr>
          <p:cNvPr id="4" name="Rectangle 3">
            <a:extLst>
              <a:ext uri="{FF2B5EF4-FFF2-40B4-BE49-F238E27FC236}">
                <a16:creationId xmlns:a16="http://schemas.microsoft.com/office/drawing/2014/main" id="{AD1A4552-65E8-A1BC-32D7-9D19B2D12B73}"/>
              </a:ext>
            </a:extLst>
          </p:cNvPr>
          <p:cNvSpPr/>
          <p:nvPr/>
        </p:nvSpPr>
        <p:spPr>
          <a:xfrm>
            <a:off x="762384" y="5424687"/>
            <a:ext cx="10551610" cy="1237228"/>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The psalmist asks God to lift up His hands and get involved in the plight of the helpless. He does not want God to forget them or fail to act on their behalf.  Using graphic imagery, the psalmist requests that God breaks the arm of the wicked man, which would end his powerful hold over the afflicted and call him to account for his deeds. </a:t>
            </a: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87E993-9926-5CA2-BB45-17B294B6112F}"/>
              </a:ext>
            </a:extLst>
          </p:cNvPr>
          <p:cNvSpPr/>
          <p:nvPr/>
        </p:nvSpPr>
        <p:spPr>
          <a:xfrm>
            <a:off x="0" y="0"/>
            <a:ext cx="12192000" cy="6005523"/>
          </a:xfrm>
          <a:prstGeom prst="rect">
            <a:avLst/>
          </a:prstGeom>
          <a:blipFill>
            <a:blip r:embed="rId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3AD8BD7-F484-4BDA-B563-3B8F80ACD9F3}"/>
              </a:ext>
            </a:extLst>
          </p:cNvPr>
          <p:cNvGrpSpPr/>
          <p:nvPr/>
        </p:nvGrpSpPr>
        <p:grpSpPr>
          <a:xfrm>
            <a:off x="756139" y="2461934"/>
            <a:ext cx="10962619" cy="2668375"/>
            <a:chOff x="847110" y="1258297"/>
            <a:chExt cx="5001413" cy="1913619"/>
          </a:xfrm>
          <a:blipFill>
            <a:blip r:embed="rId4">
              <a:alphaModFix amt="21000"/>
            </a:blip>
            <a:stretch>
              <a:fillRect/>
            </a:stretch>
          </a:blipFill>
        </p:grpSpPr>
        <p:sp>
          <p:nvSpPr>
            <p:cNvPr id="16" name="Rectangle 15">
              <a:extLst>
                <a:ext uri="{FF2B5EF4-FFF2-40B4-BE49-F238E27FC236}">
                  <a16:creationId xmlns:a16="http://schemas.microsoft.com/office/drawing/2014/main" id="{42D81312-EC24-4AE0-B13D-2FAB2FD9637B}"/>
                </a:ext>
              </a:extLst>
            </p:cNvPr>
            <p:cNvSpPr/>
            <p:nvPr/>
          </p:nvSpPr>
          <p:spPr>
            <a:xfrm>
              <a:off x="847110" y="1955076"/>
              <a:ext cx="5001413" cy="1216840"/>
            </a:xfrm>
            <a:prstGeom prst="rect">
              <a:avLst/>
            </a:prstGeom>
            <a:solidFill>
              <a:srgbClr val="002060">
                <a:alpha val="50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0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O God of the orphan, the widow, and the oppressed, attune us to the needs of Your world! Be the king of our lives and celebrate with us when the lives of our brothers and sisters flourish because of Your mercy. We humbly ask that You use us in Your work of overcoming evil. Lord, hear our humble cry! In Jesus’ name. Amen. </a:t>
              </a:r>
              <a:endParaRPr lang="en-US" sz="2000"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C55079D-4BA2-40CE-9A65-B2B4DAF5DBC6}"/>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756138" y="5221822"/>
            <a:ext cx="10962619" cy="704745"/>
          </a:xfrm>
          <a:prstGeom prst="rect">
            <a:avLst/>
          </a:prstGeom>
          <a:solidFill>
            <a:srgbClr val="002060">
              <a:alpha val="50000"/>
            </a:srgbClr>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000"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		</a:t>
            </a:r>
            <a:r>
              <a:rPr lang="en-US" sz="2000" u="sng"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Thought to Remember</a:t>
            </a:r>
            <a:endParaRPr lang="en-US" sz="2000" u="sng" cap="small"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a:p>
            <a:pPr lvl="1">
              <a:lnSpc>
                <a:spcPct val="107000"/>
              </a:lnSpc>
            </a:pPr>
            <a:r>
              <a:rPr lang="en-US"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			God is still available to help.</a:t>
            </a:r>
          </a:p>
        </p:txBody>
      </p:sp>
      <p:sp>
        <p:nvSpPr>
          <p:cNvPr id="3" name="Title 1">
            <a:extLst>
              <a:ext uri="{FF2B5EF4-FFF2-40B4-BE49-F238E27FC236}">
                <a16:creationId xmlns:a16="http://schemas.microsoft.com/office/drawing/2014/main" id="{34102AE7-9CFC-FB6C-EACE-075A66A78CFB}"/>
              </a:ext>
            </a:extLst>
          </p:cNvPr>
          <p:cNvSpPr txBox="1">
            <a:spLocks/>
          </p:cNvSpPr>
          <p:nvPr/>
        </p:nvSpPr>
        <p:spPr>
          <a:xfrm>
            <a:off x="-82125" y="6005523"/>
            <a:ext cx="12356599"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Title 1">
            <a:extLst>
              <a:ext uri="{FF2B5EF4-FFF2-40B4-BE49-F238E27FC236}">
                <a16:creationId xmlns:a16="http://schemas.microsoft.com/office/drawing/2014/main" id="{F1D134A7-835A-9C14-B34C-0CDFB2C181D8}"/>
              </a:ext>
            </a:extLst>
          </p:cNvPr>
          <p:cNvSpPr txBox="1">
            <a:spLocks/>
          </p:cNvSpPr>
          <p:nvPr/>
        </p:nvSpPr>
        <p:spPr>
          <a:xfrm>
            <a:off x="0" y="5154963"/>
            <a:ext cx="12192000" cy="106990"/>
          </a:xfrm>
          <a:prstGeom prst="rect">
            <a:avLst/>
          </a:prstGeom>
          <a:solidFill>
            <a:schemeClr val="accent4">
              <a:lumMod val="60000"/>
              <a:lumOff val="40000"/>
            </a:schemeClr>
          </a:solidFill>
          <a:ln>
            <a:solidFill>
              <a:schemeClr val="bg1"/>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16791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AF973-3A3E-BB89-7B58-24D6B6AC848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E8B91E1-5081-B5A8-DD0C-E74366F9858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artisticGlowEdges/>
                    </a14:imgEffect>
                    <a14:imgEffect>
                      <a14:colorTemperature colorTemp="7200"/>
                    </a14:imgEffect>
                  </a14:imgLayer>
                </a14:imgProps>
              </a:ext>
              <a:ext uri="{28A0092B-C50C-407E-A947-70E740481C1C}">
                <a14:useLocalDpi xmlns:a14="http://schemas.microsoft.com/office/drawing/2010/main" val="0"/>
              </a:ext>
            </a:extLst>
          </a:blip>
          <a:srcRect/>
          <a:stretch/>
        </p:blipFill>
        <p:spPr>
          <a:xfrm>
            <a:off x="-464456" y="-136525"/>
            <a:ext cx="12801599" cy="6858000"/>
          </a:xfrm>
          <a:prstGeom prst="rect">
            <a:avLst/>
          </a:prstGeom>
          <a:ln>
            <a:solidFill>
              <a:schemeClr val="accent2">
                <a:lumMod val="50000"/>
              </a:schemeClr>
            </a:solidFill>
          </a:ln>
        </p:spPr>
      </p:pic>
      <p:cxnSp>
        <p:nvCxnSpPr>
          <p:cNvPr id="13" name="Straight Connector 12">
            <a:extLst>
              <a:ext uri="{FF2B5EF4-FFF2-40B4-BE49-F238E27FC236}">
                <a16:creationId xmlns:a16="http://schemas.microsoft.com/office/drawing/2014/main" id="{8355C73B-905F-90AC-CF10-47D7BA5D07F8}"/>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C95230E-D57E-0CC3-012E-15875E4090FD}"/>
              </a:ext>
            </a:extLst>
          </p:cNvPr>
          <p:cNvSpPr/>
          <p:nvPr/>
        </p:nvSpPr>
        <p:spPr>
          <a:xfrm>
            <a:off x="300725" y="1449665"/>
            <a:ext cx="11013269" cy="4687660"/>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7. What is the basis of the psalmist’s trust in God?</a:t>
            </a:r>
          </a:p>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 </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8. What actions does God take on behalf of the afflicted?</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p:txBody>
      </p:sp>
      <p:sp>
        <p:nvSpPr>
          <p:cNvPr id="16" name="Rectangle 15">
            <a:extLst>
              <a:ext uri="{FF2B5EF4-FFF2-40B4-BE49-F238E27FC236}">
                <a16:creationId xmlns:a16="http://schemas.microsoft.com/office/drawing/2014/main" id="{BC9421AE-D9B0-E482-EADC-72C24B302223}"/>
              </a:ext>
            </a:extLst>
          </p:cNvPr>
          <p:cNvSpPr/>
          <p:nvPr/>
        </p:nvSpPr>
        <p:spPr>
          <a:xfrm>
            <a:off x="716744" y="1951965"/>
            <a:ext cx="9758370" cy="1237228"/>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Even when it appears like the wicked are prospering and successful in their affliction of the helpless, the psalmist recognizes that God is king. His rule is eternal, and He remains in control over all things. It is on the basis of God’s kingship that the psalmist finds comfort in knowing His God hears his request and will respond to it. </a:t>
            </a:r>
          </a:p>
        </p:txBody>
      </p:sp>
      <p:sp>
        <p:nvSpPr>
          <p:cNvPr id="17" name="Title 2">
            <a:extLst>
              <a:ext uri="{FF2B5EF4-FFF2-40B4-BE49-F238E27FC236}">
                <a16:creationId xmlns:a16="http://schemas.microsoft.com/office/drawing/2014/main" id="{9660634E-37A1-BD07-737B-A7A3E4ADE41A}"/>
              </a:ext>
            </a:extLst>
          </p:cNvPr>
          <p:cNvSpPr txBox="1">
            <a:spLocks/>
          </p:cNvSpPr>
          <p:nvPr/>
        </p:nvSpPr>
        <p:spPr>
          <a:xfrm>
            <a:off x="10032999" y="886956"/>
            <a:ext cx="2047421"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GOD IS KING</a:t>
            </a:r>
          </a:p>
        </p:txBody>
      </p:sp>
      <p:sp>
        <p:nvSpPr>
          <p:cNvPr id="18" name="Rectangle 17">
            <a:extLst>
              <a:ext uri="{FF2B5EF4-FFF2-40B4-BE49-F238E27FC236}">
                <a16:creationId xmlns:a16="http://schemas.microsoft.com/office/drawing/2014/main" id="{0D3ACD02-B44A-AE6C-439E-3DF73F95E641}"/>
              </a:ext>
            </a:extLst>
          </p:cNvPr>
          <p:cNvSpPr/>
          <p:nvPr/>
        </p:nvSpPr>
        <p:spPr>
          <a:xfrm>
            <a:off x="716744" y="3780412"/>
            <a:ext cx="10181230" cy="1533592"/>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According to the psalmist, God hears the desire of the afflicted. Hearing them is not a passive activity, but it leads God to act on their behalf.  In their helplessness and distress, He encourages them and listens to them. He defends the fatherless and oppressed, protecting them from fear and harm. It may be the case that some of God’s deliverance arrives in the present, but some of God’s deliverance will arrive later. God can be trusted to be fair and equitable. </a:t>
            </a:r>
          </a:p>
        </p:txBody>
      </p:sp>
      <p:sp>
        <p:nvSpPr>
          <p:cNvPr id="19" name="Title 2">
            <a:extLst>
              <a:ext uri="{FF2B5EF4-FFF2-40B4-BE49-F238E27FC236}">
                <a16:creationId xmlns:a16="http://schemas.microsoft.com/office/drawing/2014/main" id="{C5E00CD5-C926-385C-0A49-7B96F7CF912A}"/>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0" name="Rectangle: Rounded Corners 4">
            <a:extLst>
              <a:ext uri="{FF2B5EF4-FFF2-40B4-BE49-F238E27FC236}">
                <a16:creationId xmlns:a16="http://schemas.microsoft.com/office/drawing/2014/main" id="{994A371E-30D6-1089-CAF2-CBBCEBF7EB33}"/>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68AEAD8-A9C7-996C-21FA-EE5633B41228}"/>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73B7CA53-8621-60D9-B946-DEB7FBA352C0}"/>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50C7C06A-7208-A2DC-A5AB-392AC16B81FB}"/>
              </a:ext>
            </a:extLst>
          </p:cNvPr>
          <p:cNvSpPr txBox="1">
            <a:spLocks/>
          </p:cNvSpPr>
          <p:nvPr/>
        </p:nvSpPr>
        <p:spPr>
          <a:xfrm>
            <a:off x="11447362" y="6316997"/>
            <a:ext cx="580858" cy="391013"/>
          </a:xfrm>
          <a:prstGeom prst="rect">
            <a:avLst/>
          </a:prstGeom>
          <a:no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20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1426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8B9B1-174B-ED93-B531-39A0DC8A811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BAF929D-44AE-5239-9385-B297DEF7673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68300" y="1865594"/>
            <a:ext cx="5320764" cy="3293209"/>
          </a:xfrm>
          <a:custGeom>
            <a:avLst/>
            <a:gdLst/>
            <a:ahLst/>
            <a:cxnLst/>
            <a:rect l="l" t="t" r="r" b="b"/>
            <a:pathLst>
              <a:path w="8500451" h="5783926">
                <a:moveTo>
                  <a:pt x="4814568" y="604"/>
                </a:moveTo>
                <a:cubicBezTo>
                  <a:pt x="5041344" y="3294"/>
                  <a:pt x="5267019" y="14348"/>
                  <a:pt x="5493575" y="21000"/>
                </a:cubicBezTo>
                <a:cubicBezTo>
                  <a:pt x="5987120" y="36130"/>
                  <a:pt x="6483273" y="35607"/>
                  <a:pt x="6977859" y="46564"/>
                </a:cubicBezTo>
                <a:cubicBezTo>
                  <a:pt x="7286195" y="53346"/>
                  <a:pt x="7590877" y="77867"/>
                  <a:pt x="7880953" y="154038"/>
                </a:cubicBezTo>
                <a:cubicBezTo>
                  <a:pt x="7921646" y="164993"/>
                  <a:pt x="7967557" y="167081"/>
                  <a:pt x="7998861" y="193166"/>
                </a:cubicBezTo>
                <a:cubicBezTo>
                  <a:pt x="8033815" y="222382"/>
                  <a:pt x="8019729" y="265163"/>
                  <a:pt x="7968600" y="273511"/>
                </a:cubicBezTo>
                <a:cubicBezTo>
                  <a:pt x="7903386" y="284466"/>
                  <a:pt x="7836607" y="287597"/>
                  <a:pt x="7764609" y="294901"/>
                </a:cubicBezTo>
                <a:cubicBezTo>
                  <a:pt x="7792260" y="335073"/>
                  <a:pt x="7859040" y="304814"/>
                  <a:pt x="7876257" y="354899"/>
                </a:cubicBezTo>
                <a:cubicBezTo>
                  <a:pt x="7799043" y="389332"/>
                  <a:pt x="7705656" y="366898"/>
                  <a:pt x="7631049" y="400810"/>
                </a:cubicBezTo>
                <a:cubicBezTo>
                  <a:pt x="7633137" y="424287"/>
                  <a:pt x="7649831" y="426374"/>
                  <a:pt x="7663396" y="432635"/>
                </a:cubicBezTo>
                <a:cubicBezTo>
                  <a:pt x="7676961" y="438373"/>
                  <a:pt x="7710871" y="430026"/>
                  <a:pt x="7696264" y="462894"/>
                </a:cubicBezTo>
                <a:cubicBezTo>
                  <a:pt x="7541315" y="482719"/>
                  <a:pt x="7393147" y="550021"/>
                  <a:pt x="7229849" y="540630"/>
                </a:cubicBezTo>
                <a:cubicBezTo>
                  <a:pt x="7431755" y="558890"/>
                  <a:pt x="7602355" y="633496"/>
                  <a:pt x="7780782" y="683059"/>
                </a:cubicBezTo>
                <a:cubicBezTo>
                  <a:pt x="7773479" y="741491"/>
                  <a:pt x="7701483" y="718014"/>
                  <a:pt x="7680613" y="759751"/>
                </a:cubicBezTo>
                <a:cubicBezTo>
                  <a:pt x="7794869" y="788967"/>
                  <a:pt x="7904429" y="823401"/>
                  <a:pt x="7998861" y="880789"/>
                </a:cubicBezTo>
                <a:cubicBezTo>
                  <a:pt x="8083901" y="932439"/>
                  <a:pt x="8164765" y="989306"/>
                  <a:pt x="8257111" y="1031566"/>
                </a:cubicBezTo>
                <a:cubicBezTo>
                  <a:pt x="8354150" y="1075912"/>
                  <a:pt x="8413103" y="1132779"/>
                  <a:pt x="8402148" y="1229819"/>
                </a:cubicBezTo>
                <a:cubicBezTo>
                  <a:pt x="8397452" y="1269468"/>
                  <a:pt x="8409973" y="1302859"/>
                  <a:pt x="8453275" y="1318510"/>
                </a:cubicBezTo>
                <a:cubicBezTo>
                  <a:pt x="8507013" y="1337814"/>
                  <a:pt x="8501275" y="1367029"/>
                  <a:pt x="8499187" y="1411897"/>
                </a:cubicBezTo>
                <a:cubicBezTo>
                  <a:pt x="8496056" y="1465634"/>
                  <a:pt x="8468406" y="1486504"/>
                  <a:pt x="8419885" y="1504764"/>
                </a:cubicBezTo>
                <a:cubicBezTo>
                  <a:pt x="8350497" y="1530327"/>
                  <a:pt x="8349975" y="1569978"/>
                  <a:pt x="8368237" y="1617454"/>
                </a:cubicBezTo>
                <a:cubicBezTo>
                  <a:pt x="8378149" y="1643540"/>
                  <a:pt x="8393278" y="1664409"/>
                  <a:pt x="8415713" y="1683712"/>
                </a:cubicBezTo>
                <a:cubicBezTo>
                  <a:pt x="8493448" y="1751014"/>
                  <a:pt x="8492927" y="1752056"/>
                  <a:pt x="8416755" y="1831880"/>
                </a:cubicBezTo>
                <a:cubicBezTo>
                  <a:pt x="8396408" y="1853269"/>
                  <a:pt x="8374496" y="1867356"/>
                  <a:pt x="8383888" y="1901790"/>
                </a:cubicBezTo>
                <a:cubicBezTo>
                  <a:pt x="8415713" y="2016046"/>
                  <a:pt x="8411538" y="2016046"/>
                  <a:pt x="8283717" y="2053609"/>
                </a:cubicBezTo>
                <a:cubicBezTo>
                  <a:pt x="8254501" y="2062479"/>
                  <a:pt x="8215373" y="2054653"/>
                  <a:pt x="8198678" y="2087521"/>
                </a:cubicBezTo>
                <a:cubicBezTo>
                  <a:pt x="8209113" y="2111521"/>
                  <a:pt x="8184591" y="2690625"/>
                  <a:pt x="8207547" y="2700017"/>
                </a:cubicBezTo>
                <a:cubicBezTo>
                  <a:pt x="8387017" y="2773578"/>
                  <a:pt x="8409451" y="2860184"/>
                  <a:pt x="8269632" y="2996352"/>
                </a:cubicBezTo>
                <a:cubicBezTo>
                  <a:pt x="8175722" y="3087653"/>
                  <a:pt x="8186677" y="3236864"/>
                  <a:pt x="8225807" y="3330251"/>
                </a:cubicBezTo>
                <a:cubicBezTo>
                  <a:pt x="8373452" y="3371467"/>
                  <a:pt x="8341107" y="3481027"/>
                  <a:pt x="8370845" y="3577023"/>
                </a:cubicBezTo>
                <a:cubicBezTo>
                  <a:pt x="8392757" y="3649020"/>
                  <a:pt x="8306673" y="3639107"/>
                  <a:pt x="8310847" y="3671976"/>
                </a:cubicBezTo>
                <a:cubicBezTo>
                  <a:pt x="8365105" y="3711626"/>
                  <a:pt x="8437624" y="3724148"/>
                  <a:pt x="8479884" y="3778406"/>
                </a:cubicBezTo>
                <a:cubicBezTo>
                  <a:pt x="8403713" y="3818056"/>
                  <a:pt x="8365105" y="3873880"/>
                  <a:pt x="8322845" y="3929703"/>
                </a:cubicBezTo>
                <a:cubicBezTo>
                  <a:pt x="8254501" y="4020482"/>
                  <a:pt x="8161635" y="4097174"/>
                  <a:pt x="8063031" y="4166563"/>
                </a:cubicBezTo>
                <a:cubicBezTo>
                  <a:pt x="8012947" y="4649674"/>
                  <a:pt x="7851215" y="5156783"/>
                  <a:pt x="7833475" y="5181825"/>
                </a:cubicBezTo>
                <a:cubicBezTo>
                  <a:pt x="7760436" y="5174520"/>
                  <a:pt x="7618528" y="5466682"/>
                  <a:pt x="7495403" y="5493812"/>
                </a:cubicBezTo>
                <a:cubicBezTo>
                  <a:pt x="7366017" y="5523550"/>
                  <a:pt x="5441925" y="5797973"/>
                  <a:pt x="5148199" y="5783364"/>
                </a:cubicBezTo>
                <a:cubicBezTo>
                  <a:pt x="3551743" y="5705628"/>
                  <a:pt x="3505310" y="5598155"/>
                  <a:pt x="3505310" y="5598155"/>
                </a:cubicBezTo>
                <a:cubicBezTo>
                  <a:pt x="3505310" y="5598155"/>
                  <a:pt x="3596089" y="5571548"/>
                  <a:pt x="3675390" y="5541287"/>
                </a:cubicBezTo>
                <a:cubicBezTo>
                  <a:pt x="3627392" y="5542853"/>
                  <a:pt x="3579395" y="5543896"/>
                  <a:pt x="3531919" y="5542331"/>
                </a:cubicBezTo>
                <a:cubicBezTo>
                  <a:pt x="3164108" y="5531375"/>
                  <a:pt x="3500093" y="5511028"/>
                  <a:pt x="3138022" y="5469291"/>
                </a:cubicBezTo>
                <a:cubicBezTo>
                  <a:pt x="2527092" y="5398860"/>
                  <a:pt x="2618913" y="5380598"/>
                  <a:pt x="2058068" y="5181825"/>
                </a:cubicBezTo>
                <a:cubicBezTo>
                  <a:pt x="2008504" y="5164086"/>
                  <a:pt x="1660519" y="5056613"/>
                  <a:pt x="1447659" y="5044613"/>
                </a:cubicBezTo>
                <a:cubicBezTo>
                  <a:pt x="1391313" y="5041483"/>
                  <a:pt x="1329751" y="5042527"/>
                  <a:pt x="1281230" y="4977311"/>
                </a:cubicBezTo>
                <a:cubicBezTo>
                  <a:pt x="1429920" y="4979399"/>
                  <a:pt x="1557741" y="4979399"/>
                  <a:pt x="1696518" y="4945487"/>
                </a:cubicBezTo>
                <a:cubicBezTo>
                  <a:pt x="1622434" y="4898532"/>
                  <a:pt x="1537394" y="4938705"/>
                  <a:pt x="1478440" y="4905836"/>
                </a:cubicBezTo>
                <a:cubicBezTo>
                  <a:pt x="1423138" y="4875577"/>
                  <a:pt x="1375140" y="4871404"/>
                  <a:pt x="1318795" y="4919401"/>
                </a:cubicBezTo>
                <a:cubicBezTo>
                  <a:pt x="1289578" y="4944443"/>
                  <a:pt x="1237928" y="4939747"/>
                  <a:pt x="1208190" y="4925140"/>
                </a:cubicBezTo>
                <a:cubicBezTo>
                  <a:pt x="1049066" y="4846360"/>
                  <a:pt x="1052718" y="4847404"/>
                  <a:pt x="875857" y="4867751"/>
                </a:cubicBezTo>
                <a:cubicBezTo>
                  <a:pt x="763166" y="4880272"/>
                  <a:pt x="648388" y="4902706"/>
                  <a:pt x="545088" y="4889141"/>
                </a:cubicBezTo>
                <a:cubicBezTo>
                  <a:pt x="532045" y="4859403"/>
                  <a:pt x="543522" y="4845839"/>
                  <a:pt x="558131" y="4841666"/>
                </a:cubicBezTo>
                <a:cubicBezTo>
                  <a:pt x="796034" y="4776973"/>
                  <a:pt x="840379" y="4702889"/>
                  <a:pt x="1081413" y="4662717"/>
                </a:cubicBezTo>
                <a:cubicBezTo>
                  <a:pt x="1099151" y="4617327"/>
                  <a:pt x="1011503" y="4609500"/>
                  <a:pt x="1052718" y="4564633"/>
                </a:cubicBezTo>
                <a:cubicBezTo>
                  <a:pt x="1127846" y="4529678"/>
                  <a:pt x="1216016" y="4570894"/>
                  <a:pt x="1290622" y="4525505"/>
                </a:cubicBezTo>
                <a:cubicBezTo>
                  <a:pt x="1277579" y="4493158"/>
                  <a:pt x="1214972" y="4516636"/>
                  <a:pt x="1217581" y="4482202"/>
                </a:cubicBezTo>
                <a:cubicBezTo>
                  <a:pt x="1220712" y="4442552"/>
                  <a:pt x="1264536" y="4448813"/>
                  <a:pt x="1294796" y="4451421"/>
                </a:cubicBezTo>
                <a:cubicBezTo>
                  <a:pt x="1441398" y="4464985"/>
                  <a:pt x="1568696" y="4390902"/>
                  <a:pt x="1709040" y="4365860"/>
                </a:cubicBezTo>
                <a:cubicBezTo>
                  <a:pt x="1559306" y="4303253"/>
                  <a:pt x="686474" y="4353338"/>
                  <a:pt x="530479" y="4334034"/>
                </a:cubicBezTo>
                <a:cubicBezTo>
                  <a:pt x="367182" y="4314210"/>
                  <a:pt x="107367" y="4261516"/>
                  <a:pt x="174146" y="4244821"/>
                </a:cubicBezTo>
                <a:cubicBezTo>
                  <a:pt x="249796" y="4225518"/>
                  <a:pt x="519524" y="3996484"/>
                  <a:pt x="596216" y="3986050"/>
                </a:cubicBezTo>
                <a:cubicBezTo>
                  <a:pt x="685430" y="3974050"/>
                  <a:pt x="703169" y="3957876"/>
                  <a:pt x="820554" y="3875967"/>
                </a:cubicBezTo>
                <a:cubicBezTo>
                  <a:pt x="897769" y="3822230"/>
                  <a:pt x="576391" y="3939094"/>
                  <a:pt x="451179" y="3901009"/>
                </a:cubicBezTo>
                <a:cubicBezTo>
                  <a:pt x="405268" y="3886923"/>
                  <a:pt x="729255" y="3738233"/>
                  <a:pt x="729255" y="3711105"/>
                </a:cubicBezTo>
                <a:cubicBezTo>
                  <a:pt x="729255" y="3682409"/>
                  <a:pt x="700038" y="3676150"/>
                  <a:pt x="672387" y="3676150"/>
                </a:cubicBezTo>
                <a:cubicBezTo>
                  <a:pt x="610824" y="3676150"/>
                  <a:pt x="629606" y="3651106"/>
                  <a:pt x="568043" y="3652673"/>
                </a:cubicBezTo>
                <a:cubicBezTo>
                  <a:pt x="748558" y="3580154"/>
                  <a:pt x="860205" y="3599458"/>
                  <a:pt x="1038632" y="3533198"/>
                </a:cubicBezTo>
                <a:cubicBezTo>
                  <a:pt x="1125760" y="3500852"/>
                  <a:pt x="817425" y="3393378"/>
                  <a:pt x="907160" y="3365206"/>
                </a:cubicBezTo>
                <a:cubicBezTo>
                  <a:pt x="941071" y="3354249"/>
                  <a:pt x="986461" y="3365727"/>
                  <a:pt x="1009938" y="3327120"/>
                </a:cubicBezTo>
                <a:cubicBezTo>
                  <a:pt x="972897" y="3296340"/>
                  <a:pt x="923855" y="3309904"/>
                  <a:pt x="886812" y="3322425"/>
                </a:cubicBezTo>
                <a:cubicBezTo>
                  <a:pt x="792381" y="3354772"/>
                  <a:pt x="799165" y="3346946"/>
                  <a:pt x="789773" y="3322947"/>
                </a:cubicBezTo>
                <a:cubicBezTo>
                  <a:pt x="758993" y="3241037"/>
                  <a:pt x="682822" y="3267123"/>
                  <a:pt x="615520" y="3280688"/>
                </a:cubicBezTo>
                <a:cubicBezTo>
                  <a:pt x="412050" y="3321382"/>
                  <a:pt x="205972" y="3309904"/>
                  <a:pt x="3023" y="3351641"/>
                </a:cubicBezTo>
                <a:cubicBezTo>
                  <a:pt x="-18888" y="3356337"/>
                  <a:pt x="83890" y="3262949"/>
                  <a:pt x="132409" y="3251993"/>
                </a:cubicBezTo>
                <a:cubicBezTo>
                  <a:pt x="185103" y="3240516"/>
                  <a:pt x="249796" y="3248863"/>
                  <a:pt x="287360" y="3195127"/>
                </a:cubicBezTo>
                <a:cubicBezTo>
                  <a:pt x="220579" y="3181561"/>
                  <a:pt x="144410" y="3207647"/>
                  <a:pt x="78150" y="3164866"/>
                </a:cubicBezTo>
                <a:cubicBezTo>
                  <a:pt x="225276" y="3105913"/>
                  <a:pt x="371878" y="3107999"/>
                  <a:pt x="498655" y="3069914"/>
                </a:cubicBezTo>
                <a:cubicBezTo>
                  <a:pt x="510133" y="2999483"/>
                  <a:pt x="426658" y="3025046"/>
                  <a:pt x="396399" y="2984874"/>
                </a:cubicBezTo>
                <a:cubicBezTo>
                  <a:pt x="1351140" y="2916007"/>
                  <a:pt x="817946" y="2712537"/>
                  <a:pt x="658822" y="2601411"/>
                </a:cubicBezTo>
                <a:cubicBezTo>
                  <a:pt x="605607" y="2564370"/>
                  <a:pt x="1164888" y="2388551"/>
                  <a:pt x="1183148" y="2383856"/>
                </a:cubicBezTo>
                <a:cubicBezTo>
                  <a:pt x="1229581" y="2372900"/>
                  <a:pt x="1413747" y="2380725"/>
                  <a:pt x="1451311" y="2366639"/>
                </a:cubicBezTo>
                <a:cubicBezTo>
                  <a:pt x="1499309" y="2348901"/>
                  <a:pt x="1340706" y="2318120"/>
                  <a:pt x="1376184" y="2296729"/>
                </a:cubicBezTo>
                <a:cubicBezTo>
                  <a:pt x="1625043" y="2145953"/>
                  <a:pt x="1642780" y="1919006"/>
                  <a:pt x="1572870" y="1902834"/>
                </a:cubicBezTo>
                <a:cubicBezTo>
                  <a:pt x="1500353" y="1886138"/>
                  <a:pt x="1429399" y="1899181"/>
                  <a:pt x="1362097" y="1926311"/>
                </a:cubicBezTo>
                <a:cubicBezTo>
                  <a:pt x="1252536" y="1970656"/>
                  <a:pt x="493960" y="1907528"/>
                  <a:pt x="281620" y="1943006"/>
                </a:cubicBezTo>
                <a:cubicBezTo>
                  <a:pt x="249274" y="1948223"/>
                  <a:pt x="205451" y="1971700"/>
                  <a:pt x="174669" y="1927876"/>
                </a:cubicBezTo>
                <a:cubicBezTo>
                  <a:pt x="393269" y="1785969"/>
                  <a:pt x="673952" y="1826663"/>
                  <a:pt x="918115" y="1730145"/>
                </a:cubicBezTo>
                <a:cubicBezTo>
                  <a:pt x="822119" y="1663886"/>
                  <a:pt x="724558" y="1667017"/>
                  <a:pt x="624389" y="1676929"/>
                </a:cubicBezTo>
                <a:cubicBezTo>
                  <a:pt x="598304" y="1679538"/>
                  <a:pt x="562826" y="1683190"/>
                  <a:pt x="556565" y="1655539"/>
                </a:cubicBezTo>
                <a:cubicBezTo>
                  <a:pt x="548739" y="1620584"/>
                  <a:pt x="590999" y="1614323"/>
                  <a:pt x="618650" y="1600237"/>
                </a:cubicBezTo>
                <a:cubicBezTo>
                  <a:pt x="660909" y="1578325"/>
                  <a:pt x="723515" y="1604410"/>
                  <a:pt x="775165" y="1544413"/>
                </a:cubicBezTo>
                <a:cubicBezTo>
                  <a:pt x="618650" y="1558500"/>
                  <a:pt x="486656" y="1583021"/>
                  <a:pt x="348401" y="1624758"/>
                </a:cubicBezTo>
                <a:cubicBezTo>
                  <a:pt x="360400" y="1587717"/>
                  <a:pt x="402137" y="1570499"/>
                  <a:pt x="378660" y="1539719"/>
                </a:cubicBezTo>
                <a:cubicBezTo>
                  <a:pt x="360922" y="1516763"/>
                  <a:pt x="310316" y="1505806"/>
                  <a:pt x="336402" y="1463025"/>
                </a:cubicBezTo>
                <a:cubicBezTo>
                  <a:pt x="409963" y="1417636"/>
                  <a:pt x="514307" y="1429636"/>
                  <a:pt x="576913" y="1364421"/>
                </a:cubicBezTo>
                <a:cubicBezTo>
                  <a:pt x="665605" y="1271556"/>
                  <a:pt x="803338" y="1239731"/>
                  <a:pt x="911856" y="1171908"/>
                </a:cubicBezTo>
                <a:cubicBezTo>
                  <a:pt x="947853" y="1149995"/>
                  <a:pt x="1184192" y="1073303"/>
                  <a:pt x="1247841" y="1048782"/>
                </a:cubicBezTo>
                <a:cubicBezTo>
                  <a:pt x="1336532" y="1014349"/>
                  <a:pt x="1437746" y="1002349"/>
                  <a:pt x="1524872" y="939221"/>
                </a:cubicBezTo>
                <a:cubicBezTo>
                  <a:pt x="1439310" y="926178"/>
                  <a:pt x="1369923" y="985133"/>
                  <a:pt x="1267145" y="956439"/>
                </a:cubicBezTo>
                <a:cubicBezTo>
                  <a:pt x="1429920" y="895398"/>
                  <a:pt x="1579131" y="867746"/>
                  <a:pt x="1697039" y="783749"/>
                </a:cubicBezTo>
                <a:cubicBezTo>
                  <a:pt x="1711648" y="773315"/>
                  <a:pt x="1740342" y="776446"/>
                  <a:pt x="1762255" y="772794"/>
                </a:cubicBezTo>
                <a:cubicBezTo>
                  <a:pt x="1992852" y="735752"/>
                  <a:pt x="2224495" y="704449"/>
                  <a:pt x="2452486" y="650712"/>
                </a:cubicBezTo>
                <a:cubicBezTo>
                  <a:pt x="2504136" y="638191"/>
                  <a:pt x="2595436" y="635061"/>
                  <a:pt x="2586045" y="590193"/>
                </a:cubicBezTo>
                <a:cubicBezTo>
                  <a:pt x="2571959" y="522891"/>
                  <a:pt x="2486919" y="570889"/>
                  <a:pt x="2432138" y="577150"/>
                </a:cubicBezTo>
                <a:cubicBezTo>
                  <a:pt x="2262059" y="597497"/>
                  <a:pt x="2091979" y="632974"/>
                  <a:pt x="1919291" y="613149"/>
                </a:cubicBezTo>
                <a:cubicBezTo>
                  <a:pt x="2035633" y="588107"/>
                  <a:pt x="2151455" y="562542"/>
                  <a:pt x="2267799" y="537499"/>
                </a:cubicBezTo>
                <a:cubicBezTo>
                  <a:pt x="2134238" y="546368"/>
                  <a:pt x="2017896" y="487936"/>
                  <a:pt x="1887988" y="514022"/>
                </a:cubicBezTo>
                <a:cubicBezTo>
                  <a:pt x="1846250" y="522370"/>
                  <a:pt x="1802427" y="495762"/>
                  <a:pt x="1798252" y="454546"/>
                </a:cubicBezTo>
                <a:cubicBezTo>
                  <a:pt x="1793557" y="421678"/>
                  <a:pt x="1832686" y="407071"/>
                  <a:pt x="1862424" y="396636"/>
                </a:cubicBezTo>
                <a:cubicBezTo>
                  <a:pt x="1938595" y="370028"/>
                  <a:pt x="1999113" y="291250"/>
                  <a:pt x="2096675" y="332987"/>
                </a:cubicBezTo>
                <a:cubicBezTo>
                  <a:pt x="2158237" y="267250"/>
                  <a:pt x="2256320" y="256816"/>
                  <a:pt x="2335621" y="239600"/>
                </a:cubicBezTo>
                <a:cubicBezTo>
                  <a:pt x="2588654" y="185341"/>
                  <a:pt x="2845338" y="143081"/>
                  <a:pt x="3102023" y="107082"/>
                </a:cubicBezTo>
                <a:cubicBezTo>
                  <a:pt x="3270538" y="83605"/>
                  <a:pt x="3444270" y="93518"/>
                  <a:pt x="3611219" y="63780"/>
                </a:cubicBezTo>
                <a:cubicBezTo>
                  <a:pt x="3937814" y="5869"/>
                  <a:pt x="4262322" y="7436"/>
                  <a:pt x="4587352" y="1175"/>
                </a:cubicBezTo>
                <a:cubicBezTo>
                  <a:pt x="4663262" y="-260"/>
                  <a:pt x="4738976" y="-293"/>
                  <a:pt x="4814568" y="604"/>
                </a:cubicBezTo>
                <a:close/>
              </a:path>
            </a:pathLst>
          </a:custGeom>
          <a:ln w="38100">
            <a:solidFill>
              <a:schemeClr val="accent2">
                <a:lumMod val="50000"/>
              </a:schemeClr>
            </a:solidFill>
          </a:ln>
          <a:effectLst>
            <a:glow rad="228600">
              <a:schemeClr val="accent1">
                <a:satMod val="175000"/>
                <a:alpha val="40000"/>
              </a:schemeClr>
            </a:glow>
            <a:innerShdw blurRad="63500" dist="50800" dir="16200000">
              <a:prstClr val="black">
                <a:alpha val="50000"/>
              </a:prstClr>
            </a:innerShdw>
            <a:reflection blurRad="6350" stA="50000" endA="300" endPos="55500" dist="50800" dir="5400000" sy="-100000" algn="bl" rotWithShape="0"/>
          </a:effectLst>
          <a:scene3d>
            <a:camera prst="orthographicFront">
              <a:rot lat="0" lon="0" rev="0"/>
            </a:camera>
            <a:lightRig rig="balanced" dir="t">
              <a:rot lat="0" lon="0" rev="8700000"/>
            </a:lightRig>
          </a:scene3d>
          <a:sp3d>
            <a:bevelT w="190500" h="38100"/>
          </a:sp3d>
        </p:spPr>
      </p:pic>
      <p:sp>
        <p:nvSpPr>
          <p:cNvPr id="14" name="TextBox 13">
            <a:extLst>
              <a:ext uri="{FF2B5EF4-FFF2-40B4-BE49-F238E27FC236}">
                <a16:creationId xmlns:a16="http://schemas.microsoft.com/office/drawing/2014/main" id="{B105E27F-1BD3-FDCD-AD6D-C87013EA8081}"/>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7D2B0222-248D-E7C3-4CA4-2CD3F6F636AD}"/>
              </a:ext>
            </a:extLst>
          </p:cNvPr>
          <p:cNvSpPr txBox="1"/>
          <p:nvPr/>
        </p:nvSpPr>
        <p:spPr>
          <a:xfrm>
            <a:off x="5577636" y="454058"/>
            <a:ext cx="1723270" cy="769441"/>
          </a:xfrm>
          <a:prstGeom prst="rect">
            <a:avLst/>
          </a:prstGeom>
          <a:no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143B2003-0B05-6753-B032-1EB0AA550EFD}"/>
              </a:ext>
            </a:extLst>
          </p:cNvPr>
          <p:cNvGrpSpPr/>
          <p:nvPr/>
        </p:nvGrpSpPr>
        <p:grpSpPr>
          <a:xfrm>
            <a:off x="7509707" y="5729208"/>
            <a:ext cx="4513457" cy="1003552"/>
            <a:chOff x="1388775" y="8289089"/>
            <a:chExt cx="8020643" cy="1412660"/>
          </a:xfrm>
        </p:grpSpPr>
        <p:grpSp>
          <p:nvGrpSpPr>
            <p:cNvPr id="16" name="Group 15">
              <a:extLst>
                <a:ext uri="{FF2B5EF4-FFF2-40B4-BE49-F238E27FC236}">
                  <a16:creationId xmlns:a16="http://schemas.microsoft.com/office/drawing/2014/main" id="{F5483ABB-85D7-564C-6388-6C4E6327F651}"/>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D789594A-BC65-1DA5-35A4-D2167A1663FE}"/>
                  </a:ext>
                </a:extLst>
              </p:cNvPr>
              <p:cNvSpPr/>
              <p:nvPr/>
            </p:nvSpPr>
            <p:spPr>
              <a:xfrm>
                <a:off x="3142974" y="5750426"/>
                <a:ext cx="6718852" cy="2056274"/>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FA703CEA-B0DA-73A9-008E-440E972B8D2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446A660-B561-896C-4D4E-B779A15D1CBE}"/>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B574C489-9D44-AB74-DABF-F721227D83D0}"/>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8B0D55A0-4E2A-8FA7-42BD-C64380AE5474}"/>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12780461-A49B-A650-3513-45BC51DE7B5A}"/>
                </a:ext>
              </a:extLst>
            </p:cNvPr>
            <p:cNvSpPr/>
            <p:nvPr/>
          </p:nvSpPr>
          <p:spPr>
            <a:xfrm>
              <a:off x="1388775" y="9268504"/>
              <a:ext cx="8020643" cy="433245"/>
            </a:xfrm>
            <a:prstGeom prst="rect">
              <a:avLst/>
            </a:prstGeom>
            <a:solidFill>
              <a:schemeClr val="bg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762519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0" y="685447"/>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167640" y="3081791"/>
            <a:ext cx="12527280" cy="0"/>
          </a:xfrm>
          <a:prstGeom prst="line">
            <a:avLst/>
          </a:prstGeom>
          <a:noFill/>
          <a:ln w="361950">
            <a:solidFill>
              <a:srgbClr val="002060"/>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grpSp>
        <p:nvGrpSpPr>
          <p:cNvPr id="3" name="Group 2">
            <a:extLst>
              <a:ext uri="{FF2B5EF4-FFF2-40B4-BE49-F238E27FC236}">
                <a16:creationId xmlns:a16="http://schemas.microsoft.com/office/drawing/2014/main" id="{CBB33279-6A28-4989-9B0E-D153BD427AC9}"/>
              </a:ext>
            </a:extLst>
          </p:cNvPr>
          <p:cNvGrpSpPr/>
          <p:nvPr/>
        </p:nvGrpSpPr>
        <p:grpSpPr>
          <a:xfrm>
            <a:off x="386861" y="1103503"/>
            <a:ext cx="11799365" cy="5643650"/>
            <a:chOff x="1150459" y="1359392"/>
            <a:chExt cx="11633200" cy="5148857"/>
          </a:xfrm>
          <a:solidFill>
            <a:schemeClr val="accent5">
              <a:alpha val="35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1150459" y="1359392"/>
              <a:ext cx="11633199" cy="1597647"/>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62:1–2, 5–12</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Focus: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Let your soul find rest in the rock.</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Commit your soul to God as your rock and fortress.</a:t>
              </a:r>
              <a:endParaRPr lang="en-US" sz="10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914400"/>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 </a:t>
              </a: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Comprehend God’s guardianship over your soul.</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15" name="Rectangle 14">
              <a:extLst>
                <a:ext uri="{FF2B5EF4-FFF2-40B4-BE49-F238E27FC236}">
                  <a16:creationId xmlns:a16="http://schemas.microsoft.com/office/drawing/2014/main" id="{3C4A546D-0018-40BA-A5FD-75A46D201506}"/>
                </a:ext>
              </a:extLst>
            </p:cNvPr>
            <p:cNvSpPr/>
            <p:nvPr/>
          </p:nvSpPr>
          <p:spPr>
            <a:xfrm>
              <a:off x="1150459" y="3361467"/>
              <a:ext cx="11633200" cy="3146782"/>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Destroy the Wicked/Help the Afflicted - Psalm 10:12–15 KJV</a:t>
              </a: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God Is King - Psalm 10:16–18 KJV</a:t>
              </a:r>
            </a:p>
            <a:p>
              <a:pPr marL="1578757" lvl="3" indent="-342900" hangingPunct="0">
                <a:lnSpc>
                  <a:spcPct val="107000"/>
                </a:lnSpc>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grpSp>
      <p:pic>
        <p:nvPicPr>
          <p:cNvPr id="2" name="Picture 1">
            <a:extLst>
              <a:ext uri="{FF2B5EF4-FFF2-40B4-BE49-F238E27FC236}">
                <a16:creationId xmlns:a16="http://schemas.microsoft.com/office/drawing/2014/main" id="{3ED397F9-128A-4375-1F23-0F021FEA003B}"/>
              </a:ext>
            </a:extLst>
          </p:cNvPr>
          <p:cNvPicPr>
            <a:picLocks noChangeAspect="1"/>
          </p:cNvPicPr>
          <p:nvPr/>
        </p:nvPicPr>
        <p:blipFill>
          <a:blip r:embed="rId3">
            <a:extLst>
              <a:ext uri="{28A0092B-C50C-407E-A947-70E740481C1C}">
                <a14:useLocalDpi xmlns:a14="http://schemas.microsoft.com/office/drawing/2010/main" val="0"/>
              </a:ext>
            </a:extLst>
          </a:blip>
          <a:srcRect t="4255" b="4255"/>
          <a:stretch/>
        </p:blipFill>
        <p:spPr>
          <a:xfrm>
            <a:off x="8264339" y="3747254"/>
            <a:ext cx="3725841" cy="2963690"/>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a:blipFill>
            <a:blip r:embed="rId3">
              <a:alphaModFix amt="70000"/>
            </a:blip>
            <a:stretch>
              <a:fillRect/>
            </a:stretch>
          </a:blipFill>
        </p:spPr>
      </p:pic>
      <p:sp>
        <p:nvSpPr>
          <p:cNvPr id="4" name="Slide Number Placeholder 1">
            <a:extLst>
              <a:ext uri="{FF2B5EF4-FFF2-40B4-BE49-F238E27FC236}">
                <a16:creationId xmlns:a16="http://schemas.microsoft.com/office/drawing/2014/main" id="{1A2E2050-BB63-B9F8-47A0-0B00CDE5A00B}"/>
              </a:ext>
            </a:extLst>
          </p:cNvPr>
          <p:cNvSpPr txBox="1">
            <a:spLocks/>
          </p:cNvSpPr>
          <p:nvPr/>
        </p:nvSpPr>
        <p:spPr>
          <a:xfrm>
            <a:off x="10583411"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B0F5-B0D3-8263-BAC5-CA289B352DB4}"/>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9D02A6-A94E-9517-ABF7-B87155E87F56}"/>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FE13673-F993-5B2A-F553-687558127A98}"/>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40157497-28FC-4909-CA4A-5AACFA44C071}"/>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D6BFBF-5242-5D58-5403-5E0911CB9CCC}"/>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Lord is King</a:t>
            </a:r>
          </a:p>
        </p:txBody>
      </p:sp>
      <p:pic>
        <p:nvPicPr>
          <p:cNvPr id="6" name="Picture 5">
            <a:extLst>
              <a:ext uri="{FF2B5EF4-FFF2-40B4-BE49-F238E27FC236}">
                <a16:creationId xmlns:a16="http://schemas.microsoft.com/office/drawing/2014/main" id="{63B08169-F435-6C77-6FE1-2DA7A1B451A6}"/>
              </a:ext>
            </a:extLst>
          </p:cNvPr>
          <p:cNvPicPr>
            <a:picLocks noChangeAspect="1"/>
          </p:cNvPicPr>
          <p:nvPr/>
        </p:nvPicPr>
        <p:blipFill>
          <a:blip r:embed="rId3">
            <a:extLst>
              <a:ext uri="{28A0092B-C50C-407E-A947-70E740481C1C}">
                <a14:useLocalDpi xmlns:a14="http://schemas.microsoft.com/office/drawing/2010/main" val="0"/>
              </a:ext>
            </a:extLst>
          </a:blip>
          <a:srcRect l="984" r="984"/>
          <a:stretch/>
        </p:blipFill>
        <p:spPr>
          <a:xfrm flipH="1">
            <a:off x="203924" y="1553425"/>
            <a:ext cx="4425226" cy="4875516"/>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3" name="Rectangle 2">
            <a:extLst>
              <a:ext uri="{FF2B5EF4-FFF2-40B4-BE49-F238E27FC236}">
                <a16:creationId xmlns:a16="http://schemas.microsoft.com/office/drawing/2014/main" id="{9554B642-803F-0479-4F03-EBE4F019F9B4}"/>
              </a:ext>
            </a:extLst>
          </p:cNvPr>
          <p:cNvSpPr/>
          <p:nvPr/>
        </p:nvSpPr>
        <p:spPr>
          <a:xfrm>
            <a:off x="4629150" y="1514768"/>
            <a:ext cx="7719130" cy="418720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600"/>
              </a:spcBef>
              <a:spcAft>
                <a:spcPts val="600"/>
              </a:spcAft>
            </a:pPr>
            <a:endParaRPr lang="en-US"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Revelation 19:11–21—Faithful and True.</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 Chronicles 29:10–20—God Gives Strength and Power.</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Isaiah 52:1–12—Our God Reigns.</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47—Shout Joyfully to God.</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Philippians 2:1–13—Exalted through Obedience.</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Mark 4:35–41—The Wind and Sea Obey Jesus.</a:t>
            </a:r>
          </a:p>
          <a:p>
            <a:pPr marL="285750" marR="0" indent="-285750">
              <a:lnSpc>
                <a:spcPct val="107000"/>
              </a:lnSpc>
              <a:spcBef>
                <a:spcPts val="600"/>
              </a:spcBef>
              <a:spcAft>
                <a:spcPts val="60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93—Robed in Majesty.</a:t>
            </a:r>
          </a:p>
        </p:txBody>
      </p:sp>
      <p:sp>
        <p:nvSpPr>
          <p:cNvPr id="15" name="Rectangle: Rounded Corners 6">
            <a:extLst>
              <a:ext uri="{FF2B5EF4-FFF2-40B4-BE49-F238E27FC236}">
                <a16:creationId xmlns:a16="http://schemas.microsoft.com/office/drawing/2014/main" id="{052682AC-3702-54EE-80FA-206D76C6B19E}"/>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4" name="Slide Number Placeholder 1">
            <a:extLst>
              <a:ext uri="{FF2B5EF4-FFF2-40B4-BE49-F238E27FC236}">
                <a16:creationId xmlns:a16="http://schemas.microsoft.com/office/drawing/2014/main" id="{5CCFFBFB-D346-AD63-7028-935B15F28B83}"/>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4</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A9FD80AF-7943-518C-2F8F-5141664A4726}"/>
              </a:ext>
            </a:extLst>
          </p:cNvPr>
          <p:cNvSpPr txBox="1"/>
          <p:nvPr/>
        </p:nvSpPr>
        <p:spPr>
          <a:xfrm>
            <a:off x="1049436" y="863187"/>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Support Scripture for Lesson - </a:t>
            </a:r>
            <a:r>
              <a:rPr lang="en-US" sz="20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Week of January 6 through January 12</a:t>
            </a:r>
          </a:p>
        </p:txBody>
      </p:sp>
    </p:spTree>
    <p:extLst>
      <p:ext uri="{BB962C8B-B14F-4D97-AF65-F5344CB8AC3E}">
        <p14:creationId xmlns:p14="http://schemas.microsoft.com/office/powerpoint/2010/main" val="3326049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9059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7" name="Rectangle 26">
            <a:extLst>
              <a:ext uri="{FF2B5EF4-FFF2-40B4-BE49-F238E27FC236}">
                <a16:creationId xmlns:a16="http://schemas.microsoft.com/office/drawing/2014/main" id="{5D12579F-ED0B-4F28-9022-D18F2789D03C}"/>
              </a:ext>
            </a:extLst>
          </p:cNvPr>
          <p:cNvSpPr/>
          <p:nvPr/>
        </p:nvSpPr>
        <p:spPr>
          <a:xfrm>
            <a:off x="253918" y="1366348"/>
            <a:ext cx="7766131" cy="4958247"/>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Mark Twain once said, “Always do right. This will gratify some people and astonish the rest. ” Most of us desire to live with honor, courage, joy, and goodness most of the time. Sometimes we succeed. Twain was, as usual, probably too pessimistic, but his point stands. The human pursuit of the good suffers from inconsistency. We want to be good but are surprised by people who consistently are.</a:t>
            </a: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Christian confession, however, is that God’s pursuit of the good does not suffer in the same way. God consistently seeks the good for all creation. The search can be complicated, however, because humans are complicated. Sometimes, injustice and evil seem to prevail, and we wonder if God is. We wonder whether He hears the cries for help that vulnerable people utter.</a:t>
            </a: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5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This question carries some urgency for believers in the God of the Bible. If God is active in the world, what is that activity? Does God sit around listening to praise songs and cheering on our church growth plans or pious sermons? Or do these things sometimes offend God when they don’t result in (or from) our assistance to the poor or oppressed? Today’s text points us to the correct answers. </a:t>
            </a:r>
          </a:p>
        </p:txBody>
      </p:sp>
      <p:sp>
        <p:nvSpPr>
          <p:cNvPr id="5" name="TextBox 4">
            <a:extLst>
              <a:ext uri="{FF2B5EF4-FFF2-40B4-BE49-F238E27FC236}">
                <a16:creationId xmlns:a16="http://schemas.microsoft.com/office/drawing/2014/main" id="{DD3544D4-6398-7B15-D152-491861D8A64E}"/>
              </a:ext>
            </a:extLst>
          </p:cNvPr>
          <p:cNvSpPr txBox="1"/>
          <p:nvPr/>
        </p:nvSpPr>
        <p:spPr>
          <a:xfrm>
            <a:off x="253919" y="800956"/>
            <a:ext cx="2660731"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Does God Listen?</a:t>
            </a:r>
          </a:p>
        </p:txBody>
      </p:sp>
      <p:sp>
        <p:nvSpPr>
          <p:cNvPr id="4" name="Title 1">
            <a:extLst>
              <a:ext uri="{FF2B5EF4-FFF2-40B4-BE49-F238E27FC236}">
                <a16:creationId xmlns:a16="http://schemas.microsoft.com/office/drawing/2014/main" id="{F705BBBE-FD42-0A01-C61E-0FD8602C6DDC}"/>
              </a:ext>
            </a:extLst>
          </p:cNvPr>
          <p:cNvSpPr txBox="1">
            <a:spLocks/>
          </p:cNvSpPr>
          <p:nvPr/>
        </p:nvSpPr>
        <p:spPr>
          <a:xfrm>
            <a:off x="7677150" y="6292326"/>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The Lord is King</a:t>
            </a:r>
          </a:p>
        </p:txBody>
      </p:sp>
      <p:sp>
        <p:nvSpPr>
          <p:cNvPr id="2" name="Slide Number Placeholder 1">
            <a:extLst>
              <a:ext uri="{FF2B5EF4-FFF2-40B4-BE49-F238E27FC236}">
                <a16:creationId xmlns:a16="http://schemas.microsoft.com/office/drawing/2014/main" id="{3271073A-D548-78FE-94C2-8DBBC83A55D2}"/>
              </a:ext>
            </a:extLst>
          </p:cNvPr>
          <p:cNvSpPr txBox="1">
            <a:spLocks/>
          </p:cNvSpPr>
          <p:nvPr/>
        </p:nvSpPr>
        <p:spPr>
          <a:xfrm>
            <a:off x="-761268" y="651758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5</a:t>
            </a:fld>
            <a:endParaRPr lang="en-US" dirty="0">
              <a:solidFill>
                <a:srgbClr val="002060"/>
              </a:solidFill>
              <a:latin typeface="Arial Black" panose="020B0A04020102020204" pitchFamily="34" charset="0"/>
            </a:endParaRPr>
          </a:p>
        </p:txBody>
      </p:sp>
      <p:pic>
        <p:nvPicPr>
          <p:cNvPr id="6" name="Picture 5">
            <a:extLst>
              <a:ext uri="{FF2B5EF4-FFF2-40B4-BE49-F238E27FC236}">
                <a16:creationId xmlns:a16="http://schemas.microsoft.com/office/drawing/2014/main" id="{1470A6AB-13F8-0B07-3E23-99BA5EB1D1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69581" y="1082522"/>
            <a:ext cx="4317268" cy="5211183"/>
          </a:xfrm>
          <a:custGeom>
            <a:avLst/>
            <a:gdLst/>
            <a:ahLst/>
            <a:cxnLst/>
            <a:rect l="l" t="t" r="r" b="b"/>
            <a:pathLst>
              <a:path w="8279548" h="6044817">
                <a:moveTo>
                  <a:pt x="8670" y="3353401"/>
                </a:moveTo>
                <a:lnTo>
                  <a:pt x="9145" y="3371492"/>
                </a:lnTo>
                <a:cubicBezTo>
                  <a:pt x="9699" y="3387565"/>
                  <a:pt x="10447" y="3405952"/>
                  <a:pt x="11359" y="3425479"/>
                </a:cubicBezTo>
                <a:lnTo>
                  <a:pt x="12840" y="3453616"/>
                </a:lnTo>
                <a:lnTo>
                  <a:pt x="10088" y="3453505"/>
                </a:lnTo>
                <a:cubicBezTo>
                  <a:pt x="-1786" y="3446192"/>
                  <a:pt x="-2668" y="3413238"/>
                  <a:pt x="4780" y="3369666"/>
                </a:cubicBezTo>
                <a:close/>
                <a:moveTo>
                  <a:pt x="8372" y="3312218"/>
                </a:moveTo>
                <a:cubicBezTo>
                  <a:pt x="8874" y="3309151"/>
                  <a:pt x="9584" y="3310642"/>
                  <a:pt x="10474" y="3315559"/>
                </a:cubicBezTo>
                <a:lnTo>
                  <a:pt x="13062" y="3335036"/>
                </a:lnTo>
                <a:lnTo>
                  <a:pt x="8670" y="3353401"/>
                </a:lnTo>
                <a:lnTo>
                  <a:pt x="8092" y="3331389"/>
                </a:lnTo>
                <a:cubicBezTo>
                  <a:pt x="7953" y="3321118"/>
                  <a:pt x="8037" y="3314336"/>
                  <a:pt x="8372" y="3312218"/>
                </a:cubicBezTo>
                <a:close/>
                <a:moveTo>
                  <a:pt x="7241326" y="1569777"/>
                </a:moveTo>
                <a:cubicBezTo>
                  <a:pt x="7223035" y="1582267"/>
                  <a:pt x="7204746" y="1594758"/>
                  <a:pt x="7186456" y="1607248"/>
                </a:cubicBezTo>
                <a:cubicBezTo>
                  <a:pt x="7196717" y="1604126"/>
                  <a:pt x="7207869" y="1601003"/>
                  <a:pt x="7218575" y="1597880"/>
                </a:cubicBezTo>
                <a:cubicBezTo>
                  <a:pt x="7227497" y="1590296"/>
                  <a:pt x="7236865" y="1583160"/>
                  <a:pt x="7245787" y="1575129"/>
                </a:cubicBezTo>
                <a:cubicBezTo>
                  <a:pt x="7244449" y="1573345"/>
                  <a:pt x="7242665" y="1571561"/>
                  <a:pt x="7241326" y="1569777"/>
                </a:cubicBezTo>
                <a:close/>
                <a:moveTo>
                  <a:pt x="6913001" y="943907"/>
                </a:moveTo>
                <a:cubicBezTo>
                  <a:pt x="6803262" y="1018851"/>
                  <a:pt x="6693523" y="1094241"/>
                  <a:pt x="6583784" y="1169185"/>
                </a:cubicBezTo>
                <a:cubicBezTo>
                  <a:pt x="6585569" y="1170969"/>
                  <a:pt x="6586907" y="1172754"/>
                  <a:pt x="6588692" y="1174538"/>
                </a:cubicBezTo>
                <a:cubicBezTo>
                  <a:pt x="6709136" y="1111193"/>
                  <a:pt x="6822890" y="1040710"/>
                  <a:pt x="6913001" y="943907"/>
                </a:cubicBezTo>
                <a:close/>
                <a:moveTo>
                  <a:pt x="7619780" y="253"/>
                </a:moveTo>
                <a:cubicBezTo>
                  <a:pt x="7623962" y="-472"/>
                  <a:pt x="7628088" y="197"/>
                  <a:pt x="7631657" y="4435"/>
                </a:cubicBezTo>
                <a:cubicBezTo>
                  <a:pt x="7637902" y="11572"/>
                  <a:pt x="7632550" y="20049"/>
                  <a:pt x="7628088" y="26294"/>
                </a:cubicBezTo>
                <a:cubicBezTo>
                  <a:pt x="7620059" y="37446"/>
                  <a:pt x="7612921" y="48152"/>
                  <a:pt x="7609799" y="61535"/>
                </a:cubicBezTo>
                <a:cubicBezTo>
                  <a:pt x="7607569" y="70457"/>
                  <a:pt x="7605337" y="80271"/>
                  <a:pt x="7611583" y="86962"/>
                </a:cubicBezTo>
                <a:cubicBezTo>
                  <a:pt x="7637456" y="115512"/>
                  <a:pt x="7618720" y="128895"/>
                  <a:pt x="7596416" y="144062"/>
                </a:cubicBezTo>
                <a:cubicBezTo>
                  <a:pt x="7565636" y="164583"/>
                  <a:pt x="7553591" y="194916"/>
                  <a:pt x="7560728" y="231050"/>
                </a:cubicBezTo>
                <a:cubicBezTo>
                  <a:pt x="7563405" y="245772"/>
                  <a:pt x="7561621" y="254693"/>
                  <a:pt x="7543330" y="254247"/>
                </a:cubicBezTo>
                <a:cubicBezTo>
                  <a:pt x="7536194" y="254247"/>
                  <a:pt x="7534409" y="259155"/>
                  <a:pt x="7531732" y="264507"/>
                </a:cubicBezTo>
                <a:cubicBezTo>
                  <a:pt x="7474633" y="390752"/>
                  <a:pt x="7392105" y="501383"/>
                  <a:pt x="7295303" y="603092"/>
                </a:cubicBezTo>
                <a:cubicBezTo>
                  <a:pt x="7216791" y="685620"/>
                  <a:pt x="7130248" y="760117"/>
                  <a:pt x="7040584" y="832385"/>
                </a:cubicBezTo>
                <a:cubicBezTo>
                  <a:pt x="7037908" y="834615"/>
                  <a:pt x="7035231" y="837291"/>
                  <a:pt x="7033892" y="841752"/>
                </a:cubicBezTo>
                <a:cubicBezTo>
                  <a:pt x="7076271" y="832831"/>
                  <a:pt x="7112851" y="814540"/>
                  <a:pt x="7148093" y="794021"/>
                </a:cubicBezTo>
                <a:cubicBezTo>
                  <a:pt x="7241772" y="739597"/>
                  <a:pt x="7320730" y="669114"/>
                  <a:pt x="7400581" y="599969"/>
                </a:cubicBezTo>
                <a:cubicBezTo>
                  <a:pt x="7449206" y="557591"/>
                  <a:pt x="7499167" y="516550"/>
                  <a:pt x="7552699" y="479079"/>
                </a:cubicBezTo>
                <a:cubicBezTo>
                  <a:pt x="7561621" y="472833"/>
                  <a:pt x="7567866" y="464803"/>
                  <a:pt x="7574111" y="456774"/>
                </a:cubicBezTo>
                <a:cubicBezTo>
                  <a:pt x="7577680" y="452313"/>
                  <a:pt x="7582140" y="448298"/>
                  <a:pt x="7589278" y="450083"/>
                </a:cubicBezTo>
                <a:cubicBezTo>
                  <a:pt x="7598201" y="452313"/>
                  <a:pt x="7599092" y="459004"/>
                  <a:pt x="7599985" y="465696"/>
                </a:cubicBezTo>
                <a:cubicBezTo>
                  <a:pt x="7602661" y="487108"/>
                  <a:pt x="7596862" y="506290"/>
                  <a:pt x="7585709" y="524580"/>
                </a:cubicBezTo>
                <a:cubicBezTo>
                  <a:pt x="7556713" y="571419"/>
                  <a:pt x="7513889" y="607553"/>
                  <a:pt x="7469725" y="641903"/>
                </a:cubicBezTo>
                <a:cubicBezTo>
                  <a:pt x="7412626" y="686066"/>
                  <a:pt x="7357310" y="732014"/>
                  <a:pt x="7306902" y="782422"/>
                </a:cubicBezTo>
                <a:cubicBezTo>
                  <a:pt x="7303333" y="785991"/>
                  <a:pt x="7296642" y="788221"/>
                  <a:pt x="7298872" y="798481"/>
                </a:cubicBezTo>
                <a:cubicBezTo>
                  <a:pt x="7330544" y="774838"/>
                  <a:pt x="7360433" y="751642"/>
                  <a:pt x="7390767" y="729336"/>
                </a:cubicBezTo>
                <a:cubicBezTo>
                  <a:pt x="7420655" y="707032"/>
                  <a:pt x="7450990" y="684727"/>
                  <a:pt x="7480878" y="662869"/>
                </a:cubicBezTo>
                <a:cubicBezTo>
                  <a:pt x="7488016" y="657516"/>
                  <a:pt x="7495599" y="649932"/>
                  <a:pt x="7505859" y="656624"/>
                </a:cubicBezTo>
                <a:cubicBezTo>
                  <a:pt x="7516565" y="663315"/>
                  <a:pt x="7515227" y="674467"/>
                  <a:pt x="7512550" y="683389"/>
                </a:cubicBezTo>
                <a:cubicBezTo>
                  <a:pt x="7504075" y="709708"/>
                  <a:pt x="7489353" y="732905"/>
                  <a:pt x="7469725" y="753426"/>
                </a:cubicBezTo>
                <a:cubicBezTo>
                  <a:pt x="7402812" y="821232"/>
                  <a:pt x="7325638" y="879670"/>
                  <a:pt x="7253816" y="943015"/>
                </a:cubicBezTo>
                <a:cubicBezTo>
                  <a:pt x="7215006" y="977365"/>
                  <a:pt x="7179319" y="1013945"/>
                  <a:pt x="7145415" y="1051862"/>
                </a:cubicBezTo>
                <a:cubicBezTo>
                  <a:pt x="7137832" y="1060338"/>
                  <a:pt x="7138279" y="1068368"/>
                  <a:pt x="7140509" y="1078182"/>
                </a:cubicBezTo>
                <a:cubicBezTo>
                  <a:pt x="7149430" y="1117885"/>
                  <a:pt x="7135602" y="1131267"/>
                  <a:pt x="7090992" y="1123684"/>
                </a:cubicBezTo>
                <a:cubicBezTo>
                  <a:pt x="7077164" y="1121452"/>
                  <a:pt x="7067796" y="1123684"/>
                  <a:pt x="7059320" y="1133051"/>
                </a:cubicBezTo>
                <a:cubicBezTo>
                  <a:pt x="6956718" y="1249035"/>
                  <a:pt x="6835381" y="1346730"/>
                  <a:pt x="6702891" y="1433718"/>
                </a:cubicBezTo>
                <a:cubicBezTo>
                  <a:pt x="6648914" y="1468959"/>
                  <a:pt x="6593152" y="1502417"/>
                  <a:pt x="6536499" y="1533643"/>
                </a:cubicBezTo>
                <a:cubicBezTo>
                  <a:pt x="6536499" y="1535873"/>
                  <a:pt x="6536499" y="1538551"/>
                  <a:pt x="6536499" y="1540781"/>
                </a:cubicBezTo>
                <a:cubicBezTo>
                  <a:pt x="6536945" y="1543903"/>
                  <a:pt x="6537391" y="1545687"/>
                  <a:pt x="6537836" y="1548365"/>
                </a:cubicBezTo>
                <a:cubicBezTo>
                  <a:pt x="6617688" y="1500186"/>
                  <a:pt x="6696646" y="1450670"/>
                  <a:pt x="6773821" y="1398477"/>
                </a:cubicBezTo>
                <a:cubicBezTo>
                  <a:pt x="6983038" y="1257066"/>
                  <a:pt x="7182888" y="1105393"/>
                  <a:pt x="7385860" y="957290"/>
                </a:cubicBezTo>
                <a:cubicBezTo>
                  <a:pt x="7454112" y="907327"/>
                  <a:pt x="7508089" y="843536"/>
                  <a:pt x="7569650" y="787329"/>
                </a:cubicBezTo>
                <a:cubicBezTo>
                  <a:pt x="7610691" y="749857"/>
                  <a:pt x="7649948" y="710601"/>
                  <a:pt x="7697679" y="679821"/>
                </a:cubicBezTo>
                <a:cubicBezTo>
                  <a:pt x="7717307" y="667330"/>
                  <a:pt x="7737827" y="656177"/>
                  <a:pt x="7764147" y="659300"/>
                </a:cubicBezTo>
                <a:cubicBezTo>
                  <a:pt x="7774407" y="660639"/>
                  <a:pt x="7786005" y="663315"/>
                  <a:pt x="7789574" y="674913"/>
                </a:cubicBezTo>
                <a:cubicBezTo>
                  <a:pt x="7792698" y="686512"/>
                  <a:pt x="7783329" y="691865"/>
                  <a:pt x="7774853" y="696771"/>
                </a:cubicBezTo>
                <a:cubicBezTo>
                  <a:pt x="7772623" y="698110"/>
                  <a:pt x="7770392" y="699895"/>
                  <a:pt x="7768162" y="699895"/>
                </a:cubicBezTo>
                <a:cubicBezTo>
                  <a:pt x="7725783" y="702571"/>
                  <a:pt x="7715969" y="736474"/>
                  <a:pt x="7695894" y="761010"/>
                </a:cubicBezTo>
                <a:cubicBezTo>
                  <a:pt x="7689649" y="768593"/>
                  <a:pt x="7689203" y="776177"/>
                  <a:pt x="7695894" y="785098"/>
                </a:cubicBezTo>
                <a:cubicBezTo>
                  <a:pt x="7707940" y="801157"/>
                  <a:pt x="7699463" y="808295"/>
                  <a:pt x="7683404" y="812756"/>
                </a:cubicBezTo>
                <a:cubicBezTo>
                  <a:pt x="7667345" y="817217"/>
                  <a:pt x="7649948" y="818555"/>
                  <a:pt x="7632550" y="828816"/>
                </a:cubicBezTo>
                <a:cubicBezTo>
                  <a:pt x="7660207" y="837291"/>
                  <a:pt x="7679389" y="828370"/>
                  <a:pt x="7697233" y="817217"/>
                </a:cubicBezTo>
                <a:cubicBezTo>
                  <a:pt x="7737382" y="792682"/>
                  <a:pt x="7763254" y="756548"/>
                  <a:pt x="7787790" y="719522"/>
                </a:cubicBezTo>
                <a:cubicBezTo>
                  <a:pt x="7792698" y="712385"/>
                  <a:pt x="7796712" y="704355"/>
                  <a:pt x="7803403" y="698556"/>
                </a:cubicBezTo>
                <a:cubicBezTo>
                  <a:pt x="7815894" y="686958"/>
                  <a:pt x="7829277" y="685620"/>
                  <a:pt x="7844443" y="699895"/>
                </a:cubicBezTo>
                <a:cubicBezTo>
                  <a:pt x="7864518" y="718631"/>
                  <a:pt x="7871655" y="717292"/>
                  <a:pt x="7878347" y="693204"/>
                </a:cubicBezTo>
                <a:cubicBezTo>
                  <a:pt x="7887269" y="660639"/>
                  <a:pt x="7907343" y="637888"/>
                  <a:pt x="7941692" y="625844"/>
                </a:cubicBezTo>
                <a:cubicBezTo>
                  <a:pt x="7948829" y="623166"/>
                  <a:pt x="7956413" y="619597"/>
                  <a:pt x="7963996" y="625397"/>
                </a:cubicBezTo>
                <a:cubicBezTo>
                  <a:pt x="7972026" y="632089"/>
                  <a:pt x="7966674" y="638779"/>
                  <a:pt x="7963551" y="645026"/>
                </a:cubicBezTo>
                <a:cubicBezTo>
                  <a:pt x="7959090" y="654840"/>
                  <a:pt x="7953737" y="664653"/>
                  <a:pt x="7949722" y="674913"/>
                </a:cubicBezTo>
                <a:cubicBezTo>
                  <a:pt x="7942584" y="691419"/>
                  <a:pt x="7941245" y="708817"/>
                  <a:pt x="7954628" y="724876"/>
                </a:cubicBezTo>
                <a:cubicBezTo>
                  <a:pt x="7964443" y="736474"/>
                  <a:pt x="7963551" y="744058"/>
                  <a:pt x="7950614" y="752087"/>
                </a:cubicBezTo>
                <a:cubicBezTo>
                  <a:pt x="7909127" y="777069"/>
                  <a:pt x="7882808" y="809634"/>
                  <a:pt x="7897083" y="860488"/>
                </a:cubicBezTo>
                <a:cubicBezTo>
                  <a:pt x="7899313" y="867626"/>
                  <a:pt x="7896636" y="874764"/>
                  <a:pt x="7888161" y="874317"/>
                </a:cubicBezTo>
                <a:cubicBezTo>
                  <a:pt x="7869425" y="872979"/>
                  <a:pt x="7866303" y="884578"/>
                  <a:pt x="7860949" y="896622"/>
                </a:cubicBezTo>
                <a:cubicBezTo>
                  <a:pt x="7808757" y="1012160"/>
                  <a:pt x="7733367" y="1112977"/>
                  <a:pt x="7646379" y="1207549"/>
                </a:cubicBezTo>
                <a:cubicBezTo>
                  <a:pt x="7560282" y="1301229"/>
                  <a:pt x="7463480" y="1385094"/>
                  <a:pt x="7360433" y="1465391"/>
                </a:cubicBezTo>
                <a:cubicBezTo>
                  <a:pt x="7389429" y="1462714"/>
                  <a:pt x="7426901" y="1446209"/>
                  <a:pt x="7463034" y="1427027"/>
                </a:cubicBezTo>
                <a:cubicBezTo>
                  <a:pt x="7558498" y="1375726"/>
                  <a:pt x="7637011" y="1306135"/>
                  <a:pt x="7716861" y="1237883"/>
                </a:cubicBezTo>
                <a:cubicBezTo>
                  <a:pt x="7772623" y="1190151"/>
                  <a:pt x="7827046" y="1141081"/>
                  <a:pt x="7889500" y="1100040"/>
                </a:cubicBezTo>
                <a:cubicBezTo>
                  <a:pt x="7896636" y="1095579"/>
                  <a:pt x="7901544" y="1089780"/>
                  <a:pt x="7905559" y="1082642"/>
                </a:cubicBezTo>
                <a:cubicBezTo>
                  <a:pt x="7909127" y="1076397"/>
                  <a:pt x="7914481" y="1070598"/>
                  <a:pt x="7923848" y="1073274"/>
                </a:cubicBezTo>
                <a:cubicBezTo>
                  <a:pt x="7933216" y="1076397"/>
                  <a:pt x="7934109" y="1084427"/>
                  <a:pt x="7934109" y="1091565"/>
                </a:cubicBezTo>
                <a:cubicBezTo>
                  <a:pt x="7932770" y="1118330"/>
                  <a:pt x="7925186" y="1142419"/>
                  <a:pt x="7908682" y="1163831"/>
                </a:cubicBezTo>
                <a:cubicBezTo>
                  <a:pt x="7876563" y="1206657"/>
                  <a:pt x="7833738" y="1240114"/>
                  <a:pt x="7790913" y="1273570"/>
                </a:cubicBezTo>
                <a:cubicBezTo>
                  <a:pt x="7731582" y="1319518"/>
                  <a:pt x="7676712" y="1369481"/>
                  <a:pt x="7627197" y="1425243"/>
                </a:cubicBezTo>
                <a:cubicBezTo>
                  <a:pt x="7662883" y="1398031"/>
                  <a:pt x="7698572" y="1370372"/>
                  <a:pt x="7734705" y="1343161"/>
                </a:cubicBezTo>
                <a:cubicBezTo>
                  <a:pt x="7761917" y="1322641"/>
                  <a:pt x="7790020" y="1303012"/>
                  <a:pt x="7817678" y="1282938"/>
                </a:cubicBezTo>
                <a:cubicBezTo>
                  <a:pt x="7824370" y="1278032"/>
                  <a:pt x="7831507" y="1272679"/>
                  <a:pt x="7840874" y="1279370"/>
                </a:cubicBezTo>
                <a:cubicBezTo>
                  <a:pt x="7849351" y="1285169"/>
                  <a:pt x="7848012" y="1293645"/>
                  <a:pt x="7846228" y="1301675"/>
                </a:cubicBezTo>
                <a:cubicBezTo>
                  <a:pt x="7839537" y="1333347"/>
                  <a:pt x="7820801" y="1358774"/>
                  <a:pt x="7797604" y="1381525"/>
                </a:cubicBezTo>
                <a:cubicBezTo>
                  <a:pt x="7769501" y="1408737"/>
                  <a:pt x="7740058" y="1434611"/>
                  <a:pt x="7709724" y="1460484"/>
                </a:cubicBezTo>
                <a:cubicBezTo>
                  <a:pt x="7742288" y="1453346"/>
                  <a:pt x="7774853" y="1446209"/>
                  <a:pt x="7807418" y="1440410"/>
                </a:cubicBezTo>
                <a:cubicBezTo>
                  <a:pt x="7792698" y="1492156"/>
                  <a:pt x="7758348" y="1502417"/>
                  <a:pt x="7727568" y="1510446"/>
                </a:cubicBezTo>
                <a:cubicBezTo>
                  <a:pt x="7686080" y="1520706"/>
                  <a:pt x="7646379" y="1533643"/>
                  <a:pt x="7607122" y="1548365"/>
                </a:cubicBezTo>
                <a:cubicBezTo>
                  <a:pt x="7590617" y="1563085"/>
                  <a:pt x="7574111" y="1577361"/>
                  <a:pt x="7558052" y="1592527"/>
                </a:cubicBezTo>
                <a:cubicBezTo>
                  <a:pt x="7541546" y="1608141"/>
                  <a:pt x="7525933" y="1623754"/>
                  <a:pt x="7510320" y="1640259"/>
                </a:cubicBezTo>
                <a:cubicBezTo>
                  <a:pt x="7499167" y="1652303"/>
                  <a:pt x="7485785" y="1662564"/>
                  <a:pt x="7498721" y="1683084"/>
                </a:cubicBezTo>
                <a:cubicBezTo>
                  <a:pt x="7504521" y="1692452"/>
                  <a:pt x="7466603" y="1743307"/>
                  <a:pt x="7454558" y="1746429"/>
                </a:cubicBezTo>
                <a:cubicBezTo>
                  <a:pt x="7452773" y="1746875"/>
                  <a:pt x="7450990" y="1747322"/>
                  <a:pt x="7449652" y="1747322"/>
                </a:cubicBezTo>
                <a:cubicBezTo>
                  <a:pt x="7423777" y="1745538"/>
                  <a:pt x="7417978" y="1760705"/>
                  <a:pt x="7417532" y="1779887"/>
                </a:cubicBezTo>
                <a:cubicBezTo>
                  <a:pt x="7417087" y="1798622"/>
                  <a:pt x="7421547" y="1821819"/>
                  <a:pt x="7386306" y="1812451"/>
                </a:cubicBezTo>
                <a:cubicBezTo>
                  <a:pt x="7382291" y="1811559"/>
                  <a:pt x="7381399" y="1814235"/>
                  <a:pt x="7379615" y="1817358"/>
                </a:cubicBezTo>
                <a:cubicBezTo>
                  <a:pt x="7341251" y="1897208"/>
                  <a:pt x="7276567" y="1958770"/>
                  <a:pt x="7212776" y="2020331"/>
                </a:cubicBezTo>
                <a:cubicBezTo>
                  <a:pt x="7209207" y="2023454"/>
                  <a:pt x="7205638" y="2026576"/>
                  <a:pt x="7202070" y="2029699"/>
                </a:cubicBezTo>
                <a:cubicBezTo>
                  <a:pt x="7268983" y="2014086"/>
                  <a:pt x="7489800" y="1994011"/>
                  <a:pt x="7554483" y="2000703"/>
                </a:cubicBezTo>
                <a:cubicBezTo>
                  <a:pt x="7612029" y="2006502"/>
                  <a:pt x="7937231" y="1909254"/>
                  <a:pt x="8004591" y="1851708"/>
                </a:cubicBezTo>
                <a:cubicBezTo>
                  <a:pt x="8013959" y="1896763"/>
                  <a:pt x="7993885" y="1914606"/>
                  <a:pt x="7977825" y="1935127"/>
                </a:cubicBezTo>
                <a:cubicBezTo>
                  <a:pt x="7955075" y="1964123"/>
                  <a:pt x="7951506" y="1984644"/>
                  <a:pt x="7994331" y="2007840"/>
                </a:cubicBezTo>
                <a:cubicBezTo>
                  <a:pt x="8117007" y="2073862"/>
                  <a:pt x="8115669" y="2076092"/>
                  <a:pt x="8000576" y="2165757"/>
                </a:cubicBezTo>
                <a:cubicBezTo>
                  <a:pt x="7995223" y="2169772"/>
                  <a:pt x="7997900" y="2182708"/>
                  <a:pt x="7996561" y="2191631"/>
                </a:cubicBezTo>
                <a:cubicBezTo>
                  <a:pt x="8026450" y="2205014"/>
                  <a:pt x="8061691" y="2170218"/>
                  <a:pt x="8097378" y="2207690"/>
                </a:cubicBezTo>
                <a:cubicBezTo>
                  <a:pt x="7943477" y="2372298"/>
                  <a:pt x="7709277" y="2528878"/>
                  <a:pt x="7496937" y="2652445"/>
                </a:cubicBezTo>
                <a:cubicBezTo>
                  <a:pt x="7668683" y="2693040"/>
                  <a:pt x="7771731" y="2550290"/>
                  <a:pt x="7897975" y="2568579"/>
                </a:cubicBezTo>
                <a:cubicBezTo>
                  <a:pt x="7960875" y="2613189"/>
                  <a:pt x="7773515" y="2685456"/>
                  <a:pt x="7952398" y="2706423"/>
                </a:cubicBezTo>
                <a:cubicBezTo>
                  <a:pt x="7874778" y="2745678"/>
                  <a:pt x="7817232" y="2784043"/>
                  <a:pt x="7763701" y="2829098"/>
                </a:cubicBezTo>
                <a:cubicBezTo>
                  <a:pt x="7668683" y="2909841"/>
                  <a:pt x="7649948" y="2963373"/>
                  <a:pt x="7693664" y="3071773"/>
                </a:cubicBezTo>
                <a:cubicBezTo>
                  <a:pt x="7722660" y="3143148"/>
                  <a:pt x="7764593" y="3208723"/>
                  <a:pt x="7727568" y="3293927"/>
                </a:cubicBezTo>
                <a:cubicBezTo>
                  <a:pt x="7702141" y="3352365"/>
                  <a:pt x="7711954" y="3390729"/>
                  <a:pt x="7808311" y="3364409"/>
                </a:cubicBezTo>
                <a:cubicBezTo>
                  <a:pt x="7912249" y="3336306"/>
                  <a:pt x="7951506" y="3388945"/>
                  <a:pt x="7925186" y="3491100"/>
                </a:cubicBezTo>
                <a:cubicBezTo>
                  <a:pt x="7908235" y="3556676"/>
                  <a:pt x="7926079" y="3577197"/>
                  <a:pt x="7997454" y="3569613"/>
                </a:cubicBezTo>
                <a:cubicBezTo>
                  <a:pt x="8076413" y="3561136"/>
                  <a:pt x="8151355" y="3518312"/>
                  <a:pt x="8249050" y="3538832"/>
                </a:cubicBezTo>
                <a:cubicBezTo>
                  <a:pt x="8170985" y="3658385"/>
                  <a:pt x="8004145" y="3624482"/>
                  <a:pt x="7913142" y="3738236"/>
                </a:cubicBezTo>
                <a:cubicBezTo>
                  <a:pt x="8021543" y="3738682"/>
                  <a:pt x="8104516" y="3738236"/>
                  <a:pt x="8184813" y="3713254"/>
                </a:cubicBezTo>
                <a:cubicBezTo>
                  <a:pt x="8218270" y="3702995"/>
                  <a:pt x="8254850" y="3692735"/>
                  <a:pt x="8273586" y="3727083"/>
                </a:cubicBezTo>
                <a:cubicBezTo>
                  <a:pt x="8295890" y="3768570"/>
                  <a:pt x="8250389" y="3784184"/>
                  <a:pt x="8223177" y="3791767"/>
                </a:cubicBezTo>
                <a:cubicBezTo>
                  <a:pt x="8146449" y="3812734"/>
                  <a:pt x="8087564" y="3862249"/>
                  <a:pt x="8023773" y="3901059"/>
                </a:cubicBezTo>
                <a:cubicBezTo>
                  <a:pt x="7884146" y="3986264"/>
                  <a:pt x="7730689" y="4057192"/>
                  <a:pt x="7612475" y="4197266"/>
                </a:cubicBezTo>
                <a:cubicBezTo>
                  <a:pt x="7761024" y="4161579"/>
                  <a:pt x="7872102" y="4078159"/>
                  <a:pt x="8010390" y="4061208"/>
                </a:cubicBezTo>
                <a:cubicBezTo>
                  <a:pt x="7890391" y="4189236"/>
                  <a:pt x="7736489" y="4272656"/>
                  <a:pt x="7590617" y="4365889"/>
                </a:cubicBezTo>
                <a:cubicBezTo>
                  <a:pt x="7549130" y="4392209"/>
                  <a:pt x="7506751" y="4410052"/>
                  <a:pt x="7497384" y="4467153"/>
                </a:cubicBezTo>
                <a:cubicBezTo>
                  <a:pt x="7479093" y="4577783"/>
                  <a:pt x="7425116" y="4669679"/>
                  <a:pt x="7308686" y="4718303"/>
                </a:cubicBezTo>
                <a:cubicBezTo>
                  <a:pt x="7307793" y="4718749"/>
                  <a:pt x="7314039" y="4735255"/>
                  <a:pt x="7318054" y="4746853"/>
                </a:cubicBezTo>
                <a:cubicBezTo>
                  <a:pt x="7388982" y="4750422"/>
                  <a:pt x="7444744" y="4684845"/>
                  <a:pt x="7535747" y="4706259"/>
                </a:cubicBezTo>
                <a:cubicBezTo>
                  <a:pt x="7449206" y="4795031"/>
                  <a:pt x="7376492" y="4874882"/>
                  <a:pt x="7253370" y="4917261"/>
                </a:cubicBezTo>
                <a:cubicBezTo>
                  <a:pt x="7154784" y="4951164"/>
                  <a:pt x="7033000" y="4970345"/>
                  <a:pt x="6961625" y="5079638"/>
                </a:cubicBezTo>
                <a:cubicBezTo>
                  <a:pt x="7044599" y="5101051"/>
                  <a:pt x="7106605" y="5074285"/>
                  <a:pt x="7168612" y="5055104"/>
                </a:cubicBezTo>
                <a:cubicBezTo>
                  <a:pt x="7264077" y="5025661"/>
                  <a:pt x="7357756" y="4992204"/>
                  <a:pt x="7453220" y="4962316"/>
                </a:cubicBezTo>
                <a:cubicBezTo>
                  <a:pt x="7489353" y="4951164"/>
                  <a:pt x="7529056" y="4942688"/>
                  <a:pt x="7552253" y="4997111"/>
                </a:cubicBezTo>
                <a:cubicBezTo>
                  <a:pt x="7431361" y="5008709"/>
                  <a:pt x="7358649" y="5081869"/>
                  <a:pt x="7282812" y="5150568"/>
                </a:cubicBezTo>
                <a:cubicBezTo>
                  <a:pt x="7239987" y="5189378"/>
                  <a:pt x="7205192" y="5241125"/>
                  <a:pt x="7128464" y="5221497"/>
                </a:cubicBezTo>
                <a:cubicBezTo>
                  <a:pt x="7087869" y="5211236"/>
                  <a:pt x="7061996" y="5240233"/>
                  <a:pt x="7066457" y="5275920"/>
                </a:cubicBezTo>
                <a:cubicBezTo>
                  <a:pt x="7081624" y="5401718"/>
                  <a:pt x="6987498" y="5445881"/>
                  <a:pt x="6889805" y="5469970"/>
                </a:cubicBezTo>
                <a:cubicBezTo>
                  <a:pt x="6705122" y="5515918"/>
                  <a:pt x="6551219" y="5623426"/>
                  <a:pt x="6371444" y="5682310"/>
                </a:cubicBezTo>
                <a:cubicBezTo>
                  <a:pt x="6196576" y="5739411"/>
                  <a:pt x="4884170" y="6004390"/>
                  <a:pt x="4551831" y="6030710"/>
                </a:cubicBezTo>
                <a:cubicBezTo>
                  <a:pt x="2518092" y="6191749"/>
                  <a:pt x="1055352" y="4921275"/>
                  <a:pt x="1048661" y="4903878"/>
                </a:cubicBezTo>
                <a:cubicBezTo>
                  <a:pt x="1017880" y="4822243"/>
                  <a:pt x="941599" y="4787001"/>
                  <a:pt x="872455" y="4743284"/>
                </a:cubicBezTo>
                <a:cubicBezTo>
                  <a:pt x="812231" y="4704920"/>
                  <a:pt x="747994" y="4664326"/>
                  <a:pt x="723013" y="4598750"/>
                </a:cubicBezTo>
                <a:cubicBezTo>
                  <a:pt x="690002" y="4511762"/>
                  <a:pt x="783682" y="4583137"/>
                  <a:pt x="801080" y="4549680"/>
                </a:cubicBezTo>
                <a:cubicBezTo>
                  <a:pt x="765392" y="4504624"/>
                  <a:pt x="710077" y="4463138"/>
                  <a:pt x="695355" y="4411837"/>
                </a:cubicBezTo>
                <a:cubicBezTo>
                  <a:pt x="642715" y="4226262"/>
                  <a:pt x="529409" y="4091096"/>
                  <a:pt x="359893" y="3986264"/>
                </a:cubicBezTo>
                <a:cubicBezTo>
                  <a:pt x="311269" y="3955930"/>
                  <a:pt x="279150" y="3901506"/>
                  <a:pt x="212682" y="3892584"/>
                </a:cubicBezTo>
                <a:cubicBezTo>
                  <a:pt x="65025" y="3873402"/>
                  <a:pt x="111866" y="3723515"/>
                  <a:pt x="33799" y="3657047"/>
                </a:cubicBezTo>
                <a:cubicBezTo>
                  <a:pt x="26438" y="3650802"/>
                  <a:pt x="19412" y="3568832"/>
                  <a:pt x="14561" y="3486305"/>
                </a:cubicBezTo>
                <a:lnTo>
                  <a:pt x="12840" y="3453616"/>
                </a:lnTo>
                <a:lnTo>
                  <a:pt x="21095" y="3453948"/>
                </a:lnTo>
                <a:lnTo>
                  <a:pt x="25905" y="3450639"/>
                </a:lnTo>
                <a:lnTo>
                  <a:pt x="27770" y="3466411"/>
                </a:lnTo>
                <a:cubicBezTo>
                  <a:pt x="33262" y="3508951"/>
                  <a:pt x="39263" y="3541509"/>
                  <a:pt x="44951" y="3533479"/>
                </a:cubicBezTo>
                <a:cubicBezTo>
                  <a:pt x="60119" y="3511621"/>
                  <a:pt x="83315" y="3492439"/>
                  <a:pt x="72163" y="3463889"/>
                </a:cubicBezTo>
                <a:cubicBezTo>
                  <a:pt x="67702" y="3451844"/>
                  <a:pt x="70824" y="3410804"/>
                  <a:pt x="36475" y="3443368"/>
                </a:cubicBezTo>
                <a:lnTo>
                  <a:pt x="25905" y="3450639"/>
                </a:lnTo>
                <a:lnTo>
                  <a:pt x="22479" y="3421677"/>
                </a:lnTo>
                <a:cubicBezTo>
                  <a:pt x="19106" y="3391148"/>
                  <a:pt x="16081" y="3360716"/>
                  <a:pt x="13648" y="3339450"/>
                </a:cubicBezTo>
                <a:lnTo>
                  <a:pt x="13062" y="3335036"/>
                </a:lnTo>
                <a:lnTo>
                  <a:pt x="21866" y="3298221"/>
                </a:lnTo>
                <a:cubicBezTo>
                  <a:pt x="52089" y="3197348"/>
                  <a:pt x="110303" y="3084040"/>
                  <a:pt x="175210" y="3078464"/>
                </a:cubicBezTo>
                <a:cubicBezTo>
                  <a:pt x="127925" y="2954896"/>
                  <a:pt x="127925" y="2954896"/>
                  <a:pt x="282273" y="2937945"/>
                </a:cubicBezTo>
                <a:cubicBezTo>
                  <a:pt x="222942" y="2859432"/>
                  <a:pt x="222942" y="2839357"/>
                  <a:pt x="294764" y="2812593"/>
                </a:cubicBezTo>
                <a:cubicBezTo>
                  <a:pt x="363908" y="2786719"/>
                  <a:pt x="440636" y="2778244"/>
                  <a:pt x="504427" y="2738541"/>
                </a:cubicBezTo>
                <a:cubicBezTo>
                  <a:pt x="445542" y="2638170"/>
                  <a:pt x="429038" y="2522185"/>
                  <a:pt x="307254" y="2473116"/>
                </a:cubicBezTo>
                <a:cubicBezTo>
                  <a:pt x="288072" y="2465532"/>
                  <a:pt x="275135" y="2435197"/>
                  <a:pt x="287626" y="2418246"/>
                </a:cubicBezTo>
                <a:cubicBezTo>
                  <a:pt x="331790" y="2355347"/>
                  <a:pt x="268444" y="2234901"/>
                  <a:pt x="405841" y="2221965"/>
                </a:cubicBezTo>
                <a:cubicBezTo>
                  <a:pt x="422793" y="2220181"/>
                  <a:pt x="438406" y="2207690"/>
                  <a:pt x="425023" y="2190292"/>
                </a:cubicBezTo>
                <a:cubicBezTo>
                  <a:pt x="379075" y="2130962"/>
                  <a:pt x="434837" y="2134976"/>
                  <a:pt x="468739" y="2127394"/>
                </a:cubicBezTo>
                <a:cubicBezTo>
                  <a:pt x="509781" y="2118471"/>
                  <a:pt x="556174" y="2144344"/>
                  <a:pt x="594091" y="2112226"/>
                </a:cubicBezTo>
                <a:cubicBezTo>
                  <a:pt x="585170" y="2078323"/>
                  <a:pt x="552160" y="2078769"/>
                  <a:pt x="528963" y="2068063"/>
                </a:cubicBezTo>
                <a:cubicBezTo>
                  <a:pt x="461157" y="2036390"/>
                  <a:pt x="405841" y="1998918"/>
                  <a:pt x="402718" y="1917729"/>
                </a:cubicBezTo>
                <a:cubicBezTo>
                  <a:pt x="400042" y="1852153"/>
                  <a:pt x="392904" y="1794162"/>
                  <a:pt x="486584" y="1774087"/>
                </a:cubicBezTo>
                <a:cubicBezTo>
                  <a:pt x="501304" y="1770965"/>
                  <a:pt x="508888" y="1762489"/>
                  <a:pt x="511565" y="1751337"/>
                </a:cubicBezTo>
                <a:cubicBezTo>
                  <a:pt x="500858" y="1740630"/>
                  <a:pt x="490599" y="1729477"/>
                  <a:pt x="478109" y="1721448"/>
                </a:cubicBezTo>
                <a:cubicBezTo>
                  <a:pt x="436175" y="1695129"/>
                  <a:pt x="421900" y="1656318"/>
                  <a:pt x="409410" y="1615724"/>
                </a:cubicBezTo>
                <a:cubicBezTo>
                  <a:pt x="401380" y="1589851"/>
                  <a:pt x="392012" y="1564424"/>
                  <a:pt x="373722" y="1542118"/>
                </a:cubicBezTo>
                <a:cubicBezTo>
                  <a:pt x="362569" y="1528290"/>
                  <a:pt x="348740" y="1518030"/>
                  <a:pt x="331343" y="1512231"/>
                </a:cubicBezTo>
                <a:cubicBezTo>
                  <a:pt x="316177" y="1506877"/>
                  <a:pt x="311715" y="1499739"/>
                  <a:pt x="321976" y="1486804"/>
                </a:cubicBezTo>
                <a:cubicBezTo>
                  <a:pt x="350972" y="1449777"/>
                  <a:pt x="362569" y="1409182"/>
                  <a:pt x="343388" y="1361897"/>
                </a:cubicBezTo>
                <a:cubicBezTo>
                  <a:pt x="337588" y="1347623"/>
                  <a:pt x="341602" y="1335131"/>
                  <a:pt x="355432" y="1329778"/>
                </a:cubicBezTo>
                <a:cubicBezTo>
                  <a:pt x="412979" y="1307028"/>
                  <a:pt x="427253" y="1254388"/>
                  <a:pt x="451789" y="1209779"/>
                </a:cubicBezTo>
                <a:cubicBezTo>
                  <a:pt x="486584" y="1146434"/>
                  <a:pt x="518256" y="1081751"/>
                  <a:pt x="542344" y="1013052"/>
                </a:cubicBezTo>
                <a:cubicBezTo>
                  <a:pt x="556620" y="972012"/>
                  <a:pt x="570449" y="931417"/>
                  <a:pt x="560635" y="885915"/>
                </a:cubicBezTo>
                <a:cubicBezTo>
                  <a:pt x="558405" y="874764"/>
                  <a:pt x="562419" y="865395"/>
                  <a:pt x="568219" y="856919"/>
                </a:cubicBezTo>
                <a:cubicBezTo>
                  <a:pt x="592754" y="819893"/>
                  <a:pt x="589631" y="780638"/>
                  <a:pt x="570895" y="740043"/>
                </a:cubicBezTo>
                <a:cubicBezTo>
                  <a:pt x="559296" y="715508"/>
                  <a:pt x="560635" y="712385"/>
                  <a:pt x="590077" y="713277"/>
                </a:cubicBezTo>
                <a:cubicBezTo>
                  <a:pt x="649853" y="714616"/>
                  <a:pt x="709184" y="716846"/>
                  <a:pt x="768069" y="709263"/>
                </a:cubicBezTo>
                <a:cubicBezTo>
                  <a:pt x="834090" y="700786"/>
                  <a:pt x="855503" y="681158"/>
                  <a:pt x="805540" y="624505"/>
                </a:cubicBezTo>
                <a:cubicBezTo>
                  <a:pt x="794833" y="612461"/>
                  <a:pt x="785466" y="599078"/>
                  <a:pt x="780559" y="583910"/>
                </a:cubicBezTo>
                <a:cubicBezTo>
                  <a:pt x="776990" y="571866"/>
                  <a:pt x="780113" y="563390"/>
                  <a:pt x="790819" y="557591"/>
                </a:cubicBezTo>
                <a:cubicBezTo>
                  <a:pt x="803310" y="550454"/>
                  <a:pt x="810001" y="560268"/>
                  <a:pt x="817139" y="567404"/>
                </a:cubicBezTo>
                <a:cubicBezTo>
                  <a:pt x="855949" y="605769"/>
                  <a:pt x="904572" y="632089"/>
                  <a:pt x="950966" y="661085"/>
                </a:cubicBezTo>
                <a:cubicBezTo>
                  <a:pt x="1017435" y="703018"/>
                  <a:pt x="1087471" y="740043"/>
                  <a:pt x="1146802" y="790897"/>
                </a:cubicBezTo>
                <a:cubicBezTo>
                  <a:pt x="1161968" y="803835"/>
                  <a:pt x="1186503" y="794021"/>
                  <a:pt x="1188288" y="772161"/>
                </a:cubicBezTo>
                <a:cubicBezTo>
                  <a:pt x="1190072" y="750303"/>
                  <a:pt x="1202116" y="750303"/>
                  <a:pt x="1219960" y="755656"/>
                </a:cubicBezTo>
                <a:cubicBezTo>
                  <a:pt x="1241373" y="761901"/>
                  <a:pt x="1262786" y="768146"/>
                  <a:pt x="1283752" y="775284"/>
                </a:cubicBezTo>
                <a:cubicBezTo>
                  <a:pt x="1305611" y="782868"/>
                  <a:pt x="1315424" y="798927"/>
                  <a:pt x="1317655" y="819002"/>
                </a:cubicBezTo>
                <a:cubicBezTo>
                  <a:pt x="1318101" y="822794"/>
                  <a:pt x="1318213" y="827031"/>
                  <a:pt x="1317209" y="830488"/>
                </a:cubicBezTo>
                <a:lnTo>
                  <a:pt x="1312784" y="834706"/>
                </a:lnTo>
                <a:lnTo>
                  <a:pt x="1307604" y="836392"/>
                </a:lnTo>
                <a:cubicBezTo>
                  <a:pt x="1302209" y="838239"/>
                  <a:pt x="1301818" y="838741"/>
                  <a:pt x="1310071" y="837291"/>
                </a:cubicBezTo>
                <a:lnTo>
                  <a:pt x="1312784" y="834706"/>
                </a:lnTo>
                <a:lnTo>
                  <a:pt x="1335164" y="827421"/>
                </a:lnTo>
                <a:cubicBezTo>
                  <a:pt x="1358695" y="819559"/>
                  <a:pt x="1387691" y="808741"/>
                  <a:pt x="1393044" y="799820"/>
                </a:cubicBezTo>
                <a:cubicBezTo>
                  <a:pt x="1393490" y="798927"/>
                  <a:pt x="1657132" y="863165"/>
                  <a:pt x="1737429" y="903760"/>
                </a:cubicBezTo>
                <a:cubicBezTo>
                  <a:pt x="1787390" y="929187"/>
                  <a:pt x="2773257" y="1331562"/>
                  <a:pt x="4138303" y="1231638"/>
                </a:cubicBezTo>
                <a:cubicBezTo>
                  <a:pt x="4186481" y="1228070"/>
                  <a:pt x="4231982" y="1225838"/>
                  <a:pt x="4278375" y="1224055"/>
                </a:cubicBezTo>
                <a:cubicBezTo>
                  <a:pt x="4688781" y="1205764"/>
                  <a:pt x="5091603" y="1196842"/>
                  <a:pt x="5261564" y="1174984"/>
                </a:cubicBezTo>
                <a:cubicBezTo>
                  <a:pt x="5394500" y="1157586"/>
                  <a:pt x="6074346" y="1010376"/>
                  <a:pt x="6273750" y="885915"/>
                </a:cubicBezTo>
                <a:cubicBezTo>
                  <a:pt x="6477614" y="758332"/>
                  <a:pt x="6669881" y="617367"/>
                  <a:pt x="6861254" y="475956"/>
                </a:cubicBezTo>
                <a:cubicBezTo>
                  <a:pt x="6944228" y="414841"/>
                  <a:pt x="7032555" y="359079"/>
                  <a:pt x="7107498" y="289043"/>
                </a:cubicBezTo>
                <a:cubicBezTo>
                  <a:pt x="7182441" y="218560"/>
                  <a:pt x="7253816" y="145401"/>
                  <a:pt x="7335005" y="80271"/>
                </a:cubicBezTo>
                <a:cubicBezTo>
                  <a:pt x="7358202" y="61535"/>
                  <a:pt x="7381399" y="41461"/>
                  <a:pt x="7415302" y="38338"/>
                </a:cubicBezTo>
                <a:cubicBezTo>
                  <a:pt x="7422886" y="37446"/>
                  <a:pt x="7430915" y="37892"/>
                  <a:pt x="7438499" y="38784"/>
                </a:cubicBezTo>
                <a:cubicBezTo>
                  <a:pt x="7446974" y="39677"/>
                  <a:pt x="7453666" y="44137"/>
                  <a:pt x="7456789" y="51721"/>
                </a:cubicBezTo>
                <a:cubicBezTo>
                  <a:pt x="7459911" y="60197"/>
                  <a:pt x="7454558" y="65104"/>
                  <a:pt x="7448313" y="69564"/>
                </a:cubicBezTo>
                <a:cubicBezTo>
                  <a:pt x="7443852" y="72687"/>
                  <a:pt x="7439392" y="77595"/>
                  <a:pt x="7433593" y="78487"/>
                </a:cubicBezTo>
                <a:cubicBezTo>
                  <a:pt x="7396566" y="83840"/>
                  <a:pt x="7382737" y="111052"/>
                  <a:pt x="7365340" y="135140"/>
                </a:cubicBezTo>
                <a:cubicBezTo>
                  <a:pt x="7357756" y="145401"/>
                  <a:pt x="7349726" y="153430"/>
                  <a:pt x="7363555" y="168151"/>
                </a:cubicBezTo>
                <a:cubicBezTo>
                  <a:pt x="7375599" y="181088"/>
                  <a:pt x="7363109" y="187780"/>
                  <a:pt x="7350619" y="191349"/>
                </a:cubicBezTo>
                <a:cubicBezTo>
                  <a:pt x="7333222" y="196255"/>
                  <a:pt x="7312701" y="195364"/>
                  <a:pt x="7293073" y="211422"/>
                </a:cubicBezTo>
                <a:cubicBezTo>
                  <a:pt x="7366678" y="212761"/>
                  <a:pt x="7397905" y="170382"/>
                  <a:pt x="7431361" y="131125"/>
                </a:cubicBezTo>
                <a:cubicBezTo>
                  <a:pt x="7443852" y="116851"/>
                  <a:pt x="7452328" y="99899"/>
                  <a:pt x="7463034" y="83840"/>
                </a:cubicBezTo>
                <a:cubicBezTo>
                  <a:pt x="7476417" y="64212"/>
                  <a:pt x="7492030" y="63319"/>
                  <a:pt x="7511658" y="80717"/>
                </a:cubicBezTo>
                <a:cubicBezTo>
                  <a:pt x="7529056" y="96330"/>
                  <a:pt x="7537531" y="94993"/>
                  <a:pt x="7543330" y="73579"/>
                </a:cubicBezTo>
                <a:cubicBezTo>
                  <a:pt x="7552253" y="40122"/>
                  <a:pt x="7572773" y="16480"/>
                  <a:pt x="7607569" y="4435"/>
                </a:cubicBezTo>
                <a:cubicBezTo>
                  <a:pt x="7611361" y="3097"/>
                  <a:pt x="7615598" y="978"/>
                  <a:pt x="7619780" y="253"/>
                </a:cubicBezTo>
                <a:close/>
              </a:path>
            </a:pathLst>
          </a:custGeom>
        </p:spPr>
      </p:pic>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32343733"/>
              </p:ext>
            </p:extLst>
          </p:nvPr>
        </p:nvGraphicFramePr>
        <p:xfrm>
          <a:off x="2364330" y="129552"/>
          <a:ext cx="9389513" cy="61505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Lord is King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6</a:t>
            </a:fld>
            <a:endParaRPr lang="en-US" dirty="0">
              <a:solidFill>
                <a:srgbClr val="002060"/>
              </a:solidFill>
              <a:latin typeface="Arial Black" panose="020B0A04020102020204" pitchFamily="34" charset="0"/>
            </a:endParaRPr>
          </a:p>
        </p:txBody>
      </p:sp>
      <p:pic>
        <p:nvPicPr>
          <p:cNvPr id="8" name="Picture 7">
            <a:extLst>
              <a:ext uri="{FF2B5EF4-FFF2-40B4-BE49-F238E27FC236}">
                <a16:creationId xmlns:a16="http://schemas.microsoft.com/office/drawing/2014/main" id="{B1ADF09A-72E1-320A-9FF5-33CDAC0CB36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81720" y="4185141"/>
            <a:ext cx="1975216" cy="1358024"/>
          </a:xfrm>
          <a:custGeom>
            <a:avLst/>
            <a:gdLst/>
            <a:ahLst/>
            <a:cxnLst/>
            <a:rect l="l" t="t" r="r" b="b"/>
            <a:pathLst>
              <a:path w="8279548" h="6044817">
                <a:moveTo>
                  <a:pt x="8670" y="3353401"/>
                </a:moveTo>
                <a:lnTo>
                  <a:pt x="9145" y="3371492"/>
                </a:lnTo>
                <a:cubicBezTo>
                  <a:pt x="9699" y="3387565"/>
                  <a:pt x="10447" y="3405952"/>
                  <a:pt x="11359" y="3425479"/>
                </a:cubicBezTo>
                <a:lnTo>
                  <a:pt x="12840" y="3453616"/>
                </a:lnTo>
                <a:lnTo>
                  <a:pt x="10088" y="3453505"/>
                </a:lnTo>
                <a:cubicBezTo>
                  <a:pt x="-1786" y="3446192"/>
                  <a:pt x="-2668" y="3413238"/>
                  <a:pt x="4780" y="3369666"/>
                </a:cubicBezTo>
                <a:close/>
                <a:moveTo>
                  <a:pt x="8372" y="3312218"/>
                </a:moveTo>
                <a:cubicBezTo>
                  <a:pt x="8874" y="3309151"/>
                  <a:pt x="9584" y="3310642"/>
                  <a:pt x="10474" y="3315559"/>
                </a:cubicBezTo>
                <a:lnTo>
                  <a:pt x="13062" y="3335036"/>
                </a:lnTo>
                <a:lnTo>
                  <a:pt x="8670" y="3353401"/>
                </a:lnTo>
                <a:lnTo>
                  <a:pt x="8092" y="3331389"/>
                </a:lnTo>
                <a:cubicBezTo>
                  <a:pt x="7953" y="3321118"/>
                  <a:pt x="8037" y="3314336"/>
                  <a:pt x="8372" y="3312218"/>
                </a:cubicBezTo>
                <a:close/>
                <a:moveTo>
                  <a:pt x="7241326" y="1569777"/>
                </a:moveTo>
                <a:cubicBezTo>
                  <a:pt x="7223035" y="1582267"/>
                  <a:pt x="7204746" y="1594758"/>
                  <a:pt x="7186456" y="1607248"/>
                </a:cubicBezTo>
                <a:cubicBezTo>
                  <a:pt x="7196717" y="1604126"/>
                  <a:pt x="7207869" y="1601003"/>
                  <a:pt x="7218575" y="1597880"/>
                </a:cubicBezTo>
                <a:cubicBezTo>
                  <a:pt x="7227497" y="1590296"/>
                  <a:pt x="7236865" y="1583160"/>
                  <a:pt x="7245787" y="1575129"/>
                </a:cubicBezTo>
                <a:cubicBezTo>
                  <a:pt x="7244449" y="1573345"/>
                  <a:pt x="7242665" y="1571561"/>
                  <a:pt x="7241326" y="1569777"/>
                </a:cubicBezTo>
                <a:close/>
                <a:moveTo>
                  <a:pt x="6913001" y="943907"/>
                </a:moveTo>
                <a:cubicBezTo>
                  <a:pt x="6803262" y="1018851"/>
                  <a:pt x="6693523" y="1094241"/>
                  <a:pt x="6583784" y="1169185"/>
                </a:cubicBezTo>
                <a:cubicBezTo>
                  <a:pt x="6585569" y="1170969"/>
                  <a:pt x="6586907" y="1172754"/>
                  <a:pt x="6588692" y="1174538"/>
                </a:cubicBezTo>
                <a:cubicBezTo>
                  <a:pt x="6709136" y="1111193"/>
                  <a:pt x="6822890" y="1040710"/>
                  <a:pt x="6913001" y="943907"/>
                </a:cubicBezTo>
                <a:close/>
                <a:moveTo>
                  <a:pt x="7619780" y="253"/>
                </a:moveTo>
                <a:cubicBezTo>
                  <a:pt x="7623962" y="-472"/>
                  <a:pt x="7628088" y="197"/>
                  <a:pt x="7631657" y="4435"/>
                </a:cubicBezTo>
                <a:cubicBezTo>
                  <a:pt x="7637902" y="11572"/>
                  <a:pt x="7632550" y="20049"/>
                  <a:pt x="7628088" y="26294"/>
                </a:cubicBezTo>
                <a:cubicBezTo>
                  <a:pt x="7620059" y="37446"/>
                  <a:pt x="7612921" y="48152"/>
                  <a:pt x="7609799" y="61535"/>
                </a:cubicBezTo>
                <a:cubicBezTo>
                  <a:pt x="7607569" y="70457"/>
                  <a:pt x="7605337" y="80271"/>
                  <a:pt x="7611583" y="86962"/>
                </a:cubicBezTo>
                <a:cubicBezTo>
                  <a:pt x="7637456" y="115512"/>
                  <a:pt x="7618720" y="128895"/>
                  <a:pt x="7596416" y="144062"/>
                </a:cubicBezTo>
                <a:cubicBezTo>
                  <a:pt x="7565636" y="164583"/>
                  <a:pt x="7553591" y="194916"/>
                  <a:pt x="7560728" y="231050"/>
                </a:cubicBezTo>
                <a:cubicBezTo>
                  <a:pt x="7563405" y="245772"/>
                  <a:pt x="7561621" y="254693"/>
                  <a:pt x="7543330" y="254247"/>
                </a:cubicBezTo>
                <a:cubicBezTo>
                  <a:pt x="7536194" y="254247"/>
                  <a:pt x="7534409" y="259155"/>
                  <a:pt x="7531732" y="264507"/>
                </a:cubicBezTo>
                <a:cubicBezTo>
                  <a:pt x="7474633" y="390752"/>
                  <a:pt x="7392105" y="501383"/>
                  <a:pt x="7295303" y="603092"/>
                </a:cubicBezTo>
                <a:cubicBezTo>
                  <a:pt x="7216791" y="685620"/>
                  <a:pt x="7130248" y="760117"/>
                  <a:pt x="7040584" y="832385"/>
                </a:cubicBezTo>
                <a:cubicBezTo>
                  <a:pt x="7037908" y="834615"/>
                  <a:pt x="7035231" y="837291"/>
                  <a:pt x="7033892" y="841752"/>
                </a:cubicBezTo>
                <a:cubicBezTo>
                  <a:pt x="7076271" y="832831"/>
                  <a:pt x="7112851" y="814540"/>
                  <a:pt x="7148093" y="794021"/>
                </a:cubicBezTo>
                <a:cubicBezTo>
                  <a:pt x="7241772" y="739597"/>
                  <a:pt x="7320730" y="669114"/>
                  <a:pt x="7400581" y="599969"/>
                </a:cubicBezTo>
                <a:cubicBezTo>
                  <a:pt x="7449206" y="557591"/>
                  <a:pt x="7499167" y="516550"/>
                  <a:pt x="7552699" y="479079"/>
                </a:cubicBezTo>
                <a:cubicBezTo>
                  <a:pt x="7561621" y="472833"/>
                  <a:pt x="7567866" y="464803"/>
                  <a:pt x="7574111" y="456774"/>
                </a:cubicBezTo>
                <a:cubicBezTo>
                  <a:pt x="7577680" y="452313"/>
                  <a:pt x="7582140" y="448298"/>
                  <a:pt x="7589278" y="450083"/>
                </a:cubicBezTo>
                <a:cubicBezTo>
                  <a:pt x="7598201" y="452313"/>
                  <a:pt x="7599092" y="459004"/>
                  <a:pt x="7599985" y="465696"/>
                </a:cubicBezTo>
                <a:cubicBezTo>
                  <a:pt x="7602661" y="487108"/>
                  <a:pt x="7596862" y="506290"/>
                  <a:pt x="7585709" y="524580"/>
                </a:cubicBezTo>
                <a:cubicBezTo>
                  <a:pt x="7556713" y="571419"/>
                  <a:pt x="7513889" y="607553"/>
                  <a:pt x="7469725" y="641903"/>
                </a:cubicBezTo>
                <a:cubicBezTo>
                  <a:pt x="7412626" y="686066"/>
                  <a:pt x="7357310" y="732014"/>
                  <a:pt x="7306902" y="782422"/>
                </a:cubicBezTo>
                <a:cubicBezTo>
                  <a:pt x="7303333" y="785991"/>
                  <a:pt x="7296642" y="788221"/>
                  <a:pt x="7298872" y="798481"/>
                </a:cubicBezTo>
                <a:cubicBezTo>
                  <a:pt x="7330544" y="774838"/>
                  <a:pt x="7360433" y="751642"/>
                  <a:pt x="7390767" y="729336"/>
                </a:cubicBezTo>
                <a:cubicBezTo>
                  <a:pt x="7420655" y="707032"/>
                  <a:pt x="7450990" y="684727"/>
                  <a:pt x="7480878" y="662869"/>
                </a:cubicBezTo>
                <a:cubicBezTo>
                  <a:pt x="7488016" y="657516"/>
                  <a:pt x="7495599" y="649932"/>
                  <a:pt x="7505859" y="656624"/>
                </a:cubicBezTo>
                <a:cubicBezTo>
                  <a:pt x="7516565" y="663315"/>
                  <a:pt x="7515227" y="674467"/>
                  <a:pt x="7512550" y="683389"/>
                </a:cubicBezTo>
                <a:cubicBezTo>
                  <a:pt x="7504075" y="709708"/>
                  <a:pt x="7489353" y="732905"/>
                  <a:pt x="7469725" y="753426"/>
                </a:cubicBezTo>
                <a:cubicBezTo>
                  <a:pt x="7402812" y="821232"/>
                  <a:pt x="7325638" y="879670"/>
                  <a:pt x="7253816" y="943015"/>
                </a:cubicBezTo>
                <a:cubicBezTo>
                  <a:pt x="7215006" y="977365"/>
                  <a:pt x="7179319" y="1013945"/>
                  <a:pt x="7145415" y="1051862"/>
                </a:cubicBezTo>
                <a:cubicBezTo>
                  <a:pt x="7137832" y="1060338"/>
                  <a:pt x="7138279" y="1068368"/>
                  <a:pt x="7140509" y="1078182"/>
                </a:cubicBezTo>
                <a:cubicBezTo>
                  <a:pt x="7149430" y="1117885"/>
                  <a:pt x="7135602" y="1131267"/>
                  <a:pt x="7090992" y="1123684"/>
                </a:cubicBezTo>
                <a:cubicBezTo>
                  <a:pt x="7077164" y="1121452"/>
                  <a:pt x="7067796" y="1123684"/>
                  <a:pt x="7059320" y="1133051"/>
                </a:cubicBezTo>
                <a:cubicBezTo>
                  <a:pt x="6956718" y="1249035"/>
                  <a:pt x="6835381" y="1346730"/>
                  <a:pt x="6702891" y="1433718"/>
                </a:cubicBezTo>
                <a:cubicBezTo>
                  <a:pt x="6648914" y="1468959"/>
                  <a:pt x="6593152" y="1502417"/>
                  <a:pt x="6536499" y="1533643"/>
                </a:cubicBezTo>
                <a:cubicBezTo>
                  <a:pt x="6536499" y="1535873"/>
                  <a:pt x="6536499" y="1538551"/>
                  <a:pt x="6536499" y="1540781"/>
                </a:cubicBezTo>
                <a:cubicBezTo>
                  <a:pt x="6536945" y="1543903"/>
                  <a:pt x="6537391" y="1545687"/>
                  <a:pt x="6537836" y="1548365"/>
                </a:cubicBezTo>
                <a:cubicBezTo>
                  <a:pt x="6617688" y="1500186"/>
                  <a:pt x="6696646" y="1450670"/>
                  <a:pt x="6773821" y="1398477"/>
                </a:cubicBezTo>
                <a:cubicBezTo>
                  <a:pt x="6983038" y="1257066"/>
                  <a:pt x="7182888" y="1105393"/>
                  <a:pt x="7385860" y="957290"/>
                </a:cubicBezTo>
                <a:cubicBezTo>
                  <a:pt x="7454112" y="907327"/>
                  <a:pt x="7508089" y="843536"/>
                  <a:pt x="7569650" y="787329"/>
                </a:cubicBezTo>
                <a:cubicBezTo>
                  <a:pt x="7610691" y="749857"/>
                  <a:pt x="7649948" y="710601"/>
                  <a:pt x="7697679" y="679821"/>
                </a:cubicBezTo>
                <a:cubicBezTo>
                  <a:pt x="7717307" y="667330"/>
                  <a:pt x="7737827" y="656177"/>
                  <a:pt x="7764147" y="659300"/>
                </a:cubicBezTo>
                <a:cubicBezTo>
                  <a:pt x="7774407" y="660639"/>
                  <a:pt x="7786005" y="663315"/>
                  <a:pt x="7789574" y="674913"/>
                </a:cubicBezTo>
                <a:cubicBezTo>
                  <a:pt x="7792698" y="686512"/>
                  <a:pt x="7783329" y="691865"/>
                  <a:pt x="7774853" y="696771"/>
                </a:cubicBezTo>
                <a:cubicBezTo>
                  <a:pt x="7772623" y="698110"/>
                  <a:pt x="7770392" y="699895"/>
                  <a:pt x="7768162" y="699895"/>
                </a:cubicBezTo>
                <a:cubicBezTo>
                  <a:pt x="7725783" y="702571"/>
                  <a:pt x="7715969" y="736474"/>
                  <a:pt x="7695894" y="761010"/>
                </a:cubicBezTo>
                <a:cubicBezTo>
                  <a:pt x="7689649" y="768593"/>
                  <a:pt x="7689203" y="776177"/>
                  <a:pt x="7695894" y="785098"/>
                </a:cubicBezTo>
                <a:cubicBezTo>
                  <a:pt x="7707940" y="801157"/>
                  <a:pt x="7699463" y="808295"/>
                  <a:pt x="7683404" y="812756"/>
                </a:cubicBezTo>
                <a:cubicBezTo>
                  <a:pt x="7667345" y="817217"/>
                  <a:pt x="7649948" y="818555"/>
                  <a:pt x="7632550" y="828816"/>
                </a:cubicBezTo>
                <a:cubicBezTo>
                  <a:pt x="7660207" y="837291"/>
                  <a:pt x="7679389" y="828370"/>
                  <a:pt x="7697233" y="817217"/>
                </a:cubicBezTo>
                <a:cubicBezTo>
                  <a:pt x="7737382" y="792682"/>
                  <a:pt x="7763254" y="756548"/>
                  <a:pt x="7787790" y="719522"/>
                </a:cubicBezTo>
                <a:cubicBezTo>
                  <a:pt x="7792698" y="712385"/>
                  <a:pt x="7796712" y="704355"/>
                  <a:pt x="7803403" y="698556"/>
                </a:cubicBezTo>
                <a:cubicBezTo>
                  <a:pt x="7815894" y="686958"/>
                  <a:pt x="7829277" y="685620"/>
                  <a:pt x="7844443" y="699895"/>
                </a:cubicBezTo>
                <a:cubicBezTo>
                  <a:pt x="7864518" y="718631"/>
                  <a:pt x="7871655" y="717292"/>
                  <a:pt x="7878347" y="693204"/>
                </a:cubicBezTo>
                <a:cubicBezTo>
                  <a:pt x="7887269" y="660639"/>
                  <a:pt x="7907343" y="637888"/>
                  <a:pt x="7941692" y="625844"/>
                </a:cubicBezTo>
                <a:cubicBezTo>
                  <a:pt x="7948829" y="623166"/>
                  <a:pt x="7956413" y="619597"/>
                  <a:pt x="7963996" y="625397"/>
                </a:cubicBezTo>
                <a:cubicBezTo>
                  <a:pt x="7972026" y="632089"/>
                  <a:pt x="7966674" y="638779"/>
                  <a:pt x="7963551" y="645026"/>
                </a:cubicBezTo>
                <a:cubicBezTo>
                  <a:pt x="7959090" y="654840"/>
                  <a:pt x="7953737" y="664653"/>
                  <a:pt x="7949722" y="674913"/>
                </a:cubicBezTo>
                <a:cubicBezTo>
                  <a:pt x="7942584" y="691419"/>
                  <a:pt x="7941245" y="708817"/>
                  <a:pt x="7954628" y="724876"/>
                </a:cubicBezTo>
                <a:cubicBezTo>
                  <a:pt x="7964443" y="736474"/>
                  <a:pt x="7963551" y="744058"/>
                  <a:pt x="7950614" y="752087"/>
                </a:cubicBezTo>
                <a:cubicBezTo>
                  <a:pt x="7909127" y="777069"/>
                  <a:pt x="7882808" y="809634"/>
                  <a:pt x="7897083" y="860488"/>
                </a:cubicBezTo>
                <a:cubicBezTo>
                  <a:pt x="7899313" y="867626"/>
                  <a:pt x="7896636" y="874764"/>
                  <a:pt x="7888161" y="874317"/>
                </a:cubicBezTo>
                <a:cubicBezTo>
                  <a:pt x="7869425" y="872979"/>
                  <a:pt x="7866303" y="884578"/>
                  <a:pt x="7860949" y="896622"/>
                </a:cubicBezTo>
                <a:cubicBezTo>
                  <a:pt x="7808757" y="1012160"/>
                  <a:pt x="7733367" y="1112977"/>
                  <a:pt x="7646379" y="1207549"/>
                </a:cubicBezTo>
                <a:cubicBezTo>
                  <a:pt x="7560282" y="1301229"/>
                  <a:pt x="7463480" y="1385094"/>
                  <a:pt x="7360433" y="1465391"/>
                </a:cubicBezTo>
                <a:cubicBezTo>
                  <a:pt x="7389429" y="1462714"/>
                  <a:pt x="7426901" y="1446209"/>
                  <a:pt x="7463034" y="1427027"/>
                </a:cubicBezTo>
                <a:cubicBezTo>
                  <a:pt x="7558498" y="1375726"/>
                  <a:pt x="7637011" y="1306135"/>
                  <a:pt x="7716861" y="1237883"/>
                </a:cubicBezTo>
                <a:cubicBezTo>
                  <a:pt x="7772623" y="1190151"/>
                  <a:pt x="7827046" y="1141081"/>
                  <a:pt x="7889500" y="1100040"/>
                </a:cubicBezTo>
                <a:cubicBezTo>
                  <a:pt x="7896636" y="1095579"/>
                  <a:pt x="7901544" y="1089780"/>
                  <a:pt x="7905559" y="1082642"/>
                </a:cubicBezTo>
                <a:cubicBezTo>
                  <a:pt x="7909127" y="1076397"/>
                  <a:pt x="7914481" y="1070598"/>
                  <a:pt x="7923848" y="1073274"/>
                </a:cubicBezTo>
                <a:cubicBezTo>
                  <a:pt x="7933216" y="1076397"/>
                  <a:pt x="7934109" y="1084427"/>
                  <a:pt x="7934109" y="1091565"/>
                </a:cubicBezTo>
                <a:cubicBezTo>
                  <a:pt x="7932770" y="1118330"/>
                  <a:pt x="7925186" y="1142419"/>
                  <a:pt x="7908682" y="1163831"/>
                </a:cubicBezTo>
                <a:cubicBezTo>
                  <a:pt x="7876563" y="1206657"/>
                  <a:pt x="7833738" y="1240114"/>
                  <a:pt x="7790913" y="1273570"/>
                </a:cubicBezTo>
                <a:cubicBezTo>
                  <a:pt x="7731582" y="1319518"/>
                  <a:pt x="7676712" y="1369481"/>
                  <a:pt x="7627197" y="1425243"/>
                </a:cubicBezTo>
                <a:cubicBezTo>
                  <a:pt x="7662883" y="1398031"/>
                  <a:pt x="7698572" y="1370372"/>
                  <a:pt x="7734705" y="1343161"/>
                </a:cubicBezTo>
                <a:cubicBezTo>
                  <a:pt x="7761917" y="1322641"/>
                  <a:pt x="7790020" y="1303012"/>
                  <a:pt x="7817678" y="1282938"/>
                </a:cubicBezTo>
                <a:cubicBezTo>
                  <a:pt x="7824370" y="1278032"/>
                  <a:pt x="7831507" y="1272679"/>
                  <a:pt x="7840874" y="1279370"/>
                </a:cubicBezTo>
                <a:cubicBezTo>
                  <a:pt x="7849351" y="1285169"/>
                  <a:pt x="7848012" y="1293645"/>
                  <a:pt x="7846228" y="1301675"/>
                </a:cubicBezTo>
                <a:cubicBezTo>
                  <a:pt x="7839537" y="1333347"/>
                  <a:pt x="7820801" y="1358774"/>
                  <a:pt x="7797604" y="1381525"/>
                </a:cubicBezTo>
                <a:cubicBezTo>
                  <a:pt x="7769501" y="1408737"/>
                  <a:pt x="7740058" y="1434611"/>
                  <a:pt x="7709724" y="1460484"/>
                </a:cubicBezTo>
                <a:cubicBezTo>
                  <a:pt x="7742288" y="1453346"/>
                  <a:pt x="7774853" y="1446209"/>
                  <a:pt x="7807418" y="1440410"/>
                </a:cubicBezTo>
                <a:cubicBezTo>
                  <a:pt x="7792698" y="1492156"/>
                  <a:pt x="7758348" y="1502417"/>
                  <a:pt x="7727568" y="1510446"/>
                </a:cubicBezTo>
                <a:cubicBezTo>
                  <a:pt x="7686080" y="1520706"/>
                  <a:pt x="7646379" y="1533643"/>
                  <a:pt x="7607122" y="1548365"/>
                </a:cubicBezTo>
                <a:cubicBezTo>
                  <a:pt x="7590617" y="1563085"/>
                  <a:pt x="7574111" y="1577361"/>
                  <a:pt x="7558052" y="1592527"/>
                </a:cubicBezTo>
                <a:cubicBezTo>
                  <a:pt x="7541546" y="1608141"/>
                  <a:pt x="7525933" y="1623754"/>
                  <a:pt x="7510320" y="1640259"/>
                </a:cubicBezTo>
                <a:cubicBezTo>
                  <a:pt x="7499167" y="1652303"/>
                  <a:pt x="7485785" y="1662564"/>
                  <a:pt x="7498721" y="1683084"/>
                </a:cubicBezTo>
                <a:cubicBezTo>
                  <a:pt x="7504521" y="1692452"/>
                  <a:pt x="7466603" y="1743307"/>
                  <a:pt x="7454558" y="1746429"/>
                </a:cubicBezTo>
                <a:cubicBezTo>
                  <a:pt x="7452773" y="1746875"/>
                  <a:pt x="7450990" y="1747322"/>
                  <a:pt x="7449652" y="1747322"/>
                </a:cubicBezTo>
                <a:cubicBezTo>
                  <a:pt x="7423777" y="1745538"/>
                  <a:pt x="7417978" y="1760705"/>
                  <a:pt x="7417532" y="1779887"/>
                </a:cubicBezTo>
                <a:cubicBezTo>
                  <a:pt x="7417087" y="1798622"/>
                  <a:pt x="7421547" y="1821819"/>
                  <a:pt x="7386306" y="1812451"/>
                </a:cubicBezTo>
                <a:cubicBezTo>
                  <a:pt x="7382291" y="1811559"/>
                  <a:pt x="7381399" y="1814235"/>
                  <a:pt x="7379615" y="1817358"/>
                </a:cubicBezTo>
                <a:cubicBezTo>
                  <a:pt x="7341251" y="1897208"/>
                  <a:pt x="7276567" y="1958770"/>
                  <a:pt x="7212776" y="2020331"/>
                </a:cubicBezTo>
                <a:cubicBezTo>
                  <a:pt x="7209207" y="2023454"/>
                  <a:pt x="7205638" y="2026576"/>
                  <a:pt x="7202070" y="2029699"/>
                </a:cubicBezTo>
                <a:cubicBezTo>
                  <a:pt x="7268983" y="2014086"/>
                  <a:pt x="7489800" y="1994011"/>
                  <a:pt x="7554483" y="2000703"/>
                </a:cubicBezTo>
                <a:cubicBezTo>
                  <a:pt x="7612029" y="2006502"/>
                  <a:pt x="7937231" y="1909254"/>
                  <a:pt x="8004591" y="1851708"/>
                </a:cubicBezTo>
                <a:cubicBezTo>
                  <a:pt x="8013959" y="1896763"/>
                  <a:pt x="7993885" y="1914606"/>
                  <a:pt x="7977825" y="1935127"/>
                </a:cubicBezTo>
                <a:cubicBezTo>
                  <a:pt x="7955075" y="1964123"/>
                  <a:pt x="7951506" y="1984644"/>
                  <a:pt x="7994331" y="2007840"/>
                </a:cubicBezTo>
                <a:cubicBezTo>
                  <a:pt x="8117007" y="2073862"/>
                  <a:pt x="8115669" y="2076092"/>
                  <a:pt x="8000576" y="2165757"/>
                </a:cubicBezTo>
                <a:cubicBezTo>
                  <a:pt x="7995223" y="2169772"/>
                  <a:pt x="7997900" y="2182708"/>
                  <a:pt x="7996561" y="2191631"/>
                </a:cubicBezTo>
                <a:cubicBezTo>
                  <a:pt x="8026450" y="2205014"/>
                  <a:pt x="8061691" y="2170218"/>
                  <a:pt x="8097378" y="2207690"/>
                </a:cubicBezTo>
                <a:cubicBezTo>
                  <a:pt x="7943477" y="2372298"/>
                  <a:pt x="7709277" y="2528878"/>
                  <a:pt x="7496937" y="2652445"/>
                </a:cubicBezTo>
                <a:cubicBezTo>
                  <a:pt x="7668683" y="2693040"/>
                  <a:pt x="7771731" y="2550290"/>
                  <a:pt x="7897975" y="2568579"/>
                </a:cubicBezTo>
                <a:cubicBezTo>
                  <a:pt x="7960875" y="2613189"/>
                  <a:pt x="7773515" y="2685456"/>
                  <a:pt x="7952398" y="2706423"/>
                </a:cubicBezTo>
                <a:cubicBezTo>
                  <a:pt x="7874778" y="2745678"/>
                  <a:pt x="7817232" y="2784043"/>
                  <a:pt x="7763701" y="2829098"/>
                </a:cubicBezTo>
                <a:cubicBezTo>
                  <a:pt x="7668683" y="2909841"/>
                  <a:pt x="7649948" y="2963373"/>
                  <a:pt x="7693664" y="3071773"/>
                </a:cubicBezTo>
                <a:cubicBezTo>
                  <a:pt x="7722660" y="3143148"/>
                  <a:pt x="7764593" y="3208723"/>
                  <a:pt x="7727568" y="3293927"/>
                </a:cubicBezTo>
                <a:cubicBezTo>
                  <a:pt x="7702141" y="3352365"/>
                  <a:pt x="7711954" y="3390729"/>
                  <a:pt x="7808311" y="3364409"/>
                </a:cubicBezTo>
                <a:cubicBezTo>
                  <a:pt x="7912249" y="3336306"/>
                  <a:pt x="7951506" y="3388945"/>
                  <a:pt x="7925186" y="3491100"/>
                </a:cubicBezTo>
                <a:cubicBezTo>
                  <a:pt x="7908235" y="3556676"/>
                  <a:pt x="7926079" y="3577197"/>
                  <a:pt x="7997454" y="3569613"/>
                </a:cubicBezTo>
                <a:cubicBezTo>
                  <a:pt x="8076413" y="3561136"/>
                  <a:pt x="8151355" y="3518312"/>
                  <a:pt x="8249050" y="3538832"/>
                </a:cubicBezTo>
                <a:cubicBezTo>
                  <a:pt x="8170985" y="3658385"/>
                  <a:pt x="8004145" y="3624482"/>
                  <a:pt x="7913142" y="3738236"/>
                </a:cubicBezTo>
                <a:cubicBezTo>
                  <a:pt x="8021543" y="3738682"/>
                  <a:pt x="8104516" y="3738236"/>
                  <a:pt x="8184813" y="3713254"/>
                </a:cubicBezTo>
                <a:cubicBezTo>
                  <a:pt x="8218270" y="3702995"/>
                  <a:pt x="8254850" y="3692735"/>
                  <a:pt x="8273586" y="3727083"/>
                </a:cubicBezTo>
                <a:cubicBezTo>
                  <a:pt x="8295890" y="3768570"/>
                  <a:pt x="8250389" y="3784184"/>
                  <a:pt x="8223177" y="3791767"/>
                </a:cubicBezTo>
                <a:cubicBezTo>
                  <a:pt x="8146449" y="3812734"/>
                  <a:pt x="8087564" y="3862249"/>
                  <a:pt x="8023773" y="3901059"/>
                </a:cubicBezTo>
                <a:cubicBezTo>
                  <a:pt x="7884146" y="3986264"/>
                  <a:pt x="7730689" y="4057192"/>
                  <a:pt x="7612475" y="4197266"/>
                </a:cubicBezTo>
                <a:cubicBezTo>
                  <a:pt x="7761024" y="4161579"/>
                  <a:pt x="7872102" y="4078159"/>
                  <a:pt x="8010390" y="4061208"/>
                </a:cubicBezTo>
                <a:cubicBezTo>
                  <a:pt x="7890391" y="4189236"/>
                  <a:pt x="7736489" y="4272656"/>
                  <a:pt x="7590617" y="4365889"/>
                </a:cubicBezTo>
                <a:cubicBezTo>
                  <a:pt x="7549130" y="4392209"/>
                  <a:pt x="7506751" y="4410052"/>
                  <a:pt x="7497384" y="4467153"/>
                </a:cubicBezTo>
                <a:cubicBezTo>
                  <a:pt x="7479093" y="4577783"/>
                  <a:pt x="7425116" y="4669679"/>
                  <a:pt x="7308686" y="4718303"/>
                </a:cubicBezTo>
                <a:cubicBezTo>
                  <a:pt x="7307793" y="4718749"/>
                  <a:pt x="7314039" y="4735255"/>
                  <a:pt x="7318054" y="4746853"/>
                </a:cubicBezTo>
                <a:cubicBezTo>
                  <a:pt x="7388982" y="4750422"/>
                  <a:pt x="7444744" y="4684845"/>
                  <a:pt x="7535747" y="4706259"/>
                </a:cubicBezTo>
                <a:cubicBezTo>
                  <a:pt x="7449206" y="4795031"/>
                  <a:pt x="7376492" y="4874882"/>
                  <a:pt x="7253370" y="4917261"/>
                </a:cubicBezTo>
                <a:cubicBezTo>
                  <a:pt x="7154784" y="4951164"/>
                  <a:pt x="7033000" y="4970345"/>
                  <a:pt x="6961625" y="5079638"/>
                </a:cubicBezTo>
                <a:cubicBezTo>
                  <a:pt x="7044599" y="5101051"/>
                  <a:pt x="7106605" y="5074285"/>
                  <a:pt x="7168612" y="5055104"/>
                </a:cubicBezTo>
                <a:cubicBezTo>
                  <a:pt x="7264077" y="5025661"/>
                  <a:pt x="7357756" y="4992204"/>
                  <a:pt x="7453220" y="4962316"/>
                </a:cubicBezTo>
                <a:cubicBezTo>
                  <a:pt x="7489353" y="4951164"/>
                  <a:pt x="7529056" y="4942688"/>
                  <a:pt x="7552253" y="4997111"/>
                </a:cubicBezTo>
                <a:cubicBezTo>
                  <a:pt x="7431361" y="5008709"/>
                  <a:pt x="7358649" y="5081869"/>
                  <a:pt x="7282812" y="5150568"/>
                </a:cubicBezTo>
                <a:cubicBezTo>
                  <a:pt x="7239987" y="5189378"/>
                  <a:pt x="7205192" y="5241125"/>
                  <a:pt x="7128464" y="5221497"/>
                </a:cubicBezTo>
                <a:cubicBezTo>
                  <a:pt x="7087869" y="5211236"/>
                  <a:pt x="7061996" y="5240233"/>
                  <a:pt x="7066457" y="5275920"/>
                </a:cubicBezTo>
                <a:cubicBezTo>
                  <a:pt x="7081624" y="5401718"/>
                  <a:pt x="6987498" y="5445881"/>
                  <a:pt x="6889805" y="5469970"/>
                </a:cubicBezTo>
                <a:cubicBezTo>
                  <a:pt x="6705122" y="5515918"/>
                  <a:pt x="6551219" y="5623426"/>
                  <a:pt x="6371444" y="5682310"/>
                </a:cubicBezTo>
                <a:cubicBezTo>
                  <a:pt x="6196576" y="5739411"/>
                  <a:pt x="4884170" y="6004390"/>
                  <a:pt x="4551831" y="6030710"/>
                </a:cubicBezTo>
                <a:cubicBezTo>
                  <a:pt x="2518092" y="6191749"/>
                  <a:pt x="1055352" y="4921275"/>
                  <a:pt x="1048661" y="4903878"/>
                </a:cubicBezTo>
                <a:cubicBezTo>
                  <a:pt x="1017880" y="4822243"/>
                  <a:pt x="941599" y="4787001"/>
                  <a:pt x="872455" y="4743284"/>
                </a:cubicBezTo>
                <a:cubicBezTo>
                  <a:pt x="812231" y="4704920"/>
                  <a:pt x="747994" y="4664326"/>
                  <a:pt x="723013" y="4598750"/>
                </a:cubicBezTo>
                <a:cubicBezTo>
                  <a:pt x="690002" y="4511762"/>
                  <a:pt x="783682" y="4583137"/>
                  <a:pt x="801080" y="4549680"/>
                </a:cubicBezTo>
                <a:cubicBezTo>
                  <a:pt x="765392" y="4504624"/>
                  <a:pt x="710077" y="4463138"/>
                  <a:pt x="695355" y="4411837"/>
                </a:cubicBezTo>
                <a:cubicBezTo>
                  <a:pt x="642715" y="4226262"/>
                  <a:pt x="529409" y="4091096"/>
                  <a:pt x="359893" y="3986264"/>
                </a:cubicBezTo>
                <a:cubicBezTo>
                  <a:pt x="311269" y="3955930"/>
                  <a:pt x="279150" y="3901506"/>
                  <a:pt x="212682" y="3892584"/>
                </a:cubicBezTo>
                <a:cubicBezTo>
                  <a:pt x="65025" y="3873402"/>
                  <a:pt x="111866" y="3723515"/>
                  <a:pt x="33799" y="3657047"/>
                </a:cubicBezTo>
                <a:cubicBezTo>
                  <a:pt x="26438" y="3650802"/>
                  <a:pt x="19412" y="3568832"/>
                  <a:pt x="14561" y="3486305"/>
                </a:cubicBezTo>
                <a:lnTo>
                  <a:pt x="12840" y="3453616"/>
                </a:lnTo>
                <a:lnTo>
                  <a:pt x="21095" y="3453948"/>
                </a:lnTo>
                <a:lnTo>
                  <a:pt x="25905" y="3450639"/>
                </a:lnTo>
                <a:lnTo>
                  <a:pt x="27770" y="3466411"/>
                </a:lnTo>
                <a:cubicBezTo>
                  <a:pt x="33262" y="3508951"/>
                  <a:pt x="39263" y="3541509"/>
                  <a:pt x="44951" y="3533479"/>
                </a:cubicBezTo>
                <a:cubicBezTo>
                  <a:pt x="60119" y="3511621"/>
                  <a:pt x="83315" y="3492439"/>
                  <a:pt x="72163" y="3463889"/>
                </a:cubicBezTo>
                <a:cubicBezTo>
                  <a:pt x="67702" y="3451844"/>
                  <a:pt x="70824" y="3410804"/>
                  <a:pt x="36475" y="3443368"/>
                </a:cubicBezTo>
                <a:lnTo>
                  <a:pt x="25905" y="3450639"/>
                </a:lnTo>
                <a:lnTo>
                  <a:pt x="22479" y="3421677"/>
                </a:lnTo>
                <a:cubicBezTo>
                  <a:pt x="19106" y="3391148"/>
                  <a:pt x="16081" y="3360716"/>
                  <a:pt x="13648" y="3339450"/>
                </a:cubicBezTo>
                <a:lnTo>
                  <a:pt x="13062" y="3335036"/>
                </a:lnTo>
                <a:lnTo>
                  <a:pt x="21866" y="3298221"/>
                </a:lnTo>
                <a:cubicBezTo>
                  <a:pt x="52089" y="3197348"/>
                  <a:pt x="110303" y="3084040"/>
                  <a:pt x="175210" y="3078464"/>
                </a:cubicBezTo>
                <a:cubicBezTo>
                  <a:pt x="127925" y="2954896"/>
                  <a:pt x="127925" y="2954896"/>
                  <a:pt x="282273" y="2937945"/>
                </a:cubicBezTo>
                <a:cubicBezTo>
                  <a:pt x="222942" y="2859432"/>
                  <a:pt x="222942" y="2839357"/>
                  <a:pt x="294764" y="2812593"/>
                </a:cubicBezTo>
                <a:cubicBezTo>
                  <a:pt x="363908" y="2786719"/>
                  <a:pt x="440636" y="2778244"/>
                  <a:pt x="504427" y="2738541"/>
                </a:cubicBezTo>
                <a:cubicBezTo>
                  <a:pt x="445542" y="2638170"/>
                  <a:pt x="429038" y="2522185"/>
                  <a:pt x="307254" y="2473116"/>
                </a:cubicBezTo>
                <a:cubicBezTo>
                  <a:pt x="288072" y="2465532"/>
                  <a:pt x="275135" y="2435197"/>
                  <a:pt x="287626" y="2418246"/>
                </a:cubicBezTo>
                <a:cubicBezTo>
                  <a:pt x="331790" y="2355347"/>
                  <a:pt x="268444" y="2234901"/>
                  <a:pt x="405841" y="2221965"/>
                </a:cubicBezTo>
                <a:cubicBezTo>
                  <a:pt x="422793" y="2220181"/>
                  <a:pt x="438406" y="2207690"/>
                  <a:pt x="425023" y="2190292"/>
                </a:cubicBezTo>
                <a:cubicBezTo>
                  <a:pt x="379075" y="2130962"/>
                  <a:pt x="434837" y="2134976"/>
                  <a:pt x="468739" y="2127394"/>
                </a:cubicBezTo>
                <a:cubicBezTo>
                  <a:pt x="509781" y="2118471"/>
                  <a:pt x="556174" y="2144344"/>
                  <a:pt x="594091" y="2112226"/>
                </a:cubicBezTo>
                <a:cubicBezTo>
                  <a:pt x="585170" y="2078323"/>
                  <a:pt x="552160" y="2078769"/>
                  <a:pt x="528963" y="2068063"/>
                </a:cubicBezTo>
                <a:cubicBezTo>
                  <a:pt x="461157" y="2036390"/>
                  <a:pt x="405841" y="1998918"/>
                  <a:pt x="402718" y="1917729"/>
                </a:cubicBezTo>
                <a:cubicBezTo>
                  <a:pt x="400042" y="1852153"/>
                  <a:pt x="392904" y="1794162"/>
                  <a:pt x="486584" y="1774087"/>
                </a:cubicBezTo>
                <a:cubicBezTo>
                  <a:pt x="501304" y="1770965"/>
                  <a:pt x="508888" y="1762489"/>
                  <a:pt x="511565" y="1751337"/>
                </a:cubicBezTo>
                <a:cubicBezTo>
                  <a:pt x="500858" y="1740630"/>
                  <a:pt x="490599" y="1729477"/>
                  <a:pt x="478109" y="1721448"/>
                </a:cubicBezTo>
                <a:cubicBezTo>
                  <a:pt x="436175" y="1695129"/>
                  <a:pt x="421900" y="1656318"/>
                  <a:pt x="409410" y="1615724"/>
                </a:cubicBezTo>
                <a:cubicBezTo>
                  <a:pt x="401380" y="1589851"/>
                  <a:pt x="392012" y="1564424"/>
                  <a:pt x="373722" y="1542118"/>
                </a:cubicBezTo>
                <a:cubicBezTo>
                  <a:pt x="362569" y="1528290"/>
                  <a:pt x="348740" y="1518030"/>
                  <a:pt x="331343" y="1512231"/>
                </a:cubicBezTo>
                <a:cubicBezTo>
                  <a:pt x="316177" y="1506877"/>
                  <a:pt x="311715" y="1499739"/>
                  <a:pt x="321976" y="1486804"/>
                </a:cubicBezTo>
                <a:cubicBezTo>
                  <a:pt x="350972" y="1449777"/>
                  <a:pt x="362569" y="1409182"/>
                  <a:pt x="343388" y="1361897"/>
                </a:cubicBezTo>
                <a:cubicBezTo>
                  <a:pt x="337588" y="1347623"/>
                  <a:pt x="341602" y="1335131"/>
                  <a:pt x="355432" y="1329778"/>
                </a:cubicBezTo>
                <a:cubicBezTo>
                  <a:pt x="412979" y="1307028"/>
                  <a:pt x="427253" y="1254388"/>
                  <a:pt x="451789" y="1209779"/>
                </a:cubicBezTo>
                <a:cubicBezTo>
                  <a:pt x="486584" y="1146434"/>
                  <a:pt x="518256" y="1081751"/>
                  <a:pt x="542344" y="1013052"/>
                </a:cubicBezTo>
                <a:cubicBezTo>
                  <a:pt x="556620" y="972012"/>
                  <a:pt x="570449" y="931417"/>
                  <a:pt x="560635" y="885915"/>
                </a:cubicBezTo>
                <a:cubicBezTo>
                  <a:pt x="558405" y="874764"/>
                  <a:pt x="562419" y="865395"/>
                  <a:pt x="568219" y="856919"/>
                </a:cubicBezTo>
                <a:cubicBezTo>
                  <a:pt x="592754" y="819893"/>
                  <a:pt x="589631" y="780638"/>
                  <a:pt x="570895" y="740043"/>
                </a:cubicBezTo>
                <a:cubicBezTo>
                  <a:pt x="559296" y="715508"/>
                  <a:pt x="560635" y="712385"/>
                  <a:pt x="590077" y="713277"/>
                </a:cubicBezTo>
                <a:cubicBezTo>
                  <a:pt x="649853" y="714616"/>
                  <a:pt x="709184" y="716846"/>
                  <a:pt x="768069" y="709263"/>
                </a:cubicBezTo>
                <a:cubicBezTo>
                  <a:pt x="834090" y="700786"/>
                  <a:pt x="855503" y="681158"/>
                  <a:pt x="805540" y="624505"/>
                </a:cubicBezTo>
                <a:cubicBezTo>
                  <a:pt x="794833" y="612461"/>
                  <a:pt x="785466" y="599078"/>
                  <a:pt x="780559" y="583910"/>
                </a:cubicBezTo>
                <a:cubicBezTo>
                  <a:pt x="776990" y="571866"/>
                  <a:pt x="780113" y="563390"/>
                  <a:pt x="790819" y="557591"/>
                </a:cubicBezTo>
                <a:cubicBezTo>
                  <a:pt x="803310" y="550454"/>
                  <a:pt x="810001" y="560268"/>
                  <a:pt x="817139" y="567404"/>
                </a:cubicBezTo>
                <a:cubicBezTo>
                  <a:pt x="855949" y="605769"/>
                  <a:pt x="904572" y="632089"/>
                  <a:pt x="950966" y="661085"/>
                </a:cubicBezTo>
                <a:cubicBezTo>
                  <a:pt x="1017435" y="703018"/>
                  <a:pt x="1087471" y="740043"/>
                  <a:pt x="1146802" y="790897"/>
                </a:cubicBezTo>
                <a:cubicBezTo>
                  <a:pt x="1161968" y="803835"/>
                  <a:pt x="1186503" y="794021"/>
                  <a:pt x="1188288" y="772161"/>
                </a:cubicBezTo>
                <a:cubicBezTo>
                  <a:pt x="1190072" y="750303"/>
                  <a:pt x="1202116" y="750303"/>
                  <a:pt x="1219960" y="755656"/>
                </a:cubicBezTo>
                <a:cubicBezTo>
                  <a:pt x="1241373" y="761901"/>
                  <a:pt x="1262786" y="768146"/>
                  <a:pt x="1283752" y="775284"/>
                </a:cubicBezTo>
                <a:cubicBezTo>
                  <a:pt x="1305611" y="782868"/>
                  <a:pt x="1315424" y="798927"/>
                  <a:pt x="1317655" y="819002"/>
                </a:cubicBezTo>
                <a:cubicBezTo>
                  <a:pt x="1318101" y="822794"/>
                  <a:pt x="1318213" y="827031"/>
                  <a:pt x="1317209" y="830488"/>
                </a:cubicBezTo>
                <a:lnTo>
                  <a:pt x="1312784" y="834706"/>
                </a:lnTo>
                <a:lnTo>
                  <a:pt x="1307604" y="836392"/>
                </a:lnTo>
                <a:cubicBezTo>
                  <a:pt x="1302209" y="838239"/>
                  <a:pt x="1301818" y="838741"/>
                  <a:pt x="1310071" y="837291"/>
                </a:cubicBezTo>
                <a:lnTo>
                  <a:pt x="1312784" y="834706"/>
                </a:lnTo>
                <a:lnTo>
                  <a:pt x="1335164" y="827421"/>
                </a:lnTo>
                <a:cubicBezTo>
                  <a:pt x="1358695" y="819559"/>
                  <a:pt x="1387691" y="808741"/>
                  <a:pt x="1393044" y="799820"/>
                </a:cubicBezTo>
                <a:cubicBezTo>
                  <a:pt x="1393490" y="798927"/>
                  <a:pt x="1657132" y="863165"/>
                  <a:pt x="1737429" y="903760"/>
                </a:cubicBezTo>
                <a:cubicBezTo>
                  <a:pt x="1787390" y="929187"/>
                  <a:pt x="2773257" y="1331562"/>
                  <a:pt x="4138303" y="1231638"/>
                </a:cubicBezTo>
                <a:cubicBezTo>
                  <a:pt x="4186481" y="1228070"/>
                  <a:pt x="4231982" y="1225838"/>
                  <a:pt x="4278375" y="1224055"/>
                </a:cubicBezTo>
                <a:cubicBezTo>
                  <a:pt x="4688781" y="1205764"/>
                  <a:pt x="5091603" y="1196842"/>
                  <a:pt x="5261564" y="1174984"/>
                </a:cubicBezTo>
                <a:cubicBezTo>
                  <a:pt x="5394500" y="1157586"/>
                  <a:pt x="6074346" y="1010376"/>
                  <a:pt x="6273750" y="885915"/>
                </a:cubicBezTo>
                <a:cubicBezTo>
                  <a:pt x="6477614" y="758332"/>
                  <a:pt x="6669881" y="617367"/>
                  <a:pt x="6861254" y="475956"/>
                </a:cubicBezTo>
                <a:cubicBezTo>
                  <a:pt x="6944228" y="414841"/>
                  <a:pt x="7032555" y="359079"/>
                  <a:pt x="7107498" y="289043"/>
                </a:cubicBezTo>
                <a:cubicBezTo>
                  <a:pt x="7182441" y="218560"/>
                  <a:pt x="7253816" y="145401"/>
                  <a:pt x="7335005" y="80271"/>
                </a:cubicBezTo>
                <a:cubicBezTo>
                  <a:pt x="7358202" y="61535"/>
                  <a:pt x="7381399" y="41461"/>
                  <a:pt x="7415302" y="38338"/>
                </a:cubicBezTo>
                <a:cubicBezTo>
                  <a:pt x="7422886" y="37446"/>
                  <a:pt x="7430915" y="37892"/>
                  <a:pt x="7438499" y="38784"/>
                </a:cubicBezTo>
                <a:cubicBezTo>
                  <a:pt x="7446974" y="39677"/>
                  <a:pt x="7453666" y="44137"/>
                  <a:pt x="7456789" y="51721"/>
                </a:cubicBezTo>
                <a:cubicBezTo>
                  <a:pt x="7459911" y="60197"/>
                  <a:pt x="7454558" y="65104"/>
                  <a:pt x="7448313" y="69564"/>
                </a:cubicBezTo>
                <a:cubicBezTo>
                  <a:pt x="7443852" y="72687"/>
                  <a:pt x="7439392" y="77595"/>
                  <a:pt x="7433593" y="78487"/>
                </a:cubicBezTo>
                <a:cubicBezTo>
                  <a:pt x="7396566" y="83840"/>
                  <a:pt x="7382737" y="111052"/>
                  <a:pt x="7365340" y="135140"/>
                </a:cubicBezTo>
                <a:cubicBezTo>
                  <a:pt x="7357756" y="145401"/>
                  <a:pt x="7349726" y="153430"/>
                  <a:pt x="7363555" y="168151"/>
                </a:cubicBezTo>
                <a:cubicBezTo>
                  <a:pt x="7375599" y="181088"/>
                  <a:pt x="7363109" y="187780"/>
                  <a:pt x="7350619" y="191349"/>
                </a:cubicBezTo>
                <a:cubicBezTo>
                  <a:pt x="7333222" y="196255"/>
                  <a:pt x="7312701" y="195364"/>
                  <a:pt x="7293073" y="211422"/>
                </a:cubicBezTo>
                <a:cubicBezTo>
                  <a:pt x="7366678" y="212761"/>
                  <a:pt x="7397905" y="170382"/>
                  <a:pt x="7431361" y="131125"/>
                </a:cubicBezTo>
                <a:cubicBezTo>
                  <a:pt x="7443852" y="116851"/>
                  <a:pt x="7452328" y="99899"/>
                  <a:pt x="7463034" y="83840"/>
                </a:cubicBezTo>
                <a:cubicBezTo>
                  <a:pt x="7476417" y="64212"/>
                  <a:pt x="7492030" y="63319"/>
                  <a:pt x="7511658" y="80717"/>
                </a:cubicBezTo>
                <a:cubicBezTo>
                  <a:pt x="7529056" y="96330"/>
                  <a:pt x="7537531" y="94993"/>
                  <a:pt x="7543330" y="73579"/>
                </a:cubicBezTo>
                <a:cubicBezTo>
                  <a:pt x="7552253" y="40122"/>
                  <a:pt x="7572773" y="16480"/>
                  <a:pt x="7607569" y="4435"/>
                </a:cubicBezTo>
                <a:cubicBezTo>
                  <a:pt x="7611361" y="3097"/>
                  <a:pt x="7615598" y="978"/>
                  <a:pt x="7619780" y="253"/>
                </a:cubicBezTo>
                <a:close/>
              </a:path>
            </a:pathLst>
          </a:custGeom>
          <a:ln w="38100">
            <a:solidFill>
              <a:schemeClr val="accent2">
                <a:lumMod val="50000"/>
              </a:schemeClr>
            </a:solidFill>
          </a:ln>
          <a:effectLst>
            <a:glow rad="139700">
              <a:schemeClr val="accent1">
                <a:satMod val="175000"/>
                <a:alpha val="40000"/>
              </a:schemeClr>
            </a:glow>
            <a:innerShdw blurRad="63500" dist="50800" dir="16200000">
              <a:prstClr val="black">
                <a:alpha val="50000"/>
              </a:prstClr>
            </a:innerShdw>
            <a:reflection blurRad="6350" stA="50000" endA="300" endPos="55500" dist="50800" dir="5400000" sy="-100000" algn="bl" rotWithShape="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718590"/>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4848225" y="981269"/>
            <a:ext cx="7142528" cy="5470695"/>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Psalms 9 and 10 were originally a single poem. It was split apart to serve separate purposes. Ancient Hebrew manuscripts count them as two psalms, while the Greek translation of the Old Testament, the Septuagint, counts them together as one.</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The entire poem falls into four roughly equally sized sections: Psalms 9:1-10; 9:11-20; 10:1-9; and 10:10-18. Each part contributes something to the overall picture as the poem moves toward a request for God’s help in a world of suffering and struggle.</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Psalms 9 and 10 form a partial acrostic as they use 17 letters of the 22-letter Hebrew alphabet, successively, as the lines progress. (A complete example of using all 22 letters to form the acrostic is Psalm 37. ) It is unclear whether the incom­plete nature of the acrostic of Psalms 9 and 10 was deliberate.</a:t>
            </a: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Many digital Bibles label the titles or head­ings of the Psalms as “verse zero. ” So, if you’re using an electronic Bible, these headings can offer additional context or insight into the fol­lowing psalm. Many psalms, however, lack a superscription, and Psalm 10 is one of those. However, the superscription of Psalm 9 applies to Psalm 10 as well, given the unitary nature of the two passages. That superscription reads, “To the chief Musician upon </a:t>
            </a:r>
            <a:r>
              <a:rPr lang="en-US" sz="1600" b="1" dirty="0" err="1">
                <a:solidFill>
                  <a:srgbClr val="002060"/>
                </a:solidFill>
                <a:effectLst/>
                <a:latin typeface="Gotham Medium" panose="02000604030000020004"/>
                <a:ea typeface="Calibri" panose="020F0502020204030204" pitchFamily="34" charset="0"/>
                <a:cs typeface="Calibri" panose="020F0502020204030204" pitchFamily="34" charset="0"/>
              </a:rPr>
              <a:t>Muthlabben</a:t>
            </a: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 A Psalm of David. ” The word </a:t>
            </a:r>
            <a:r>
              <a:rPr lang="en-US" sz="1600" b="1" dirty="0" err="1">
                <a:solidFill>
                  <a:srgbClr val="002060"/>
                </a:solidFill>
                <a:effectLst/>
                <a:latin typeface="Gotham Medium" panose="02000604030000020004"/>
                <a:ea typeface="Calibri" panose="020F0502020204030204" pitchFamily="34" charset="0"/>
                <a:cs typeface="Calibri" panose="020F0502020204030204" pitchFamily="34" charset="0"/>
              </a:rPr>
              <a:t>Muthlabben</a:t>
            </a: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 refers to the death of someone, perhaps David’s son Absalom. David, “the sweet psalmist of Israel” (2 Samuel 23:1), is credited as the writer of about half the 150 psalms. </a:t>
            </a:r>
          </a:p>
        </p:txBody>
      </p:sp>
      <p:sp>
        <p:nvSpPr>
          <p:cNvPr id="2" name="Slide Number Placeholder 1">
            <a:extLst>
              <a:ext uri="{FF2B5EF4-FFF2-40B4-BE49-F238E27FC236}">
                <a16:creationId xmlns:a16="http://schemas.microsoft.com/office/drawing/2014/main" id="{5BCC25F1-528A-D5D0-6A13-1327F3E2B723}"/>
              </a:ext>
            </a:extLst>
          </p:cNvPr>
          <p:cNvSpPr txBox="1">
            <a:spLocks/>
          </p:cNvSpPr>
          <p:nvPr/>
        </p:nvSpPr>
        <p:spPr>
          <a:xfrm>
            <a:off x="10200344" y="65814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7</a:t>
            </a:fld>
            <a:endParaRPr lang="en-US" dirty="0">
              <a:solidFill>
                <a:schemeClr val="bg1"/>
              </a:solidFill>
              <a:latin typeface="Arial Black" panose="020B0A04020102020204" pitchFamily="34" charset="0"/>
            </a:endParaRPr>
          </a:p>
        </p:txBody>
      </p:sp>
      <p:pic>
        <p:nvPicPr>
          <p:cNvPr id="11" name="Picture 10">
            <a:extLst>
              <a:ext uri="{FF2B5EF4-FFF2-40B4-BE49-F238E27FC236}">
                <a16:creationId xmlns:a16="http://schemas.microsoft.com/office/drawing/2014/main" id="{D7852963-04F1-F100-471D-CB528EAA91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082" y="795945"/>
            <a:ext cx="4483067" cy="5678819"/>
          </a:xfrm>
          <a:prstGeom prst="rect">
            <a:avLst/>
          </a:prstGeom>
          <a:ln w="5715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892897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2025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7" name="Rectangle 26">
            <a:extLst>
              <a:ext uri="{FF2B5EF4-FFF2-40B4-BE49-F238E27FC236}">
                <a16:creationId xmlns:a16="http://schemas.microsoft.com/office/drawing/2014/main" id="{5D12579F-ED0B-4F28-9022-D18F2789D03C}"/>
              </a:ext>
            </a:extLst>
          </p:cNvPr>
          <p:cNvSpPr/>
          <p:nvPr/>
        </p:nvSpPr>
        <p:spPr>
          <a:xfrm>
            <a:off x="5214416" y="1104179"/>
            <a:ext cx="7029689" cy="5780459"/>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Psalm 10 is considered a lament psalm.  Laments record the petitions and pleas of individuals or communities as they entreat God to meet their needs. Most laments are structured similarly.  They begin with a direct address to God followed by a complaint or description of the crisis. After this comes a petition, which often outlines how the psalmist wants God to act. A lament often closes with praise or an anticipation of God’s answer.</a:t>
            </a: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psalm has a two-part structure. In the first half, the psalmist describes an enemy’s character and wicked actions against the helpless (vv. 1–11). In the second half, the psalmist petitions God to remember him and deliver the afflicted (vv. 12–18).</a:t>
            </a: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4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In Psalm 10, there is no title and no specific details that indicate any particular author, but many still attribute this psalm to David. Psalm 10 is placed among other psalms of David. Certain events in the life of David would correspond to the complaints and requests of this psalm. </a:t>
            </a:r>
          </a:p>
        </p:txBody>
      </p:sp>
      <p:sp>
        <p:nvSpPr>
          <p:cNvPr id="5" name="TextBox 4">
            <a:extLst>
              <a:ext uri="{FF2B5EF4-FFF2-40B4-BE49-F238E27FC236}">
                <a16:creationId xmlns:a16="http://schemas.microsoft.com/office/drawing/2014/main" id="{DD3544D4-6398-7B15-D152-491861D8A64E}"/>
              </a:ext>
            </a:extLst>
          </p:cNvPr>
          <p:cNvSpPr txBox="1"/>
          <p:nvPr/>
        </p:nvSpPr>
        <p:spPr>
          <a:xfrm>
            <a:off x="5282986" y="657954"/>
            <a:ext cx="1313758"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Lament</a:t>
            </a:r>
          </a:p>
        </p:txBody>
      </p:sp>
      <p:pic>
        <p:nvPicPr>
          <p:cNvPr id="3" name="Picture 2">
            <a:extLst>
              <a:ext uri="{FF2B5EF4-FFF2-40B4-BE49-F238E27FC236}">
                <a16:creationId xmlns:a16="http://schemas.microsoft.com/office/drawing/2014/main" id="{40359545-EC31-BD71-EAFB-A20A18CB6E57}"/>
              </a:ext>
            </a:extLst>
          </p:cNvPr>
          <p:cNvPicPr>
            <a:picLocks noChangeAspect="1"/>
          </p:cNvPicPr>
          <p:nvPr/>
        </p:nvPicPr>
        <p:blipFill>
          <a:blip r:embed="rId3">
            <a:extLst>
              <a:ext uri="{28A0092B-C50C-407E-A947-70E740481C1C}">
                <a14:useLocalDpi xmlns:a14="http://schemas.microsoft.com/office/drawing/2010/main" val="0"/>
              </a:ext>
            </a:extLst>
          </a:blip>
          <a:srcRect l="28691" r="28691"/>
          <a:stretch/>
        </p:blipFill>
        <p:spPr>
          <a:xfrm flipH="1">
            <a:off x="63656" y="-121621"/>
            <a:ext cx="5056984" cy="685800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4" name="Title 1">
            <a:extLst>
              <a:ext uri="{FF2B5EF4-FFF2-40B4-BE49-F238E27FC236}">
                <a16:creationId xmlns:a16="http://schemas.microsoft.com/office/drawing/2014/main" id="{F705BBBE-FD42-0A01-C61E-0FD8602C6DDC}"/>
              </a:ext>
            </a:extLst>
          </p:cNvPr>
          <p:cNvSpPr txBox="1">
            <a:spLocks/>
          </p:cNvSpPr>
          <p:nvPr/>
        </p:nvSpPr>
        <p:spPr>
          <a:xfrm>
            <a:off x="57138" y="6172864"/>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The Lord is King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4571988" y="-10867"/>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 name="Slide Number Placeholder 1">
            <a:extLst>
              <a:ext uri="{FF2B5EF4-FFF2-40B4-BE49-F238E27FC236}">
                <a16:creationId xmlns:a16="http://schemas.microsoft.com/office/drawing/2014/main" id="{6F9D9746-582E-5337-0DE7-081DB20DE63D}"/>
              </a:ext>
            </a:extLst>
          </p:cNvPr>
          <p:cNvSpPr txBox="1">
            <a:spLocks/>
          </p:cNvSpPr>
          <p:nvPr/>
        </p:nvSpPr>
        <p:spPr>
          <a:xfrm>
            <a:off x="10175630" y="647874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44863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49110294"/>
              </p:ext>
            </p:extLst>
          </p:nvPr>
        </p:nvGraphicFramePr>
        <p:xfrm>
          <a:off x="975041" y="326590"/>
          <a:ext cx="11034168" cy="53144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Lord is King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graphicFrame>
        <p:nvGraphicFramePr>
          <p:cNvPr id="2" name="Diagram 1">
            <a:extLst>
              <a:ext uri="{FF2B5EF4-FFF2-40B4-BE49-F238E27FC236}">
                <a16:creationId xmlns:a16="http://schemas.microsoft.com/office/drawing/2014/main" id="{DD9C9C10-D69E-1A2B-6125-7401A8CCB68A}"/>
              </a:ext>
            </a:extLst>
          </p:cNvPr>
          <p:cNvGraphicFramePr/>
          <p:nvPr>
            <p:extLst>
              <p:ext uri="{D42A27DB-BD31-4B8C-83A1-F6EECF244321}">
                <p14:modId xmlns:p14="http://schemas.microsoft.com/office/powerpoint/2010/main" val="1515934406"/>
              </p:ext>
            </p:extLst>
          </p:nvPr>
        </p:nvGraphicFramePr>
        <p:xfrm>
          <a:off x="975041" y="3138491"/>
          <a:ext cx="10000873" cy="531446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Trapezoid 2">
            <a:extLst>
              <a:ext uri="{FF2B5EF4-FFF2-40B4-BE49-F238E27FC236}">
                <a16:creationId xmlns:a16="http://schemas.microsoft.com/office/drawing/2014/main" id="{5E1AFFF8-566E-294D-D078-27C2BD89624B}"/>
              </a:ext>
            </a:extLst>
          </p:cNvPr>
          <p:cNvSpPr/>
          <p:nvPr/>
        </p:nvSpPr>
        <p:spPr>
          <a:xfrm>
            <a:off x="9020946" y="4396933"/>
            <a:ext cx="3179056" cy="1586956"/>
          </a:xfrm>
          <a:prstGeom prst="trapezoid">
            <a:avLst>
              <a:gd name="adj" fmla="val 23134"/>
            </a:avLst>
          </a:prstGeom>
          <a:blipFill>
            <a:blip r:embed="rId13">
              <a:alphaModFix amt="70000"/>
            </a:blip>
            <a:stretch>
              <a:fillRect r="-55332"/>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68625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TotalTime>
  <Words>10498</Words>
  <Application>Microsoft Office PowerPoint</Application>
  <PresentationFormat>Widescreen</PresentationFormat>
  <Paragraphs>536</Paragraphs>
  <Slides>21</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Aptos</vt:lpstr>
      <vt:lpstr>Arial</vt:lpstr>
      <vt:lpstr>Arial Black</vt:lpstr>
      <vt:lpstr>Calibri</vt:lpstr>
      <vt:lpstr>Calibri Light</vt:lpstr>
      <vt:lpstr>Gotham Book</vt:lpstr>
      <vt:lpstr>Gotham Medium</vt:lpstr>
      <vt:lpstr>Helvetica Neue</vt:lpstr>
      <vt:lpstr>Wingdings</vt:lpstr>
      <vt:lpstr>Office Theme</vt:lpstr>
      <vt:lpstr>The Lord is 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2</cp:revision>
  <dcterms:created xsi:type="dcterms:W3CDTF">2023-10-23T11:42:57Z</dcterms:created>
  <dcterms:modified xsi:type="dcterms:W3CDTF">2024-12-26T21:39:27Z</dcterms:modified>
</cp:coreProperties>
</file>