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51" r:id="rId1"/>
  </p:sldMasterIdLst>
  <p:notesMasterIdLst>
    <p:notesMasterId r:id="rId23"/>
  </p:notesMasterIdLst>
  <p:sldIdLst>
    <p:sldId id="294" r:id="rId2"/>
    <p:sldId id="306" r:id="rId3"/>
    <p:sldId id="296" r:id="rId4"/>
    <p:sldId id="308" r:id="rId5"/>
    <p:sldId id="326" r:id="rId6"/>
    <p:sldId id="344" r:id="rId7"/>
    <p:sldId id="331" r:id="rId8"/>
    <p:sldId id="338" r:id="rId9"/>
    <p:sldId id="345" r:id="rId10"/>
    <p:sldId id="332" r:id="rId11"/>
    <p:sldId id="346" r:id="rId12"/>
    <p:sldId id="269" r:id="rId13"/>
    <p:sldId id="333" r:id="rId14"/>
    <p:sldId id="347" r:id="rId15"/>
    <p:sldId id="293" r:id="rId16"/>
    <p:sldId id="325" r:id="rId17"/>
    <p:sldId id="275" r:id="rId18"/>
    <p:sldId id="282" r:id="rId19"/>
    <p:sldId id="277" r:id="rId20"/>
    <p:sldId id="349" r:id="rId21"/>
    <p:sldId id="348" r:id="rId22"/>
  </p:sldIdLst>
  <p:sldSz cx="17340263" cy="9753600"/>
  <p:notesSz cx="6858000" cy="161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296"/>
            <p14:sldId id="308"/>
          </p14:sldIdLst>
        </p14:section>
        <p14:section name="Lesson Introduction" id="{39648E5E-5876-439D-86F6-6E7CCA4309F4}">
          <p14:sldIdLst>
            <p14:sldId id="326"/>
            <p14:sldId id="344"/>
            <p14:sldId id="331"/>
            <p14:sldId id="338"/>
            <p14:sldId id="345"/>
            <p14:sldId id="332"/>
            <p14:sldId id="346"/>
          </p14:sldIdLst>
        </p14:section>
        <p14:section name="Lesson Context" id="{F26C3BC0-FC5F-48E7-926A-7FD6FCBB90CE}">
          <p14:sldIdLst>
            <p14:sldId id="269"/>
          </p14:sldIdLst>
        </p14:section>
        <p14:section name="LESSON OVERVIEW" id="{C6BF38BB-5A55-4CA1-8553-0BD39F693BEF}">
          <p14:sldIdLst>
            <p14:sldId id="333"/>
            <p14:sldId id="347"/>
          </p14:sldIdLst>
        </p14:section>
        <p14:section name="Lesson Conclusion" id="{BB2B7FAC-DD78-4606-A052-99203845483C}">
          <p14:sldIdLst>
            <p14:sldId id="293"/>
            <p14:sldId id="325"/>
            <p14:sldId id="275"/>
          </p14:sldIdLst>
        </p14:section>
        <p14:section name="Section 14" id="{310FAADB-717F-4DF2-A854-AEA637C1AA4C}">
          <p14:sldIdLst>
            <p14:sldId id="282"/>
          </p14:sldIdLst>
        </p14:section>
        <p14:section name="Section 1" id="{172E1B23-C3AF-416C-ADFB-404D59CF9F38}">
          <p14:sldIdLst>
            <p14:sldId id="277"/>
            <p14:sldId id="349"/>
            <p14:sldId id="348"/>
          </p14:sldIdLst>
        </p14:section>
      </p14:sectionLst>
    </p:ext>
    <p:ext uri="{EFAFB233-063F-42B5-8137-9DF3F51BA10A}">
      <p15:sldGuideLst xmlns:p15="http://schemas.microsoft.com/office/powerpoint/2012/main">
        <p15:guide id="1" orient="horz" pos="3072" userDrawn="1">
          <p15:clr>
            <a:srgbClr val="A4A3A4"/>
          </p15:clr>
        </p15:guide>
        <p15:guide id="2" pos="546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3500"/>
    <a:srgbClr val="000000"/>
    <a:srgbClr val="765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AAE29E-4BC1-4595-9779-C2A06FEABEBB}" v="4" dt="2024-12-09T18:54:00.377"/>
    <p1510:client id="{3E09AB65-4B57-46B3-871F-D06E2086BFE2}" v="55" dt="2024-12-09T18:44:49.99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4" autoAdjust="0"/>
    <p:restoredTop sz="72171" autoAdjust="0"/>
  </p:normalViewPr>
  <p:slideViewPr>
    <p:cSldViewPr snapToGrid="0">
      <p:cViewPr>
        <p:scale>
          <a:sx n="70" d="100"/>
          <a:sy n="70" d="100"/>
        </p:scale>
        <p:origin x="258" y="-1728"/>
      </p:cViewPr>
      <p:guideLst>
        <p:guide orient="horz" pos="3072"/>
        <p:guide pos="5462"/>
      </p:guideLst>
    </p:cSldViewPr>
  </p:slideViewPr>
  <p:outlineViewPr>
    <p:cViewPr>
      <p:scale>
        <a:sx n="33" d="100"/>
        <a:sy n="33" d="100"/>
      </p:scale>
      <p:origin x="0" y="-552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CD17F2FF-DDE8-4761-9548-9A42C8B5E2AA}"/>
    <pc:docChg chg="undo redo custSel addSld delSld modSld sldOrd modMainMaster modSection modNotesMaster">
      <pc:chgData name="Stanford Bowman" userId="6ede3e4e1afbea80" providerId="LiveId" clId="{CD17F2FF-DDE8-4761-9548-9A42C8B5E2AA}" dt="2024-12-08T03:37:08.735" v="1613" actId="14100"/>
      <pc:docMkLst>
        <pc:docMk/>
      </pc:docMkLst>
      <pc:sldChg chg="modSp del mod ord modNotes">
        <pc:chgData name="Stanford Bowman" userId="6ede3e4e1afbea80" providerId="LiveId" clId="{CD17F2FF-DDE8-4761-9548-9A42C8B5E2AA}" dt="2024-12-08T02:58:16.427" v="1106" actId="47"/>
        <pc:sldMkLst>
          <pc:docMk/>
          <pc:sldMk cId="732117688" sldId="263"/>
        </pc:sldMkLst>
        <pc:spChg chg="mod">
          <ac:chgData name="Stanford Bowman" userId="6ede3e4e1afbea80" providerId="LiveId" clId="{CD17F2FF-DDE8-4761-9548-9A42C8B5E2AA}" dt="2024-12-08T01:58:53.909" v="901"/>
          <ac:spMkLst>
            <pc:docMk/>
            <pc:sldMk cId="732117688" sldId="263"/>
            <ac:spMk id="2" creationId="{DBA3FA98-EE36-4C3B-9FA0-CA6DB5E0310D}"/>
          </ac:spMkLst>
        </pc:spChg>
        <pc:spChg chg="mod">
          <ac:chgData name="Stanford Bowman" userId="6ede3e4e1afbea80" providerId="LiveId" clId="{CD17F2FF-DDE8-4761-9548-9A42C8B5E2AA}" dt="2024-12-08T01:58:53.909" v="901"/>
          <ac:spMkLst>
            <pc:docMk/>
            <pc:sldMk cId="732117688" sldId="263"/>
            <ac:spMk id="3" creationId="{6A8C3088-1E59-473D-A748-177796378380}"/>
          </ac:spMkLst>
        </pc:spChg>
        <pc:spChg chg="mod">
          <ac:chgData name="Stanford Bowman" userId="6ede3e4e1afbea80" providerId="LiveId" clId="{CD17F2FF-DDE8-4761-9548-9A42C8B5E2AA}" dt="2024-12-08T01:58:53.909" v="901"/>
          <ac:spMkLst>
            <pc:docMk/>
            <pc:sldMk cId="732117688" sldId="263"/>
            <ac:spMk id="4" creationId="{4B0A7C4B-6D13-4FF0-BC8D-6123909EAE3D}"/>
          </ac:spMkLst>
        </pc:spChg>
        <pc:spChg chg="mod">
          <ac:chgData name="Stanford Bowman" userId="6ede3e4e1afbea80" providerId="LiveId" clId="{CD17F2FF-DDE8-4761-9548-9A42C8B5E2AA}" dt="2024-12-08T01:58:53.909" v="901"/>
          <ac:spMkLst>
            <pc:docMk/>
            <pc:sldMk cId="732117688" sldId="263"/>
            <ac:spMk id="5" creationId="{6138354F-03A4-4DF2-8D64-6E03115E372E}"/>
          </ac:spMkLst>
        </pc:spChg>
        <pc:spChg chg="mod">
          <ac:chgData name="Stanford Bowman" userId="6ede3e4e1afbea80" providerId="LiveId" clId="{CD17F2FF-DDE8-4761-9548-9A42C8B5E2AA}" dt="2024-12-08T01:58:53.909" v="901"/>
          <ac:spMkLst>
            <pc:docMk/>
            <pc:sldMk cId="732117688" sldId="263"/>
            <ac:spMk id="6" creationId="{BEC15DBA-8D4E-46D7-ABBA-D2952FD44C08}"/>
          </ac:spMkLst>
        </pc:spChg>
        <pc:spChg chg="mod">
          <ac:chgData name="Stanford Bowman" userId="6ede3e4e1afbea80" providerId="LiveId" clId="{CD17F2FF-DDE8-4761-9548-9A42C8B5E2AA}" dt="2024-12-08T01:58:53.909" v="901"/>
          <ac:spMkLst>
            <pc:docMk/>
            <pc:sldMk cId="732117688" sldId="263"/>
            <ac:spMk id="13" creationId="{346A19DD-80EB-40B7-A2BF-0EBE31F6B071}"/>
          </ac:spMkLst>
        </pc:spChg>
        <pc:spChg chg="mod">
          <ac:chgData name="Stanford Bowman" userId="6ede3e4e1afbea80" providerId="LiveId" clId="{CD17F2FF-DDE8-4761-9548-9A42C8B5E2AA}" dt="2024-12-08T01:58:53.909" v="901"/>
          <ac:spMkLst>
            <pc:docMk/>
            <pc:sldMk cId="732117688" sldId="263"/>
            <ac:spMk id="16" creationId="{F360ED47-F205-4DA8-82F4-FA22B14A737A}"/>
          </ac:spMkLst>
        </pc:spChg>
        <pc:spChg chg="mod">
          <ac:chgData name="Stanford Bowman" userId="6ede3e4e1afbea80" providerId="LiveId" clId="{CD17F2FF-DDE8-4761-9548-9A42C8B5E2AA}" dt="2024-12-08T01:58:53.909" v="901"/>
          <ac:spMkLst>
            <pc:docMk/>
            <pc:sldMk cId="732117688" sldId="263"/>
            <ac:spMk id="20" creationId="{1A63F0AC-C48F-44B5-AD1E-63E6FA75F4A7}"/>
          </ac:spMkLst>
        </pc:spChg>
        <pc:spChg chg="mod">
          <ac:chgData name="Stanford Bowman" userId="6ede3e4e1afbea80" providerId="LiveId" clId="{CD17F2FF-DDE8-4761-9548-9A42C8B5E2AA}" dt="2024-12-08T01:58:53.909" v="901"/>
          <ac:spMkLst>
            <pc:docMk/>
            <pc:sldMk cId="732117688" sldId="263"/>
            <ac:spMk id="21" creationId="{986C7C43-3A83-4241-B703-DC51FF478DC7}"/>
          </ac:spMkLst>
        </pc:spChg>
        <pc:spChg chg="mod">
          <ac:chgData name="Stanford Bowman" userId="6ede3e4e1afbea80" providerId="LiveId" clId="{CD17F2FF-DDE8-4761-9548-9A42C8B5E2AA}" dt="2024-12-08T01:58:53.909" v="901"/>
          <ac:spMkLst>
            <pc:docMk/>
            <pc:sldMk cId="732117688" sldId="263"/>
            <ac:spMk id="22" creationId="{1F480B0B-B556-4426-9E49-EE5FF18484B7}"/>
          </ac:spMkLst>
        </pc:spChg>
        <pc:spChg chg="mod">
          <ac:chgData name="Stanford Bowman" userId="6ede3e4e1afbea80" providerId="LiveId" clId="{CD17F2FF-DDE8-4761-9548-9A42C8B5E2AA}" dt="2024-12-08T01:58:53.909" v="901"/>
          <ac:spMkLst>
            <pc:docMk/>
            <pc:sldMk cId="732117688" sldId="263"/>
            <ac:spMk id="23" creationId="{98E332BE-3B60-4182-9492-E3080411B342}"/>
          </ac:spMkLst>
        </pc:spChg>
        <pc:spChg chg="mod">
          <ac:chgData name="Stanford Bowman" userId="6ede3e4e1afbea80" providerId="LiveId" clId="{CD17F2FF-DDE8-4761-9548-9A42C8B5E2AA}" dt="2024-12-08T01:58:53.909" v="901"/>
          <ac:spMkLst>
            <pc:docMk/>
            <pc:sldMk cId="732117688" sldId="263"/>
            <ac:spMk id="24" creationId="{5AF421B9-A05E-46D5-AD59-393912E2A131}"/>
          </ac:spMkLst>
        </pc:spChg>
        <pc:spChg chg="mod">
          <ac:chgData name="Stanford Bowman" userId="6ede3e4e1afbea80" providerId="LiveId" clId="{CD17F2FF-DDE8-4761-9548-9A42C8B5E2AA}" dt="2024-12-08T01:58:53.909" v="901"/>
          <ac:spMkLst>
            <pc:docMk/>
            <pc:sldMk cId="732117688" sldId="263"/>
            <ac:spMk id="25" creationId="{A16B4F0A-E0F8-41B3-96E6-08DAEA2DFA39}"/>
          </ac:spMkLst>
        </pc:spChg>
        <pc:spChg chg="mod">
          <ac:chgData name="Stanford Bowman" userId="6ede3e4e1afbea80" providerId="LiveId" clId="{CD17F2FF-DDE8-4761-9548-9A42C8B5E2AA}" dt="2024-12-08T01:58:53.909" v="901"/>
          <ac:spMkLst>
            <pc:docMk/>
            <pc:sldMk cId="732117688" sldId="263"/>
            <ac:spMk id="26" creationId="{D2310188-E53F-4A5D-B2DF-57E4BA57E715}"/>
          </ac:spMkLst>
        </pc:spChg>
        <pc:spChg chg="mod">
          <ac:chgData name="Stanford Bowman" userId="6ede3e4e1afbea80" providerId="LiveId" clId="{CD17F2FF-DDE8-4761-9548-9A42C8B5E2AA}" dt="2024-12-08T01:58:53.909" v="901"/>
          <ac:spMkLst>
            <pc:docMk/>
            <pc:sldMk cId="732117688" sldId="263"/>
            <ac:spMk id="27" creationId="{F7F0D7A8-B9F3-4DB2-80FE-DCF8A7A0F678}"/>
          </ac:spMkLst>
        </pc:spChg>
        <pc:spChg chg="mod">
          <ac:chgData name="Stanford Bowman" userId="6ede3e4e1afbea80" providerId="LiveId" clId="{CD17F2FF-DDE8-4761-9548-9A42C8B5E2AA}" dt="2024-12-08T01:58:53.909" v="901"/>
          <ac:spMkLst>
            <pc:docMk/>
            <pc:sldMk cId="732117688" sldId="263"/>
            <ac:spMk id="29" creationId="{9AB0FD89-1E77-4709-B06F-E6DD3E3BC0E1}"/>
          </ac:spMkLst>
        </pc:spChg>
        <pc:grpChg chg="mod">
          <ac:chgData name="Stanford Bowman" userId="6ede3e4e1afbea80" providerId="LiveId" clId="{CD17F2FF-DDE8-4761-9548-9A42C8B5E2AA}" dt="2024-12-08T01:58:53.909" v="901"/>
          <ac:grpSpMkLst>
            <pc:docMk/>
            <pc:sldMk cId="732117688" sldId="263"/>
            <ac:grpSpMk id="8" creationId="{0376AC74-983C-48B9-BF8A-3647807A963A}"/>
          </ac:grpSpMkLst>
        </pc:grpChg>
        <pc:cxnChg chg="mod">
          <ac:chgData name="Stanford Bowman" userId="6ede3e4e1afbea80" providerId="LiveId" clId="{CD17F2FF-DDE8-4761-9548-9A42C8B5E2AA}" dt="2024-12-08T01:58:53.909" v="901"/>
          <ac:cxnSpMkLst>
            <pc:docMk/>
            <pc:sldMk cId="732117688" sldId="263"/>
            <ac:cxnSpMk id="18" creationId="{769DC34A-37CB-4767-BD67-BA2ECDA774C0}"/>
          </ac:cxnSpMkLst>
        </pc:cxnChg>
      </pc:sldChg>
      <pc:sldChg chg="modSp mod ord modNotes">
        <pc:chgData name="Stanford Bowman" userId="6ede3e4e1afbea80" providerId="LiveId" clId="{CD17F2FF-DDE8-4761-9548-9A42C8B5E2AA}" dt="2024-12-08T01:58:53.909" v="901"/>
        <pc:sldMkLst>
          <pc:docMk/>
          <pc:sldMk cId="0" sldId="264"/>
        </pc:sldMkLst>
        <pc:spChg chg="mod">
          <ac:chgData name="Stanford Bowman" userId="6ede3e4e1afbea80" providerId="LiveId" clId="{CD17F2FF-DDE8-4761-9548-9A42C8B5E2AA}" dt="2024-12-08T01:58:53.909" v="901"/>
          <ac:spMkLst>
            <pc:docMk/>
            <pc:sldMk cId="0" sldId="264"/>
            <ac:spMk id="2" creationId="{B073B5BA-3F73-4788-A44E-6FEC2EA0391D}"/>
          </ac:spMkLst>
        </pc:spChg>
        <pc:spChg chg="mod">
          <ac:chgData name="Stanford Bowman" userId="6ede3e4e1afbea80" providerId="LiveId" clId="{CD17F2FF-DDE8-4761-9548-9A42C8B5E2AA}" dt="2024-12-08T01:58:53.909" v="901"/>
          <ac:spMkLst>
            <pc:docMk/>
            <pc:sldMk cId="0" sldId="264"/>
            <ac:spMk id="23" creationId="{00000000-0000-0000-0000-000000000000}"/>
          </ac:spMkLst>
        </pc:spChg>
        <pc:spChg chg="mod">
          <ac:chgData name="Stanford Bowman" userId="6ede3e4e1afbea80" providerId="LiveId" clId="{CD17F2FF-DDE8-4761-9548-9A42C8B5E2AA}" dt="2024-12-08T01:58:53.909" v="901"/>
          <ac:spMkLst>
            <pc:docMk/>
            <pc:sldMk cId="0" sldId="264"/>
            <ac:spMk id="24" creationId="{0A027986-47CB-4EC3-A673-ABF84764C316}"/>
          </ac:spMkLst>
        </pc:spChg>
        <pc:spChg chg="mod">
          <ac:chgData name="Stanford Bowman" userId="6ede3e4e1afbea80" providerId="LiveId" clId="{CD17F2FF-DDE8-4761-9548-9A42C8B5E2AA}" dt="2024-12-08T01:58:53.909" v="901"/>
          <ac:spMkLst>
            <pc:docMk/>
            <pc:sldMk cId="0" sldId="264"/>
            <ac:spMk id="25" creationId="{0441F98B-BE70-4A21-A17A-3D10A56F5C3E}"/>
          </ac:spMkLst>
        </pc:spChg>
        <pc:spChg chg="mod">
          <ac:chgData name="Stanford Bowman" userId="6ede3e4e1afbea80" providerId="LiveId" clId="{CD17F2FF-DDE8-4761-9548-9A42C8B5E2AA}" dt="2024-12-08T01:58:53.909" v="901"/>
          <ac:spMkLst>
            <pc:docMk/>
            <pc:sldMk cId="0" sldId="264"/>
            <ac:spMk id="26" creationId="{840B7459-FDA9-4B00-9523-5C386B3EF66D}"/>
          </ac:spMkLst>
        </pc:spChg>
        <pc:spChg chg="mod">
          <ac:chgData name="Stanford Bowman" userId="6ede3e4e1afbea80" providerId="LiveId" clId="{CD17F2FF-DDE8-4761-9548-9A42C8B5E2AA}" dt="2024-12-08T01:58:53.909" v="901"/>
          <ac:spMkLst>
            <pc:docMk/>
            <pc:sldMk cId="0" sldId="264"/>
            <ac:spMk id="29" creationId="{128AD826-80F1-47A5-AD58-5FD455EA79EA}"/>
          </ac:spMkLst>
        </pc:spChg>
        <pc:spChg chg="mod">
          <ac:chgData name="Stanford Bowman" userId="6ede3e4e1afbea80" providerId="LiveId" clId="{CD17F2FF-DDE8-4761-9548-9A42C8B5E2AA}" dt="2024-12-08T01:58:53.909" v="901"/>
          <ac:spMkLst>
            <pc:docMk/>
            <pc:sldMk cId="0" sldId="264"/>
            <ac:spMk id="41" creationId="{55FC8DB6-0545-402E-8EC4-8011DECDBFD1}"/>
          </ac:spMkLst>
        </pc:spChg>
        <pc:spChg chg="mod">
          <ac:chgData name="Stanford Bowman" userId="6ede3e4e1afbea80" providerId="LiveId" clId="{CD17F2FF-DDE8-4761-9548-9A42C8B5E2AA}" dt="2024-12-08T01:58:53.909" v="901"/>
          <ac:spMkLst>
            <pc:docMk/>
            <pc:sldMk cId="0" sldId="264"/>
            <ac:spMk id="7171" creationId="{00000000-0000-0000-0000-000000000000}"/>
          </ac:spMkLst>
        </pc:spChg>
        <pc:spChg chg="mod">
          <ac:chgData name="Stanford Bowman" userId="6ede3e4e1afbea80" providerId="LiveId" clId="{CD17F2FF-DDE8-4761-9548-9A42C8B5E2AA}" dt="2024-12-08T01:58:53.909" v="901"/>
          <ac:spMkLst>
            <pc:docMk/>
            <pc:sldMk cId="0" sldId="264"/>
            <ac:spMk id="7173" creationId="{00000000-0000-0000-0000-000000000000}"/>
          </ac:spMkLst>
        </pc:spChg>
        <pc:picChg chg="mod">
          <ac:chgData name="Stanford Bowman" userId="6ede3e4e1afbea80" providerId="LiveId" clId="{CD17F2FF-DDE8-4761-9548-9A42C8B5E2AA}" dt="2024-12-08T01:58:53.909" v="901"/>
          <ac:picMkLst>
            <pc:docMk/>
            <pc:sldMk cId="0" sldId="264"/>
            <ac:picMk id="27" creationId="{D0A3B80A-A0C2-4A53-A59A-D47AF38CFF56}"/>
          </ac:picMkLst>
        </pc:picChg>
        <pc:picChg chg="mod">
          <ac:chgData name="Stanford Bowman" userId="6ede3e4e1afbea80" providerId="LiveId" clId="{CD17F2FF-DDE8-4761-9548-9A42C8B5E2AA}" dt="2024-12-08T01:58:53.909" v="901"/>
          <ac:picMkLst>
            <pc:docMk/>
            <pc:sldMk cId="0" sldId="264"/>
            <ac:picMk id="30" creationId="{DEF2E15C-E4A7-4B66-B2E2-B901F5F2A7DF}"/>
          </ac:picMkLst>
        </pc:picChg>
        <pc:picChg chg="mod">
          <ac:chgData name="Stanford Bowman" userId="6ede3e4e1afbea80" providerId="LiveId" clId="{CD17F2FF-DDE8-4761-9548-9A42C8B5E2AA}" dt="2024-12-08T01:58:53.909" v="901"/>
          <ac:picMkLst>
            <pc:docMk/>
            <pc:sldMk cId="0" sldId="264"/>
            <ac:picMk id="31" creationId="{165BC08E-0BCB-4F5F-8324-08BEFFC0C31C}"/>
          </ac:picMkLst>
        </pc:picChg>
        <pc:picChg chg="mod">
          <ac:chgData name="Stanford Bowman" userId="6ede3e4e1afbea80" providerId="LiveId" clId="{CD17F2FF-DDE8-4761-9548-9A42C8B5E2AA}" dt="2024-12-08T01:58:53.909" v="901"/>
          <ac:picMkLst>
            <pc:docMk/>
            <pc:sldMk cId="0" sldId="264"/>
            <ac:picMk id="32" creationId="{A44CEB00-BC50-4E30-819E-9FEDB07E9E6C}"/>
          </ac:picMkLst>
        </pc:picChg>
        <pc:picChg chg="mod">
          <ac:chgData name="Stanford Bowman" userId="6ede3e4e1afbea80" providerId="LiveId" clId="{CD17F2FF-DDE8-4761-9548-9A42C8B5E2AA}" dt="2024-12-08T01:58:53.909" v="901"/>
          <ac:picMkLst>
            <pc:docMk/>
            <pc:sldMk cId="0" sldId="264"/>
            <ac:picMk id="33" creationId="{21EDCFB6-5ABE-42FD-A710-2FBB2180B2B2}"/>
          </ac:picMkLst>
        </pc:picChg>
        <pc:cxnChg chg="mod">
          <ac:chgData name="Stanford Bowman" userId="6ede3e4e1afbea80" providerId="LiveId" clId="{CD17F2FF-DDE8-4761-9548-9A42C8B5E2AA}" dt="2024-12-08T01:58:53.909" v="901"/>
          <ac:cxnSpMkLst>
            <pc:docMk/>
            <pc:sldMk cId="0" sldId="264"/>
            <ac:cxnSpMk id="4" creationId="{AA274513-3F94-4AA9-B574-8466BC9053A9}"/>
          </ac:cxnSpMkLst>
        </pc:cxnChg>
        <pc:cxnChg chg="mod">
          <ac:chgData name="Stanford Bowman" userId="6ede3e4e1afbea80" providerId="LiveId" clId="{CD17F2FF-DDE8-4761-9548-9A42C8B5E2AA}" dt="2024-12-08T01:58:53.909" v="901"/>
          <ac:cxnSpMkLst>
            <pc:docMk/>
            <pc:sldMk cId="0" sldId="264"/>
            <ac:cxnSpMk id="20" creationId="{E10B1E77-DAEF-4D4A-B41E-3FCD1B0216C5}"/>
          </ac:cxnSpMkLst>
        </pc:cxnChg>
        <pc:cxnChg chg="mod">
          <ac:chgData name="Stanford Bowman" userId="6ede3e4e1afbea80" providerId="LiveId" clId="{CD17F2FF-DDE8-4761-9548-9A42C8B5E2AA}" dt="2024-12-08T01:58:53.909" v="901"/>
          <ac:cxnSpMkLst>
            <pc:docMk/>
            <pc:sldMk cId="0" sldId="264"/>
            <ac:cxnSpMk id="7177" creationId="{00000000-0000-0000-0000-000000000000}"/>
          </ac:cxnSpMkLst>
        </pc:cxnChg>
      </pc:sldChg>
      <pc:sldChg chg="addSp delSp modSp mod ord delAnim modShow modNotes modNotesTx">
        <pc:chgData name="Stanford Bowman" userId="6ede3e4e1afbea80" providerId="LiveId" clId="{CD17F2FF-DDE8-4761-9548-9A42C8B5E2AA}" dt="2024-12-08T03:01:44.362" v="1165" actId="1076"/>
        <pc:sldMkLst>
          <pc:docMk/>
          <pc:sldMk cId="592590924" sldId="269"/>
        </pc:sldMkLst>
        <pc:spChg chg="del mod">
          <ac:chgData name="Stanford Bowman" userId="6ede3e4e1afbea80" providerId="LiveId" clId="{CD17F2FF-DDE8-4761-9548-9A42C8B5E2AA}" dt="2024-12-08T03:00:18.741" v="1121" actId="478"/>
          <ac:spMkLst>
            <pc:docMk/>
            <pc:sldMk cId="592590924" sldId="269"/>
            <ac:spMk id="2" creationId="{A10BCDC8-DBE3-48BF-AA68-1BE98A006F7E}"/>
          </ac:spMkLst>
        </pc:spChg>
        <pc:spChg chg="mod">
          <ac:chgData name="Stanford Bowman" userId="6ede3e4e1afbea80" providerId="LiveId" clId="{CD17F2FF-DDE8-4761-9548-9A42C8B5E2AA}" dt="2024-12-08T03:01:44.362" v="1165" actId="1076"/>
          <ac:spMkLst>
            <pc:docMk/>
            <pc:sldMk cId="592590924" sldId="269"/>
            <ac:spMk id="4" creationId="{25592312-6D1D-409A-B10B-BA9D46A4691A}"/>
          </ac:spMkLst>
        </pc:spChg>
        <pc:spChg chg="mod">
          <ac:chgData name="Stanford Bowman" userId="6ede3e4e1afbea80" providerId="LiveId" clId="{CD17F2FF-DDE8-4761-9548-9A42C8B5E2AA}" dt="2024-12-08T03:01:44.362" v="1165" actId="1076"/>
          <ac:spMkLst>
            <pc:docMk/>
            <pc:sldMk cId="592590924" sldId="269"/>
            <ac:spMk id="5" creationId="{0BE0E462-260F-4E6B-A8E7-3B612E7CDA0B}"/>
          </ac:spMkLst>
        </pc:spChg>
        <pc:spChg chg="mod">
          <ac:chgData name="Stanford Bowman" userId="6ede3e4e1afbea80" providerId="LiveId" clId="{CD17F2FF-DDE8-4761-9548-9A42C8B5E2AA}" dt="2024-12-08T03:01:38.517" v="1164" actId="1076"/>
          <ac:spMkLst>
            <pc:docMk/>
            <pc:sldMk cId="592590924" sldId="269"/>
            <ac:spMk id="6" creationId="{710288B1-B8FD-4A99-8E41-A22302DAE6DA}"/>
          </ac:spMkLst>
        </pc:spChg>
        <pc:spChg chg="del mod ord">
          <ac:chgData name="Stanford Bowman" userId="6ede3e4e1afbea80" providerId="LiveId" clId="{CD17F2FF-DDE8-4761-9548-9A42C8B5E2AA}" dt="2024-12-08T03:01:11.923" v="1159" actId="478"/>
          <ac:spMkLst>
            <pc:docMk/>
            <pc:sldMk cId="592590924" sldId="269"/>
            <ac:spMk id="7" creationId="{9CD396EF-8327-488A-BCA5-9D70F6B233BC}"/>
          </ac:spMkLst>
        </pc:spChg>
        <pc:spChg chg="add mod">
          <ac:chgData name="Stanford Bowman" userId="6ede3e4e1afbea80" providerId="LiveId" clId="{CD17F2FF-DDE8-4761-9548-9A42C8B5E2AA}" dt="2024-12-08T03:01:34.676" v="1163" actId="1076"/>
          <ac:spMkLst>
            <pc:docMk/>
            <pc:sldMk cId="592590924" sldId="269"/>
            <ac:spMk id="8" creationId="{156AC788-D368-2413-2F20-2C0524B4C87B}"/>
          </ac:spMkLst>
        </pc:spChg>
        <pc:spChg chg="mod">
          <ac:chgData name="Stanford Bowman" userId="6ede3e4e1afbea80" providerId="LiveId" clId="{CD17F2FF-DDE8-4761-9548-9A42C8B5E2AA}" dt="2024-12-08T02:59:04.731" v="1112" actId="1076"/>
          <ac:spMkLst>
            <pc:docMk/>
            <pc:sldMk cId="592590924" sldId="269"/>
            <ac:spMk id="12" creationId="{3EC23EEF-28A9-4113-A20E-F4FF5EE825FD}"/>
          </ac:spMkLst>
        </pc:spChg>
        <pc:spChg chg="del mod">
          <ac:chgData name="Stanford Bowman" userId="6ede3e4e1afbea80" providerId="LiveId" clId="{CD17F2FF-DDE8-4761-9548-9A42C8B5E2AA}" dt="2024-12-08T02:59:58.063" v="1117" actId="478"/>
          <ac:spMkLst>
            <pc:docMk/>
            <pc:sldMk cId="592590924" sldId="269"/>
            <ac:spMk id="13" creationId="{F8EA0646-B1C8-4D8A-AEF1-D238740D007E}"/>
          </ac:spMkLst>
        </pc:spChg>
        <pc:spChg chg="mod">
          <ac:chgData name="Stanford Bowman" userId="6ede3e4e1afbea80" providerId="LiveId" clId="{CD17F2FF-DDE8-4761-9548-9A42C8B5E2AA}" dt="2024-12-08T03:00:36.449" v="1157" actId="1037"/>
          <ac:spMkLst>
            <pc:docMk/>
            <pc:sldMk cId="592590924" sldId="269"/>
            <ac:spMk id="14" creationId="{9FFFAFA4-49AA-42D4-BA1D-07381D25B493}"/>
          </ac:spMkLst>
        </pc:spChg>
        <pc:spChg chg="del mod">
          <ac:chgData name="Stanford Bowman" userId="6ede3e4e1afbea80" providerId="LiveId" clId="{CD17F2FF-DDE8-4761-9548-9A42C8B5E2AA}" dt="2024-12-08T02:59:58.063" v="1117" actId="478"/>
          <ac:spMkLst>
            <pc:docMk/>
            <pc:sldMk cId="592590924" sldId="269"/>
            <ac:spMk id="15" creationId="{AC936B5A-058F-4483-AF84-915283A4E4E8}"/>
          </ac:spMkLst>
        </pc:spChg>
        <pc:spChg chg="del mod">
          <ac:chgData name="Stanford Bowman" userId="6ede3e4e1afbea80" providerId="LiveId" clId="{CD17F2FF-DDE8-4761-9548-9A42C8B5E2AA}" dt="2024-12-08T02:59:58.063" v="1117" actId="478"/>
          <ac:spMkLst>
            <pc:docMk/>
            <pc:sldMk cId="592590924" sldId="269"/>
            <ac:spMk id="16" creationId="{DD4946B8-B14E-4D43-B33E-2A4F6CF39C67}"/>
          </ac:spMkLst>
        </pc:spChg>
        <pc:spChg chg="del mod">
          <ac:chgData name="Stanford Bowman" userId="6ede3e4e1afbea80" providerId="LiveId" clId="{CD17F2FF-DDE8-4761-9548-9A42C8B5E2AA}" dt="2024-12-08T02:59:58.063" v="1117" actId="478"/>
          <ac:spMkLst>
            <pc:docMk/>
            <pc:sldMk cId="592590924" sldId="269"/>
            <ac:spMk id="20" creationId="{358DF119-7A7A-4FFC-8B81-485A120730E9}"/>
          </ac:spMkLst>
        </pc:spChg>
        <pc:spChg chg="del mod">
          <ac:chgData name="Stanford Bowman" userId="6ede3e4e1afbea80" providerId="LiveId" clId="{CD17F2FF-DDE8-4761-9548-9A42C8B5E2AA}" dt="2024-12-08T02:59:58.063" v="1117" actId="478"/>
          <ac:spMkLst>
            <pc:docMk/>
            <pc:sldMk cId="592590924" sldId="269"/>
            <ac:spMk id="21" creationId="{449CF975-E678-4496-B96D-B2C0C4AC4887}"/>
          </ac:spMkLst>
        </pc:spChg>
        <pc:spChg chg="del mod">
          <ac:chgData name="Stanford Bowman" userId="6ede3e4e1afbea80" providerId="LiveId" clId="{CD17F2FF-DDE8-4761-9548-9A42C8B5E2AA}" dt="2024-12-08T02:59:58.063" v="1117" actId="478"/>
          <ac:spMkLst>
            <pc:docMk/>
            <pc:sldMk cId="592590924" sldId="269"/>
            <ac:spMk id="22" creationId="{60A7C645-286F-4403-A507-5D60AA9839E4}"/>
          </ac:spMkLst>
        </pc:spChg>
        <pc:spChg chg="mod">
          <ac:chgData name="Stanford Bowman" userId="6ede3e4e1afbea80" providerId="LiveId" clId="{CD17F2FF-DDE8-4761-9548-9A42C8B5E2AA}" dt="2024-12-08T03:00:36.449" v="1157" actId="1037"/>
          <ac:spMkLst>
            <pc:docMk/>
            <pc:sldMk cId="592590924" sldId="269"/>
            <ac:spMk id="23" creationId="{8F6AFD7D-261E-4B64-BD4F-695000744201}"/>
          </ac:spMkLst>
        </pc:spChg>
        <pc:picChg chg="mod">
          <ac:chgData name="Stanford Bowman" userId="6ede3e4e1afbea80" providerId="LiveId" clId="{CD17F2FF-DDE8-4761-9548-9A42C8B5E2AA}" dt="2024-12-08T02:59:15.888" v="1113" actId="14100"/>
          <ac:picMkLst>
            <pc:docMk/>
            <pc:sldMk cId="592590924" sldId="269"/>
            <ac:picMk id="24" creationId="{24A49AF1-A169-4836-B8DC-9157F6DFDCA6}"/>
          </ac:picMkLst>
        </pc:picChg>
        <pc:cxnChg chg="mod">
          <ac:chgData name="Stanford Bowman" userId="6ede3e4e1afbea80" providerId="LiveId" clId="{CD17F2FF-DDE8-4761-9548-9A42C8B5E2AA}" dt="2024-12-08T02:59:04.731" v="1112" actId="1076"/>
          <ac:cxnSpMkLst>
            <pc:docMk/>
            <pc:sldMk cId="592590924" sldId="269"/>
            <ac:cxnSpMk id="11" creationId="{42121AC4-B46B-4120-BC08-55AFE9660D5F}"/>
          </ac:cxnSpMkLst>
        </pc:cxnChg>
        <pc:cxnChg chg="mod">
          <ac:chgData name="Stanford Bowman" userId="6ede3e4e1afbea80" providerId="LiveId" clId="{CD17F2FF-DDE8-4761-9548-9A42C8B5E2AA}" dt="2024-12-08T03:00:36.449" v="1157" actId="1037"/>
          <ac:cxnSpMkLst>
            <pc:docMk/>
            <pc:sldMk cId="592590924" sldId="269"/>
            <ac:cxnSpMk id="19" creationId="{24D1EBCE-E495-4DCA-B841-446BC0CF2047}"/>
          </ac:cxnSpMkLst>
        </pc:cxnChg>
      </pc:sldChg>
      <pc:sldChg chg="modSp mod ord modNotes">
        <pc:chgData name="Stanford Bowman" userId="6ede3e4e1afbea80" providerId="LiveId" clId="{CD17F2FF-DDE8-4761-9548-9A42C8B5E2AA}" dt="2024-12-08T01:58:53.909" v="901"/>
        <pc:sldMkLst>
          <pc:docMk/>
          <pc:sldMk cId="0" sldId="275"/>
        </pc:sldMkLst>
        <pc:spChg chg="mod">
          <ac:chgData name="Stanford Bowman" userId="6ede3e4e1afbea80" providerId="LiveId" clId="{CD17F2FF-DDE8-4761-9548-9A42C8B5E2AA}" dt="2024-12-08T01:58:53.909" v="901"/>
          <ac:spMkLst>
            <pc:docMk/>
            <pc:sldMk cId="0" sldId="275"/>
            <ac:spMk id="2" creationId="{CA679133-6CED-458B-84DB-18AD0DEC1CCA}"/>
          </ac:spMkLst>
        </pc:spChg>
        <pc:spChg chg="mod">
          <ac:chgData name="Stanford Bowman" userId="6ede3e4e1afbea80" providerId="LiveId" clId="{CD17F2FF-DDE8-4761-9548-9A42C8B5E2AA}" dt="2024-12-08T01:58:53.909" v="901"/>
          <ac:spMkLst>
            <pc:docMk/>
            <pc:sldMk cId="0" sldId="275"/>
            <ac:spMk id="3" creationId="{E84E44DF-19D2-4D3D-82BD-BFFF8C12487B}"/>
          </ac:spMkLst>
        </pc:spChg>
        <pc:spChg chg="mod">
          <ac:chgData name="Stanford Bowman" userId="6ede3e4e1afbea80" providerId="LiveId" clId="{CD17F2FF-DDE8-4761-9548-9A42C8B5E2AA}" dt="2024-12-08T01:58:53.909" v="901"/>
          <ac:spMkLst>
            <pc:docMk/>
            <pc:sldMk cId="0" sldId="275"/>
            <ac:spMk id="4" creationId="{933A8987-2260-4FA0-8D7C-1F526CB1B105}"/>
          </ac:spMkLst>
        </pc:spChg>
        <pc:spChg chg="mod">
          <ac:chgData name="Stanford Bowman" userId="6ede3e4e1afbea80" providerId="LiveId" clId="{CD17F2FF-DDE8-4761-9548-9A42C8B5E2AA}" dt="2024-12-08T01:58:53.909" v="901"/>
          <ac:spMkLst>
            <pc:docMk/>
            <pc:sldMk cId="0" sldId="275"/>
            <ac:spMk id="5" creationId="{000FBA31-EF9B-49E9-9763-7C5FE027711F}"/>
          </ac:spMkLst>
        </pc:spChg>
        <pc:spChg chg="mod">
          <ac:chgData name="Stanford Bowman" userId="6ede3e4e1afbea80" providerId="LiveId" clId="{CD17F2FF-DDE8-4761-9548-9A42C8B5E2AA}" dt="2024-12-08T01:58:53.909" v="901"/>
          <ac:spMkLst>
            <pc:docMk/>
            <pc:sldMk cId="0" sldId="275"/>
            <ac:spMk id="13" creationId="{E3225621-1F29-493D-A2BD-27F3A526DFC8}"/>
          </ac:spMkLst>
        </pc:spChg>
        <pc:spChg chg="mod">
          <ac:chgData name="Stanford Bowman" userId="6ede3e4e1afbea80" providerId="LiveId" clId="{CD17F2FF-DDE8-4761-9548-9A42C8B5E2AA}" dt="2024-12-08T01:58:53.909" v="901"/>
          <ac:spMkLst>
            <pc:docMk/>
            <pc:sldMk cId="0" sldId="275"/>
            <ac:spMk id="19" creationId="{487C4569-A6EE-4A6B-96D4-9D0D6265B458}"/>
          </ac:spMkLst>
        </pc:spChg>
        <pc:spChg chg="mod">
          <ac:chgData name="Stanford Bowman" userId="6ede3e4e1afbea80" providerId="LiveId" clId="{CD17F2FF-DDE8-4761-9548-9A42C8B5E2AA}" dt="2024-12-08T01:58:53.909" v="901"/>
          <ac:spMkLst>
            <pc:docMk/>
            <pc:sldMk cId="0" sldId="275"/>
            <ac:spMk id="24" creationId="{94D7615B-E342-4C5F-9D1E-5F57CE4E5B1B}"/>
          </ac:spMkLst>
        </pc:spChg>
        <pc:spChg chg="mod">
          <ac:chgData name="Stanford Bowman" userId="6ede3e4e1afbea80" providerId="LiveId" clId="{CD17F2FF-DDE8-4761-9548-9A42C8B5E2AA}" dt="2024-12-08T01:58:53.909" v="901"/>
          <ac:spMkLst>
            <pc:docMk/>
            <pc:sldMk cId="0" sldId="275"/>
            <ac:spMk id="25" creationId="{A269F1A5-6C36-45C0-B17B-967508F9569C}"/>
          </ac:spMkLst>
        </pc:spChg>
        <pc:spChg chg="mod">
          <ac:chgData name="Stanford Bowman" userId="6ede3e4e1afbea80" providerId="LiveId" clId="{CD17F2FF-DDE8-4761-9548-9A42C8B5E2AA}" dt="2024-12-08T01:58:53.909" v="901"/>
          <ac:spMkLst>
            <pc:docMk/>
            <pc:sldMk cId="0" sldId="275"/>
            <ac:spMk id="36868" creationId="{00000000-0000-0000-0000-000000000000}"/>
          </ac:spMkLst>
        </pc:spChg>
        <pc:spChg chg="mod">
          <ac:chgData name="Stanford Bowman" userId="6ede3e4e1afbea80" providerId="LiveId" clId="{CD17F2FF-DDE8-4761-9548-9A42C8B5E2AA}" dt="2024-12-08T01:58:53.909" v="901"/>
          <ac:spMkLst>
            <pc:docMk/>
            <pc:sldMk cId="0" sldId="275"/>
            <ac:spMk id="36869" creationId="{00000000-0000-0000-0000-000000000000}"/>
          </ac:spMkLst>
        </pc:spChg>
        <pc:picChg chg="mod">
          <ac:chgData name="Stanford Bowman" userId="6ede3e4e1afbea80" providerId="LiveId" clId="{CD17F2FF-DDE8-4761-9548-9A42C8B5E2AA}" dt="2024-12-08T01:58:53.909" v="901"/>
          <ac:picMkLst>
            <pc:docMk/>
            <pc:sldMk cId="0" sldId="275"/>
            <ac:picMk id="21" creationId="{169EBF91-F0F0-4A71-8AF6-14FAE7119D07}"/>
          </ac:picMkLst>
        </pc:picChg>
        <pc:picChg chg="mod">
          <ac:chgData name="Stanford Bowman" userId="6ede3e4e1afbea80" providerId="LiveId" clId="{CD17F2FF-DDE8-4761-9548-9A42C8B5E2AA}" dt="2024-12-08T01:58:53.909" v="901"/>
          <ac:picMkLst>
            <pc:docMk/>
            <pc:sldMk cId="0" sldId="275"/>
            <ac:picMk id="22" creationId="{2E3E1AA8-9D66-4A92-BB2E-28836CB587A1}"/>
          </ac:picMkLst>
        </pc:picChg>
        <pc:cxnChg chg="mod">
          <ac:chgData name="Stanford Bowman" userId="6ede3e4e1afbea80" providerId="LiveId" clId="{CD17F2FF-DDE8-4761-9548-9A42C8B5E2AA}" dt="2024-12-08T01:58:53.909" v="901"/>
          <ac:cxnSpMkLst>
            <pc:docMk/>
            <pc:sldMk cId="0" sldId="275"/>
            <ac:cxnSpMk id="16" creationId="{A64C6A52-6424-4346-BA76-F0118468348B}"/>
          </ac:cxnSpMkLst>
        </pc:cxnChg>
      </pc:sldChg>
      <pc:sldChg chg="modSp mod ord modNotes">
        <pc:chgData name="Stanford Bowman" userId="6ede3e4e1afbea80" providerId="LiveId" clId="{CD17F2FF-DDE8-4761-9548-9A42C8B5E2AA}" dt="2024-12-08T01:58:53.909" v="901"/>
        <pc:sldMkLst>
          <pc:docMk/>
          <pc:sldMk cId="2995943321" sldId="277"/>
        </pc:sldMkLst>
        <pc:spChg chg="mod">
          <ac:chgData name="Stanford Bowman" userId="6ede3e4e1afbea80" providerId="LiveId" clId="{CD17F2FF-DDE8-4761-9548-9A42C8B5E2AA}" dt="2024-12-08T01:58:53.909" v="901"/>
          <ac:spMkLst>
            <pc:docMk/>
            <pc:sldMk cId="2995943321" sldId="277"/>
            <ac:spMk id="3" creationId="{C173528E-EDC8-4FBE-9BE9-878B206B957E}"/>
          </ac:spMkLst>
        </pc:spChg>
        <pc:spChg chg="mod">
          <ac:chgData name="Stanford Bowman" userId="6ede3e4e1afbea80" providerId="LiveId" clId="{CD17F2FF-DDE8-4761-9548-9A42C8B5E2AA}" dt="2024-12-08T01:58:53.909" v="901"/>
          <ac:spMkLst>
            <pc:docMk/>
            <pc:sldMk cId="2995943321" sldId="277"/>
            <ac:spMk id="11" creationId="{137B51C5-058B-48A2-B1E2-E4689C9F6D64}"/>
          </ac:spMkLst>
        </pc:spChg>
        <pc:spChg chg="mod">
          <ac:chgData name="Stanford Bowman" userId="6ede3e4e1afbea80" providerId="LiveId" clId="{CD17F2FF-DDE8-4761-9548-9A42C8B5E2AA}" dt="2024-12-08T01:58:53.909" v="901"/>
          <ac:spMkLst>
            <pc:docMk/>
            <pc:sldMk cId="2995943321" sldId="277"/>
            <ac:spMk id="18" creationId="{6C968AE9-C3F4-4135-9434-0F35D0A5243A}"/>
          </ac:spMkLst>
        </pc:spChg>
        <pc:spChg chg="mod">
          <ac:chgData name="Stanford Bowman" userId="6ede3e4e1afbea80" providerId="LiveId" clId="{CD17F2FF-DDE8-4761-9548-9A42C8B5E2AA}" dt="2024-12-08T01:58:53.909" v="901"/>
          <ac:spMkLst>
            <pc:docMk/>
            <pc:sldMk cId="2995943321" sldId="277"/>
            <ac:spMk id="19" creationId="{69B5B8AA-723D-4FA7-B882-D351C09B3003}"/>
          </ac:spMkLst>
        </pc:spChg>
        <pc:spChg chg="mod">
          <ac:chgData name="Stanford Bowman" userId="6ede3e4e1afbea80" providerId="LiveId" clId="{CD17F2FF-DDE8-4761-9548-9A42C8B5E2AA}" dt="2024-12-08T01:58:53.909" v="901"/>
          <ac:spMkLst>
            <pc:docMk/>
            <pc:sldMk cId="2995943321" sldId="277"/>
            <ac:spMk id="21" creationId="{D5CA7739-1376-4613-8ADE-73CDD8360891}"/>
          </ac:spMkLst>
        </pc:spChg>
        <pc:spChg chg="mod">
          <ac:chgData name="Stanford Bowman" userId="6ede3e4e1afbea80" providerId="LiveId" clId="{CD17F2FF-DDE8-4761-9548-9A42C8B5E2AA}" dt="2024-12-08T01:58:53.909" v="901"/>
          <ac:spMkLst>
            <pc:docMk/>
            <pc:sldMk cId="2995943321" sldId="277"/>
            <ac:spMk id="22" creationId="{0C7FFC4C-261E-4796-B920-0B95A901E3D2}"/>
          </ac:spMkLst>
        </pc:spChg>
        <pc:spChg chg="mod">
          <ac:chgData name="Stanford Bowman" userId="6ede3e4e1afbea80" providerId="LiveId" clId="{CD17F2FF-DDE8-4761-9548-9A42C8B5E2AA}" dt="2024-12-08T01:58:53.909" v="901"/>
          <ac:spMkLst>
            <pc:docMk/>
            <pc:sldMk cId="2995943321" sldId="277"/>
            <ac:spMk id="23" creationId="{4AE1B342-E6EE-45AE-83D4-7797DFEF110B}"/>
          </ac:spMkLst>
        </pc:spChg>
        <pc:spChg chg="mod">
          <ac:chgData name="Stanford Bowman" userId="6ede3e4e1afbea80" providerId="LiveId" clId="{CD17F2FF-DDE8-4761-9548-9A42C8B5E2AA}" dt="2024-12-08T01:58:53.909" v="901"/>
          <ac:spMkLst>
            <pc:docMk/>
            <pc:sldMk cId="2995943321" sldId="277"/>
            <ac:spMk id="26" creationId="{EE87FC64-D645-44F0-AE5F-9456B65C5578}"/>
          </ac:spMkLst>
        </pc:spChg>
        <pc:spChg chg="mod">
          <ac:chgData name="Stanford Bowman" userId="6ede3e4e1afbea80" providerId="LiveId" clId="{CD17F2FF-DDE8-4761-9548-9A42C8B5E2AA}" dt="2024-12-08T01:58:53.909" v="901"/>
          <ac:spMkLst>
            <pc:docMk/>
            <pc:sldMk cId="2995943321" sldId="277"/>
            <ac:spMk id="27" creationId="{179360E6-2B9F-4F9B-A245-89821C837B3F}"/>
          </ac:spMkLst>
        </pc:spChg>
        <pc:spChg chg="mod">
          <ac:chgData name="Stanford Bowman" userId="6ede3e4e1afbea80" providerId="LiveId" clId="{CD17F2FF-DDE8-4761-9548-9A42C8B5E2AA}" dt="2024-12-08T01:58:53.909" v="901"/>
          <ac:spMkLst>
            <pc:docMk/>
            <pc:sldMk cId="2995943321" sldId="277"/>
            <ac:spMk id="30" creationId="{BE1F6D94-2450-4044-B133-1BB96BDA3032}"/>
          </ac:spMkLst>
        </pc:spChg>
        <pc:spChg chg="mod">
          <ac:chgData name="Stanford Bowman" userId="6ede3e4e1afbea80" providerId="LiveId" clId="{CD17F2FF-DDE8-4761-9548-9A42C8B5E2AA}" dt="2024-12-08T01:58:53.909" v="901"/>
          <ac:spMkLst>
            <pc:docMk/>
            <pc:sldMk cId="2995943321" sldId="277"/>
            <ac:spMk id="40" creationId="{CD87E422-5B4F-433A-BC22-82954C8D1A70}"/>
          </ac:spMkLst>
        </pc:spChg>
        <pc:spChg chg="mod">
          <ac:chgData name="Stanford Bowman" userId="6ede3e4e1afbea80" providerId="LiveId" clId="{CD17F2FF-DDE8-4761-9548-9A42C8B5E2AA}" dt="2024-12-08T01:58:53.909" v="901"/>
          <ac:spMkLst>
            <pc:docMk/>
            <pc:sldMk cId="2995943321" sldId="277"/>
            <ac:spMk id="41" creationId="{A08F2ABD-684F-47A5-BE62-ECDC7B7897D2}"/>
          </ac:spMkLst>
        </pc:spChg>
        <pc:spChg chg="mod">
          <ac:chgData name="Stanford Bowman" userId="6ede3e4e1afbea80" providerId="LiveId" clId="{CD17F2FF-DDE8-4761-9548-9A42C8B5E2AA}" dt="2024-12-08T01:58:53.909" v="901"/>
          <ac:spMkLst>
            <pc:docMk/>
            <pc:sldMk cId="2995943321" sldId="277"/>
            <ac:spMk id="36868" creationId="{00000000-0000-0000-0000-000000000000}"/>
          </ac:spMkLst>
        </pc:spChg>
        <pc:spChg chg="mod">
          <ac:chgData name="Stanford Bowman" userId="6ede3e4e1afbea80" providerId="LiveId" clId="{CD17F2FF-DDE8-4761-9548-9A42C8B5E2AA}" dt="2024-12-08T01:58:53.909" v="901"/>
          <ac:spMkLst>
            <pc:docMk/>
            <pc:sldMk cId="2995943321" sldId="277"/>
            <ac:spMk id="36869" creationId="{00000000-0000-0000-0000-000000000000}"/>
          </ac:spMkLst>
        </pc:spChg>
        <pc:picChg chg="mod">
          <ac:chgData name="Stanford Bowman" userId="6ede3e4e1afbea80" providerId="LiveId" clId="{CD17F2FF-DDE8-4761-9548-9A42C8B5E2AA}" dt="2024-12-08T01:58:53.909" v="901"/>
          <ac:picMkLst>
            <pc:docMk/>
            <pc:sldMk cId="2995943321" sldId="277"/>
            <ac:picMk id="5" creationId="{84AB845F-1232-4D9E-9840-6D383870ECBB}"/>
          </ac:picMkLst>
        </pc:picChg>
        <pc:picChg chg="mod">
          <ac:chgData name="Stanford Bowman" userId="6ede3e4e1afbea80" providerId="LiveId" clId="{CD17F2FF-DDE8-4761-9548-9A42C8B5E2AA}" dt="2024-12-08T01:58:53.909" v="901"/>
          <ac:picMkLst>
            <pc:docMk/>
            <pc:sldMk cId="2995943321" sldId="277"/>
            <ac:picMk id="31" creationId="{7BA570A0-7C76-446E-8911-E1D986DB258A}"/>
          </ac:picMkLst>
        </pc:picChg>
        <pc:picChg chg="mod">
          <ac:chgData name="Stanford Bowman" userId="6ede3e4e1afbea80" providerId="LiveId" clId="{CD17F2FF-DDE8-4761-9548-9A42C8B5E2AA}" dt="2024-12-08T01:58:53.909" v="901"/>
          <ac:picMkLst>
            <pc:docMk/>
            <pc:sldMk cId="2995943321" sldId="277"/>
            <ac:picMk id="34" creationId="{7307BF6B-301B-4222-B163-C5F6A69B9D9F}"/>
          </ac:picMkLst>
        </pc:picChg>
        <pc:picChg chg="mod">
          <ac:chgData name="Stanford Bowman" userId="6ede3e4e1afbea80" providerId="LiveId" clId="{CD17F2FF-DDE8-4761-9548-9A42C8B5E2AA}" dt="2024-12-08T01:58:53.909" v="901"/>
          <ac:picMkLst>
            <pc:docMk/>
            <pc:sldMk cId="2995943321" sldId="277"/>
            <ac:picMk id="39" creationId="{9615DC66-F7EE-47D0-BEE3-C3490F857F57}"/>
          </ac:picMkLst>
        </pc:picChg>
        <pc:cxnChg chg="mod">
          <ac:chgData name="Stanford Bowman" userId="6ede3e4e1afbea80" providerId="LiveId" clId="{CD17F2FF-DDE8-4761-9548-9A42C8B5E2AA}" dt="2024-12-08T01:58:53.909" v="901"/>
          <ac:cxnSpMkLst>
            <pc:docMk/>
            <pc:sldMk cId="2995943321" sldId="277"/>
            <ac:cxnSpMk id="33" creationId="{8FBD9161-33ED-4C7A-9101-A5509CA2C805}"/>
          </ac:cxnSpMkLst>
        </pc:cxnChg>
      </pc:sldChg>
      <pc:sldChg chg="addSp delSp modSp mod ord">
        <pc:chgData name="Stanford Bowman" userId="6ede3e4e1afbea80" providerId="LiveId" clId="{CD17F2FF-DDE8-4761-9548-9A42C8B5E2AA}" dt="2024-12-08T01:58:53.909" v="901"/>
        <pc:sldMkLst>
          <pc:docMk/>
          <pc:sldMk cId="951400606" sldId="282"/>
        </pc:sldMkLst>
        <pc:spChg chg="mod">
          <ac:chgData name="Stanford Bowman" userId="6ede3e4e1afbea80" providerId="LiveId" clId="{CD17F2FF-DDE8-4761-9548-9A42C8B5E2AA}" dt="2024-12-08T01:58:53.909" v="901"/>
          <ac:spMkLst>
            <pc:docMk/>
            <pc:sldMk cId="951400606" sldId="282"/>
            <ac:spMk id="2" creationId="{133349D8-4C19-4A76-A183-88D20A08E7BE}"/>
          </ac:spMkLst>
        </pc:spChg>
        <pc:spChg chg="mod">
          <ac:chgData name="Stanford Bowman" userId="6ede3e4e1afbea80" providerId="LiveId" clId="{CD17F2FF-DDE8-4761-9548-9A42C8B5E2AA}" dt="2024-12-08T01:58:53.909" v="901"/>
          <ac:spMkLst>
            <pc:docMk/>
            <pc:sldMk cId="951400606" sldId="282"/>
            <ac:spMk id="3" creationId="{4AB07145-7644-466F-841D-DF1EFBC30635}"/>
          </ac:spMkLst>
        </pc:spChg>
        <pc:spChg chg="add del mod">
          <ac:chgData name="Stanford Bowman" userId="6ede3e4e1afbea80" providerId="LiveId" clId="{CD17F2FF-DDE8-4761-9548-9A42C8B5E2AA}" dt="2024-12-07T20:00:51.622" v="51" actId="478"/>
          <ac:spMkLst>
            <pc:docMk/>
            <pc:sldMk cId="951400606" sldId="282"/>
            <ac:spMk id="6" creationId="{9577AB46-1AEE-461C-9FA5-15997115A38C}"/>
          </ac:spMkLst>
        </pc:spChg>
        <pc:spChg chg="mod">
          <ac:chgData name="Stanford Bowman" userId="6ede3e4e1afbea80" providerId="LiveId" clId="{CD17F2FF-DDE8-4761-9548-9A42C8B5E2AA}" dt="2024-12-07T19:59:51.442" v="50"/>
          <ac:spMkLst>
            <pc:docMk/>
            <pc:sldMk cId="951400606" sldId="282"/>
            <ac:spMk id="9" creationId="{AD4882B8-BA34-4B9F-87FD-87ED4394C456}"/>
          </ac:spMkLst>
        </pc:spChg>
        <pc:spChg chg="del">
          <ac:chgData name="Stanford Bowman" userId="6ede3e4e1afbea80" providerId="LiveId" clId="{CD17F2FF-DDE8-4761-9548-9A42C8B5E2AA}" dt="2024-12-07T19:59:49.005" v="49" actId="478"/>
          <ac:spMkLst>
            <pc:docMk/>
            <pc:sldMk cId="951400606" sldId="282"/>
            <ac:spMk id="18" creationId="{7EC489FA-BCD3-4545-9FB1-C0401544ACCE}"/>
          </ac:spMkLst>
        </pc:spChg>
        <pc:grpChg chg="add del mod">
          <ac:chgData name="Stanford Bowman" userId="6ede3e4e1afbea80" providerId="LiveId" clId="{CD17F2FF-DDE8-4761-9548-9A42C8B5E2AA}" dt="2024-12-07T20:00:51.622" v="51" actId="478"/>
          <ac:grpSpMkLst>
            <pc:docMk/>
            <pc:sldMk cId="951400606" sldId="282"/>
            <ac:grpSpMk id="8" creationId="{DCA9945D-0D06-477B-881B-594382B0A866}"/>
          </ac:grpSpMkLst>
        </pc:grpChg>
        <pc:grpChg chg="mod">
          <ac:chgData name="Stanford Bowman" userId="6ede3e4e1afbea80" providerId="LiveId" clId="{CD17F2FF-DDE8-4761-9548-9A42C8B5E2AA}" dt="2024-12-07T19:59:51.442" v="50"/>
          <ac:grpSpMkLst>
            <pc:docMk/>
            <pc:sldMk cId="951400606" sldId="282"/>
            <ac:grpSpMk id="10" creationId="{FC8C76E5-14B0-4F6F-97A9-3D1DE7B299AA}"/>
          </ac:grpSpMkLst>
        </pc:grpChg>
        <pc:grpChg chg="del">
          <ac:chgData name="Stanford Bowman" userId="6ede3e4e1afbea80" providerId="LiveId" clId="{CD17F2FF-DDE8-4761-9548-9A42C8B5E2AA}" dt="2024-12-07T19:59:49.005" v="49" actId="478"/>
          <ac:grpSpMkLst>
            <pc:docMk/>
            <pc:sldMk cId="951400606" sldId="282"/>
            <ac:grpSpMk id="12" creationId="{C55074C5-645C-4E73-B68E-867CFFAA62B8}"/>
          </ac:grpSpMkLst>
        </pc:grpChg>
        <pc:picChg chg="mod">
          <ac:chgData name="Stanford Bowman" userId="6ede3e4e1afbea80" providerId="LiveId" clId="{CD17F2FF-DDE8-4761-9548-9A42C8B5E2AA}" dt="2024-12-07T19:59:51.442" v="50"/>
          <ac:picMkLst>
            <pc:docMk/>
            <pc:sldMk cId="951400606" sldId="282"/>
            <ac:picMk id="4" creationId="{8542F151-F9C9-4CCB-95E4-3788625FE028}"/>
          </ac:picMkLst>
        </pc:picChg>
        <pc:picChg chg="mod">
          <ac:chgData name="Stanford Bowman" userId="6ede3e4e1afbea80" providerId="LiveId" clId="{CD17F2FF-DDE8-4761-9548-9A42C8B5E2AA}" dt="2024-12-07T19:59:51.442" v="50"/>
          <ac:picMkLst>
            <pc:docMk/>
            <pc:sldMk cId="951400606" sldId="282"/>
            <ac:picMk id="5" creationId="{BDEE4706-A1AD-455D-A670-142F0731F857}"/>
          </ac:picMkLst>
        </pc:picChg>
        <pc:picChg chg="mod">
          <ac:chgData name="Stanford Bowman" userId="6ede3e4e1afbea80" providerId="LiveId" clId="{CD17F2FF-DDE8-4761-9548-9A42C8B5E2AA}" dt="2024-12-07T19:59:51.442" v="50"/>
          <ac:picMkLst>
            <pc:docMk/>
            <pc:sldMk cId="951400606" sldId="282"/>
            <ac:picMk id="11" creationId="{DCE45287-27E3-46FD-894F-B46FC155339F}"/>
          </ac:picMkLst>
        </pc:picChg>
        <pc:picChg chg="add mod">
          <ac:chgData name="Stanford Bowman" userId="6ede3e4e1afbea80" providerId="LiveId" clId="{CD17F2FF-DDE8-4761-9548-9A42C8B5E2AA}" dt="2024-12-08T01:58:53.909" v="901"/>
          <ac:picMkLst>
            <pc:docMk/>
            <pc:sldMk cId="951400606" sldId="282"/>
            <ac:picMk id="19" creationId="{0F3A61E2-19D2-487D-B3F7-59CC31045A88}"/>
          </ac:picMkLst>
        </pc:picChg>
        <pc:picChg chg="mod">
          <ac:chgData name="Stanford Bowman" userId="6ede3e4e1afbea80" providerId="LiveId" clId="{CD17F2FF-DDE8-4761-9548-9A42C8B5E2AA}" dt="2024-12-08T01:58:53.909" v="901"/>
          <ac:picMkLst>
            <pc:docMk/>
            <pc:sldMk cId="951400606" sldId="282"/>
            <ac:picMk id="21" creationId="{21AAD007-89F5-49D6-B940-79156F2B9E1E}"/>
          </ac:picMkLst>
        </pc:picChg>
        <pc:picChg chg="mod">
          <ac:chgData name="Stanford Bowman" userId="6ede3e4e1afbea80" providerId="LiveId" clId="{CD17F2FF-DDE8-4761-9548-9A42C8B5E2AA}" dt="2024-12-08T01:58:53.909" v="901"/>
          <ac:picMkLst>
            <pc:docMk/>
            <pc:sldMk cId="951400606" sldId="282"/>
            <ac:picMk id="22" creationId="{A79D593E-417B-4D4F-98B0-CBC638D695FF}"/>
          </ac:picMkLst>
        </pc:picChg>
      </pc:sldChg>
      <pc:sldChg chg="modSp mod ord modNotes">
        <pc:chgData name="Stanford Bowman" userId="6ede3e4e1afbea80" providerId="LiveId" clId="{CD17F2FF-DDE8-4761-9548-9A42C8B5E2AA}" dt="2024-12-08T01:58:53.909" v="901"/>
        <pc:sldMkLst>
          <pc:docMk/>
          <pc:sldMk cId="2028828048" sldId="293"/>
        </pc:sldMkLst>
        <pc:spChg chg="mod">
          <ac:chgData name="Stanford Bowman" userId="6ede3e4e1afbea80" providerId="LiveId" clId="{CD17F2FF-DDE8-4761-9548-9A42C8B5E2AA}" dt="2024-12-08T01:58:53.909" v="901"/>
          <ac:spMkLst>
            <pc:docMk/>
            <pc:sldMk cId="2028828048" sldId="293"/>
            <ac:spMk id="2" creationId="{7F5D1A2B-EEA7-459D-80F2-970AC84A03A9}"/>
          </ac:spMkLst>
        </pc:spChg>
        <pc:spChg chg="mod">
          <ac:chgData name="Stanford Bowman" userId="6ede3e4e1afbea80" providerId="LiveId" clId="{CD17F2FF-DDE8-4761-9548-9A42C8B5E2AA}" dt="2024-12-08T01:58:53.909" v="901"/>
          <ac:spMkLst>
            <pc:docMk/>
            <pc:sldMk cId="2028828048" sldId="293"/>
            <ac:spMk id="3" creationId="{6FB3C27C-82E3-4244-B3F0-E45CC687B4E0}"/>
          </ac:spMkLst>
        </pc:spChg>
        <pc:spChg chg="mod">
          <ac:chgData name="Stanford Bowman" userId="6ede3e4e1afbea80" providerId="LiveId" clId="{CD17F2FF-DDE8-4761-9548-9A42C8B5E2AA}" dt="2024-12-08T01:58:53.909" v="901"/>
          <ac:spMkLst>
            <pc:docMk/>
            <pc:sldMk cId="2028828048" sldId="293"/>
            <ac:spMk id="4" creationId="{02B9CE42-80E6-499E-8311-CBF3AC62AD69}"/>
          </ac:spMkLst>
        </pc:spChg>
        <pc:spChg chg="mod">
          <ac:chgData name="Stanford Bowman" userId="6ede3e4e1afbea80" providerId="LiveId" clId="{CD17F2FF-DDE8-4761-9548-9A42C8B5E2AA}" dt="2024-12-08T01:58:53.909" v="901"/>
          <ac:spMkLst>
            <pc:docMk/>
            <pc:sldMk cId="2028828048" sldId="293"/>
            <ac:spMk id="12" creationId="{64AC2B0A-7EF6-4661-BAF2-48BF1E008AC9}"/>
          </ac:spMkLst>
        </pc:spChg>
        <pc:spChg chg="mod">
          <ac:chgData name="Stanford Bowman" userId="6ede3e4e1afbea80" providerId="LiveId" clId="{CD17F2FF-DDE8-4761-9548-9A42C8B5E2AA}" dt="2024-12-08T01:58:53.909" v="901"/>
          <ac:spMkLst>
            <pc:docMk/>
            <pc:sldMk cId="2028828048" sldId="293"/>
            <ac:spMk id="13" creationId="{2DB91BA0-06D8-4C75-8E1F-C9EBACD47DED}"/>
          </ac:spMkLst>
        </pc:spChg>
        <pc:spChg chg="mod">
          <ac:chgData name="Stanford Bowman" userId="6ede3e4e1afbea80" providerId="LiveId" clId="{CD17F2FF-DDE8-4761-9548-9A42C8B5E2AA}" dt="2024-12-08T01:58:53.909" v="901"/>
          <ac:spMkLst>
            <pc:docMk/>
            <pc:sldMk cId="2028828048" sldId="293"/>
            <ac:spMk id="18" creationId="{5AC8A4D0-C4A4-4A1A-937F-717265683366}"/>
          </ac:spMkLst>
        </pc:spChg>
        <pc:picChg chg="mod">
          <ac:chgData name="Stanford Bowman" userId="6ede3e4e1afbea80" providerId="LiveId" clId="{CD17F2FF-DDE8-4761-9548-9A42C8B5E2AA}" dt="2024-12-08T01:58:53.909" v="901"/>
          <ac:picMkLst>
            <pc:docMk/>
            <pc:sldMk cId="2028828048" sldId="293"/>
            <ac:picMk id="14" creationId="{8F0E91F9-E263-4EA5-BB3A-165F10634D3B}"/>
          </ac:picMkLst>
        </pc:picChg>
        <pc:cxnChg chg="mod">
          <ac:chgData name="Stanford Bowman" userId="6ede3e4e1afbea80" providerId="LiveId" clId="{CD17F2FF-DDE8-4761-9548-9A42C8B5E2AA}" dt="2024-12-08T01:58:53.909" v="901"/>
          <ac:cxnSpMkLst>
            <pc:docMk/>
            <pc:sldMk cId="2028828048" sldId="293"/>
            <ac:cxnSpMk id="17" creationId="{C9C42D31-919A-482B-AEC4-202AB5CEF3EB}"/>
          </ac:cxnSpMkLst>
        </pc:cxnChg>
      </pc:sldChg>
      <pc:sldChg chg="addSp delSp modSp mod ord modNotes">
        <pc:chgData name="Stanford Bowman" userId="6ede3e4e1afbea80" providerId="LiveId" clId="{CD17F2FF-DDE8-4761-9548-9A42C8B5E2AA}" dt="2024-12-08T01:58:53.909" v="901"/>
        <pc:sldMkLst>
          <pc:docMk/>
          <pc:sldMk cId="2232715721" sldId="294"/>
        </pc:sldMkLst>
        <pc:spChg chg="mod">
          <ac:chgData name="Stanford Bowman" userId="6ede3e4e1afbea80" providerId="LiveId" clId="{CD17F2FF-DDE8-4761-9548-9A42C8B5E2AA}" dt="2024-12-08T01:58:53.909" v="901"/>
          <ac:spMkLst>
            <pc:docMk/>
            <pc:sldMk cId="2232715721" sldId="294"/>
            <ac:spMk id="3" creationId="{596BCE1E-E24D-419E-8D9F-8319B78B0BF7}"/>
          </ac:spMkLst>
        </pc:spChg>
        <pc:spChg chg="add mod">
          <ac:chgData name="Stanford Bowman" userId="6ede3e4e1afbea80" providerId="LiveId" clId="{CD17F2FF-DDE8-4761-9548-9A42C8B5E2AA}" dt="2024-12-08T01:58:53.909" v="901"/>
          <ac:spMkLst>
            <pc:docMk/>
            <pc:sldMk cId="2232715721" sldId="294"/>
            <ac:spMk id="4" creationId="{F483079F-B8D0-257C-6E07-4D17A42CEC1E}"/>
          </ac:spMkLst>
        </pc:spChg>
        <pc:spChg chg="mod">
          <ac:chgData name="Stanford Bowman" userId="6ede3e4e1afbea80" providerId="LiveId" clId="{CD17F2FF-DDE8-4761-9548-9A42C8B5E2AA}" dt="2024-12-08T01:58:53.909" v="901"/>
          <ac:spMkLst>
            <pc:docMk/>
            <pc:sldMk cId="2232715721" sldId="294"/>
            <ac:spMk id="5" creationId="{1BD4BB2E-5C28-8546-AFA6-8FF40D303DC4}"/>
          </ac:spMkLst>
        </pc:spChg>
        <pc:spChg chg="del mod">
          <ac:chgData name="Stanford Bowman" userId="6ede3e4e1afbea80" providerId="LiveId" clId="{CD17F2FF-DDE8-4761-9548-9A42C8B5E2AA}" dt="2024-12-07T19:59:32.392" v="48" actId="21"/>
          <ac:spMkLst>
            <pc:docMk/>
            <pc:sldMk cId="2232715721" sldId="294"/>
            <ac:spMk id="14" creationId="{9577AB46-1AEE-461C-9FA5-15997115A38C}"/>
          </ac:spMkLst>
        </pc:spChg>
        <pc:grpChg chg="del mod">
          <ac:chgData name="Stanford Bowman" userId="6ede3e4e1afbea80" providerId="LiveId" clId="{CD17F2FF-DDE8-4761-9548-9A42C8B5E2AA}" dt="2024-12-07T19:59:32.392" v="48" actId="21"/>
          <ac:grpSpMkLst>
            <pc:docMk/>
            <pc:sldMk cId="2232715721" sldId="294"/>
            <ac:grpSpMk id="8" creationId="{DCA9945D-0D06-477B-881B-594382B0A866}"/>
          </ac:grpSpMkLst>
        </pc:grpChg>
        <pc:picChg chg="mod ord">
          <ac:chgData name="Stanford Bowman" userId="6ede3e4e1afbea80" providerId="LiveId" clId="{CD17F2FF-DDE8-4761-9548-9A42C8B5E2AA}" dt="2024-12-08T01:58:53.909" v="901"/>
          <ac:picMkLst>
            <pc:docMk/>
            <pc:sldMk cId="2232715721" sldId="294"/>
            <ac:picMk id="15" creationId="{10DC3AB6-3669-4721-AA0D-CA251530C4B8}"/>
          </ac:picMkLst>
        </pc:picChg>
        <pc:picChg chg="mod ord">
          <ac:chgData name="Stanford Bowman" userId="6ede3e4e1afbea80" providerId="LiveId" clId="{CD17F2FF-DDE8-4761-9548-9A42C8B5E2AA}" dt="2024-12-08T01:58:53.909" v="901"/>
          <ac:picMkLst>
            <pc:docMk/>
            <pc:sldMk cId="2232715721" sldId="294"/>
            <ac:picMk id="16" creationId="{EFE13BD9-BC03-4E74-B347-62E85886E310}"/>
          </ac:picMkLst>
        </pc:picChg>
      </pc:sldChg>
      <pc:sldChg chg="addSp delSp modSp mod ord modNotes modNotesTx">
        <pc:chgData name="Stanford Bowman" userId="6ede3e4e1afbea80" providerId="LiveId" clId="{CD17F2FF-DDE8-4761-9548-9A42C8B5E2AA}" dt="2024-12-08T03:08:41.514" v="1364" actId="14100"/>
        <pc:sldMkLst>
          <pc:docMk/>
          <pc:sldMk cId="1683915044" sldId="296"/>
        </pc:sldMkLst>
        <pc:spChg chg="mod">
          <ac:chgData name="Stanford Bowman" userId="6ede3e4e1afbea80" providerId="LiveId" clId="{CD17F2FF-DDE8-4761-9548-9A42C8B5E2AA}" dt="2024-12-08T03:08:17.672" v="1362" actId="1038"/>
          <ac:spMkLst>
            <pc:docMk/>
            <pc:sldMk cId="1683915044" sldId="296"/>
            <ac:spMk id="8" creationId="{46EB6426-2FB5-433D-9244-7ECF2452335A}"/>
          </ac:spMkLst>
        </pc:spChg>
        <pc:spChg chg="mod">
          <ac:chgData name="Stanford Bowman" userId="6ede3e4e1afbea80" providerId="LiveId" clId="{CD17F2FF-DDE8-4761-9548-9A42C8B5E2AA}" dt="2024-12-08T03:06:21.500" v="1305" actId="1038"/>
          <ac:spMkLst>
            <pc:docMk/>
            <pc:sldMk cId="1683915044" sldId="296"/>
            <ac:spMk id="9" creationId="{F8AFC21B-389C-4577-9F71-99E0FA5246CB}"/>
          </ac:spMkLst>
        </pc:spChg>
        <pc:spChg chg="mod">
          <ac:chgData name="Stanford Bowman" userId="6ede3e4e1afbea80" providerId="LiveId" clId="{CD17F2FF-DDE8-4761-9548-9A42C8B5E2AA}" dt="2024-12-08T03:06:45.141" v="1329" actId="1036"/>
          <ac:spMkLst>
            <pc:docMk/>
            <pc:sldMk cId="1683915044" sldId="296"/>
            <ac:spMk id="12" creationId="{73CA73ED-E258-491C-A8C5-3B7FA0697A1D}"/>
          </ac:spMkLst>
        </pc:spChg>
        <pc:spChg chg="mod">
          <ac:chgData name="Stanford Bowman" userId="6ede3e4e1afbea80" providerId="LiveId" clId="{CD17F2FF-DDE8-4761-9548-9A42C8B5E2AA}" dt="2024-12-08T03:05:54.884" v="1273" actId="20577"/>
          <ac:spMkLst>
            <pc:docMk/>
            <pc:sldMk cId="1683915044" sldId="296"/>
            <ac:spMk id="14" creationId="{FA326913-7A2E-403D-8099-49DE18883F2F}"/>
          </ac:spMkLst>
        </pc:spChg>
        <pc:spChg chg="mod">
          <ac:chgData name="Stanford Bowman" userId="6ede3e4e1afbea80" providerId="LiveId" clId="{CD17F2FF-DDE8-4761-9548-9A42C8B5E2AA}" dt="2024-12-08T03:06:45.141" v="1329" actId="1036"/>
          <ac:spMkLst>
            <pc:docMk/>
            <pc:sldMk cId="1683915044" sldId="296"/>
            <ac:spMk id="22" creationId="{9B438A10-0F05-4F21-B2A4-538CD3BB51C5}"/>
          </ac:spMkLst>
        </pc:spChg>
        <pc:grpChg chg="del mod">
          <ac:chgData name="Stanford Bowman" userId="6ede3e4e1afbea80" providerId="LiveId" clId="{CD17F2FF-DDE8-4761-9548-9A42C8B5E2AA}" dt="2024-12-07T20:05:16.248" v="78" actId="165"/>
          <ac:grpSpMkLst>
            <pc:docMk/>
            <pc:sldMk cId="1683915044" sldId="296"/>
            <ac:grpSpMk id="2" creationId="{A3474121-AC05-4287-8555-BF52DADEEE43}"/>
          </ac:grpSpMkLst>
        </pc:grpChg>
        <pc:grpChg chg="add mod ord">
          <ac:chgData name="Stanford Bowman" userId="6ede3e4e1afbea80" providerId="LiveId" clId="{CD17F2FF-DDE8-4761-9548-9A42C8B5E2AA}" dt="2024-12-08T03:08:41.514" v="1364" actId="14100"/>
          <ac:grpSpMkLst>
            <pc:docMk/>
            <pc:sldMk cId="1683915044" sldId="296"/>
            <ac:grpSpMk id="2" creationId="{E93FDE21-BBC5-970F-946C-B99EBF5361BB}"/>
          </ac:grpSpMkLst>
        </pc:grpChg>
        <pc:picChg chg="mod topLvl">
          <ac:chgData name="Stanford Bowman" userId="6ede3e4e1afbea80" providerId="LiveId" clId="{CD17F2FF-DDE8-4761-9548-9A42C8B5E2AA}" dt="2024-12-08T01:58:53.909" v="901"/>
          <ac:picMkLst>
            <pc:docMk/>
            <pc:sldMk cId="1683915044" sldId="296"/>
            <ac:picMk id="15" creationId="{8FD36EA1-D42E-49C8-9880-ED8CCF7B693A}"/>
          </ac:picMkLst>
        </pc:picChg>
        <pc:picChg chg="mod topLvl">
          <ac:chgData name="Stanford Bowman" userId="6ede3e4e1afbea80" providerId="LiveId" clId="{CD17F2FF-DDE8-4761-9548-9A42C8B5E2AA}" dt="2024-12-08T01:58:53.909" v="901"/>
          <ac:picMkLst>
            <pc:docMk/>
            <pc:sldMk cId="1683915044" sldId="296"/>
            <ac:picMk id="16" creationId="{DCB9D638-7015-44FC-A278-F3AF61990394}"/>
          </ac:picMkLst>
        </pc:picChg>
        <pc:cxnChg chg="mod">
          <ac:chgData name="Stanford Bowman" userId="6ede3e4e1afbea80" providerId="LiveId" clId="{CD17F2FF-DDE8-4761-9548-9A42C8B5E2AA}" dt="2024-12-08T03:08:00.306" v="1339" actId="1035"/>
          <ac:cxnSpMkLst>
            <pc:docMk/>
            <pc:sldMk cId="1683915044" sldId="296"/>
            <ac:cxnSpMk id="11" creationId="{884D89BB-523C-4D2D-98DE-29EC8E3AE469}"/>
          </ac:cxnSpMkLst>
        </pc:cxnChg>
      </pc:sldChg>
      <pc:sldChg chg="delSp modSp mod ord setBg modNotes modNotesTx">
        <pc:chgData name="Stanford Bowman" userId="6ede3e4e1afbea80" providerId="LiveId" clId="{CD17F2FF-DDE8-4761-9548-9A42C8B5E2AA}" dt="2024-12-08T01:58:53.909" v="901"/>
        <pc:sldMkLst>
          <pc:docMk/>
          <pc:sldMk cId="1528768361" sldId="306"/>
        </pc:sldMkLst>
        <pc:spChg chg="mod">
          <ac:chgData name="Stanford Bowman" userId="6ede3e4e1afbea80" providerId="LiveId" clId="{CD17F2FF-DDE8-4761-9548-9A42C8B5E2AA}" dt="2024-12-08T01:58:53.909" v="901"/>
          <ac:spMkLst>
            <pc:docMk/>
            <pc:sldMk cId="1528768361" sldId="306"/>
            <ac:spMk id="5" creationId="{42D81312-EC24-4AE0-B13D-2FAB2FD9637B}"/>
          </ac:spMkLst>
        </pc:spChg>
        <pc:spChg chg="mod">
          <ac:chgData name="Stanford Bowman" userId="6ede3e4e1afbea80" providerId="LiveId" clId="{CD17F2FF-DDE8-4761-9548-9A42C8B5E2AA}" dt="2024-12-08T01:58:53.909" v="901"/>
          <ac:spMkLst>
            <pc:docMk/>
            <pc:sldMk cId="1528768361" sldId="306"/>
            <ac:spMk id="10" creationId="{3D61ED23-726E-43E0-822B-DEBEDE42544B}"/>
          </ac:spMkLst>
        </pc:spChg>
        <pc:spChg chg="mod">
          <ac:chgData name="Stanford Bowman" userId="6ede3e4e1afbea80" providerId="LiveId" clId="{CD17F2FF-DDE8-4761-9548-9A42C8B5E2AA}" dt="2024-12-08T01:58:53.909" v="901"/>
          <ac:spMkLst>
            <pc:docMk/>
            <pc:sldMk cId="1528768361" sldId="306"/>
            <ac:spMk id="17" creationId="{7AB31E4F-668A-4559-AE27-F712EC547FD1}"/>
          </ac:spMkLst>
        </pc:spChg>
        <pc:spChg chg="mod">
          <ac:chgData name="Stanford Bowman" userId="6ede3e4e1afbea80" providerId="LiveId" clId="{CD17F2FF-DDE8-4761-9548-9A42C8B5E2AA}" dt="2024-12-08T01:58:53.909" v="901"/>
          <ac:spMkLst>
            <pc:docMk/>
            <pc:sldMk cId="1528768361" sldId="306"/>
            <ac:spMk id="18" creationId="{E62D3B19-EDE7-4803-9F82-A1B27D114A02}"/>
          </ac:spMkLst>
        </pc:spChg>
        <pc:picChg chg="mod">
          <ac:chgData name="Stanford Bowman" userId="6ede3e4e1afbea80" providerId="LiveId" clId="{CD17F2FF-DDE8-4761-9548-9A42C8B5E2AA}" dt="2024-12-08T01:58:53.909" v="901"/>
          <ac:picMkLst>
            <pc:docMk/>
            <pc:sldMk cId="1528768361" sldId="306"/>
            <ac:picMk id="11" creationId="{B8091F84-6869-43EF-A058-EAFFB8A0228D}"/>
          </ac:picMkLst>
        </pc:picChg>
        <pc:picChg chg="del mod">
          <ac:chgData name="Stanford Bowman" userId="6ede3e4e1afbea80" providerId="LiveId" clId="{CD17F2FF-DDE8-4761-9548-9A42C8B5E2AA}" dt="2024-12-07T20:23:49.747" v="214" actId="478"/>
          <ac:picMkLst>
            <pc:docMk/>
            <pc:sldMk cId="1528768361" sldId="306"/>
            <ac:picMk id="12" creationId="{D0B3025D-1299-4532-8821-57F4621C5E53}"/>
          </ac:picMkLst>
        </pc:picChg>
        <pc:cxnChg chg="mod">
          <ac:chgData name="Stanford Bowman" userId="6ede3e4e1afbea80" providerId="LiveId" clId="{CD17F2FF-DDE8-4761-9548-9A42C8B5E2AA}" dt="2024-12-08T01:58:53.909" v="901"/>
          <ac:cxnSpMkLst>
            <pc:docMk/>
            <pc:sldMk cId="1528768361" sldId="306"/>
            <ac:cxnSpMk id="6" creationId="{C35E95EB-5B88-4BDD-9437-041F3C038843}"/>
          </ac:cxnSpMkLst>
        </pc:cxnChg>
      </pc:sldChg>
      <pc:sldChg chg="addSp delSp modSp mod ord setBg modNotes modNotesTx">
        <pc:chgData name="Stanford Bowman" userId="6ede3e4e1afbea80" providerId="LiveId" clId="{CD17F2FF-DDE8-4761-9548-9A42C8B5E2AA}" dt="2024-12-08T03:15:11.668" v="1444" actId="1076"/>
        <pc:sldMkLst>
          <pc:docMk/>
          <pc:sldMk cId="1489487438" sldId="308"/>
        </pc:sldMkLst>
        <pc:spChg chg="add mod">
          <ac:chgData name="Stanford Bowman" userId="6ede3e4e1afbea80" providerId="LiveId" clId="{CD17F2FF-DDE8-4761-9548-9A42C8B5E2AA}" dt="2024-12-08T03:10:05.993" v="1371" actId="1076"/>
          <ac:spMkLst>
            <pc:docMk/>
            <pc:sldMk cId="1489487438" sldId="308"/>
            <ac:spMk id="2" creationId="{30F864E8-A8E8-03BD-9FEE-D498B5EB9B1D}"/>
          </ac:spMkLst>
        </pc:spChg>
        <pc:spChg chg="add mod ord">
          <ac:chgData name="Stanford Bowman" userId="6ede3e4e1afbea80" providerId="LiveId" clId="{CD17F2FF-DDE8-4761-9548-9A42C8B5E2AA}" dt="2024-12-08T03:11:52.909" v="1400" actId="1036"/>
          <ac:spMkLst>
            <pc:docMk/>
            <pc:sldMk cId="1489487438" sldId="308"/>
            <ac:spMk id="3" creationId="{ADB8D466-BABE-CA61-2A5F-1E6680930749}"/>
          </ac:spMkLst>
        </pc:spChg>
        <pc:spChg chg="mod">
          <ac:chgData name="Stanford Bowman" userId="6ede3e4e1afbea80" providerId="LiveId" clId="{CD17F2FF-DDE8-4761-9548-9A42C8B5E2AA}" dt="2024-12-08T01:58:53.909" v="901"/>
          <ac:spMkLst>
            <pc:docMk/>
            <pc:sldMk cId="1489487438" sldId="308"/>
            <ac:spMk id="8" creationId="{31A16FEB-443E-4763-A54F-08668CDCC13B}"/>
          </ac:spMkLst>
        </pc:spChg>
        <pc:spChg chg="mod">
          <ac:chgData name="Stanford Bowman" userId="6ede3e4e1afbea80" providerId="LiveId" clId="{CD17F2FF-DDE8-4761-9548-9A42C8B5E2AA}" dt="2024-12-08T01:58:53.909" v="901"/>
          <ac:spMkLst>
            <pc:docMk/>
            <pc:sldMk cId="1489487438" sldId="308"/>
            <ac:spMk id="11" creationId="{379A229C-C67B-48C4-B089-50C5FB50395E}"/>
          </ac:spMkLst>
        </pc:spChg>
        <pc:spChg chg="mod ord">
          <ac:chgData name="Stanford Bowman" userId="6ede3e4e1afbea80" providerId="LiveId" clId="{CD17F2FF-DDE8-4761-9548-9A42C8B5E2AA}" dt="2024-12-08T03:12:57.588" v="1403" actId="14100"/>
          <ac:spMkLst>
            <pc:docMk/>
            <pc:sldMk cId="1489487438" sldId="308"/>
            <ac:spMk id="12" creationId="{65A8DD49-BF8B-4346-980A-6165ED343749}"/>
          </ac:spMkLst>
        </pc:spChg>
        <pc:spChg chg="mod">
          <ac:chgData name="Stanford Bowman" userId="6ede3e4e1afbea80" providerId="LiveId" clId="{CD17F2FF-DDE8-4761-9548-9A42C8B5E2AA}" dt="2024-12-08T03:13:24.834" v="1404" actId="207"/>
          <ac:spMkLst>
            <pc:docMk/>
            <pc:sldMk cId="1489487438" sldId="308"/>
            <ac:spMk id="13" creationId="{2EF63E21-0A62-4E0C-B58D-55FE45E3F202}"/>
          </ac:spMkLst>
        </pc:spChg>
        <pc:spChg chg="del mod">
          <ac:chgData name="Stanford Bowman" userId="6ede3e4e1afbea80" providerId="LiveId" clId="{CD17F2FF-DDE8-4761-9548-9A42C8B5E2AA}" dt="2024-12-07T23:55:43.608" v="337" actId="478"/>
          <ac:spMkLst>
            <pc:docMk/>
            <pc:sldMk cId="1489487438" sldId="308"/>
            <ac:spMk id="17" creationId="{7DF2C187-A465-4CEB-8050-26D76706C4D6}"/>
          </ac:spMkLst>
        </pc:spChg>
        <pc:spChg chg="del mod">
          <ac:chgData name="Stanford Bowman" userId="6ede3e4e1afbea80" providerId="LiveId" clId="{CD17F2FF-DDE8-4761-9548-9A42C8B5E2AA}" dt="2024-12-08T02:34:11.556" v="908" actId="478"/>
          <ac:spMkLst>
            <pc:docMk/>
            <pc:sldMk cId="1489487438" sldId="308"/>
            <ac:spMk id="18" creationId="{4B9B246C-448F-402E-A4A4-23EF251D594D}"/>
          </ac:spMkLst>
        </pc:spChg>
        <pc:grpChg chg="add mod ord">
          <ac:chgData name="Stanford Bowman" userId="6ede3e4e1afbea80" providerId="LiveId" clId="{CD17F2FF-DDE8-4761-9548-9A42C8B5E2AA}" dt="2024-12-08T03:10:15.386" v="1372" actId="167"/>
          <ac:grpSpMkLst>
            <pc:docMk/>
            <pc:sldMk cId="1489487438" sldId="308"/>
            <ac:grpSpMk id="4" creationId="{71F3ACDE-577F-2F66-D697-96D497DB9AD6}"/>
          </ac:grpSpMkLst>
        </pc:grpChg>
        <pc:picChg chg="mod ord">
          <ac:chgData name="Stanford Bowman" userId="6ede3e4e1afbea80" providerId="LiveId" clId="{CD17F2FF-DDE8-4761-9548-9A42C8B5E2AA}" dt="2024-12-08T03:09:32.678" v="1367" actId="164"/>
          <ac:picMkLst>
            <pc:docMk/>
            <pc:sldMk cId="1489487438" sldId="308"/>
            <ac:picMk id="21" creationId="{EB53A1F5-C966-4FA6-96F6-69296A435F2A}"/>
          </ac:picMkLst>
        </pc:picChg>
        <pc:picChg chg="mod ord">
          <ac:chgData name="Stanford Bowman" userId="6ede3e4e1afbea80" providerId="LiveId" clId="{CD17F2FF-DDE8-4761-9548-9A42C8B5E2AA}" dt="2024-12-08T03:09:32.678" v="1367" actId="164"/>
          <ac:picMkLst>
            <pc:docMk/>
            <pc:sldMk cId="1489487438" sldId="308"/>
            <ac:picMk id="25" creationId="{8E0016BF-E633-412D-B0A7-487D26ABF779}"/>
          </ac:picMkLst>
        </pc:picChg>
        <pc:cxnChg chg="mod">
          <ac:chgData name="Stanford Bowman" userId="6ede3e4e1afbea80" providerId="LiveId" clId="{CD17F2FF-DDE8-4761-9548-9A42C8B5E2AA}" dt="2024-12-08T03:15:11.668" v="1444" actId="1076"/>
          <ac:cxnSpMkLst>
            <pc:docMk/>
            <pc:sldMk cId="1489487438" sldId="308"/>
            <ac:cxnSpMk id="15" creationId="{BC2B38BF-1A47-459D-87EB-87E2FF84AAA4}"/>
          </ac:cxnSpMkLst>
        </pc:cxnChg>
      </pc:sldChg>
      <pc:sldChg chg="modSp mod ord modNotes">
        <pc:chgData name="Stanford Bowman" userId="6ede3e4e1afbea80" providerId="LiveId" clId="{CD17F2FF-DDE8-4761-9548-9A42C8B5E2AA}" dt="2024-12-08T01:58:53.909" v="901"/>
        <pc:sldMkLst>
          <pc:docMk/>
          <pc:sldMk cId="180577358" sldId="325"/>
        </pc:sldMkLst>
        <pc:spChg chg="mod">
          <ac:chgData name="Stanford Bowman" userId="6ede3e4e1afbea80" providerId="LiveId" clId="{CD17F2FF-DDE8-4761-9548-9A42C8B5E2AA}" dt="2024-12-08T01:58:53.909" v="901"/>
          <ac:spMkLst>
            <pc:docMk/>
            <pc:sldMk cId="180577358" sldId="325"/>
            <ac:spMk id="2" creationId="{7F5D1A2B-EEA7-459D-80F2-970AC84A03A9}"/>
          </ac:spMkLst>
        </pc:spChg>
        <pc:spChg chg="mod">
          <ac:chgData name="Stanford Bowman" userId="6ede3e4e1afbea80" providerId="LiveId" clId="{CD17F2FF-DDE8-4761-9548-9A42C8B5E2AA}" dt="2024-12-08T01:58:53.909" v="901"/>
          <ac:spMkLst>
            <pc:docMk/>
            <pc:sldMk cId="180577358" sldId="325"/>
            <ac:spMk id="3" creationId="{CF91492A-8356-4B1A-A035-5B5185E5E856}"/>
          </ac:spMkLst>
        </pc:spChg>
        <pc:spChg chg="mod">
          <ac:chgData name="Stanford Bowman" userId="6ede3e4e1afbea80" providerId="LiveId" clId="{CD17F2FF-DDE8-4761-9548-9A42C8B5E2AA}" dt="2024-12-08T01:58:53.909" v="901"/>
          <ac:spMkLst>
            <pc:docMk/>
            <pc:sldMk cId="180577358" sldId="325"/>
            <ac:spMk id="4" creationId="{834959A6-625F-4B1C-9AD0-25CC6D8A95F6}"/>
          </ac:spMkLst>
        </pc:spChg>
        <pc:spChg chg="mod">
          <ac:chgData name="Stanford Bowman" userId="6ede3e4e1afbea80" providerId="LiveId" clId="{CD17F2FF-DDE8-4761-9548-9A42C8B5E2AA}" dt="2024-12-08T01:58:53.909" v="901"/>
          <ac:spMkLst>
            <pc:docMk/>
            <pc:sldMk cId="180577358" sldId="325"/>
            <ac:spMk id="11" creationId="{58FB5F35-44ED-4682-90B2-1A02F3D88501}"/>
          </ac:spMkLst>
        </pc:spChg>
        <pc:spChg chg="mod">
          <ac:chgData name="Stanford Bowman" userId="6ede3e4e1afbea80" providerId="LiveId" clId="{CD17F2FF-DDE8-4761-9548-9A42C8B5E2AA}" dt="2024-12-08T01:58:53.909" v="901"/>
          <ac:spMkLst>
            <pc:docMk/>
            <pc:sldMk cId="180577358" sldId="325"/>
            <ac:spMk id="12" creationId="{64AC2B0A-7EF6-4661-BAF2-48BF1E008AC9}"/>
          </ac:spMkLst>
        </pc:spChg>
        <pc:spChg chg="mod">
          <ac:chgData name="Stanford Bowman" userId="6ede3e4e1afbea80" providerId="LiveId" clId="{CD17F2FF-DDE8-4761-9548-9A42C8B5E2AA}" dt="2024-12-08T01:58:53.909" v="901"/>
          <ac:spMkLst>
            <pc:docMk/>
            <pc:sldMk cId="180577358" sldId="325"/>
            <ac:spMk id="18" creationId="{5AC8A4D0-C4A4-4A1A-937F-717265683366}"/>
          </ac:spMkLst>
        </pc:spChg>
        <pc:picChg chg="mod">
          <ac:chgData name="Stanford Bowman" userId="6ede3e4e1afbea80" providerId="LiveId" clId="{CD17F2FF-DDE8-4761-9548-9A42C8B5E2AA}" dt="2024-12-08T01:58:53.909" v="901"/>
          <ac:picMkLst>
            <pc:docMk/>
            <pc:sldMk cId="180577358" sldId="325"/>
            <ac:picMk id="13" creationId="{233A5C7A-03CC-496C-991F-E142F14890F1}"/>
          </ac:picMkLst>
        </pc:picChg>
        <pc:picChg chg="mod">
          <ac:chgData name="Stanford Bowman" userId="6ede3e4e1afbea80" providerId="LiveId" clId="{CD17F2FF-DDE8-4761-9548-9A42C8B5E2AA}" dt="2024-12-08T01:58:53.909" v="901"/>
          <ac:picMkLst>
            <pc:docMk/>
            <pc:sldMk cId="180577358" sldId="325"/>
            <ac:picMk id="14" creationId="{ECAD13F9-2BCE-4B54-A4B5-43AA4495685D}"/>
          </ac:picMkLst>
        </pc:picChg>
        <pc:cxnChg chg="mod">
          <ac:chgData name="Stanford Bowman" userId="6ede3e4e1afbea80" providerId="LiveId" clId="{CD17F2FF-DDE8-4761-9548-9A42C8B5E2AA}" dt="2024-12-08T01:58:53.909" v="901"/>
          <ac:cxnSpMkLst>
            <pc:docMk/>
            <pc:sldMk cId="180577358" sldId="325"/>
            <ac:cxnSpMk id="17" creationId="{C9C42D31-919A-482B-AEC4-202AB5CEF3EB}"/>
          </ac:cxnSpMkLst>
        </pc:cxnChg>
      </pc:sldChg>
      <pc:sldChg chg="addSp delSp modSp mod ord modNotes modNotesTx">
        <pc:chgData name="Stanford Bowman" userId="6ede3e4e1afbea80" providerId="LiveId" clId="{CD17F2FF-DDE8-4761-9548-9A42C8B5E2AA}" dt="2024-12-08T03:17:59.816" v="1451" actId="1076"/>
        <pc:sldMkLst>
          <pc:docMk/>
          <pc:sldMk cId="3887617993" sldId="326"/>
        </pc:sldMkLst>
        <pc:spChg chg="del mod">
          <ac:chgData name="Stanford Bowman" userId="6ede3e4e1afbea80" providerId="LiveId" clId="{CD17F2FF-DDE8-4761-9548-9A42C8B5E2AA}" dt="2024-12-08T00:09:37.203" v="393" actId="478"/>
          <ac:spMkLst>
            <pc:docMk/>
            <pc:sldMk cId="3887617993" sldId="326"/>
            <ac:spMk id="2" creationId="{CCA6050D-78E4-4A1B-B005-AC67B044A73C}"/>
          </ac:spMkLst>
        </pc:spChg>
        <pc:spChg chg="del mod">
          <ac:chgData name="Stanford Bowman" userId="6ede3e4e1afbea80" providerId="LiveId" clId="{CD17F2FF-DDE8-4761-9548-9A42C8B5E2AA}" dt="2024-12-08T00:05:53.002" v="386" actId="478"/>
          <ac:spMkLst>
            <pc:docMk/>
            <pc:sldMk cId="3887617993" sldId="326"/>
            <ac:spMk id="4" creationId="{403556D7-73A2-4754-8FFC-510F9781734F}"/>
          </ac:spMkLst>
        </pc:spChg>
        <pc:spChg chg="del mod">
          <ac:chgData name="Stanford Bowman" userId="6ede3e4e1afbea80" providerId="LiveId" clId="{CD17F2FF-DDE8-4761-9548-9A42C8B5E2AA}" dt="2024-12-08T00:09:44.405" v="394" actId="478"/>
          <ac:spMkLst>
            <pc:docMk/>
            <pc:sldMk cId="3887617993" sldId="326"/>
            <ac:spMk id="5" creationId="{B278BF7E-3AC8-4C01-97B4-8E32BC835528}"/>
          </ac:spMkLst>
        </pc:spChg>
        <pc:spChg chg="mod">
          <ac:chgData name="Stanford Bowman" userId="6ede3e4e1afbea80" providerId="LiveId" clId="{CD17F2FF-DDE8-4761-9548-9A42C8B5E2AA}" dt="2024-12-08T01:58:53.909" v="901"/>
          <ac:spMkLst>
            <pc:docMk/>
            <pc:sldMk cId="3887617993" sldId="326"/>
            <ac:spMk id="12" creationId="{3EC23EEF-28A9-4113-A20E-F4FF5EE825FD}"/>
          </ac:spMkLst>
        </pc:spChg>
        <pc:spChg chg="mod">
          <ac:chgData name="Stanford Bowman" userId="6ede3e4e1afbea80" providerId="LiveId" clId="{CD17F2FF-DDE8-4761-9548-9A42C8B5E2AA}" dt="2024-12-08T01:58:53.909" v="901"/>
          <ac:spMkLst>
            <pc:docMk/>
            <pc:sldMk cId="3887617993" sldId="326"/>
            <ac:spMk id="13" creationId="{F8EA0646-B1C8-4D8A-AEF1-D238740D007E}"/>
          </ac:spMkLst>
        </pc:spChg>
        <pc:spChg chg="mod">
          <ac:chgData name="Stanford Bowman" userId="6ede3e4e1afbea80" providerId="LiveId" clId="{CD17F2FF-DDE8-4761-9548-9A42C8B5E2AA}" dt="2024-12-08T03:17:19.916" v="1448" actId="1076"/>
          <ac:spMkLst>
            <pc:docMk/>
            <pc:sldMk cId="3887617993" sldId="326"/>
            <ac:spMk id="15" creationId="{02DD65C2-BA58-4A54-9747-3CF5F4E066C5}"/>
          </ac:spMkLst>
        </pc:spChg>
        <pc:spChg chg="mod">
          <ac:chgData name="Stanford Bowman" userId="6ede3e4e1afbea80" providerId="LiveId" clId="{CD17F2FF-DDE8-4761-9548-9A42C8B5E2AA}" dt="2024-12-08T03:17:19.916" v="1448" actId="1076"/>
          <ac:spMkLst>
            <pc:docMk/>
            <pc:sldMk cId="3887617993" sldId="326"/>
            <ac:spMk id="17" creationId="{8149392D-4B0A-46F8-B9B3-953A3F6C3775}"/>
          </ac:spMkLst>
        </pc:spChg>
        <pc:graphicFrameChg chg="add mod modGraphic">
          <ac:chgData name="Stanford Bowman" userId="6ede3e4e1afbea80" providerId="LiveId" clId="{CD17F2FF-DDE8-4761-9548-9A42C8B5E2AA}" dt="2024-12-08T03:17:48.806" v="1450"/>
          <ac:graphicFrameMkLst>
            <pc:docMk/>
            <pc:sldMk cId="3887617993" sldId="326"/>
            <ac:graphicFrameMk id="3" creationId="{9855AE57-EBD2-7427-969E-3D8D76FC9C9E}"/>
          </ac:graphicFrameMkLst>
        </pc:graphicFrameChg>
        <pc:graphicFrameChg chg="add del mod">
          <ac:chgData name="Stanford Bowman" userId="6ede3e4e1afbea80" providerId="LiveId" clId="{CD17F2FF-DDE8-4761-9548-9A42C8B5E2AA}" dt="2024-12-08T01:26:12.515" v="587" actId="478"/>
          <ac:graphicFrameMkLst>
            <pc:docMk/>
            <pc:sldMk cId="3887617993" sldId="326"/>
            <ac:graphicFrameMk id="6" creationId="{206A1337-2B61-63E0-2F4B-442A52E004E5}"/>
          </ac:graphicFrameMkLst>
        </pc:graphicFrameChg>
        <pc:graphicFrameChg chg="add mod modGraphic">
          <ac:chgData name="Stanford Bowman" userId="6ede3e4e1afbea80" providerId="LiveId" clId="{CD17F2FF-DDE8-4761-9548-9A42C8B5E2AA}" dt="2024-12-08T03:17:59.816" v="1451" actId="1076"/>
          <ac:graphicFrameMkLst>
            <pc:docMk/>
            <pc:sldMk cId="3887617993" sldId="326"/>
            <ac:graphicFrameMk id="7" creationId="{71ACD478-0FE3-63A9-3102-684AEF7ED256}"/>
          </ac:graphicFrameMkLst>
        </pc:graphicFrameChg>
        <pc:picChg chg="mod">
          <ac:chgData name="Stanford Bowman" userId="6ede3e4e1afbea80" providerId="LiveId" clId="{CD17F2FF-DDE8-4761-9548-9A42C8B5E2AA}" dt="2024-12-08T01:58:53.909" v="901"/>
          <ac:picMkLst>
            <pc:docMk/>
            <pc:sldMk cId="3887617993" sldId="326"/>
            <ac:picMk id="20" creationId="{4BDA3BBA-E7BA-4249-9792-B97F338B50D1}"/>
          </ac:picMkLst>
        </pc:picChg>
        <pc:picChg chg="mod">
          <ac:chgData name="Stanford Bowman" userId="6ede3e4e1afbea80" providerId="LiveId" clId="{CD17F2FF-DDE8-4761-9548-9A42C8B5E2AA}" dt="2024-12-08T01:58:53.909" v="901"/>
          <ac:picMkLst>
            <pc:docMk/>
            <pc:sldMk cId="3887617993" sldId="326"/>
            <ac:picMk id="21" creationId="{3C1C9BBB-73E8-4B52-A188-EE61B03243AC}"/>
          </ac:picMkLst>
        </pc:picChg>
        <pc:picChg chg="mod">
          <ac:chgData name="Stanford Bowman" userId="6ede3e4e1afbea80" providerId="LiveId" clId="{CD17F2FF-DDE8-4761-9548-9A42C8B5E2AA}" dt="2024-12-08T01:58:53.909" v="901"/>
          <ac:picMkLst>
            <pc:docMk/>
            <pc:sldMk cId="3887617993" sldId="326"/>
            <ac:picMk id="22" creationId="{0620D9CE-A10A-45BE-B4A8-9E13FB926F11}"/>
          </ac:picMkLst>
        </pc:picChg>
        <pc:cxnChg chg="mod">
          <ac:chgData name="Stanford Bowman" userId="6ede3e4e1afbea80" providerId="LiveId" clId="{CD17F2FF-DDE8-4761-9548-9A42C8B5E2AA}" dt="2024-12-08T01:58:53.909" v="901"/>
          <ac:cxnSpMkLst>
            <pc:docMk/>
            <pc:sldMk cId="3887617993" sldId="326"/>
            <ac:cxnSpMk id="11" creationId="{42121AC4-B46B-4120-BC08-55AFE9660D5F}"/>
          </ac:cxnSpMkLst>
        </pc:cxnChg>
        <pc:cxnChg chg="mod">
          <ac:chgData name="Stanford Bowman" userId="6ede3e4e1afbea80" providerId="LiveId" clId="{CD17F2FF-DDE8-4761-9548-9A42C8B5E2AA}" dt="2024-12-08T03:17:19.916" v="1448" actId="1076"/>
          <ac:cxnSpMkLst>
            <pc:docMk/>
            <pc:sldMk cId="3887617993" sldId="326"/>
            <ac:cxnSpMk id="19" creationId="{24D1EBCE-E495-4DCA-B841-446BC0CF2047}"/>
          </ac:cxnSpMkLst>
        </pc:cxnChg>
      </pc:sldChg>
      <pc:sldChg chg="delSp modSp mod ord modNotes modNotesTx">
        <pc:chgData name="Stanford Bowman" userId="6ede3e4e1afbea80" providerId="LiveId" clId="{CD17F2FF-DDE8-4761-9548-9A42C8B5E2AA}" dt="2024-12-08T03:24:52.526" v="1541" actId="14100"/>
        <pc:sldMkLst>
          <pc:docMk/>
          <pc:sldMk cId="3511111692" sldId="331"/>
        </pc:sldMkLst>
        <pc:spChg chg="mod">
          <ac:chgData name="Stanford Bowman" userId="6ede3e4e1afbea80" providerId="LiveId" clId="{CD17F2FF-DDE8-4761-9548-9A42C8B5E2AA}" dt="2024-12-08T03:23:27.132" v="1504" actId="1076"/>
          <ac:spMkLst>
            <pc:docMk/>
            <pc:sldMk cId="3511111692" sldId="331"/>
            <ac:spMk id="3" creationId="{16547988-8B6C-4E76-8A5C-5D7EF042BC55}"/>
          </ac:spMkLst>
        </pc:spChg>
        <pc:spChg chg="mod">
          <ac:chgData name="Stanford Bowman" userId="6ede3e4e1afbea80" providerId="LiveId" clId="{CD17F2FF-DDE8-4761-9548-9A42C8B5E2AA}" dt="2024-12-08T01:58:53.909" v="901"/>
          <ac:spMkLst>
            <pc:docMk/>
            <pc:sldMk cId="3511111692" sldId="331"/>
            <ac:spMk id="8" creationId="{31A16FEB-443E-4763-A54F-08668CDCC13B}"/>
          </ac:spMkLst>
        </pc:spChg>
        <pc:spChg chg="mod">
          <ac:chgData name="Stanford Bowman" userId="6ede3e4e1afbea80" providerId="LiveId" clId="{CD17F2FF-DDE8-4761-9548-9A42C8B5E2AA}" dt="2024-12-08T01:58:53.909" v="901"/>
          <ac:spMkLst>
            <pc:docMk/>
            <pc:sldMk cId="3511111692" sldId="331"/>
            <ac:spMk id="11" creationId="{379A229C-C67B-48C4-B089-50C5FB50395E}"/>
          </ac:spMkLst>
        </pc:spChg>
        <pc:spChg chg="mod">
          <ac:chgData name="Stanford Bowman" userId="6ede3e4e1afbea80" providerId="LiveId" clId="{CD17F2FF-DDE8-4761-9548-9A42C8B5E2AA}" dt="2024-12-08T03:23:36.008" v="1505" actId="1076"/>
          <ac:spMkLst>
            <pc:docMk/>
            <pc:sldMk cId="3511111692" sldId="331"/>
            <ac:spMk id="13" creationId="{2EF63E21-0A62-4E0C-B58D-55FE45E3F202}"/>
          </ac:spMkLst>
        </pc:spChg>
        <pc:spChg chg="mod">
          <ac:chgData name="Stanford Bowman" userId="6ede3e4e1afbea80" providerId="LiveId" clId="{CD17F2FF-DDE8-4761-9548-9A42C8B5E2AA}" dt="2024-12-08T03:23:36.008" v="1505" actId="1076"/>
          <ac:spMkLst>
            <pc:docMk/>
            <pc:sldMk cId="3511111692" sldId="331"/>
            <ac:spMk id="17" creationId="{3FDC3E52-247D-4EB1-9AFA-033AA91830CA}"/>
          </ac:spMkLst>
        </pc:spChg>
        <pc:spChg chg="mod ord">
          <ac:chgData name="Stanford Bowman" userId="6ede3e4e1afbea80" providerId="LiveId" clId="{CD17F2FF-DDE8-4761-9548-9A42C8B5E2AA}" dt="2024-12-08T03:24:52.526" v="1541" actId="14100"/>
          <ac:spMkLst>
            <pc:docMk/>
            <pc:sldMk cId="3511111692" sldId="331"/>
            <ac:spMk id="26" creationId="{416CFA13-A2C8-4819-83DB-63FEDCCD19D2}"/>
          </ac:spMkLst>
        </pc:spChg>
        <pc:spChg chg="del">
          <ac:chgData name="Stanford Bowman" userId="6ede3e4e1afbea80" providerId="LiveId" clId="{CD17F2FF-DDE8-4761-9548-9A42C8B5E2AA}" dt="2024-12-08T01:40:13.358" v="675" actId="478"/>
          <ac:spMkLst>
            <pc:docMk/>
            <pc:sldMk cId="3511111692" sldId="331"/>
            <ac:spMk id="27" creationId="{C50F263C-5C94-4B54-B2B9-1A320F22DEE7}"/>
          </ac:spMkLst>
        </pc:spChg>
        <pc:grpChg chg="mod">
          <ac:chgData name="Stanford Bowman" userId="6ede3e4e1afbea80" providerId="LiveId" clId="{CD17F2FF-DDE8-4761-9548-9A42C8B5E2AA}" dt="2024-12-08T01:58:53.909" v="901"/>
          <ac:grpSpMkLst>
            <pc:docMk/>
            <pc:sldMk cId="3511111692" sldId="331"/>
            <ac:grpSpMk id="22" creationId="{5B4A7535-5937-4CE6-9C59-EB049FA720F7}"/>
          </ac:grpSpMkLst>
        </pc:grpChg>
        <pc:picChg chg="mod">
          <ac:chgData name="Stanford Bowman" userId="6ede3e4e1afbea80" providerId="LiveId" clId="{CD17F2FF-DDE8-4761-9548-9A42C8B5E2AA}" dt="2024-12-08T01:58:53.909" v="901"/>
          <ac:picMkLst>
            <pc:docMk/>
            <pc:sldMk cId="3511111692" sldId="331"/>
            <ac:picMk id="23" creationId="{B8682772-9714-4F90-98CD-62F34504ADE3}"/>
          </ac:picMkLst>
        </pc:picChg>
        <pc:picChg chg="mod">
          <ac:chgData name="Stanford Bowman" userId="6ede3e4e1afbea80" providerId="LiveId" clId="{CD17F2FF-DDE8-4761-9548-9A42C8B5E2AA}" dt="2024-12-08T01:58:53.909" v="901"/>
          <ac:picMkLst>
            <pc:docMk/>
            <pc:sldMk cId="3511111692" sldId="331"/>
            <ac:picMk id="24" creationId="{6524C289-B622-408B-ACB6-F90253538BDB}"/>
          </ac:picMkLst>
        </pc:picChg>
        <pc:picChg chg="mod">
          <ac:chgData name="Stanford Bowman" userId="6ede3e4e1afbea80" providerId="LiveId" clId="{CD17F2FF-DDE8-4761-9548-9A42C8B5E2AA}" dt="2024-12-08T01:58:53.909" v="901"/>
          <ac:picMkLst>
            <pc:docMk/>
            <pc:sldMk cId="3511111692" sldId="331"/>
            <ac:picMk id="25" creationId="{76C2C4B7-C571-484F-91AE-61E818F548D0}"/>
          </ac:picMkLst>
        </pc:picChg>
        <pc:cxnChg chg="mod">
          <ac:chgData name="Stanford Bowman" userId="6ede3e4e1afbea80" providerId="LiveId" clId="{CD17F2FF-DDE8-4761-9548-9A42C8B5E2AA}" dt="2024-12-08T03:23:36.008" v="1505" actId="1076"/>
          <ac:cxnSpMkLst>
            <pc:docMk/>
            <pc:sldMk cId="3511111692" sldId="331"/>
            <ac:cxnSpMk id="15" creationId="{BC2B38BF-1A47-459D-87EB-87E2FF84AAA4}"/>
          </ac:cxnSpMkLst>
        </pc:cxnChg>
      </pc:sldChg>
      <pc:sldChg chg="addSp delSp modSp mod ord modNotes modNotesTx">
        <pc:chgData name="Stanford Bowman" userId="6ede3e4e1afbea80" providerId="LiveId" clId="{CD17F2FF-DDE8-4761-9548-9A42C8B5E2AA}" dt="2024-12-08T03:04:26.786" v="1269" actId="1036"/>
        <pc:sldMkLst>
          <pc:docMk/>
          <pc:sldMk cId="2505661476" sldId="332"/>
        </pc:sldMkLst>
        <pc:spChg chg="mod">
          <ac:chgData name="Stanford Bowman" userId="6ede3e4e1afbea80" providerId="LiveId" clId="{CD17F2FF-DDE8-4761-9548-9A42C8B5E2AA}" dt="2024-12-08T03:04:26.786" v="1269" actId="1036"/>
          <ac:spMkLst>
            <pc:docMk/>
            <pc:sldMk cId="2505661476" sldId="332"/>
            <ac:spMk id="2" creationId="{ED594435-7125-437C-88A2-0D93F246094F}"/>
          </ac:spMkLst>
        </pc:spChg>
        <pc:spChg chg="add mod">
          <ac:chgData name="Stanford Bowman" userId="6ede3e4e1afbea80" providerId="LiveId" clId="{CD17F2FF-DDE8-4761-9548-9A42C8B5E2AA}" dt="2024-12-08T03:03:55.752" v="1247" actId="1036"/>
          <ac:spMkLst>
            <pc:docMk/>
            <pc:sldMk cId="2505661476" sldId="332"/>
            <ac:spMk id="3" creationId="{6CA728C5-D055-7D0D-9AC5-7A6DCD5438E6}"/>
          </ac:spMkLst>
        </pc:spChg>
        <pc:spChg chg="add mod">
          <ac:chgData name="Stanford Bowman" userId="6ede3e4e1afbea80" providerId="LiveId" clId="{CD17F2FF-DDE8-4761-9548-9A42C8B5E2AA}" dt="2024-12-08T03:04:26.786" v="1269" actId="1036"/>
          <ac:spMkLst>
            <pc:docMk/>
            <pc:sldMk cId="2505661476" sldId="332"/>
            <ac:spMk id="4" creationId="{9E354C83-40A9-E002-9EF3-A5577C77B67E}"/>
          </ac:spMkLst>
        </pc:spChg>
        <pc:spChg chg="del mod">
          <ac:chgData name="Stanford Bowman" userId="6ede3e4e1afbea80" providerId="LiveId" clId="{CD17F2FF-DDE8-4761-9548-9A42C8B5E2AA}" dt="2024-12-08T02:43:41.748" v="950" actId="478"/>
          <ac:spMkLst>
            <pc:docMk/>
            <pc:sldMk cId="2505661476" sldId="332"/>
            <ac:spMk id="5" creationId="{B278BF7E-3AC8-4C01-97B4-8E32BC835528}"/>
          </ac:spMkLst>
        </pc:spChg>
        <pc:spChg chg="mod">
          <ac:chgData name="Stanford Bowman" userId="6ede3e4e1afbea80" providerId="LiveId" clId="{CD17F2FF-DDE8-4761-9548-9A42C8B5E2AA}" dt="2024-12-08T01:58:53.909" v="901"/>
          <ac:spMkLst>
            <pc:docMk/>
            <pc:sldMk cId="2505661476" sldId="332"/>
            <ac:spMk id="12" creationId="{3EC23EEF-28A9-4113-A20E-F4FF5EE825FD}"/>
          </ac:spMkLst>
        </pc:spChg>
        <pc:spChg chg="mod">
          <ac:chgData name="Stanford Bowman" userId="6ede3e4e1afbea80" providerId="LiveId" clId="{CD17F2FF-DDE8-4761-9548-9A42C8B5E2AA}" dt="2024-12-08T01:58:53.909" v="901"/>
          <ac:spMkLst>
            <pc:docMk/>
            <pc:sldMk cId="2505661476" sldId="332"/>
            <ac:spMk id="13" creationId="{F8EA0646-B1C8-4D8A-AEF1-D238740D007E}"/>
          </ac:spMkLst>
        </pc:spChg>
        <pc:spChg chg="del mod">
          <ac:chgData name="Stanford Bowman" userId="6ede3e4e1afbea80" providerId="LiveId" clId="{CD17F2FF-DDE8-4761-9548-9A42C8B5E2AA}" dt="2024-12-08T02:34:33.335" v="912" actId="478"/>
          <ac:spMkLst>
            <pc:docMk/>
            <pc:sldMk cId="2505661476" sldId="332"/>
            <ac:spMk id="17" creationId="{1DEBB870-DA78-4299-A396-2AEF0F4A1003}"/>
          </ac:spMkLst>
        </pc:spChg>
        <pc:spChg chg="mod">
          <ac:chgData name="Stanford Bowman" userId="6ede3e4e1afbea80" providerId="LiveId" clId="{CD17F2FF-DDE8-4761-9548-9A42C8B5E2AA}" dt="2024-12-08T03:03:55.752" v="1247" actId="1036"/>
          <ac:spMkLst>
            <pc:docMk/>
            <pc:sldMk cId="2505661476" sldId="332"/>
            <ac:spMk id="24" creationId="{0BE4C8C3-0EDF-4E32-8E8D-92F7FC4BF36F}"/>
          </ac:spMkLst>
        </pc:spChg>
        <pc:picChg chg="mod">
          <ac:chgData name="Stanford Bowman" userId="6ede3e4e1afbea80" providerId="LiveId" clId="{CD17F2FF-DDE8-4761-9548-9A42C8B5E2AA}" dt="2024-12-08T03:03:39.599" v="1197" actId="1076"/>
          <ac:picMkLst>
            <pc:docMk/>
            <pc:sldMk cId="2505661476" sldId="332"/>
            <ac:picMk id="21" creationId="{AF9B60EF-D7DE-4FB2-994E-C53695EEF34A}"/>
          </ac:picMkLst>
        </pc:picChg>
        <pc:picChg chg="mod modCrop">
          <ac:chgData name="Stanford Bowman" userId="6ede3e4e1afbea80" providerId="LiveId" clId="{CD17F2FF-DDE8-4761-9548-9A42C8B5E2AA}" dt="2024-12-08T03:03:39.599" v="1197" actId="1076"/>
          <ac:picMkLst>
            <pc:docMk/>
            <pc:sldMk cId="2505661476" sldId="332"/>
            <ac:picMk id="25" creationId="{45D0B2B2-5E76-4FDD-B007-CA47521856CD}"/>
          </ac:picMkLst>
        </pc:picChg>
        <pc:cxnChg chg="mod">
          <ac:chgData name="Stanford Bowman" userId="6ede3e4e1afbea80" providerId="LiveId" clId="{CD17F2FF-DDE8-4761-9548-9A42C8B5E2AA}" dt="2024-12-08T01:58:53.909" v="901"/>
          <ac:cxnSpMkLst>
            <pc:docMk/>
            <pc:sldMk cId="2505661476" sldId="332"/>
            <ac:cxnSpMk id="11" creationId="{42121AC4-B46B-4120-BC08-55AFE9660D5F}"/>
          </ac:cxnSpMkLst>
        </pc:cxnChg>
        <pc:cxnChg chg="mod">
          <ac:chgData name="Stanford Bowman" userId="6ede3e4e1afbea80" providerId="LiveId" clId="{CD17F2FF-DDE8-4761-9548-9A42C8B5E2AA}" dt="2024-12-08T03:03:55.752" v="1247" actId="1036"/>
          <ac:cxnSpMkLst>
            <pc:docMk/>
            <pc:sldMk cId="2505661476" sldId="332"/>
            <ac:cxnSpMk id="19" creationId="{24D1EBCE-E495-4DCA-B841-446BC0CF2047}"/>
          </ac:cxnSpMkLst>
        </pc:cxnChg>
      </pc:sldChg>
      <pc:sldChg chg="modSp mod ord modNotes modNotesTx">
        <pc:chgData name="Stanford Bowman" userId="6ede3e4e1afbea80" providerId="LiveId" clId="{CD17F2FF-DDE8-4761-9548-9A42C8B5E2AA}" dt="2024-12-08T02:57:20.580" v="1102" actId="6549"/>
        <pc:sldMkLst>
          <pc:docMk/>
          <pc:sldMk cId="3452994902" sldId="333"/>
        </pc:sldMkLst>
        <pc:spChg chg="mod">
          <ac:chgData name="Stanford Bowman" userId="6ede3e4e1afbea80" providerId="LiveId" clId="{CD17F2FF-DDE8-4761-9548-9A42C8B5E2AA}" dt="2024-12-08T01:58:53.909" v="901"/>
          <ac:spMkLst>
            <pc:docMk/>
            <pc:sldMk cId="3452994902" sldId="333"/>
            <ac:spMk id="2" creationId="{B073B5BA-3F73-4788-A44E-6FEC2EA0391D}"/>
          </ac:spMkLst>
        </pc:spChg>
        <pc:spChg chg="mod">
          <ac:chgData name="Stanford Bowman" userId="6ede3e4e1afbea80" providerId="LiveId" clId="{CD17F2FF-DDE8-4761-9548-9A42C8B5E2AA}" dt="2024-12-08T01:58:53.909" v="901"/>
          <ac:spMkLst>
            <pc:docMk/>
            <pc:sldMk cId="3452994902" sldId="333"/>
            <ac:spMk id="17" creationId="{F67760C7-6837-45B9-B842-5FDDC5966EEE}"/>
          </ac:spMkLst>
        </pc:spChg>
        <pc:spChg chg="mod">
          <ac:chgData name="Stanford Bowman" userId="6ede3e4e1afbea80" providerId="LiveId" clId="{CD17F2FF-DDE8-4761-9548-9A42C8B5E2AA}" dt="2024-12-08T01:58:53.909" v="901"/>
          <ac:spMkLst>
            <pc:docMk/>
            <pc:sldMk cId="3452994902" sldId="333"/>
            <ac:spMk id="21" creationId="{7000DBBD-23B0-4E1D-8DC5-B3F53CD76D96}"/>
          </ac:spMkLst>
        </pc:spChg>
        <pc:spChg chg="mod">
          <ac:chgData name="Stanford Bowman" userId="6ede3e4e1afbea80" providerId="LiveId" clId="{CD17F2FF-DDE8-4761-9548-9A42C8B5E2AA}" dt="2024-12-08T01:58:53.909" v="901"/>
          <ac:spMkLst>
            <pc:docMk/>
            <pc:sldMk cId="3452994902" sldId="333"/>
            <ac:spMk id="22" creationId="{B88ADFCF-1973-4DBE-8262-412C4DDA3DD2}"/>
          </ac:spMkLst>
        </pc:spChg>
        <pc:spChg chg="mod">
          <ac:chgData name="Stanford Bowman" userId="6ede3e4e1afbea80" providerId="LiveId" clId="{CD17F2FF-DDE8-4761-9548-9A42C8B5E2AA}" dt="2024-12-08T01:58:53.909" v="901"/>
          <ac:spMkLst>
            <pc:docMk/>
            <pc:sldMk cId="3452994902" sldId="333"/>
            <ac:spMk id="23" creationId="{00000000-0000-0000-0000-000000000000}"/>
          </ac:spMkLst>
        </pc:spChg>
        <pc:spChg chg="mod">
          <ac:chgData name="Stanford Bowman" userId="6ede3e4e1afbea80" providerId="LiveId" clId="{CD17F2FF-DDE8-4761-9548-9A42C8B5E2AA}" dt="2024-12-08T01:58:53.909" v="901"/>
          <ac:spMkLst>
            <pc:docMk/>
            <pc:sldMk cId="3452994902" sldId="333"/>
            <ac:spMk id="24" creationId="{0A027986-47CB-4EC3-A673-ABF84764C316}"/>
          </ac:spMkLst>
        </pc:spChg>
        <pc:spChg chg="mod">
          <ac:chgData name="Stanford Bowman" userId="6ede3e4e1afbea80" providerId="LiveId" clId="{CD17F2FF-DDE8-4761-9548-9A42C8B5E2AA}" dt="2024-12-08T01:58:53.909" v="901"/>
          <ac:spMkLst>
            <pc:docMk/>
            <pc:sldMk cId="3452994902" sldId="333"/>
            <ac:spMk id="41" creationId="{55FC8DB6-0545-402E-8EC4-8011DECDBFD1}"/>
          </ac:spMkLst>
        </pc:spChg>
        <pc:spChg chg="mod">
          <ac:chgData name="Stanford Bowman" userId="6ede3e4e1afbea80" providerId="LiveId" clId="{CD17F2FF-DDE8-4761-9548-9A42C8B5E2AA}" dt="2024-12-08T01:58:53.909" v="901"/>
          <ac:spMkLst>
            <pc:docMk/>
            <pc:sldMk cId="3452994902" sldId="333"/>
            <ac:spMk id="7171" creationId="{00000000-0000-0000-0000-000000000000}"/>
          </ac:spMkLst>
        </pc:spChg>
        <pc:spChg chg="mod">
          <ac:chgData name="Stanford Bowman" userId="6ede3e4e1afbea80" providerId="LiveId" clId="{CD17F2FF-DDE8-4761-9548-9A42C8B5E2AA}" dt="2024-12-08T01:58:53.909" v="901"/>
          <ac:spMkLst>
            <pc:docMk/>
            <pc:sldMk cId="3452994902" sldId="333"/>
            <ac:spMk id="7173" creationId="{00000000-0000-0000-0000-000000000000}"/>
          </ac:spMkLst>
        </pc:spChg>
        <pc:picChg chg="mod">
          <ac:chgData name="Stanford Bowman" userId="6ede3e4e1afbea80" providerId="LiveId" clId="{CD17F2FF-DDE8-4761-9548-9A42C8B5E2AA}" dt="2024-12-08T01:58:53.909" v="901"/>
          <ac:picMkLst>
            <pc:docMk/>
            <pc:sldMk cId="3452994902" sldId="333"/>
            <ac:picMk id="26" creationId="{7F08523F-E3F3-4E1F-AF95-C3402053BA21}"/>
          </ac:picMkLst>
        </pc:picChg>
        <pc:picChg chg="mod">
          <ac:chgData name="Stanford Bowman" userId="6ede3e4e1afbea80" providerId="LiveId" clId="{CD17F2FF-DDE8-4761-9548-9A42C8B5E2AA}" dt="2024-12-08T01:58:53.909" v="901"/>
          <ac:picMkLst>
            <pc:docMk/>
            <pc:sldMk cId="3452994902" sldId="333"/>
            <ac:picMk id="27" creationId="{964B8E00-C002-4135-84B6-AAED6EAA5ABC}"/>
          </ac:picMkLst>
        </pc:picChg>
        <pc:picChg chg="mod">
          <ac:chgData name="Stanford Bowman" userId="6ede3e4e1afbea80" providerId="LiveId" clId="{CD17F2FF-DDE8-4761-9548-9A42C8B5E2AA}" dt="2024-12-08T01:58:53.909" v="901"/>
          <ac:picMkLst>
            <pc:docMk/>
            <pc:sldMk cId="3452994902" sldId="333"/>
            <ac:picMk id="28" creationId="{F70832B1-3FC6-49FC-A24B-1A5B9E7D1CE4}"/>
          </ac:picMkLst>
        </pc:picChg>
        <pc:picChg chg="mod">
          <ac:chgData name="Stanford Bowman" userId="6ede3e4e1afbea80" providerId="LiveId" clId="{CD17F2FF-DDE8-4761-9548-9A42C8B5E2AA}" dt="2024-12-08T01:58:53.909" v="901"/>
          <ac:picMkLst>
            <pc:docMk/>
            <pc:sldMk cId="3452994902" sldId="333"/>
            <ac:picMk id="29" creationId="{F8B64522-F3B5-48EC-B582-656542B7C6BD}"/>
          </ac:picMkLst>
        </pc:picChg>
        <pc:cxnChg chg="mod">
          <ac:chgData name="Stanford Bowman" userId="6ede3e4e1afbea80" providerId="LiveId" clId="{CD17F2FF-DDE8-4761-9548-9A42C8B5E2AA}" dt="2024-12-08T01:58:53.909" v="901"/>
          <ac:cxnSpMkLst>
            <pc:docMk/>
            <pc:sldMk cId="3452994902" sldId="333"/>
            <ac:cxnSpMk id="20" creationId="{E10B1E77-DAEF-4D4A-B41E-3FCD1B0216C5}"/>
          </ac:cxnSpMkLst>
        </pc:cxnChg>
        <pc:cxnChg chg="mod">
          <ac:chgData name="Stanford Bowman" userId="6ede3e4e1afbea80" providerId="LiveId" clId="{CD17F2FF-DDE8-4761-9548-9A42C8B5E2AA}" dt="2024-12-08T01:58:53.909" v="901"/>
          <ac:cxnSpMkLst>
            <pc:docMk/>
            <pc:sldMk cId="3452994902" sldId="333"/>
            <ac:cxnSpMk id="7177" creationId="{00000000-0000-0000-0000-000000000000}"/>
          </ac:cxnSpMkLst>
        </pc:cxnChg>
      </pc:sldChg>
      <pc:sldChg chg="modSp mod ord modNotes">
        <pc:chgData name="Stanford Bowman" userId="6ede3e4e1afbea80" providerId="LiveId" clId="{CD17F2FF-DDE8-4761-9548-9A42C8B5E2AA}" dt="2024-12-08T01:58:53.909" v="901"/>
        <pc:sldMkLst>
          <pc:docMk/>
          <pc:sldMk cId="408365418" sldId="334"/>
        </pc:sldMkLst>
        <pc:spChg chg="mod">
          <ac:chgData name="Stanford Bowman" userId="6ede3e4e1afbea80" providerId="LiveId" clId="{CD17F2FF-DDE8-4761-9548-9A42C8B5E2AA}" dt="2024-12-08T01:58:53.909" v="901"/>
          <ac:spMkLst>
            <pc:docMk/>
            <pc:sldMk cId="408365418" sldId="334"/>
            <ac:spMk id="2" creationId="{B073B5BA-3F73-4788-A44E-6FEC2EA0391D}"/>
          </ac:spMkLst>
        </pc:spChg>
        <pc:spChg chg="mod">
          <ac:chgData name="Stanford Bowman" userId="6ede3e4e1afbea80" providerId="LiveId" clId="{CD17F2FF-DDE8-4761-9548-9A42C8B5E2AA}" dt="2024-12-08T01:58:53.909" v="901"/>
          <ac:spMkLst>
            <pc:docMk/>
            <pc:sldMk cId="408365418" sldId="334"/>
            <ac:spMk id="17" creationId="{F67760C7-6837-45B9-B842-5FDDC5966EEE}"/>
          </ac:spMkLst>
        </pc:spChg>
        <pc:spChg chg="mod">
          <ac:chgData name="Stanford Bowman" userId="6ede3e4e1afbea80" providerId="LiveId" clId="{CD17F2FF-DDE8-4761-9548-9A42C8B5E2AA}" dt="2024-12-08T01:58:53.909" v="901"/>
          <ac:spMkLst>
            <pc:docMk/>
            <pc:sldMk cId="408365418" sldId="334"/>
            <ac:spMk id="21" creationId="{5F53F142-6AD8-42E0-BC5D-06046913FE3F}"/>
          </ac:spMkLst>
        </pc:spChg>
        <pc:spChg chg="mod">
          <ac:chgData name="Stanford Bowman" userId="6ede3e4e1afbea80" providerId="LiveId" clId="{CD17F2FF-DDE8-4761-9548-9A42C8B5E2AA}" dt="2024-12-08T01:58:53.909" v="901"/>
          <ac:spMkLst>
            <pc:docMk/>
            <pc:sldMk cId="408365418" sldId="334"/>
            <ac:spMk id="22" creationId="{713C9FB4-B65A-4496-976A-17685F4A72E6}"/>
          </ac:spMkLst>
        </pc:spChg>
        <pc:spChg chg="mod">
          <ac:chgData name="Stanford Bowman" userId="6ede3e4e1afbea80" providerId="LiveId" clId="{CD17F2FF-DDE8-4761-9548-9A42C8B5E2AA}" dt="2024-12-08T01:58:53.909" v="901"/>
          <ac:spMkLst>
            <pc:docMk/>
            <pc:sldMk cId="408365418" sldId="334"/>
            <ac:spMk id="23" creationId="{00000000-0000-0000-0000-000000000000}"/>
          </ac:spMkLst>
        </pc:spChg>
        <pc:spChg chg="mod">
          <ac:chgData name="Stanford Bowman" userId="6ede3e4e1afbea80" providerId="LiveId" clId="{CD17F2FF-DDE8-4761-9548-9A42C8B5E2AA}" dt="2024-12-08T01:58:53.909" v="901"/>
          <ac:spMkLst>
            <pc:docMk/>
            <pc:sldMk cId="408365418" sldId="334"/>
            <ac:spMk id="24" creationId="{0A027986-47CB-4EC3-A673-ABF84764C316}"/>
          </ac:spMkLst>
        </pc:spChg>
        <pc:spChg chg="mod">
          <ac:chgData name="Stanford Bowman" userId="6ede3e4e1afbea80" providerId="LiveId" clId="{CD17F2FF-DDE8-4761-9548-9A42C8B5E2AA}" dt="2024-12-08T01:58:53.909" v="901"/>
          <ac:spMkLst>
            <pc:docMk/>
            <pc:sldMk cId="408365418" sldId="334"/>
            <ac:spMk id="29" creationId="{007256DA-3816-4752-9F73-39A7B762C391}"/>
          </ac:spMkLst>
        </pc:spChg>
        <pc:spChg chg="mod">
          <ac:chgData name="Stanford Bowman" userId="6ede3e4e1afbea80" providerId="LiveId" clId="{CD17F2FF-DDE8-4761-9548-9A42C8B5E2AA}" dt="2024-12-08T01:58:53.909" v="901"/>
          <ac:spMkLst>
            <pc:docMk/>
            <pc:sldMk cId="408365418" sldId="334"/>
            <ac:spMk id="41" creationId="{55FC8DB6-0545-402E-8EC4-8011DECDBFD1}"/>
          </ac:spMkLst>
        </pc:spChg>
        <pc:spChg chg="mod">
          <ac:chgData name="Stanford Bowman" userId="6ede3e4e1afbea80" providerId="LiveId" clId="{CD17F2FF-DDE8-4761-9548-9A42C8B5E2AA}" dt="2024-12-08T01:58:53.909" v="901"/>
          <ac:spMkLst>
            <pc:docMk/>
            <pc:sldMk cId="408365418" sldId="334"/>
            <ac:spMk id="7171" creationId="{00000000-0000-0000-0000-000000000000}"/>
          </ac:spMkLst>
        </pc:spChg>
        <pc:spChg chg="mod">
          <ac:chgData name="Stanford Bowman" userId="6ede3e4e1afbea80" providerId="LiveId" clId="{CD17F2FF-DDE8-4761-9548-9A42C8B5E2AA}" dt="2024-12-08T01:58:53.909" v="901"/>
          <ac:spMkLst>
            <pc:docMk/>
            <pc:sldMk cId="408365418" sldId="334"/>
            <ac:spMk id="7173" creationId="{00000000-0000-0000-0000-000000000000}"/>
          </ac:spMkLst>
        </pc:spChg>
        <pc:picChg chg="mod">
          <ac:chgData name="Stanford Bowman" userId="6ede3e4e1afbea80" providerId="LiveId" clId="{CD17F2FF-DDE8-4761-9548-9A42C8B5E2AA}" dt="2024-12-08T01:58:53.909" v="901"/>
          <ac:picMkLst>
            <pc:docMk/>
            <pc:sldMk cId="408365418" sldId="334"/>
            <ac:picMk id="25" creationId="{3344A37C-BB34-4E71-834B-E41ABC2F5A8D}"/>
          </ac:picMkLst>
        </pc:picChg>
        <pc:picChg chg="mod">
          <ac:chgData name="Stanford Bowman" userId="6ede3e4e1afbea80" providerId="LiveId" clId="{CD17F2FF-DDE8-4761-9548-9A42C8B5E2AA}" dt="2024-12-08T01:58:53.909" v="901"/>
          <ac:picMkLst>
            <pc:docMk/>
            <pc:sldMk cId="408365418" sldId="334"/>
            <ac:picMk id="27" creationId="{1965A56F-C035-42FB-9A3B-8A85AE975BB9}"/>
          </ac:picMkLst>
        </pc:picChg>
        <pc:picChg chg="mod">
          <ac:chgData name="Stanford Bowman" userId="6ede3e4e1afbea80" providerId="LiveId" clId="{CD17F2FF-DDE8-4761-9548-9A42C8B5E2AA}" dt="2024-12-08T01:58:53.909" v="901"/>
          <ac:picMkLst>
            <pc:docMk/>
            <pc:sldMk cId="408365418" sldId="334"/>
            <ac:picMk id="28" creationId="{E453B162-3EA2-4623-A134-BFB30BED67C5}"/>
          </ac:picMkLst>
        </pc:picChg>
        <pc:cxnChg chg="mod">
          <ac:chgData name="Stanford Bowman" userId="6ede3e4e1afbea80" providerId="LiveId" clId="{CD17F2FF-DDE8-4761-9548-9A42C8B5E2AA}" dt="2024-12-08T01:58:53.909" v="901"/>
          <ac:cxnSpMkLst>
            <pc:docMk/>
            <pc:sldMk cId="408365418" sldId="334"/>
            <ac:cxnSpMk id="20" creationId="{E10B1E77-DAEF-4D4A-B41E-3FCD1B0216C5}"/>
          </ac:cxnSpMkLst>
        </pc:cxnChg>
        <pc:cxnChg chg="mod">
          <ac:chgData name="Stanford Bowman" userId="6ede3e4e1afbea80" providerId="LiveId" clId="{CD17F2FF-DDE8-4761-9548-9A42C8B5E2AA}" dt="2024-12-08T01:58:53.909" v="901"/>
          <ac:cxnSpMkLst>
            <pc:docMk/>
            <pc:sldMk cId="408365418" sldId="334"/>
            <ac:cxnSpMk id="7177" creationId="{00000000-0000-0000-0000-000000000000}"/>
          </ac:cxnSpMkLst>
        </pc:cxnChg>
      </pc:sldChg>
      <pc:sldChg chg="delSp modSp mod ord modNotes modNotesTx">
        <pc:chgData name="Stanford Bowman" userId="6ede3e4e1afbea80" providerId="LiveId" clId="{CD17F2FF-DDE8-4761-9548-9A42C8B5E2AA}" dt="2024-12-08T03:36:23.255" v="1606" actId="1037"/>
        <pc:sldMkLst>
          <pc:docMk/>
          <pc:sldMk cId="499109" sldId="338"/>
        </pc:sldMkLst>
        <pc:spChg chg="mod">
          <ac:chgData name="Stanford Bowman" userId="6ede3e4e1afbea80" providerId="LiveId" clId="{CD17F2FF-DDE8-4761-9548-9A42C8B5E2AA}" dt="2024-12-08T03:31:26.427" v="1583" actId="1076"/>
          <ac:spMkLst>
            <pc:docMk/>
            <pc:sldMk cId="499109" sldId="338"/>
            <ac:spMk id="4" creationId="{D7A20A24-47FF-4F7C-8916-A9591F2F85CE}"/>
          </ac:spMkLst>
        </pc:spChg>
        <pc:spChg chg="mod">
          <ac:chgData name="Stanford Bowman" userId="6ede3e4e1afbea80" providerId="LiveId" clId="{CD17F2FF-DDE8-4761-9548-9A42C8B5E2AA}" dt="2024-12-08T01:58:53.909" v="901"/>
          <ac:spMkLst>
            <pc:docMk/>
            <pc:sldMk cId="499109" sldId="338"/>
            <ac:spMk id="8" creationId="{31A16FEB-443E-4763-A54F-08668CDCC13B}"/>
          </ac:spMkLst>
        </pc:spChg>
        <pc:spChg chg="mod">
          <ac:chgData name="Stanford Bowman" userId="6ede3e4e1afbea80" providerId="LiveId" clId="{CD17F2FF-DDE8-4761-9548-9A42C8B5E2AA}" dt="2024-12-08T01:58:53.909" v="901"/>
          <ac:spMkLst>
            <pc:docMk/>
            <pc:sldMk cId="499109" sldId="338"/>
            <ac:spMk id="11" creationId="{379A229C-C67B-48C4-B089-50C5FB50395E}"/>
          </ac:spMkLst>
        </pc:spChg>
        <pc:spChg chg="mod">
          <ac:chgData name="Stanford Bowman" userId="6ede3e4e1afbea80" providerId="LiveId" clId="{CD17F2FF-DDE8-4761-9548-9A42C8B5E2AA}" dt="2024-12-08T03:34:19.945" v="1598" actId="207"/>
          <ac:spMkLst>
            <pc:docMk/>
            <pc:sldMk cId="499109" sldId="338"/>
            <ac:spMk id="13" creationId="{2EF63E21-0A62-4E0C-B58D-55FE45E3F202}"/>
          </ac:spMkLst>
        </pc:spChg>
        <pc:spChg chg="del">
          <ac:chgData name="Stanford Bowman" userId="6ede3e4e1afbea80" providerId="LiveId" clId="{CD17F2FF-DDE8-4761-9548-9A42C8B5E2AA}" dt="2024-12-08T01:50:05.762" v="805" actId="478"/>
          <ac:spMkLst>
            <pc:docMk/>
            <pc:sldMk cId="499109" sldId="338"/>
            <ac:spMk id="14" creationId="{2882627A-CF11-44DC-9F8B-547F6BD1F4A2}"/>
          </ac:spMkLst>
        </pc:spChg>
        <pc:spChg chg="mod">
          <ac:chgData name="Stanford Bowman" userId="6ede3e4e1afbea80" providerId="LiveId" clId="{CD17F2FF-DDE8-4761-9548-9A42C8B5E2AA}" dt="2024-12-08T03:31:26.427" v="1583" actId="1076"/>
          <ac:spMkLst>
            <pc:docMk/>
            <pc:sldMk cId="499109" sldId="338"/>
            <ac:spMk id="16" creationId="{8DFD857F-18E1-4A1A-9E95-39FBE32C891A}"/>
          </ac:spMkLst>
        </pc:spChg>
        <pc:spChg chg="mod">
          <ac:chgData name="Stanford Bowman" userId="6ede3e4e1afbea80" providerId="LiveId" clId="{CD17F2FF-DDE8-4761-9548-9A42C8B5E2AA}" dt="2024-12-08T03:26:27.826" v="1562" actId="1035"/>
          <ac:spMkLst>
            <pc:docMk/>
            <pc:sldMk cId="499109" sldId="338"/>
            <ac:spMk id="17" creationId="{3FDC3E52-247D-4EB1-9AFA-033AA91830CA}"/>
          </ac:spMkLst>
        </pc:spChg>
        <pc:picChg chg="mod">
          <ac:chgData name="Stanford Bowman" userId="6ede3e4e1afbea80" providerId="LiveId" clId="{CD17F2FF-DDE8-4761-9548-9A42C8B5E2AA}" dt="2024-12-08T03:27:45.685" v="1568" actId="1076"/>
          <ac:picMkLst>
            <pc:docMk/>
            <pc:sldMk cId="499109" sldId="338"/>
            <ac:picMk id="18" creationId="{9CFA7533-4762-4655-B04F-09249ABE75B4}"/>
          </ac:picMkLst>
        </pc:picChg>
        <pc:picChg chg="mod">
          <ac:chgData name="Stanford Bowman" userId="6ede3e4e1afbea80" providerId="LiveId" clId="{CD17F2FF-DDE8-4761-9548-9A42C8B5E2AA}" dt="2024-12-08T03:36:23.255" v="1606" actId="1037"/>
          <ac:picMkLst>
            <pc:docMk/>
            <pc:sldMk cId="499109" sldId="338"/>
            <ac:picMk id="19" creationId="{A22ACD9F-923B-4484-AC33-C77C1FE5D304}"/>
          </ac:picMkLst>
        </pc:picChg>
        <pc:picChg chg="mod">
          <ac:chgData name="Stanford Bowman" userId="6ede3e4e1afbea80" providerId="LiveId" clId="{CD17F2FF-DDE8-4761-9548-9A42C8B5E2AA}" dt="2024-12-08T03:34:20.662" v="1599" actId="29295"/>
          <ac:picMkLst>
            <pc:docMk/>
            <pc:sldMk cId="499109" sldId="338"/>
            <ac:picMk id="20" creationId="{45C9339D-14D7-420F-943D-8659FD90E6F5}"/>
          </ac:picMkLst>
        </pc:picChg>
        <pc:cxnChg chg="mod">
          <ac:chgData name="Stanford Bowman" userId="6ede3e4e1afbea80" providerId="LiveId" clId="{CD17F2FF-DDE8-4761-9548-9A42C8B5E2AA}" dt="2024-12-08T03:26:27.826" v="1562" actId="1035"/>
          <ac:cxnSpMkLst>
            <pc:docMk/>
            <pc:sldMk cId="499109" sldId="338"/>
            <ac:cxnSpMk id="15" creationId="{BC2B38BF-1A47-459D-87EB-87E2FF84AAA4}"/>
          </ac:cxnSpMkLst>
        </pc:cxnChg>
      </pc:sldChg>
      <pc:sldChg chg="modSp mod ord modNotes">
        <pc:chgData name="Stanford Bowman" userId="6ede3e4e1afbea80" providerId="LiveId" clId="{CD17F2FF-DDE8-4761-9548-9A42C8B5E2AA}" dt="2024-12-08T01:58:53.909" v="901"/>
        <pc:sldMkLst>
          <pc:docMk/>
          <pc:sldMk cId="2424441717" sldId="339"/>
        </pc:sldMkLst>
        <pc:spChg chg="mod">
          <ac:chgData name="Stanford Bowman" userId="6ede3e4e1afbea80" providerId="LiveId" clId="{CD17F2FF-DDE8-4761-9548-9A42C8B5E2AA}" dt="2024-12-08T01:58:53.909" v="901"/>
          <ac:spMkLst>
            <pc:docMk/>
            <pc:sldMk cId="2424441717" sldId="339"/>
            <ac:spMk id="2" creationId="{7F5D1A2B-EEA7-459D-80F2-970AC84A03A9}"/>
          </ac:spMkLst>
        </pc:spChg>
        <pc:spChg chg="mod">
          <ac:chgData name="Stanford Bowman" userId="6ede3e4e1afbea80" providerId="LiveId" clId="{CD17F2FF-DDE8-4761-9548-9A42C8B5E2AA}" dt="2024-12-08T01:58:53.909" v="901"/>
          <ac:spMkLst>
            <pc:docMk/>
            <pc:sldMk cId="2424441717" sldId="339"/>
            <ac:spMk id="3" creationId="{6FB3C27C-82E3-4244-B3F0-E45CC687B4E0}"/>
          </ac:spMkLst>
        </pc:spChg>
        <pc:spChg chg="mod">
          <ac:chgData name="Stanford Bowman" userId="6ede3e4e1afbea80" providerId="LiveId" clId="{CD17F2FF-DDE8-4761-9548-9A42C8B5E2AA}" dt="2024-12-08T01:58:53.909" v="901"/>
          <ac:spMkLst>
            <pc:docMk/>
            <pc:sldMk cId="2424441717" sldId="339"/>
            <ac:spMk id="4" creationId="{02B9CE42-80E6-499E-8311-CBF3AC62AD69}"/>
          </ac:spMkLst>
        </pc:spChg>
        <pc:spChg chg="mod">
          <ac:chgData name="Stanford Bowman" userId="6ede3e4e1afbea80" providerId="LiveId" clId="{CD17F2FF-DDE8-4761-9548-9A42C8B5E2AA}" dt="2024-12-08T01:58:53.909" v="901"/>
          <ac:spMkLst>
            <pc:docMk/>
            <pc:sldMk cId="2424441717" sldId="339"/>
            <ac:spMk id="12" creationId="{64AC2B0A-7EF6-4661-BAF2-48BF1E008AC9}"/>
          </ac:spMkLst>
        </pc:spChg>
        <pc:spChg chg="mod">
          <ac:chgData name="Stanford Bowman" userId="6ede3e4e1afbea80" providerId="LiveId" clId="{CD17F2FF-DDE8-4761-9548-9A42C8B5E2AA}" dt="2024-12-08T01:58:53.909" v="901"/>
          <ac:spMkLst>
            <pc:docMk/>
            <pc:sldMk cId="2424441717" sldId="339"/>
            <ac:spMk id="13" creationId="{2DB91BA0-06D8-4C75-8E1F-C9EBACD47DED}"/>
          </ac:spMkLst>
        </pc:spChg>
        <pc:spChg chg="mod">
          <ac:chgData name="Stanford Bowman" userId="6ede3e4e1afbea80" providerId="LiveId" clId="{CD17F2FF-DDE8-4761-9548-9A42C8B5E2AA}" dt="2024-12-08T01:58:53.909" v="901"/>
          <ac:spMkLst>
            <pc:docMk/>
            <pc:sldMk cId="2424441717" sldId="339"/>
            <ac:spMk id="18" creationId="{5AC8A4D0-C4A4-4A1A-937F-717265683366}"/>
          </ac:spMkLst>
        </pc:spChg>
        <pc:picChg chg="mod">
          <ac:chgData name="Stanford Bowman" userId="6ede3e4e1afbea80" providerId="LiveId" clId="{CD17F2FF-DDE8-4761-9548-9A42C8B5E2AA}" dt="2024-12-08T01:58:53.909" v="901"/>
          <ac:picMkLst>
            <pc:docMk/>
            <pc:sldMk cId="2424441717" sldId="339"/>
            <ac:picMk id="14" creationId="{8F0E91F9-E263-4EA5-BB3A-165F10634D3B}"/>
          </ac:picMkLst>
        </pc:picChg>
        <pc:cxnChg chg="mod">
          <ac:chgData name="Stanford Bowman" userId="6ede3e4e1afbea80" providerId="LiveId" clId="{CD17F2FF-DDE8-4761-9548-9A42C8B5E2AA}" dt="2024-12-08T01:58:53.909" v="901"/>
          <ac:cxnSpMkLst>
            <pc:docMk/>
            <pc:sldMk cId="2424441717" sldId="339"/>
            <ac:cxnSpMk id="17" creationId="{C9C42D31-919A-482B-AEC4-202AB5CEF3EB}"/>
          </ac:cxnSpMkLst>
        </pc:cxnChg>
      </pc:sldChg>
      <pc:sldChg chg="del">
        <pc:chgData name="Stanford Bowman" userId="6ede3e4e1afbea80" providerId="LiveId" clId="{CD17F2FF-DDE8-4761-9548-9A42C8B5E2AA}" dt="2024-12-07T20:02:16.572" v="63" actId="47"/>
        <pc:sldMkLst>
          <pc:docMk/>
          <pc:sldMk cId="1811373434" sldId="340"/>
        </pc:sldMkLst>
      </pc:sldChg>
      <pc:sldChg chg="modSp mod ord modNotes">
        <pc:chgData name="Stanford Bowman" userId="6ede3e4e1afbea80" providerId="LiveId" clId="{CD17F2FF-DDE8-4761-9548-9A42C8B5E2AA}" dt="2024-12-08T01:58:53.909" v="901"/>
        <pc:sldMkLst>
          <pc:docMk/>
          <pc:sldMk cId="983979359" sldId="341"/>
        </pc:sldMkLst>
        <pc:spChg chg="mod">
          <ac:chgData name="Stanford Bowman" userId="6ede3e4e1afbea80" providerId="LiveId" clId="{CD17F2FF-DDE8-4761-9548-9A42C8B5E2AA}" dt="2024-12-08T01:58:53.909" v="901"/>
          <ac:spMkLst>
            <pc:docMk/>
            <pc:sldMk cId="983979359" sldId="341"/>
            <ac:spMk id="3" creationId="{C173528E-EDC8-4FBE-9BE9-878B206B957E}"/>
          </ac:spMkLst>
        </pc:spChg>
        <pc:spChg chg="mod">
          <ac:chgData name="Stanford Bowman" userId="6ede3e4e1afbea80" providerId="LiveId" clId="{CD17F2FF-DDE8-4761-9548-9A42C8B5E2AA}" dt="2024-12-08T01:58:53.909" v="901"/>
          <ac:spMkLst>
            <pc:docMk/>
            <pc:sldMk cId="983979359" sldId="341"/>
            <ac:spMk id="11" creationId="{137B51C5-058B-48A2-B1E2-E4689C9F6D64}"/>
          </ac:spMkLst>
        </pc:spChg>
        <pc:spChg chg="mod">
          <ac:chgData name="Stanford Bowman" userId="6ede3e4e1afbea80" providerId="LiveId" clId="{CD17F2FF-DDE8-4761-9548-9A42C8B5E2AA}" dt="2024-12-08T01:58:53.909" v="901"/>
          <ac:spMkLst>
            <pc:docMk/>
            <pc:sldMk cId="983979359" sldId="341"/>
            <ac:spMk id="18" creationId="{6C968AE9-C3F4-4135-9434-0F35D0A5243A}"/>
          </ac:spMkLst>
        </pc:spChg>
        <pc:spChg chg="mod">
          <ac:chgData name="Stanford Bowman" userId="6ede3e4e1afbea80" providerId="LiveId" clId="{CD17F2FF-DDE8-4761-9548-9A42C8B5E2AA}" dt="2024-12-08T01:58:53.909" v="901"/>
          <ac:spMkLst>
            <pc:docMk/>
            <pc:sldMk cId="983979359" sldId="341"/>
            <ac:spMk id="19" creationId="{69B5B8AA-723D-4FA7-B882-D351C09B3003}"/>
          </ac:spMkLst>
        </pc:spChg>
        <pc:spChg chg="mod">
          <ac:chgData name="Stanford Bowman" userId="6ede3e4e1afbea80" providerId="LiveId" clId="{CD17F2FF-DDE8-4761-9548-9A42C8B5E2AA}" dt="2024-12-08T01:58:53.909" v="901"/>
          <ac:spMkLst>
            <pc:docMk/>
            <pc:sldMk cId="983979359" sldId="341"/>
            <ac:spMk id="21" creationId="{D5CA7739-1376-4613-8ADE-73CDD8360891}"/>
          </ac:spMkLst>
        </pc:spChg>
        <pc:spChg chg="mod">
          <ac:chgData name="Stanford Bowman" userId="6ede3e4e1afbea80" providerId="LiveId" clId="{CD17F2FF-DDE8-4761-9548-9A42C8B5E2AA}" dt="2024-12-08T01:58:53.909" v="901"/>
          <ac:spMkLst>
            <pc:docMk/>
            <pc:sldMk cId="983979359" sldId="341"/>
            <ac:spMk id="22" creationId="{0C7FFC4C-261E-4796-B920-0B95A901E3D2}"/>
          </ac:spMkLst>
        </pc:spChg>
        <pc:spChg chg="mod">
          <ac:chgData name="Stanford Bowman" userId="6ede3e4e1afbea80" providerId="LiveId" clId="{CD17F2FF-DDE8-4761-9548-9A42C8B5E2AA}" dt="2024-12-08T01:58:53.909" v="901"/>
          <ac:spMkLst>
            <pc:docMk/>
            <pc:sldMk cId="983979359" sldId="341"/>
            <ac:spMk id="23" creationId="{4AE1B342-E6EE-45AE-83D4-7797DFEF110B}"/>
          </ac:spMkLst>
        </pc:spChg>
        <pc:spChg chg="mod">
          <ac:chgData name="Stanford Bowman" userId="6ede3e4e1afbea80" providerId="LiveId" clId="{CD17F2FF-DDE8-4761-9548-9A42C8B5E2AA}" dt="2024-12-08T01:58:53.909" v="901"/>
          <ac:spMkLst>
            <pc:docMk/>
            <pc:sldMk cId="983979359" sldId="341"/>
            <ac:spMk id="26" creationId="{EE87FC64-D645-44F0-AE5F-9456B65C5578}"/>
          </ac:spMkLst>
        </pc:spChg>
        <pc:spChg chg="mod">
          <ac:chgData name="Stanford Bowman" userId="6ede3e4e1afbea80" providerId="LiveId" clId="{CD17F2FF-DDE8-4761-9548-9A42C8B5E2AA}" dt="2024-12-08T01:58:53.909" v="901"/>
          <ac:spMkLst>
            <pc:docMk/>
            <pc:sldMk cId="983979359" sldId="341"/>
            <ac:spMk id="27" creationId="{179360E6-2B9F-4F9B-A245-89821C837B3F}"/>
          </ac:spMkLst>
        </pc:spChg>
        <pc:spChg chg="mod">
          <ac:chgData name="Stanford Bowman" userId="6ede3e4e1afbea80" providerId="LiveId" clId="{CD17F2FF-DDE8-4761-9548-9A42C8B5E2AA}" dt="2024-12-08T01:58:53.909" v="901"/>
          <ac:spMkLst>
            <pc:docMk/>
            <pc:sldMk cId="983979359" sldId="341"/>
            <ac:spMk id="30" creationId="{BE1F6D94-2450-4044-B133-1BB96BDA3032}"/>
          </ac:spMkLst>
        </pc:spChg>
        <pc:spChg chg="mod">
          <ac:chgData name="Stanford Bowman" userId="6ede3e4e1afbea80" providerId="LiveId" clId="{CD17F2FF-DDE8-4761-9548-9A42C8B5E2AA}" dt="2024-12-08T01:58:53.909" v="901"/>
          <ac:spMkLst>
            <pc:docMk/>
            <pc:sldMk cId="983979359" sldId="341"/>
            <ac:spMk id="41" creationId="{A08F2ABD-684F-47A5-BE62-ECDC7B7897D2}"/>
          </ac:spMkLst>
        </pc:spChg>
        <pc:spChg chg="mod">
          <ac:chgData name="Stanford Bowman" userId="6ede3e4e1afbea80" providerId="LiveId" clId="{CD17F2FF-DDE8-4761-9548-9A42C8B5E2AA}" dt="2024-12-08T01:58:53.909" v="901"/>
          <ac:spMkLst>
            <pc:docMk/>
            <pc:sldMk cId="983979359" sldId="341"/>
            <ac:spMk id="36868" creationId="{00000000-0000-0000-0000-000000000000}"/>
          </ac:spMkLst>
        </pc:spChg>
        <pc:spChg chg="mod">
          <ac:chgData name="Stanford Bowman" userId="6ede3e4e1afbea80" providerId="LiveId" clId="{CD17F2FF-DDE8-4761-9548-9A42C8B5E2AA}" dt="2024-12-08T01:58:53.909" v="901"/>
          <ac:spMkLst>
            <pc:docMk/>
            <pc:sldMk cId="983979359" sldId="341"/>
            <ac:spMk id="36869" creationId="{00000000-0000-0000-0000-000000000000}"/>
          </ac:spMkLst>
        </pc:spChg>
        <pc:picChg chg="mod">
          <ac:chgData name="Stanford Bowman" userId="6ede3e4e1afbea80" providerId="LiveId" clId="{CD17F2FF-DDE8-4761-9548-9A42C8B5E2AA}" dt="2024-12-08T01:58:53.909" v="901"/>
          <ac:picMkLst>
            <pc:docMk/>
            <pc:sldMk cId="983979359" sldId="341"/>
            <ac:picMk id="5" creationId="{84AB845F-1232-4D9E-9840-6D383870ECBB}"/>
          </ac:picMkLst>
        </pc:picChg>
        <pc:picChg chg="mod">
          <ac:chgData name="Stanford Bowman" userId="6ede3e4e1afbea80" providerId="LiveId" clId="{CD17F2FF-DDE8-4761-9548-9A42C8B5E2AA}" dt="2024-12-08T01:58:53.909" v="901"/>
          <ac:picMkLst>
            <pc:docMk/>
            <pc:sldMk cId="983979359" sldId="341"/>
            <ac:picMk id="24" creationId="{10195CAC-6B6E-48CD-A98A-2C873077C5A3}"/>
          </ac:picMkLst>
        </pc:picChg>
        <pc:picChg chg="mod">
          <ac:chgData name="Stanford Bowman" userId="6ede3e4e1afbea80" providerId="LiveId" clId="{CD17F2FF-DDE8-4761-9548-9A42C8B5E2AA}" dt="2024-12-08T01:58:53.909" v="901"/>
          <ac:picMkLst>
            <pc:docMk/>
            <pc:sldMk cId="983979359" sldId="341"/>
            <ac:picMk id="31" creationId="{7BA570A0-7C76-446E-8911-E1D986DB258A}"/>
          </ac:picMkLst>
        </pc:picChg>
        <pc:picChg chg="mod">
          <ac:chgData name="Stanford Bowman" userId="6ede3e4e1afbea80" providerId="LiveId" clId="{CD17F2FF-DDE8-4761-9548-9A42C8B5E2AA}" dt="2024-12-08T01:58:53.909" v="901"/>
          <ac:picMkLst>
            <pc:docMk/>
            <pc:sldMk cId="983979359" sldId="341"/>
            <ac:picMk id="34" creationId="{7307BF6B-301B-4222-B163-C5F6A69B9D9F}"/>
          </ac:picMkLst>
        </pc:picChg>
        <pc:cxnChg chg="mod">
          <ac:chgData name="Stanford Bowman" userId="6ede3e4e1afbea80" providerId="LiveId" clId="{CD17F2FF-DDE8-4761-9548-9A42C8B5E2AA}" dt="2024-12-08T01:58:53.909" v="901"/>
          <ac:cxnSpMkLst>
            <pc:docMk/>
            <pc:sldMk cId="983979359" sldId="341"/>
            <ac:cxnSpMk id="33" creationId="{8FBD9161-33ED-4C7A-9101-A5509CA2C805}"/>
          </ac:cxnSpMkLst>
        </pc:cxnChg>
      </pc:sldChg>
      <pc:sldChg chg="modSp mod ord modNotes">
        <pc:chgData name="Stanford Bowman" userId="6ede3e4e1afbea80" providerId="LiveId" clId="{CD17F2FF-DDE8-4761-9548-9A42C8B5E2AA}" dt="2024-12-08T01:58:53.909" v="901"/>
        <pc:sldMkLst>
          <pc:docMk/>
          <pc:sldMk cId="2178353334" sldId="342"/>
        </pc:sldMkLst>
        <pc:spChg chg="mod">
          <ac:chgData name="Stanford Bowman" userId="6ede3e4e1afbea80" providerId="LiveId" clId="{CD17F2FF-DDE8-4761-9548-9A42C8B5E2AA}" dt="2024-12-08T01:58:53.909" v="901"/>
          <ac:spMkLst>
            <pc:docMk/>
            <pc:sldMk cId="2178353334" sldId="342"/>
            <ac:spMk id="3" creationId="{C173528E-EDC8-4FBE-9BE9-878B206B957E}"/>
          </ac:spMkLst>
        </pc:spChg>
        <pc:spChg chg="mod">
          <ac:chgData name="Stanford Bowman" userId="6ede3e4e1afbea80" providerId="LiveId" clId="{CD17F2FF-DDE8-4761-9548-9A42C8B5E2AA}" dt="2024-12-08T01:58:53.909" v="901"/>
          <ac:spMkLst>
            <pc:docMk/>
            <pc:sldMk cId="2178353334" sldId="342"/>
            <ac:spMk id="11" creationId="{137B51C5-058B-48A2-B1E2-E4689C9F6D64}"/>
          </ac:spMkLst>
        </pc:spChg>
        <pc:spChg chg="mod">
          <ac:chgData name="Stanford Bowman" userId="6ede3e4e1afbea80" providerId="LiveId" clId="{CD17F2FF-DDE8-4761-9548-9A42C8B5E2AA}" dt="2024-12-08T01:58:53.909" v="901"/>
          <ac:spMkLst>
            <pc:docMk/>
            <pc:sldMk cId="2178353334" sldId="342"/>
            <ac:spMk id="18" creationId="{6C968AE9-C3F4-4135-9434-0F35D0A5243A}"/>
          </ac:spMkLst>
        </pc:spChg>
        <pc:spChg chg="mod">
          <ac:chgData name="Stanford Bowman" userId="6ede3e4e1afbea80" providerId="LiveId" clId="{CD17F2FF-DDE8-4761-9548-9A42C8B5E2AA}" dt="2024-12-08T01:58:53.909" v="901"/>
          <ac:spMkLst>
            <pc:docMk/>
            <pc:sldMk cId="2178353334" sldId="342"/>
            <ac:spMk id="19" creationId="{69B5B8AA-723D-4FA7-B882-D351C09B3003}"/>
          </ac:spMkLst>
        </pc:spChg>
        <pc:spChg chg="mod">
          <ac:chgData name="Stanford Bowman" userId="6ede3e4e1afbea80" providerId="LiveId" clId="{CD17F2FF-DDE8-4761-9548-9A42C8B5E2AA}" dt="2024-12-08T01:58:53.909" v="901"/>
          <ac:spMkLst>
            <pc:docMk/>
            <pc:sldMk cId="2178353334" sldId="342"/>
            <ac:spMk id="21" creationId="{D5CA7739-1376-4613-8ADE-73CDD8360891}"/>
          </ac:spMkLst>
        </pc:spChg>
        <pc:spChg chg="mod">
          <ac:chgData name="Stanford Bowman" userId="6ede3e4e1afbea80" providerId="LiveId" clId="{CD17F2FF-DDE8-4761-9548-9A42C8B5E2AA}" dt="2024-12-08T01:58:53.909" v="901"/>
          <ac:spMkLst>
            <pc:docMk/>
            <pc:sldMk cId="2178353334" sldId="342"/>
            <ac:spMk id="22" creationId="{0C7FFC4C-261E-4796-B920-0B95A901E3D2}"/>
          </ac:spMkLst>
        </pc:spChg>
        <pc:spChg chg="mod">
          <ac:chgData name="Stanford Bowman" userId="6ede3e4e1afbea80" providerId="LiveId" clId="{CD17F2FF-DDE8-4761-9548-9A42C8B5E2AA}" dt="2024-12-08T01:58:53.909" v="901"/>
          <ac:spMkLst>
            <pc:docMk/>
            <pc:sldMk cId="2178353334" sldId="342"/>
            <ac:spMk id="23" creationId="{4AE1B342-E6EE-45AE-83D4-7797DFEF110B}"/>
          </ac:spMkLst>
        </pc:spChg>
        <pc:spChg chg="mod">
          <ac:chgData name="Stanford Bowman" userId="6ede3e4e1afbea80" providerId="LiveId" clId="{CD17F2FF-DDE8-4761-9548-9A42C8B5E2AA}" dt="2024-12-08T01:58:53.909" v="901"/>
          <ac:spMkLst>
            <pc:docMk/>
            <pc:sldMk cId="2178353334" sldId="342"/>
            <ac:spMk id="26" creationId="{EE87FC64-D645-44F0-AE5F-9456B65C5578}"/>
          </ac:spMkLst>
        </pc:spChg>
        <pc:spChg chg="mod">
          <ac:chgData name="Stanford Bowman" userId="6ede3e4e1afbea80" providerId="LiveId" clId="{CD17F2FF-DDE8-4761-9548-9A42C8B5E2AA}" dt="2024-12-08T01:58:53.909" v="901"/>
          <ac:spMkLst>
            <pc:docMk/>
            <pc:sldMk cId="2178353334" sldId="342"/>
            <ac:spMk id="27" creationId="{179360E6-2B9F-4F9B-A245-89821C837B3F}"/>
          </ac:spMkLst>
        </pc:spChg>
        <pc:spChg chg="mod">
          <ac:chgData name="Stanford Bowman" userId="6ede3e4e1afbea80" providerId="LiveId" clId="{CD17F2FF-DDE8-4761-9548-9A42C8B5E2AA}" dt="2024-12-08T01:58:53.909" v="901"/>
          <ac:spMkLst>
            <pc:docMk/>
            <pc:sldMk cId="2178353334" sldId="342"/>
            <ac:spMk id="30" creationId="{BE1F6D94-2450-4044-B133-1BB96BDA3032}"/>
          </ac:spMkLst>
        </pc:spChg>
        <pc:spChg chg="mod">
          <ac:chgData name="Stanford Bowman" userId="6ede3e4e1afbea80" providerId="LiveId" clId="{CD17F2FF-DDE8-4761-9548-9A42C8B5E2AA}" dt="2024-12-08T01:58:53.909" v="901"/>
          <ac:spMkLst>
            <pc:docMk/>
            <pc:sldMk cId="2178353334" sldId="342"/>
            <ac:spMk id="40" creationId="{CD87E422-5B4F-433A-BC22-82954C8D1A70}"/>
          </ac:spMkLst>
        </pc:spChg>
        <pc:spChg chg="mod">
          <ac:chgData name="Stanford Bowman" userId="6ede3e4e1afbea80" providerId="LiveId" clId="{CD17F2FF-DDE8-4761-9548-9A42C8B5E2AA}" dt="2024-12-08T01:58:53.909" v="901"/>
          <ac:spMkLst>
            <pc:docMk/>
            <pc:sldMk cId="2178353334" sldId="342"/>
            <ac:spMk id="41" creationId="{A08F2ABD-684F-47A5-BE62-ECDC7B7897D2}"/>
          </ac:spMkLst>
        </pc:spChg>
        <pc:spChg chg="mod">
          <ac:chgData name="Stanford Bowman" userId="6ede3e4e1afbea80" providerId="LiveId" clId="{CD17F2FF-DDE8-4761-9548-9A42C8B5E2AA}" dt="2024-12-08T01:58:53.909" v="901"/>
          <ac:spMkLst>
            <pc:docMk/>
            <pc:sldMk cId="2178353334" sldId="342"/>
            <ac:spMk id="36868" creationId="{00000000-0000-0000-0000-000000000000}"/>
          </ac:spMkLst>
        </pc:spChg>
        <pc:spChg chg="mod">
          <ac:chgData name="Stanford Bowman" userId="6ede3e4e1afbea80" providerId="LiveId" clId="{CD17F2FF-DDE8-4761-9548-9A42C8B5E2AA}" dt="2024-12-08T01:58:53.909" v="901"/>
          <ac:spMkLst>
            <pc:docMk/>
            <pc:sldMk cId="2178353334" sldId="342"/>
            <ac:spMk id="36869" creationId="{00000000-0000-0000-0000-000000000000}"/>
          </ac:spMkLst>
        </pc:spChg>
        <pc:picChg chg="mod">
          <ac:chgData name="Stanford Bowman" userId="6ede3e4e1afbea80" providerId="LiveId" clId="{CD17F2FF-DDE8-4761-9548-9A42C8B5E2AA}" dt="2024-12-08T01:58:53.909" v="901"/>
          <ac:picMkLst>
            <pc:docMk/>
            <pc:sldMk cId="2178353334" sldId="342"/>
            <ac:picMk id="5" creationId="{84AB845F-1232-4D9E-9840-6D383870ECBB}"/>
          </ac:picMkLst>
        </pc:picChg>
        <pc:picChg chg="mod">
          <ac:chgData name="Stanford Bowman" userId="6ede3e4e1afbea80" providerId="LiveId" clId="{CD17F2FF-DDE8-4761-9548-9A42C8B5E2AA}" dt="2024-12-08T01:58:53.909" v="901"/>
          <ac:picMkLst>
            <pc:docMk/>
            <pc:sldMk cId="2178353334" sldId="342"/>
            <ac:picMk id="25" creationId="{DC27FFB2-D199-4E9D-B6F2-EC566AD5B28D}"/>
          </ac:picMkLst>
        </pc:picChg>
        <pc:picChg chg="mod">
          <ac:chgData name="Stanford Bowman" userId="6ede3e4e1afbea80" providerId="LiveId" clId="{CD17F2FF-DDE8-4761-9548-9A42C8B5E2AA}" dt="2024-12-08T01:58:53.909" v="901"/>
          <ac:picMkLst>
            <pc:docMk/>
            <pc:sldMk cId="2178353334" sldId="342"/>
            <ac:picMk id="31" creationId="{7BA570A0-7C76-446E-8911-E1D986DB258A}"/>
          </ac:picMkLst>
        </pc:picChg>
        <pc:picChg chg="mod">
          <ac:chgData name="Stanford Bowman" userId="6ede3e4e1afbea80" providerId="LiveId" clId="{CD17F2FF-DDE8-4761-9548-9A42C8B5E2AA}" dt="2024-12-08T01:58:53.909" v="901"/>
          <ac:picMkLst>
            <pc:docMk/>
            <pc:sldMk cId="2178353334" sldId="342"/>
            <ac:picMk id="34" creationId="{7307BF6B-301B-4222-B163-C5F6A69B9D9F}"/>
          </ac:picMkLst>
        </pc:picChg>
        <pc:cxnChg chg="mod">
          <ac:chgData name="Stanford Bowman" userId="6ede3e4e1afbea80" providerId="LiveId" clId="{CD17F2FF-DDE8-4761-9548-9A42C8B5E2AA}" dt="2024-12-08T01:58:53.909" v="901"/>
          <ac:cxnSpMkLst>
            <pc:docMk/>
            <pc:sldMk cId="2178353334" sldId="342"/>
            <ac:cxnSpMk id="33" creationId="{8FBD9161-33ED-4C7A-9101-A5509CA2C805}"/>
          </ac:cxnSpMkLst>
        </pc:cxnChg>
      </pc:sldChg>
      <pc:sldChg chg="modSp add ord">
        <pc:chgData name="Stanford Bowman" userId="6ede3e4e1afbea80" providerId="LiveId" clId="{CD17F2FF-DDE8-4761-9548-9A42C8B5E2AA}" dt="2024-12-08T01:58:53.909" v="901"/>
        <pc:sldMkLst>
          <pc:docMk/>
          <pc:sldMk cId="1276885616" sldId="343"/>
        </pc:sldMkLst>
        <pc:spChg chg="mod">
          <ac:chgData name="Stanford Bowman" userId="6ede3e4e1afbea80" providerId="LiveId" clId="{CD17F2FF-DDE8-4761-9548-9A42C8B5E2AA}" dt="2024-12-08T01:58:53.909" v="901"/>
          <ac:spMkLst>
            <pc:docMk/>
            <pc:sldMk cId="1276885616" sldId="343"/>
            <ac:spMk id="2" creationId="{5D671CAF-A687-BC5A-7796-D6A3A8B390CF}"/>
          </ac:spMkLst>
        </pc:spChg>
        <pc:spChg chg="mod">
          <ac:chgData name="Stanford Bowman" userId="6ede3e4e1afbea80" providerId="LiveId" clId="{CD17F2FF-DDE8-4761-9548-9A42C8B5E2AA}" dt="2024-12-08T01:58:53.909" v="901"/>
          <ac:spMkLst>
            <pc:docMk/>
            <pc:sldMk cId="1276885616" sldId="343"/>
            <ac:spMk id="3" creationId="{398E018F-FC4A-BA9B-BF4B-38C8FCD20414}"/>
          </ac:spMkLst>
        </pc:spChg>
        <pc:picChg chg="mod">
          <ac:chgData name="Stanford Bowman" userId="6ede3e4e1afbea80" providerId="LiveId" clId="{CD17F2FF-DDE8-4761-9548-9A42C8B5E2AA}" dt="2024-12-08T01:58:53.909" v="901"/>
          <ac:picMkLst>
            <pc:docMk/>
            <pc:sldMk cId="1276885616" sldId="343"/>
            <ac:picMk id="19" creationId="{30B0CDEF-A28F-7273-2C24-07ACAB351A7F}"/>
          </ac:picMkLst>
        </pc:picChg>
        <pc:picChg chg="mod">
          <ac:chgData name="Stanford Bowman" userId="6ede3e4e1afbea80" providerId="LiveId" clId="{CD17F2FF-DDE8-4761-9548-9A42C8B5E2AA}" dt="2024-12-08T01:58:53.909" v="901"/>
          <ac:picMkLst>
            <pc:docMk/>
            <pc:sldMk cId="1276885616" sldId="343"/>
            <ac:picMk id="21" creationId="{85A126F2-788B-DDC0-5BCB-15D69C7EB9AD}"/>
          </ac:picMkLst>
        </pc:picChg>
        <pc:picChg chg="mod">
          <ac:chgData name="Stanford Bowman" userId="6ede3e4e1afbea80" providerId="LiveId" clId="{CD17F2FF-DDE8-4761-9548-9A42C8B5E2AA}" dt="2024-12-08T01:58:53.909" v="901"/>
          <ac:picMkLst>
            <pc:docMk/>
            <pc:sldMk cId="1276885616" sldId="343"/>
            <ac:picMk id="22" creationId="{D25F5BE2-7623-F67F-D2AE-E2820FAA1F32}"/>
          </ac:picMkLst>
        </pc:picChg>
      </pc:sldChg>
      <pc:sldChg chg="addSp delSp modSp add mod ord modNotes modNotesTx">
        <pc:chgData name="Stanford Bowman" userId="6ede3e4e1afbea80" providerId="LiveId" clId="{CD17F2FF-DDE8-4761-9548-9A42C8B5E2AA}" dt="2024-12-08T03:21:45.147" v="1479" actId="1076"/>
        <pc:sldMkLst>
          <pc:docMk/>
          <pc:sldMk cId="4005815261" sldId="344"/>
        </pc:sldMkLst>
        <pc:spChg chg="mod">
          <ac:chgData name="Stanford Bowman" userId="6ede3e4e1afbea80" providerId="LiveId" clId="{CD17F2FF-DDE8-4761-9548-9A42C8B5E2AA}" dt="2024-12-08T01:58:53.909" v="901"/>
          <ac:spMkLst>
            <pc:docMk/>
            <pc:sldMk cId="4005815261" sldId="344"/>
            <ac:spMk id="12" creationId="{E6747177-CE91-CEA0-A3AA-F49CEBFC472C}"/>
          </ac:spMkLst>
        </pc:spChg>
        <pc:spChg chg="mod">
          <ac:chgData name="Stanford Bowman" userId="6ede3e4e1afbea80" providerId="LiveId" clId="{CD17F2FF-DDE8-4761-9548-9A42C8B5E2AA}" dt="2024-12-08T01:58:53.909" v="901"/>
          <ac:spMkLst>
            <pc:docMk/>
            <pc:sldMk cId="4005815261" sldId="344"/>
            <ac:spMk id="13" creationId="{910DB3F4-D3B9-CF48-4EC7-7350372A05A1}"/>
          </ac:spMkLst>
        </pc:spChg>
        <pc:spChg chg="mod">
          <ac:chgData name="Stanford Bowman" userId="6ede3e4e1afbea80" providerId="LiveId" clId="{CD17F2FF-DDE8-4761-9548-9A42C8B5E2AA}" dt="2024-12-08T03:19:45.457" v="1457" actId="1076"/>
          <ac:spMkLst>
            <pc:docMk/>
            <pc:sldMk cId="4005815261" sldId="344"/>
            <ac:spMk id="15" creationId="{BB159678-CB42-0677-65CD-3DDC3556BDDB}"/>
          </ac:spMkLst>
        </pc:spChg>
        <pc:spChg chg="mod">
          <ac:chgData name="Stanford Bowman" userId="6ede3e4e1afbea80" providerId="LiveId" clId="{CD17F2FF-DDE8-4761-9548-9A42C8B5E2AA}" dt="2024-12-08T03:19:45.457" v="1457" actId="1076"/>
          <ac:spMkLst>
            <pc:docMk/>
            <pc:sldMk cId="4005815261" sldId="344"/>
            <ac:spMk id="17" creationId="{6D548FA7-F7ED-F004-8D74-E2C091790F12}"/>
          </ac:spMkLst>
        </pc:spChg>
        <pc:graphicFrameChg chg="add mod">
          <ac:chgData name="Stanford Bowman" userId="6ede3e4e1afbea80" providerId="LiveId" clId="{CD17F2FF-DDE8-4761-9548-9A42C8B5E2AA}" dt="2024-12-08T01:36:29.722" v="640"/>
          <ac:graphicFrameMkLst>
            <pc:docMk/>
            <pc:sldMk cId="4005815261" sldId="344"/>
            <ac:graphicFrameMk id="2" creationId="{3C6DEF6B-819A-7405-3256-1A5BF3B46C46}"/>
          </ac:graphicFrameMkLst>
        </pc:graphicFrameChg>
        <pc:graphicFrameChg chg="del">
          <ac:chgData name="Stanford Bowman" userId="6ede3e4e1afbea80" providerId="LiveId" clId="{CD17F2FF-DDE8-4761-9548-9A42C8B5E2AA}" dt="2024-12-08T01:22:34.346" v="569" actId="478"/>
          <ac:graphicFrameMkLst>
            <pc:docMk/>
            <pc:sldMk cId="4005815261" sldId="344"/>
            <ac:graphicFrameMk id="3" creationId="{ABF721C0-D3B6-887F-CDD5-8D33885FC154}"/>
          </ac:graphicFrameMkLst>
        </pc:graphicFrameChg>
        <pc:graphicFrameChg chg="mod modGraphic">
          <ac:chgData name="Stanford Bowman" userId="6ede3e4e1afbea80" providerId="LiveId" clId="{CD17F2FF-DDE8-4761-9548-9A42C8B5E2AA}" dt="2024-12-08T03:21:45.147" v="1479" actId="1076"/>
          <ac:graphicFrameMkLst>
            <pc:docMk/>
            <pc:sldMk cId="4005815261" sldId="344"/>
            <ac:graphicFrameMk id="6" creationId="{8F1C8F72-A54D-9C48-6EA4-A245D5ACD511}"/>
          </ac:graphicFrameMkLst>
        </pc:graphicFrameChg>
        <pc:graphicFrameChg chg="del">
          <ac:chgData name="Stanford Bowman" userId="6ede3e4e1afbea80" providerId="LiveId" clId="{CD17F2FF-DDE8-4761-9548-9A42C8B5E2AA}" dt="2024-12-08T01:22:34.346" v="569" actId="478"/>
          <ac:graphicFrameMkLst>
            <pc:docMk/>
            <pc:sldMk cId="4005815261" sldId="344"/>
            <ac:graphicFrameMk id="7" creationId="{E02AF2CB-44C8-CFBF-77C9-B139CEDDF0C9}"/>
          </ac:graphicFrameMkLst>
        </pc:graphicFrameChg>
        <pc:picChg chg="mod">
          <ac:chgData name="Stanford Bowman" userId="6ede3e4e1afbea80" providerId="LiveId" clId="{CD17F2FF-DDE8-4761-9548-9A42C8B5E2AA}" dt="2024-12-08T01:58:53.909" v="901"/>
          <ac:picMkLst>
            <pc:docMk/>
            <pc:sldMk cId="4005815261" sldId="344"/>
            <ac:picMk id="20" creationId="{BBC4880E-54F5-DF16-967B-DAC68E0A4A9F}"/>
          </ac:picMkLst>
        </pc:picChg>
        <pc:picChg chg="mod">
          <ac:chgData name="Stanford Bowman" userId="6ede3e4e1afbea80" providerId="LiveId" clId="{CD17F2FF-DDE8-4761-9548-9A42C8B5E2AA}" dt="2024-12-08T01:58:53.909" v="901"/>
          <ac:picMkLst>
            <pc:docMk/>
            <pc:sldMk cId="4005815261" sldId="344"/>
            <ac:picMk id="21" creationId="{AE1E7652-0204-6ADC-6B51-417F96B4E817}"/>
          </ac:picMkLst>
        </pc:picChg>
        <pc:picChg chg="mod">
          <ac:chgData name="Stanford Bowman" userId="6ede3e4e1afbea80" providerId="LiveId" clId="{CD17F2FF-DDE8-4761-9548-9A42C8B5E2AA}" dt="2024-12-08T01:58:53.909" v="901"/>
          <ac:picMkLst>
            <pc:docMk/>
            <pc:sldMk cId="4005815261" sldId="344"/>
            <ac:picMk id="22" creationId="{9688C5D8-D9B5-A351-01E4-DBD11EA71FA0}"/>
          </ac:picMkLst>
        </pc:picChg>
        <pc:cxnChg chg="mod">
          <ac:chgData name="Stanford Bowman" userId="6ede3e4e1afbea80" providerId="LiveId" clId="{CD17F2FF-DDE8-4761-9548-9A42C8B5E2AA}" dt="2024-12-08T01:58:53.909" v="901"/>
          <ac:cxnSpMkLst>
            <pc:docMk/>
            <pc:sldMk cId="4005815261" sldId="344"/>
            <ac:cxnSpMk id="11" creationId="{607D96C4-C0C9-2BC7-3E5E-D2A3B6C2CA42}"/>
          </ac:cxnSpMkLst>
        </pc:cxnChg>
        <pc:cxnChg chg="mod">
          <ac:chgData name="Stanford Bowman" userId="6ede3e4e1afbea80" providerId="LiveId" clId="{CD17F2FF-DDE8-4761-9548-9A42C8B5E2AA}" dt="2024-12-08T03:19:45.457" v="1457" actId="1076"/>
          <ac:cxnSpMkLst>
            <pc:docMk/>
            <pc:sldMk cId="4005815261" sldId="344"/>
            <ac:cxnSpMk id="19" creationId="{D9CC3EA8-7661-4822-A513-79A364901251}"/>
          </ac:cxnSpMkLst>
        </pc:cxnChg>
      </pc:sldChg>
      <pc:sldChg chg="modSp add mod modNotesTx">
        <pc:chgData name="Stanford Bowman" userId="6ede3e4e1afbea80" providerId="LiveId" clId="{CD17F2FF-DDE8-4761-9548-9A42C8B5E2AA}" dt="2024-12-08T03:37:08.735" v="1613" actId="14100"/>
        <pc:sldMkLst>
          <pc:docMk/>
          <pc:sldMk cId="1412733927" sldId="345"/>
        </pc:sldMkLst>
        <pc:spChg chg="mod">
          <ac:chgData name="Stanford Bowman" userId="6ede3e4e1afbea80" providerId="LiveId" clId="{CD17F2FF-DDE8-4761-9548-9A42C8B5E2AA}" dt="2024-12-08T03:29:53.188" v="1572" actId="14100"/>
          <ac:spMkLst>
            <pc:docMk/>
            <pc:sldMk cId="1412733927" sldId="345"/>
            <ac:spMk id="4" creationId="{3E4A5C0F-8191-D3B7-9DA6-536410C1B2F5}"/>
          </ac:spMkLst>
        </pc:spChg>
        <pc:spChg chg="mod">
          <ac:chgData name="Stanford Bowman" userId="6ede3e4e1afbea80" providerId="LiveId" clId="{CD17F2FF-DDE8-4761-9548-9A42C8B5E2AA}" dt="2024-12-08T03:29:43.375" v="1571" actId="1076"/>
          <ac:spMkLst>
            <pc:docMk/>
            <pc:sldMk cId="1412733927" sldId="345"/>
            <ac:spMk id="13" creationId="{5CB0C87C-747A-1B93-7C30-88E416B75EBB}"/>
          </ac:spMkLst>
        </pc:spChg>
        <pc:spChg chg="mod">
          <ac:chgData name="Stanford Bowman" userId="6ede3e4e1afbea80" providerId="LiveId" clId="{CD17F2FF-DDE8-4761-9548-9A42C8B5E2AA}" dt="2024-12-08T03:30:45.659" v="1580" actId="207"/>
          <ac:spMkLst>
            <pc:docMk/>
            <pc:sldMk cId="1412733927" sldId="345"/>
            <ac:spMk id="16" creationId="{34540880-8E3A-DDB0-01D0-E0667FD6FBD1}"/>
          </ac:spMkLst>
        </pc:spChg>
        <pc:spChg chg="mod">
          <ac:chgData name="Stanford Bowman" userId="6ede3e4e1afbea80" providerId="LiveId" clId="{CD17F2FF-DDE8-4761-9548-9A42C8B5E2AA}" dt="2024-12-08T03:29:43.375" v="1571" actId="1076"/>
          <ac:spMkLst>
            <pc:docMk/>
            <pc:sldMk cId="1412733927" sldId="345"/>
            <ac:spMk id="17" creationId="{D9F852B6-7C62-E097-B6D5-2CA05CA1969E}"/>
          </ac:spMkLst>
        </pc:spChg>
        <pc:picChg chg="mod">
          <ac:chgData name="Stanford Bowman" userId="6ede3e4e1afbea80" providerId="LiveId" clId="{CD17F2FF-DDE8-4761-9548-9A42C8B5E2AA}" dt="2024-12-08T03:37:08.735" v="1613" actId="14100"/>
          <ac:picMkLst>
            <pc:docMk/>
            <pc:sldMk cId="1412733927" sldId="345"/>
            <ac:picMk id="18" creationId="{FCFA8CDF-95FE-9C82-4C37-EBC6CF5A5F8A}"/>
          </ac:picMkLst>
        </pc:picChg>
        <pc:cxnChg chg="mod">
          <ac:chgData name="Stanford Bowman" userId="6ede3e4e1afbea80" providerId="LiveId" clId="{CD17F2FF-DDE8-4761-9548-9A42C8B5E2AA}" dt="2024-12-08T03:29:43.375" v="1571" actId="1076"/>
          <ac:cxnSpMkLst>
            <pc:docMk/>
            <pc:sldMk cId="1412733927" sldId="345"/>
            <ac:cxnSpMk id="15" creationId="{BCB3107B-84D4-2511-5941-7663D37B82A5}"/>
          </ac:cxnSpMkLst>
        </pc:cxnChg>
      </pc:sldChg>
      <pc:sldChg chg="modSp add mod modNotes modNotesTx">
        <pc:chgData name="Stanford Bowman" userId="6ede3e4e1afbea80" providerId="LiveId" clId="{CD17F2FF-DDE8-4761-9548-9A42C8B5E2AA}" dt="2024-12-08T03:03:04.125" v="1195" actId="1076"/>
        <pc:sldMkLst>
          <pc:docMk/>
          <pc:sldMk cId="444655262" sldId="346"/>
        </pc:sldMkLst>
        <pc:spChg chg="mod">
          <ac:chgData name="Stanford Bowman" userId="6ede3e4e1afbea80" providerId="LiveId" clId="{CD17F2FF-DDE8-4761-9548-9A42C8B5E2AA}" dt="2024-12-08T03:02:50.545" v="1194" actId="1036"/>
          <ac:spMkLst>
            <pc:docMk/>
            <pc:sldMk cId="444655262" sldId="346"/>
            <ac:spMk id="2" creationId="{9637D330-9EE3-AEFE-1370-88878BAD571B}"/>
          </ac:spMkLst>
        </pc:spChg>
        <pc:spChg chg="mod">
          <ac:chgData name="Stanford Bowman" userId="6ede3e4e1afbea80" providerId="LiveId" clId="{CD17F2FF-DDE8-4761-9548-9A42C8B5E2AA}" dt="2024-12-08T03:03:04.125" v="1195" actId="1076"/>
          <ac:spMkLst>
            <pc:docMk/>
            <pc:sldMk cId="444655262" sldId="346"/>
            <ac:spMk id="3" creationId="{F1674B63-33B7-EF73-31B7-6054C8ECCEAE}"/>
          </ac:spMkLst>
        </pc:spChg>
        <pc:spChg chg="mod">
          <ac:chgData name="Stanford Bowman" userId="6ede3e4e1afbea80" providerId="LiveId" clId="{CD17F2FF-DDE8-4761-9548-9A42C8B5E2AA}" dt="2024-12-08T03:02:50.545" v="1194" actId="1036"/>
          <ac:spMkLst>
            <pc:docMk/>
            <pc:sldMk cId="444655262" sldId="346"/>
            <ac:spMk id="4" creationId="{0D210721-6903-D7CE-CE89-A7F4B6CD5F7E}"/>
          </ac:spMkLst>
        </pc:spChg>
        <pc:spChg chg="mod">
          <ac:chgData name="Stanford Bowman" userId="6ede3e4e1afbea80" providerId="LiveId" clId="{CD17F2FF-DDE8-4761-9548-9A42C8B5E2AA}" dt="2024-12-08T02:48:33.071" v="974" actId="1076"/>
          <ac:spMkLst>
            <pc:docMk/>
            <pc:sldMk cId="444655262" sldId="346"/>
            <ac:spMk id="12" creationId="{C0F30222-06E5-7AF0-157F-F71CA22B2601}"/>
          </ac:spMkLst>
        </pc:spChg>
        <pc:spChg chg="mod">
          <ac:chgData name="Stanford Bowman" userId="6ede3e4e1afbea80" providerId="LiveId" clId="{CD17F2FF-DDE8-4761-9548-9A42C8B5E2AA}" dt="2024-12-08T03:02:50.545" v="1194" actId="1036"/>
          <ac:spMkLst>
            <pc:docMk/>
            <pc:sldMk cId="444655262" sldId="346"/>
            <ac:spMk id="13" creationId="{8CC160D9-DA62-D46C-A895-2076BA128177}"/>
          </ac:spMkLst>
        </pc:spChg>
        <pc:spChg chg="mod">
          <ac:chgData name="Stanford Bowman" userId="6ede3e4e1afbea80" providerId="LiveId" clId="{CD17F2FF-DDE8-4761-9548-9A42C8B5E2AA}" dt="2024-12-08T03:03:04.125" v="1195" actId="1076"/>
          <ac:spMkLst>
            <pc:docMk/>
            <pc:sldMk cId="444655262" sldId="346"/>
            <ac:spMk id="24" creationId="{83323B7D-5425-693C-3AAB-3A55A5D0159A}"/>
          </ac:spMkLst>
        </pc:spChg>
        <pc:picChg chg="mod modCrop">
          <ac:chgData name="Stanford Bowman" userId="6ede3e4e1afbea80" providerId="LiveId" clId="{CD17F2FF-DDE8-4761-9548-9A42C8B5E2AA}" dt="2024-12-08T03:02:31.414" v="1171" actId="1076"/>
          <ac:picMkLst>
            <pc:docMk/>
            <pc:sldMk cId="444655262" sldId="346"/>
            <ac:picMk id="21" creationId="{D7312A52-C5FD-6E93-6487-1BE5ABC550B7}"/>
          </ac:picMkLst>
        </pc:picChg>
        <pc:picChg chg="mod modCrop">
          <ac:chgData name="Stanford Bowman" userId="6ede3e4e1afbea80" providerId="LiveId" clId="{CD17F2FF-DDE8-4761-9548-9A42C8B5E2AA}" dt="2024-12-08T03:02:31.414" v="1171" actId="1076"/>
          <ac:picMkLst>
            <pc:docMk/>
            <pc:sldMk cId="444655262" sldId="346"/>
            <ac:picMk id="25" creationId="{EF47F8A6-4175-6A1D-6F94-0051B859B9BF}"/>
          </ac:picMkLst>
        </pc:picChg>
        <pc:cxnChg chg="mod">
          <ac:chgData name="Stanford Bowman" userId="6ede3e4e1afbea80" providerId="LiveId" clId="{CD17F2FF-DDE8-4761-9548-9A42C8B5E2AA}" dt="2024-12-08T03:03:04.125" v="1195" actId="1076"/>
          <ac:cxnSpMkLst>
            <pc:docMk/>
            <pc:sldMk cId="444655262" sldId="346"/>
            <ac:cxnSpMk id="19" creationId="{8A8C9EF9-D9FA-E0BC-5207-C4311F772D45}"/>
          </ac:cxnSpMkLst>
        </pc:cxnChg>
      </pc:sldChg>
      <pc:sldMasterChg chg="setBg modSldLayout">
        <pc:chgData name="Stanford Bowman" userId="6ede3e4e1afbea80" providerId="LiveId" clId="{CD17F2FF-DDE8-4761-9548-9A42C8B5E2AA}" dt="2024-12-07T19:56:57.255" v="24"/>
        <pc:sldMasterMkLst>
          <pc:docMk/>
          <pc:sldMasterMk cId="1532155029" sldId="2147483719"/>
        </pc:sldMasterMkLst>
        <pc:sldLayoutChg chg="setBg">
          <pc:chgData name="Stanford Bowman" userId="6ede3e4e1afbea80" providerId="LiveId" clId="{CD17F2FF-DDE8-4761-9548-9A42C8B5E2AA}" dt="2024-12-07T19:56:57.255" v="24"/>
          <pc:sldLayoutMkLst>
            <pc:docMk/>
            <pc:sldMasterMk cId="1532155029" sldId="2147483719"/>
            <pc:sldLayoutMk cId="2904797977" sldId="2147483720"/>
          </pc:sldLayoutMkLst>
        </pc:sldLayoutChg>
        <pc:sldLayoutChg chg="setBg">
          <pc:chgData name="Stanford Bowman" userId="6ede3e4e1afbea80" providerId="LiveId" clId="{CD17F2FF-DDE8-4761-9548-9A42C8B5E2AA}" dt="2024-12-07T19:56:57.255" v="24"/>
          <pc:sldLayoutMkLst>
            <pc:docMk/>
            <pc:sldMasterMk cId="1532155029" sldId="2147483719"/>
            <pc:sldLayoutMk cId="2289122855" sldId="2147483721"/>
          </pc:sldLayoutMkLst>
        </pc:sldLayoutChg>
        <pc:sldLayoutChg chg="setBg">
          <pc:chgData name="Stanford Bowman" userId="6ede3e4e1afbea80" providerId="LiveId" clId="{CD17F2FF-DDE8-4761-9548-9A42C8B5E2AA}" dt="2024-12-07T19:56:57.255" v="24"/>
          <pc:sldLayoutMkLst>
            <pc:docMk/>
            <pc:sldMasterMk cId="1532155029" sldId="2147483719"/>
            <pc:sldLayoutMk cId="75180741" sldId="2147483722"/>
          </pc:sldLayoutMkLst>
        </pc:sldLayoutChg>
        <pc:sldLayoutChg chg="setBg">
          <pc:chgData name="Stanford Bowman" userId="6ede3e4e1afbea80" providerId="LiveId" clId="{CD17F2FF-DDE8-4761-9548-9A42C8B5E2AA}" dt="2024-12-07T19:56:57.255" v="24"/>
          <pc:sldLayoutMkLst>
            <pc:docMk/>
            <pc:sldMasterMk cId="1532155029" sldId="2147483719"/>
            <pc:sldLayoutMk cId="934752004" sldId="2147483723"/>
          </pc:sldLayoutMkLst>
        </pc:sldLayoutChg>
        <pc:sldLayoutChg chg="setBg">
          <pc:chgData name="Stanford Bowman" userId="6ede3e4e1afbea80" providerId="LiveId" clId="{CD17F2FF-DDE8-4761-9548-9A42C8B5E2AA}" dt="2024-12-07T19:56:57.255" v="24"/>
          <pc:sldLayoutMkLst>
            <pc:docMk/>
            <pc:sldMasterMk cId="1532155029" sldId="2147483719"/>
            <pc:sldLayoutMk cId="1283480920" sldId="2147483724"/>
          </pc:sldLayoutMkLst>
        </pc:sldLayoutChg>
        <pc:sldLayoutChg chg="setBg">
          <pc:chgData name="Stanford Bowman" userId="6ede3e4e1afbea80" providerId="LiveId" clId="{CD17F2FF-DDE8-4761-9548-9A42C8B5E2AA}" dt="2024-12-07T19:56:57.255" v="24"/>
          <pc:sldLayoutMkLst>
            <pc:docMk/>
            <pc:sldMasterMk cId="1532155029" sldId="2147483719"/>
            <pc:sldLayoutMk cId="2131086455" sldId="2147483725"/>
          </pc:sldLayoutMkLst>
        </pc:sldLayoutChg>
        <pc:sldLayoutChg chg="setBg">
          <pc:chgData name="Stanford Bowman" userId="6ede3e4e1afbea80" providerId="LiveId" clId="{CD17F2FF-DDE8-4761-9548-9A42C8B5E2AA}" dt="2024-12-07T19:56:57.255" v="24"/>
          <pc:sldLayoutMkLst>
            <pc:docMk/>
            <pc:sldMasterMk cId="1532155029" sldId="2147483719"/>
            <pc:sldLayoutMk cId="2699909701" sldId="2147483726"/>
          </pc:sldLayoutMkLst>
        </pc:sldLayoutChg>
        <pc:sldLayoutChg chg="setBg">
          <pc:chgData name="Stanford Bowman" userId="6ede3e4e1afbea80" providerId="LiveId" clId="{CD17F2FF-DDE8-4761-9548-9A42C8B5E2AA}" dt="2024-12-07T19:56:57.255" v="24"/>
          <pc:sldLayoutMkLst>
            <pc:docMk/>
            <pc:sldMasterMk cId="1532155029" sldId="2147483719"/>
            <pc:sldLayoutMk cId="431195518" sldId="2147483727"/>
          </pc:sldLayoutMkLst>
        </pc:sldLayoutChg>
        <pc:sldLayoutChg chg="setBg">
          <pc:chgData name="Stanford Bowman" userId="6ede3e4e1afbea80" providerId="LiveId" clId="{CD17F2FF-DDE8-4761-9548-9A42C8B5E2AA}" dt="2024-12-07T19:56:57.255" v="24"/>
          <pc:sldLayoutMkLst>
            <pc:docMk/>
            <pc:sldMasterMk cId="1532155029" sldId="2147483719"/>
            <pc:sldLayoutMk cId="2435983323" sldId="2147483728"/>
          </pc:sldLayoutMkLst>
        </pc:sldLayoutChg>
        <pc:sldLayoutChg chg="setBg">
          <pc:chgData name="Stanford Bowman" userId="6ede3e4e1afbea80" providerId="LiveId" clId="{CD17F2FF-DDE8-4761-9548-9A42C8B5E2AA}" dt="2024-12-07T19:56:57.255" v="24"/>
          <pc:sldLayoutMkLst>
            <pc:docMk/>
            <pc:sldMasterMk cId="1532155029" sldId="2147483719"/>
            <pc:sldLayoutMk cId="4020423810" sldId="2147483729"/>
          </pc:sldLayoutMkLst>
        </pc:sldLayoutChg>
        <pc:sldLayoutChg chg="setBg">
          <pc:chgData name="Stanford Bowman" userId="6ede3e4e1afbea80" providerId="LiveId" clId="{CD17F2FF-DDE8-4761-9548-9A42C8B5E2AA}" dt="2024-12-07T19:56:57.255" v="24"/>
          <pc:sldLayoutMkLst>
            <pc:docMk/>
            <pc:sldMasterMk cId="1532155029" sldId="2147483719"/>
            <pc:sldLayoutMk cId="2082300331" sldId="2147483730"/>
          </pc:sldLayoutMkLst>
        </pc:sldLayoutChg>
        <pc:sldLayoutChg chg="setBg">
          <pc:chgData name="Stanford Bowman" userId="6ede3e4e1afbea80" providerId="LiveId" clId="{CD17F2FF-DDE8-4761-9548-9A42C8B5E2AA}" dt="2024-12-07T19:56:57.255" v="24"/>
          <pc:sldLayoutMkLst>
            <pc:docMk/>
            <pc:sldMasterMk cId="1532155029" sldId="2147483719"/>
            <pc:sldLayoutMk cId="2454410545" sldId="2147483731"/>
          </pc:sldLayoutMkLst>
        </pc:sldLayoutChg>
        <pc:sldLayoutChg chg="setBg">
          <pc:chgData name="Stanford Bowman" userId="6ede3e4e1afbea80" providerId="LiveId" clId="{CD17F2FF-DDE8-4761-9548-9A42C8B5E2AA}" dt="2024-12-07T19:56:57.255" v="24"/>
          <pc:sldLayoutMkLst>
            <pc:docMk/>
            <pc:sldMasterMk cId="1532155029" sldId="2147483719"/>
            <pc:sldLayoutMk cId="1463757590" sldId="2147483732"/>
          </pc:sldLayoutMkLst>
        </pc:sldLayoutChg>
        <pc:sldLayoutChg chg="setBg">
          <pc:chgData name="Stanford Bowman" userId="6ede3e4e1afbea80" providerId="LiveId" clId="{CD17F2FF-DDE8-4761-9548-9A42C8B5E2AA}" dt="2024-12-07T19:56:57.255" v="24"/>
          <pc:sldLayoutMkLst>
            <pc:docMk/>
            <pc:sldMasterMk cId="1532155029" sldId="2147483719"/>
            <pc:sldLayoutMk cId="4168221935" sldId="2147483733"/>
          </pc:sldLayoutMkLst>
        </pc:sldLayoutChg>
        <pc:sldLayoutChg chg="setBg">
          <pc:chgData name="Stanford Bowman" userId="6ede3e4e1afbea80" providerId="LiveId" clId="{CD17F2FF-DDE8-4761-9548-9A42C8B5E2AA}" dt="2024-12-07T19:56:57.255" v="24"/>
          <pc:sldLayoutMkLst>
            <pc:docMk/>
            <pc:sldMasterMk cId="1532155029" sldId="2147483719"/>
            <pc:sldLayoutMk cId="2736266845" sldId="2147483734"/>
          </pc:sldLayoutMkLst>
        </pc:sldLayoutChg>
        <pc:sldLayoutChg chg="setBg">
          <pc:chgData name="Stanford Bowman" userId="6ede3e4e1afbea80" providerId="LiveId" clId="{CD17F2FF-DDE8-4761-9548-9A42C8B5E2AA}" dt="2024-12-07T19:56:57.255" v="24"/>
          <pc:sldLayoutMkLst>
            <pc:docMk/>
            <pc:sldMasterMk cId="1532155029" sldId="2147483719"/>
            <pc:sldLayoutMk cId="934745623" sldId="2147483735"/>
          </pc:sldLayoutMkLst>
        </pc:sldLayoutChg>
        <pc:sldLayoutChg chg="setBg">
          <pc:chgData name="Stanford Bowman" userId="6ede3e4e1afbea80" providerId="LiveId" clId="{CD17F2FF-DDE8-4761-9548-9A42C8B5E2AA}" dt="2024-12-07T19:56:57.255" v="24"/>
          <pc:sldLayoutMkLst>
            <pc:docMk/>
            <pc:sldMasterMk cId="1532155029" sldId="2147483719"/>
            <pc:sldLayoutMk cId="2313630238" sldId="2147483736"/>
          </pc:sldLayoutMkLst>
        </pc:sldLayoutChg>
        <pc:sldLayoutChg chg="setBg">
          <pc:chgData name="Stanford Bowman" userId="6ede3e4e1afbea80" providerId="LiveId" clId="{CD17F2FF-DDE8-4761-9548-9A42C8B5E2AA}" dt="2024-12-07T19:56:57.255" v="24"/>
          <pc:sldLayoutMkLst>
            <pc:docMk/>
            <pc:sldMasterMk cId="1532155029" sldId="2147483719"/>
            <pc:sldLayoutMk cId="2567660154" sldId="2147483737"/>
          </pc:sldLayoutMkLst>
        </pc:sldLayoutChg>
      </pc:sldMasterChg>
      <pc:sldMasterChg chg="modSp modSldLayout">
        <pc:chgData name="Stanford Bowman" userId="6ede3e4e1afbea80" providerId="LiveId" clId="{CD17F2FF-DDE8-4761-9548-9A42C8B5E2AA}" dt="2024-12-08T01:56:32.810" v="891"/>
        <pc:sldMasterMkLst>
          <pc:docMk/>
          <pc:sldMasterMk cId="1578796801" sldId="2147483738"/>
        </pc:sldMasterMkLst>
        <pc:spChg chg="mod">
          <ac:chgData name="Stanford Bowman" userId="6ede3e4e1afbea80" providerId="LiveId" clId="{CD17F2FF-DDE8-4761-9548-9A42C8B5E2AA}" dt="2024-12-08T01:56:32.810" v="891"/>
          <ac:spMkLst>
            <pc:docMk/>
            <pc:sldMasterMk cId="1578796801" sldId="2147483738"/>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4"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5" creationId="{00000000-0000-0000-0000-000000000000}"/>
          </ac:spMkLst>
        </pc:spChg>
        <pc:spChg chg="mod">
          <ac:chgData name="Stanford Bowman" userId="6ede3e4e1afbea80" providerId="LiveId" clId="{CD17F2FF-DDE8-4761-9548-9A42C8B5E2AA}" dt="2024-12-08T01:56:32.810" v="891"/>
          <ac:spMkLst>
            <pc:docMk/>
            <pc:sldMasterMk cId="1578796801" sldId="2147483738"/>
            <ac:spMk id="6" creationId="{00000000-0000-0000-0000-000000000000}"/>
          </ac:spMkLst>
        </pc:spChg>
        <pc:sldLayoutChg chg="modSp">
          <pc:chgData name="Stanford Bowman" userId="6ede3e4e1afbea80" providerId="LiveId" clId="{CD17F2FF-DDE8-4761-9548-9A42C8B5E2AA}" dt="2024-12-08T01:56:32.810" v="891"/>
          <pc:sldLayoutMkLst>
            <pc:docMk/>
            <pc:sldMasterMk cId="1578796801" sldId="2147483738"/>
            <pc:sldLayoutMk cId="3190873981" sldId="2147483739"/>
          </pc:sldLayoutMkLst>
          <pc:spChg chg="mod">
            <ac:chgData name="Stanford Bowman" userId="6ede3e4e1afbea80" providerId="LiveId" clId="{CD17F2FF-DDE8-4761-9548-9A42C8B5E2AA}" dt="2024-12-08T01:56:32.810" v="891"/>
            <ac:spMkLst>
              <pc:docMk/>
              <pc:sldMasterMk cId="1578796801" sldId="2147483738"/>
              <pc:sldLayoutMk cId="3190873981" sldId="2147483739"/>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190873981" sldId="2147483739"/>
              <ac:spMk id="3"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641466370" sldId="2147483741"/>
          </pc:sldLayoutMkLst>
          <pc:spChg chg="mod">
            <ac:chgData name="Stanford Bowman" userId="6ede3e4e1afbea80" providerId="LiveId" clId="{CD17F2FF-DDE8-4761-9548-9A42C8B5E2AA}" dt="2024-12-08T01:56:32.810" v="891"/>
            <ac:spMkLst>
              <pc:docMk/>
              <pc:sldMasterMk cId="1578796801" sldId="2147483738"/>
              <pc:sldLayoutMk cId="641466370" sldId="2147483741"/>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641466370" sldId="2147483741"/>
              <ac:spMk id="3"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120372561" sldId="2147483742"/>
          </pc:sldLayoutMkLst>
          <pc:spChg chg="mod">
            <ac:chgData name="Stanford Bowman" userId="6ede3e4e1afbea80" providerId="LiveId" clId="{CD17F2FF-DDE8-4761-9548-9A42C8B5E2AA}" dt="2024-12-08T01:56:32.810" v="891"/>
            <ac:spMkLst>
              <pc:docMk/>
              <pc:sldMasterMk cId="1578796801" sldId="2147483738"/>
              <pc:sldLayoutMk cId="3120372561" sldId="2147483742"/>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120372561" sldId="2147483742"/>
              <ac:spMk id="4"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979059057" sldId="2147483743"/>
          </pc:sldLayoutMkLst>
          <pc:spChg chg="mod">
            <ac:chgData name="Stanford Bowman" userId="6ede3e4e1afbea80" providerId="LiveId" clId="{CD17F2FF-DDE8-4761-9548-9A42C8B5E2AA}" dt="2024-12-08T01:56:32.810" v="891"/>
            <ac:spMkLst>
              <pc:docMk/>
              <pc:sldMasterMk cId="1578796801" sldId="2147483738"/>
              <pc:sldLayoutMk cId="979059057" sldId="2147483743"/>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4"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5"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979059057" sldId="2147483743"/>
              <ac:spMk id="6"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312843069" sldId="2147483746"/>
          </pc:sldLayoutMkLst>
          <pc:spChg chg="mod">
            <ac:chgData name="Stanford Bowman" userId="6ede3e4e1afbea80" providerId="LiveId" clId="{CD17F2FF-DDE8-4761-9548-9A42C8B5E2AA}" dt="2024-12-08T01:56:32.810" v="891"/>
            <ac:spMkLst>
              <pc:docMk/>
              <pc:sldMasterMk cId="1578796801" sldId="2147483738"/>
              <pc:sldLayoutMk cId="3312843069" sldId="2147483746"/>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312843069" sldId="2147483746"/>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312843069" sldId="2147483746"/>
              <ac:spMk id="4"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676415286" sldId="2147483747"/>
          </pc:sldLayoutMkLst>
          <pc:spChg chg="mod">
            <ac:chgData name="Stanford Bowman" userId="6ede3e4e1afbea80" providerId="LiveId" clId="{CD17F2FF-DDE8-4761-9548-9A42C8B5E2AA}" dt="2024-12-08T01:56:32.810" v="891"/>
            <ac:spMkLst>
              <pc:docMk/>
              <pc:sldMasterMk cId="1578796801" sldId="2147483738"/>
              <pc:sldLayoutMk cId="3676415286" sldId="2147483747"/>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676415286" sldId="2147483747"/>
              <ac:spMk id="3"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676415286" sldId="2147483747"/>
              <ac:spMk id="4"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3056612333" sldId="2147483749"/>
          </pc:sldLayoutMkLst>
          <pc:spChg chg="mod">
            <ac:chgData name="Stanford Bowman" userId="6ede3e4e1afbea80" providerId="LiveId" clId="{CD17F2FF-DDE8-4761-9548-9A42C8B5E2AA}" dt="2024-12-08T01:56:32.810" v="891"/>
            <ac:spMkLst>
              <pc:docMk/>
              <pc:sldMasterMk cId="1578796801" sldId="2147483738"/>
              <pc:sldLayoutMk cId="3056612333" sldId="2147483749"/>
              <ac:spMk id="2"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3056612333" sldId="2147483749"/>
              <ac:spMk id="3" creationId="{00000000-0000-0000-0000-000000000000}"/>
            </ac:spMkLst>
          </pc:spChg>
        </pc:sldLayoutChg>
        <pc:sldLayoutChg chg="modSp">
          <pc:chgData name="Stanford Bowman" userId="6ede3e4e1afbea80" providerId="LiveId" clId="{CD17F2FF-DDE8-4761-9548-9A42C8B5E2AA}" dt="2024-12-08T01:56:32.810" v="891"/>
          <pc:sldLayoutMkLst>
            <pc:docMk/>
            <pc:sldMasterMk cId="1578796801" sldId="2147483738"/>
            <pc:sldLayoutMk cId="1676787772" sldId="2147483750"/>
          </pc:sldLayoutMkLst>
          <pc:spChg chg="mod">
            <ac:chgData name="Stanford Bowman" userId="6ede3e4e1afbea80" providerId="LiveId" clId="{CD17F2FF-DDE8-4761-9548-9A42C8B5E2AA}" dt="2024-12-08T01:56:32.810" v="891"/>
            <ac:spMkLst>
              <pc:docMk/>
              <pc:sldMasterMk cId="1578796801" sldId="2147483738"/>
              <pc:sldLayoutMk cId="1676787772" sldId="2147483750"/>
              <ac:spMk id="38"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1676787772" sldId="2147483750"/>
              <ac:spMk id="39" creationId="{00000000-0000-0000-0000-000000000000}"/>
            </ac:spMkLst>
          </pc:spChg>
          <pc:spChg chg="mod">
            <ac:chgData name="Stanford Bowman" userId="6ede3e4e1afbea80" providerId="LiveId" clId="{CD17F2FF-DDE8-4761-9548-9A42C8B5E2AA}" dt="2024-12-08T01:56:32.810" v="891"/>
            <ac:spMkLst>
              <pc:docMk/>
              <pc:sldMasterMk cId="1578796801" sldId="2147483738"/>
              <pc:sldLayoutMk cId="1676787772" sldId="2147483750"/>
              <ac:spMk id="40" creationId="{00000000-0000-0000-0000-000000000000}"/>
            </ac:spMkLst>
          </pc:spChg>
        </pc:sldLayoutChg>
      </pc:sldMasterChg>
      <pc:sldMasterChg chg="modSp modSldLayout">
        <pc:chgData name="Stanford Bowman" userId="6ede3e4e1afbea80" providerId="LiveId" clId="{CD17F2FF-DDE8-4761-9548-9A42C8B5E2AA}" dt="2024-12-08T01:58:53.909" v="901"/>
        <pc:sldMasterMkLst>
          <pc:docMk/>
          <pc:sldMasterMk cId="3809009804" sldId="2147483751"/>
        </pc:sldMasterMkLst>
        <pc:spChg chg="mod">
          <ac:chgData name="Stanford Bowman" userId="6ede3e4e1afbea80" providerId="LiveId" clId="{CD17F2FF-DDE8-4761-9548-9A42C8B5E2AA}" dt="2024-12-08T01:58:53.909" v="901"/>
          <ac:spMkLst>
            <pc:docMk/>
            <pc:sldMasterMk cId="3809009804" sldId="2147483751"/>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4"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5" creationId="{00000000-0000-0000-0000-000000000000}"/>
          </ac:spMkLst>
        </pc:spChg>
        <pc:spChg chg="mod">
          <ac:chgData name="Stanford Bowman" userId="6ede3e4e1afbea80" providerId="LiveId" clId="{CD17F2FF-DDE8-4761-9548-9A42C8B5E2AA}" dt="2024-12-08T01:58:53.909" v="901"/>
          <ac:spMkLst>
            <pc:docMk/>
            <pc:sldMasterMk cId="3809009804" sldId="2147483751"/>
            <ac:spMk id="6" creationId="{00000000-0000-0000-0000-000000000000}"/>
          </ac:spMkLst>
        </pc:spChg>
        <pc:sldLayoutChg chg="modSp">
          <pc:chgData name="Stanford Bowman" userId="6ede3e4e1afbea80" providerId="LiveId" clId="{CD17F2FF-DDE8-4761-9548-9A42C8B5E2AA}" dt="2024-12-08T01:58:53.909" v="901"/>
          <pc:sldLayoutMkLst>
            <pc:docMk/>
            <pc:sldMasterMk cId="3809009804" sldId="2147483751"/>
            <pc:sldLayoutMk cId="671857925" sldId="2147483752"/>
          </pc:sldLayoutMkLst>
          <pc:spChg chg="mod">
            <ac:chgData name="Stanford Bowman" userId="6ede3e4e1afbea80" providerId="LiveId" clId="{CD17F2FF-DDE8-4761-9548-9A42C8B5E2AA}" dt="2024-12-08T01:58:53.909" v="901"/>
            <ac:spMkLst>
              <pc:docMk/>
              <pc:sldMasterMk cId="3809009804" sldId="2147483751"/>
              <pc:sldLayoutMk cId="671857925" sldId="2147483752"/>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671857925" sldId="2147483752"/>
              <ac:spMk id="3"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3927708489" sldId="2147483754"/>
          </pc:sldLayoutMkLst>
          <pc:spChg chg="mod">
            <ac:chgData name="Stanford Bowman" userId="6ede3e4e1afbea80" providerId="LiveId" clId="{CD17F2FF-DDE8-4761-9548-9A42C8B5E2AA}" dt="2024-12-08T01:58:53.909" v="901"/>
            <ac:spMkLst>
              <pc:docMk/>
              <pc:sldMasterMk cId="3809009804" sldId="2147483751"/>
              <pc:sldLayoutMk cId="3927708489" sldId="2147483754"/>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927708489" sldId="2147483754"/>
              <ac:spMk id="3"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61590758" sldId="2147483755"/>
          </pc:sldLayoutMkLst>
          <pc:spChg chg="mod">
            <ac:chgData name="Stanford Bowman" userId="6ede3e4e1afbea80" providerId="LiveId" clId="{CD17F2FF-DDE8-4761-9548-9A42C8B5E2AA}" dt="2024-12-08T01:58:53.909" v="901"/>
            <ac:spMkLst>
              <pc:docMk/>
              <pc:sldMasterMk cId="3809009804" sldId="2147483751"/>
              <pc:sldLayoutMk cId="61590758" sldId="2147483755"/>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61590758" sldId="2147483755"/>
              <ac:spMk id="4"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3761438883" sldId="2147483756"/>
          </pc:sldLayoutMkLst>
          <pc:spChg chg="mod">
            <ac:chgData name="Stanford Bowman" userId="6ede3e4e1afbea80" providerId="LiveId" clId="{CD17F2FF-DDE8-4761-9548-9A42C8B5E2AA}" dt="2024-12-08T01:58:53.909" v="901"/>
            <ac:spMkLst>
              <pc:docMk/>
              <pc:sldMasterMk cId="3809009804" sldId="2147483751"/>
              <pc:sldLayoutMk cId="3761438883" sldId="2147483756"/>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4"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5"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3761438883" sldId="2147483756"/>
              <ac:spMk id="6"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2548640133" sldId="2147483759"/>
          </pc:sldLayoutMkLst>
          <pc:spChg chg="mod">
            <ac:chgData name="Stanford Bowman" userId="6ede3e4e1afbea80" providerId="LiveId" clId="{CD17F2FF-DDE8-4761-9548-9A42C8B5E2AA}" dt="2024-12-08T01:58:53.909" v="901"/>
            <ac:spMkLst>
              <pc:docMk/>
              <pc:sldMasterMk cId="3809009804" sldId="2147483751"/>
              <pc:sldLayoutMk cId="2548640133" sldId="2147483759"/>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548640133" sldId="2147483759"/>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548640133" sldId="2147483759"/>
              <ac:spMk id="4"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510619035" sldId="2147483760"/>
          </pc:sldLayoutMkLst>
          <pc:spChg chg="mod">
            <ac:chgData name="Stanford Bowman" userId="6ede3e4e1afbea80" providerId="LiveId" clId="{CD17F2FF-DDE8-4761-9548-9A42C8B5E2AA}" dt="2024-12-08T01:58:53.909" v="901"/>
            <ac:spMkLst>
              <pc:docMk/>
              <pc:sldMasterMk cId="3809009804" sldId="2147483751"/>
              <pc:sldLayoutMk cId="510619035" sldId="2147483760"/>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510619035" sldId="2147483760"/>
              <ac:spMk id="3"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510619035" sldId="2147483760"/>
              <ac:spMk id="4"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2237699524" sldId="2147483762"/>
          </pc:sldLayoutMkLst>
          <pc:spChg chg="mod">
            <ac:chgData name="Stanford Bowman" userId="6ede3e4e1afbea80" providerId="LiveId" clId="{CD17F2FF-DDE8-4761-9548-9A42C8B5E2AA}" dt="2024-12-08T01:58:53.909" v="901"/>
            <ac:spMkLst>
              <pc:docMk/>
              <pc:sldMasterMk cId="3809009804" sldId="2147483751"/>
              <pc:sldLayoutMk cId="2237699524" sldId="2147483762"/>
              <ac:spMk id="2"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237699524" sldId="2147483762"/>
              <ac:spMk id="3" creationId="{00000000-0000-0000-0000-000000000000}"/>
            </ac:spMkLst>
          </pc:spChg>
        </pc:sldLayoutChg>
        <pc:sldLayoutChg chg="modSp">
          <pc:chgData name="Stanford Bowman" userId="6ede3e4e1afbea80" providerId="LiveId" clId="{CD17F2FF-DDE8-4761-9548-9A42C8B5E2AA}" dt="2024-12-08T01:58:53.909" v="901"/>
          <pc:sldLayoutMkLst>
            <pc:docMk/>
            <pc:sldMasterMk cId="3809009804" sldId="2147483751"/>
            <pc:sldLayoutMk cId="274588742" sldId="2147483763"/>
          </pc:sldLayoutMkLst>
          <pc:spChg chg="mod">
            <ac:chgData name="Stanford Bowman" userId="6ede3e4e1afbea80" providerId="LiveId" clId="{CD17F2FF-DDE8-4761-9548-9A42C8B5E2AA}" dt="2024-12-08T01:58:53.909" v="901"/>
            <ac:spMkLst>
              <pc:docMk/>
              <pc:sldMasterMk cId="3809009804" sldId="2147483751"/>
              <pc:sldLayoutMk cId="274588742" sldId="2147483763"/>
              <ac:spMk id="38"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74588742" sldId="2147483763"/>
              <ac:spMk id="39" creationId="{00000000-0000-0000-0000-000000000000}"/>
            </ac:spMkLst>
          </pc:spChg>
          <pc:spChg chg="mod">
            <ac:chgData name="Stanford Bowman" userId="6ede3e4e1afbea80" providerId="LiveId" clId="{CD17F2FF-DDE8-4761-9548-9A42C8B5E2AA}" dt="2024-12-08T01:58:53.909" v="901"/>
            <ac:spMkLst>
              <pc:docMk/>
              <pc:sldMasterMk cId="3809009804" sldId="2147483751"/>
              <pc:sldLayoutMk cId="274588742" sldId="2147483763"/>
              <ac:spMk id="40" creationId="{00000000-0000-0000-0000-000000000000}"/>
            </ac:spMkLst>
          </pc:spChg>
        </pc:sldLayoutChg>
      </pc:sldMasterChg>
    </pc:docChg>
  </pc:docChgLst>
  <pc:docChgLst>
    <pc:chgData name="Stanford Bowman" userId="6ede3e4e1afbea80" providerId="LiveId" clId="{3E09AB65-4B57-46B3-871F-D06E2086BFE2}"/>
    <pc:docChg chg="undo custSel addSld delSld modSld sldOrd modSection">
      <pc:chgData name="Stanford Bowman" userId="6ede3e4e1afbea80" providerId="LiveId" clId="{3E09AB65-4B57-46B3-871F-D06E2086BFE2}" dt="2024-12-09T18:44:59.657" v="794" actId="552"/>
      <pc:docMkLst>
        <pc:docMk/>
      </pc:docMkLst>
      <pc:sldChg chg="del">
        <pc:chgData name="Stanford Bowman" userId="6ede3e4e1afbea80" providerId="LiveId" clId="{3E09AB65-4B57-46B3-871F-D06E2086BFE2}" dt="2024-12-09T16:35:07.876" v="325" actId="47"/>
        <pc:sldMkLst>
          <pc:docMk/>
          <pc:sldMk cId="0" sldId="264"/>
        </pc:sldMkLst>
      </pc:sldChg>
      <pc:sldChg chg="delSp modSp mod modNotes">
        <pc:chgData name="Stanford Bowman" userId="6ede3e4e1afbea80" providerId="LiveId" clId="{3E09AB65-4B57-46B3-871F-D06E2086BFE2}" dt="2024-12-09T17:19:29.412" v="543" actId="27636"/>
        <pc:sldMkLst>
          <pc:docMk/>
          <pc:sldMk cId="592590924" sldId="269"/>
        </pc:sldMkLst>
        <pc:spChg chg="mod">
          <ac:chgData name="Stanford Bowman" userId="6ede3e4e1afbea80" providerId="LiveId" clId="{3E09AB65-4B57-46B3-871F-D06E2086BFE2}" dt="2024-12-09T16:24:47.774" v="106" actId="1035"/>
          <ac:spMkLst>
            <pc:docMk/>
            <pc:sldMk cId="592590924" sldId="269"/>
            <ac:spMk id="4" creationId="{25592312-6D1D-409A-B10B-BA9D46A4691A}"/>
          </ac:spMkLst>
        </pc:spChg>
        <pc:spChg chg="mod">
          <ac:chgData name="Stanford Bowman" userId="6ede3e4e1afbea80" providerId="LiveId" clId="{3E09AB65-4B57-46B3-871F-D06E2086BFE2}" dt="2024-12-09T16:25:53.161" v="113" actId="948"/>
          <ac:spMkLst>
            <pc:docMk/>
            <pc:sldMk cId="592590924" sldId="269"/>
            <ac:spMk id="5" creationId="{0BE0E462-260F-4E6B-A8E7-3B612E7CDA0B}"/>
          </ac:spMkLst>
        </pc:spChg>
        <pc:spChg chg="mod">
          <ac:chgData name="Stanford Bowman" userId="6ede3e4e1afbea80" providerId="LiveId" clId="{3E09AB65-4B57-46B3-871F-D06E2086BFE2}" dt="2024-12-09T16:26:10.486" v="125" actId="1036"/>
          <ac:spMkLst>
            <pc:docMk/>
            <pc:sldMk cId="592590924" sldId="269"/>
            <ac:spMk id="6" creationId="{710288B1-B8FD-4A99-8E41-A22302DAE6DA}"/>
          </ac:spMkLst>
        </pc:spChg>
        <pc:spChg chg="del mod">
          <ac:chgData name="Stanford Bowman" userId="6ede3e4e1afbea80" providerId="LiveId" clId="{3E09AB65-4B57-46B3-871F-D06E2086BFE2}" dt="2024-12-09T16:24:54.988" v="107" actId="478"/>
          <ac:spMkLst>
            <pc:docMk/>
            <pc:sldMk cId="592590924" sldId="269"/>
            <ac:spMk id="8" creationId="{156AC788-D368-2413-2F20-2C0524B4C87B}"/>
          </ac:spMkLst>
        </pc:spChg>
        <pc:spChg chg="mod">
          <ac:chgData name="Stanford Bowman" userId="6ede3e4e1afbea80" providerId="LiveId" clId="{3E09AB65-4B57-46B3-871F-D06E2086BFE2}" dt="2024-12-09T16:24:27.740" v="81" actId="207"/>
          <ac:spMkLst>
            <pc:docMk/>
            <pc:sldMk cId="592590924" sldId="269"/>
            <ac:spMk id="14" creationId="{9FFFAFA4-49AA-42D4-BA1D-07381D25B493}"/>
          </ac:spMkLst>
        </pc:spChg>
        <pc:spChg chg="mod">
          <ac:chgData name="Stanford Bowman" userId="6ede3e4e1afbea80" providerId="LiveId" clId="{3E09AB65-4B57-46B3-871F-D06E2086BFE2}" dt="2024-12-09T16:24:08.807" v="80" actId="207"/>
          <ac:spMkLst>
            <pc:docMk/>
            <pc:sldMk cId="592590924" sldId="269"/>
            <ac:spMk id="23" creationId="{8F6AFD7D-261E-4B64-BD4F-695000744201}"/>
          </ac:spMkLst>
        </pc:spChg>
        <pc:picChg chg="mod">
          <ac:chgData name="Stanford Bowman" userId="6ede3e4e1afbea80" providerId="LiveId" clId="{3E09AB65-4B57-46B3-871F-D06E2086BFE2}" dt="2024-12-09T16:26:24.998" v="128" actId="207"/>
          <ac:picMkLst>
            <pc:docMk/>
            <pc:sldMk cId="592590924" sldId="269"/>
            <ac:picMk id="24" creationId="{24A49AF1-A169-4836-B8DC-9157F6DFDCA6}"/>
          </ac:picMkLst>
        </pc:picChg>
      </pc:sldChg>
      <pc:sldChg chg="delSp modSp mod modNotes modNotesTx">
        <pc:chgData name="Stanford Bowman" userId="6ede3e4e1afbea80" providerId="LiveId" clId="{3E09AB65-4B57-46B3-871F-D06E2086BFE2}" dt="2024-12-09T17:26:19.686" v="630" actId="404"/>
        <pc:sldMkLst>
          <pc:docMk/>
          <pc:sldMk cId="0" sldId="275"/>
        </pc:sldMkLst>
        <pc:spChg chg="mod">
          <ac:chgData name="Stanford Bowman" userId="6ede3e4e1afbea80" providerId="LiveId" clId="{3E09AB65-4B57-46B3-871F-D06E2086BFE2}" dt="2024-12-09T17:26:07.335" v="629" actId="404"/>
          <ac:spMkLst>
            <pc:docMk/>
            <pc:sldMk cId="0" sldId="275"/>
            <ac:spMk id="2" creationId="{CA679133-6CED-458B-84DB-18AD0DEC1CCA}"/>
          </ac:spMkLst>
        </pc:spChg>
        <pc:spChg chg="mod">
          <ac:chgData name="Stanford Bowman" userId="6ede3e4e1afbea80" providerId="LiveId" clId="{3E09AB65-4B57-46B3-871F-D06E2086BFE2}" dt="2024-12-09T17:25:59.269" v="627" actId="14100"/>
          <ac:spMkLst>
            <pc:docMk/>
            <pc:sldMk cId="0" sldId="275"/>
            <ac:spMk id="3" creationId="{E84E44DF-19D2-4D3D-82BD-BFFF8C12487B}"/>
          </ac:spMkLst>
        </pc:spChg>
        <pc:spChg chg="mod">
          <ac:chgData name="Stanford Bowman" userId="6ede3e4e1afbea80" providerId="LiveId" clId="{3E09AB65-4B57-46B3-871F-D06E2086BFE2}" dt="2024-12-09T17:26:19.686" v="630" actId="404"/>
          <ac:spMkLst>
            <pc:docMk/>
            <pc:sldMk cId="0" sldId="275"/>
            <ac:spMk id="4" creationId="{933A8987-2260-4FA0-8D7C-1F526CB1B105}"/>
          </ac:spMkLst>
        </pc:spChg>
        <pc:spChg chg="mod">
          <ac:chgData name="Stanford Bowman" userId="6ede3e4e1afbea80" providerId="LiveId" clId="{3E09AB65-4B57-46B3-871F-D06E2086BFE2}" dt="2024-12-09T17:24:23.612" v="620" actId="1035"/>
          <ac:spMkLst>
            <pc:docMk/>
            <pc:sldMk cId="0" sldId="275"/>
            <ac:spMk id="5" creationId="{000FBA31-EF9B-49E9-9763-7C5FE027711F}"/>
          </ac:spMkLst>
        </pc:spChg>
        <pc:spChg chg="mod">
          <ac:chgData name="Stanford Bowman" userId="6ede3e4e1afbea80" providerId="LiveId" clId="{3E09AB65-4B57-46B3-871F-D06E2086BFE2}" dt="2024-12-09T17:22:05.565" v="592" actId="1035"/>
          <ac:spMkLst>
            <pc:docMk/>
            <pc:sldMk cId="0" sldId="275"/>
            <ac:spMk id="13" creationId="{E3225621-1F29-493D-A2BD-27F3A526DFC8}"/>
          </ac:spMkLst>
        </pc:spChg>
        <pc:spChg chg="mod">
          <ac:chgData name="Stanford Bowman" userId="6ede3e4e1afbea80" providerId="LiveId" clId="{3E09AB65-4B57-46B3-871F-D06E2086BFE2}" dt="2024-12-09T17:24:01.629" v="616" actId="1036"/>
          <ac:spMkLst>
            <pc:docMk/>
            <pc:sldMk cId="0" sldId="275"/>
            <ac:spMk id="19" creationId="{487C4569-A6EE-4A6B-96D4-9D0D6265B458}"/>
          </ac:spMkLst>
        </pc:spChg>
        <pc:spChg chg="mod">
          <ac:chgData name="Stanford Bowman" userId="6ede3e4e1afbea80" providerId="LiveId" clId="{3E09AB65-4B57-46B3-871F-D06E2086BFE2}" dt="2024-12-09T17:25:23.333" v="624" actId="207"/>
          <ac:spMkLst>
            <pc:docMk/>
            <pc:sldMk cId="0" sldId="275"/>
            <ac:spMk id="24" creationId="{94D7615B-E342-4C5F-9D1E-5F57CE4E5B1B}"/>
          </ac:spMkLst>
        </pc:spChg>
        <pc:spChg chg="del">
          <ac:chgData name="Stanford Bowman" userId="6ede3e4e1afbea80" providerId="LiveId" clId="{3E09AB65-4B57-46B3-871F-D06E2086BFE2}" dt="2024-12-09T17:06:19.002" v="523" actId="478"/>
          <ac:spMkLst>
            <pc:docMk/>
            <pc:sldMk cId="0" sldId="275"/>
            <ac:spMk id="25" creationId="{A269F1A5-6C36-45C0-B17B-967508F9569C}"/>
          </ac:spMkLst>
        </pc:spChg>
        <pc:picChg chg="mod">
          <ac:chgData name="Stanford Bowman" userId="6ede3e4e1afbea80" providerId="LiveId" clId="{3E09AB65-4B57-46B3-871F-D06E2086BFE2}" dt="2024-12-09T17:22:16.645" v="602" actId="1035"/>
          <ac:picMkLst>
            <pc:docMk/>
            <pc:sldMk cId="0" sldId="275"/>
            <ac:picMk id="21" creationId="{169EBF91-F0F0-4A71-8AF6-14FAE7119D07}"/>
          </ac:picMkLst>
        </pc:picChg>
        <pc:picChg chg="del mod">
          <ac:chgData name="Stanford Bowman" userId="6ede3e4e1afbea80" providerId="LiveId" clId="{3E09AB65-4B57-46B3-871F-D06E2086BFE2}" dt="2024-12-09T17:25:42.316" v="625" actId="478"/>
          <ac:picMkLst>
            <pc:docMk/>
            <pc:sldMk cId="0" sldId="275"/>
            <ac:picMk id="22" creationId="{2E3E1AA8-9D66-4A92-BB2E-28836CB587A1}"/>
          </ac:picMkLst>
        </pc:picChg>
        <pc:cxnChg chg="mod">
          <ac:chgData name="Stanford Bowman" userId="6ede3e4e1afbea80" providerId="LiveId" clId="{3E09AB65-4B57-46B3-871F-D06E2086BFE2}" dt="2024-12-09T17:24:01.629" v="616" actId="1036"/>
          <ac:cxnSpMkLst>
            <pc:docMk/>
            <pc:sldMk cId="0" sldId="275"/>
            <ac:cxnSpMk id="16" creationId="{A64C6A52-6424-4346-BA76-F0118468348B}"/>
          </ac:cxnSpMkLst>
        </pc:cxnChg>
      </pc:sldChg>
      <pc:sldChg chg="modSp mod modNotes modNotesTx">
        <pc:chgData name="Stanford Bowman" userId="6ede3e4e1afbea80" providerId="LiveId" clId="{3E09AB65-4B57-46B3-871F-D06E2086BFE2}" dt="2024-12-09T18:42:06.986" v="780" actId="14100"/>
        <pc:sldMkLst>
          <pc:docMk/>
          <pc:sldMk cId="2995943321" sldId="277"/>
        </pc:sldMkLst>
        <pc:spChg chg="mod">
          <ac:chgData name="Stanford Bowman" userId="6ede3e4e1afbea80" providerId="LiveId" clId="{3E09AB65-4B57-46B3-871F-D06E2086BFE2}" dt="2024-12-09T18:40:55.354" v="777" actId="552"/>
          <ac:spMkLst>
            <pc:docMk/>
            <pc:sldMk cId="2995943321" sldId="277"/>
            <ac:spMk id="3" creationId="{C173528E-EDC8-4FBE-9BE9-878B206B957E}"/>
          </ac:spMkLst>
        </pc:spChg>
        <pc:spChg chg="mod">
          <ac:chgData name="Stanford Bowman" userId="6ede3e4e1afbea80" providerId="LiveId" clId="{3E09AB65-4B57-46B3-871F-D06E2086BFE2}" dt="2024-12-09T18:30:09.728" v="701" actId="14100"/>
          <ac:spMkLst>
            <pc:docMk/>
            <pc:sldMk cId="2995943321" sldId="277"/>
            <ac:spMk id="18" creationId="{6C968AE9-C3F4-4135-9434-0F35D0A5243A}"/>
          </ac:spMkLst>
        </pc:spChg>
        <pc:spChg chg="mod">
          <ac:chgData name="Stanford Bowman" userId="6ede3e4e1afbea80" providerId="LiveId" clId="{3E09AB65-4B57-46B3-871F-D06E2086BFE2}" dt="2024-12-09T18:30:30.180" v="702"/>
          <ac:spMkLst>
            <pc:docMk/>
            <pc:sldMk cId="2995943321" sldId="277"/>
            <ac:spMk id="19" creationId="{69B5B8AA-723D-4FA7-B882-D351C09B3003}"/>
          </ac:spMkLst>
        </pc:spChg>
        <pc:spChg chg="mod">
          <ac:chgData name="Stanford Bowman" userId="6ede3e4e1afbea80" providerId="LiveId" clId="{3E09AB65-4B57-46B3-871F-D06E2086BFE2}" dt="2024-12-09T18:40:55.354" v="777" actId="552"/>
          <ac:spMkLst>
            <pc:docMk/>
            <pc:sldMk cId="2995943321" sldId="277"/>
            <ac:spMk id="21" creationId="{D5CA7739-1376-4613-8ADE-73CDD8360891}"/>
          </ac:spMkLst>
        </pc:spChg>
        <pc:spChg chg="mod">
          <ac:chgData name="Stanford Bowman" userId="6ede3e4e1afbea80" providerId="LiveId" clId="{3E09AB65-4B57-46B3-871F-D06E2086BFE2}" dt="2024-12-09T18:35:39.353" v="721" actId="14100"/>
          <ac:spMkLst>
            <pc:docMk/>
            <pc:sldMk cId="2995943321" sldId="277"/>
            <ac:spMk id="23" creationId="{4AE1B342-E6EE-45AE-83D4-7797DFEF110B}"/>
          </ac:spMkLst>
        </pc:spChg>
        <pc:spChg chg="mod">
          <ac:chgData name="Stanford Bowman" userId="6ede3e4e1afbea80" providerId="LiveId" clId="{3E09AB65-4B57-46B3-871F-D06E2086BFE2}" dt="2024-12-09T18:28:39.940" v="686" actId="207"/>
          <ac:spMkLst>
            <pc:docMk/>
            <pc:sldMk cId="2995943321" sldId="277"/>
            <ac:spMk id="27" creationId="{179360E6-2B9F-4F9B-A245-89821C837B3F}"/>
          </ac:spMkLst>
        </pc:spChg>
        <pc:spChg chg="mod">
          <ac:chgData name="Stanford Bowman" userId="6ede3e4e1afbea80" providerId="LiveId" clId="{3E09AB65-4B57-46B3-871F-D06E2086BFE2}" dt="2024-12-09T18:26:28.267" v="680" actId="207"/>
          <ac:spMkLst>
            <pc:docMk/>
            <pc:sldMk cId="2995943321" sldId="277"/>
            <ac:spMk id="30" creationId="{BE1F6D94-2450-4044-B133-1BB96BDA3032}"/>
          </ac:spMkLst>
        </pc:spChg>
        <pc:spChg chg="mod">
          <ac:chgData name="Stanford Bowman" userId="6ede3e4e1afbea80" providerId="LiveId" clId="{3E09AB65-4B57-46B3-871F-D06E2086BFE2}" dt="2024-12-09T18:40:55.354" v="777" actId="552"/>
          <ac:spMkLst>
            <pc:docMk/>
            <pc:sldMk cId="2995943321" sldId="277"/>
            <ac:spMk id="40" creationId="{CD87E422-5B4F-433A-BC22-82954C8D1A70}"/>
          </ac:spMkLst>
        </pc:spChg>
        <pc:spChg chg="mod">
          <ac:chgData name="Stanford Bowman" userId="6ede3e4e1afbea80" providerId="LiveId" clId="{3E09AB65-4B57-46B3-871F-D06E2086BFE2}" dt="2024-12-09T18:40:55.354" v="777" actId="552"/>
          <ac:spMkLst>
            <pc:docMk/>
            <pc:sldMk cId="2995943321" sldId="277"/>
            <ac:spMk id="41" creationId="{A08F2ABD-684F-47A5-BE62-ECDC7B7897D2}"/>
          </ac:spMkLst>
        </pc:spChg>
        <pc:spChg chg="mod">
          <ac:chgData name="Stanford Bowman" userId="6ede3e4e1afbea80" providerId="LiveId" clId="{3E09AB65-4B57-46B3-871F-D06E2086BFE2}" dt="2024-12-09T18:11:57.723" v="655" actId="1076"/>
          <ac:spMkLst>
            <pc:docMk/>
            <pc:sldMk cId="2995943321" sldId="277"/>
            <ac:spMk id="36868" creationId="{00000000-0000-0000-0000-000000000000}"/>
          </ac:spMkLst>
        </pc:spChg>
        <pc:spChg chg="mod">
          <ac:chgData name="Stanford Bowman" userId="6ede3e4e1afbea80" providerId="LiveId" clId="{3E09AB65-4B57-46B3-871F-D06E2086BFE2}" dt="2024-12-09T18:17:27.603" v="665" actId="1076"/>
          <ac:spMkLst>
            <pc:docMk/>
            <pc:sldMk cId="2995943321" sldId="277"/>
            <ac:spMk id="36869" creationId="{00000000-0000-0000-0000-000000000000}"/>
          </ac:spMkLst>
        </pc:spChg>
        <pc:picChg chg="mod">
          <ac:chgData name="Stanford Bowman" userId="6ede3e4e1afbea80" providerId="LiveId" clId="{3E09AB65-4B57-46B3-871F-D06E2086BFE2}" dt="2024-12-09T18:42:06.986" v="780" actId="14100"/>
          <ac:picMkLst>
            <pc:docMk/>
            <pc:sldMk cId="2995943321" sldId="277"/>
            <ac:picMk id="31" creationId="{7BA570A0-7C76-446E-8911-E1D986DB258A}"/>
          </ac:picMkLst>
        </pc:picChg>
        <pc:picChg chg="mod">
          <ac:chgData name="Stanford Bowman" userId="6ede3e4e1afbea80" providerId="LiveId" clId="{3E09AB65-4B57-46B3-871F-D06E2086BFE2}" dt="2024-12-09T18:41:41.746" v="778" actId="14100"/>
          <ac:picMkLst>
            <pc:docMk/>
            <pc:sldMk cId="2995943321" sldId="277"/>
            <ac:picMk id="34" creationId="{7307BF6B-301B-4222-B163-C5F6A69B9D9F}"/>
          </ac:picMkLst>
        </pc:picChg>
        <pc:picChg chg="mod">
          <ac:chgData name="Stanford Bowman" userId="6ede3e4e1afbea80" providerId="LiveId" clId="{3E09AB65-4B57-46B3-871F-D06E2086BFE2}" dt="2024-12-09T18:12:26.444" v="658"/>
          <ac:picMkLst>
            <pc:docMk/>
            <pc:sldMk cId="2995943321" sldId="277"/>
            <ac:picMk id="39" creationId="{9615DC66-F7EE-47D0-BEE3-C3490F857F57}"/>
          </ac:picMkLst>
        </pc:picChg>
        <pc:cxnChg chg="mod">
          <ac:chgData name="Stanford Bowman" userId="6ede3e4e1afbea80" providerId="LiveId" clId="{3E09AB65-4B57-46B3-871F-D06E2086BFE2}" dt="2024-12-09T18:23:34.201" v="670" actId="1076"/>
          <ac:cxnSpMkLst>
            <pc:docMk/>
            <pc:sldMk cId="2995943321" sldId="277"/>
            <ac:cxnSpMk id="33" creationId="{8FBD9161-33ED-4C7A-9101-A5509CA2C805}"/>
          </ac:cxnSpMkLst>
        </pc:cxnChg>
      </pc:sldChg>
      <pc:sldChg chg="modSp mod">
        <pc:chgData name="Stanford Bowman" userId="6ede3e4e1afbea80" providerId="LiveId" clId="{3E09AB65-4B57-46B3-871F-D06E2086BFE2}" dt="2024-12-09T17:31:24.118" v="644"/>
        <pc:sldMkLst>
          <pc:docMk/>
          <pc:sldMk cId="951400606" sldId="282"/>
        </pc:sldMkLst>
        <pc:spChg chg="mod">
          <ac:chgData name="Stanford Bowman" userId="6ede3e4e1afbea80" providerId="LiveId" clId="{3E09AB65-4B57-46B3-871F-D06E2086BFE2}" dt="2024-12-09T17:27:11.349" v="632" actId="207"/>
          <ac:spMkLst>
            <pc:docMk/>
            <pc:sldMk cId="951400606" sldId="282"/>
            <ac:spMk id="2" creationId="{133349D8-4C19-4A76-A183-88D20A08E7BE}"/>
          </ac:spMkLst>
        </pc:spChg>
        <pc:spChg chg="mod">
          <ac:chgData name="Stanford Bowman" userId="6ede3e4e1afbea80" providerId="LiveId" clId="{3E09AB65-4B57-46B3-871F-D06E2086BFE2}" dt="2024-12-09T17:27:11.349" v="632" actId="207"/>
          <ac:spMkLst>
            <pc:docMk/>
            <pc:sldMk cId="951400606" sldId="282"/>
            <ac:spMk id="3" creationId="{4AB07145-7644-466F-841D-DF1EFBC30635}"/>
          </ac:spMkLst>
        </pc:spChg>
        <pc:picChg chg="mod">
          <ac:chgData name="Stanford Bowman" userId="6ede3e4e1afbea80" providerId="LiveId" clId="{3E09AB65-4B57-46B3-871F-D06E2086BFE2}" dt="2024-12-09T17:30:41.381" v="640" actId="14100"/>
          <ac:picMkLst>
            <pc:docMk/>
            <pc:sldMk cId="951400606" sldId="282"/>
            <ac:picMk id="19" creationId="{0F3A61E2-19D2-487D-B3F7-59CC31045A88}"/>
          </ac:picMkLst>
        </pc:picChg>
        <pc:picChg chg="mod">
          <ac:chgData name="Stanford Bowman" userId="6ede3e4e1afbea80" providerId="LiveId" clId="{3E09AB65-4B57-46B3-871F-D06E2086BFE2}" dt="2024-12-09T17:31:13.142" v="643" actId="14100"/>
          <ac:picMkLst>
            <pc:docMk/>
            <pc:sldMk cId="951400606" sldId="282"/>
            <ac:picMk id="21" creationId="{21AAD007-89F5-49D6-B940-79156F2B9E1E}"/>
          </ac:picMkLst>
        </pc:picChg>
        <pc:picChg chg="mod">
          <ac:chgData name="Stanford Bowman" userId="6ede3e4e1afbea80" providerId="LiveId" clId="{3E09AB65-4B57-46B3-871F-D06E2086BFE2}" dt="2024-12-09T17:31:24.118" v="644"/>
          <ac:picMkLst>
            <pc:docMk/>
            <pc:sldMk cId="951400606" sldId="282"/>
            <ac:picMk id="22" creationId="{A79D593E-417B-4D4F-98B0-CBC638D695FF}"/>
          </ac:picMkLst>
        </pc:picChg>
      </pc:sldChg>
      <pc:sldChg chg="addSp delSp modSp mod modNotes modNotesTx">
        <pc:chgData name="Stanford Bowman" userId="6ede3e4e1afbea80" providerId="LiveId" clId="{3E09AB65-4B57-46B3-871F-D06E2086BFE2}" dt="2024-12-09T16:50:41.466" v="415" actId="207"/>
        <pc:sldMkLst>
          <pc:docMk/>
          <pc:sldMk cId="2028828048" sldId="293"/>
        </pc:sldMkLst>
        <pc:spChg chg="mod">
          <ac:chgData name="Stanford Bowman" userId="6ede3e4e1afbea80" providerId="LiveId" clId="{3E09AB65-4B57-46B3-871F-D06E2086BFE2}" dt="2024-12-09T16:47:18.177" v="403" actId="1036"/>
          <ac:spMkLst>
            <pc:docMk/>
            <pc:sldMk cId="2028828048" sldId="293"/>
            <ac:spMk id="2" creationId="{7F5D1A2B-EEA7-459D-80F2-970AC84A03A9}"/>
          </ac:spMkLst>
        </pc:spChg>
        <pc:spChg chg="mod">
          <ac:chgData name="Stanford Bowman" userId="6ede3e4e1afbea80" providerId="LiveId" clId="{3E09AB65-4B57-46B3-871F-D06E2086BFE2}" dt="2024-12-09T16:50:30.298" v="414" actId="207"/>
          <ac:spMkLst>
            <pc:docMk/>
            <pc:sldMk cId="2028828048" sldId="293"/>
            <ac:spMk id="3" creationId="{6FB3C27C-82E3-4244-B3F0-E45CC687B4E0}"/>
          </ac:spMkLst>
        </pc:spChg>
        <pc:spChg chg="del mod">
          <ac:chgData name="Stanford Bowman" userId="6ede3e4e1afbea80" providerId="LiveId" clId="{3E09AB65-4B57-46B3-871F-D06E2086BFE2}" dt="2024-12-09T16:47:43.177" v="406" actId="478"/>
          <ac:spMkLst>
            <pc:docMk/>
            <pc:sldMk cId="2028828048" sldId="293"/>
            <ac:spMk id="4" creationId="{02B9CE42-80E6-499E-8311-CBF3AC62AD69}"/>
          </ac:spMkLst>
        </pc:spChg>
        <pc:spChg chg="add mod ord">
          <ac:chgData name="Stanford Bowman" userId="6ede3e4e1afbea80" providerId="LiveId" clId="{3E09AB65-4B57-46B3-871F-D06E2086BFE2}" dt="2024-12-09T16:49:25.936" v="411" actId="14100"/>
          <ac:spMkLst>
            <pc:docMk/>
            <pc:sldMk cId="2028828048" sldId="293"/>
            <ac:spMk id="5" creationId="{01F39278-C382-C1E7-AA21-F8AE2EE06404}"/>
          </ac:spMkLst>
        </pc:spChg>
        <pc:spChg chg="mod">
          <ac:chgData name="Stanford Bowman" userId="6ede3e4e1afbea80" providerId="LiveId" clId="{3E09AB65-4B57-46B3-871F-D06E2086BFE2}" dt="2024-12-09T16:39:10.138" v="349" actId="207"/>
          <ac:spMkLst>
            <pc:docMk/>
            <pc:sldMk cId="2028828048" sldId="293"/>
            <ac:spMk id="12" creationId="{64AC2B0A-7EF6-4661-BAF2-48BF1E008AC9}"/>
          </ac:spMkLst>
        </pc:spChg>
        <pc:spChg chg="mod">
          <ac:chgData name="Stanford Bowman" userId="6ede3e4e1afbea80" providerId="LiveId" clId="{3E09AB65-4B57-46B3-871F-D06E2086BFE2}" dt="2024-12-09T16:50:41.466" v="415" actId="207"/>
          <ac:spMkLst>
            <pc:docMk/>
            <pc:sldMk cId="2028828048" sldId="293"/>
            <ac:spMk id="13" creationId="{2DB91BA0-06D8-4C75-8E1F-C9EBACD47DED}"/>
          </ac:spMkLst>
        </pc:spChg>
        <pc:spChg chg="mod">
          <ac:chgData name="Stanford Bowman" userId="6ede3e4e1afbea80" providerId="LiveId" clId="{3E09AB65-4B57-46B3-871F-D06E2086BFE2}" dt="2024-12-09T16:39:10.138" v="349" actId="207"/>
          <ac:spMkLst>
            <pc:docMk/>
            <pc:sldMk cId="2028828048" sldId="293"/>
            <ac:spMk id="18" creationId="{5AC8A4D0-C4A4-4A1A-937F-717265683366}"/>
          </ac:spMkLst>
        </pc:spChg>
        <pc:picChg chg="mod">
          <ac:chgData name="Stanford Bowman" userId="6ede3e4e1afbea80" providerId="LiveId" clId="{3E09AB65-4B57-46B3-871F-D06E2086BFE2}" dt="2024-12-09T16:47:18.177" v="403" actId="1036"/>
          <ac:picMkLst>
            <pc:docMk/>
            <pc:sldMk cId="2028828048" sldId="293"/>
            <ac:picMk id="14" creationId="{8F0E91F9-E263-4EA5-BB3A-165F10634D3B}"/>
          </ac:picMkLst>
        </pc:picChg>
        <pc:cxnChg chg="mod">
          <ac:chgData name="Stanford Bowman" userId="6ede3e4e1afbea80" providerId="LiveId" clId="{3E09AB65-4B57-46B3-871F-D06E2086BFE2}" dt="2024-12-09T16:39:00.332" v="348" actId="1076"/>
          <ac:cxnSpMkLst>
            <pc:docMk/>
            <pc:sldMk cId="2028828048" sldId="293"/>
            <ac:cxnSpMk id="17" creationId="{C9C42D31-919A-482B-AEC4-202AB5CEF3EB}"/>
          </ac:cxnSpMkLst>
        </pc:cxnChg>
      </pc:sldChg>
      <pc:sldChg chg="addSp modSp add del mod modNotes modNotesTx">
        <pc:chgData name="Stanford Bowman" userId="6ede3e4e1afbea80" providerId="LiveId" clId="{3E09AB65-4B57-46B3-871F-D06E2086BFE2}" dt="2024-12-09T17:19:29.434" v="544" actId="27636"/>
        <pc:sldMkLst>
          <pc:docMk/>
          <pc:sldMk cId="180577358" sldId="325"/>
        </pc:sldMkLst>
        <pc:spChg chg="mod">
          <ac:chgData name="Stanford Bowman" userId="6ede3e4e1afbea80" providerId="LiveId" clId="{3E09AB65-4B57-46B3-871F-D06E2086BFE2}" dt="2024-12-09T16:57:40.810" v="491" actId="14100"/>
          <ac:spMkLst>
            <pc:docMk/>
            <pc:sldMk cId="180577358" sldId="325"/>
            <ac:spMk id="2" creationId="{7F5D1A2B-EEA7-459D-80F2-970AC84A03A9}"/>
          </ac:spMkLst>
        </pc:spChg>
        <pc:spChg chg="mod">
          <ac:chgData name="Stanford Bowman" userId="6ede3e4e1afbea80" providerId="LiveId" clId="{3E09AB65-4B57-46B3-871F-D06E2086BFE2}" dt="2024-12-09T17:00:27.908" v="510" actId="14100"/>
          <ac:spMkLst>
            <pc:docMk/>
            <pc:sldMk cId="180577358" sldId="325"/>
            <ac:spMk id="3" creationId="{CF91492A-8356-4B1A-A035-5B5185E5E856}"/>
          </ac:spMkLst>
        </pc:spChg>
        <pc:spChg chg="mod">
          <ac:chgData name="Stanford Bowman" userId="6ede3e4e1afbea80" providerId="LiveId" clId="{3E09AB65-4B57-46B3-871F-D06E2086BFE2}" dt="2024-12-09T17:00:44.998" v="512" actId="14100"/>
          <ac:spMkLst>
            <pc:docMk/>
            <pc:sldMk cId="180577358" sldId="325"/>
            <ac:spMk id="4" creationId="{834959A6-625F-4B1C-9AD0-25CC6D8A95F6}"/>
          </ac:spMkLst>
        </pc:spChg>
        <pc:spChg chg="mod">
          <ac:chgData name="Stanford Bowman" userId="6ede3e4e1afbea80" providerId="LiveId" clId="{3E09AB65-4B57-46B3-871F-D06E2086BFE2}" dt="2024-12-09T16:53:56.393" v="471" actId="1036"/>
          <ac:spMkLst>
            <pc:docMk/>
            <pc:sldMk cId="180577358" sldId="325"/>
            <ac:spMk id="11" creationId="{58FB5F35-44ED-4682-90B2-1A02F3D88501}"/>
          </ac:spMkLst>
        </pc:spChg>
        <pc:spChg chg="mod">
          <ac:chgData name="Stanford Bowman" userId="6ede3e4e1afbea80" providerId="LiveId" clId="{3E09AB65-4B57-46B3-871F-D06E2086BFE2}" dt="2024-12-09T16:56:38.242" v="487" actId="20577"/>
          <ac:spMkLst>
            <pc:docMk/>
            <pc:sldMk cId="180577358" sldId="325"/>
            <ac:spMk id="12" creationId="{64AC2B0A-7EF6-4661-BAF2-48BF1E008AC9}"/>
          </ac:spMkLst>
        </pc:spChg>
        <pc:spChg chg="mod">
          <ac:chgData name="Stanford Bowman" userId="6ede3e4e1afbea80" providerId="LiveId" clId="{3E09AB65-4B57-46B3-871F-D06E2086BFE2}" dt="2024-12-09T16:52:05.332" v="416" actId="207"/>
          <ac:spMkLst>
            <pc:docMk/>
            <pc:sldMk cId="180577358" sldId="325"/>
            <ac:spMk id="18" creationId="{5AC8A4D0-C4A4-4A1A-937F-717265683366}"/>
          </ac:spMkLst>
        </pc:spChg>
        <pc:picChg chg="add mod">
          <ac:chgData name="Stanford Bowman" userId="6ede3e4e1afbea80" providerId="LiveId" clId="{3E09AB65-4B57-46B3-871F-D06E2086BFE2}" dt="2024-12-09T17:01:41.426" v="517" actId="1076"/>
          <ac:picMkLst>
            <pc:docMk/>
            <pc:sldMk cId="180577358" sldId="325"/>
            <ac:picMk id="5" creationId="{6A12956D-8535-1019-9EFD-6239A3786A20}"/>
          </ac:picMkLst>
        </pc:picChg>
        <pc:picChg chg="mod">
          <ac:chgData name="Stanford Bowman" userId="6ede3e4e1afbea80" providerId="LiveId" clId="{3E09AB65-4B57-46B3-871F-D06E2086BFE2}" dt="2024-12-09T17:01:41.426" v="517" actId="1076"/>
          <ac:picMkLst>
            <pc:docMk/>
            <pc:sldMk cId="180577358" sldId="325"/>
            <ac:picMk id="13" creationId="{233A5C7A-03CC-496C-991F-E142F14890F1}"/>
          </ac:picMkLst>
        </pc:picChg>
        <pc:picChg chg="mod">
          <ac:chgData name="Stanford Bowman" userId="6ede3e4e1afbea80" providerId="LiveId" clId="{3E09AB65-4B57-46B3-871F-D06E2086BFE2}" dt="2024-12-09T16:59:53.141" v="508" actId="29295"/>
          <ac:picMkLst>
            <pc:docMk/>
            <pc:sldMk cId="180577358" sldId="325"/>
            <ac:picMk id="14" creationId="{ECAD13F9-2BCE-4B54-A4B5-43AA4495685D}"/>
          </ac:picMkLst>
        </pc:picChg>
        <pc:cxnChg chg="mod">
          <ac:chgData name="Stanford Bowman" userId="6ede3e4e1afbea80" providerId="LiveId" clId="{3E09AB65-4B57-46B3-871F-D06E2086BFE2}" dt="2024-12-09T16:53:56.393" v="471" actId="1036"/>
          <ac:cxnSpMkLst>
            <pc:docMk/>
            <pc:sldMk cId="180577358" sldId="325"/>
            <ac:cxnSpMk id="17" creationId="{C9C42D31-919A-482B-AEC4-202AB5CEF3EB}"/>
          </ac:cxnSpMkLst>
        </pc:cxnChg>
      </pc:sldChg>
      <pc:sldChg chg="modNotes">
        <pc:chgData name="Stanford Bowman" userId="6ede3e4e1afbea80" providerId="LiveId" clId="{3E09AB65-4B57-46B3-871F-D06E2086BFE2}" dt="2024-12-09T16:21:08.316" v="0" actId="27636"/>
        <pc:sldMkLst>
          <pc:docMk/>
          <pc:sldMk cId="2505661476" sldId="332"/>
        </pc:sldMkLst>
      </pc:sldChg>
      <pc:sldChg chg="modSp mod modNotesTx">
        <pc:chgData name="Stanford Bowman" userId="6ede3e4e1afbea80" providerId="LiveId" clId="{3E09AB65-4B57-46B3-871F-D06E2086BFE2}" dt="2024-12-09T16:34:49.415" v="323" actId="403"/>
        <pc:sldMkLst>
          <pc:docMk/>
          <pc:sldMk cId="3452994902" sldId="333"/>
        </pc:sldMkLst>
        <pc:spChg chg="mod">
          <ac:chgData name="Stanford Bowman" userId="6ede3e4e1afbea80" providerId="LiveId" clId="{3E09AB65-4B57-46B3-871F-D06E2086BFE2}" dt="2024-12-09T16:34:01.735" v="320" actId="1035"/>
          <ac:spMkLst>
            <pc:docMk/>
            <pc:sldMk cId="3452994902" sldId="333"/>
            <ac:spMk id="2" creationId="{B073B5BA-3F73-4788-A44E-6FEC2EA0391D}"/>
          </ac:spMkLst>
        </pc:spChg>
        <pc:spChg chg="mod">
          <ac:chgData name="Stanford Bowman" userId="6ede3e4e1afbea80" providerId="LiveId" clId="{3E09AB65-4B57-46B3-871F-D06E2086BFE2}" dt="2024-12-09T16:34:27.668" v="322" actId="465"/>
          <ac:spMkLst>
            <pc:docMk/>
            <pc:sldMk cId="3452994902" sldId="333"/>
            <ac:spMk id="17" creationId="{F67760C7-6837-45B9-B842-5FDDC5966EEE}"/>
          </ac:spMkLst>
        </pc:spChg>
        <pc:spChg chg="mod">
          <ac:chgData name="Stanford Bowman" userId="6ede3e4e1afbea80" providerId="LiveId" clId="{3E09AB65-4B57-46B3-871F-D06E2086BFE2}" dt="2024-12-09T16:32:56.702" v="285" actId="1036"/>
          <ac:spMkLst>
            <pc:docMk/>
            <pc:sldMk cId="3452994902" sldId="333"/>
            <ac:spMk id="21" creationId="{7000DBBD-23B0-4E1D-8DC5-B3F53CD76D96}"/>
          </ac:spMkLst>
        </pc:spChg>
        <pc:spChg chg="mod">
          <ac:chgData name="Stanford Bowman" userId="6ede3e4e1afbea80" providerId="LiveId" clId="{3E09AB65-4B57-46B3-871F-D06E2086BFE2}" dt="2024-12-09T16:34:27.668" v="322" actId="465"/>
          <ac:spMkLst>
            <pc:docMk/>
            <pc:sldMk cId="3452994902" sldId="333"/>
            <ac:spMk id="22" creationId="{B88ADFCF-1973-4DBE-8262-412C4DDA3DD2}"/>
          </ac:spMkLst>
        </pc:spChg>
        <pc:spChg chg="mod">
          <ac:chgData name="Stanford Bowman" userId="6ede3e4e1afbea80" providerId="LiveId" clId="{3E09AB65-4B57-46B3-871F-D06E2086BFE2}" dt="2024-12-09T16:34:49.415" v="323" actId="403"/>
          <ac:spMkLst>
            <pc:docMk/>
            <pc:sldMk cId="3452994902" sldId="333"/>
            <ac:spMk id="23" creationId="{00000000-0000-0000-0000-000000000000}"/>
          </ac:spMkLst>
        </pc:spChg>
        <pc:spChg chg="mod">
          <ac:chgData name="Stanford Bowman" userId="6ede3e4e1afbea80" providerId="LiveId" clId="{3E09AB65-4B57-46B3-871F-D06E2086BFE2}" dt="2024-12-09T16:34:27.668" v="322" actId="465"/>
          <ac:spMkLst>
            <pc:docMk/>
            <pc:sldMk cId="3452994902" sldId="333"/>
            <ac:spMk id="24" creationId="{0A027986-47CB-4EC3-A673-ABF84764C316}"/>
          </ac:spMkLst>
        </pc:spChg>
        <pc:spChg chg="mod">
          <ac:chgData name="Stanford Bowman" userId="6ede3e4e1afbea80" providerId="LiveId" clId="{3E09AB65-4B57-46B3-871F-D06E2086BFE2}" dt="2024-12-09T16:32:56.702" v="285" actId="1036"/>
          <ac:spMkLst>
            <pc:docMk/>
            <pc:sldMk cId="3452994902" sldId="333"/>
            <ac:spMk id="41" creationId="{55FC8DB6-0545-402E-8EC4-8011DECDBFD1}"/>
          </ac:spMkLst>
        </pc:spChg>
        <pc:picChg chg="mod">
          <ac:chgData name="Stanford Bowman" userId="6ede3e4e1afbea80" providerId="LiveId" clId="{3E09AB65-4B57-46B3-871F-D06E2086BFE2}" dt="2024-12-09T16:30:44.174" v="164" actId="1076"/>
          <ac:picMkLst>
            <pc:docMk/>
            <pc:sldMk cId="3452994902" sldId="333"/>
            <ac:picMk id="26" creationId="{7F08523F-E3F3-4E1F-AF95-C3402053BA21}"/>
          </ac:picMkLst>
        </pc:picChg>
        <pc:picChg chg="mod">
          <ac:chgData name="Stanford Bowman" userId="6ede3e4e1afbea80" providerId="LiveId" clId="{3E09AB65-4B57-46B3-871F-D06E2086BFE2}" dt="2024-12-09T16:27:50.968" v="141"/>
          <ac:picMkLst>
            <pc:docMk/>
            <pc:sldMk cId="3452994902" sldId="333"/>
            <ac:picMk id="27" creationId="{964B8E00-C002-4135-84B6-AAED6EAA5ABC}"/>
          </ac:picMkLst>
        </pc:picChg>
        <pc:picChg chg="mod">
          <ac:chgData name="Stanford Bowman" userId="6ede3e4e1afbea80" providerId="LiveId" clId="{3E09AB65-4B57-46B3-871F-D06E2086BFE2}" dt="2024-12-09T16:28:08.694" v="142"/>
          <ac:picMkLst>
            <pc:docMk/>
            <pc:sldMk cId="3452994902" sldId="333"/>
            <ac:picMk id="28" creationId="{F70832B1-3FC6-49FC-A24B-1A5B9E7D1CE4}"/>
          </ac:picMkLst>
        </pc:picChg>
        <pc:picChg chg="mod">
          <ac:chgData name="Stanford Bowman" userId="6ede3e4e1afbea80" providerId="LiveId" clId="{3E09AB65-4B57-46B3-871F-D06E2086BFE2}" dt="2024-12-09T16:28:08.694" v="142"/>
          <ac:picMkLst>
            <pc:docMk/>
            <pc:sldMk cId="3452994902" sldId="333"/>
            <ac:picMk id="29" creationId="{F8B64522-F3B5-48EC-B582-656542B7C6BD}"/>
          </ac:picMkLst>
        </pc:picChg>
        <pc:cxnChg chg="mod">
          <ac:chgData name="Stanford Bowman" userId="6ede3e4e1afbea80" providerId="LiveId" clId="{3E09AB65-4B57-46B3-871F-D06E2086BFE2}" dt="2024-12-09T16:32:56.702" v="285" actId="1036"/>
          <ac:cxnSpMkLst>
            <pc:docMk/>
            <pc:sldMk cId="3452994902" sldId="333"/>
            <ac:cxnSpMk id="20" creationId="{E10B1E77-DAEF-4D4A-B41E-3FCD1B0216C5}"/>
          </ac:cxnSpMkLst>
        </pc:cxnChg>
      </pc:sldChg>
      <pc:sldChg chg="del">
        <pc:chgData name="Stanford Bowman" userId="6ede3e4e1afbea80" providerId="LiveId" clId="{3E09AB65-4B57-46B3-871F-D06E2086BFE2}" dt="2024-12-09T16:35:02.455" v="324" actId="47"/>
        <pc:sldMkLst>
          <pc:docMk/>
          <pc:sldMk cId="408365418" sldId="334"/>
        </pc:sldMkLst>
      </pc:sldChg>
      <pc:sldChg chg="del">
        <pc:chgData name="Stanford Bowman" userId="6ede3e4e1afbea80" providerId="LiveId" clId="{3E09AB65-4B57-46B3-871F-D06E2086BFE2}" dt="2024-12-09T16:47:29.835" v="404" actId="47"/>
        <pc:sldMkLst>
          <pc:docMk/>
          <pc:sldMk cId="2424441717" sldId="339"/>
        </pc:sldMkLst>
      </pc:sldChg>
      <pc:sldChg chg="del">
        <pc:chgData name="Stanford Bowman" userId="6ede3e4e1afbea80" providerId="LiveId" clId="{3E09AB65-4B57-46B3-871F-D06E2086BFE2}" dt="2024-12-09T17:32:07.043" v="650" actId="47"/>
        <pc:sldMkLst>
          <pc:docMk/>
          <pc:sldMk cId="983979359" sldId="341"/>
        </pc:sldMkLst>
      </pc:sldChg>
      <pc:sldChg chg="del">
        <pc:chgData name="Stanford Bowman" userId="6ede3e4e1afbea80" providerId="LiveId" clId="{3E09AB65-4B57-46B3-871F-D06E2086BFE2}" dt="2024-12-09T17:32:07.043" v="650" actId="47"/>
        <pc:sldMkLst>
          <pc:docMk/>
          <pc:sldMk cId="2178353334" sldId="342"/>
        </pc:sldMkLst>
      </pc:sldChg>
      <pc:sldChg chg="modSp del mod">
        <pc:chgData name="Stanford Bowman" userId="6ede3e4e1afbea80" providerId="LiveId" clId="{3E09AB65-4B57-46B3-871F-D06E2086BFE2}" dt="2024-12-09T17:32:01.303" v="649" actId="47"/>
        <pc:sldMkLst>
          <pc:docMk/>
          <pc:sldMk cId="1276885616" sldId="343"/>
        </pc:sldMkLst>
        <pc:spChg chg="mod">
          <ac:chgData name="Stanford Bowman" userId="6ede3e4e1afbea80" providerId="LiveId" clId="{3E09AB65-4B57-46B3-871F-D06E2086BFE2}" dt="2024-12-09T17:31:54.222" v="648" actId="207"/>
          <ac:spMkLst>
            <pc:docMk/>
            <pc:sldMk cId="1276885616" sldId="343"/>
            <ac:spMk id="2" creationId="{5D671CAF-A687-BC5A-7796-D6A3A8B390CF}"/>
          </ac:spMkLst>
        </pc:spChg>
      </pc:sldChg>
      <pc:sldChg chg="modNotes">
        <pc:chgData name="Stanford Bowman" userId="6ede3e4e1afbea80" providerId="LiveId" clId="{3E09AB65-4B57-46B3-871F-D06E2086BFE2}" dt="2024-12-09T16:21:08.329" v="1" actId="27636"/>
        <pc:sldMkLst>
          <pc:docMk/>
          <pc:sldMk cId="444655262" sldId="346"/>
        </pc:sldMkLst>
      </pc:sldChg>
      <pc:sldChg chg="modSp add mod modNotesTx">
        <pc:chgData name="Stanford Bowman" userId="6ede3e4e1afbea80" providerId="LiveId" clId="{3E09AB65-4B57-46B3-871F-D06E2086BFE2}" dt="2024-12-09T16:38:03.044" v="345" actId="465"/>
        <pc:sldMkLst>
          <pc:docMk/>
          <pc:sldMk cId="4188070988" sldId="347"/>
        </pc:sldMkLst>
        <pc:spChg chg="mod">
          <ac:chgData name="Stanford Bowman" userId="6ede3e4e1afbea80" providerId="LiveId" clId="{3E09AB65-4B57-46B3-871F-D06E2086BFE2}" dt="2024-12-09T16:37:34.132" v="344" actId="1035"/>
          <ac:spMkLst>
            <pc:docMk/>
            <pc:sldMk cId="4188070988" sldId="347"/>
            <ac:spMk id="2" creationId="{B073B5BA-3F73-4788-A44E-6FEC2EA0391D}"/>
          </ac:spMkLst>
        </pc:spChg>
        <pc:spChg chg="mod">
          <ac:chgData name="Stanford Bowman" userId="6ede3e4e1afbea80" providerId="LiveId" clId="{3E09AB65-4B57-46B3-871F-D06E2086BFE2}" dt="2024-12-09T16:38:03.044" v="345" actId="465"/>
          <ac:spMkLst>
            <pc:docMk/>
            <pc:sldMk cId="4188070988" sldId="347"/>
            <ac:spMk id="17" creationId="{F67760C7-6837-45B9-B842-5FDDC5966EEE}"/>
          </ac:spMkLst>
        </pc:spChg>
        <pc:spChg chg="mod">
          <ac:chgData name="Stanford Bowman" userId="6ede3e4e1afbea80" providerId="LiveId" clId="{3E09AB65-4B57-46B3-871F-D06E2086BFE2}" dt="2024-12-09T16:36:48.868" v="336" actId="14100"/>
          <ac:spMkLst>
            <pc:docMk/>
            <pc:sldMk cId="4188070988" sldId="347"/>
            <ac:spMk id="22" creationId="{B88ADFCF-1973-4DBE-8262-412C4DDA3DD2}"/>
          </ac:spMkLst>
        </pc:spChg>
        <pc:spChg chg="mod">
          <ac:chgData name="Stanford Bowman" userId="6ede3e4e1afbea80" providerId="LiveId" clId="{3E09AB65-4B57-46B3-871F-D06E2086BFE2}" dt="2024-12-09T16:38:03.044" v="345" actId="465"/>
          <ac:spMkLst>
            <pc:docMk/>
            <pc:sldMk cId="4188070988" sldId="347"/>
            <ac:spMk id="23" creationId="{00000000-0000-0000-0000-000000000000}"/>
          </ac:spMkLst>
        </pc:spChg>
        <pc:spChg chg="mod">
          <ac:chgData name="Stanford Bowman" userId="6ede3e4e1afbea80" providerId="LiveId" clId="{3E09AB65-4B57-46B3-871F-D06E2086BFE2}" dt="2024-12-09T16:38:03.044" v="345" actId="465"/>
          <ac:spMkLst>
            <pc:docMk/>
            <pc:sldMk cId="4188070988" sldId="347"/>
            <ac:spMk id="24" creationId="{0A027986-47CB-4EC3-A673-ABF84764C316}"/>
          </ac:spMkLst>
        </pc:spChg>
      </pc:sldChg>
      <pc:sldChg chg="add ord">
        <pc:chgData name="Stanford Bowman" userId="6ede3e4e1afbea80" providerId="LiveId" clId="{3E09AB65-4B57-46B3-871F-D06E2086BFE2}" dt="2024-12-09T17:31:42.008" v="647"/>
        <pc:sldMkLst>
          <pc:docMk/>
          <pc:sldMk cId="974640309" sldId="348"/>
        </pc:sldMkLst>
      </pc:sldChg>
      <pc:sldChg chg="add del">
        <pc:chgData name="Stanford Bowman" userId="6ede3e4e1afbea80" providerId="LiveId" clId="{3E09AB65-4B57-46B3-871F-D06E2086BFE2}" dt="2024-12-09T16:55:32.388" v="475" actId="47"/>
        <pc:sldMkLst>
          <pc:docMk/>
          <pc:sldMk cId="1467170932" sldId="348"/>
        </pc:sldMkLst>
      </pc:sldChg>
      <pc:sldChg chg="modSp add mod modNotes modNotesTx">
        <pc:chgData name="Stanford Bowman" userId="6ede3e4e1afbea80" providerId="LiveId" clId="{3E09AB65-4B57-46B3-871F-D06E2086BFE2}" dt="2024-12-09T18:44:59.657" v="794" actId="552"/>
        <pc:sldMkLst>
          <pc:docMk/>
          <pc:sldMk cId="678050608" sldId="349"/>
        </pc:sldMkLst>
        <pc:spChg chg="mod">
          <ac:chgData name="Stanford Bowman" userId="6ede3e4e1afbea80" providerId="LiveId" clId="{3E09AB65-4B57-46B3-871F-D06E2086BFE2}" dt="2024-12-09T18:44:59.657" v="794" actId="552"/>
          <ac:spMkLst>
            <pc:docMk/>
            <pc:sldMk cId="678050608" sldId="349"/>
            <ac:spMk id="3" creationId="{C173528E-EDC8-4FBE-9BE9-878B206B957E}"/>
          </ac:spMkLst>
        </pc:spChg>
        <pc:spChg chg="mod">
          <ac:chgData name="Stanford Bowman" userId="6ede3e4e1afbea80" providerId="LiveId" clId="{3E09AB65-4B57-46B3-871F-D06E2086BFE2}" dt="2024-12-09T18:44:59.657" v="794" actId="552"/>
          <ac:spMkLst>
            <pc:docMk/>
            <pc:sldMk cId="678050608" sldId="349"/>
            <ac:spMk id="21" creationId="{D5CA7739-1376-4613-8ADE-73CDD8360891}"/>
          </ac:spMkLst>
        </pc:spChg>
        <pc:spChg chg="mod">
          <ac:chgData name="Stanford Bowman" userId="6ede3e4e1afbea80" providerId="LiveId" clId="{3E09AB65-4B57-46B3-871F-D06E2086BFE2}" dt="2024-12-09T18:42:54.177" v="786"/>
          <ac:spMkLst>
            <pc:docMk/>
            <pc:sldMk cId="678050608" sldId="349"/>
            <ac:spMk id="23" creationId="{4AE1B342-E6EE-45AE-83D4-7797DFEF110B}"/>
          </ac:spMkLst>
        </pc:spChg>
        <pc:spChg chg="mod">
          <ac:chgData name="Stanford Bowman" userId="6ede3e4e1afbea80" providerId="LiveId" clId="{3E09AB65-4B57-46B3-871F-D06E2086BFE2}" dt="2024-12-09T18:44:59.657" v="794" actId="552"/>
          <ac:spMkLst>
            <pc:docMk/>
            <pc:sldMk cId="678050608" sldId="349"/>
            <ac:spMk id="40" creationId="{CD87E422-5B4F-433A-BC22-82954C8D1A70}"/>
          </ac:spMkLst>
        </pc:spChg>
        <pc:spChg chg="mod">
          <ac:chgData name="Stanford Bowman" userId="6ede3e4e1afbea80" providerId="LiveId" clId="{3E09AB65-4B57-46B3-871F-D06E2086BFE2}" dt="2024-12-09T18:44:59.657" v="794" actId="552"/>
          <ac:spMkLst>
            <pc:docMk/>
            <pc:sldMk cId="678050608" sldId="349"/>
            <ac:spMk id="41" creationId="{A08F2ABD-684F-47A5-BE62-ECDC7B7897D2}"/>
          </ac:spMkLst>
        </pc:spChg>
      </pc:sldChg>
    </pc:docChg>
  </pc:docChgLst>
  <pc:docChgLst>
    <pc:chgData name="Stanford Bowman" userId="6ede3e4e1afbea80" providerId="LiveId" clId="{20AAE29E-4BC1-4595-9779-C2A06FEABEBB}"/>
    <pc:docChg chg="custSel modSld">
      <pc:chgData name="Stanford Bowman" userId="6ede3e4e1afbea80" providerId="LiveId" clId="{20AAE29E-4BC1-4595-9779-C2A06FEABEBB}" dt="2024-12-09T18:54:00.377" v="39"/>
      <pc:docMkLst>
        <pc:docMk/>
      </pc:docMkLst>
      <pc:sldChg chg="modNotes">
        <pc:chgData name="Stanford Bowman" userId="6ede3e4e1afbea80" providerId="LiveId" clId="{20AAE29E-4BC1-4595-9779-C2A06FEABEBB}" dt="2024-12-09T18:50:12.366" v="12" actId="27636"/>
        <pc:sldMkLst>
          <pc:docMk/>
          <pc:sldMk cId="0" sldId="275"/>
        </pc:sldMkLst>
      </pc:sldChg>
      <pc:sldChg chg="modSp mod">
        <pc:chgData name="Stanford Bowman" userId="6ede3e4e1afbea80" providerId="LiveId" clId="{20AAE29E-4BC1-4595-9779-C2A06FEABEBB}" dt="2024-12-09T18:48:40.673" v="7" actId="1076"/>
        <pc:sldMkLst>
          <pc:docMk/>
          <pc:sldMk cId="2232715721" sldId="294"/>
        </pc:sldMkLst>
        <pc:spChg chg="mod">
          <ac:chgData name="Stanford Bowman" userId="6ede3e4e1afbea80" providerId="LiveId" clId="{20AAE29E-4BC1-4595-9779-C2A06FEABEBB}" dt="2024-12-09T18:48:40.673" v="7" actId="1076"/>
          <ac:spMkLst>
            <pc:docMk/>
            <pc:sldMk cId="2232715721" sldId="294"/>
            <ac:spMk id="3" creationId="{596BCE1E-E24D-419E-8D9F-8319B78B0BF7}"/>
          </ac:spMkLst>
        </pc:spChg>
      </pc:sldChg>
      <pc:sldChg chg="modSp mod">
        <pc:chgData name="Stanford Bowman" userId="6ede3e4e1afbea80" providerId="LiveId" clId="{20AAE29E-4BC1-4595-9779-C2A06FEABEBB}" dt="2024-12-09T18:49:31.003" v="9" actId="313"/>
        <pc:sldMkLst>
          <pc:docMk/>
          <pc:sldMk cId="1683915044" sldId="296"/>
        </pc:sldMkLst>
        <pc:spChg chg="mod">
          <ac:chgData name="Stanford Bowman" userId="6ede3e4e1afbea80" providerId="LiveId" clId="{20AAE29E-4BC1-4595-9779-C2A06FEABEBB}" dt="2024-12-09T18:49:31.003" v="9" actId="313"/>
          <ac:spMkLst>
            <pc:docMk/>
            <pc:sldMk cId="1683915044" sldId="296"/>
            <ac:spMk id="14" creationId="{FA326913-7A2E-403D-8099-49DE18883F2F}"/>
          </ac:spMkLst>
        </pc:spChg>
      </pc:sldChg>
      <pc:sldChg chg="modSp mod modNotesTx">
        <pc:chgData name="Stanford Bowman" userId="6ede3e4e1afbea80" providerId="LiveId" clId="{20AAE29E-4BC1-4595-9779-C2A06FEABEBB}" dt="2024-12-09T18:54:00.377" v="39"/>
        <pc:sldMkLst>
          <pc:docMk/>
          <pc:sldMk cId="3452994902" sldId="333"/>
        </pc:sldMkLst>
        <pc:spChg chg="mod">
          <ac:chgData name="Stanford Bowman" userId="6ede3e4e1afbea80" providerId="LiveId" clId="{20AAE29E-4BC1-4595-9779-C2A06FEABEBB}" dt="2024-12-09T18:54:00.377" v="39"/>
          <ac:spMkLst>
            <pc:docMk/>
            <pc:sldMk cId="3452994902" sldId="333"/>
            <ac:spMk id="2" creationId="{B073B5BA-3F73-4788-A44E-6FEC2EA0391D}"/>
          </ac:spMkLst>
        </pc:spChg>
        <pc:spChg chg="mod">
          <ac:chgData name="Stanford Bowman" userId="6ede3e4e1afbea80" providerId="LiveId" clId="{20AAE29E-4BC1-4595-9779-C2A06FEABEBB}" dt="2024-12-09T18:49:34.083" v="10" actId="313"/>
          <ac:spMkLst>
            <pc:docMk/>
            <pc:sldMk cId="3452994902" sldId="333"/>
            <ac:spMk id="22" creationId="{B88ADFCF-1973-4DBE-8262-412C4DDA3DD2}"/>
          </ac:spMkLst>
        </pc:spChg>
        <pc:spChg chg="mod">
          <ac:chgData name="Stanford Bowman" userId="6ede3e4e1afbea80" providerId="LiveId" clId="{20AAE29E-4BC1-4595-9779-C2A06FEABEBB}" dt="2024-12-09T18:51:42.322" v="28" actId="20577"/>
          <ac:spMkLst>
            <pc:docMk/>
            <pc:sldMk cId="3452994902" sldId="333"/>
            <ac:spMk id="23" creationId="{00000000-0000-0000-0000-000000000000}"/>
          </ac:spMkLst>
        </pc:spChg>
      </pc:sldChg>
      <pc:sldChg chg="modSp mod">
        <pc:chgData name="Stanford Bowman" userId="6ede3e4e1afbea80" providerId="LiveId" clId="{20AAE29E-4BC1-4595-9779-C2A06FEABEBB}" dt="2024-12-09T18:54:00.377" v="39"/>
        <pc:sldMkLst>
          <pc:docMk/>
          <pc:sldMk cId="4188070988" sldId="347"/>
        </pc:sldMkLst>
        <pc:spChg chg="mod">
          <ac:chgData name="Stanford Bowman" userId="6ede3e4e1afbea80" providerId="LiveId" clId="{20AAE29E-4BC1-4595-9779-C2A06FEABEBB}" dt="2024-12-09T18:54:00.377" v="39"/>
          <ac:spMkLst>
            <pc:docMk/>
            <pc:sldMk cId="4188070988" sldId="347"/>
            <ac:spMk id="2" creationId="{B073B5BA-3F73-4788-A44E-6FEC2EA0391D}"/>
          </ac:spMkLst>
        </pc:spChg>
        <pc:spChg chg="mod">
          <ac:chgData name="Stanford Bowman" userId="6ede3e4e1afbea80" providerId="LiveId" clId="{20AAE29E-4BC1-4595-9779-C2A06FEABEBB}" dt="2024-12-09T18:49:35.467" v="11" actId="313"/>
          <ac:spMkLst>
            <pc:docMk/>
            <pc:sldMk cId="4188070988" sldId="347"/>
            <ac:spMk id="22" creationId="{B88ADFCF-1973-4DBE-8262-412C4DDA3DD2}"/>
          </ac:spMkLst>
        </pc:spChg>
        <pc:spChg chg="mod">
          <ac:chgData name="Stanford Bowman" userId="6ede3e4e1afbea80" providerId="LiveId" clId="{20AAE29E-4BC1-4595-9779-C2A06FEABEBB}" dt="2024-12-09T18:53:22.226" v="38" actId="20577"/>
          <ac:spMkLst>
            <pc:docMk/>
            <pc:sldMk cId="4188070988" sldId="347"/>
            <ac:spMk id="2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73213B-7F87-42E1-8959-6EDA7F730B7A}"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US"/>
        </a:p>
      </dgm:t>
    </dgm:pt>
    <dgm:pt modelId="{B0041B1F-BF08-47FB-B0F9-D06C8C05B6CA}">
      <dgm:prSet phldrT="[Text]" custT="1"/>
      <dgm:spPr>
        <a:solidFill>
          <a:srgbClr val="002060"/>
        </a:solidFill>
      </dgm:spPr>
      <dgm:t>
        <a:bodyPr/>
        <a:lstStyle/>
        <a:p>
          <a:r>
            <a:rPr lang="en-US" sz="26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Birth of John—</a:t>
          </a:r>
          <a:endParaRPr lang="en-US" sz="26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244B681B-E81A-4BD3-A339-DD08B188A786}" type="parTrans" cxnId="{1E2A4D71-5014-4F51-B0CD-EB0963C244F0}">
      <dgm:prSet/>
      <dgm:spPr/>
      <dgm:t>
        <a:bodyPr/>
        <a:lstStyle/>
        <a:p>
          <a:endParaRPr lang="en-US"/>
        </a:p>
      </dgm:t>
    </dgm:pt>
    <dgm:pt modelId="{ABC26322-FCCE-4FC7-9000-51FC1302AEBD}" type="sibTrans" cxnId="{1E2A4D71-5014-4F51-B0CD-EB0963C244F0}">
      <dgm:prSet/>
      <dgm:spPr/>
      <dgm:t>
        <a:bodyPr/>
        <a:lstStyle/>
        <a:p>
          <a:endParaRPr lang="en-US"/>
        </a:p>
      </dgm:t>
    </dgm:pt>
    <dgm:pt modelId="{7715E357-44A0-45B7-B45D-07FD0323FFAB}">
      <dgm:prSet custT="1"/>
      <dgm:spPr/>
      <dgm:t>
        <a:bodyPr/>
        <a:lstStyle/>
        <a:p>
          <a:r>
            <a:rPr lang="en-US" sz="26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chapter of Luke, the author introduces Zechariah, a Jewish priest. The angel Gabriel appeared to Zechariah, pronouncing to Zechariah that he would have a son. He continued to instruct Zechariah to name his son John. This baby would grow up to be a prophet, preparing the way for the Messiah, Jesus Christ (Luke 1:17; John 1:15, 19–34). </a:t>
          </a:r>
        </a:p>
      </dgm:t>
    </dgm:pt>
    <dgm:pt modelId="{DB1F58CE-752A-4338-88AF-4A6A32BE87E1}" type="parTrans" cxnId="{4B7604CA-68EB-42DF-A6B1-D6237EBC8AD7}">
      <dgm:prSet/>
      <dgm:spPr/>
      <dgm:t>
        <a:bodyPr/>
        <a:lstStyle/>
        <a:p>
          <a:endParaRPr lang="en-US"/>
        </a:p>
      </dgm:t>
    </dgm:pt>
    <dgm:pt modelId="{1EB09756-6FBE-4E54-A5BC-134FB46B4599}" type="sibTrans" cxnId="{4B7604CA-68EB-42DF-A6B1-D6237EBC8AD7}">
      <dgm:prSet/>
      <dgm:spPr/>
      <dgm:t>
        <a:bodyPr/>
        <a:lstStyle/>
        <a:p>
          <a:endParaRPr lang="en-US"/>
        </a:p>
      </dgm:t>
    </dgm:pt>
    <dgm:pt modelId="{8D92DF28-1C43-4C45-92B8-6B8A749E9D75}" type="pres">
      <dgm:prSet presAssocID="{8C73213B-7F87-42E1-8959-6EDA7F730B7A}" presName="linear" presStyleCnt="0">
        <dgm:presLayoutVars>
          <dgm:animLvl val="lvl"/>
          <dgm:resizeHandles val="exact"/>
        </dgm:presLayoutVars>
      </dgm:prSet>
      <dgm:spPr/>
    </dgm:pt>
    <dgm:pt modelId="{2DBB5AAB-4B30-4E23-8E3A-4E2A885466BB}" type="pres">
      <dgm:prSet presAssocID="{B0041B1F-BF08-47FB-B0F9-D06C8C05B6CA}" presName="parentText" presStyleLbl="node1" presStyleIdx="0" presStyleCnt="1" custScaleY="38161" custLinFactY="-100000" custLinFactNeighborX="0" custLinFactNeighborY="-184624">
        <dgm:presLayoutVars>
          <dgm:chMax val="0"/>
          <dgm:bulletEnabled val="1"/>
        </dgm:presLayoutVars>
      </dgm:prSet>
      <dgm:spPr/>
    </dgm:pt>
    <dgm:pt modelId="{99E5DC5B-2DB3-4BE7-B3B5-E55DCFE9799C}" type="pres">
      <dgm:prSet presAssocID="{B0041B1F-BF08-47FB-B0F9-D06C8C05B6CA}" presName="childText" presStyleLbl="revTx" presStyleIdx="0" presStyleCnt="1" custScaleY="95440" custLinFactY="-100000" custLinFactNeighborX="181" custLinFactNeighborY="-181889">
        <dgm:presLayoutVars>
          <dgm:bulletEnabled val="1"/>
        </dgm:presLayoutVars>
      </dgm:prSet>
      <dgm:spPr/>
    </dgm:pt>
  </dgm:ptLst>
  <dgm:cxnLst>
    <dgm:cxn modelId="{BFC14C0F-9E8F-4525-B9EE-6019E3C94CAA}" type="presOf" srcId="{7715E357-44A0-45B7-B45D-07FD0323FFAB}" destId="{99E5DC5B-2DB3-4BE7-B3B5-E55DCFE9799C}" srcOrd="0" destOrd="0" presId="urn:microsoft.com/office/officeart/2005/8/layout/vList2"/>
    <dgm:cxn modelId="{FEDE3448-15FC-43AA-B8C7-B4E26233738F}" type="presOf" srcId="{8C73213B-7F87-42E1-8959-6EDA7F730B7A}" destId="{8D92DF28-1C43-4C45-92B8-6B8A749E9D75}" srcOrd="0" destOrd="0" presId="urn:microsoft.com/office/officeart/2005/8/layout/vList2"/>
    <dgm:cxn modelId="{1E2A4D71-5014-4F51-B0CD-EB0963C244F0}" srcId="{8C73213B-7F87-42E1-8959-6EDA7F730B7A}" destId="{B0041B1F-BF08-47FB-B0F9-D06C8C05B6CA}" srcOrd="0" destOrd="0" parTransId="{244B681B-E81A-4BD3-A339-DD08B188A786}" sibTransId="{ABC26322-FCCE-4FC7-9000-51FC1302AEBD}"/>
    <dgm:cxn modelId="{8EC66DC2-B89A-4F82-846C-550B5CBD20CE}" type="presOf" srcId="{B0041B1F-BF08-47FB-B0F9-D06C8C05B6CA}" destId="{2DBB5AAB-4B30-4E23-8E3A-4E2A885466BB}" srcOrd="0" destOrd="0" presId="urn:microsoft.com/office/officeart/2005/8/layout/vList2"/>
    <dgm:cxn modelId="{4B7604CA-68EB-42DF-A6B1-D6237EBC8AD7}" srcId="{B0041B1F-BF08-47FB-B0F9-D06C8C05B6CA}" destId="{7715E357-44A0-45B7-B45D-07FD0323FFAB}" srcOrd="0" destOrd="0" parTransId="{DB1F58CE-752A-4338-88AF-4A6A32BE87E1}" sibTransId="{1EB09756-6FBE-4E54-A5BC-134FB46B4599}"/>
    <dgm:cxn modelId="{2CE87BB7-0083-4510-A9D1-1FDA18594CFD}" type="presParOf" srcId="{8D92DF28-1C43-4C45-92B8-6B8A749E9D75}" destId="{2DBB5AAB-4B30-4E23-8E3A-4E2A885466BB}" srcOrd="0" destOrd="0" presId="urn:microsoft.com/office/officeart/2005/8/layout/vList2"/>
    <dgm:cxn modelId="{8E4B79A0-1C0E-4BE7-8F1A-28B738388719}" type="presParOf" srcId="{8D92DF28-1C43-4C45-92B8-6B8A749E9D75}" destId="{99E5DC5B-2DB3-4BE7-B3B5-E55DCFE9799C}" srcOrd="1" destOrd="0" presId="urn:microsoft.com/office/officeart/2005/8/layout/vList2"/>
  </dgm:cxnLst>
  <dgm:bg>
    <a:solidFill>
      <a:srgbClr val="002060">
        <a:alpha val="50000"/>
      </a:srgbClr>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73213B-7F87-42E1-8959-6EDA7F730B7A}"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US"/>
        </a:p>
      </dgm:t>
    </dgm:pt>
    <dgm:pt modelId="{F592733F-DDF1-4444-B337-B7BF246E3627}">
      <dgm:prSet custT="1"/>
      <dgm:spPr>
        <a:solidFill>
          <a:srgbClr val="002060"/>
        </a:solidFill>
      </dgm:spPr>
      <dgm:t>
        <a:bodyPr/>
        <a:lstStyle/>
        <a:p>
          <a:r>
            <a:rPr lang="en-US" sz="2600" b="1"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Zechariah’s Psalm</a:t>
          </a:r>
          <a:r>
            <a:rPr lang="en-US" sz="2600" b="1" dirty="0">
              <a:solidFill>
                <a:schemeClr val="bg1"/>
              </a:solidFill>
              <a:effectLst/>
              <a:latin typeface="Gotham Medium" panose="02000604030000020004"/>
              <a:ea typeface="Aptos" panose="020B0004020202020204" pitchFamily="34" charset="0"/>
              <a:cs typeface="Times New Roman" panose="02020603050405020304" pitchFamily="18" charset="0"/>
            </a:rPr>
            <a:t>—</a:t>
          </a:r>
          <a:endParaRPr lang="en-US" sz="2600" dirty="0">
            <a:solidFill>
              <a:schemeClr val="bg1"/>
            </a:solidFill>
            <a:effectLst/>
            <a:latin typeface="Gotham Medium" panose="02000604030000020004"/>
            <a:ea typeface="Aptos" panose="020B0004020202020204" pitchFamily="34" charset="0"/>
            <a:cs typeface="Times New Roman" panose="02020603050405020304" pitchFamily="18" charset="0"/>
          </a:endParaRPr>
        </a:p>
      </dgm:t>
    </dgm:pt>
    <dgm:pt modelId="{10791543-CFA6-44A2-82F0-CC43560EACDF}" type="parTrans" cxnId="{7A3EC41B-AA46-4635-B4AE-C4C360A07F48}">
      <dgm:prSet/>
      <dgm:spPr/>
      <dgm:t>
        <a:bodyPr/>
        <a:lstStyle/>
        <a:p>
          <a:endParaRPr lang="en-US"/>
        </a:p>
      </dgm:t>
    </dgm:pt>
    <dgm:pt modelId="{65271152-C7CB-43A4-B5F8-BE5EB398BF42}" type="sibTrans" cxnId="{7A3EC41B-AA46-4635-B4AE-C4C360A07F48}">
      <dgm:prSet/>
      <dgm:spPr/>
      <dgm:t>
        <a:bodyPr/>
        <a:lstStyle/>
        <a:p>
          <a:endParaRPr lang="en-US"/>
        </a:p>
      </dgm:t>
    </dgm:pt>
    <dgm:pt modelId="{06988030-5D0A-47E3-A2C4-AF17049086E7}">
      <dgm:prSet custT="1"/>
      <dgm:spPr/>
      <dgm:t>
        <a:bodyPr/>
        <a:lstStyle/>
        <a:p>
          <a:r>
            <a:rPr lang="en-US" sz="26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the angel promised, Zechariah and Elizabeth conceived and gave birth to a son. After the delivery, the Holy Spirit inspired Zechariah to sing a hymn of praise and of coming events concerning the Messiah and John. He first acknowledges God. He declares, “Praise be to the Lord, the God of Israel, because he has come to his people and redeemed them” (Luke 1:68). The Almighty sees His people, knows their conditions, and is coming to their aid. Then, Zechariah mentions a “horn,” a sign of the Messiah’s kingly strength and bounty. Jesus will conquer and be victorious over the enemy. The mighty redeemer brings salvation, health, and soundness. Throughout the Old Testament, God has spoken to humanity through Moses, the prophets, and the Psalms. All of these point to the same message: do not mess with God’s people!</a:t>
          </a:r>
        </a:p>
      </dgm:t>
    </dgm:pt>
    <dgm:pt modelId="{BDB4AB1D-7755-4D6F-9F31-B8EBCEB2299B}" type="parTrans" cxnId="{527F1E97-77ED-4173-A137-8743E1B464A7}">
      <dgm:prSet/>
      <dgm:spPr/>
      <dgm:t>
        <a:bodyPr/>
        <a:lstStyle/>
        <a:p>
          <a:endParaRPr lang="en-US"/>
        </a:p>
      </dgm:t>
    </dgm:pt>
    <dgm:pt modelId="{691FF9C9-DD13-4899-96E1-054C7BD33824}" type="sibTrans" cxnId="{527F1E97-77ED-4173-A137-8743E1B464A7}">
      <dgm:prSet/>
      <dgm:spPr/>
      <dgm:t>
        <a:bodyPr/>
        <a:lstStyle/>
        <a:p>
          <a:endParaRPr lang="en-US"/>
        </a:p>
      </dgm:t>
    </dgm:pt>
    <dgm:pt modelId="{8D92DF28-1C43-4C45-92B8-6B8A749E9D75}" type="pres">
      <dgm:prSet presAssocID="{8C73213B-7F87-42E1-8959-6EDA7F730B7A}" presName="linear" presStyleCnt="0">
        <dgm:presLayoutVars>
          <dgm:animLvl val="lvl"/>
          <dgm:resizeHandles val="exact"/>
        </dgm:presLayoutVars>
      </dgm:prSet>
      <dgm:spPr/>
    </dgm:pt>
    <dgm:pt modelId="{8A746020-D63D-4ECA-B3AC-6D0D83C0D0DF}" type="pres">
      <dgm:prSet presAssocID="{F592733F-DDF1-4444-B337-B7BF246E3627}" presName="parentText" presStyleLbl="node1" presStyleIdx="0" presStyleCnt="1" custScaleY="37574" custLinFactNeighborX="929" custLinFactNeighborY="-15932">
        <dgm:presLayoutVars>
          <dgm:chMax val="0"/>
          <dgm:bulletEnabled val="1"/>
        </dgm:presLayoutVars>
      </dgm:prSet>
      <dgm:spPr/>
    </dgm:pt>
    <dgm:pt modelId="{787059A5-02AB-43F1-992B-F9DC840C4686}" type="pres">
      <dgm:prSet presAssocID="{F592733F-DDF1-4444-B337-B7BF246E3627}" presName="childText" presStyleLbl="revTx" presStyleIdx="0" presStyleCnt="1" custLinFactNeighborX="929" custLinFactNeighborY="-26092">
        <dgm:presLayoutVars>
          <dgm:bulletEnabled val="1"/>
        </dgm:presLayoutVars>
      </dgm:prSet>
      <dgm:spPr/>
    </dgm:pt>
  </dgm:ptLst>
  <dgm:cxnLst>
    <dgm:cxn modelId="{7A3EC41B-AA46-4635-B4AE-C4C360A07F48}" srcId="{8C73213B-7F87-42E1-8959-6EDA7F730B7A}" destId="{F592733F-DDF1-4444-B337-B7BF246E3627}" srcOrd="0" destOrd="0" parTransId="{10791543-CFA6-44A2-82F0-CC43560EACDF}" sibTransId="{65271152-C7CB-43A4-B5F8-BE5EB398BF42}"/>
    <dgm:cxn modelId="{01290136-1BC1-4CD6-B4BF-4E6CDAEF76F3}" type="presOf" srcId="{F592733F-DDF1-4444-B337-B7BF246E3627}" destId="{8A746020-D63D-4ECA-B3AC-6D0D83C0D0DF}" srcOrd="0" destOrd="0" presId="urn:microsoft.com/office/officeart/2005/8/layout/vList2"/>
    <dgm:cxn modelId="{FEDE3448-15FC-43AA-B8C7-B4E26233738F}" type="presOf" srcId="{8C73213B-7F87-42E1-8959-6EDA7F730B7A}" destId="{8D92DF28-1C43-4C45-92B8-6B8A749E9D75}" srcOrd="0" destOrd="0" presId="urn:microsoft.com/office/officeart/2005/8/layout/vList2"/>
    <dgm:cxn modelId="{BE4A6E90-20C6-4388-8A54-94DA3015624B}" type="presOf" srcId="{06988030-5D0A-47E3-A2C4-AF17049086E7}" destId="{787059A5-02AB-43F1-992B-F9DC840C4686}" srcOrd="0" destOrd="0" presId="urn:microsoft.com/office/officeart/2005/8/layout/vList2"/>
    <dgm:cxn modelId="{527F1E97-77ED-4173-A137-8743E1B464A7}" srcId="{F592733F-DDF1-4444-B337-B7BF246E3627}" destId="{06988030-5D0A-47E3-A2C4-AF17049086E7}" srcOrd="0" destOrd="0" parTransId="{BDB4AB1D-7755-4D6F-9F31-B8EBCEB2299B}" sibTransId="{691FF9C9-DD13-4899-96E1-054C7BD33824}"/>
    <dgm:cxn modelId="{7E0FF91D-CF7C-4909-B0B0-9CFD61670A2B}" type="presParOf" srcId="{8D92DF28-1C43-4C45-92B8-6B8A749E9D75}" destId="{8A746020-D63D-4ECA-B3AC-6D0D83C0D0DF}" srcOrd="0" destOrd="0" presId="urn:microsoft.com/office/officeart/2005/8/layout/vList2"/>
    <dgm:cxn modelId="{42A684B7-DDBB-41F1-8F24-BA3271FD15FC}" type="presParOf" srcId="{8D92DF28-1C43-4C45-92B8-6B8A749E9D75}" destId="{787059A5-02AB-43F1-992B-F9DC840C4686}"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73213B-7F87-42E1-8959-6EDA7F730B7A}" type="doc">
      <dgm:prSet loTypeId="urn:microsoft.com/office/officeart/2005/8/layout/vList2" loCatId="list" qsTypeId="urn:microsoft.com/office/officeart/2005/8/quickstyle/3d2"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3C42816E-2730-4E13-AB99-F70825B3EBCA}">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Covenant—</a:t>
          </a:r>
        </a:p>
      </dgm:t>
    </dgm:pt>
    <dgm:pt modelId="{EF9CF2B9-70A6-402E-8CD9-C992298F5EDB}" type="parTrans" cxnId="{5F53C385-818A-43B9-9366-726BDD154C0E}">
      <dgm:prSet/>
      <dgm:spPr/>
      <dgm:t>
        <a:bodyPr/>
        <a:lstStyle/>
        <a:p>
          <a:endParaRPr lang="en-US"/>
        </a:p>
      </dgm:t>
    </dgm:pt>
    <dgm:pt modelId="{C8EBB143-6E7C-45EE-A413-5393AC540D58}" type="sibTrans" cxnId="{5F53C385-818A-43B9-9366-726BDD154C0E}">
      <dgm:prSet/>
      <dgm:spPr/>
      <dgm:t>
        <a:bodyPr/>
        <a:lstStyle/>
        <a:p>
          <a:endParaRPr lang="en-US"/>
        </a:p>
      </dgm:t>
    </dgm:pt>
    <dgm:pt modelId="{F1098A89-8A7B-49FE-A008-40BA6011DF50}">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Zechariah mentions the oath or agreement between God and Abraham. From Abraham’s seed comes the one whom God would use to bless all the nations (Gen. 12:3). Zechariah declares that He comes “to rescue us from the hand of our enemies, and to enable us to serve him without fear in holiness and righteousness before him all our days” (Luke 1:74–75). God’s people will serve the Lord in freedom, without fear of death. </a:t>
          </a:r>
          <a:endParaRPr lang="en-US" sz="2400" b="1" dirty="0">
            <a:solidFill>
              <a:schemeClr val="bg1"/>
            </a:solidFill>
            <a:effectLst>
              <a:outerShdw blurRad="38100" dist="38100" dir="2700000" algn="tl">
                <a:srgbClr val="000000">
                  <a:alpha val="43137"/>
                </a:srgbClr>
              </a:outerShdw>
            </a:effectLst>
            <a:latin typeface="Gotham Medium" panose="02000604030000020004"/>
          </a:endParaRPr>
        </a:p>
      </dgm:t>
    </dgm:pt>
    <dgm:pt modelId="{F95F74D2-E496-47B3-A3A8-0A7413EC289E}" type="parTrans" cxnId="{5ADF6904-C6FC-4743-9560-B918CFDDDE17}">
      <dgm:prSet/>
      <dgm:spPr/>
      <dgm:t>
        <a:bodyPr/>
        <a:lstStyle/>
        <a:p>
          <a:endParaRPr lang="en-US"/>
        </a:p>
      </dgm:t>
    </dgm:pt>
    <dgm:pt modelId="{FDD4EB40-669A-4B1D-87E4-207686EE6377}" type="sibTrans" cxnId="{5ADF6904-C6FC-4743-9560-B918CFDDDE17}">
      <dgm:prSet/>
      <dgm:spPr/>
      <dgm:t>
        <a:bodyPr/>
        <a:lstStyle/>
        <a:p>
          <a:endParaRPr lang="en-US"/>
        </a:p>
      </dgm:t>
    </dgm:pt>
    <dgm:pt modelId="{D6B1BD7A-7C2C-4775-9CF2-972E45EA6BC5}">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Messengers—</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6C20B190-C209-4224-892B-C05DCC58882F}" type="parTrans" cxnId="{71ADB668-B04A-4A36-8099-9A32B84B37EE}">
      <dgm:prSet/>
      <dgm:spPr/>
      <dgm:t>
        <a:bodyPr/>
        <a:lstStyle/>
        <a:p>
          <a:endParaRPr lang="en-US"/>
        </a:p>
      </dgm:t>
    </dgm:pt>
    <dgm:pt modelId="{799AFCDC-8B5D-42EC-B439-408CA60D2F60}" type="sibTrans" cxnId="{71ADB668-B04A-4A36-8099-9A32B84B37EE}">
      <dgm:prSet/>
      <dgm:spPr/>
      <dgm:t>
        <a:bodyPr/>
        <a:lstStyle/>
        <a:p>
          <a:endParaRPr lang="en-US"/>
        </a:p>
      </dgm:t>
    </dgm:pt>
    <dgm:pt modelId="{99197B8F-3966-4E74-9392-9B758A79A381}">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John to go before the Lord and prepare the way for Jesus. He was to be a great preacher— confronting people concerning their sins and helping them see their need for repentance. John grew strong, physically and spiritually. He lived in the desert until it was time to start his ministry. God sent Jesus to shed light into a world of darkness, death, and despair. Jesus came to offer guidance and a peaceful way of living. (Luke 1:76–79). </a:t>
          </a:r>
          <a:endParaRPr lang="en-US" sz="2400" b="1" dirty="0">
            <a:solidFill>
              <a:schemeClr val="bg1"/>
            </a:solidFill>
            <a:effectLst>
              <a:outerShdw blurRad="38100" dist="38100" dir="2700000" algn="tl">
                <a:srgbClr val="000000">
                  <a:alpha val="43137"/>
                </a:srgbClr>
              </a:outerShdw>
            </a:effectLst>
            <a:latin typeface="Gotham Medium" panose="02000604030000020004"/>
          </a:endParaRPr>
        </a:p>
      </dgm:t>
    </dgm:pt>
    <dgm:pt modelId="{08653AAE-D1DB-4B2B-ADA1-B20E05DBFEDD}" type="parTrans" cxnId="{9B500352-551A-4720-8FD6-9E7F9F8C6716}">
      <dgm:prSet/>
      <dgm:spPr/>
      <dgm:t>
        <a:bodyPr/>
        <a:lstStyle/>
        <a:p>
          <a:endParaRPr lang="en-US"/>
        </a:p>
      </dgm:t>
    </dgm:pt>
    <dgm:pt modelId="{C135547B-A2FC-4435-A300-51994905F88D}" type="sibTrans" cxnId="{9B500352-551A-4720-8FD6-9E7F9F8C6716}">
      <dgm:prSet/>
      <dgm:spPr/>
      <dgm:t>
        <a:bodyPr/>
        <a:lstStyle/>
        <a:p>
          <a:endParaRPr lang="en-US"/>
        </a:p>
      </dgm:t>
    </dgm:pt>
    <dgm:pt modelId="{E431B7F9-C8A7-4163-94D4-5CBE890DEB97}">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Answering God’s Call—</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A4BC6FB7-E1E3-4491-9F78-B07B3AD842E1}" type="parTrans" cxnId="{A43FFAD8-97B1-4A15-B9E4-D17A9BF58DBF}">
      <dgm:prSet/>
      <dgm:spPr/>
      <dgm:t>
        <a:bodyPr/>
        <a:lstStyle/>
        <a:p>
          <a:endParaRPr lang="en-US"/>
        </a:p>
      </dgm:t>
    </dgm:pt>
    <dgm:pt modelId="{2AF86C47-16CB-4F54-99E4-95E499FC7091}" type="sibTrans" cxnId="{A43FFAD8-97B1-4A15-B9E4-D17A9BF58DBF}">
      <dgm:prSet/>
      <dgm:spPr/>
      <dgm:t>
        <a:bodyPr/>
        <a:lstStyle/>
        <a:p>
          <a:endParaRPr lang="en-US"/>
        </a:p>
      </dgm:t>
    </dgm:pt>
    <dgm:pt modelId="{16BF5555-58FD-47E9-AC69-551C4EF9DE2C}">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God called John, He also calls each Christian. God’s children are to prepare the way for Jesus’ second coming. The church of Jesus Christ is to reach believers and the unbelievers to open their hearts to the Savior. </a:t>
          </a:r>
          <a:endParaRPr lang="en-US" sz="2400" b="1" dirty="0">
            <a:solidFill>
              <a:schemeClr val="bg1"/>
            </a:solidFill>
            <a:effectLst>
              <a:outerShdw blurRad="38100" dist="38100" dir="2700000" algn="tl">
                <a:srgbClr val="000000">
                  <a:alpha val="43137"/>
                </a:srgbClr>
              </a:outerShdw>
            </a:effectLst>
            <a:latin typeface="Gotham Medium" panose="02000604030000020004"/>
          </a:endParaRPr>
        </a:p>
      </dgm:t>
    </dgm:pt>
    <dgm:pt modelId="{EB8586ED-C10D-4315-9DF5-A0FC47DD033F}" type="parTrans" cxnId="{4C70688E-ADE8-4E4A-817E-E11358194EC3}">
      <dgm:prSet/>
      <dgm:spPr/>
      <dgm:t>
        <a:bodyPr/>
        <a:lstStyle/>
        <a:p>
          <a:endParaRPr lang="en-US"/>
        </a:p>
      </dgm:t>
    </dgm:pt>
    <dgm:pt modelId="{82B56C40-795B-43EA-AE78-ED0244543ACA}" type="sibTrans" cxnId="{4C70688E-ADE8-4E4A-817E-E11358194EC3}">
      <dgm:prSet/>
      <dgm:spPr/>
      <dgm:t>
        <a:bodyPr/>
        <a:lstStyle/>
        <a:p>
          <a:endParaRPr lang="en-US"/>
        </a:p>
      </dgm:t>
    </dgm:pt>
    <dgm:pt modelId="{8D92DF28-1C43-4C45-92B8-6B8A749E9D75}" type="pres">
      <dgm:prSet presAssocID="{8C73213B-7F87-42E1-8959-6EDA7F730B7A}" presName="linear" presStyleCnt="0">
        <dgm:presLayoutVars>
          <dgm:animLvl val="lvl"/>
          <dgm:resizeHandles val="exact"/>
        </dgm:presLayoutVars>
      </dgm:prSet>
      <dgm:spPr/>
    </dgm:pt>
    <dgm:pt modelId="{99B0D322-3BCF-4DEF-9180-BD99E291478A}" type="pres">
      <dgm:prSet presAssocID="{3C42816E-2730-4E13-AB99-F70825B3EBCA}" presName="parentText" presStyleLbl="node1" presStyleIdx="0" presStyleCnt="3" custScaleY="43323" custLinFactY="-21051" custLinFactNeighborX="0" custLinFactNeighborY="-100000">
        <dgm:presLayoutVars>
          <dgm:chMax val="0"/>
          <dgm:bulletEnabled val="1"/>
        </dgm:presLayoutVars>
      </dgm:prSet>
      <dgm:spPr/>
    </dgm:pt>
    <dgm:pt modelId="{7BDBF7C3-C3BA-4540-9C46-882066A3DE91}" type="pres">
      <dgm:prSet presAssocID="{3C42816E-2730-4E13-AB99-F70825B3EBCA}" presName="childText" presStyleLbl="revTx" presStyleIdx="0" presStyleCnt="3" custLinFactNeighborY="-68400">
        <dgm:presLayoutVars>
          <dgm:bulletEnabled val="1"/>
        </dgm:presLayoutVars>
      </dgm:prSet>
      <dgm:spPr/>
    </dgm:pt>
    <dgm:pt modelId="{5FB8EA55-A415-463C-9D49-CE908F94A3FB}" type="pres">
      <dgm:prSet presAssocID="{D6B1BD7A-7C2C-4775-9CF2-972E45EA6BC5}" presName="parentText" presStyleLbl="node1" presStyleIdx="1" presStyleCnt="3" custScaleY="41439" custLinFactNeighborX="-599" custLinFactNeighborY="-48115">
        <dgm:presLayoutVars>
          <dgm:chMax val="0"/>
          <dgm:bulletEnabled val="1"/>
        </dgm:presLayoutVars>
      </dgm:prSet>
      <dgm:spPr/>
    </dgm:pt>
    <dgm:pt modelId="{445C8862-8C69-4371-9E65-C91D06679005}" type="pres">
      <dgm:prSet presAssocID="{D6B1BD7A-7C2C-4775-9CF2-972E45EA6BC5}" presName="childText" presStyleLbl="revTx" presStyleIdx="1" presStyleCnt="3" custLinFactNeighborX="-599" custLinFactNeighborY="-45346">
        <dgm:presLayoutVars>
          <dgm:bulletEnabled val="1"/>
        </dgm:presLayoutVars>
      </dgm:prSet>
      <dgm:spPr/>
    </dgm:pt>
    <dgm:pt modelId="{19F307AB-38AC-45A8-B2F9-A22A4C58FCB0}" type="pres">
      <dgm:prSet presAssocID="{E431B7F9-C8A7-4163-94D4-5CBE890DEB97}" presName="parentText" presStyleLbl="node1" presStyleIdx="2" presStyleCnt="3" custScaleY="38902" custLinFactNeighborX="454" custLinFactNeighborY="-20661">
        <dgm:presLayoutVars>
          <dgm:chMax val="0"/>
          <dgm:bulletEnabled val="1"/>
        </dgm:presLayoutVars>
      </dgm:prSet>
      <dgm:spPr/>
    </dgm:pt>
    <dgm:pt modelId="{EF636649-BA9B-4F61-A144-F8481BE2FACC}" type="pres">
      <dgm:prSet presAssocID="{E431B7F9-C8A7-4163-94D4-5CBE890DEB97}" presName="childText" presStyleLbl="revTx" presStyleIdx="2" presStyleCnt="3" custLinFactNeighborX="454" custLinFactNeighborY="-3773">
        <dgm:presLayoutVars>
          <dgm:bulletEnabled val="1"/>
        </dgm:presLayoutVars>
      </dgm:prSet>
      <dgm:spPr/>
    </dgm:pt>
  </dgm:ptLst>
  <dgm:cxnLst>
    <dgm:cxn modelId="{5ADF6904-C6FC-4743-9560-B918CFDDDE17}" srcId="{3C42816E-2730-4E13-AB99-F70825B3EBCA}" destId="{F1098A89-8A7B-49FE-A008-40BA6011DF50}" srcOrd="0" destOrd="0" parTransId="{F95F74D2-E496-47B3-A3A8-0A7413EC289E}" sibTransId="{FDD4EB40-669A-4B1D-87E4-207686EE6377}"/>
    <dgm:cxn modelId="{51E00B11-7BD9-4C5F-B778-729F37880834}" type="presOf" srcId="{D6B1BD7A-7C2C-4775-9CF2-972E45EA6BC5}" destId="{5FB8EA55-A415-463C-9D49-CE908F94A3FB}" srcOrd="0" destOrd="0" presId="urn:microsoft.com/office/officeart/2005/8/layout/vList2"/>
    <dgm:cxn modelId="{9AD1995C-DE54-4D1F-BE01-EB42A2E305F7}" type="presOf" srcId="{3C42816E-2730-4E13-AB99-F70825B3EBCA}" destId="{99B0D322-3BCF-4DEF-9180-BD99E291478A}" srcOrd="0" destOrd="0" presId="urn:microsoft.com/office/officeart/2005/8/layout/vList2"/>
    <dgm:cxn modelId="{FEDE3448-15FC-43AA-B8C7-B4E26233738F}" type="presOf" srcId="{8C73213B-7F87-42E1-8959-6EDA7F730B7A}" destId="{8D92DF28-1C43-4C45-92B8-6B8A749E9D75}" srcOrd="0" destOrd="0" presId="urn:microsoft.com/office/officeart/2005/8/layout/vList2"/>
    <dgm:cxn modelId="{71ADB668-B04A-4A36-8099-9A32B84B37EE}" srcId="{8C73213B-7F87-42E1-8959-6EDA7F730B7A}" destId="{D6B1BD7A-7C2C-4775-9CF2-972E45EA6BC5}" srcOrd="1" destOrd="0" parTransId="{6C20B190-C209-4224-892B-C05DCC58882F}" sibTransId="{799AFCDC-8B5D-42EC-B439-408CA60D2F60}"/>
    <dgm:cxn modelId="{9B500352-551A-4720-8FD6-9E7F9F8C6716}" srcId="{D6B1BD7A-7C2C-4775-9CF2-972E45EA6BC5}" destId="{99197B8F-3966-4E74-9392-9B758A79A381}" srcOrd="0" destOrd="0" parTransId="{08653AAE-D1DB-4B2B-ADA1-B20E05DBFEDD}" sibTransId="{C135547B-A2FC-4435-A300-51994905F88D}"/>
    <dgm:cxn modelId="{5F53C385-818A-43B9-9366-726BDD154C0E}" srcId="{8C73213B-7F87-42E1-8959-6EDA7F730B7A}" destId="{3C42816E-2730-4E13-AB99-F70825B3EBCA}" srcOrd="0" destOrd="0" parTransId="{EF9CF2B9-70A6-402E-8CD9-C992298F5EDB}" sibTransId="{C8EBB143-6E7C-45EE-A413-5393AC540D58}"/>
    <dgm:cxn modelId="{4C70688E-ADE8-4E4A-817E-E11358194EC3}" srcId="{E431B7F9-C8A7-4163-94D4-5CBE890DEB97}" destId="{16BF5555-58FD-47E9-AC69-551C4EF9DE2C}" srcOrd="0" destOrd="0" parTransId="{EB8586ED-C10D-4315-9DF5-A0FC47DD033F}" sibTransId="{82B56C40-795B-43EA-AE78-ED0244543ACA}"/>
    <dgm:cxn modelId="{B9892CA9-BA41-43F1-8004-0E59A9BFA6F4}" type="presOf" srcId="{F1098A89-8A7B-49FE-A008-40BA6011DF50}" destId="{7BDBF7C3-C3BA-4540-9C46-882066A3DE91}" srcOrd="0" destOrd="0" presId="urn:microsoft.com/office/officeart/2005/8/layout/vList2"/>
    <dgm:cxn modelId="{EC0936CF-5155-43AD-9BD1-BC4F400FE7FA}" type="presOf" srcId="{99197B8F-3966-4E74-9392-9B758A79A381}" destId="{445C8862-8C69-4371-9E65-C91D06679005}" srcOrd="0" destOrd="0" presId="urn:microsoft.com/office/officeart/2005/8/layout/vList2"/>
    <dgm:cxn modelId="{A43FFAD8-97B1-4A15-B9E4-D17A9BF58DBF}" srcId="{8C73213B-7F87-42E1-8959-6EDA7F730B7A}" destId="{E431B7F9-C8A7-4163-94D4-5CBE890DEB97}" srcOrd="2" destOrd="0" parTransId="{A4BC6FB7-E1E3-4491-9F78-B07B3AD842E1}" sibTransId="{2AF86C47-16CB-4F54-99E4-95E499FC7091}"/>
    <dgm:cxn modelId="{ADB23CE9-908C-4C52-AEBA-E57609DAAA0D}" type="presOf" srcId="{16BF5555-58FD-47E9-AC69-551C4EF9DE2C}" destId="{EF636649-BA9B-4F61-A144-F8481BE2FACC}" srcOrd="0" destOrd="0" presId="urn:microsoft.com/office/officeart/2005/8/layout/vList2"/>
    <dgm:cxn modelId="{6F78C5EA-D530-49ED-9207-D505FB81DFC9}" type="presOf" srcId="{E431B7F9-C8A7-4163-94D4-5CBE890DEB97}" destId="{19F307AB-38AC-45A8-B2F9-A22A4C58FCB0}" srcOrd="0" destOrd="0" presId="urn:microsoft.com/office/officeart/2005/8/layout/vList2"/>
    <dgm:cxn modelId="{128AACC6-EC8E-4F92-95AD-C46C94519D0B}" type="presParOf" srcId="{8D92DF28-1C43-4C45-92B8-6B8A749E9D75}" destId="{99B0D322-3BCF-4DEF-9180-BD99E291478A}" srcOrd="0" destOrd="0" presId="urn:microsoft.com/office/officeart/2005/8/layout/vList2"/>
    <dgm:cxn modelId="{5053C6F3-2BA5-425B-BEA2-7A0BCC3294B4}" type="presParOf" srcId="{8D92DF28-1C43-4C45-92B8-6B8A749E9D75}" destId="{7BDBF7C3-C3BA-4540-9C46-882066A3DE91}" srcOrd="1" destOrd="0" presId="urn:microsoft.com/office/officeart/2005/8/layout/vList2"/>
    <dgm:cxn modelId="{006AEAF8-A881-43B1-ADE5-4B650F704C6D}" type="presParOf" srcId="{8D92DF28-1C43-4C45-92B8-6B8A749E9D75}" destId="{5FB8EA55-A415-463C-9D49-CE908F94A3FB}" srcOrd="2" destOrd="0" presId="urn:microsoft.com/office/officeart/2005/8/layout/vList2"/>
    <dgm:cxn modelId="{CD4A0C14-A789-4FA0-A34D-F525CBDFDC59}" type="presParOf" srcId="{8D92DF28-1C43-4C45-92B8-6B8A749E9D75}" destId="{445C8862-8C69-4371-9E65-C91D06679005}" srcOrd="3" destOrd="0" presId="urn:microsoft.com/office/officeart/2005/8/layout/vList2"/>
    <dgm:cxn modelId="{68D539CE-E704-4DDE-9A32-5424F6C51633}" type="presParOf" srcId="{8D92DF28-1C43-4C45-92B8-6B8A749E9D75}" destId="{19F307AB-38AC-45A8-B2F9-A22A4C58FCB0}" srcOrd="4" destOrd="0" presId="urn:microsoft.com/office/officeart/2005/8/layout/vList2"/>
    <dgm:cxn modelId="{451CE0A9-A4CF-45BB-9A75-0EC31CE59D44}" type="presParOf" srcId="{8D92DF28-1C43-4C45-92B8-6B8A749E9D75}" destId="{EF636649-BA9B-4F61-A144-F8481BE2FACC}" srcOrd="5" destOrd="0" presId="urn:microsoft.com/office/officeart/2005/8/layout/vList2"/>
  </dgm:cxnLst>
  <dgm:bg>
    <a:solidFill>
      <a:srgbClr val="002060">
        <a:alpha val="40000"/>
      </a:srgbClr>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BB5AAB-4B30-4E23-8E3A-4E2A885466BB}">
      <dsp:nvSpPr>
        <dsp:cNvPr id="0" name=""/>
        <dsp:cNvSpPr/>
      </dsp:nvSpPr>
      <dsp:spPr>
        <a:xfrm>
          <a:off x="0" y="0"/>
          <a:ext cx="16563608" cy="457199"/>
        </a:xfrm>
        <a:prstGeom prst="roundRect">
          <a:avLst/>
        </a:prstGeom>
        <a:solidFill>
          <a:srgbClr val="00206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Birth of John—</a:t>
          </a:r>
          <a:endParaRPr lang="en-US" sz="26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19"/>
        <a:ext cx="16518970" cy="412561"/>
      </dsp:txXfrm>
    </dsp:sp>
    <dsp:sp modelId="{99E5DC5B-2DB3-4BE7-B3B5-E55DCFE9799C}">
      <dsp:nvSpPr>
        <dsp:cNvPr id="0" name=""/>
        <dsp:cNvSpPr/>
      </dsp:nvSpPr>
      <dsp:spPr>
        <a:xfrm>
          <a:off x="0" y="543847"/>
          <a:ext cx="16563608" cy="14540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5895"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US" sz="26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chapter of Luke, the author introduces Zechariah, a Jewish priest. The angel Gabriel appeared to Zechariah, pronouncing to Zechariah that he would have a son. He continued to instruct Zechariah to name his son John. This baby would grow up to be a prophet, preparing the way for the Messiah, Jesus Christ (Luke 1:17; John 1:15, 19–34). </a:t>
          </a:r>
        </a:p>
      </dsp:txBody>
      <dsp:txXfrm>
        <a:off x="0" y="543847"/>
        <a:ext cx="16563608" cy="14540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746020-D63D-4ECA-B3AC-6D0D83C0D0DF}">
      <dsp:nvSpPr>
        <dsp:cNvPr id="0" name=""/>
        <dsp:cNvSpPr/>
      </dsp:nvSpPr>
      <dsp:spPr>
        <a:xfrm>
          <a:off x="0" y="1884790"/>
          <a:ext cx="16057899" cy="450166"/>
        </a:xfrm>
        <a:prstGeom prst="roundRect">
          <a:avLst/>
        </a:prstGeom>
        <a:solidFill>
          <a:srgbClr val="00206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b="1" kern="1200" cap="small" baseline="0" dirty="0">
              <a:solidFill>
                <a:schemeClr val="bg1"/>
              </a:solidFill>
              <a:effectLst/>
              <a:latin typeface="Gotham Medium" panose="02000604030000020004"/>
              <a:ea typeface="Aptos" panose="020B0004020202020204" pitchFamily="34" charset="0"/>
              <a:cs typeface="Times New Roman" panose="02020603050405020304" pitchFamily="18" charset="0"/>
            </a:rPr>
            <a:t>Zechariah’s Psalm</a:t>
          </a:r>
          <a:r>
            <a:rPr lang="en-US" sz="2600" b="1" kern="1200" dirty="0">
              <a:solidFill>
                <a:schemeClr val="bg1"/>
              </a:solidFill>
              <a:effectLst/>
              <a:latin typeface="Gotham Medium" panose="02000604030000020004"/>
              <a:ea typeface="Aptos" panose="020B0004020202020204" pitchFamily="34" charset="0"/>
              <a:cs typeface="Times New Roman" panose="02020603050405020304" pitchFamily="18" charset="0"/>
            </a:rPr>
            <a:t>—</a:t>
          </a:r>
          <a:endParaRPr lang="en-US" sz="2600" kern="1200" dirty="0">
            <a:solidFill>
              <a:schemeClr val="bg1"/>
            </a:solidFill>
            <a:effectLst/>
            <a:latin typeface="Gotham Medium" panose="02000604030000020004"/>
            <a:ea typeface="Aptos" panose="020B0004020202020204" pitchFamily="34" charset="0"/>
            <a:cs typeface="Times New Roman" panose="02020603050405020304" pitchFamily="18" charset="0"/>
          </a:endParaRPr>
        </a:p>
      </dsp:txBody>
      <dsp:txXfrm>
        <a:off x="21975" y="1906765"/>
        <a:ext cx="16013949" cy="406216"/>
      </dsp:txXfrm>
    </dsp:sp>
    <dsp:sp modelId="{787059A5-02AB-43F1-992B-F9DC840C4686}">
      <dsp:nvSpPr>
        <dsp:cNvPr id="0" name=""/>
        <dsp:cNvSpPr/>
      </dsp:nvSpPr>
      <dsp:spPr>
        <a:xfrm>
          <a:off x="0" y="2497255"/>
          <a:ext cx="16057899" cy="2980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9838"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US" sz="26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the angel promised, Zechariah and Elizabeth conceived and gave birth to a son. After the delivery, the Holy Spirit inspired Zechariah to sing a hymn of praise and of coming events concerning the Messiah and John. He first acknowledges God. He declares, “Praise be to the Lord, the God of Israel, because he has come to his people and redeemed them” (Luke 1:68). The Almighty sees His people, knows their conditions, and is coming to their aid. Then, Zechariah mentions a “horn,” a sign of the Messiah’s kingly strength and bounty. Jesus will conquer and be victorious over the enemy. The mighty redeemer brings salvation, health, and soundness. Throughout the Old Testament, God has spoken to humanity through Moses, the prophets, and the Psalms. All of these point to the same message: do not mess with God’s people!</a:t>
          </a:r>
        </a:p>
      </dsp:txBody>
      <dsp:txXfrm>
        <a:off x="0" y="2497255"/>
        <a:ext cx="16057899" cy="2980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B0D322-3BCF-4DEF-9180-BD99E291478A}">
      <dsp:nvSpPr>
        <dsp:cNvPr id="0" name=""/>
        <dsp:cNvSpPr/>
      </dsp:nvSpPr>
      <dsp:spPr>
        <a:xfrm>
          <a:off x="0" y="0"/>
          <a:ext cx="15913266" cy="519044"/>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Covenant—</a:t>
          </a:r>
        </a:p>
      </dsp:txBody>
      <dsp:txXfrm>
        <a:off x="25338" y="25338"/>
        <a:ext cx="15862590" cy="468368"/>
      </dsp:txXfrm>
    </dsp:sp>
    <dsp:sp modelId="{7BDBF7C3-C3BA-4540-9C46-882066A3DE91}">
      <dsp:nvSpPr>
        <dsp:cNvPr id="0" name=""/>
        <dsp:cNvSpPr/>
      </dsp:nvSpPr>
      <dsp:spPr>
        <a:xfrm>
          <a:off x="0" y="624133"/>
          <a:ext cx="15913266" cy="142416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505246"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Zechariah mentions the oath or agreement between God and Abraham. From Abraham’s seed comes the one whom God would use to bless all the nations (Gen. 12:3). Zechariah declares that He comes “to rescue us from the hand of our enemies, and to enable us to serve him without fear in holiness and righteousness before him all our days” (Luke 1:74–75). God’s people will serve the Lord in freedom, without fear of death. </a:t>
          </a:r>
          <a:endParaRPr lang="en-US" sz="24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624133"/>
        <a:ext cx="15913266" cy="1424160"/>
      </dsp:txXfrm>
    </dsp:sp>
    <dsp:sp modelId="{5FB8EA55-A415-463C-9D49-CE908F94A3FB}">
      <dsp:nvSpPr>
        <dsp:cNvPr id="0" name=""/>
        <dsp:cNvSpPr/>
      </dsp:nvSpPr>
      <dsp:spPr>
        <a:xfrm>
          <a:off x="0" y="2182545"/>
          <a:ext cx="15913266" cy="496472"/>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Messengers—</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236" y="2206781"/>
        <a:ext cx="15864794" cy="448000"/>
      </dsp:txXfrm>
    </dsp:sp>
    <dsp:sp modelId="{445C8862-8C69-4371-9E65-C91D06679005}">
      <dsp:nvSpPr>
        <dsp:cNvPr id="0" name=""/>
        <dsp:cNvSpPr/>
      </dsp:nvSpPr>
      <dsp:spPr>
        <a:xfrm>
          <a:off x="0" y="2820971"/>
          <a:ext cx="15913266" cy="142416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505246"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called John to go before the Lord and prepare the way for Jesus. He was to be a great preacher— confronting people concerning their sins and helping them see their need for repentance. John grew strong, physically and spiritually. He lived in the desert until it was time to start his ministry. God sent Jesus to shed light into a world of darkness, death, and despair. Jesus came to offer guidance and a peaceful way of living. (Luke 1:76–79). </a:t>
          </a:r>
          <a:endParaRPr lang="en-US" sz="24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2820971"/>
        <a:ext cx="15913266" cy="1424160"/>
      </dsp:txXfrm>
    </dsp:sp>
    <dsp:sp modelId="{19F307AB-38AC-45A8-B2F9-A22A4C58FCB0}">
      <dsp:nvSpPr>
        <dsp:cNvPr id="0" name=""/>
        <dsp:cNvSpPr/>
      </dsp:nvSpPr>
      <dsp:spPr>
        <a:xfrm>
          <a:off x="0" y="4569439"/>
          <a:ext cx="15913266" cy="466077"/>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Answering God’s Call—</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752" y="4592191"/>
        <a:ext cx="15867762" cy="420573"/>
      </dsp:txXfrm>
    </dsp:sp>
    <dsp:sp modelId="{EF636649-BA9B-4F61-A144-F8481BE2FACC}">
      <dsp:nvSpPr>
        <dsp:cNvPr id="0" name=""/>
        <dsp:cNvSpPr/>
      </dsp:nvSpPr>
      <dsp:spPr>
        <a:xfrm>
          <a:off x="0" y="5209286"/>
          <a:ext cx="15913266" cy="1059840"/>
        </a:xfrm>
        <a:prstGeom prst="rect">
          <a:avLst/>
        </a:prstGeom>
        <a:no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0">
          <a:scrgbClr r="0" g="0" b="0"/>
        </a:fillRef>
        <a:effectRef idx="0">
          <a:scrgbClr r="0" g="0" b="0"/>
        </a:effectRef>
        <a:fontRef idx="minor"/>
      </dsp:style>
      <dsp:txBody>
        <a:bodyPr spcFirstLastPara="0" vert="horz" wrap="square" lIns="505246"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Just as God called John, He also calls each Christian. God’s children are to prepare the way for Jesus’ second coming. The church of Jesus Christ is to reach believers and the unbelievers to open their hearts to the Savior. </a:t>
          </a:r>
          <a:endParaRPr lang="en-US" sz="24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5209286"/>
        <a:ext cx="15913266"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First-century Jews expected a warrior-like Messiah who would deliver them from Roman oppression and establish a new kingdom. However, Jesus redefined kingship, emphasizing service and sacrificial suffering rather than military conquest, challenging conventional ideas of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Jews in the first century expected a warrior-prince Messiah to liberate them from Roman rule and establish a new Jewish kingdom, often associating Him with a day of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Some attempted to apply these expectations to Jesus, but He carefully clarified that His kingdom was not of this world (John 18:33–37).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redefined greatness by emphasizing service to God and sacrificial suffering, challenging traditional views of kingship and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964975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890E0-ED5E-7124-4A74-35D65E5AA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53ABE5-B8C1-922F-966B-9E00EAF280F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7C44549-392F-8369-D3E0-FC6893CD54A9}"/>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John’s miraculous birth signified God’s favor and plan for redemption, drawing comparisons to other special births in the Old Testament. Zechariah’s prophecy, full of poetic references, highlights John’s important role in God’s plan and reflects themes from the Psalms, emphasizing redemption and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miraculous birth, like those of Isaac, Moses, and Samuel, signified God’s favor and pointed to his significant role in God’s plan for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Zechariah’s prophecy, reflecting Old Testament poetry, echoes Psalms that emphasize God’s redemption and faithfulness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widespread discussion of John’s birth in Judea highlighted the belief that God’s presence and guidance were evident in his life and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495520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the Baptist was sent to teach Israel the true meaning of spiritual deliverance, emphasizing forgiveness of sins through faith in Christ. Despite Israel's fluctuating relationship with God, God's desire was for them to be devoted to Him and serve as a light to the nations, a mission fulfilled through Jesus’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 the Baptist’s mission was to teach Israel the “knowledge of salvation,” focusing on forgiveness of sins through faith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Israel’s history involved cycles of faithfulness and sin, with God desiring a devoted, personal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sacrifice enabled Israel to fulfill its purpose of being "a light to the nations," bringing salvation to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989615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381000" y="685800"/>
            <a:ext cx="6096000" cy="34290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praises God for His faithfulness in fulfilling His redemptive promises, including sending a Messiah from David's line. He acknowledges that the salvation God offers through Jesus is not political, but spiritual, overcoming sin, death, and Satan. Zechariah is filled with gratitude for God's mercy, covenant faithfulness, and the future of peace and righteousness that Jesus will bring.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Zechariah praises God for fulfilling His promise of salvation through the Messiah, a descendant of David, who will transform the world and bring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salvation God promises is spiritual, defeating sin, death, and Satan, not a political deliverance from foreign rulers like Rome.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Zechariah celebrates God’s mercy and faithfulness to His covenant, highlighting that Jesus fulfills God’s promises to Abraham and will lead His people to serve Him in holiness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praises God because He has turned His face toward His people. Zechariah trusts God’s redemptive purposes for His people. Gabriel told Zechariah what John’s role would be: he would be filled with the Spirit to “make ready a people prepared for the Lord” (Luke 1:17).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thanks God for raising up “a horn of salvation” through David’s line (v. 69). First-century Jews knew that the coming king would be a descendant of King David. God would transform the broken world through this Messiah, who would be just and completely different from ruthless tyrants like Herod (compare Matt. 2:16). Zechariah has these promises in mind when he refers to God’s “horn of salvation” (v. 69). A “horn” symbolizes the power of a beast of burden, like an ox with strong horns.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praises God for keeping a promise made “long ago,” sent through “holy prophets” (v. 70). God had promised to provide redemption through the Messiah. Zechariah sees the birth of his son as the beginning of the fulfillment of the Old Testament prophecies.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is glad that God promised “salvation from our enemies” (v. 71). Because the Jews suffered at the hands of foreign rulers—most recently, the Romans—they were anxious to be free. They wanted relief from their oppressors and vindication for the wrong that had been done. Yet, the salvation God promised was not a political deliverance. Through Jesus, God would defeat the powers of Satan, sin, and death. For the time being, living in God’s kingdom means anticipating the reign of peace and justice that Christ will bring.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is thankful for God’s “mercy” and steadfast love (v. 72). People can do nothing of their own power to make themselves worthy of salvation. But God is still faithful to “his holy covenant. ” Even when people are not faithful to God, He shows faithfulness to them. This is in keeping with the “oath he swore” to Abraham (v. 73; see Gen. 12:1–3; 22:16–18). God would soon fulfill His covenant promise to Abraham, in and through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is satisfied that God shall “rescue” His people “from the hand of [their] enemies” to serve Him (v. 74). Israel’s service before God “without fear” is marked by “holiness and righteousness,” which reflects the ministry of repentance that Zechariah’s son will bring (v. 75).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261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85113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381000" y="685800"/>
            <a:ext cx="6096000" cy="34290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Luke 1:76–80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Zechariah returns his attention to his son, John, who would be a “prophet” to prepare the way for the Lord (v. 76). John will tell Israel that a redeemer had arrived: Jesus of Nazareth. Like a servant clearing a path for a king, he would prepare the way for Jesus. John is like part of the construction crew that builds a straight road for the king, through mountain s and valleys (compare Isa. 40:3–4). The people needed “knowledge of salvation,” for they required God’s help to transform their hearts (Luke 1:77; see Jer. 31:34). John would cause people to face their sin and to ask God’s forgiveness. John’s ministry would also display the “tender mercy of our God” (v. 78). Zechariah’s witnessed this mercy. Even though he experienced doubt that God would give him a son, God did not revoke His plan. God’s design was not thwarted by Zechariah’s unbelief, and God even restored his speech at the perfect moment so that he might prophesy of God’s favor and mercy. God’s steadfast love is like the dawning of a new day, when darkness is forgotten. Like a “rising sun,” the Father’s mercy brings light to people “living in darkness and in the shadow of death” (v. 79). Zechariah praised God. He knew that God was about to do something special. John’s ministry would help people be ready to follow Jesus. Verse 80 adds a postscript about Zechariah’s son: he “became strong in spirit. ” John shared his parents’ faith and hope in God. He lived in seclusion in the barren wilderness of the Jordan Valley, west of the Dead Sea. This isolation may have been part of his preparation for ministry, just as Israel came through the wilderness before arriving in Canaan. While in wilderness, the “word of God” shall come to him and send him to begin to baptize people who repent of their sins (see Luke 3:1–3).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prophesies about his son, John, who will prepare the way for Jesus by calling Israel to repentance and offering salvation. John’s ministry, rooted in God’s mercy, will bring light and hope to those living in spiritual darkness. John’s growth in faith and his seclusion in the wilderness prepare him for his mission to baptize and guide people toward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role as a prophet was to prepare the way for Jesus, calling people to repentance and bringing knowledge of salvation, much like a servant clearing a path for a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Zechariah praises God's mercy, acknowledging that despite his own doubt, God’s plan for salvation through his son John remains unthwarted, shining light into spiritual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John’s seclusion in the wilderness and growth in spirit were part of his preparation for ministry, where he would baptize and lead people to repentance as part of God’s redemptive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75229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Waiting on God can be difficult, especially in a world filled with suffering. However, God’s faithfulness is unwavering, and the arrival of Jesus provides hope, peace, and salvation. Believers are called to share this message with others, but first, they must allow God to prepare their hearts and focus on the true meaning of their trust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Waiting on God can be challenging, but God’s promises, fulfilled through Jesus, bring hope and peace, assuring that our faith is not in vain.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Like Zechariah, believers are called to share the message of Jesus' redemption, offering hope to those struggling with despair or impatience.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To be effective messengers, we must allow God to prepare our hearts, staying focused on the true purpose of our trust in Jesus amid life’s distractions.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Why might the world’s representation of Christmas cause people to feel discouraged?</a:t>
            </a:r>
            <a:br>
              <a:rPr lang="en-US" sz="1800" kern="100" dirty="0">
                <a:effectLst/>
                <a:latin typeface="Calibri" panose="020F0502020204030204" pitchFamily="34" charset="0"/>
                <a:ea typeface="Aptos" panose="020B0004020202020204" pitchFamily="34" charset="0"/>
                <a:cs typeface="Times New Roman" panose="02020603050405020304" pitchFamily="18" charset="0"/>
              </a:rPr>
            </a:b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world’s commercialized version of Christmas often emphasizes materialism and unrealistic expectations, which can lead to disappointment. It distracts from the true meaning of Christmas—the arrival of Jesus and the hope He brings—causing people to feel discouraged when the holiday does not meet their emotional or spiritual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is the Holy Spirit preparing your heart for Christmas?</a:t>
            </a:r>
            <a:br>
              <a:rPr lang="en-US" sz="1800" kern="100" dirty="0">
                <a:effectLst/>
                <a:latin typeface="Calibri" panose="020F0502020204030204" pitchFamily="34" charset="0"/>
                <a:ea typeface="Aptos" panose="020B0004020202020204" pitchFamily="34" charset="0"/>
                <a:cs typeface="Times New Roman" panose="02020603050405020304" pitchFamily="18" charset="0"/>
              </a:rPr>
            </a:b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Holy Spirit prepares the heart by deepening understanding of Jesus' significance, renewing faith, and aligning desires with God's purpose. He helps believers reflect on God's promises fulfilled in Christ and strengthens their ability to focus on the hope, peace, and salvation that Christmas represents.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does sharing your faith with others help you to celebrate Christmas?</a:t>
            </a:r>
            <a:br>
              <a:rPr lang="en-US" sz="1800" kern="100" dirty="0">
                <a:effectLst/>
                <a:latin typeface="Calibri" panose="020F0502020204030204" pitchFamily="34" charset="0"/>
                <a:ea typeface="Aptos" panose="020B0004020202020204" pitchFamily="34" charset="0"/>
                <a:cs typeface="Times New Roman" panose="02020603050405020304" pitchFamily="18" charset="0"/>
              </a:rPr>
            </a:br>
            <a:r>
              <a:rPr lang="en-US" sz="1800" kern="100" dirty="0">
                <a:effectLst/>
                <a:latin typeface="Calibri" panose="020F0502020204030204" pitchFamily="34" charset="0"/>
                <a:ea typeface="Aptos" panose="020B0004020202020204" pitchFamily="34" charset="0"/>
                <a:cs typeface="Times New Roman" panose="02020603050405020304" pitchFamily="18" charset="0"/>
              </a:rPr>
              <a:t>Sharing your faith with others spreads the true message of Christmas—hope, peace, and salvation through Jesus. It allows believers to reflect on God's grace and serves as an active expression of the joy and gratitude that comes from knowing Christ, making the celebration of His birth more meaningful.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Zacharias, after being speechless for nine months, joyfully proclaimed the fulfillment of God’s promises through the birth of John, which pointed to the coming of Jesus. Believers today, as recipients of these promises, should express gratitude and joy with the same vividness, acknowledging the salvation, mercy, and light found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Zacharias' song marked the fulfillment of ancient prophecies, celebrating the arrival of God’s promises, especially through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Believers today are beneficiaries of these promises, gaining salvation, mercy, and light through Jesus, as revealed in the Scriptures.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Our response to God’s fulfillment of promises should be filled with vivid joy and gratitude, reflecting the magnitude of His work in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45641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message of Jesus' birth is both a gift from God and a call to share with others. It is the great news of God’s love and salvation through Christ, who came to deliver us from sin and death. Just as John prepared the way for Jesus, God prepares our hearts to receive and spread this message.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message of Jesus' birth is not only good news but great news, offering salvation and deliverance from sin through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Just as John prepared the way for Jesus, God actively prepares our hearts to receive the message and share it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Cherishing and sharing the message of Jesus' birth inspires us to spread the gospel, reflecting God's love and the hope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defTabSz="45720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ZECHARIAH’S PRAISE TO GOD</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Zechariah’s prophecy reveal God’s faithfulness and mercy to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 emphasizes the fulfillment of God’s redemptive promises to Israel (Luke 1:68). The priest prophesies that God will raise up a Savior from the house of David, as He had promised (vv. 69–70). Zechariah notes that this promise of deliverance enables the righteous to serve God without fear. God is faithful in keeping His pledge and is merciful to provide salvation to His people.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God’s covenant with Abraham and its connection to Jesus’ coming?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Zechariah’s prophecy links Jesus’ coming to God’s promise to bless the world through the family of Abraham (v. 73). Zechariah sees the continuity of God’s redemptive plan; the “oath” God swore to the patriarch is this very pledge (v. 73). Through the Son, the Father brought “salvation” to His people who waited for deliverance (v. 71).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Zechariah say will be part of the Messiah’s coming kingdom?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 notes God’s tender “mercy” to His people in remembering his covenants with them (v. 72). This mercy was only possible because of Jesus’ sacrificial death and resurrection. The kingdom of God shall be filled with people who can show “holiness and righteousness” as God enables His followers to serve Him “without fear” (vv. 74–75).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83240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defTabSz="45720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ZECHARIAH’S PROPHECY ABOUT JOHN</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Zechariah’s prophecy emphasize the importance of John’s ministry?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Zechariah’s prophecy indicates that John will be no ordinary person. He will instead be a “prophet of the Most High” (Luke 1:76). He had a vital task: help others to be receptive to Jesus’ message of salvation.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purpose of John’s role to prepare the way for Jesus?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John was acting as a forerunner for the Messiah by preparing people for His coming. John would proclaim a message of repentance and pave the way for the “salvation” and “forgiveness of . . . sins” that only Jesus could bring (v. 77).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impact will John’s ministry have on the people of his day?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Luke 1:77–79 says that John would cause the bright dawn of “salvation” to shine on the lost, like the sun that rises in the eastern sky. The Lord would use John’s proclamations to “guide” the steps of his peers out of the dark and into a “path of peace” (v. 79).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37996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Great God, we thank You that by Your mercy, we have received the fulfillment of Your eternal promises in Jesus. May we live in full confidence of Your abiding faithfulness. In Jesus’ name we pray. Amen.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 Thought to Remember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Reject the darkness; embrace the light. </a:t>
            </a:r>
          </a:p>
          <a:p>
            <a:endParaRPr lang="en-US" sz="2200" dirty="0">
              <a:effectLst/>
              <a:latin typeface="Helvetica Neue"/>
              <a:ea typeface="Helvetica Neue"/>
              <a:cs typeface="Helvetica Neue"/>
              <a:sym typeface="Helvetica Neue"/>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of Luke 1:67–80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1:67–80 presents Zechariah’s prophecy, inspired by the Holy Spirit, following the birth of his son, John the Baptist. This passage reveals God’s redemptive plan, emphasizing His faithfulness to His covenant promises and the pivotal role John will play in preparing the way for the Messiah, Jesus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67–75: Praise and Covenant Fulfillment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praises God for His mercy and faithfulness, acknowledging the fulfillment of promises made to Abraham and David. He describes the coming Messiah as a “horn of salvation,” symbolizing strength and deliverance. This deliverance allows God's people to worship Him without fear, in holiness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76–79: John’s Mission and the Light of Christ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shifts focus to his son, John, declaring him a prophet who will prepare people for salvation through repentance and forgiveness of sins. He highlights God’s tender mercy, describing the Messiah as the “dayspring from on high” who brings light to those in darkness, guiding them toward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80: John’s Growth and Preparation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concludes with a summary of John’s early life. He grows strong in spirit and lives in the wilderness until his public ministry begins, foreshadowing his role as a prophet and forerunner to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Zechariah’s prophecy reflects God’s steadfastness in fulfilling His covenant promises, bringing redemption through Jesus, the promised Messiah.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Preparation for Salvation: John’s mission to call people to repentance illustrates the necessity of spiritual readiness to receive God’s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as Light and Peace: The imagery of light and peace highlights Jesus as the solution to sin and death, offering hope and restoration to a dark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song is a profound declaration of God’s redemptive work through history, centered on Christ’s coming. It reminds us of the deep mercy of God, who prepares hearts and fulfills promises. John’s role as the forerunner underscores the need for repentance and spiritual readiness. The imagery of light piercing darkness vividly portrays Jesus’ transformative power, bringing hope to all who believe. This passage encourages believers to trust in God’s promises and embrace His plan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a:xfrm>
            <a:off x="3884613" y="8685213"/>
            <a:ext cx="2971800" cy="457200"/>
          </a:xfrm>
          <a:prstGeom prst="rect">
            <a:avLst/>
          </a:prstGeom>
        </p:spPr>
        <p:txBody>
          <a:bodyPr/>
          <a:lstStyle/>
          <a:p>
            <a:fld id="{17732C3C-A191-48C2-A7E8-9C96AF841A7A}" type="slidenum">
              <a:rPr lang="en-US" smtClean="0"/>
              <a:pPr/>
              <a:t>3</a:t>
            </a:fld>
            <a:endParaRPr lang="en-US" dirty="0"/>
          </a:p>
        </p:txBody>
      </p:sp>
    </p:spTree>
    <p:extLst>
      <p:ext uri="{BB962C8B-B14F-4D97-AF65-F5344CB8AC3E}">
        <p14:creationId xmlns:p14="http://schemas.microsoft.com/office/powerpoint/2010/main" val="192453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Commentary on Luke 1:67–80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and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1:67–80, often referred to as Zechariah's Song or the Benedictus, is a prophetic hymn of praise following the birth of John the Baptist. Filled with the Holy Spirit, Zechariah exalts God for His faithfulness in fulfilling His covenant promises to Israel. He foretells John’s role as the forerunner to the Messiah, emphasizing themes of salvation, forgiveness, mercy, and peace. The prophecy celebrates God's redemptive plan through Jesus, bringing light to a darkened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Verses 67–75: Zechariah begins by praising God for redeeming His people through a "horn of salvation" from David's lineage, symbolizing strength and deliverance. He connects the coming Messiah to God's covenant with Abraham, highlighting God’s mercy and faithfulness across generations. This redemption enables believers to worship God fearlessly in holiness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Verses 76–77: Zechariah turns to John’s prophetic mission. As a "prophet of the Most High," John is called to prepare the way for the Messiah by bringing knowledge of salvation through the forgiveness of sins. His ministry is foundational to ushering in the spiritual transformation Israel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Verses 78–79: Zechariah uses imagery of light and peace to describe Jesus' mission. The "Dayspring from on high" represents the dawning of a new era, illuminating those in spiritual darkness and guiding them toward peace and reconciliation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Verse 80: The passage closes with a summary of John’s early life. Growing in spirit, he lives in the wilderness until God calls him to publicly announce the Messiah’s arrival.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Zechariah’s prophecy underscores God's unwavering faithfulness to His covenant promises, fulfilled through the Messiah from David's lineage. His mercy is the foundation of redemption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Mission: John the Baptist’s role as the forerunner emphasizes the importance of repentance and spiritual readiness for Christ’s kingdom. He prepares hearts for the ultimate salvation brought by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as Light and Peace: The Messiah, described as the "Dayspring," brings hope and guidance, transforming spiritual darkness into the light of salvation and leading people into the path of eternal peace.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how God’s redemptive work spans history, offering hope and restoration to all who believe.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prophecy, inspired by the Holy Spirit, praises God for His faithfulness in fulfilling the promise of redemption. It foretells the role of Zechariah’s son, John, as the prophet preparing the way for Jesus, the Messiah. The prophecy celebrates God’s mercy, the coming light for those in darkness, and the guidance toward peace. Zechariah acknowledges Jesus as the “horn of salvation,” connecting Him to God’s covenant with Abraham and King David, emphasizing spiritual salvation over political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prophecy highlights God’s redemptive plan, fulfilled through Jesus Christ, and John’s pivotal role in preparing the way for spiritual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and Mercy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Zechariah praises God for His faithfulness to His covenant with Abraham, fulfilling promises through Jesus. God’s tender mercy ensures salvation and freedom from spiritual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Prophetic Role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John is called to prepare people for the Messiah, teaching repentance and the forgiveness of sins. His ministry would shine light on those in spiritual darkness, guiding them toward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 as the Horn of Salvation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Jesus, the promised Messiah, brings salvation and restores holiness and righteousness. Zechariah sees Him as the fulfillment of ancient prophecies, a king bringing eternal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God’s Plan of Salvation (vv. 68–75): Zechariah’s hymn connects Jesus’ coming with God’s covenantal promises. Redemption is viewed through 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Verses 67–75: Zechariah’s Praise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filled with the Holy Spirit, proclaims God’s faithfulness in redeeming His people. He acknowledges the fulfillment of God’s promises through the coming Messiah, described as a “horn of salvation” from the house of David. Zechariah reflects on God’s mercy, recalling the covenant with Abraham and the deliverance that allows Israel to serve God in holiness without fear. His words emphasize that salvation brings freedom from spiritual and earthly oppression.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Verses 76–79: John’s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shifts his focus to his son, John, foretelling his role as the forerunner of the Lord. John’s ministry is to prepare people for the Messiah by giving knowledge of salvation through the forgiveness of sins. Zechariah highlights the Messiah’s role as the “Dayspring” or dawn, bringing light to those in darkness and guiding them toward peace. This underscores the transformative impact of Christ’s mission on human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80: John’s Growth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chapter concludes by describing John’s development. He grows strong in spirit, living in the wilderness until his public ministry begins. This period of preparation reflects his spiritual focus and readiness to fulfill his God-given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Lessons and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Zechariah’s song demonstrates that God keeps His promises, fulfilling the covenant with Abraham and sending a Savior to redeem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Role of Preparation: John’s mission to prepare the way for Jesus highlights the importance of spiritual readiness and repentance for encountering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Light in Darkness: The Messiah is portrayed as the light that dispels darkness, offering hope, forgiveness, and peace to a broken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1:67–80 celebrates God’s redemptive plan through the Messiah, Jesus, and John’s role in preparing the way. Zechariah’s Spirit-filled prophecy reflects profound gratitude for God’s faithfulness, the joy of salvation, and the hope of spiritual transformation. These verses inspire believers to trust in God’s promises, embrace repentance, and live in the light of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DD066-419F-49B4-8D8A-5476F97781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FBF918-5CF8-671D-224D-259424F5C8A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C130AD7-B4EC-7168-4012-5F19BCAC6B2D}"/>
              </a:ext>
            </a:extLst>
          </p:cNvPr>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Covenant—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often referred to as Zechariah’s Song or the Benedictus, highlights Zechariah’s prophecy after his son, John the Baptist, was born. Filled with the Holy Spirit, Zechariah praises God for His faithfulness in redeeming His people and fulfilling His covenant with Abraham. The prophecy recognizes God raising a "horn of salvation" through David’s line, signifying Jesus' role as Savior. Zechariah also outlines John’s mission: to prepare the way for Jesus, bringing the knowledge of salvation through the forgiveness of sins and guiding people into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Covenant and Faithfulness: Zechariah’s words echo God’s promises to Abraham and David, emphasizing their fulfillment in Jesus. This covenantal faithfulness reassures believers of God’s steadfastness across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Role as Forerunner: John’s task to prepare people’s hearts for repentance and salvation underscores the need for spiritual readiness. His life reflects humility and dedication to God’s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Mercy and Salvation: Zechariah highlights the tender mercy of God, who brings light to those in darkness, offering hope and peace through Jesus. This reflects the universal need for divine forgiveness and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Covenantal Fulfillment: Zechariah praises God for His unwavering faithfulness, fulfilling promises to Abraham and David through Jesus, the horn of salvation.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John’s Purpose: As a prophet, John’s mission was to prepare the way for Jesus, guiding people to repentance and salvation through forgiveness of sins.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Mercy and Peace: God’s tender mercy brings light to those in darkness, offering salvation and guiding them into the path of peace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Messengers—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the Baptist prepared the way for Jesus by preaching repentance, while Jesus brought light, guidance, and peace to a world in darkness and despair.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John's Mission: God called John to prepare for Jesus' coming by preaching repentance and confronting sin, helping people recognize their need for spiritual transformation.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Purpose: God sent Jesus as a light to guide humanity out of darkness and despair, offering a peaceful way of living.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Preparation for Ministry: John grew strong in body and spirit, living in the desert until God called him to begin his ministry of preparation.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Answering God’s Call—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calls all Christians to prepare for Jesus' second coming by reaching out to both believers and unbelievers, guiding them to open their hearts to the Savior.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Divine Calling: Like John, every Christian is called by God to actively prepare for Jesus’ return.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Mission of the Church: The church is tasked with spreading the message of salvation to believers and unbelievers alike.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3"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Heart Preparation: Christians are to help others open their hearts to Jesus as part of their divine mission.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72431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Gospel of Luke, written around AD 60 by Luke the physician, is a meticulous account of the life of Jesus, with careful research and interviews, possibly including Mary, the mother of Jesus. It begins with the story of Zacharias and Elisabeth, detailing the miraculous prophecy of their son and Zacharias’s subsequent silence due to doubt.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Luke's Gospel was written by Luke, a physician and Paul's companion, based on careful research, including possible interviews with Mary, to provide a convincing account of Jesus’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Zacharias and Elisabeth were described as righteous and blameless, yet childless due to age, setting the stage for the angel Gabriel’s announcement of their miraculous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Zacharias doubted Gabriel’s prophecy, leading to his temporary silence, while the Benedictus (Zacharias’s Song) reflects his praise after the prophecy’s fulfillment.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Zechariah's reference to God's "horn of salvation" draws from Old Testament imagery of power and destruction. However, Jesus redefines this power, using His omnipotence not for self-preservation, but to offer forgiveness, even to those who persecuted Him, bringing salvation from sin and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"horn of salvation" in Zechariah's song connects to Old Testament symbolism, where horns represent destructive power used against enemies (Deut. 33:17, Mic. 4:13).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Horns in the Old Testament are often associated with wild animals, symbolizing strength and dominance, but Jesus transforms this concept of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though omnipotent, chose to use His power to forgive sins, even in the face of His crucifixion, offering salvation from sin and death instead of exercising destructive force.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76142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408DC-FB98-D346-C34A-3641E282C9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AF5C7-9549-0B4B-E68C-CA8AF86039D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9F0D1A0-4688-A44E-D643-10ED4876E534}"/>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Zechariah and Elizabeth, both righteous and childless in their old age, received a divine promise that they would become the parents of John the Baptist. Despite Zechariah's initial doubt, God fulfilled His plan, and Zechariah’s obedience led to the return of his speech, prompting praise for God's miraculous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Zechariah and Elizabeth were devout, upright individuals, but despite their faithfulness, they were childless until God revealed His plan to give them a son, John the Baptist.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angel Gabriel announced to Zechariah that his prayers were heard, and Elizabeth would conceive a son who would prepare the people for the Lord, similar to Elijah’s role.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Zechariah’s initial doubt led to his temporary muteness, but after obeying the angel’s instructions, his speech returned, and he praised God for His fulfilled promise.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358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7533" y="1596249"/>
            <a:ext cx="13005197" cy="3395698"/>
          </a:xfrm>
        </p:spPr>
        <p:txBody>
          <a:bodyPr anchor="b"/>
          <a:lstStyle>
            <a:lvl1pPr algn="ctr">
              <a:defRPr sz="8534"/>
            </a:lvl1pPr>
          </a:lstStyle>
          <a:p>
            <a:r>
              <a:rPr lang="en-US"/>
              <a:t>Click to edit Master title style</a:t>
            </a:r>
            <a:endParaRPr lang="en-US" dirty="0"/>
          </a:p>
        </p:txBody>
      </p:sp>
      <p:sp>
        <p:nvSpPr>
          <p:cNvPr id="3" name="Subtitle 2"/>
          <p:cNvSpPr>
            <a:spLocks noGrp="1"/>
          </p:cNvSpPr>
          <p:nvPr>
            <p:ph type="subTitle" idx="1"/>
          </p:nvPr>
        </p:nvSpPr>
        <p:spPr>
          <a:xfrm>
            <a:off x="2167533" y="5122898"/>
            <a:ext cx="13005197" cy="2354862"/>
          </a:xfrm>
        </p:spPr>
        <p:txBody>
          <a:bodyPr/>
          <a:lstStyle>
            <a:lvl1pPr marL="0" indent="0" algn="ctr">
              <a:buNone/>
              <a:defRPr sz="3414"/>
            </a:lvl1pPr>
            <a:lvl2pPr marL="650263" indent="0" algn="ctr">
              <a:buNone/>
              <a:defRPr sz="2844"/>
            </a:lvl2pPr>
            <a:lvl3pPr marL="1300525" indent="0" algn="ctr">
              <a:buNone/>
              <a:defRPr sz="2560"/>
            </a:lvl3pPr>
            <a:lvl4pPr marL="1950788" indent="0" algn="ctr">
              <a:buNone/>
              <a:defRPr sz="2276"/>
            </a:lvl4pPr>
            <a:lvl5pPr marL="2601049" indent="0" algn="ctr">
              <a:buNone/>
              <a:defRPr sz="2276"/>
            </a:lvl5pPr>
            <a:lvl6pPr marL="3251312" indent="0" algn="ctr">
              <a:buNone/>
              <a:defRPr sz="2276"/>
            </a:lvl6pPr>
            <a:lvl7pPr marL="3901574" indent="0" algn="ctr">
              <a:buNone/>
              <a:defRPr sz="2276"/>
            </a:lvl7pPr>
            <a:lvl8pPr marL="4551837" indent="0" algn="ctr">
              <a:buNone/>
              <a:defRPr sz="2276"/>
            </a:lvl8pPr>
            <a:lvl9pPr marL="5202099" indent="0" algn="ctr">
              <a:buNone/>
              <a:defRPr sz="227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67185792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164353226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409126" y="519291"/>
            <a:ext cx="3738994" cy="82657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92143" y="519291"/>
            <a:ext cx="11000229" cy="82657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223769952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726353" y="-25400"/>
            <a:ext cx="16713712"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812825" y="1155700"/>
            <a:ext cx="7992777" cy="3568700"/>
          </a:xfrm>
          <a:prstGeom prst="rect">
            <a:avLst/>
          </a:prstGeom>
        </p:spPr>
        <p:txBody>
          <a:bodyPr anchor="b"/>
          <a:lstStyle>
            <a:lvl1pPr>
              <a:defRPr sz="7735"/>
            </a:lvl1pPr>
          </a:lstStyle>
          <a:p>
            <a:r>
              <a:t>Title Text</a:t>
            </a:r>
          </a:p>
        </p:txBody>
      </p:sp>
      <p:sp>
        <p:nvSpPr>
          <p:cNvPr id="40" name="Shape 40"/>
          <p:cNvSpPr txBox="1">
            <a:spLocks noGrp="1"/>
          </p:cNvSpPr>
          <p:nvPr>
            <p:ph type="body" sz="quarter" idx="1"/>
          </p:nvPr>
        </p:nvSpPr>
        <p:spPr>
          <a:xfrm>
            <a:off x="812825" y="4762500"/>
            <a:ext cx="7992777" cy="3568700"/>
          </a:xfrm>
          <a:prstGeom prst="rect">
            <a:avLst/>
          </a:prstGeom>
        </p:spPr>
        <p:txBody>
          <a:bodyPr anchor="t"/>
          <a:lstStyle>
            <a:lvl1pPr marL="0" indent="0" algn="ctr">
              <a:spcBef>
                <a:spcPts val="0"/>
              </a:spcBef>
              <a:buSzTx/>
              <a:buNone/>
            </a:lvl1pPr>
            <a:lvl2pPr marL="0" indent="304862" algn="ctr">
              <a:spcBef>
                <a:spcPts val="0"/>
              </a:spcBef>
              <a:buSzTx/>
              <a:buNone/>
            </a:lvl2pPr>
            <a:lvl3pPr marL="0" indent="609722" algn="ctr">
              <a:spcBef>
                <a:spcPts val="0"/>
              </a:spcBef>
              <a:buSzTx/>
              <a:buNone/>
            </a:lvl3pPr>
            <a:lvl4pPr marL="0" indent="914584" algn="ctr">
              <a:spcBef>
                <a:spcPts val="0"/>
              </a:spcBef>
              <a:buSzTx/>
              <a:buNone/>
            </a:lvl4pPr>
            <a:lvl5pPr marL="0" indent="1219445"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745887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41550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83112" y="2431628"/>
            <a:ext cx="14955977" cy="4057226"/>
          </a:xfrm>
        </p:spPr>
        <p:txBody>
          <a:bodyPr anchor="b"/>
          <a:lstStyle>
            <a:lvl1pPr>
              <a:defRPr sz="8534"/>
            </a:lvl1pPr>
          </a:lstStyle>
          <a:p>
            <a:r>
              <a:rPr lang="en-US"/>
              <a:t>Click to edit Master title style</a:t>
            </a:r>
            <a:endParaRPr lang="en-US" dirty="0"/>
          </a:p>
        </p:txBody>
      </p:sp>
      <p:sp>
        <p:nvSpPr>
          <p:cNvPr id="3" name="Text Placeholder 2"/>
          <p:cNvSpPr>
            <a:spLocks noGrp="1"/>
          </p:cNvSpPr>
          <p:nvPr>
            <p:ph type="body" idx="1"/>
          </p:nvPr>
        </p:nvSpPr>
        <p:spPr>
          <a:xfrm>
            <a:off x="1183112" y="6527239"/>
            <a:ext cx="14955977" cy="2133599"/>
          </a:xfrm>
        </p:spPr>
        <p:txBody>
          <a:bodyPr/>
          <a:lstStyle>
            <a:lvl1pPr marL="0" indent="0">
              <a:buNone/>
              <a:defRPr sz="3414">
                <a:solidFill>
                  <a:schemeClr val="tx1">
                    <a:tint val="75000"/>
                  </a:schemeClr>
                </a:solidFill>
              </a:defRPr>
            </a:lvl1pPr>
            <a:lvl2pPr marL="650263" indent="0">
              <a:buNone/>
              <a:defRPr sz="2844">
                <a:solidFill>
                  <a:schemeClr val="tx1">
                    <a:tint val="75000"/>
                  </a:schemeClr>
                </a:solidFill>
              </a:defRPr>
            </a:lvl2pPr>
            <a:lvl3pPr marL="1300525" indent="0">
              <a:buNone/>
              <a:defRPr sz="2560">
                <a:solidFill>
                  <a:schemeClr val="tx1">
                    <a:tint val="75000"/>
                  </a:schemeClr>
                </a:solidFill>
              </a:defRPr>
            </a:lvl3pPr>
            <a:lvl4pPr marL="1950788" indent="0">
              <a:buNone/>
              <a:defRPr sz="2276">
                <a:solidFill>
                  <a:schemeClr val="tx1">
                    <a:tint val="75000"/>
                  </a:schemeClr>
                </a:solidFill>
              </a:defRPr>
            </a:lvl4pPr>
            <a:lvl5pPr marL="2601049" indent="0">
              <a:buNone/>
              <a:defRPr sz="2276">
                <a:solidFill>
                  <a:schemeClr val="tx1">
                    <a:tint val="75000"/>
                  </a:schemeClr>
                </a:solidFill>
              </a:defRPr>
            </a:lvl5pPr>
            <a:lvl6pPr marL="3251312" indent="0">
              <a:buNone/>
              <a:defRPr sz="2276">
                <a:solidFill>
                  <a:schemeClr val="tx1">
                    <a:tint val="75000"/>
                  </a:schemeClr>
                </a:solidFill>
              </a:defRPr>
            </a:lvl6pPr>
            <a:lvl7pPr marL="3901574" indent="0">
              <a:buNone/>
              <a:defRPr sz="2276">
                <a:solidFill>
                  <a:schemeClr val="tx1">
                    <a:tint val="75000"/>
                  </a:schemeClr>
                </a:solidFill>
              </a:defRPr>
            </a:lvl7pPr>
            <a:lvl8pPr marL="4551837" indent="0">
              <a:buNone/>
              <a:defRPr sz="2276">
                <a:solidFill>
                  <a:schemeClr val="tx1">
                    <a:tint val="75000"/>
                  </a:schemeClr>
                </a:solidFill>
              </a:defRPr>
            </a:lvl8pPr>
            <a:lvl9pPr marL="5202099" indent="0">
              <a:buNone/>
              <a:defRPr sz="227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392770848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92143"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778508"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6159075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94403" y="519292"/>
            <a:ext cx="14955977" cy="18852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94404" y="2390987"/>
            <a:ext cx="7335743" cy="1171786"/>
          </a:xfrm>
        </p:spPr>
        <p:txBody>
          <a:bodyPr anchor="b"/>
          <a:lstStyle>
            <a:lvl1pPr marL="0" indent="0">
              <a:buNone/>
              <a:defRPr sz="3414" b="1"/>
            </a:lvl1pPr>
            <a:lvl2pPr marL="650263" indent="0">
              <a:buNone/>
              <a:defRPr sz="2844" b="1"/>
            </a:lvl2pPr>
            <a:lvl3pPr marL="1300525" indent="0">
              <a:buNone/>
              <a:defRPr sz="2560" b="1"/>
            </a:lvl3pPr>
            <a:lvl4pPr marL="1950788" indent="0">
              <a:buNone/>
              <a:defRPr sz="2276" b="1"/>
            </a:lvl4pPr>
            <a:lvl5pPr marL="2601049" indent="0">
              <a:buNone/>
              <a:defRPr sz="2276" b="1"/>
            </a:lvl5pPr>
            <a:lvl6pPr marL="3251312" indent="0">
              <a:buNone/>
              <a:defRPr sz="2276" b="1"/>
            </a:lvl6pPr>
            <a:lvl7pPr marL="3901574" indent="0">
              <a:buNone/>
              <a:defRPr sz="2276" b="1"/>
            </a:lvl7pPr>
            <a:lvl8pPr marL="4551837" indent="0">
              <a:buNone/>
              <a:defRPr sz="2276" b="1"/>
            </a:lvl8pPr>
            <a:lvl9pPr marL="5202099" indent="0">
              <a:buNone/>
              <a:defRPr sz="2276" b="1"/>
            </a:lvl9pPr>
          </a:lstStyle>
          <a:p>
            <a:pPr lvl="0"/>
            <a:r>
              <a:rPr lang="en-US"/>
              <a:t>Click to edit Master text styles</a:t>
            </a:r>
          </a:p>
        </p:txBody>
      </p:sp>
      <p:sp>
        <p:nvSpPr>
          <p:cNvPr id="4" name="Content Placeholder 3"/>
          <p:cNvSpPr>
            <a:spLocks noGrp="1"/>
          </p:cNvSpPr>
          <p:nvPr>
            <p:ph sz="half" idx="2"/>
          </p:nvPr>
        </p:nvSpPr>
        <p:spPr>
          <a:xfrm>
            <a:off x="1194404" y="3562775"/>
            <a:ext cx="7335743"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8778508" y="2390987"/>
            <a:ext cx="7371871" cy="1171786"/>
          </a:xfrm>
        </p:spPr>
        <p:txBody>
          <a:bodyPr anchor="b"/>
          <a:lstStyle>
            <a:lvl1pPr marL="0" indent="0">
              <a:buNone/>
              <a:defRPr sz="3414" b="1"/>
            </a:lvl1pPr>
            <a:lvl2pPr marL="650263" indent="0">
              <a:buNone/>
              <a:defRPr sz="2844" b="1"/>
            </a:lvl2pPr>
            <a:lvl3pPr marL="1300525" indent="0">
              <a:buNone/>
              <a:defRPr sz="2560" b="1"/>
            </a:lvl3pPr>
            <a:lvl4pPr marL="1950788" indent="0">
              <a:buNone/>
              <a:defRPr sz="2276" b="1"/>
            </a:lvl4pPr>
            <a:lvl5pPr marL="2601049" indent="0">
              <a:buNone/>
              <a:defRPr sz="2276" b="1"/>
            </a:lvl5pPr>
            <a:lvl6pPr marL="3251312" indent="0">
              <a:buNone/>
              <a:defRPr sz="2276" b="1"/>
            </a:lvl6pPr>
            <a:lvl7pPr marL="3901574" indent="0">
              <a:buNone/>
              <a:defRPr sz="2276" b="1"/>
            </a:lvl7pPr>
            <a:lvl8pPr marL="4551837" indent="0">
              <a:buNone/>
              <a:defRPr sz="2276" b="1"/>
            </a:lvl8pPr>
            <a:lvl9pPr marL="520209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8778508" y="3562775"/>
            <a:ext cx="7371871"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376143888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94944502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3512011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5" cy="2275840"/>
          </a:xfrm>
        </p:spPr>
        <p:txBody>
          <a:bodyPr anchor="b"/>
          <a:lstStyle>
            <a:lvl1pPr>
              <a:defRPr sz="4551"/>
            </a:lvl1pPr>
          </a:lstStyle>
          <a:p>
            <a:r>
              <a:rPr lang="en-US"/>
              <a:t>Click to edit Master title style</a:t>
            </a:r>
            <a:endParaRPr lang="en-US" dirty="0"/>
          </a:p>
        </p:txBody>
      </p:sp>
      <p:sp>
        <p:nvSpPr>
          <p:cNvPr id="3" name="Content Placeholder 2"/>
          <p:cNvSpPr>
            <a:spLocks noGrp="1"/>
          </p:cNvSpPr>
          <p:nvPr>
            <p:ph idx="1"/>
          </p:nvPr>
        </p:nvSpPr>
        <p:spPr>
          <a:xfrm>
            <a:off x="7371871" y="1404338"/>
            <a:ext cx="8778508" cy="6931378"/>
          </a:xfrm>
        </p:spPr>
        <p:txBody>
          <a:bodyPr/>
          <a:lstStyle>
            <a:lvl1pPr>
              <a:defRPr sz="4551"/>
            </a:lvl1pPr>
            <a:lvl2pPr>
              <a:defRPr sz="3983"/>
            </a:lvl2pPr>
            <a:lvl3pPr>
              <a:defRPr sz="3414"/>
            </a:lvl3pPr>
            <a:lvl4pPr>
              <a:defRPr sz="2844"/>
            </a:lvl4pPr>
            <a:lvl5pPr>
              <a:defRPr sz="2844"/>
            </a:lvl5pPr>
            <a:lvl6pPr>
              <a:defRPr sz="2844"/>
            </a:lvl6pPr>
            <a:lvl7pPr>
              <a:defRPr sz="2844"/>
            </a:lvl7pPr>
            <a:lvl8pPr>
              <a:defRPr sz="2844"/>
            </a:lvl8pPr>
            <a:lvl9pPr>
              <a:defRPr sz="28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94402" y="2926082"/>
            <a:ext cx="5592685" cy="5420925"/>
          </a:xfrm>
        </p:spPr>
        <p:txBody>
          <a:bodyPr/>
          <a:lstStyle>
            <a:lvl1pPr marL="0" indent="0">
              <a:buNone/>
              <a:defRPr sz="2276"/>
            </a:lvl1pPr>
            <a:lvl2pPr marL="650263" indent="0">
              <a:buNone/>
              <a:defRPr sz="1991"/>
            </a:lvl2pPr>
            <a:lvl3pPr marL="1300525" indent="0">
              <a:buNone/>
              <a:defRPr sz="1707"/>
            </a:lvl3pPr>
            <a:lvl4pPr marL="1950788" indent="0">
              <a:buNone/>
              <a:defRPr sz="1423"/>
            </a:lvl4pPr>
            <a:lvl5pPr marL="2601049" indent="0">
              <a:buNone/>
              <a:defRPr sz="1423"/>
            </a:lvl5pPr>
            <a:lvl6pPr marL="3251312" indent="0">
              <a:buNone/>
              <a:defRPr sz="1423"/>
            </a:lvl6pPr>
            <a:lvl7pPr marL="3901574" indent="0">
              <a:buNone/>
              <a:defRPr sz="1423"/>
            </a:lvl7pPr>
            <a:lvl8pPr marL="4551837" indent="0">
              <a:buNone/>
              <a:defRPr sz="1423"/>
            </a:lvl8pPr>
            <a:lvl9pPr marL="5202099" indent="0">
              <a:buNone/>
              <a:defRPr sz="1423"/>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254864013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5" cy="2275840"/>
          </a:xfrm>
        </p:spPr>
        <p:txBody>
          <a:bodyPr anchor="b"/>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7371871" y="1404338"/>
            <a:ext cx="8778508" cy="6931378"/>
          </a:xfrm>
        </p:spPr>
        <p:txBody>
          <a:bodyPr anchor="t"/>
          <a:lstStyle>
            <a:lvl1pPr marL="0" indent="0">
              <a:buNone/>
              <a:defRPr sz="4551"/>
            </a:lvl1pPr>
            <a:lvl2pPr marL="650263" indent="0">
              <a:buNone/>
              <a:defRPr sz="3983"/>
            </a:lvl2pPr>
            <a:lvl3pPr marL="1300525" indent="0">
              <a:buNone/>
              <a:defRPr sz="3414"/>
            </a:lvl3pPr>
            <a:lvl4pPr marL="1950788" indent="0">
              <a:buNone/>
              <a:defRPr sz="2844"/>
            </a:lvl4pPr>
            <a:lvl5pPr marL="2601049" indent="0">
              <a:buNone/>
              <a:defRPr sz="2844"/>
            </a:lvl5pPr>
            <a:lvl6pPr marL="3251312" indent="0">
              <a:buNone/>
              <a:defRPr sz="2844"/>
            </a:lvl6pPr>
            <a:lvl7pPr marL="3901574" indent="0">
              <a:buNone/>
              <a:defRPr sz="2844"/>
            </a:lvl7pPr>
            <a:lvl8pPr marL="4551837" indent="0">
              <a:buNone/>
              <a:defRPr sz="2844"/>
            </a:lvl8pPr>
            <a:lvl9pPr marL="520209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1194402" y="2926082"/>
            <a:ext cx="5592685" cy="5420925"/>
          </a:xfrm>
        </p:spPr>
        <p:txBody>
          <a:bodyPr/>
          <a:lstStyle>
            <a:lvl1pPr marL="0" indent="0">
              <a:buNone/>
              <a:defRPr sz="2276"/>
            </a:lvl1pPr>
            <a:lvl2pPr marL="650263" indent="0">
              <a:buNone/>
              <a:defRPr sz="1991"/>
            </a:lvl2pPr>
            <a:lvl3pPr marL="1300525" indent="0">
              <a:buNone/>
              <a:defRPr sz="1707"/>
            </a:lvl3pPr>
            <a:lvl4pPr marL="1950788" indent="0">
              <a:buNone/>
              <a:defRPr sz="1423"/>
            </a:lvl4pPr>
            <a:lvl5pPr marL="2601049" indent="0">
              <a:buNone/>
              <a:defRPr sz="1423"/>
            </a:lvl5pPr>
            <a:lvl6pPr marL="3251312" indent="0">
              <a:buNone/>
              <a:defRPr sz="1423"/>
            </a:lvl6pPr>
            <a:lvl7pPr marL="3901574" indent="0">
              <a:buNone/>
              <a:defRPr sz="1423"/>
            </a:lvl7pPr>
            <a:lvl8pPr marL="4551837" indent="0">
              <a:buNone/>
              <a:defRPr sz="1423"/>
            </a:lvl8pPr>
            <a:lvl9pPr marL="5202099" indent="0">
              <a:buNone/>
              <a:defRPr sz="1423"/>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51061903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143" y="519292"/>
            <a:ext cx="14955977" cy="18852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92143" y="2596444"/>
            <a:ext cx="14955977" cy="618857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92143" y="9040145"/>
            <a:ext cx="3901559" cy="519289"/>
          </a:xfrm>
          <a:prstGeom prst="rect">
            <a:avLst/>
          </a:prstGeom>
        </p:spPr>
        <p:txBody>
          <a:bodyPr vert="horz" lIns="91440" tIns="45720" rIns="91440" bIns="45720" rtlCol="0" anchor="ctr"/>
          <a:lstStyle>
            <a:lvl1pPr algn="l">
              <a:defRPr sz="1707">
                <a:solidFill>
                  <a:schemeClr val="tx1">
                    <a:tint val="75000"/>
                  </a:schemeClr>
                </a:solidFill>
              </a:defRPr>
            </a:lvl1p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3"/>
          </p:nvPr>
        </p:nvSpPr>
        <p:spPr>
          <a:xfrm>
            <a:off x="5743962" y="9040145"/>
            <a:ext cx="5852339" cy="519289"/>
          </a:xfrm>
          <a:prstGeom prst="rect">
            <a:avLst/>
          </a:prstGeom>
        </p:spPr>
        <p:txBody>
          <a:bodyPr vert="horz" lIns="91440" tIns="45720" rIns="91440" bIns="45720" rtlCol="0" anchor="ctr"/>
          <a:lstStyle>
            <a:lvl1pPr algn="ctr">
              <a:defRPr sz="1707">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2246562" y="9040145"/>
            <a:ext cx="3901559" cy="519289"/>
          </a:xfrm>
          <a:prstGeom prst="rect">
            <a:avLst/>
          </a:prstGeom>
        </p:spPr>
        <p:txBody>
          <a:bodyPr vert="horz" lIns="91440" tIns="45720" rIns="91440" bIns="45720" rtlCol="0" anchor="ctr"/>
          <a:lstStyle>
            <a:lvl1pPr algn="r">
              <a:defRPr sz="1707">
                <a:solidFill>
                  <a:schemeClr val="tx1">
                    <a:tint val="75000"/>
                  </a:schemeClr>
                </a:solidFill>
              </a:defRPr>
            </a:lvl1pPr>
          </a:lstStyle>
          <a:p>
            <a:fld id="{86CB4B4D-7CA3-9044-876B-883B54F8677D}" type="slidenum">
              <a:rPr lang="en-US" smtClean="0"/>
              <a:pPr/>
              <a:t>‹#›</a:t>
            </a:fld>
            <a:endParaRPr lang="en-US"/>
          </a:p>
        </p:txBody>
      </p:sp>
    </p:spTree>
    <p:extLst>
      <p:ext uri="{BB962C8B-B14F-4D97-AF65-F5344CB8AC3E}">
        <p14:creationId xmlns:p14="http://schemas.microsoft.com/office/powerpoint/2010/main" val="380900980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hf sldNum="0" hdr="0" ftr="0" dt="0"/>
  <p:txStyles>
    <p:titleStyle>
      <a:lvl1pPr algn="l" defTabSz="1300525" rtl="0" eaLnBrk="1" latinLnBrk="0" hangingPunct="1">
        <a:lnSpc>
          <a:spcPct val="90000"/>
        </a:lnSpc>
        <a:spcBef>
          <a:spcPct val="0"/>
        </a:spcBef>
        <a:buNone/>
        <a:defRPr sz="6259" kern="1200">
          <a:solidFill>
            <a:schemeClr val="tx1"/>
          </a:solidFill>
          <a:latin typeface="+mj-lt"/>
          <a:ea typeface="+mj-ea"/>
          <a:cs typeface="+mj-cs"/>
        </a:defRPr>
      </a:lvl1pPr>
    </p:titleStyle>
    <p:bodyStyle>
      <a:lvl1pPr marL="325131" indent="-325131" algn="l" defTabSz="1300525" rtl="0" eaLnBrk="1" latinLnBrk="0" hangingPunct="1">
        <a:lnSpc>
          <a:spcPct val="90000"/>
        </a:lnSpc>
        <a:spcBef>
          <a:spcPts val="1423"/>
        </a:spcBef>
        <a:buFont typeface="Arial" panose="020B0604020202020204" pitchFamily="34" charset="0"/>
        <a:buChar char="•"/>
        <a:defRPr sz="3983" kern="1200">
          <a:solidFill>
            <a:schemeClr val="tx1"/>
          </a:solidFill>
          <a:latin typeface="+mn-lt"/>
          <a:ea typeface="+mn-ea"/>
          <a:cs typeface="+mn-cs"/>
        </a:defRPr>
      </a:lvl1pPr>
      <a:lvl2pPr marL="975394" indent="-325131" algn="l" defTabSz="1300525" rtl="0" eaLnBrk="1" latinLnBrk="0" hangingPunct="1">
        <a:lnSpc>
          <a:spcPct val="90000"/>
        </a:lnSpc>
        <a:spcBef>
          <a:spcPts val="711"/>
        </a:spcBef>
        <a:buFont typeface="Arial" panose="020B0604020202020204" pitchFamily="34" charset="0"/>
        <a:buChar char="•"/>
        <a:defRPr sz="3414" kern="1200">
          <a:solidFill>
            <a:schemeClr val="tx1"/>
          </a:solidFill>
          <a:latin typeface="+mn-lt"/>
          <a:ea typeface="+mn-ea"/>
          <a:cs typeface="+mn-cs"/>
        </a:defRPr>
      </a:lvl2pPr>
      <a:lvl3pPr marL="1625656" indent="-325131" algn="l" defTabSz="1300525"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918"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181"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443"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706"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968"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7231" indent="-325131" algn="l" defTabSz="1300525"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525" rtl="0" eaLnBrk="1" latinLnBrk="0" hangingPunct="1">
        <a:defRPr sz="2560" kern="1200">
          <a:solidFill>
            <a:schemeClr val="tx1"/>
          </a:solidFill>
          <a:latin typeface="+mn-lt"/>
          <a:ea typeface="+mn-ea"/>
          <a:cs typeface="+mn-cs"/>
        </a:defRPr>
      </a:lvl1pPr>
      <a:lvl2pPr marL="650263" algn="l" defTabSz="1300525" rtl="0" eaLnBrk="1" latinLnBrk="0" hangingPunct="1">
        <a:defRPr sz="2560" kern="1200">
          <a:solidFill>
            <a:schemeClr val="tx1"/>
          </a:solidFill>
          <a:latin typeface="+mn-lt"/>
          <a:ea typeface="+mn-ea"/>
          <a:cs typeface="+mn-cs"/>
        </a:defRPr>
      </a:lvl2pPr>
      <a:lvl3pPr marL="1300525" algn="l" defTabSz="1300525" rtl="0" eaLnBrk="1" latinLnBrk="0" hangingPunct="1">
        <a:defRPr sz="2560" kern="1200">
          <a:solidFill>
            <a:schemeClr val="tx1"/>
          </a:solidFill>
          <a:latin typeface="+mn-lt"/>
          <a:ea typeface="+mn-ea"/>
          <a:cs typeface="+mn-cs"/>
        </a:defRPr>
      </a:lvl3pPr>
      <a:lvl4pPr marL="1950788" algn="l" defTabSz="1300525" rtl="0" eaLnBrk="1" latinLnBrk="0" hangingPunct="1">
        <a:defRPr sz="2560" kern="1200">
          <a:solidFill>
            <a:schemeClr val="tx1"/>
          </a:solidFill>
          <a:latin typeface="+mn-lt"/>
          <a:ea typeface="+mn-ea"/>
          <a:cs typeface="+mn-cs"/>
        </a:defRPr>
      </a:lvl4pPr>
      <a:lvl5pPr marL="2601049" algn="l" defTabSz="1300525" rtl="0" eaLnBrk="1" latinLnBrk="0" hangingPunct="1">
        <a:defRPr sz="2560" kern="1200">
          <a:solidFill>
            <a:schemeClr val="tx1"/>
          </a:solidFill>
          <a:latin typeface="+mn-lt"/>
          <a:ea typeface="+mn-ea"/>
          <a:cs typeface="+mn-cs"/>
        </a:defRPr>
      </a:lvl5pPr>
      <a:lvl6pPr marL="3251312" algn="l" defTabSz="1300525" rtl="0" eaLnBrk="1" latinLnBrk="0" hangingPunct="1">
        <a:defRPr sz="2560" kern="1200">
          <a:solidFill>
            <a:schemeClr val="tx1"/>
          </a:solidFill>
          <a:latin typeface="+mn-lt"/>
          <a:ea typeface="+mn-ea"/>
          <a:cs typeface="+mn-cs"/>
        </a:defRPr>
      </a:lvl6pPr>
      <a:lvl7pPr marL="3901574" algn="l" defTabSz="1300525" rtl="0" eaLnBrk="1" latinLnBrk="0" hangingPunct="1">
        <a:defRPr sz="2560" kern="1200">
          <a:solidFill>
            <a:schemeClr val="tx1"/>
          </a:solidFill>
          <a:latin typeface="+mn-lt"/>
          <a:ea typeface="+mn-ea"/>
          <a:cs typeface="+mn-cs"/>
        </a:defRPr>
      </a:lvl7pPr>
      <a:lvl8pPr marL="4551837" algn="l" defTabSz="1300525" rtl="0" eaLnBrk="1" latinLnBrk="0" hangingPunct="1">
        <a:defRPr sz="2560" kern="1200">
          <a:solidFill>
            <a:schemeClr val="tx1"/>
          </a:solidFill>
          <a:latin typeface="+mn-lt"/>
          <a:ea typeface="+mn-ea"/>
          <a:cs typeface="+mn-cs"/>
        </a:defRPr>
      </a:lvl8pPr>
      <a:lvl9pPr marL="5202099" algn="l" defTabSz="1300525"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image" Target="../media/image3.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image" Target="../media/image3.jpe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diagramLayout" Target="../diagrams/layout2.xml"/><Relationship Id="rId3" Type="http://schemas.openxmlformats.org/officeDocument/2006/relationships/image" Target="../media/image4.png"/><Relationship Id="rId7" Type="http://schemas.openxmlformats.org/officeDocument/2006/relationships/diagramData" Target="../diagrams/data1.xml"/><Relationship Id="rId12" Type="http://schemas.openxmlformats.org/officeDocument/2006/relationships/diagramData" Target="../diagrams/data2.xml"/><Relationship Id="rId2" Type="http://schemas.openxmlformats.org/officeDocument/2006/relationships/notesSlide" Target="../notesSlides/notesSlide5.xml"/><Relationship Id="rId16" Type="http://schemas.microsoft.com/office/2007/relationships/diagramDrawing" Target="../diagrams/drawing2.xml"/><Relationship Id="rId1" Type="http://schemas.openxmlformats.org/officeDocument/2006/relationships/slideLayout" Target="../slideLayouts/slideLayout12.xml"/><Relationship Id="rId6" Type="http://schemas.openxmlformats.org/officeDocument/2006/relationships/image" Target="../media/image6.png"/><Relationship Id="rId11" Type="http://schemas.microsoft.com/office/2007/relationships/diagramDrawing" Target="../diagrams/drawing1.xml"/><Relationship Id="rId5" Type="http://schemas.openxmlformats.org/officeDocument/2006/relationships/image" Target="../media/image3.jpeg"/><Relationship Id="rId15" Type="http://schemas.openxmlformats.org/officeDocument/2006/relationships/diagramColors" Target="../diagrams/colors2.xml"/><Relationship Id="rId10" Type="http://schemas.openxmlformats.org/officeDocument/2006/relationships/diagramColors" Target="../diagrams/colors1.xml"/><Relationship Id="rId4" Type="http://schemas.microsoft.com/office/2007/relationships/hdphoto" Target="../media/hdphoto1.wdp"/><Relationship Id="rId9" Type="http://schemas.openxmlformats.org/officeDocument/2006/relationships/diagramQuickStyle" Target="../diagrams/quickStyle1.xml"/><Relationship Id="rId1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4.png"/><Relationship Id="rId7" Type="http://schemas.openxmlformats.org/officeDocument/2006/relationships/diagramData" Target="../diagrams/data3.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png"/><Relationship Id="rId11" Type="http://schemas.microsoft.com/office/2007/relationships/diagramDrawing" Target="../diagrams/drawing3.xml"/><Relationship Id="rId5" Type="http://schemas.openxmlformats.org/officeDocument/2006/relationships/image" Target="../media/image3.jpeg"/><Relationship Id="rId10" Type="http://schemas.openxmlformats.org/officeDocument/2006/relationships/diagramColors" Target="../diagrams/colors3.xml"/><Relationship Id="rId4" Type="http://schemas.microsoft.com/office/2007/relationships/hdphoto" Target="../media/hdphoto1.wdp"/><Relationship Id="rId9"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3.jpe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nature, fire, sitting, fireplace&#10;&#10;Description automatically generated">
            <a:extLst>
              <a:ext uri="{FF2B5EF4-FFF2-40B4-BE49-F238E27FC236}">
                <a16:creationId xmlns:a16="http://schemas.microsoft.com/office/drawing/2014/main" id="{10DC3AB6-3669-4721-AA0D-CA251530C4B8}"/>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63656">
            <a:off x="-540916" y="-727190"/>
            <a:ext cx="9416035" cy="9244658"/>
          </a:xfrm>
          <a:prstGeom prst="ellipse">
            <a:avLst/>
          </a:prstGeom>
          <a:blipFill dpi="0" rotWithShape="1">
            <a:blip r:embed="rId4">
              <a:alphaModFix amt="10000"/>
              <a:duotone>
                <a:schemeClr val="accent1">
                  <a:shade val="45000"/>
                  <a:satMod val="135000"/>
                </a:schemeClr>
                <a:prstClr val="white"/>
              </a:duotone>
            </a:blip>
            <a:srcRect/>
            <a:stretch>
              <a:fillRect/>
            </a:stretch>
          </a:blip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1737094" y="9465873"/>
            <a:ext cx="4860015" cy="1066833"/>
          </a:xfrm>
          <a:solidFill>
            <a:srgbClr val="00206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a:lnSpc>
                <a:spcPct val="107000"/>
              </a:lnSpc>
              <a:spcAft>
                <a:spcPts val="1067"/>
              </a:spcAft>
            </a:pPr>
            <a:r>
              <a:rPr lang="en-US" sz="2400" b="1" kern="100" dirty="0">
                <a:latin typeface="Aptos" panose="020B0004020202020204" pitchFamily="34" charset="0"/>
                <a:ea typeface="Aptos" panose="020B0004020202020204" pitchFamily="34" charset="0"/>
                <a:cs typeface="Times New Roman" panose="02020603050405020304" pitchFamily="18" charset="0"/>
              </a:rPr>
              <a:t>Week of December 15</a:t>
            </a:r>
            <a:endParaRPr lang="en-US" sz="2400" kern="100" dirty="0">
              <a:latin typeface="Aptos" panose="020B0004020202020204" pitchFamily="34" charset="0"/>
              <a:ea typeface="Aptos" panose="020B0004020202020204" pitchFamily="34" charset="0"/>
              <a:cs typeface="Times New Roman" panose="02020603050405020304" pitchFamily="18" charset="0"/>
            </a:endParaRPr>
          </a:p>
        </p:txBody>
      </p:sp>
      <p:pic>
        <p:nvPicPr>
          <p:cNvPr id="16" name="Picture 15">
            <a:extLst>
              <a:ext uri="{FF2B5EF4-FFF2-40B4-BE49-F238E27FC236}">
                <a16:creationId xmlns:a16="http://schemas.microsoft.com/office/drawing/2014/main" id="{EFE13BD9-BC03-4E74-B347-62E85886E310}"/>
              </a:ext>
            </a:extLst>
          </p:cNvPr>
          <p:cNvPicPr>
            <a:picLocks noChangeAspect="1"/>
          </p:cNvPicPr>
          <p:nvPr/>
        </p:nvPicPr>
        <p:blipFill rotWithShape="1">
          <a:blip r:embed="rId5">
            <a:duotone>
              <a:schemeClr val="accent1">
                <a:shade val="45000"/>
                <a:satMod val="135000"/>
              </a:schemeClr>
              <a:prstClr val="white"/>
            </a:duotone>
            <a:extLst>
              <a:ext uri="{BEBA8EAE-BF5A-486C-A8C5-ECC9F3942E4B}">
                <a14:imgProps xmlns:a14="http://schemas.microsoft.com/office/drawing/2010/main">
                  <a14:imgLayer r:embed="rId6">
                    <a14:imgEffect>
                      <a14:colorTemperature colorTemp="6443"/>
                    </a14:imgEffect>
                    <a14:imgEffect>
                      <a14:brightnessContrast bright="14000" contrast="-49000"/>
                    </a14:imgEffect>
                  </a14:imgLayer>
                </a14:imgProps>
              </a:ext>
            </a:extLst>
          </a:blip>
          <a:srcRect l="20224" t="42907" r="36932" b="14134"/>
          <a:stretch/>
        </p:blipFill>
        <p:spPr>
          <a:xfrm>
            <a:off x="8917542" y="-205638"/>
            <a:ext cx="8592061" cy="8201554"/>
          </a:xfrm>
          <a:prstGeom prst="roundRect">
            <a:avLst>
              <a:gd name="adj" fmla="val 8594"/>
            </a:avLst>
          </a:prstGeom>
          <a:solidFill>
            <a:srgbClr val="FFFFFF">
              <a:shade val="85000"/>
              <a:alpha val="50000"/>
            </a:srgbClr>
          </a:solidFill>
          <a:ln w="63500">
            <a:solidFill>
              <a:srgbClr val="333333"/>
            </a:solidFill>
          </a:ln>
          <a:effectLst>
            <a:reflection blurRad="12700" stA="38000" endPos="28000" dist="5000" dir="5400000" sy="-100000" algn="bl" rotWithShape="0"/>
          </a:effectLst>
        </p:spPr>
      </p:pic>
      <p:sp>
        <p:nvSpPr>
          <p:cNvPr id="3" name="Rectangle 2">
            <a:extLst>
              <a:ext uri="{FF2B5EF4-FFF2-40B4-BE49-F238E27FC236}">
                <a16:creationId xmlns:a16="http://schemas.microsoft.com/office/drawing/2014/main" id="{596BCE1E-E24D-419E-8D9F-8319B78B0BF7}"/>
              </a:ext>
            </a:extLst>
          </p:cNvPr>
          <p:cNvSpPr/>
          <p:nvPr/>
        </p:nvSpPr>
        <p:spPr>
          <a:xfrm>
            <a:off x="9725608" y="2606951"/>
            <a:ext cx="7531998" cy="4115742"/>
          </a:xfrm>
          <a:prstGeom prst="rect">
            <a:avLst/>
          </a:prstGeom>
          <a:gradFill>
            <a:gsLst>
              <a:gs pos="0">
                <a:schemeClr val="accent1">
                  <a:lumMod val="5000"/>
                  <a:lumOff val="95000"/>
                  <a:alpha val="50000"/>
                </a:schemeClr>
              </a:gs>
              <a:gs pos="43000">
                <a:schemeClr val="accent1">
                  <a:lumMod val="45000"/>
                  <a:lumOff val="55000"/>
                  <a:alpha val="40000"/>
                </a:schemeClr>
              </a:gs>
              <a:gs pos="71000">
                <a:schemeClr val="accent1">
                  <a:lumMod val="45000"/>
                  <a:lumOff val="55000"/>
                  <a:alpha val="40000"/>
                </a:schemeClr>
              </a:gs>
              <a:gs pos="100000">
                <a:schemeClr val="accent1">
                  <a:lumMod val="30000"/>
                  <a:lumOff val="70000"/>
                  <a:alpha val="4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735" b="1" dirty="0">
                <a:solidFill>
                  <a:srgbClr val="002060"/>
                </a:solidFill>
                <a:effectLst>
                  <a:outerShdw blurRad="38100" dist="38100" dir="2700000" algn="tl">
                    <a:srgbClr val="000000">
                      <a:alpha val="43137"/>
                    </a:srgbClr>
                  </a:outerShdw>
                </a:effectLst>
                <a:latin typeface="Gotham Medium" panose="02000604030000020004"/>
              </a:rPr>
              <a:t>And you, my child, will be called a prophet of the Most High; for you will go on before the Lord to prepare the way for him, to give his people the knowledge of salvation through the forgiveness of their sins. </a:t>
            </a:r>
          </a:p>
          <a:p>
            <a:pPr algn="r"/>
            <a:r>
              <a:rPr lang="en-US" sz="3735" b="1" dirty="0">
                <a:solidFill>
                  <a:srgbClr val="002060"/>
                </a:solidFill>
                <a:effectLst>
                  <a:outerShdw blurRad="38100" dist="38100" dir="2700000" algn="tl">
                    <a:srgbClr val="000000">
                      <a:alpha val="43137"/>
                    </a:srgbClr>
                  </a:outerShdw>
                </a:effectLst>
                <a:latin typeface="Gotham Medium" panose="02000604030000020004"/>
              </a:rPr>
              <a:t>—Luke 1:76–77 NIV</a:t>
            </a:r>
          </a:p>
        </p:txBody>
      </p:sp>
      <p:sp>
        <p:nvSpPr>
          <p:cNvPr id="4" name="TextBox 3">
            <a:extLst>
              <a:ext uri="{FF2B5EF4-FFF2-40B4-BE49-F238E27FC236}">
                <a16:creationId xmlns:a16="http://schemas.microsoft.com/office/drawing/2014/main" id="{F483079F-B8D0-257C-6E07-4D17A42CEC1E}"/>
              </a:ext>
            </a:extLst>
          </p:cNvPr>
          <p:cNvSpPr txBox="1"/>
          <p:nvPr/>
        </p:nvSpPr>
        <p:spPr>
          <a:xfrm>
            <a:off x="82657" y="2958146"/>
            <a:ext cx="8168889" cy="1025345"/>
          </a:xfrm>
          <a:prstGeom prst="rect">
            <a:avLst/>
          </a:prstGeom>
          <a:noFill/>
        </p:spPr>
        <p:txBody>
          <a:bodyPr wrap="square">
            <a:spAutoFit/>
          </a:bodyPr>
          <a:lstStyle/>
          <a:p>
            <a:pPr algn="ctr">
              <a:lnSpc>
                <a:spcPct val="107000"/>
              </a:lnSpc>
              <a:spcAft>
                <a:spcPts val="1067"/>
              </a:spcAft>
            </a:pPr>
            <a:r>
              <a:rPr lang="en-US" sz="5867" b="1" kern="100" dirty="0">
                <a:solidFill>
                  <a:schemeClr val="bg1"/>
                </a:solidFill>
                <a:latin typeface="Aptos" panose="020B0004020202020204" pitchFamily="34" charset="0"/>
                <a:ea typeface="Aptos" panose="020B0004020202020204" pitchFamily="34" charset="0"/>
                <a:cs typeface="Times New Roman" panose="02020603050405020304" pitchFamily="18" charset="0"/>
              </a:rPr>
              <a:t>Zechariah’s Prophecy</a:t>
            </a:r>
            <a:endParaRPr lang="en-US" sz="5867" kern="100" dirty="0">
              <a:solidFill>
                <a:schemeClr val="bg1"/>
              </a:solidFill>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5D0B2B2-5E76-4FDD-B007-CA47521856CD}"/>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38313" r="15456"/>
          <a:stretch/>
        </p:blipFill>
        <p:spPr>
          <a:xfrm>
            <a:off x="6410357" y="7150522"/>
            <a:ext cx="6572166" cy="4565172"/>
          </a:xfrm>
          <a:prstGeom prst="flowChartConnector">
            <a:avLst/>
          </a:prstGeom>
          <a:blipFill dpi="0" rotWithShape="1">
            <a:blip r:embed="rId5">
              <a:duotone>
                <a:schemeClr val="accent1">
                  <a:shade val="45000"/>
                  <a:satMod val="135000"/>
                </a:schemeClr>
                <a:prstClr val="white"/>
              </a:duotone>
            </a:blip>
            <a:srcRect/>
            <a:tile tx="0" ty="0" sx="100000" sy="100000" flip="none" algn="tl"/>
          </a:blipFill>
        </p:spPr>
      </p:pic>
      <p:pic>
        <p:nvPicPr>
          <p:cNvPr id="21" name="Picture 20">
            <a:extLst>
              <a:ext uri="{FF2B5EF4-FFF2-40B4-BE49-F238E27FC236}">
                <a16:creationId xmlns:a16="http://schemas.microsoft.com/office/drawing/2014/main" id="{AF9B60EF-D7DE-4FB2-994E-C53695EEF34A}"/>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2514791" y="2227649"/>
            <a:ext cx="4584449" cy="61924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1310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8504741" y="7069374"/>
            <a:ext cx="17069321" cy="0"/>
          </a:xfrm>
          <a:prstGeom prst="line">
            <a:avLst/>
          </a:prstGeom>
          <a:noFill/>
          <a:ln w="77063">
            <a:solidFill>
              <a:srgbClr val="002060"/>
            </a:solidFill>
            <a:round/>
            <a:headEnd/>
            <a:tailEnd/>
          </a:ln>
        </p:spPr>
        <p:txBody>
          <a:bodyPr/>
          <a:lstStyle/>
          <a:p>
            <a:pPr algn="l"/>
            <a:endParaRPr lang="en-US" sz="2667" dirty="0"/>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70941" y="1347872"/>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BE4C8C3-0EDF-4E32-8E8D-92F7FC4BF36F}"/>
              </a:ext>
            </a:extLst>
          </p:cNvPr>
          <p:cNvSpPr txBox="1"/>
          <p:nvPr/>
        </p:nvSpPr>
        <p:spPr>
          <a:xfrm>
            <a:off x="355927" y="213353"/>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sp>
        <p:nvSpPr>
          <p:cNvPr id="2" name="Rectangle 1">
            <a:extLst>
              <a:ext uri="{FF2B5EF4-FFF2-40B4-BE49-F238E27FC236}">
                <a16:creationId xmlns:a16="http://schemas.microsoft.com/office/drawing/2014/main" id="{ED594435-7125-437C-88A2-0D93F246094F}"/>
              </a:ext>
            </a:extLst>
          </p:cNvPr>
          <p:cNvSpPr/>
          <p:nvPr/>
        </p:nvSpPr>
        <p:spPr>
          <a:xfrm>
            <a:off x="671116" y="2266708"/>
            <a:ext cx="11051233" cy="5508431"/>
          </a:xfrm>
          <a:prstGeom prst="rect">
            <a:avLst/>
          </a:prstGeom>
        </p:spPr>
        <p:txBody>
          <a:bodyPr wrap="square">
            <a:spAutoFit/>
          </a:bodyPr>
          <a:lstStyle/>
          <a:p>
            <a:pPr algn="l"/>
            <a:r>
              <a:rPr lang="en-US" sz="2933" b="1" dirty="0">
                <a:solidFill>
                  <a:srgbClr val="000000"/>
                </a:solidFill>
                <a:latin typeface="Gotham Medium" panose="02000604030000020004"/>
              </a:rPr>
              <a:t>First-century Jews longed for a king who would liberate them from Roman rule. Many expected that God would raise up a warrior-prince who would throw off the Gentile rule and usher in a new Jewish kingdom. Some Jewish writings linked this expected Messiah with a day of judgment. During the first and second centuries, Jews struggled to free themselves from Rome—often by fighting great battles. The Bible even shows that some people attempted to apply these expectations to Jesus (John 6:15; Acts 1:6). He was careful to not give false impressions about the nature of His kingdom (John 18:33–37). He saw His purpose as service to God and sacrificial suffering (Mark 8:31; 9:31; 10:33–34; Luke 24:45–46). Jesus forces us to reconsider what it means to be a great king. </a:t>
            </a:r>
          </a:p>
        </p:txBody>
      </p:sp>
      <p:sp>
        <p:nvSpPr>
          <p:cNvPr id="3" name="Title 2">
            <a:extLst>
              <a:ext uri="{FF2B5EF4-FFF2-40B4-BE49-F238E27FC236}">
                <a16:creationId xmlns:a16="http://schemas.microsoft.com/office/drawing/2014/main" id="{6CA728C5-D055-7D0D-9AC5-7A6DCD5438E6}"/>
              </a:ext>
            </a:extLst>
          </p:cNvPr>
          <p:cNvSpPr txBox="1">
            <a:spLocks/>
          </p:cNvSpPr>
          <p:nvPr/>
        </p:nvSpPr>
        <p:spPr>
          <a:xfrm>
            <a:off x="11620327" y="158282"/>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4" name="Rectangle 3">
            <a:extLst>
              <a:ext uri="{FF2B5EF4-FFF2-40B4-BE49-F238E27FC236}">
                <a16:creationId xmlns:a16="http://schemas.microsoft.com/office/drawing/2014/main" id="{9E354C83-40A9-E002-9EF3-A5577C77B67E}"/>
              </a:ext>
            </a:extLst>
          </p:cNvPr>
          <p:cNvSpPr/>
          <p:nvPr/>
        </p:nvSpPr>
        <p:spPr>
          <a:xfrm>
            <a:off x="671116" y="1459430"/>
            <a:ext cx="16215855" cy="748988"/>
          </a:xfrm>
          <a:prstGeom prst="rect">
            <a:avLst/>
          </a:prstGeom>
          <a:solidFill>
            <a:srgbClr val="00206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267" b="1" u="sng" cap="small" dirty="0">
                <a:solidFill>
                  <a:schemeClr val="bg1"/>
                </a:solidFill>
                <a:latin typeface="Gotham Medium" panose="02000604030000020004"/>
                <a:ea typeface="Helvetica Neue"/>
                <a:cs typeface="Helvetica Neue"/>
                <a:sym typeface="Helvetica Neue"/>
              </a:rPr>
              <a:t>Expectations about a Messiah</a:t>
            </a: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48284-8F1D-143F-5BF9-8852928B69D4}"/>
            </a:ext>
          </a:extLst>
        </p:cNvPr>
        <p:cNvGrpSpPr/>
        <p:nvPr/>
      </p:nvGrpSpPr>
      <p:grpSpPr>
        <a:xfrm>
          <a:off x="0" y="0"/>
          <a:ext cx="0" cy="0"/>
          <a:chOff x="0" y="0"/>
          <a:chExt cx="0" cy="0"/>
        </a:xfrm>
      </p:grpSpPr>
      <p:pic>
        <p:nvPicPr>
          <p:cNvPr id="25" name="Picture 24">
            <a:extLst>
              <a:ext uri="{FF2B5EF4-FFF2-40B4-BE49-F238E27FC236}">
                <a16:creationId xmlns:a16="http://schemas.microsoft.com/office/drawing/2014/main" id="{EF47F8A6-4175-6A1D-6F94-0051B859B9BF}"/>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38313" r="30711"/>
          <a:stretch/>
        </p:blipFill>
        <p:spPr>
          <a:xfrm flipH="1">
            <a:off x="2729648" y="7193369"/>
            <a:ext cx="3880701" cy="3140386"/>
          </a:xfrm>
          <a:prstGeom prst="ellipse">
            <a:avLst/>
          </a:prstGeom>
          <a:blipFill dpi="0" rotWithShape="1">
            <a:blip r:embed="rId5">
              <a:duotone>
                <a:schemeClr val="accent1">
                  <a:shade val="45000"/>
                  <a:satMod val="135000"/>
                </a:schemeClr>
                <a:prstClr val="white"/>
              </a:duotone>
            </a:blip>
            <a:srcRect/>
            <a:tile tx="0" ty="0" sx="100000" sy="100000" flip="none" algn="tl"/>
          </a:blipFill>
          <a:ln w="63500">
            <a:solidFill>
              <a:srgbClr val="002060"/>
            </a:solidFill>
          </a:ln>
        </p:spPr>
      </p:pic>
      <p:pic>
        <p:nvPicPr>
          <p:cNvPr id="21" name="Picture 20">
            <a:extLst>
              <a:ext uri="{FF2B5EF4-FFF2-40B4-BE49-F238E27FC236}">
                <a16:creationId xmlns:a16="http://schemas.microsoft.com/office/drawing/2014/main" id="{D7312A52-C5FD-6E93-6487-1BE5ABC550B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l="16517" t="23077" r="15456" b="17510"/>
          <a:stretch/>
        </p:blipFill>
        <p:spPr>
          <a:xfrm flipH="1">
            <a:off x="1083165" y="2818006"/>
            <a:ext cx="3306799" cy="4287644"/>
          </a:xfrm>
          <a:prstGeom prst="roundRect">
            <a:avLst>
              <a:gd name="adj" fmla="val 8594"/>
            </a:avLst>
          </a:prstGeom>
          <a:solidFill>
            <a:srgbClr val="FFFFFF">
              <a:shade val="85000"/>
            </a:srgbClr>
          </a:solidFill>
          <a:ln w="63500">
            <a:solidFill>
              <a:srgbClr val="002060"/>
            </a:solidFill>
          </a:ln>
          <a:effectLst>
            <a:reflection blurRad="12700" stA="38000" endPos="28000" dist="5000" dir="5400000" sy="-100000" algn="bl" rotWithShape="0"/>
          </a:effectLst>
        </p:spPr>
      </p:pic>
      <p:cxnSp>
        <p:nvCxnSpPr>
          <p:cNvPr id="11" name="Straight Connector 10">
            <a:extLst>
              <a:ext uri="{FF2B5EF4-FFF2-40B4-BE49-F238E27FC236}">
                <a16:creationId xmlns:a16="http://schemas.microsoft.com/office/drawing/2014/main" id="{CB8BEFAF-AF3D-A565-CF13-3ED44B54695C}"/>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C0F30222-06E5-7AF0-157F-F71CA22B2601}"/>
              </a:ext>
            </a:extLst>
          </p:cNvPr>
          <p:cNvSpPr>
            <a:spLocks noChangeShapeType="1"/>
          </p:cNvSpPr>
          <p:nvPr/>
        </p:nvSpPr>
        <p:spPr bwMode="auto">
          <a:xfrm>
            <a:off x="-12359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8CC160D9-DA62-D46C-A895-2076BA128177}"/>
              </a:ext>
            </a:extLst>
          </p:cNvPr>
          <p:cNvSpPr>
            <a:spLocks noChangeShapeType="1"/>
          </p:cNvSpPr>
          <p:nvPr/>
        </p:nvSpPr>
        <p:spPr bwMode="auto">
          <a:xfrm rot="5400000">
            <a:off x="2710590" y="6837568"/>
            <a:ext cx="8686800" cy="0"/>
          </a:xfrm>
          <a:prstGeom prst="line">
            <a:avLst/>
          </a:prstGeom>
          <a:noFill/>
          <a:ln w="77063">
            <a:solidFill>
              <a:srgbClr val="002060"/>
            </a:solidFill>
            <a:round/>
            <a:headEnd/>
            <a:tailEnd/>
          </a:ln>
        </p:spPr>
        <p:txBody>
          <a:bodyPr/>
          <a:lstStyle/>
          <a:p>
            <a:pPr algn="l"/>
            <a:endParaRPr lang="en-US" sz="2667" dirty="0"/>
          </a:p>
        </p:txBody>
      </p:sp>
      <p:cxnSp>
        <p:nvCxnSpPr>
          <p:cNvPr id="19" name="Straight Connector 18">
            <a:extLst>
              <a:ext uri="{FF2B5EF4-FFF2-40B4-BE49-F238E27FC236}">
                <a16:creationId xmlns:a16="http://schemas.microsoft.com/office/drawing/2014/main" id="{8A8C9EF9-D9FA-E0BC-5207-C4311F772D45}"/>
              </a:ext>
            </a:extLst>
          </p:cNvPr>
          <p:cNvCxnSpPr/>
          <p:nvPr/>
        </p:nvCxnSpPr>
        <p:spPr>
          <a:xfrm>
            <a:off x="118541" y="1438066"/>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3323B7D-5425-693C-3AAB-3A55A5D0159A}"/>
              </a:ext>
            </a:extLst>
          </p:cNvPr>
          <p:cNvSpPr txBox="1"/>
          <p:nvPr/>
        </p:nvSpPr>
        <p:spPr>
          <a:xfrm>
            <a:off x="203527" y="303547"/>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sp>
        <p:nvSpPr>
          <p:cNvPr id="2" name="Rectangle 1">
            <a:extLst>
              <a:ext uri="{FF2B5EF4-FFF2-40B4-BE49-F238E27FC236}">
                <a16:creationId xmlns:a16="http://schemas.microsoft.com/office/drawing/2014/main" id="{9637D330-9EE3-AEFE-1370-88878BAD571B}"/>
              </a:ext>
            </a:extLst>
          </p:cNvPr>
          <p:cNvSpPr/>
          <p:nvPr/>
        </p:nvSpPr>
        <p:spPr>
          <a:xfrm>
            <a:off x="7062177" y="2412250"/>
            <a:ext cx="10278086" cy="5816977"/>
          </a:xfrm>
          <a:prstGeom prst="rect">
            <a:avLst/>
          </a:prstGeom>
        </p:spPr>
        <p:txBody>
          <a:bodyPr wrap="square">
            <a:spAutoFit/>
          </a:bodyPr>
          <a:lstStyle/>
          <a:p>
            <a:pPr algn="l"/>
            <a:r>
              <a:rPr lang="en-US" sz="2400" b="1" dirty="0">
                <a:solidFill>
                  <a:srgbClr val="000000"/>
                </a:solidFill>
                <a:latin typeface="Gotham Medium" panose="02000604030000020004"/>
              </a:rPr>
              <a:t>The events surrounding John’s birth became a topic of conversation throughout Judea (Luke 1:65). Neighbors wondered what God had in store for John, since it was clear that God’s hand was with him (Luke 1:66). His special birth was meant to indicate God’s favor, presence, and direction in his life.</a:t>
            </a:r>
            <a:r>
              <a:rPr lang="en-US" sz="600" b="1" dirty="0">
                <a:solidFill>
                  <a:srgbClr val="000000"/>
                </a:solidFill>
                <a:latin typeface="Gotham Medium" panose="02000604030000020004"/>
              </a:rPr>
              <a:t> </a:t>
            </a:r>
          </a:p>
          <a:p>
            <a:pPr algn="l"/>
            <a:r>
              <a:rPr lang="en-US" sz="600" b="1" dirty="0">
                <a:solidFill>
                  <a:srgbClr val="000000"/>
                </a:solidFill>
                <a:latin typeface="Gotham Medium" panose="02000604030000020004"/>
              </a:rPr>
              <a:t> </a:t>
            </a:r>
          </a:p>
          <a:p>
            <a:pPr algn="l"/>
            <a:r>
              <a:rPr lang="en-US" sz="2400" b="1" dirty="0">
                <a:solidFill>
                  <a:srgbClr val="000000"/>
                </a:solidFill>
                <a:latin typeface="Gotham Medium" panose="02000604030000020004"/>
              </a:rPr>
              <a:t>Many Old Testament figures had special births. Sarah gave birth to Isaac, even though she was advanced in age (Gen. 17:19–21; 21:1–7). The infant Moses was spared from certain death at the hands of the Egyptians (Ex. 2:1–10). Hannah gave birth to Samuel, even though she was barren (1 Sam. 1:19–20). By telling the story of John’s miraculous birth, Luke shows that God’s attention was upon him. God had a plan of redemption, and John was to play an important role.</a:t>
            </a:r>
            <a:r>
              <a:rPr lang="en-US" sz="600" b="1" dirty="0">
                <a:solidFill>
                  <a:srgbClr val="000000"/>
                </a:solidFill>
                <a:latin typeface="Gotham Medium" panose="02000604030000020004"/>
              </a:rPr>
              <a:t> </a:t>
            </a:r>
          </a:p>
          <a:p>
            <a:pPr algn="l"/>
            <a:r>
              <a:rPr lang="en-US" sz="600" b="1" dirty="0">
                <a:solidFill>
                  <a:srgbClr val="000000"/>
                </a:solidFill>
                <a:latin typeface="Gotham Medium" panose="02000604030000020004"/>
              </a:rPr>
              <a:t> </a:t>
            </a:r>
          </a:p>
          <a:p>
            <a:pPr algn="l"/>
            <a:r>
              <a:rPr lang="en-US" sz="2400" b="1" dirty="0">
                <a:solidFill>
                  <a:srgbClr val="000000"/>
                </a:solidFill>
                <a:latin typeface="Gotham Medium" panose="02000604030000020004"/>
              </a:rPr>
              <a:t>Zechariah’s prophecy echoes the poetic words of the Old Testament. For instance, Luke 1:68 sounds like Psalm 41:13, which says, “Praise be to the Lord, the God of Israel,” and Psalm 111:9, where the psalmist writes, “He provided redemption for his people. ” In Luke 1:69–79, there are many parallels from Psalms 105:42; 106:10, 45; 107:10; 132:17.</a:t>
            </a:r>
          </a:p>
        </p:txBody>
      </p:sp>
      <p:sp>
        <p:nvSpPr>
          <p:cNvPr id="3" name="Title 2">
            <a:extLst>
              <a:ext uri="{FF2B5EF4-FFF2-40B4-BE49-F238E27FC236}">
                <a16:creationId xmlns:a16="http://schemas.microsoft.com/office/drawing/2014/main" id="{F1674B63-33B7-EF73-31B7-6054C8ECCEAE}"/>
              </a:ext>
            </a:extLst>
          </p:cNvPr>
          <p:cNvSpPr txBox="1">
            <a:spLocks/>
          </p:cNvSpPr>
          <p:nvPr/>
        </p:nvSpPr>
        <p:spPr>
          <a:xfrm>
            <a:off x="11467927" y="248476"/>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4" name="Rectangle 3">
            <a:extLst>
              <a:ext uri="{FF2B5EF4-FFF2-40B4-BE49-F238E27FC236}">
                <a16:creationId xmlns:a16="http://schemas.microsoft.com/office/drawing/2014/main" id="{0D210721-6903-D7CE-CE89-A7F4B6CD5F7E}"/>
              </a:ext>
            </a:extLst>
          </p:cNvPr>
          <p:cNvSpPr/>
          <p:nvPr/>
        </p:nvSpPr>
        <p:spPr>
          <a:xfrm>
            <a:off x="671116" y="1745180"/>
            <a:ext cx="16215855" cy="748988"/>
          </a:xfrm>
          <a:prstGeom prst="rect">
            <a:avLst/>
          </a:prstGeom>
          <a:solidFill>
            <a:srgbClr val="00206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267" b="1" u="sng" cap="small" dirty="0">
                <a:solidFill>
                  <a:schemeClr val="bg1"/>
                </a:solidFill>
                <a:latin typeface="Gotham Medium" panose="02000604030000020004"/>
                <a:ea typeface="Helvetica Neue"/>
                <a:cs typeface="Helvetica Neue"/>
                <a:sym typeface="Helvetica Neue"/>
              </a:rPr>
              <a:t>A Special Child</a:t>
            </a:r>
          </a:p>
        </p:txBody>
      </p:sp>
    </p:spTree>
    <p:extLst>
      <p:ext uri="{BB962C8B-B14F-4D97-AF65-F5344CB8AC3E}">
        <p14:creationId xmlns:p14="http://schemas.microsoft.com/office/powerpoint/2010/main" val="444655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24A49AF1-A169-4836-B8DC-9157F6DFDCA6}"/>
              </a:ext>
            </a:extLst>
          </p:cNvPr>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rot="21061915">
            <a:off x="324250" y="4587358"/>
            <a:ext cx="7403889" cy="4354087"/>
          </a:xfrm>
          <a:prstGeom prst="flowChartConnector">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512409"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512409" y="10692037"/>
            <a:ext cx="17069321"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97631" y="107702"/>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12645" y="1242221"/>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5592312-6D1D-409A-B10B-BA9D46A4691A}"/>
              </a:ext>
            </a:extLst>
          </p:cNvPr>
          <p:cNvSpPr/>
          <p:nvPr/>
        </p:nvSpPr>
        <p:spPr>
          <a:xfrm>
            <a:off x="1634764" y="1504795"/>
            <a:ext cx="8746240" cy="995209"/>
          </a:xfrm>
          <a:prstGeom prst="rect">
            <a:avLst/>
          </a:prstGeom>
        </p:spPr>
        <p:txBody>
          <a:bodyPr wrap="none">
            <a:spAutoFit/>
          </a:bodyPr>
          <a:lstStyle/>
          <a:p>
            <a:pPr algn="l"/>
            <a:r>
              <a:rPr lang="en-US" sz="3735" b="1" dirty="0">
                <a:solidFill>
                  <a:srgbClr val="002060"/>
                </a:solidFill>
                <a:latin typeface="Gotham Medium" panose="02000604030000020004"/>
              </a:rPr>
              <a:t> </a:t>
            </a:r>
            <a:r>
              <a:rPr lang="en-US" sz="5867" b="1" i="1" u="sng" dirty="0">
                <a:solidFill>
                  <a:srgbClr val="002060"/>
                </a:solidFill>
                <a:latin typeface="Gotham Medium" panose="02000604030000020004"/>
              </a:rPr>
              <a:t>Bringing Israel Back to God</a:t>
            </a:r>
          </a:p>
        </p:txBody>
      </p:sp>
      <p:sp>
        <p:nvSpPr>
          <p:cNvPr id="5" name="Rectangle 4">
            <a:extLst>
              <a:ext uri="{FF2B5EF4-FFF2-40B4-BE49-F238E27FC236}">
                <a16:creationId xmlns:a16="http://schemas.microsoft.com/office/drawing/2014/main" id="{0BE0E462-260F-4E6B-A8E7-3B612E7CDA0B}"/>
              </a:ext>
            </a:extLst>
          </p:cNvPr>
          <p:cNvSpPr/>
          <p:nvPr/>
        </p:nvSpPr>
        <p:spPr>
          <a:xfrm>
            <a:off x="3275994" y="2802296"/>
            <a:ext cx="11112595" cy="1815882"/>
          </a:xfrm>
          <a:prstGeom prst="rect">
            <a:avLst/>
          </a:prstGeom>
        </p:spPr>
        <p:txBody>
          <a:bodyPr wrap="square">
            <a:spAutoFit/>
          </a:bodyPr>
          <a:lstStyle/>
          <a:p>
            <a:pPr algn="l"/>
            <a:r>
              <a:rPr lang="en-US" sz="2800" b="1" dirty="0">
                <a:solidFill>
                  <a:srgbClr val="002060"/>
                </a:solidFill>
                <a:latin typeface="Gotham Medium" panose="02000604030000020004"/>
              </a:rPr>
              <a:t>Luke 1:77 mentions the “knowledge of salvation” that John will bring to the people of Israel. God sent John the Baptist to teach them the correct understanding of spiritual deliverance, which is based on the forgiveness of sins through faith in Christ. </a:t>
            </a:r>
          </a:p>
        </p:txBody>
      </p:sp>
      <p:sp>
        <p:nvSpPr>
          <p:cNvPr id="6" name="Rectangle 5">
            <a:extLst>
              <a:ext uri="{FF2B5EF4-FFF2-40B4-BE49-F238E27FC236}">
                <a16:creationId xmlns:a16="http://schemas.microsoft.com/office/drawing/2014/main" id="{710288B1-B8FD-4A99-8E41-A22302DAE6DA}"/>
              </a:ext>
            </a:extLst>
          </p:cNvPr>
          <p:cNvSpPr/>
          <p:nvPr/>
        </p:nvSpPr>
        <p:spPr>
          <a:xfrm>
            <a:off x="7767500" y="4050283"/>
            <a:ext cx="6667981" cy="4832092"/>
          </a:xfrm>
          <a:prstGeom prst="rect">
            <a:avLst/>
          </a:prstGeom>
        </p:spPr>
        <p:txBody>
          <a:bodyPr wrap="square">
            <a:spAutoFit/>
          </a:bodyPr>
          <a:lstStyle/>
          <a:p>
            <a:pPr lvl="0" algn="l" hangingPunct="1">
              <a:defRPr/>
            </a:pPr>
            <a:r>
              <a:rPr lang="en-US" sz="2800" b="1" dirty="0">
                <a:solidFill>
                  <a:srgbClr val="002060"/>
                </a:solidFill>
                <a:latin typeface="Gotham Medium" panose="02000604030000020004"/>
              </a:rPr>
              <a:t>At times, Israel had a healthy relationship with God and benefited from His blessings. But the people frequently turned their backs on the Lord and suffered the consequences of sin. God wanted a personal relationship with them, one where they were totally devoted to Him. God wanted Israel to be “a light to the nations” (Isa. 51:4). Jesus’ sacrifice would make it possible for them to fulfill this mission. </a:t>
            </a:r>
          </a:p>
        </p:txBody>
      </p:sp>
      <p:sp>
        <p:nvSpPr>
          <p:cNvPr id="23" name="Title 2">
            <a:extLst>
              <a:ext uri="{FF2B5EF4-FFF2-40B4-BE49-F238E27FC236}">
                <a16:creationId xmlns:a16="http://schemas.microsoft.com/office/drawing/2014/main" id="{8F6AFD7D-261E-4B64-BD4F-695000744201}"/>
              </a:ext>
            </a:extLst>
          </p:cNvPr>
          <p:cNvSpPr txBox="1">
            <a:spLocks/>
          </p:cNvSpPr>
          <p:nvPr/>
        </p:nvSpPr>
        <p:spPr>
          <a:xfrm>
            <a:off x="11505652" y="196382"/>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8B64522-F3B5-48EC-B582-656542B7C6BD}"/>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7533217" y="4760674"/>
            <a:ext cx="7403889" cy="6413188"/>
          </a:xfrm>
          <a:prstGeom prst="flowChartConnector">
            <a:avLst/>
          </a:prstGeom>
        </p:spPr>
      </p:pic>
      <p:pic>
        <p:nvPicPr>
          <p:cNvPr id="28" name="Picture 27">
            <a:extLst>
              <a:ext uri="{FF2B5EF4-FFF2-40B4-BE49-F238E27FC236}">
                <a16:creationId xmlns:a16="http://schemas.microsoft.com/office/drawing/2014/main" id="{F70832B1-3FC6-49FC-A24B-1A5B9E7D1CE4}"/>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3967400" y="-496991"/>
            <a:ext cx="7403889" cy="6413188"/>
          </a:xfrm>
          <a:prstGeom prst="flowChartConnector">
            <a:avLst/>
          </a:prstGeom>
        </p:spPr>
      </p:pic>
      <p:pic>
        <p:nvPicPr>
          <p:cNvPr id="27" name="Picture 26">
            <a:extLst>
              <a:ext uri="{FF2B5EF4-FFF2-40B4-BE49-F238E27FC236}">
                <a16:creationId xmlns:a16="http://schemas.microsoft.com/office/drawing/2014/main" id="{964B8E00-C002-4135-84B6-AAED6EAA5AB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1586459" y="-2160474"/>
            <a:ext cx="7403889" cy="6413188"/>
          </a:xfrm>
          <a:prstGeom prst="flowChartConnector">
            <a:avLst/>
          </a:prstGeom>
          <a:blipFill dpi="0" rotWithShape="1">
            <a:blip r:embed="rId5">
              <a:duotone>
                <a:schemeClr val="accent1">
                  <a:shade val="45000"/>
                  <a:satMod val="135000"/>
                </a:schemeClr>
                <a:prstClr val="white"/>
              </a:duotone>
            </a:blip>
            <a:srcRect/>
            <a:tile tx="0" ty="0" sx="100000" sy="100000" flip="none" algn="tl"/>
          </a:blipFill>
        </p:spPr>
      </p:pic>
      <p:pic>
        <p:nvPicPr>
          <p:cNvPr id="26" name="Picture 25">
            <a:extLst>
              <a:ext uri="{FF2B5EF4-FFF2-40B4-BE49-F238E27FC236}">
                <a16:creationId xmlns:a16="http://schemas.microsoft.com/office/drawing/2014/main" id="{7F08523F-E3F3-4E1F-AF95-C3402053BA21}"/>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476288" y="5133009"/>
            <a:ext cx="7403889" cy="6413188"/>
          </a:xfrm>
          <a:prstGeom prst="flowChartConnector">
            <a:avLst/>
          </a:prstGeom>
        </p:spPr>
      </p:pic>
      <p:sp>
        <p:nvSpPr>
          <p:cNvPr id="7171" name="Line 7"/>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sp>
        <p:nvSpPr>
          <p:cNvPr id="7173" name="Line 9"/>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cxnSp>
        <p:nvCxnSpPr>
          <p:cNvPr id="7177" name="Straight Connector 25"/>
          <p:cNvCxnSpPr>
            <a:cxnSpLocks noChangeShapeType="1"/>
          </p:cNvCxnSpPr>
          <p:nvPr/>
        </p:nvCxnSpPr>
        <p:spPr bwMode="auto">
          <a:xfrm>
            <a:off x="611964" y="6513731"/>
            <a:ext cx="17800863" cy="1219237"/>
          </a:xfrm>
          <a:prstGeom prst="line">
            <a:avLst/>
          </a:prstGeom>
          <a:noFill/>
          <a:ln w="12700" algn="ctr">
            <a:noFill/>
            <a:miter lim="0"/>
            <a:headEnd/>
            <a:tailEnd/>
          </a:ln>
        </p:spPr>
      </p:cxnSp>
      <p:sp>
        <p:nvSpPr>
          <p:cNvPr id="23" name="Rectangle 13"/>
          <p:cNvSpPr>
            <a:spLocks/>
          </p:cNvSpPr>
          <p:nvPr/>
        </p:nvSpPr>
        <p:spPr bwMode="auto">
          <a:xfrm>
            <a:off x="430676" y="2827919"/>
            <a:ext cx="16297624" cy="4219439"/>
          </a:xfrm>
          <a:prstGeom prst="rect">
            <a:avLst/>
          </a:prstGeom>
          <a:solidFill>
            <a:srgbClr val="002060">
              <a:alpha val="75000"/>
            </a:srgbClr>
          </a:solidFill>
          <a:ln w="7620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18537" tIns="67735" rIns="118537" bIns="67735" anchor="ctr"/>
          <a:lstStyle/>
          <a:p>
            <a:pPr algn="l"/>
            <a:r>
              <a:rPr lang="en-US" sz="2800" b="1" dirty="0">
                <a:solidFill>
                  <a:schemeClr val="bg1"/>
                </a:solidFill>
                <a:latin typeface="Gotham Medium" panose="02000604030000020004"/>
                <a:ea typeface="Helvetica Neue"/>
                <a:cs typeface="Helvetica Neue"/>
                <a:sym typeface="Helvetica Neue"/>
              </a:rPr>
              <a:t>67 His father Zechariah was filled with the Holy Spirit and prophesied: </a:t>
            </a:r>
          </a:p>
          <a:p>
            <a:pPr algn="l"/>
            <a:r>
              <a:rPr lang="en-US" sz="2800" b="1" dirty="0">
                <a:solidFill>
                  <a:schemeClr val="bg1"/>
                </a:solidFill>
                <a:latin typeface="Gotham Medium" panose="02000604030000020004"/>
                <a:ea typeface="Helvetica Neue"/>
                <a:cs typeface="Helvetica Neue"/>
                <a:sym typeface="Helvetica Neue"/>
              </a:rPr>
              <a:t>68 “Praise be to the Lord, the God of Israel, because he has come to his people and redeemed them. </a:t>
            </a:r>
          </a:p>
          <a:p>
            <a:pPr algn="l"/>
            <a:r>
              <a:rPr lang="en-US" sz="2800" b="1" dirty="0">
                <a:solidFill>
                  <a:schemeClr val="bg1"/>
                </a:solidFill>
                <a:latin typeface="Gotham Medium" panose="02000604030000020004"/>
                <a:ea typeface="Helvetica Neue"/>
                <a:cs typeface="Helvetica Neue"/>
                <a:sym typeface="Helvetica Neue"/>
              </a:rPr>
              <a:t>69 He has raised up a horn of salvation for us in the house of his servant David </a:t>
            </a:r>
          </a:p>
          <a:p>
            <a:pPr algn="l"/>
            <a:r>
              <a:rPr lang="en-US" sz="2800" b="1" dirty="0">
                <a:solidFill>
                  <a:schemeClr val="bg1"/>
                </a:solidFill>
                <a:latin typeface="Gotham Medium" panose="02000604030000020004"/>
                <a:ea typeface="Helvetica Neue"/>
                <a:cs typeface="Helvetica Neue"/>
                <a:sym typeface="Helvetica Neue"/>
              </a:rPr>
              <a:t>70 (as he said through his holy prophets of long ago), </a:t>
            </a:r>
          </a:p>
          <a:p>
            <a:pPr algn="l"/>
            <a:r>
              <a:rPr lang="en-US" sz="2800" b="1" dirty="0">
                <a:solidFill>
                  <a:schemeClr val="bg1"/>
                </a:solidFill>
                <a:latin typeface="Gotham Medium" panose="02000604030000020004"/>
                <a:ea typeface="Helvetica Neue"/>
                <a:cs typeface="Helvetica Neue"/>
                <a:sym typeface="Helvetica Neue"/>
              </a:rPr>
              <a:t>71 salvation from our enemies and from the hand of all who hate us— </a:t>
            </a:r>
          </a:p>
          <a:p>
            <a:pPr algn="l"/>
            <a:r>
              <a:rPr lang="en-US" sz="2800" b="1" dirty="0">
                <a:solidFill>
                  <a:schemeClr val="bg1"/>
                </a:solidFill>
                <a:latin typeface="Gotham Medium" panose="02000604030000020004"/>
                <a:ea typeface="Helvetica Neue"/>
                <a:cs typeface="Helvetica Neue"/>
                <a:sym typeface="Helvetica Neue"/>
              </a:rPr>
              <a:t>72 to show mercy to our ancestors and to remember his holy covenant, </a:t>
            </a:r>
          </a:p>
          <a:p>
            <a:pPr algn="l"/>
            <a:r>
              <a:rPr lang="en-US" sz="2800" b="1" dirty="0">
                <a:solidFill>
                  <a:schemeClr val="bg1"/>
                </a:solidFill>
                <a:latin typeface="Gotham Medium" panose="02000604030000020004"/>
                <a:ea typeface="Helvetica Neue"/>
                <a:cs typeface="Helvetica Neue"/>
                <a:sym typeface="Helvetica Neue"/>
              </a:rPr>
              <a:t>73 the oath he swore to our father Abraham: </a:t>
            </a:r>
          </a:p>
          <a:p>
            <a:pPr algn="l"/>
            <a:r>
              <a:rPr lang="en-US" sz="2800" b="1" dirty="0">
                <a:solidFill>
                  <a:schemeClr val="bg1"/>
                </a:solidFill>
                <a:latin typeface="Gotham Medium" panose="02000604030000020004"/>
                <a:ea typeface="Helvetica Neue"/>
                <a:cs typeface="Helvetica Neue"/>
                <a:sym typeface="Helvetica Neue"/>
              </a:rPr>
              <a:t>74 to rescue us from the hand of our enemies, and to enable us to serve him without fear </a:t>
            </a:r>
          </a:p>
          <a:p>
            <a:pPr algn="l"/>
            <a:r>
              <a:rPr lang="en-US" sz="2800" b="1" dirty="0">
                <a:solidFill>
                  <a:schemeClr val="bg1"/>
                </a:solidFill>
                <a:latin typeface="Gotham Medium" panose="02000604030000020004"/>
                <a:ea typeface="Helvetica Neue"/>
                <a:cs typeface="Helvetica Neue"/>
                <a:sym typeface="Helvetica Neue"/>
              </a:rPr>
              <a:t>75 in holiness and righteousness before him all our days.</a:t>
            </a:r>
          </a:p>
        </p:txBody>
      </p:sp>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208975" y="2608959"/>
            <a:ext cx="17800863" cy="0"/>
          </a:xfrm>
          <a:prstGeom prst="line">
            <a:avLst/>
          </a:prstGeom>
          <a:noFill/>
          <a:ln w="77063">
            <a:solidFill>
              <a:schemeClr val="tx1"/>
            </a:solidFill>
            <a:round/>
            <a:headEnd/>
            <a:tailEnd/>
          </a:ln>
        </p:spPr>
        <p:txBody>
          <a:bodyPr/>
          <a:lstStyle/>
          <a:p>
            <a:pPr algn="l"/>
            <a:endParaRPr lang="en-US" sz="2667"/>
          </a:p>
        </p:txBody>
      </p:sp>
      <p:sp>
        <p:nvSpPr>
          <p:cNvPr id="41" name="TextBox 40">
            <a:extLst>
              <a:ext uri="{FF2B5EF4-FFF2-40B4-BE49-F238E27FC236}">
                <a16:creationId xmlns:a16="http://schemas.microsoft.com/office/drawing/2014/main" id="{55FC8DB6-0545-402E-8EC4-8011DECDBFD1}"/>
              </a:ext>
            </a:extLst>
          </p:cNvPr>
          <p:cNvSpPr txBox="1"/>
          <p:nvPr/>
        </p:nvSpPr>
        <p:spPr>
          <a:xfrm>
            <a:off x="270942" y="174071"/>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OVERVIEW</a:t>
            </a:r>
          </a:p>
        </p:txBody>
      </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433776" y="7266318"/>
            <a:ext cx="17800863" cy="0"/>
          </a:xfrm>
          <a:prstGeom prst="line">
            <a:avLst/>
          </a:prstGeom>
          <a:noFill/>
          <a:ln w="114300">
            <a:solidFill>
              <a:srgbClr val="000000"/>
            </a:solidFill>
            <a:round/>
            <a:headEnd/>
            <a:tailEnd/>
          </a:ln>
        </p:spPr>
        <p:txBody>
          <a:bodyPr anchor="ctr"/>
          <a:lstStyle/>
          <a:p>
            <a:pPr algn="l"/>
            <a:endParaRPr lang="en-US" sz="2667"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073B5BA-3F73-4788-A44E-6FEC2EA0391D}"/>
              </a:ext>
            </a:extLst>
          </p:cNvPr>
          <p:cNvSpPr/>
          <p:nvPr/>
        </p:nvSpPr>
        <p:spPr>
          <a:xfrm>
            <a:off x="427535" y="7485277"/>
            <a:ext cx="16297624" cy="1938992"/>
          </a:xfrm>
          <a:prstGeom prst="rect">
            <a:avLst/>
          </a:prstGeom>
          <a:solidFill>
            <a:srgbClr val="002060">
              <a:alpha val="7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After John’s birth, God filled Zechariah with the Holy Spirit, prompting him to praise the God of Israel.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Zechariah praised God for not abandoning His people. He redeemed them.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Zechariah prophesied that the Lord would raise up a savior from the house of David, as the ancient prophets had spoken.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This Savior would deliver God’s people from the hostility of their enemies and display compassion to the Jews.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He would honor the covenant God had established with them, particularly with their patriarch, Abraham. </a:t>
            </a:r>
          </a:p>
          <a:p>
            <a:pPr marL="457246" indent="-457246">
              <a:buFont typeface="Wingdings" panose="05000000000000000000" pitchFamily="2" charset="2"/>
              <a:buChar char="q"/>
            </a:pPr>
            <a:r>
              <a:rPr lang="en-US" sz="2000" b="1" dirty="0">
                <a:solidFill>
                  <a:schemeClr val="bg1"/>
                </a:solidFill>
                <a:latin typeface="Helvetica Neue"/>
                <a:ea typeface="Helvetica Neue"/>
                <a:cs typeface="Helvetica Neue"/>
                <a:sym typeface="Helvetica Neue"/>
              </a:rPr>
              <a:t>God’s children would have the freedom to serve God without fear as they live in holiness and righteousness before Him. </a:t>
            </a:r>
          </a:p>
        </p:txBody>
      </p:sp>
      <p:cxnSp>
        <p:nvCxnSpPr>
          <p:cNvPr id="20" name="Straight Connector 19">
            <a:extLst>
              <a:ext uri="{FF2B5EF4-FFF2-40B4-BE49-F238E27FC236}">
                <a16:creationId xmlns:a16="http://schemas.microsoft.com/office/drawing/2014/main" id="{E10B1E77-DAEF-4D4A-B41E-3FCD1B0216C5}"/>
              </a:ext>
            </a:extLst>
          </p:cNvPr>
          <p:cNvCxnSpPr/>
          <p:nvPr/>
        </p:nvCxnSpPr>
        <p:spPr>
          <a:xfrm>
            <a:off x="-208975" y="1282100"/>
            <a:ext cx="1780086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a:extLst>
              <a:ext uri="{FF2B5EF4-FFF2-40B4-BE49-F238E27FC236}">
                <a16:creationId xmlns:a16="http://schemas.microsoft.com/office/drawing/2014/main" id="{7000DBBD-23B0-4E1D-8DC5-B3F53CD76D96}"/>
              </a:ext>
            </a:extLst>
          </p:cNvPr>
          <p:cNvSpPr txBox="1">
            <a:spLocks/>
          </p:cNvSpPr>
          <p:nvPr/>
        </p:nvSpPr>
        <p:spPr>
          <a:xfrm>
            <a:off x="11620327" y="76214"/>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22" name="Title 2">
            <a:extLst>
              <a:ext uri="{FF2B5EF4-FFF2-40B4-BE49-F238E27FC236}">
                <a16:creationId xmlns:a16="http://schemas.microsoft.com/office/drawing/2014/main" id="{B88ADFCF-1973-4DBE-8262-412C4DDA3DD2}"/>
              </a:ext>
            </a:extLst>
          </p:cNvPr>
          <p:cNvSpPr txBox="1">
            <a:spLocks/>
          </p:cNvSpPr>
          <p:nvPr/>
        </p:nvSpPr>
        <p:spPr>
          <a:xfrm>
            <a:off x="430675" y="1501060"/>
            <a:ext cx="7986493" cy="88893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3735" b="1" dirty="0">
                <a:latin typeface="Gotham Medium" panose="02000604030000020004"/>
                <a:ea typeface="Helvetica Neue"/>
                <a:cs typeface="Helvetica Neue"/>
                <a:sym typeface="Helvetica Neue"/>
              </a:rPr>
              <a:t>Zechariah’s Praise to God - Luke 1:67–75 NIV</a:t>
            </a:r>
          </a:p>
        </p:txBody>
      </p:sp>
    </p:spTree>
    <p:extLst>
      <p:ext uri="{BB962C8B-B14F-4D97-AF65-F5344CB8AC3E}">
        <p14:creationId xmlns:p14="http://schemas.microsoft.com/office/powerpoint/2010/main" val="345299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8B64522-F3B5-48EC-B582-656542B7C6BD}"/>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7533217" y="4760674"/>
            <a:ext cx="7403889" cy="6413188"/>
          </a:xfrm>
          <a:prstGeom prst="flowChartConnector">
            <a:avLst/>
          </a:prstGeom>
        </p:spPr>
      </p:pic>
      <p:pic>
        <p:nvPicPr>
          <p:cNvPr id="28" name="Picture 27">
            <a:extLst>
              <a:ext uri="{FF2B5EF4-FFF2-40B4-BE49-F238E27FC236}">
                <a16:creationId xmlns:a16="http://schemas.microsoft.com/office/drawing/2014/main" id="{F70832B1-3FC6-49FC-A24B-1A5B9E7D1CE4}"/>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3967400" y="-496991"/>
            <a:ext cx="7403889" cy="6413188"/>
          </a:xfrm>
          <a:prstGeom prst="flowChartConnector">
            <a:avLst/>
          </a:prstGeom>
        </p:spPr>
      </p:pic>
      <p:pic>
        <p:nvPicPr>
          <p:cNvPr id="27" name="Picture 26">
            <a:extLst>
              <a:ext uri="{FF2B5EF4-FFF2-40B4-BE49-F238E27FC236}">
                <a16:creationId xmlns:a16="http://schemas.microsoft.com/office/drawing/2014/main" id="{964B8E00-C002-4135-84B6-AAED6EAA5ABC}"/>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1586459" y="-2160474"/>
            <a:ext cx="7403889" cy="6413188"/>
          </a:xfrm>
          <a:prstGeom prst="flowChartConnector">
            <a:avLst/>
          </a:prstGeom>
          <a:blipFill dpi="0" rotWithShape="1">
            <a:blip r:embed="rId5">
              <a:duotone>
                <a:schemeClr val="accent1">
                  <a:shade val="45000"/>
                  <a:satMod val="135000"/>
                </a:schemeClr>
                <a:prstClr val="white"/>
              </a:duotone>
            </a:blip>
            <a:srcRect/>
            <a:tile tx="0" ty="0" sx="100000" sy="100000" flip="none" algn="tl"/>
          </a:blipFill>
        </p:spPr>
      </p:pic>
      <p:pic>
        <p:nvPicPr>
          <p:cNvPr id="26" name="Picture 25">
            <a:extLst>
              <a:ext uri="{FF2B5EF4-FFF2-40B4-BE49-F238E27FC236}">
                <a16:creationId xmlns:a16="http://schemas.microsoft.com/office/drawing/2014/main" id="{7F08523F-E3F3-4E1F-AF95-C3402053BA21}"/>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476288" y="5133009"/>
            <a:ext cx="7403889" cy="6413188"/>
          </a:xfrm>
          <a:prstGeom prst="flowChartConnector">
            <a:avLst/>
          </a:prstGeom>
        </p:spPr>
      </p:pic>
      <p:sp>
        <p:nvSpPr>
          <p:cNvPr id="7171" name="Line 7"/>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sp>
        <p:nvSpPr>
          <p:cNvPr id="7173" name="Line 9"/>
          <p:cNvSpPr>
            <a:spLocks noChangeShapeType="1"/>
          </p:cNvSpPr>
          <p:nvPr/>
        </p:nvSpPr>
        <p:spPr bwMode="auto">
          <a:xfrm flipH="1" flipV="1">
            <a:off x="12266461" y="-1608865"/>
            <a:ext cx="5067455" cy="3600561"/>
          </a:xfrm>
          <a:prstGeom prst="line">
            <a:avLst/>
          </a:prstGeom>
          <a:noFill/>
          <a:ln w="12135" cap="rnd">
            <a:solidFill>
              <a:srgbClr val="A9A9EF">
                <a:alpha val="45097"/>
              </a:srgbClr>
            </a:solidFill>
            <a:round/>
            <a:headEnd/>
            <a:tailEnd/>
          </a:ln>
        </p:spPr>
        <p:txBody>
          <a:bodyPr/>
          <a:lstStyle/>
          <a:p>
            <a:endParaRPr lang="en-US" sz="2400">
              <a:solidFill>
                <a:schemeClr val="bg2">
                  <a:lumMod val="50000"/>
                </a:schemeClr>
              </a:solidFill>
            </a:endParaRPr>
          </a:p>
        </p:txBody>
      </p:sp>
      <p:cxnSp>
        <p:nvCxnSpPr>
          <p:cNvPr id="7177" name="Straight Connector 25"/>
          <p:cNvCxnSpPr>
            <a:cxnSpLocks noChangeShapeType="1"/>
          </p:cNvCxnSpPr>
          <p:nvPr/>
        </p:nvCxnSpPr>
        <p:spPr bwMode="auto">
          <a:xfrm>
            <a:off x="611964" y="6513731"/>
            <a:ext cx="17800863" cy="1219237"/>
          </a:xfrm>
          <a:prstGeom prst="line">
            <a:avLst/>
          </a:prstGeom>
          <a:noFill/>
          <a:ln w="12700" algn="ctr">
            <a:noFill/>
            <a:miter lim="0"/>
            <a:headEnd/>
            <a:tailEnd/>
          </a:ln>
        </p:spPr>
      </p:cxnSp>
      <p:sp>
        <p:nvSpPr>
          <p:cNvPr id="23" name="Rectangle 13"/>
          <p:cNvSpPr>
            <a:spLocks/>
          </p:cNvSpPr>
          <p:nvPr/>
        </p:nvSpPr>
        <p:spPr bwMode="auto">
          <a:xfrm>
            <a:off x="430676" y="2734613"/>
            <a:ext cx="16297624" cy="3840865"/>
          </a:xfrm>
          <a:prstGeom prst="rect">
            <a:avLst/>
          </a:prstGeom>
          <a:solidFill>
            <a:srgbClr val="002060">
              <a:alpha val="75000"/>
            </a:srgbClr>
          </a:solidFill>
          <a:ln w="7620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18537" tIns="67735" rIns="118537" bIns="67735" anchor="ctr"/>
          <a:lstStyle/>
          <a:p>
            <a:pPr algn="l"/>
            <a:r>
              <a:rPr lang="en-US" sz="2800" b="1" dirty="0">
                <a:solidFill>
                  <a:schemeClr val="bg1"/>
                </a:solidFill>
                <a:latin typeface="Gotham Medium" panose="02000604030000020004"/>
                <a:ea typeface="Helvetica Neue"/>
                <a:cs typeface="Helvetica Neue"/>
                <a:sym typeface="Helvetica Neue"/>
              </a:rPr>
              <a:t>76 And you, my child, will be called a prophet of the Most High; for you will go on before the Lord to prepare the way for him, </a:t>
            </a:r>
          </a:p>
          <a:p>
            <a:pPr algn="l"/>
            <a:r>
              <a:rPr lang="en-US" sz="2800" b="1" dirty="0">
                <a:solidFill>
                  <a:schemeClr val="bg1"/>
                </a:solidFill>
                <a:latin typeface="Gotham Medium" panose="02000604030000020004"/>
                <a:ea typeface="Helvetica Neue"/>
                <a:cs typeface="Helvetica Neue"/>
                <a:sym typeface="Helvetica Neue"/>
              </a:rPr>
              <a:t>77 to give his people the knowledge of salvation through the forgiveness of their sins, </a:t>
            </a:r>
          </a:p>
          <a:p>
            <a:pPr algn="l"/>
            <a:r>
              <a:rPr lang="en-US" sz="2800" b="1" dirty="0">
                <a:solidFill>
                  <a:schemeClr val="bg1"/>
                </a:solidFill>
                <a:latin typeface="Gotham Medium" panose="02000604030000020004"/>
                <a:ea typeface="Helvetica Neue"/>
                <a:cs typeface="Helvetica Neue"/>
                <a:sym typeface="Helvetica Neue"/>
              </a:rPr>
              <a:t>78 because of the tender mercy of our God, by which the rising sun will come to us from heaven </a:t>
            </a:r>
          </a:p>
          <a:p>
            <a:pPr algn="l"/>
            <a:r>
              <a:rPr lang="en-US" sz="2800" b="1" dirty="0">
                <a:solidFill>
                  <a:schemeClr val="bg1"/>
                </a:solidFill>
                <a:latin typeface="Gotham Medium" panose="02000604030000020004"/>
                <a:ea typeface="Helvetica Neue"/>
                <a:cs typeface="Helvetica Neue"/>
                <a:sym typeface="Helvetica Neue"/>
              </a:rPr>
              <a:t>79 to shine on those living in darkness and in the shadow of death, to guide our feet into the path of peace. ” 80 And the child grew and became strong in spirit; and he lived in the wilderness until he appeared publicly to Israel. </a:t>
            </a:r>
          </a:p>
        </p:txBody>
      </p:sp>
      <p:sp>
        <p:nvSpPr>
          <p:cNvPr id="24" name="Line 10">
            <a:extLst>
              <a:ext uri="{FF2B5EF4-FFF2-40B4-BE49-F238E27FC236}">
                <a16:creationId xmlns:a16="http://schemas.microsoft.com/office/drawing/2014/main" id="{0A027986-47CB-4EC3-A673-ABF84764C316}"/>
              </a:ext>
            </a:extLst>
          </p:cNvPr>
          <p:cNvSpPr>
            <a:spLocks noChangeShapeType="1"/>
          </p:cNvSpPr>
          <p:nvPr/>
        </p:nvSpPr>
        <p:spPr bwMode="auto">
          <a:xfrm>
            <a:off x="-208975" y="2562306"/>
            <a:ext cx="17800863" cy="0"/>
          </a:xfrm>
          <a:prstGeom prst="line">
            <a:avLst/>
          </a:prstGeom>
          <a:noFill/>
          <a:ln w="77063">
            <a:solidFill>
              <a:schemeClr val="tx1"/>
            </a:solidFill>
            <a:round/>
            <a:headEnd/>
            <a:tailEnd/>
          </a:ln>
        </p:spPr>
        <p:txBody>
          <a:bodyPr/>
          <a:lstStyle/>
          <a:p>
            <a:pPr algn="l"/>
            <a:endParaRPr lang="en-US" sz="2667"/>
          </a:p>
        </p:txBody>
      </p:sp>
      <p:sp>
        <p:nvSpPr>
          <p:cNvPr id="41" name="TextBox 40">
            <a:extLst>
              <a:ext uri="{FF2B5EF4-FFF2-40B4-BE49-F238E27FC236}">
                <a16:creationId xmlns:a16="http://schemas.microsoft.com/office/drawing/2014/main" id="{55FC8DB6-0545-402E-8EC4-8011DECDBFD1}"/>
              </a:ext>
            </a:extLst>
          </p:cNvPr>
          <p:cNvSpPr txBox="1"/>
          <p:nvPr/>
        </p:nvSpPr>
        <p:spPr>
          <a:xfrm>
            <a:off x="270942" y="174071"/>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OVERVIEW</a:t>
            </a:r>
          </a:p>
        </p:txBody>
      </p:sp>
      <p:sp>
        <p:nvSpPr>
          <p:cNvPr id="17" name="Line 10">
            <a:extLst>
              <a:ext uri="{FF2B5EF4-FFF2-40B4-BE49-F238E27FC236}">
                <a16:creationId xmlns:a16="http://schemas.microsoft.com/office/drawing/2014/main" id="{F67760C7-6837-45B9-B842-5FDDC5966EEE}"/>
              </a:ext>
            </a:extLst>
          </p:cNvPr>
          <p:cNvSpPr>
            <a:spLocks noChangeShapeType="1"/>
          </p:cNvSpPr>
          <p:nvPr/>
        </p:nvSpPr>
        <p:spPr bwMode="auto">
          <a:xfrm>
            <a:off x="-460600" y="6747785"/>
            <a:ext cx="17800863" cy="0"/>
          </a:xfrm>
          <a:prstGeom prst="line">
            <a:avLst/>
          </a:prstGeom>
          <a:noFill/>
          <a:ln w="114300">
            <a:solidFill>
              <a:srgbClr val="000000"/>
            </a:solidFill>
            <a:round/>
            <a:headEnd/>
            <a:tailEnd/>
          </a:ln>
        </p:spPr>
        <p:txBody>
          <a:bodyPr anchor="ctr"/>
          <a:lstStyle/>
          <a:p>
            <a:pPr algn="l"/>
            <a:endParaRPr lang="en-US" sz="2667" dirty="0">
              <a:solidFill>
                <a:schemeClr val="accent4">
                  <a:lumMod val="60000"/>
                  <a:lumOff val="40000"/>
                </a:schemeClr>
              </a:solidFill>
            </a:endParaRPr>
          </a:p>
        </p:txBody>
      </p:sp>
      <p:sp>
        <p:nvSpPr>
          <p:cNvPr id="2" name="Rectangle 1">
            <a:extLst>
              <a:ext uri="{FF2B5EF4-FFF2-40B4-BE49-F238E27FC236}">
                <a16:creationId xmlns:a16="http://schemas.microsoft.com/office/drawing/2014/main" id="{B073B5BA-3F73-4788-A44E-6FEC2EA0391D}"/>
              </a:ext>
            </a:extLst>
          </p:cNvPr>
          <p:cNvSpPr/>
          <p:nvPr/>
        </p:nvSpPr>
        <p:spPr>
          <a:xfrm>
            <a:off x="430675" y="6920093"/>
            <a:ext cx="16297624" cy="2677656"/>
          </a:xfrm>
          <a:prstGeom prst="rect">
            <a:avLst/>
          </a:prstGeom>
          <a:solidFill>
            <a:srgbClr val="002060">
              <a:alpha val="7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Zechariah prophesied that when John grew up, God would appoint him to be a prophet who would prepare His people for the coming of the Messiah.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John would teach the Jews that they could be saved only through God’s forgiveness of their sins.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Jesus would bring about this forgiveness.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Jesus would bring true light to those who dwell in darkness and death.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The Savior would guide His followers along the path of peace. </a:t>
            </a:r>
          </a:p>
          <a:p>
            <a:pPr marL="457246" indent="-457246">
              <a:buFont typeface="Wingdings" panose="05000000000000000000" pitchFamily="2" charset="2"/>
              <a:buChar char="q"/>
            </a:pPr>
            <a:r>
              <a:rPr lang="en-US" sz="2400" b="1" dirty="0">
                <a:solidFill>
                  <a:schemeClr val="bg1"/>
                </a:solidFill>
                <a:latin typeface="Helvetica Neue"/>
                <a:ea typeface="Helvetica Neue"/>
                <a:cs typeface="Helvetica Neue"/>
                <a:sym typeface="Helvetica Neue"/>
              </a:rPr>
              <a:t>John grew into adulthood and lived in the wilderness until he began his ministry. </a:t>
            </a:r>
          </a:p>
        </p:txBody>
      </p:sp>
      <p:cxnSp>
        <p:nvCxnSpPr>
          <p:cNvPr id="20" name="Straight Connector 19">
            <a:extLst>
              <a:ext uri="{FF2B5EF4-FFF2-40B4-BE49-F238E27FC236}">
                <a16:creationId xmlns:a16="http://schemas.microsoft.com/office/drawing/2014/main" id="{E10B1E77-DAEF-4D4A-B41E-3FCD1B0216C5}"/>
              </a:ext>
            </a:extLst>
          </p:cNvPr>
          <p:cNvCxnSpPr/>
          <p:nvPr/>
        </p:nvCxnSpPr>
        <p:spPr>
          <a:xfrm>
            <a:off x="-208975" y="1282100"/>
            <a:ext cx="1780086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a:extLst>
              <a:ext uri="{FF2B5EF4-FFF2-40B4-BE49-F238E27FC236}">
                <a16:creationId xmlns:a16="http://schemas.microsoft.com/office/drawing/2014/main" id="{7000DBBD-23B0-4E1D-8DC5-B3F53CD76D96}"/>
              </a:ext>
            </a:extLst>
          </p:cNvPr>
          <p:cNvSpPr txBox="1">
            <a:spLocks/>
          </p:cNvSpPr>
          <p:nvPr/>
        </p:nvSpPr>
        <p:spPr>
          <a:xfrm>
            <a:off x="11620327" y="76214"/>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22" name="Title 2">
            <a:extLst>
              <a:ext uri="{FF2B5EF4-FFF2-40B4-BE49-F238E27FC236}">
                <a16:creationId xmlns:a16="http://schemas.microsoft.com/office/drawing/2014/main" id="{B88ADFCF-1973-4DBE-8262-412C4DDA3DD2}"/>
              </a:ext>
            </a:extLst>
          </p:cNvPr>
          <p:cNvSpPr txBox="1">
            <a:spLocks/>
          </p:cNvSpPr>
          <p:nvPr/>
        </p:nvSpPr>
        <p:spPr>
          <a:xfrm>
            <a:off x="430675" y="1501060"/>
            <a:ext cx="8239456" cy="888939"/>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3735" b="1" dirty="0">
                <a:latin typeface="Gotham Medium" panose="02000604030000020004"/>
                <a:ea typeface="Helvetica Neue"/>
                <a:cs typeface="Helvetica Neue"/>
                <a:sym typeface="Helvetica Neue"/>
              </a:rPr>
              <a:t>Zechariah’s Prophecy about John - Luke 1:76–80 NIV</a:t>
            </a:r>
          </a:p>
        </p:txBody>
      </p:sp>
    </p:spTree>
    <p:extLst>
      <p:ext uri="{BB962C8B-B14F-4D97-AF65-F5344CB8AC3E}">
        <p14:creationId xmlns:p14="http://schemas.microsoft.com/office/powerpoint/2010/main" val="4188070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F0E91F9-E263-4EA5-BB3A-165F10634D3B}"/>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l="20224" t="42907" r="36932" b="14134"/>
          <a:stretch/>
        </p:blipFill>
        <p:spPr>
          <a:xfrm>
            <a:off x="1714940" y="2061214"/>
            <a:ext cx="11624542" cy="7060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a:extLst>
              <a:ext uri="{FF2B5EF4-FFF2-40B4-BE49-F238E27FC236}">
                <a16:creationId xmlns:a16="http://schemas.microsoft.com/office/drawing/2014/main" id="{01F39278-C382-C1E7-AA21-F8AE2EE06404}"/>
              </a:ext>
            </a:extLst>
          </p:cNvPr>
          <p:cNvSpPr/>
          <p:nvPr/>
        </p:nvSpPr>
        <p:spPr>
          <a:xfrm>
            <a:off x="2126417" y="2695074"/>
            <a:ext cx="11036129" cy="6193411"/>
          </a:xfrm>
          <a:prstGeom prst="rect">
            <a:avLst/>
          </a:prstGeom>
          <a:solidFill>
            <a:schemeClr val="bg1">
              <a:alpha val="7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7F5D1A2B-EEA7-459D-80F2-970AC84A03A9}"/>
              </a:ext>
            </a:extLst>
          </p:cNvPr>
          <p:cNvSpPr/>
          <p:nvPr/>
        </p:nvSpPr>
        <p:spPr>
          <a:xfrm>
            <a:off x="2633576" y="1468270"/>
            <a:ext cx="7416850" cy="559968"/>
          </a:xfrm>
          <a:prstGeom prst="roundRect">
            <a:avLst/>
          </a:prstGeom>
          <a:solidFill>
            <a:srgbClr val="002060">
              <a:alpha val="90000"/>
            </a:srgb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r>
              <a:rPr lang="en-US" sz="2400" b="1" u="sng" cap="small" dirty="0">
                <a:solidFill>
                  <a:schemeClr val="bg1"/>
                </a:solidFill>
                <a:effectLst>
                  <a:outerShdw blurRad="38100" dist="38100" dir="2700000" algn="tl">
                    <a:srgbClr val="000000">
                      <a:alpha val="43137"/>
                    </a:srgbClr>
                  </a:outerShdw>
                </a:effectLst>
                <a:latin typeface="Gotham Medium" panose="02000604030000020004"/>
              </a:rPr>
              <a:t>Appreciate the significance of Jesus’ arrival in the world. </a:t>
            </a:r>
          </a:p>
        </p:txBody>
      </p:sp>
      <p:sp>
        <p:nvSpPr>
          <p:cNvPr id="12" name="TextBox 11">
            <a:extLst>
              <a:ext uri="{FF2B5EF4-FFF2-40B4-BE49-F238E27FC236}">
                <a16:creationId xmlns:a16="http://schemas.microsoft.com/office/drawing/2014/main" id="{64AC2B0A-7EF6-4661-BAF2-48BF1E008AC9}"/>
              </a:ext>
            </a:extLst>
          </p:cNvPr>
          <p:cNvSpPr txBox="1"/>
          <p:nvPr/>
        </p:nvSpPr>
        <p:spPr>
          <a:xfrm>
            <a:off x="3" y="22915"/>
            <a:ext cx="11853139" cy="1077218"/>
          </a:xfrm>
          <a:prstGeom prst="rect">
            <a:avLst/>
          </a:prstGeom>
          <a:noFill/>
        </p:spPr>
        <p:txBody>
          <a:bodyPr wrap="square" rtlCol="0">
            <a:spAutoFit/>
          </a:bodyPr>
          <a:lstStyle/>
          <a:p>
            <a:pPr algn="l"/>
            <a:r>
              <a:rPr lang="en-US" sz="6400" b="1" cap="small" dirty="0">
                <a:solidFill>
                  <a:srgbClr val="002060"/>
                </a:solidFill>
                <a:latin typeface="Gotham Medium" panose="02000604030000020004" pitchFamily="2" charset="0"/>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745090" y="11086180"/>
            <a:ext cx="18288558" cy="0"/>
          </a:xfrm>
          <a:prstGeom prst="line">
            <a:avLst/>
          </a:prstGeom>
          <a:noFill/>
          <a:ln w="77063">
            <a:solidFill>
              <a:schemeClr val="tx1"/>
            </a:solidFill>
            <a:round/>
            <a:headEnd/>
            <a:tailEnd/>
          </a:ln>
        </p:spPr>
        <p:txBody>
          <a:bodyPr/>
          <a:lstStyle/>
          <a:p>
            <a:pPr algn="l"/>
            <a:endParaRPr lang="en-US" sz="2667" dirty="0">
              <a:solidFill>
                <a:srgbClr val="002060"/>
              </a:solidFill>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 y="1158628"/>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2126418" y="2196304"/>
            <a:ext cx="10801586" cy="6309420"/>
          </a:xfrm>
          <a:prstGeom prst="rect">
            <a:avLst/>
          </a:prstGeom>
          <a:noFill/>
        </p:spPr>
        <p:txBody>
          <a:bodyPr wrap="square">
            <a:spAutoFit/>
          </a:bodyPr>
          <a:lstStyle/>
          <a:p>
            <a:pPr algn="l"/>
            <a:r>
              <a:rPr lang="en-US" sz="3200" b="1" u="sng" cap="small" dirty="0">
                <a:solidFill>
                  <a:schemeClr val="bg1"/>
                </a:solidFill>
                <a:effectLst>
                  <a:outerShdw blurRad="38100" dist="38100" dir="2700000" algn="tl">
                    <a:srgbClr val="000000">
                      <a:alpha val="43137"/>
                    </a:srgbClr>
                  </a:outerShdw>
                </a:effectLst>
                <a:latin typeface="Gotham Medium" panose="02000604030000020004"/>
              </a:rPr>
              <a:t>Waiting for God</a:t>
            </a:r>
            <a:br>
              <a:rPr lang="en-US" sz="1600" b="1" dirty="0">
                <a:solidFill>
                  <a:schemeClr val="bg1"/>
                </a:solidFill>
                <a:latin typeface="Gotham Medium" panose="02000604030000020004"/>
              </a:rPr>
            </a:br>
            <a:r>
              <a:rPr lang="en-US" sz="2000" b="1" dirty="0">
                <a:solidFill>
                  <a:srgbClr val="002060"/>
                </a:solidFill>
                <a:latin typeface="Gotham Medium" panose="02000604030000020004"/>
                <a:ea typeface="Helvetica Neue"/>
                <a:cs typeface="Helvetica Neue"/>
                <a:sym typeface="Helvetica Neue"/>
              </a:rPr>
              <a:t>I had just boarded a flight when I heard the unwelcome news that the “luggage netting” needed repair before my plane could fly. The pilot promised that a little waiting was not in vain, that a replacement was on the way. Eventually, the crew announced that passengers could walk back into the terminal, and a flood of people left in a hurry. But not half an hour later, the plane was fixed, and it took longer than that to round everyone up, especially those who had given up waiting and left the plane.</a:t>
            </a:r>
            <a:r>
              <a:rPr lang="en-US" sz="600" b="1" dirty="0">
                <a:solidFill>
                  <a:srgbClr val="002060"/>
                </a:solidFill>
                <a:latin typeface="Gotham Medium" panose="02000604030000020004"/>
                <a:ea typeface="Helvetica Neue"/>
                <a:cs typeface="Helvetica Neue"/>
                <a:sym typeface="Helvetica Neue"/>
              </a:rPr>
              <a:t> </a:t>
            </a:r>
          </a:p>
          <a:p>
            <a:pPr algn="l"/>
            <a:r>
              <a:rPr lang="en-US" sz="600" b="1" dirty="0">
                <a:solidFill>
                  <a:srgbClr val="002060"/>
                </a:solidFill>
                <a:latin typeface="Gotham Medium" panose="02000604030000020004"/>
                <a:ea typeface="Helvetica Neue"/>
                <a:cs typeface="Helvetica Neue"/>
                <a:sym typeface="Helvetica Neue"/>
              </a:rPr>
              <a:t> </a:t>
            </a:r>
          </a:p>
          <a:p>
            <a:pPr algn="l"/>
            <a:r>
              <a:rPr lang="en-US" sz="2000" b="1" dirty="0">
                <a:solidFill>
                  <a:srgbClr val="002060"/>
                </a:solidFill>
                <a:latin typeface="Gotham Medium" panose="02000604030000020004"/>
                <a:ea typeface="Helvetica Neue"/>
                <a:cs typeface="Helvetica Neue"/>
                <a:sym typeface="Helvetica Neue"/>
              </a:rPr>
              <a:t>It reminds me that people who are asked to wait on God are prone to despair. Believers find it challenging to confront this attitude, especially when so much suffering runs rampant in this world. Nevertheless, there is light. That light comes from God, who fulfilled countless promises by sending Jesus. The Messiah arrived, and He brought us the hope of peace and salvation. Our hope in God’s faithfulness is not futile (like people on my plane feared) but secure in this fact: God is present and active in our lives. </a:t>
            </a:r>
            <a:endParaRPr lang="en-US" sz="600" b="1" dirty="0">
              <a:solidFill>
                <a:srgbClr val="002060"/>
              </a:solidFill>
              <a:latin typeface="Gotham Medium" panose="02000604030000020004"/>
              <a:ea typeface="Helvetica Neue"/>
              <a:cs typeface="Helvetica Neue"/>
              <a:sym typeface="Helvetica Neue"/>
            </a:endParaRPr>
          </a:p>
          <a:p>
            <a:pPr algn="l"/>
            <a:r>
              <a:rPr lang="en-US" sz="600" b="1" dirty="0">
                <a:solidFill>
                  <a:srgbClr val="002060"/>
                </a:solidFill>
                <a:latin typeface="Gotham Medium" panose="02000604030000020004"/>
                <a:ea typeface="Helvetica Neue"/>
                <a:cs typeface="Helvetica Neue"/>
                <a:sym typeface="Helvetica Neue"/>
              </a:rPr>
              <a:t> </a:t>
            </a:r>
          </a:p>
          <a:p>
            <a:pPr algn="l"/>
            <a:r>
              <a:rPr lang="en-US" sz="2000" b="1" dirty="0">
                <a:solidFill>
                  <a:srgbClr val="002060"/>
                </a:solidFill>
                <a:latin typeface="Gotham Medium" panose="02000604030000020004"/>
                <a:ea typeface="Helvetica Neue"/>
                <a:cs typeface="Helvetica Neue"/>
                <a:sym typeface="Helvetica Neue"/>
              </a:rPr>
              <a:t>Like Zechariah, we have a message that people need to hear. We glorify God for who He is and what He has done to redeem the lost (us), and we can offer hope to the hopeless and those who might give up waiting. Jesus has come! But we cannot be effective messengers if we have not allowed God to prepare our hearts. Our lives are full of distractions. We must strive to be focused on why we have placed our trust in Jesus. “The Lord’s unfailing love surrounds the one who trusts in him,” declares the psalmist. “Rejoice in the Lord and be glad!” (Ps. 32:10–11). </a:t>
            </a:r>
          </a:p>
        </p:txBody>
      </p:sp>
      <p:sp>
        <p:nvSpPr>
          <p:cNvPr id="13" name="Title 2">
            <a:extLst>
              <a:ext uri="{FF2B5EF4-FFF2-40B4-BE49-F238E27FC236}">
                <a16:creationId xmlns:a16="http://schemas.microsoft.com/office/drawing/2014/main" id="{2DB91BA0-06D8-4C75-8E1F-C9EBACD47DED}"/>
              </a:ext>
            </a:extLst>
          </p:cNvPr>
          <p:cNvSpPr txBox="1">
            <a:spLocks/>
          </p:cNvSpPr>
          <p:nvPr/>
        </p:nvSpPr>
        <p:spPr>
          <a:xfrm>
            <a:off x="11552594" y="172244"/>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33A5C7A-03CC-496C-991F-E142F14890F1}"/>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574268" y="1045433"/>
            <a:ext cx="12128382" cy="10505507"/>
          </a:xfrm>
          <a:prstGeom prst="flowChartConnector">
            <a:avLst/>
          </a:prstGeom>
        </p:spPr>
      </p:pic>
      <p:pic>
        <p:nvPicPr>
          <p:cNvPr id="14" name="Picture 13">
            <a:extLst>
              <a:ext uri="{FF2B5EF4-FFF2-40B4-BE49-F238E27FC236}">
                <a16:creationId xmlns:a16="http://schemas.microsoft.com/office/drawing/2014/main" id="{ECAD13F9-2BCE-4B54-A4B5-43AA4495685D}"/>
              </a:ext>
            </a:extLst>
          </p:cNvPr>
          <p:cNvPicPr>
            <a:picLocks noChangeAspect="1"/>
          </p:cNvPicPr>
          <p:nvPr/>
        </p:nvPicPr>
        <p:blipFill rotWithShape="1">
          <a:blip r:embed="rId3">
            <a:duotone>
              <a:schemeClr val="accent1">
                <a:shade val="45000"/>
                <a:satMod val="135000"/>
              </a:schemeClr>
              <a:prstClr val="white"/>
            </a:duotone>
            <a:alphaModFix amt="5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704418" y="-423379"/>
            <a:ext cx="12128382" cy="10505507"/>
          </a:xfrm>
          <a:prstGeom prst="flowChartConnector">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559893" y="1236911"/>
            <a:ext cx="9354127" cy="1150272"/>
          </a:xfrm>
          <a:prstGeom prst="roundRect">
            <a:avLst/>
          </a:prstGeom>
          <a:solidFill>
            <a:srgbClr val="002060">
              <a:alpha val="90000"/>
            </a:srgb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algn="l"/>
            <a:r>
              <a:rPr lang="en-US" sz="5867" b="1" u="sng" dirty="0">
                <a:solidFill>
                  <a:schemeClr val="bg1"/>
                </a:solidFill>
                <a:latin typeface="Helvetica Neue"/>
                <a:ea typeface="Helvetica Neue"/>
                <a:cs typeface="Helvetica Neue"/>
                <a:sym typeface="Helvetica Neue"/>
              </a:rPr>
              <a:t>Still Pointing to Jesus</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70942" y="123920"/>
            <a:ext cx="11853139" cy="1077218"/>
          </a:xfrm>
          <a:prstGeom prst="rect">
            <a:avLst/>
          </a:prstGeom>
          <a:noFill/>
        </p:spPr>
        <p:txBody>
          <a:bodyPr wrap="square" rtlCol="0">
            <a:spAutoFit/>
          </a:bodyPr>
          <a:lstStyle/>
          <a:p>
            <a:pPr algn="l"/>
            <a:r>
              <a:rPr lang="en-US" sz="6400" b="1" cap="small" dirty="0">
                <a:solidFill>
                  <a:srgbClr val="002060"/>
                </a:solidFill>
                <a:latin typeface="Gotham Medium" panose="02000604030000020004" pitchFamily="2" charset="0"/>
              </a:rPr>
              <a:t>Conclusion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024159" y="10158920"/>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70941" y="1259633"/>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F91492A-8356-4B1A-A035-5B5185E5E856}"/>
              </a:ext>
            </a:extLst>
          </p:cNvPr>
          <p:cNvSpPr/>
          <p:nvPr/>
        </p:nvSpPr>
        <p:spPr>
          <a:xfrm>
            <a:off x="559893" y="2601383"/>
            <a:ext cx="16331514" cy="1569660"/>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dirty="0">
                <a:solidFill>
                  <a:srgbClr val="002060"/>
                </a:solidFill>
                <a:latin typeface="Gotham Medium" panose="02000604030000020004"/>
                <a:ea typeface="Helvetica Neue"/>
                <a:cs typeface="Helvetica Neue"/>
                <a:sym typeface="Helvetica Neue"/>
              </a:rPr>
              <a:t>Speechless for nine months, Zacharias offered an impressive, memorable song in celebration of John’s birth. Layering phrase after phrase from the ancient prophets, he made clear to all that the time of fulfillment had arrived.</a:t>
            </a:r>
          </a:p>
        </p:txBody>
      </p:sp>
      <p:sp>
        <p:nvSpPr>
          <p:cNvPr id="4" name="Rectangle 3">
            <a:extLst>
              <a:ext uri="{FF2B5EF4-FFF2-40B4-BE49-F238E27FC236}">
                <a16:creationId xmlns:a16="http://schemas.microsoft.com/office/drawing/2014/main" id="{834959A6-625F-4B1C-9AD0-25CC6D8A95F6}"/>
              </a:ext>
            </a:extLst>
          </p:cNvPr>
          <p:cNvSpPr/>
          <p:nvPr/>
        </p:nvSpPr>
        <p:spPr>
          <a:xfrm>
            <a:off x="6704418" y="3568674"/>
            <a:ext cx="9905227" cy="3539430"/>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200" b="1" dirty="0">
                <a:solidFill>
                  <a:srgbClr val="002060"/>
                </a:solidFill>
                <a:latin typeface="Gotham Medium" panose="02000604030000020004"/>
                <a:ea typeface="Helvetica Neue"/>
                <a:cs typeface="Helvetica Neue"/>
                <a:sym typeface="Helvetica Neue"/>
              </a:rPr>
              <a:t>We are the beneficiaries of those promises and their fulfillment. We have the holy Scriptures so that we can know the factual certainty of it all (Luke 1:4). As we do, we experience the salvation, mercy, knowledge, and light that God gives in Jesus Christ. Our expression of joy and thanks ought to be at least as vivid as Zacharias’s, if not more so.</a:t>
            </a:r>
          </a:p>
        </p:txBody>
      </p:sp>
      <p:sp>
        <p:nvSpPr>
          <p:cNvPr id="11" name="Title 2">
            <a:extLst>
              <a:ext uri="{FF2B5EF4-FFF2-40B4-BE49-F238E27FC236}">
                <a16:creationId xmlns:a16="http://schemas.microsoft.com/office/drawing/2014/main" id="{58FB5F35-44ED-4682-90B2-1A02F3D88501}"/>
              </a:ext>
            </a:extLst>
          </p:cNvPr>
          <p:cNvSpPr txBox="1">
            <a:spLocks/>
          </p:cNvSpPr>
          <p:nvPr/>
        </p:nvSpPr>
        <p:spPr>
          <a:xfrm>
            <a:off x="11620327" y="70043"/>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pic>
        <p:nvPicPr>
          <p:cNvPr id="5" name="Picture 4">
            <a:extLst>
              <a:ext uri="{FF2B5EF4-FFF2-40B4-BE49-F238E27FC236}">
                <a16:creationId xmlns:a16="http://schemas.microsoft.com/office/drawing/2014/main" id="{6A12956D-8535-1019-9EFD-6239A3786A20}"/>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5402" y="5279185"/>
            <a:ext cx="3628420" cy="3142908"/>
          </a:xfrm>
          <a:prstGeom prst="flowChartConnector">
            <a:avLst/>
          </a:prstGeom>
        </p:spPr>
      </p:pic>
    </p:spTree>
    <p:extLst>
      <p:ext uri="{BB962C8B-B14F-4D97-AF65-F5344CB8AC3E}">
        <p14:creationId xmlns:p14="http://schemas.microsoft.com/office/powerpoint/2010/main" val="180577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69EBF91-F0F0-4A71-8AF6-14FAE7119D07}"/>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37409" y="-1418645"/>
            <a:ext cx="6870082" cy="5950810"/>
          </a:xfrm>
          <a:prstGeom prst="flowChartConnector">
            <a:avLst/>
          </a:prstGeom>
          <a:ln w="82550">
            <a:solidFill>
              <a:schemeClr val="bg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6868" name="Line 7"/>
          <p:cNvSpPr>
            <a:spLocks noChangeShapeType="1"/>
          </p:cNvSpPr>
          <p:nvPr/>
        </p:nvSpPr>
        <p:spPr bwMode="auto">
          <a:xfrm flipH="1" flipV="1">
            <a:off x="7374173" y="462151"/>
            <a:ext cx="2851662"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2844"/>
          </a:p>
        </p:txBody>
      </p:sp>
      <p:sp>
        <p:nvSpPr>
          <p:cNvPr id="36869" name="Line 8"/>
          <p:cNvSpPr>
            <a:spLocks noChangeShapeType="1"/>
          </p:cNvSpPr>
          <p:nvPr/>
        </p:nvSpPr>
        <p:spPr bwMode="auto">
          <a:xfrm flipV="1">
            <a:off x="3927572" y="457632"/>
            <a:ext cx="9744867" cy="7299617"/>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2844"/>
          </a:p>
        </p:txBody>
      </p:sp>
      <p:sp>
        <p:nvSpPr>
          <p:cNvPr id="13" name="TextBox 12">
            <a:extLst>
              <a:ext uri="{FF2B5EF4-FFF2-40B4-BE49-F238E27FC236}">
                <a16:creationId xmlns:a16="http://schemas.microsoft.com/office/drawing/2014/main" id="{E3225621-1F29-493D-A2BD-27F3A526DFC8}"/>
              </a:ext>
            </a:extLst>
          </p:cNvPr>
          <p:cNvSpPr txBox="1"/>
          <p:nvPr/>
        </p:nvSpPr>
        <p:spPr>
          <a:xfrm>
            <a:off x="270942" y="7233"/>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CONCLUSION</a:t>
            </a:r>
            <a:endParaRPr lang="en-US" sz="4800" b="1" dirty="0">
              <a:latin typeface="Gotham Medium" panose="02000604030000020004" pitchFamily="2" charset="0"/>
            </a:endParaRP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70941" y="1259641"/>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Rounded Corners 4">
            <a:extLst>
              <a:ext uri="{FF2B5EF4-FFF2-40B4-BE49-F238E27FC236}">
                <a16:creationId xmlns:a16="http://schemas.microsoft.com/office/drawing/2014/main" id="{94D7615B-E342-4C5F-9D1E-5F57CE4E5B1B}"/>
              </a:ext>
            </a:extLst>
          </p:cNvPr>
          <p:cNvSpPr txBox="1"/>
          <p:nvPr/>
        </p:nvSpPr>
        <p:spPr>
          <a:xfrm>
            <a:off x="477044" y="1695641"/>
            <a:ext cx="4887367" cy="1918535"/>
          </a:xfrm>
          <a:prstGeom prst="rect">
            <a:avLst/>
          </a:prstGeom>
          <a:solidFill>
            <a:schemeClr val="bg1">
              <a:alpha val="20000"/>
            </a:schemeClr>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3200" b="1" cap="small" dirty="0">
                <a:solidFill>
                  <a:srgbClr val="002060"/>
                </a:solidFill>
                <a:latin typeface="Gotham Medium" panose="02000604030000020004"/>
                <a:ea typeface="+mn-lt"/>
                <a:cs typeface="Arial" panose="020B0604020202020204" pitchFamily="34" charset="0"/>
              </a:rPr>
              <a:t>Lesson Focus</a:t>
            </a:r>
            <a:r>
              <a:rPr lang="en-US" sz="3200" b="1" dirty="0">
                <a:solidFill>
                  <a:srgbClr val="002060"/>
                </a:solidFill>
                <a:latin typeface="Gotham Medium" panose="02000604030000020004"/>
                <a:ea typeface="+mn-lt"/>
                <a:cs typeface="Arial" panose="020B0604020202020204" pitchFamily="34" charset="0"/>
              </a:rPr>
              <a:t>: Allow God to prepare your heart for the message of Jesus. </a:t>
            </a:r>
            <a:endParaRPr lang="en-US" sz="3200" b="1" u="heavy" cap="small" dirty="0">
              <a:solidFill>
                <a:srgbClr val="002060"/>
              </a:solidFill>
              <a:latin typeface="Gotham Medium" panose="02000604030000020004"/>
              <a:cs typeface="Arial" panose="020B0604020202020204" pitchFamily="34" charset="0"/>
            </a:endParaRPr>
          </a:p>
        </p:txBody>
      </p:sp>
      <p:sp>
        <p:nvSpPr>
          <p:cNvPr id="2" name="Rectangle 1">
            <a:extLst>
              <a:ext uri="{FF2B5EF4-FFF2-40B4-BE49-F238E27FC236}">
                <a16:creationId xmlns:a16="http://schemas.microsoft.com/office/drawing/2014/main" id="{CA679133-6CED-458B-84DB-18AD0DEC1CCA}"/>
              </a:ext>
            </a:extLst>
          </p:cNvPr>
          <p:cNvSpPr/>
          <p:nvPr/>
        </p:nvSpPr>
        <p:spPr>
          <a:xfrm>
            <a:off x="6604676" y="2147010"/>
            <a:ext cx="10735587" cy="1750800"/>
          </a:xfrm>
          <a:prstGeom prst="rect">
            <a:avLst/>
          </a:prstGeom>
          <a:solidFill>
            <a:schemeClr val="accent5">
              <a:lumMod val="20000"/>
              <a:lumOff val="80000"/>
              <a:alpha val="50000"/>
            </a:schemeClr>
          </a:solidFill>
        </p:spPr>
        <p:txBody>
          <a:bodyPr wrap="square">
            <a:spAutoFit/>
          </a:bodyPr>
          <a:lstStyle/>
          <a:p>
            <a:pPr algn="l">
              <a:lnSpc>
                <a:spcPct val="107000"/>
              </a:lnSpc>
            </a:pPr>
            <a:r>
              <a:rPr lang="en-US" sz="5867" b="1" cap="small" dirty="0">
                <a:solidFill>
                  <a:srgbClr val="002060"/>
                </a:solidFill>
                <a:latin typeface="Gotham Medium" panose="02000604030000020004"/>
                <a:ea typeface="Calibri" panose="020F0502020204030204" pitchFamily="34" charset="0"/>
                <a:cs typeface="ITCFranklinGothicStd-Hvy"/>
              </a:rPr>
              <a:t>Life Response</a:t>
            </a:r>
            <a:endParaRPr lang="en-US" sz="5335" b="1" cap="small" dirty="0">
              <a:solidFill>
                <a:srgbClr val="002060"/>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400" b="1" u="heavy" cap="small" dirty="0">
                <a:solidFill>
                  <a:srgbClr val="002060"/>
                </a:solidFill>
                <a:uFill>
                  <a:solidFill>
                    <a:srgbClr val="463500"/>
                  </a:solidFill>
                </a:uFill>
                <a:latin typeface="Gotham Medium" panose="02000604030000020004"/>
                <a:ea typeface="Calibri" panose="020F0502020204030204" pitchFamily="34" charset="0"/>
                <a:cs typeface="ITCFranklinGothicStd-Demi"/>
              </a:rPr>
              <a:t>Cherish God’s message regarding Jesus’ birth. </a:t>
            </a:r>
            <a:endParaRPr lang="en-US" sz="4000" b="1" u="heavy" cap="small" dirty="0">
              <a:solidFill>
                <a:srgbClr val="002060"/>
              </a:solidFill>
              <a:uFill>
                <a:solidFill>
                  <a:srgbClr val="463500"/>
                </a:solidFill>
              </a:uFill>
              <a:latin typeface="Gotham Medium" panose="02000604030000020004"/>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6604676" y="3965308"/>
            <a:ext cx="10518291" cy="3108543"/>
          </a:xfrm>
          <a:prstGeom prst="rect">
            <a:avLst/>
          </a:prstGeom>
          <a:solidFill>
            <a:schemeClr val="bg1">
              <a:alpha val="20000"/>
            </a:schemeClr>
          </a:solidFill>
        </p:spPr>
        <p:txBody>
          <a:bodyPr wrap="square">
            <a:spAutoFit/>
          </a:bodyPr>
          <a:lstStyle/>
          <a:p>
            <a:pPr algn="l"/>
            <a:r>
              <a:rPr lang="en-US" sz="2800" b="1" dirty="0">
                <a:solidFill>
                  <a:srgbClr val="002060"/>
                </a:solidFill>
                <a:latin typeface="Gotham Medium" panose="02000604030000020004"/>
                <a:ea typeface="Helvetica Neue"/>
                <a:cs typeface="Helvetica Neue"/>
                <a:sym typeface="Helvetica Neue"/>
              </a:rPr>
              <a:t>The word “message” denotes two things concerning Jesus’ birth: the message God conveys to us about His birth and the message we tell others about His birth. The message itself is the same, but the speaker and the listener are different. The message is not just good news but is great news: this child, who has come from the “Most High,” has come to deliver us from sin and death because of His great love for us—a love that inspires us to share the gospel with others. </a:t>
            </a:r>
          </a:p>
        </p:txBody>
      </p:sp>
      <p:sp>
        <p:nvSpPr>
          <p:cNvPr id="4" name="Rectangle 3">
            <a:extLst>
              <a:ext uri="{FF2B5EF4-FFF2-40B4-BE49-F238E27FC236}">
                <a16:creationId xmlns:a16="http://schemas.microsoft.com/office/drawing/2014/main" id="{933A8987-2260-4FA0-8D7C-1F526CB1B105}"/>
              </a:ext>
            </a:extLst>
          </p:cNvPr>
          <p:cNvSpPr/>
          <p:nvPr/>
        </p:nvSpPr>
        <p:spPr>
          <a:xfrm>
            <a:off x="1009911" y="7745168"/>
            <a:ext cx="14672290" cy="1384995"/>
          </a:xfrm>
          <a:prstGeom prst="rect">
            <a:avLst/>
          </a:prstGeom>
          <a:solidFill>
            <a:schemeClr val="bg1">
              <a:alpha val="20000"/>
            </a:schemeClr>
          </a:solidFill>
        </p:spPr>
        <p:txBody>
          <a:bodyPr wrap="square">
            <a:spAutoFit/>
          </a:bodyPr>
          <a:lstStyle/>
          <a:p>
            <a:pPr algn="l"/>
            <a:r>
              <a:rPr lang="en-US" sz="2800" b="1" dirty="0">
                <a:solidFill>
                  <a:srgbClr val="002060"/>
                </a:solidFill>
                <a:latin typeface="Gotham Medium" panose="02000604030000020004"/>
                <a:ea typeface="Helvetica Neue"/>
                <a:cs typeface="Helvetica Neue"/>
                <a:sym typeface="Helvetica Neue"/>
              </a:rPr>
              <a:t>Zechariah was blessed with a son even though his wife, Elizabeth, had been barren. This son had a remarkable calling; John would be the one to prepare the way for the Messiah. God is actively preparing our hearts for the message of Christ. </a:t>
            </a:r>
          </a:p>
        </p:txBody>
      </p:sp>
      <p:sp>
        <p:nvSpPr>
          <p:cNvPr id="5" name="Rectangle 4">
            <a:extLst>
              <a:ext uri="{FF2B5EF4-FFF2-40B4-BE49-F238E27FC236}">
                <a16:creationId xmlns:a16="http://schemas.microsoft.com/office/drawing/2014/main" id="{000FBA31-EF9B-49E9-9763-7C5FE027711F}"/>
              </a:ext>
            </a:extLst>
          </p:cNvPr>
          <p:cNvSpPr/>
          <p:nvPr/>
        </p:nvSpPr>
        <p:spPr>
          <a:xfrm>
            <a:off x="1009911" y="7061891"/>
            <a:ext cx="4141903" cy="584775"/>
          </a:xfrm>
          <a:prstGeom prst="rect">
            <a:avLst/>
          </a:prstGeom>
          <a:solidFill>
            <a:schemeClr val="accent5">
              <a:lumMod val="20000"/>
              <a:lumOff val="80000"/>
            </a:schemeClr>
          </a:solidFill>
        </p:spPr>
        <p:txBody>
          <a:bodyPr wrap="none">
            <a:spAutoFit/>
          </a:bodyPr>
          <a:lstStyle/>
          <a:p>
            <a:r>
              <a:rPr lang="en-US" sz="3200" b="1" dirty="0">
                <a:solidFill>
                  <a:srgbClr val="002060"/>
                </a:solidFill>
                <a:latin typeface="Gotham Medium" panose="02000604030000020004"/>
                <a:ea typeface="Helvetica Neue"/>
                <a:cs typeface="Helvetica Neue"/>
                <a:sym typeface="Helvetica Neue"/>
              </a:rPr>
              <a:t>Insights about His Birth</a:t>
            </a:r>
          </a:p>
        </p:txBody>
      </p:sp>
      <p:sp>
        <p:nvSpPr>
          <p:cNvPr id="19" name="Title 2">
            <a:extLst>
              <a:ext uri="{FF2B5EF4-FFF2-40B4-BE49-F238E27FC236}">
                <a16:creationId xmlns:a16="http://schemas.microsoft.com/office/drawing/2014/main" id="{487C4569-A6EE-4A6B-96D4-9D0D6265B458}"/>
              </a:ext>
            </a:extLst>
          </p:cNvPr>
          <p:cNvSpPr txBox="1">
            <a:spLocks/>
          </p:cNvSpPr>
          <p:nvPr/>
        </p:nvSpPr>
        <p:spPr>
          <a:xfrm>
            <a:off x="11620327" y="166303"/>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21AAD007-89F5-49D6-B940-79156F2B9E1E}"/>
              </a:ext>
            </a:extLst>
          </p:cNvPr>
          <p:cNvPicPr>
            <a:picLocks noChangeAspect="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l="20224" t="42907" r="36932" b="14134"/>
          <a:stretch/>
        </p:blipFill>
        <p:spPr>
          <a:xfrm>
            <a:off x="423348" y="-992892"/>
            <a:ext cx="16518289" cy="12586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itle 2">
            <a:extLst>
              <a:ext uri="{FF2B5EF4-FFF2-40B4-BE49-F238E27FC236}">
                <a16:creationId xmlns:a16="http://schemas.microsoft.com/office/drawing/2014/main" id="{4AB07145-7644-466F-841D-DF1EFBC30635}"/>
              </a:ext>
            </a:extLst>
          </p:cNvPr>
          <p:cNvSpPr>
            <a:spLocks noGrp="1"/>
          </p:cNvSpPr>
          <p:nvPr>
            <p:ph type="title"/>
          </p:nvPr>
        </p:nvSpPr>
        <p:spPr>
          <a:xfrm>
            <a:off x="717537" y="-1260541"/>
            <a:ext cx="13953492" cy="3386770"/>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sp>
        <p:nvSpPr>
          <p:cNvPr id="2" name="Content Placeholder 1">
            <a:extLst>
              <a:ext uri="{FF2B5EF4-FFF2-40B4-BE49-F238E27FC236}">
                <a16:creationId xmlns:a16="http://schemas.microsoft.com/office/drawing/2014/main" id="{133349D8-4C19-4A76-A183-88D20A08E7BE}"/>
              </a:ext>
            </a:extLst>
          </p:cNvPr>
          <p:cNvSpPr>
            <a:spLocks noGrp="1"/>
          </p:cNvSpPr>
          <p:nvPr>
            <p:ph idx="1"/>
          </p:nvPr>
        </p:nvSpPr>
        <p:spPr>
          <a:xfrm>
            <a:off x="662713" y="2354730"/>
            <a:ext cx="9882896" cy="2336871"/>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May God Bless and Keep you…</a:t>
            </a:r>
          </a:p>
        </p:txBody>
      </p:sp>
      <p:pic>
        <p:nvPicPr>
          <p:cNvPr id="22" name="Picture 21">
            <a:extLst>
              <a:ext uri="{FF2B5EF4-FFF2-40B4-BE49-F238E27FC236}">
                <a16:creationId xmlns:a16="http://schemas.microsoft.com/office/drawing/2014/main" id="{A79D593E-417B-4D4F-98B0-CBC638D695FF}"/>
              </a:ext>
            </a:extLst>
          </p:cNvPr>
          <p:cNvPicPr>
            <a:picLocks noChangeAspect="1"/>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t="23077" r="15456"/>
          <a:stretch/>
        </p:blipFill>
        <p:spPr>
          <a:xfrm>
            <a:off x="12586294" y="-910521"/>
            <a:ext cx="4169473" cy="3611564"/>
          </a:xfrm>
          <a:prstGeom prst="flowChartConnector">
            <a:avLst/>
          </a:prstGeom>
        </p:spPr>
      </p:pic>
      <p:pic>
        <p:nvPicPr>
          <p:cNvPr id="19" name="Picture 18">
            <a:extLst>
              <a:ext uri="{FF2B5EF4-FFF2-40B4-BE49-F238E27FC236}">
                <a16:creationId xmlns:a16="http://schemas.microsoft.com/office/drawing/2014/main" id="{0F3A61E2-19D2-487D-B3F7-59CC31045A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9458" y="8911853"/>
            <a:ext cx="2755811" cy="731133"/>
          </a:xfrm>
          <a:prstGeom prst="rect">
            <a:avLst/>
          </a:prstGeom>
          <a:solidFill>
            <a:srgbClr val="002060"/>
          </a:solidFill>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7307BF6B-301B-4222-B163-C5F6A69B9D9F}"/>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699337" y="7470103"/>
            <a:ext cx="3355845" cy="2320988"/>
          </a:xfrm>
          <a:prstGeom prst="flowChartConnector">
            <a:avLst/>
          </a:prstGeom>
        </p:spPr>
      </p:pic>
      <p:pic>
        <p:nvPicPr>
          <p:cNvPr id="39" name="Picture 38">
            <a:extLst>
              <a:ext uri="{FF2B5EF4-FFF2-40B4-BE49-F238E27FC236}">
                <a16:creationId xmlns:a16="http://schemas.microsoft.com/office/drawing/2014/main" id="{9615DC66-F7EE-47D0-BEE3-C3490F857F57}"/>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32025" y="206421"/>
            <a:ext cx="3355845" cy="2906806"/>
          </a:xfrm>
          <a:prstGeom prst="flowChartConnector">
            <a:avLst/>
          </a:prstGeom>
          <a:blipFill dpi="0" rotWithShape="1">
            <a:blip r:embed="rId5">
              <a:duotone>
                <a:schemeClr val="bg2">
                  <a:shade val="45000"/>
                  <a:satMod val="135000"/>
                </a:schemeClr>
                <a:prstClr val="white"/>
              </a:duotone>
            </a:blip>
            <a:srcRect/>
            <a:tile tx="0" ty="0" sx="100000" sy="100000" flip="none" algn="tl"/>
          </a:blipFill>
          <a:ln w="50800">
            <a:solidFill>
              <a:schemeClr val="tx1"/>
            </a:solidFill>
          </a:ln>
        </p:spPr>
      </p:pic>
      <p:pic>
        <p:nvPicPr>
          <p:cNvPr id="31" name="Picture 30">
            <a:extLst>
              <a:ext uri="{FF2B5EF4-FFF2-40B4-BE49-F238E27FC236}">
                <a16:creationId xmlns:a16="http://schemas.microsoft.com/office/drawing/2014/main" id="{7BA570A0-7C76-446E-8911-E1D986DB258A}"/>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3088205" y="7282855"/>
            <a:ext cx="3355845" cy="2260102"/>
          </a:xfrm>
          <a:prstGeom prst="flowChartConnector">
            <a:avLst/>
          </a:prstGeom>
          <a:blipFill dpi="0" rotWithShape="1">
            <a:blip r:embed="rId5">
              <a:duotone>
                <a:schemeClr val="bg2">
                  <a:shade val="45000"/>
                  <a:satMod val="135000"/>
                </a:schemeClr>
                <a:prstClr val="white"/>
              </a:duotone>
            </a:blip>
            <a:srcRect/>
            <a:tile tx="0" ty="0" sx="100000" sy="100000" flip="none" algn="tl"/>
          </a:blipFill>
        </p:spPr>
      </p:pic>
      <p:sp>
        <p:nvSpPr>
          <p:cNvPr id="18" name="Rectangle: Rounded Corners 4">
            <a:extLst>
              <a:ext uri="{FF2B5EF4-FFF2-40B4-BE49-F238E27FC236}">
                <a16:creationId xmlns:a16="http://schemas.microsoft.com/office/drawing/2014/main" id="{6C968AE9-C3F4-4135-9434-0F35D0A5243A}"/>
              </a:ext>
            </a:extLst>
          </p:cNvPr>
          <p:cNvSpPr txBox="1"/>
          <p:nvPr/>
        </p:nvSpPr>
        <p:spPr>
          <a:xfrm>
            <a:off x="907428" y="1455749"/>
            <a:ext cx="7935279"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Lesson Focus</a:t>
            </a:r>
            <a:r>
              <a:rPr lang="en-US" sz="2400" b="1" dirty="0">
                <a:solidFill>
                  <a:srgbClr val="002060"/>
                </a:solidFill>
                <a:latin typeface="Gotham Medium" panose="02000604030000020004"/>
                <a:ea typeface="+mn-lt"/>
                <a:cs typeface="Arial" panose="020B0604020202020204" pitchFamily="34" charset="0"/>
              </a:rPr>
              <a:t>: </a:t>
            </a:r>
            <a:r>
              <a:rPr lang="en-US" b="1" dirty="0">
                <a:solidFill>
                  <a:srgbClr val="002060"/>
                </a:solidFill>
                <a:latin typeface="Gotham Medium" panose="02000604030000020004"/>
                <a:ea typeface="+mn-lt"/>
                <a:cs typeface="Arial" panose="020B0604020202020204" pitchFamily="34" charset="0"/>
              </a:rPr>
              <a:t>Allow God to prepare your heart for the message of Jesus. </a:t>
            </a:r>
            <a:endParaRPr lang="en-US" sz="2400" b="1" u="heavy" cap="small" dirty="0">
              <a:solidFill>
                <a:srgbClr val="002060"/>
              </a:solidFill>
              <a:latin typeface="Gotham Medium" panose="02000604030000020004"/>
              <a:cs typeface="Arial" panose="020B0604020202020204" pitchFamily="34" charset="0"/>
            </a:endParaRPr>
          </a:p>
        </p:txBody>
      </p:sp>
      <p:sp>
        <p:nvSpPr>
          <p:cNvPr id="19" name="Rectangle: Rounded Corners 6">
            <a:extLst>
              <a:ext uri="{FF2B5EF4-FFF2-40B4-BE49-F238E27FC236}">
                <a16:creationId xmlns:a16="http://schemas.microsoft.com/office/drawing/2014/main" id="{69B5B8AA-723D-4FA7-B882-D351C09B3003}"/>
              </a:ext>
            </a:extLst>
          </p:cNvPr>
          <p:cNvSpPr txBox="1"/>
          <p:nvPr/>
        </p:nvSpPr>
        <p:spPr>
          <a:xfrm>
            <a:off x="984681" y="1830042"/>
            <a:ext cx="6847877"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Life Response: </a:t>
            </a:r>
            <a:r>
              <a:rPr lang="en-US" b="1" dirty="0">
                <a:solidFill>
                  <a:srgbClr val="002060"/>
                </a:solidFill>
                <a:latin typeface="Gotham Medium" panose="02000604030000020004"/>
                <a:ea typeface="+mn-lt"/>
                <a:cs typeface="Arial" panose="020B0604020202020204" pitchFamily="34" charset="0"/>
              </a:rPr>
              <a:t>Cherish God’s message regarding Jesus’ birth. </a:t>
            </a:r>
            <a:endParaRPr lang="en-US" b="1" u="heavy" cap="small" dirty="0">
              <a:solidFill>
                <a:srgbClr val="002060"/>
              </a:solidFill>
              <a:latin typeface="Gotham Medium" panose="02000604030000020004"/>
              <a:cs typeface="Arial" panose="020B0604020202020204" pitchFamily="34" charset="0"/>
            </a:endParaRPr>
          </a:p>
        </p:txBody>
      </p:sp>
      <p:sp>
        <p:nvSpPr>
          <p:cNvPr id="36868" name="Line 7"/>
          <p:cNvSpPr>
            <a:spLocks noChangeShapeType="1"/>
          </p:cNvSpPr>
          <p:nvPr/>
        </p:nvSpPr>
        <p:spPr bwMode="auto">
          <a:xfrm flipH="1" flipV="1">
            <a:off x="11430560" y="1588440"/>
            <a:ext cx="15850084"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36869" name="Line 8"/>
          <p:cNvSpPr>
            <a:spLocks noChangeShapeType="1"/>
          </p:cNvSpPr>
          <p:nvPr/>
        </p:nvSpPr>
        <p:spPr bwMode="auto">
          <a:xfrm flipV="1">
            <a:off x="3377260" y="1852232"/>
            <a:ext cx="15850084" cy="7299617"/>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480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10476413" y="796879"/>
            <a:ext cx="2851662"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329910" y="17165150"/>
            <a:ext cx="18021674"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pic>
        <p:nvPicPr>
          <p:cNvPr id="5" name="Picture 4" descr="A picture containing food, drawing&#10;&#10;Description automatically generated">
            <a:hlinkClick r:id="rId6"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394055" y="15542751"/>
            <a:ext cx="782344" cy="1026191"/>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70941" y="15285118"/>
            <a:ext cx="16703550"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dirty="0"/>
          </a:p>
        </p:txBody>
      </p:sp>
      <p:sp>
        <p:nvSpPr>
          <p:cNvPr id="27" name="TextBox 26">
            <a:extLst>
              <a:ext uri="{FF2B5EF4-FFF2-40B4-BE49-F238E27FC236}">
                <a16:creationId xmlns:a16="http://schemas.microsoft.com/office/drawing/2014/main" id="{179360E6-2B9F-4F9B-A245-89821C837B3F}"/>
              </a:ext>
            </a:extLst>
          </p:cNvPr>
          <p:cNvSpPr txBox="1"/>
          <p:nvPr/>
        </p:nvSpPr>
        <p:spPr>
          <a:xfrm>
            <a:off x="270942" y="205579"/>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QUESTION &amp; ANSWER</a:t>
            </a:r>
            <a:endParaRPr lang="en-US" sz="4800" b="1" dirty="0">
              <a:solidFill>
                <a:srgbClr val="002060"/>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70941" y="140380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itle 2">
            <a:extLst>
              <a:ext uri="{FF2B5EF4-FFF2-40B4-BE49-F238E27FC236}">
                <a16:creationId xmlns:a16="http://schemas.microsoft.com/office/drawing/2014/main" id="{BE1F6D94-2450-4044-B133-1BB96BDA3032}"/>
              </a:ext>
            </a:extLst>
          </p:cNvPr>
          <p:cNvSpPr txBox="1">
            <a:spLocks/>
          </p:cNvSpPr>
          <p:nvPr/>
        </p:nvSpPr>
        <p:spPr>
          <a:xfrm>
            <a:off x="11620327" y="21421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Rectangle 2">
            <a:extLst>
              <a:ext uri="{FF2B5EF4-FFF2-40B4-BE49-F238E27FC236}">
                <a16:creationId xmlns:a16="http://schemas.microsoft.com/office/drawing/2014/main" id="{C173528E-EDC8-4FBE-9BE9-878B206B957E}"/>
              </a:ext>
            </a:extLst>
          </p:cNvPr>
          <p:cNvSpPr/>
          <p:nvPr/>
        </p:nvSpPr>
        <p:spPr>
          <a:xfrm>
            <a:off x="614075" y="2669290"/>
            <a:ext cx="15850084" cy="5793894"/>
          </a:xfrm>
          <a:prstGeom prst="rect">
            <a:avLst/>
          </a:prstGeom>
          <a:noFill/>
        </p:spPr>
        <p:txBody>
          <a:bodyPr wrap="square">
            <a:spAutoFit/>
          </a:bodyPr>
          <a:lstStyle/>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4. How does Zechariah’s prophecy reveal God’s faithfulness and mercy to His people?</a:t>
            </a:r>
          </a:p>
          <a:p>
            <a:pPr algn="l"/>
            <a:endParaRPr lang="en-US" sz="105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5. What is the significance of God’s covenant with Abraham and its connection to Jesus’ coming?</a:t>
            </a: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6. What does Zechariah say will be part of the Messiah’s coming kingdom?</a:t>
            </a: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614075" y="3092919"/>
            <a:ext cx="15197100" cy="923330"/>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 emphasizes the fulfillment of God’s redemptive promises to Israel (Luke 1:68). The priest prophesies that God will raise up a Savior from the house of David, as He had promised (vv. 69–70). Zechariah notes that this promise of deliverance enables the righteous to serve God without fear. God is faithful in keeping His pledge and is merciful to provide salvation to His people. </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11620326" y="1597441"/>
            <a:ext cx="5274667" cy="746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17999"/>
              </a:lnSpc>
              <a:defRPr/>
            </a:pPr>
            <a:r>
              <a:rPr lang="en-US" sz="2000" b="1" dirty="0">
                <a:solidFill>
                  <a:schemeClr val="bg1"/>
                </a:solidFill>
                <a:latin typeface="Helvetica Neue"/>
                <a:ea typeface="Helvetica Neue"/>
                <a:cs typeface="Helvetica Neue"/>
                <a:sym typeface="Helvetica Neue"/>
              </a:rPr>
              <a:t>ZECHARIAH’S PRAISE TO GOD</a:t>
            </a:r>
          </a:p>
        </p:txBody>
      </p:sp>
      <p:sp>
        <p:nvSpPr>
          <p:cNvPr id="40" name="Rectangle 39">
            <a:extLst>
              <a:ext uri="{FF2B5EF4-FFF2-40B4-BE49-F238E27FC236}">
                <a16:creationId xmlns:a16="http://schemas.microsoft.com/office/drawing/2014/main" id="{CD87E422-5B4F-433A-BC22-82954C8D1A70}"/>
              </a:ext>
            </a:extLst>
          </p:cNvPr>
          <p:cNvSpPr/>
          <p:nvPr/>
        </p:nvSpPr>
        <p:spPr>
          <a:xfrm>
            <a:off x="614075" y="6556225"/>
            <a:ext cx="15197100" cy="923330"/>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 notes God’s tender “mercy” to His people in remembering his covenants with them (v. 72). This mercy was only possible because of Jesus’ sacrificial death and resurrection. The kingdom of God shall be filled with people who can show “holiness and righteousness” as God enables His followers to serve Him “without fear” (vv. 74–75). </a:t>
            </a:r>
          </a:p>
        </p:txBody>
      </p:sp>
      <p:sp>
        <p:nvSpPr>
          <p:cNvPr id="41" name="Rectangle 40">
            <a:extLst>
              <a:ext uri="{FF2B5EF4-FFF2-40B4-BE49-F238E27FC236}">
                <a16:creationId xmlns:a16="http://schemas.microsoft.com/office/drawing/2014/main" id="{A08F2ABD-684F-47A5-BE62-ECDC7B7897D2}"/>
              </a:ext>
            </a:extLst>
          </p:cNvPr>
          <p:cNvSpPr/>
          <p:nvPr/>
        </p:nvSpPr>
        <p:spPr>
          <a:xfrm>
            <a:off x="614075" y="4727627"/>
            <a:ext cx="15197100" cy="923330"/>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Zechariah’s prophecy links Jesus’ coming to God’s promise to bless the world through the family of Abraham (v. 73). Zechariah sees the continuity of God’s redemptive plan; the “oath” God swore to the patriarch is this very pledge (v. 73). Through the Son, the Father brought “salvation” to His people who waited for deliverance (v. 71).</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0"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4580" y="-1597987"/>
            <a:ext cx="7880878" cy="1200329"/>
          </a:xfrm>
          <a:prstGeom prst="rect">
            <a:avLst/>
          </a:prstGeom>
          <a:noFill/>
        </p:spPr>
        <p:txBody>
          <a:bodyPr wrap="square" rtlCol="0" anchor="t">
            <a:spAutoFit/>
          </a:bodyPr>
          <a:lstStyle/>
          <a:p>
            <a:pPr algn="l"/>
            <a:r>
              <a:rPr lang="en-US" sz="6827" dirty="0">
                <a:solidFill>
                  <a:srgbClr val="002060"/>
                </a:solidFill>
                <a:latin typeface="Gotham Medium" panose="02000604030000020004" pitchFamily="2" charset="0"/>
              </a:rPr>
              <a:t>	</a:t>
            </a:r>
            <a:r>
              <a:rPr lang="en-US" sz="7200" b="1" cap="small" dirty="0">
                <a:solidFill>
                  <a:srgbClr val="002060"/>
                </a:solidFill>
                <a:effectLst>
                  <a:outerShdw blurRad="38100" dist="38100" dir="2700000" algn="tl">
                    <a:srgbClr val="000000">
                      <a:alpha val="43137"/>
                    </a:srgbClr>
                  </a:outerShdw>
                </a:effectLst>
                <a:latin typeface="Gotham Medium" panose="02000604030000020004" pitchFamily="2" charset="0"/>
              </a:rPr>
              <a:t>Devotion</a:t>
            </a:r>
            <a:endParaRPr lang="en-US" sz="7200" b="1" cap="small" dirty="0">
              <a:solidFill>
                <a:srgbClr val="002060"/>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4" y="-525549"/>
            <a:ext cx="262709" cy="1050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0052" tIns="65026" rIns="130052" bIns="65026" numCol="1" anchor="ctr" anchorCtr="0" compatLnSpc="1">
            <a:prstTxWarp prst="textNoShape">
              <a:avLst/>
            </a:prstTxWarp>
            <a:spAutoFit/>
          </a:bodyPr>
          <a:lstStyle/>
          <a:p>
            <a:pPr algn="l"/>
            <a:endParaRPr lang="en-US" sz="5975"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70941" y="-328528"/>
            <a:ext cx="17069321"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0" name="Rectangle 9">
            <a:extLst>
              <a:ext uri="{FF2B5EF4-FFF2-40B4-BE49-F238E27FC236}">
                <a16:creationId xmlns:a16="http://schemas.microsoft.com/office/drawing/2014/main" id="{3D61ED23-726E-43E0-822B-DEBEDE42544B}"/>
              </a:ext>
            </a:extLst>
          </p:cNvPr>
          <p:cNvSpPr/>
          <p:nvPr/>
        </p:nvSpPr>
        <p:spPr>
          <a:xfrm>
            <a:off x="8512129" y="7675719"/>
            <a:ext cx="8892241" cy="1487651"/>
          </a:xfrm>
          <a:prstGeom prst="rect">
            <a:avLst/>
          </a:prstGeom>
          <a:noFill/>
        </p:spPr>
        <p:txBody>
          <a:bodyPr wrap="square">
            <a:spAutoFit/>
          </a:bodyPr>
          <a:lstStyle/>
          <a:p>
            <a:pPr lvl="1" algn="l"/>
            <a:r>
              <a:rPr lang="en-US" sz="5867" i="1" u="sng" dirty="0">
                <a:solidFill>
                  <a:srgbClr val="002060"/>
                </a:solidFill>
                <a:effectLst>
                  <a:outerShdw blurRad="38100" dist="38100" dir="2700000" algn="tl">
                    <a:srgbClr val="000000">
                      <a:alpha val="43137"/>
                    </a:srgbClr>
                  </a:outerShdw>
                </a:effectLst>
                <a:latin typeface="Gotham Medium" panose="02000604030000020004"/>
              </a:rPr>
              <a:t>Thought to Remember</a:t>
            </a:r>
          </a:p>
          <a:p>
            <a:pPr lvl="3" algn="l"/>
            <a:r>
              <a:rPr lang="en-US" sz="3200" b="1" i="1" dirty="0">
                <a:solidFill>
                  <a:srgbClr val="002060"/>
                </a:solidFill>
                <a:effectLst>
                  <a:outerShdw blurRad="38100" dist="38100" dir="2700000" algn="tl">
                    <a:srgbClr val="000000">
                      <a:alpha val="43137"/>
                    </a:srgbClr>
                  </a:outerShdw>
                </a:effectLst>
                <a:latin typeface="Gotham Medium" panose="02000604030000020004"/>
              </a:rPr>
              <a:t>Reject the darkness; embrace the light.</a:t>
            </a:r>
            <a:endParaRPr lang="en-US" sz="3200" b="1" i="1"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endParaRPr>
          </a:p>
        </p:txBody>
      </p:sp>
      <p:sp>
        <p:nvSpPr>
          <p:cNvPr id="5" name="Rectangle 4">
            <a:extLst>
              <a:ext uri="{FF2B5EF4-FFF2-40B4-BE49-F238E27FC236}">
                <a16:creationId xmlns:a16="http://schemas.microsoft.com/office/drawing/2014/main" id="{42D81312-EC24-4AE0-B13D-2FAB2FD9637B}"/>
              </a:ext>
            </a:extLst>
          </p:cNvPr>
          <p:cNvSpPr/>
          <p:nvPr/>
        </p:nvSpPr>
        <p:spPr>
          <a:xfrm>
            <a:off x="9041215" y="697282"/>
            <a:ext cx="8363155" cy="6412781"/>
          </a:xfrm>
          <a:prstGeom prst="rect">
            <a:avLst/>
          </a:prstGeom>
          <a:noFill/>
        </p:spPr>
        <p:txBody>
          <a:bodyPr wrap="square">
            <a:spAutoFit/>
          </a:bodyPr>
          <a:lstStyle/>
          <a:p>
            <a:pPr algn="l"/>
            <a:r>
              <a:rPr lang="en-US" sz="5867" b="1" i="1"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marL="609661" lvl="2"/>
            <a:r>
              <a:rPr lang="en-US" sz="4267" b="1" dirty="0">
                <a:solidFill>
                  <a:srgbClr val="002060"/>
                </a:solidFill>
                <a:latin typeface="Helvetica Neue"/>
                <a:ea typeface="Helvetica Neue"/>
                <a:cs typeface="Helvetica Neue"/>
                <a:sym typeface="Helvetica Neue"/>
              </a:rPr>
              <a:t>Great God, we thank You that by Your mercy, we have received the fulfillment of Your eternal promises in Jesus. May we live in full confidence of Your abiding faithfulness. In Jesus’ name we pray. Amen.</a:t>
            </a:r>
            <a:r>
              <a:rPr lang="en-US" sz="5335" b="1" dirty="0">
                <a:solidFill>
                  <a:srgbClr val="002060"/>
                </a:solidFill>
                <a:latin typeface="Helvetica Neue"/>
                <a:ea typeface="Helvetica Neue"/>
                <a:cs typeface="Helvetica Neue"/>
                <a:sym typeface="Helvetica Neue"/>
              </a:rPr>
              <a:t> </a:t>
            </a:r>
          </a:p>
        </p:txBody>
      </p:sp>
      <p:pic>
        <p:nvPicPr>
          <p:cNvPr id="11" name="Picture 10" descr="A picture containing nature, fire, sitting, fireplace&#10;&#10;Description automatically generated">
            <a:extLst>
              <a:ext uri="{FF2B5EF4-FFF2-40B4-BE49-F238E27FC236}">
                <a16:creationId xmlns:a16="http://schemas.microsoft.com/office/drawing/2014/main" id="{B8091F84-6869-43EF-A058-EAFFB8A0228D}"/>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88465" y="1238968"/>
            <a:ext cx="9416035" cy="924465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7307BF6B-301B-4222-B163-C5F6A69B9D9F}"/>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699337" y="7470103"/>
            <a:ext cx="3355845" cy="2320988"/>
          </a:xfrm>
          <a:prstGeom prst="flowChartConnector">
            <a:avLst/>
          </a:prstGeom>
        </p:spPr>
      </p:pic>
      <p:pic>
        <p:nvPicPr>
          <p:cNvPr id="39" name="Picture 38">
            <a:extLst>
              <a:ext uri="{FF2B5EF4-FFF2-40B4-BE49-F238E27FC236}">
                <a16:creationId xmlns:a16="http://schemas.microsoft.com/office/drawing/2014/main" id="{9615DC66-F7EE-47D0-BEE3-C3490F857F57}"/>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632025" y="206421"/>
            <a:ext cx="3355845" cy="2906806"/>
          </a:xfrm>
          <a:prstGeom prst="flowChartConnector">
            <a:avLst/>
          </a:prstGeom>
          <a:blipFill dpi="0" rotWithShape="1">
            <a:blip r:embed="rId5">
              <a:duotone>
                <a:schemeClr val="bg2">
                  <a:shade val="45000"/>
                  <a:satMod val="135000"/>
                </a:schemeClr>
                <a:prstClr val="white"/>
              </a:duotone>
            </a:blip>
            <a:srcRect/>
            <a:tile tx="0" ty="0" sx="100000" sy="100000" flip="none" algn="tl"/>
          </a:blipFill>
          <a:ln w="50800">
            <a:solidFill>
              <a:schemeClr val="tx1"/>
            </a:solidFill>
          </a:ln>
        </p:spPr>
      </p:pic>
      <p:pic>
        <p:nvPicPr>
          <p:cNvPr id="31" name="Picture 30">
            <a:extLst>
              <a:ext uri="{FF2B5EF4-FFF2-40B4-BE49-F238E27FC236}">
                <a16:creationId xmlns:a16="http://schemas.microsoft.com/office/drawing/2014/main" id="{7BA570A0-7C76-446E-8911-E1D986DB258A}"/>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3088205" y="7282855"/>
            <a:ext cx="3355845" cy="2260102"/>
          </a:xfrm>
          <a:prstGeom prst="flowChartConnector">
            <a:avLst/>
          </a:prstGeom>
          <a:blipFill dpi="0" rotWithShape="1">
            <a:blip r:embed="rId5">
              <a:duotone>
                <a:schemeClr val="bg2">
                  <a:shade val="45000"/>
                  <a:satMod val="135000"/>
                </a:schemeClr>
                <a:prstClr val="white"/>
              </a:duotone>
            </a:blip>
            <a:srcRect/>
            <a:tile tx="0" ty="0" sx="100000" sy="100000" flip="none" algn="tl"/>
          </a:blipFill>
        </p:spPr>
      </p:pic>
      <p:sp>
        <p:nvSpPr>
          <p:cNvPr id="18" name="Rectangle: Rounded Corners 4">
            <a:extLst>
              <a:ext uri="{FF2B5EF4-FFF2-40B4-BE49-F238E27FC236}">
                <a16:creationId xmlns:a16="http://schemas.microsoft.com/office/drawing/2014/main" id="{6C968AE9-C3F4-4135-9434-0F35D0A5243A}"/>
              </a:ext>
            </a:extLst>
          </p:cNvPr>
          <p:cNvSpPr txBox="1"/>
          <p:nvPr/>
        </p:nvSpPr>
        <p:spPr>
          <a:xfrm>
            <a:off x="907428" y="1455749"/>
            <a:ext cx="7935279"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Lesson Focus</a:t>
            </a:r>
            <a:r>
              <a:rPr lang="en-US" sz="2400" b="1" dirty="0">
                <a:solidFill>
                  <a:srgbClr val="002060"/>
                </a:solidFill>
                <a:latin typeface="Gotham Medium" panose="02000604030000020004"/>
                <a:ea typeface="+mn-lt"/>
                <a:cs typeface="Arial" panose="020B0604020202020204" pitchFamily="34" charset="0"/>
              </a:rPr>
              <a:t>: </a:t>
            </a:r>
            <a:r>
              <a:rPr lang="en-US" b="1" dirty="0">
                <a:solidFill>
                  <a:srgbClr val="002060"/>
                </a:solidFill>
                <a:latin typeface="Gotham Medium" panose="02000604030000020004"/>
                <a:ea typeface="+mn-lt"/>
                <a:cs typeface="Arial" panose="020B0604020202020204" pitchFamily="34" charset="0"/>
              </a:rPr>
              <a:t>Allow God to prepare your heart for the message of Jesus. </a:t>
            </a:r>
            <a:endParaRPr lang="en-US" sz="2400" b="1" u="heavy" cap="small" dirty="0">
              <a:solidFill>
                <a:srgbClr val="002060"/>
              </a:solidFill>
              <a:latin typeface="Gotham Medium" panose="02000604030000020004"/>
              <a:cs typeface="Arial" panose="020B0604020202020204" pitchFamily="34" charset="0"/>
            </a:endParaRPr>
          </a:p>
        </p:txBody>
      </p:sp>
      <p:sp>
        <p:nvSpPr>
          <p:cNvPr id="19" name="Rectangle: Rounded Corners 6">
            <a:extLst>
              <a:ext uri="{FF2B5EF4-FFF2-40B4-BE49-F238E27FC236}">
                <a16:creationId xmlns:a16="http://schemas.microsoft.com/office/drawing/2014/main" id="{69B5B8AA-723D-4FA7-B882-D351C09B3003}"/>
              </a:ext>
            </a:extLst>
          </p:cNvPr>
          <p:cNvSpPr txBox="1"/>
          <p:nvPr/>
        </p:nvSpPr>
        <p:spPr>
          <a:xfrm>
            <a:off x="984681" y="1830042"/>
            <a:ext cx="6847877" cy="529630"/>
          </a:xfrm>
          <a:prstGeom prst="rect">
            <a:avLst/>
          </a:prstGeom>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93" tIns="170693" rIns="170693" bIns="170693" numCol="1" spcCol="1270" anchor="ctr" anchorCtr="0">
            <a:noAutofit/>
          </a:bodyPr>
          <a:lstStyle/>
          <a:p>
            <a:pPr defTabSz="1066907">
              <a:lnSpc>
                <a:spcPct val="90000"/>
              </a:lnSpc>
              <a:spcBef>
                <a:spcPct val="0"/>
              </a:spcBef>
              <a:spcAft>
                <a:spcPct val="35000"/>
              </a:spcAft>
            </a:pPr>
            <a:r>
              <a:rPr lang="en-US" sz="2400" b="1" cap="small" dirty="0">
                <a:solidFill>
                  <a:srgbClr val="002060"/>
                </a:solidFill>
                <a:latin typeface="Gotham Medium" panose="02000604030000020004"/>
                <a:ea typeface="+mn-lt"/>
                <a:cs typeface="Arial" panose="020B0604020202020204" pitchFamily="34" charset="0"/>
              </a:rPr>
              <a:t>Life Response: </a:t>
            </a:r>
            <a:r>
              <a:rPr lang="en-US" b="1" dirty="0">
                <a:solidFill>
                  <a:srgbClr val="002060"/>
                </a:solidFill>
                <a:latin typeface="Gotham Medium" panose="02000604030000020004"/>
                <a:ea typeface="+mn-lt"/>
                <a:cs typeface="Arial" panose="020B0604020202020204" pitchFamily="34" charset="0"/>
              </a:rPr>
              <a:t>Cherish God’s message regarding Jesus’ birth. </a:t>
            </a:r>
            <a:endParaRPr lang="en-US" b="1" u="heavy" cap="small" dirty="0">
              <a:solidFill>
                <a:srgbClr val="002060"/>
              </a:solidFill>
              <a:latin typeface="Gotham Medium" panose="02000604030000020004"/>
              <a:cs typeface="Arial" panose="020B0604020202020204" pitchFamily="34" charset="0"/>
            </a:endParaRPr>
          </a:p>
        </p:txBody>
      </p:sp>
      <p:sp>
        <p:nvSpPr>
          <p:cNvPr id="36868" name="Line 7"/>
          <p:cNvSpPr>
            <a:spLocks noChangeShapeType="1"/>
          </p:cNvSpPr>
          <p:nvPr/>
        </p:nvSpPr>
        <p:spPr bwMode="auto">
          <a:xfrm flipH="1" flipV="1">
            <a:off x="11430560" y="1588440"/>
            <a:ext cx="15850084"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36869" name="Line 8"/>
          <p:cNvSpPr>
            <a:spLocks noChangeShapeType="1"/>
          </p:cNvSpPr>
          <p:nvPr/>
        </p:nvSpPr>
        <p:spPr bwMode="auto">
          <a:xfrm flipV="1">
            <a:off x="3377260" y="1852232"/>
            <a:ext cx="15850084" cy="7299617"/>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480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10476413" y="796879"/>
            <a:ext cx="2851662" cy="2025287"/>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329910" y="17165150"/>
            <a:ext cx="18021674"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a:p>
        </p:txBody>
      </p:sp>
      <p:pic>
        <p:nvPicPr>
          <p:cNvPr id="5" name="Picture 4" descr="A picture containing food, drawing&#10;&#10;Description automatically generated">
            <a:hlinkClick r:id="rId6"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9394055" y="15542751"/>
            <a:ext cx="782344" cy="1026191"/>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70941" y="15285118"/>
            <a:ext cx="16703550" cy="60886"/>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68579" tIns="34290" rIns="68579" bIns="34290"/>
          <a:lstStyle/>
          <a:p>
            <a:endParaRPr lang="en-US" sz="5975" dirty="0"/>
          </a:p>
        </p:txBody>
      </p:sp>
      <p:sp>
        <p:nvSpPr>
          <p:cNvPr id="27" name="TextBox 26">
            <a:extLst>
              <a:ext uri="{FF2B5EF4-FFF2-40B4-BE49-F238E27FC236}">
                <a16:creationId xmlns:a16="http://schemas.microsoft.com/office/drawing/2014/main" id="{179360E6-2B9F-4F9B-A245-89821C837B3F}"/>
              </a:ext>
            </a:extLst>
          </p:cNvPr>
          <p:cNvSpPr txBox="1"/>
          <p:nvPr/>
        </p:nvSpPr>
        <p:spPr>
          <a:xfrm>
            <a:off x="270942" y="205579"/>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QUESTION &amp; ANSWER</a:t>
            </a:r>
            <a:endParaRPr lang="en-US" sz="4800" b="1" dirty="0">
              <a:solidFill>
                <a:srgbClr val="002060"/>
              </a:solidFill>
              <a:latin typeface="Gotham Medium" panose="02000604030000020004" pitchFamily="2" charset="0"/>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270941" y="140380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itle 2">
            <a:extLst>
              <a:ext uri="{FF2B5EF4-FFF2-40B4-BE49-F238E27FC236}">
                <a16:creationId xmlns:a16="http://schemas.microsoft.com/office/drawing/2014/main" id="{BE1F6D94-2450-4044-B133-1BB96BDA3032}"/>
              </a:ext>
            </a:extLst>
          </p:cNvPr>
          <p:cNvSpPr txBox="1">
            <a:spLocks/>
          </p:cNvSpPr>
          <p:nvPr/>
        </p:nvSpPr>
        <p:spPr>
          <a:xfrm>
            <a:off x="11620327" y="21421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Rectangle 2">
            <a:extLst>
              <a:ext uri="{FF2B5EF4-FFF2-40B4-BE49-F238E27FC236}">
                <a16:creationId xmlns:a16="http://schemas.microsoft.com/office/drawing/2014/main" id="{C173528E-EDC8-4FBE-9BE9-878B206B957E}"/>
              </a:ext>
            </a:extLst>
          </p:cNvPr>
          <p:cNvSpPr/>
          <p:nvPr/>
        </p:nvSpPr>
        <p:spPr>
          <a:xfrm>
            <a:off x="614075" y="2669290"/>
            <a:ext cx="15850084" cy="5793894"/>
          </a:xfrm>
          <a:prstGeom prst="rect">
            <a:avLst/>
          </a:prstGeom>
          <a:noFill/>
        </p:spPr>
        <p:txBody>
          <a:bodyPr wrap="square">
            <a:spAutoFit/>
          </a:bodyPr>
          <a:lstStyle/>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7. How does Zechariah’s prophecy emphasize the importance of John’s ministry?</a:t>
            </a:r>
          </a:p>
          <a:p>
            <a:pPr algn="l"/>
            <a:endParaRPr lang="en-US" sz="105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effectLst>
                <a:outerShdw blurRad="38100" dist="38100" dir="2700000" algn="tl">
                  <a:srgbClr val="000000">
                    <a:alpha val="43137"/>
                  </a:srgbClr>
                </a:outerShdw>
              </a:effectLst>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8. What is the purpose of John’s role to prepare the way for Jesus?</a:t>
            </a:r>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r>
              <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rPr>
              <a:t>9. What impact will John’s ministry have on the people of his day?</a:t>
            </a:r>
          </a:p>
          <a:p>
            <a:pPr algn="l"/>
            <a:endPar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i="1" dirty="0">
              <a:solidFill>
                <a:srgbClr val="002060"/>
              </a:solidFill>
              <a:highlight>
                <a:srgbClr val="C0C0C0"/>
              </a:highlight>
              <a:uFill>
                <a:solidFill>
                  <a:srgbClr val="FFC000"/>
                </a:solidFill>
              </a:uFill>
              <a:latin typeface="Gotham Medium" panose="02000604030000020004"/>
              <a:sym typeface="Helvetica Neue"/>
            </a:endParaRPr>
          </a:p>
          <a:p>
            <a:pPr algn="l"/>
            <a:endParaRPr lang="en-US" sz="2400" b="1" dirty="0">
              <a:solidFill>
                <a:srgbClr val="002060"/>
              </a:solidFill>
              <a:highlight>
                <a:srgbClr val="C0C0C0"/>
              </a:highlight>
              <a:uFill>
                <a:solidFill>
                  <a:srgbClr val="FFC000"/>
                </a:solidFill>
              </a:uFill>
              <a:latin typeface="Gotham Medium" panose="02000604030000020004"/>
              <a:ea typeface="Helvetica Neue"/>
              <a:cs typeface="Helvetica Neue"/>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614075" y="3092919"/>
            <a:ext cx="15197100" cy="646331"/>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Zechariah’s prophecy indicates that John will be no ordinary person. He will instead be a “prophet of the Most High” (Luke 1:76). He had a vital task: help others to be receptive to Jesus’ message of salvation. </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11620326" y="1597441"/>
            <a:ext cx="5274667" cy="746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17999"/>
              </a:lnSpc>
              <a:defRPr/>
            </a:pPr>
            <a:r>
              <a:rPr lang="en-US" sz="2000" b="1" dirty="0">
                <a:solidFill>
                  <a:schemeClr val="bg1"/>
                </a:solidFill>
                <a:latin typeface="Helvetica Neue"/>
                <a:ea typeface="Helvetica Neue"/>
                <a:cs typeface="Helvetica Neue"/>
                <a:sym typeface="Helvetica Neue"/>
              </a:rPr>
              <a:t>ZECHARIAH’S PROPHECY ABOUT JOHN</a:t>
            </a:r>
          </a:p>
        </p:txBody>
      </p:sp>
      <p:sp>
        <p:nvSpPr>
          <p:cNvPr id="40" name="Rectangle 39">
            <a:extLst>
              <a:ext uri="{FF2B5EF4-FFF2-40B4-BE49-F238E27FC236}">
                <a16:creationId xmlns:a16="http://schemas.microsoft.com/office/drawing/2014/main" id="{CD87E422-5B4F-433A-BC22-82954C8D1A70}"/>
              </a:ext>
            </a:extLst>
          </p:cNvPr>
          <p:cNvSpPr/>
          <p:nvPr/>
        </p:nvSpPr>
        <p:spPr>
          <a:xfrm>
            <a:off x="614075" y="6177775"/>
            <a:ext cx="15197100" cy="646331"/>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Luke 1:77–79 says that John would cause the bright dawn of “salvation” to shine on the lost, like the sun that rises in the eastern sky. The Lord would use John’s proclamations to “guide” the steps of his peers out of the dark and into a “path of peace” (v. 79). </a:t>
            </a:r>
          </a:p>
        </p:txBody>
      </p:sp>
      <p:sp>
        <p:nvSpPr>
          <p:cNvPr id="41" name="Rectangle 40">
            <a:extLst>
              <a:ext uri="{FF2B5EF4-FFF2-40B4-BE49-F238E27FC236}">
                <a16:creationId xmlns:a16="http://schemas.microsoft.com/office/drawing/2014/main" id="{A08F2ABD-684F-47A5-BE62-ECDC7B7897D2}"/>
              </a:ext>
            </a:extLst>
          </p:cNvPr>
          <p:cNvSpPr/>
          <p:nvPr/>
        </p:nvSpPr>
        <p:spPr>
          <a:xfrm>
            <a:off x="614075" y="4727627"/>
            <a:ext cx="15197100" cy="646331"/>
          </a:xfrm>
          <a:prstGeom prst="rect">
            <a:avLst/>
          </a:prstGeom>
          <a:noFill/>
        </p:spPr>
        <p:txBody>
          <a:bodyPr wrap="square">
            <a:spAutoFit/>
          </a:bodyPr>
          <a:lstStyle/>
          <a:p>
            <a:r>
              <a:rPr lang="en-US" b="1" dirty="0">
                <a:solidFill>
                  <a:srgbClr val="002060"/>
                </a:solidFill>
                <a:latin typeface="Gotham Medium" panose="02000604030000020004"/>
                <a:ea typeface="Helvetica Neue"/>
                <a:cs typeface="Helvetica Neue"/>
                <a:sym typeface="Helvetica Neue"/>
              </a:rPr>
              <a:t>John was acting as a forerunner for the Messiah by preparing people for His coming. John would proclaim a message of repentance and pave the way for the “salvation” and “forgiveness of . . . sins” that only Jesus could bring (v. 77). </a:t>
            </a:r>
          </a:p>
        </p:txBody>
      </p:sp>
    </p:spTree>
    <p:extLst>
      <p:ext uri="{BB962C8B-B14F-4D97-AF65-F5344CB8AC3E}">
        <p14:creationId xmlns:p14="http://schemas.microsoft.com/office/powerpoint/2010/main" val="6780506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0" grpId="0" animBg="1"/>
      <p:bldP spid="4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21AAD007-89F5-49D6-B940-79156F2B9E1E}"/>
              </a:ext>
            </a:extLst>
          </p:cNvPr>
          <p:cNvPicPr>
            <a:picLocks noChangeAspect="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l="20224" t="42907" r="36932" b="14134"/>
          <a:stretch/>
        </p:blipFill>
        <p:spPr>
          <a:xfrm>
            <a:off x="423348" y="-992892"/>
            <a:ext cx="16518289" cy="12586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itle 2">
            <a:extLst>
              <a:ext uri="{FF2B5EF4-FFF2-40B4-BE49-F238E27FC236}">
                <a16:creationId xmlns:a16="http://schemas.microsoft.com/office/drawing/2014/main" id="{4AB07145-7644-466F-841D-DF1EFBC30635}"/>
              </a:ext>
            </a:extLst>
          </p:cNvPr>
          <p:cNvSpPr>
            <a:spLocks noGrp="1"/>
          </p:cNvSpPr>
          <p:nvPr>
            <p:ph type="title"/>
          </p:nvPr>
        </p:nvSpPr>
        <p:spPr>
          <a:xfrm>
            <a:off x="717537" y="-1260541"/>
            <a:ext cx="13953492" cy="3386770"/>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sp>
        <p:nvSpPr>
          <p:cNvPr id="2" name="Content Placeholder 1">
            <a:extLst>
              <a:ext uri="{FF2B5EF4-FFF2-40B4-BE49-F238E27FC236}">
                <a16:creationId xmlns:a16="http://schemas.microsoft.com/office/drawing/2014/main" id="{133349D8-4C19-4A76-A183-88D20A08E7BE}"/>
              </a:ext>
            </a:extLst>
          </p:cNvPr>
          <p:cNvSpPr>
            <a:spLocks noGrp="1"/>
          </p:cNvSpPr>
          <p:nvPr>
            <p:ph idx="1"/>
          </p:nvPr>
        </p:nvSpPr>
        <p:spPr>
          <a:xfrm>
            <a:off x="662713" y="2354730"/>
            <a:ext cx="9882896" cy="2336871"/>
          </a:xfrm>
        </p:spPr>
        <p:txBody>
          <a:bodyPr/>
          <a:lstStyle/>
          <a:p>
            <a:r>
              <a:rPr lang="en-US" i="1" dirty="0">
                <a:solidFill>
                  <a:schemeClr val="bg1"/>
                </a:solidFill>
                <a:effectLst>
                  <a:outerShdw blurRad="38100" dist="38100" dir="2700000" algn="tl">
                    <a:srgbClr val="000000">
                      <a:alpha val="43137"/>
                    </a:srgbClr>
                  </a:outerShdw>
                </a:effectLst>
                <a:latin typeface="Arial Black" panose="020B0A04020102020204" pitchFamily="34" charset="0"/>
              </a:rPr>
              <a:t>May God Bless and Keep you…</a:t>
            </a:r>
          </a:p>
        </p:txBody>
      </p:sp>
      <p:pic>
        <p:nvPicPr>
          <p:cNvPr id="22" name="Picture 21">
            <a:extLst>
              <a:ext uri="{FF2B5EF4-FFF2-40B4-BE49-F238E27FC236}">
                <a16:creationId xmlns:a16="http://schemas.microsoft.com/office/drawing/2014/main" id="{A79D593E-417B-4D4F-98B0-CBC638D695FF}"/>
              </a:ext>
            </a:extLst>
          </p:cNvPr>
          <p:cNvPicPr>
            <a:picLocks noChangeAspect="1"/>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6443"/>
                    </a14:imgEffect>
                    <a14:imgEffect>
                      <a14:brightnessContrast bright="14000" contrast="-49000"/>
                    </a14:imgEffect>
                  </a14:imgLayer>
                </a14:imgProps>
              </a:ext>
            </a:extLst>
          </a:blip>
          <a:srcRect t="23077" r="15456"/>
          <a:stretch/>
        </p:blipFill>
        <p:spPr>
          <a:xfrm>
            <a:off x="12586294" y="-910521"/>
            <a:ext cx="4169473" cy="3611564"/>
          </a:xfrm>
          <a:prstGeom prst="flowChartConnector">
            <a:avLst/>
          </a:prstGeom>
        </p:spPr>
      </p:pic>
      <p:pic>
        <p:nvPicPr>
          <p:cNvPr id="19" name="Picture 18">
            <a:extLst>
              <a:ext uri="{FF2B5EF4-FFF2-40B4-BE49-F238E27FC236}">
                <a16:creationId xmlns:a16="http://schemas.microsoft.com/office/drawing/2014/main" id="{0F3A61E2-19D2-487D-B3F7-59CC31045A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9458" y="8911853"/>
            <a:ext cx="2755811" cy="731133"/>
          </a:xfrm>
          <a:prstGeom prst="rect">
            <a:avLst/>
          </a:prstGeom>
          <a:solidFill>
            <a:srgbClr val="002060"/>
          </a:solidFill>
        </p:spPr>
      </p:pic>
    </p:spTree>
    <p:extLst>
      <p:ext uri="{BB962C8B-B14F-4D97-AF65-F5344CB8AC3E}">
        <p14:creationId xmlns:p14="http://schemas.microsoft.com/office/powerpoint/2010/main" val="974640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9B438A10-0F05-4F21-B2A4-538CD3BB51C5}"/>
              </a:ext>
            </a:extLst>
          </p:cNvPr>
          <p:cNvSpPr txBox="1"/>
          <p:nvPr/>
        </p:nvSpPr>
        <p:spPr>
          <a:xfrm>
            <a:off x="309042" y="-121588"/>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73CA73ED-E258-491C-A8C5-3B7FA0697A1D}"/>
              </a:ext>
            </a:extLst>
          </p:cNvPr>
          <p:cNvSpPr txBox="1">
            <a:spLocks/>
          </p:cNvSpPr>
          <p:nvPr/>
        </p:nvSpPr>
        <p:spPr>
          <a:xfrm>
            <a:off x="11658427" y="-165568"/>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9" name="Line 10">
            <a:extLst>
              <a:ext uri="{FF2B5EF4-FFF2-40B4-BE49-F238E27FC236}">
                <a16:creationId xmlns:a16="http://schemas.microsoft.com/office/drawing/2014/main" id="{F8AFC21B-389C-4577-9F71-99E0FA5246CB}"/>
              </a:ext>
            </a:extLst>
          </p:cNvPr>
          <p:cNvSpPr>
            <a:spLocks noChangeShapeType="1"/>
          </p:cNvSpPr>
          <p:nvPr/>
        </p:nvSpPr>
        <p:spPr bwMode="auto">
          <a:xfrm>
            <a:off x="783189" y="3878491"/>
            <a:ext cx="15850084" cy="0"/>
          </a:xfrm>
          <a:prstGeom prst="line">
            <a:avLst/>
          </a:prstGeom>
          <a:ln w="63500">
            <a:solidFill>
              <a:schemeClr val="tx1"/>
            </a:solidFill>
            <a:headEnd/>
            <a:tailEnd/>
          </a:ln>
        </p:spPr>
        <p:style>
          <a:lnRef idx="3">
            <a:schemeClr val="accent3"/>
          </a:lnRef>
          <a:fillRef idx="0">
            <a:schemeClr val="accent3"/>
          </a:fillRef>
          <a:effectRef idx="2">
            <a:schemeClr val="accent3"/>
          </a:effectRef>
          <a:fontRef idx="minor">
            <a:schemeClr val="tx1"/>
          </a:fontRef>
        </p:style>
        <p:txBody>
          <a:bodyPr/>
          <a:lstStyle/>
          <a:p>
            <a:pPr algn="l"/>
            <a:endParaRPr lang="en-US" sz="2667" b="1" dirty="0">
              <a:solidFill>
                <a:srgbClr val="002060"/>
              </a:solidFill>
              <a:latin typeface="Gotham Medium" panose="02000604030000020004"/>
            </a:endParaRPr>
          </a:p>
        </p:txBody>
      </p:sp>
      <p:cxnSp>
        <p:nvCxnSpPr>
          <p:cNvPr id="11" name="Straight Connector 10">
            <a:extLst>
              <a:ext uri="{FF2B5EF4-FFF2-40B4-BE49-F238E27FC236}">
                <a16:creationId xmlns:a16="http://schemas.microsoft.com/office/drawing/2014/main" id="{884D89BB-523C-4D2D-98DE-29EC8E3AE469}"/>
              </a:ext>
            </a:extLst>
          </p:cNvPr>
          <p:cNvCxnSpPr/>
          <p:nvPr/>
        </p:nvCxnSpPr>
        <p:spPr>
          <a:xfrm>
            <a:off x="309041" y="852572"/>
            <a:ext cx="17069321"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4" name="Rectangle 13">
            <a:extLst>
              <a:ext uri="{FF2B5EF4-FFF2-40B4-BE49-F238E27FC236}">
                <a16:creationId xmlns:a16="http://schemas.microsoft.com/office/drawing/2014/main" id="{FA326913-7A2E-403D-8099-49DE18883F2F}"/>
              </a:ext>
            </a:extLst>
          </p:cNvPr>
          <p:cNvSpPr/>
          <p:nvPr/>
        </p:nvSpPr>
        <p:spPr>
          <a:xfrm>
            <a:off x="270941" y="3871003"/>
            <a:ext cx="17069321" cy="5840060"/>
          </a:xfrm>
          <a:prstGeom prst="rect">
            <a:avLst/>
          </a:prstGeom>
          <a:solidFill>
            <a:srgbClr val="002060">
              <a:alpha val="2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Review</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Introduction</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Lesson Context</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Overview</a:t>
            </a:r>
            <a:endParaRPr lang="en-US" sz="3735" b="1" cap="small" dirty="0">
              <a:solidFill>
                <a:srgbClr val="002060"/>
              </a:solidFill>
              <a:latin typeface="Gotham Medium" panose="02000604030000020004"/>
              <a:ea typeface="Times New Roman" panose="02020603050405020304" pitchFamily="18" charset="0"/>
            </a:endParaRPr>
          </a:p>
          <a:p>
            <a:pPr marL="1463186" lvl="2">
              <a:buFont typeface="Wingdings" panose="05000000000000000000" pitchFamily="2" charset="2"/>
              <a:buChar char="q"/>
            </a:pPr>
            <a:r>
              <a:rPr lang="en-US" sz="3735" b="1" cap="small" dirty="0">
                <a:solidFill>
                  <a:srgbClr val="002060"/>
                </a:solidFill>
                <a:latin typeface="Gotham Medium" panose="02000604030000020004"/>
              </a:rPr>
              <a:t>Zechariah’s Praise to God - Luke 1:67–75 NIV</a:t>
            </a:r>
          </a:p>
          <a:p>
            <a:pPr marL="1463186" lvl="2">
              <a:buFont typeface="Wingdings" panose="05000000000000000000" pitchFamily="2" charset="2"/>
              <a:buChar char="q"/>
            </a:pPr>
            <a:r>
              <a:rPr lang="en-US" sz="3735" b="1" cap="small" dirty="0">
                <a:solidFill>
                  <a:srgbClr val="002060"/>
                </a:solidFill>
                <a:latin typeface="Gotham Medium" panose="02000604030000020004"/>
              </a:rPr>
              <a:t>Zechariah’s Prophecy about John - Luke 1:76–80 NIV</a:t>
            </a:r>
          </a:p>
          <a:p>
            <a:pPr marL="990700" lvl="1" indent="-381038">
              <a:buFont typeface="Wingdings" panose="05000000000000000000" pitchFamily="2" charset="2"/>
              <a:buChar char=""/>
              <a:tabLst>
                <a:tab pos="1219322" algn="l"/>
              </a:tabLst>
            </a:pPr>
            <a:r>
              <a:rPr lang="en-US" sz="3735" b="1" cap="small" dirty="0">
                <a:solidFill>
                  <a:srgbClr val="002060"/>
                </a:solidFill>
                <a:latin typeface="Gotham Medium" panose="02000604030000020004"/>
                <a:cs typeface="Times New Roman" panose="02020603050405020304" pitchFamily="18" charset="0"/>
              </a:rPr>
              <a:t>Summary</a:t>
            </a:r>
          </a:p>
          <a:p>
            <a:pPr marL="990700" lvl="1" indent="-381038">
              <a:buFont typeface="Wingdings" panose="05000000000000000000" pitchFamily="2" charset="2"/>
              <a:buChar char=""/>
              <a:tabLst>
                <a:tab pos="1219322" algn="l"/>
              </a:tabLst>
            </a:pPr>
            <a:r>
              <a:rPr lang="en-US" sz="3735" b="1" cap="small" dirty="0">
                <a:solidFill>
                  <a:srgbClr val="002060"/>
                </a:solidFill>
                <a:latin typeface="Gotham Medium" panose="02000604030000020004"/>
                <a:cs typeface="Times New Roman" panose="02020603050405020304" pitchFamily="18" charset="0"/>
              </a:rPr>
              <a:t>Bible Application</a:t>
            </a: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Conclusion</a:t>
            </a:r>
            <a:endParaRPr lang="en-US" sz="3735" b="1" cap="small" dirty="0">
              <a:solidFill>
                <a:srgbClr val="002060"/>
              </a:solidFill>
              <a:latin typeface="Gotham Medium" panose="02000604030000020004"/>
              <a:ea typeface="Times New Roman" panose="02020603050405020304" pitchFamily="18" charset="0"/>
            </a:endParaRPr>
          </a:p>
          <a:p>
            <a:pPr marL="990700" lvl="1" indent="-381038" hangingPunct="0">
              <a:buFont typeface="Wingdings" panose="05000000000000000000" pitchFamily="2" charset="2"/>
              <a:buChar char=""/>
              <a:tabLst>
                <a:tab pos="1219322" algn="l"/>
              </a:tabLst>
            </a:pPr>
            <a:r>
              <a:rPr lang="en-US" sz="3735" b="1" cap="small" dirty="0">
                <a:solidFill>
                  <a:srgbClr val="002060"/>
                </a:solidFill>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8" name="Rectangle 7">
            <a:extLst>
              <a:ext uri="{FF2B5EF4-FFF2-40B4-BE49-F238E27FC236}">
                <a16:creationId xmlns:a16="http://schemas.microsoft.com/office/drawing/2014/main" id="{46EB6426-2FB5-433D-9244-7ECF2452335A}"/>
              </a:ext>
            </a:extLst>
          </p:cNvPr>
          <p:cNvSpPr/>
          <p:nvPr/>
        </p:nvSpPr>
        <p:spPr>
          <a:xfrm>
            <a:off x="249770" y="911912"/>
            <a:ext cx="17069321" cy="3023905"/>
          </a:xfrm>
          <a:prstGeom prst="rect">
            <a:avLst/>
          </a:prstGeom>
          <a:solidFill>
            <a:srgbClr val="002060">
              <a:alpha val="2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Lesson Scripture: </a:t>
            </a:r>
            <a:r>
              <a:rPr lang="en-US" sz="3735" b="1" dirty="0">
                <a:solidFill>
                  <a:srgbClr val="002060"/>
                </a:solidFill>
                <a:latin typeface="Gotham Medium" panose="02000604030000020004"/>
              </a:rPr>
              <a:t>Luke 1:67–80</a:t>
            </a:r>
            <a:endParaRPr lang="en-US" sz="4267" b="1" dirty="0">
              <a:solidFill>
                <a:srgbClr val="002060"/>
              </a:solidFill>
              <a:latin typeface="Gotham Medium" panose="02000604030000020004"/>
            </a:endParaRPr>
          </a:p>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Lesson Focus: </a:t>
            </a:r>
            <a:r>
              <a:rPr lang="en-US" sz="3735" b="1" cap="small" dirty="0">
                <a:solidFill>
                  <a:srgbClr val="002060"/>
                </a:solidFill>
                <a:latin typeface="Gotham Medium" panose="02000604030000020004"/>
              </a:rPr>
              <a:t> </a:t>
            </a:r>
            <a:r>
              <a:rPr lang="en-US" sz="3735" b="1" dirty="0">
                <a:solidFill>
                  <a:srgbClr val="002060"/>
                </a:solidFill>
                <a:latin typeface="Gotham Medium" panose="02000604030000020004"/>
              </a:rPr>
              <a:t>Allow God to prepare your heart for the message of Jesus. </a:t>
            </a:r>
          </a:p>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Life Response: </a:t>
            </a:r>
            <a:r>
              <a:rPr lang="en-US" sz="3735" b="1" dirty="0">
                <a:solidFill>
                  <a:srgbClr val="002060"/>
                </a:solidFill>
                <a:latin typeface="Gotham Medium" panose="02000604030000020004"/>
              </a:rPr>
              <a:t>Cherish God’s message regarding Jesus’ birth. </a:t>
            </a:r>
          </a:p>
          <a:p>
            <a:pPr lvl="1" defTabSz="1066960">
              <a:lnSpc>
                <a:spcPct val="90000"/>
              </a:lnSpc>
              <a:spcBef>
                <a:spcPct val="0"/>
              </a:spcBef>
              <a:spcAft>
                <a:spcPct val="15000"/>
              </a:spcAft>
            </a:pPr>
            <a:r>
              <a:rPr lang="en-US" sz="3735" b="1" cap="small" dirty="0">
                <a:solidFill>
                  <a:srgbClr val="002060"/>
                </a:solidFill>
                <a:effectLst>
                  <a:outerShdw blurRad="38100" dist="38100" dir="2700000" algn="tl">
                    <a:srgbClr val="000000">
                      <a:alpha val="43137"/>
                    </a:srgbClr>
                  </a:outerShdw>
                </a:effectLst>
                <a:latin typeface="Gotham Medium" panose="02000604030000020004"/>
              </a:rPr>
              <a:t>Bible Interaction: </a:t>
            </a:r>
            <a:r>
              <a:rPr lang="en-US" sz="3735" b="1" dirty="0">
                <a:solidFill>
                  <a:srgbClr val="002060"/>
                </a:solidFill>
                <a:latin typeface="Gotham Medium" panose="02000604030000020004"/>
              </a:rPr>
              <a:t>Appreciate the significance of Jesus’ arrival in the world. </a:t>
            </a:r>
          </a:p>
          <a:p>
            <a:pPr lvl="1" defTabSz="1066960">
              <a:lnSpc>
                <a:spcPct val="90000"/>
              </a:lnSpc>
              <a:spcBef>
                <a:spcPct val="0"/>
              </a:spcBef>
              <a:spcAft>
                <a:spcPct val="15000"/>
              </a:spcAft>
            </a:pPr>
            <a:endParaRPr lang="en-US" sz="3735" b="1" dirty="0">
              <a:solidFill>
                <a:srgbClr val="002060"/>
              </a:solidFill>
              <a:latin typeface="Gotham Medium" panose="02000604030000020004"/>
            </a:endParaRPr>
          </a:p>
        </p:txBody>
      </p:sp>
      <p:grpSp>
        <p:nvGrpSpPr>
          <p:cNvPr id="2" name="Group 1">
            <a:extLst>
              <a:ext uri="{FF2B5EF4-FFF2-40B4-BE49-F238E27FC236}">
                <a16:creationId xmlns:a16="http://schemas.microsoft.com/office/drawing/2014/main" id="{E93FDE21-BBC5-970F-946C-B99EBF5361BB}"/>
              </a:ext>
            </a:extLst>
          </p:cNvPr>
          <p:cNvGrpSpPr/>
          <p:nvPr/>
        </p:nvGrpSpPr>
        <p:grpSpPr>
          <a:xfrm>
            <a:off x="12423606" y="3520235"/>
            <a:ext cx="5719935" cy="5406676"/>
            <a:chOff x="8328726" y="3859407"/>
            <a:chExt cx="4254709" cy="4441086"/>
          </a:xfrm>
        </p:grpSpPr>
        <p:pic>
          <p:nvPicPr>
            <p:cNvPr id="15" name="Picture 14" descr="A picture containing nature, fire, sitting, fireplace&#10;&#10;Description automatically generated">
              <a:extLst>
                <a:ext uri="{FF2B5EF4-FFF2-40B4-BE49-F238E27FC236}">
                  <a16:creationId xmlns:a16="http://schemas.microsoft.com/office/drawing/2014/main" id="{8FD36EA1-D42E-49C8-9880-ED8CCF7B693A}"/>
                </a:ext>
              </a:extLst>
            </p:cNvPr>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7194023">
              <a:off x="8253469" y="3970527"/>
              <a:ext cx="4405223" cy="4254709"/>
            </a:xfrm>
            <a:prstGeom prst="ellipse">
              <a:avLst/>
            </a:prstGeom>
            <a:gradFill>
              <a:gsLst>
                <a:gs pos="0">
                  <a:schemeClr val="accent1">
                    <a:lumMod val="5000"/>
                    <a:lumOff val="95000"/>
                  </a:schemeClr>
                </a:gs>
                <a:gs pos="43000">
                  <a:schemeClr val="accent1">
                    <a:lumMod val="45000"/>
                    <a:lumOff val="55000"/>
                  </a:schemeClr>
                </a:gs>
                <a:gs pos="71000">
                  <a:schemeClr val="accent1">
                    <a:lumMod val="45000"/>
                    <a:lumOff val="55000"/>
                  </a:schemeClr>
                </a:gs>
                <a:gs pos="100000">
                  <a:schemeClr val="accent1">
                    <a:lumMod val="30000"/>
                    <a:lumOff val="70000"/>
                  </a:schemeClr>
                </a:gs>
              </a:gsLst>
              <a:lin ang="5400000" scaled="1"/>
            </a:gradFill>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Picture 15">
              <a:extLst>
                <a:ext uri="{FF2B5EF4-FFF2-40B4-BE49-F238E27FC236}">
                  <a16:creationId xmlns:a16="http://schemas.microsoft.com/office/drawing/2014/main" id="{DCB9D638-7015-44FC-A278-F3AF61990394}"/>
                </a:ext>
              </a:extLst>
            </p:cNvPr>
            <p:cNvPicPr>
              <a:picLocks noChangeAspect="1"/>
            </p:cNvPicPr>
            <p:nvPr/>
          </p:nvPicPr>
          <p:blipFill rotWithShape="1">
            <a:blip r:embed="rId4">
              <a:alphaModFix amt="80000"/>
              <a:duotone>
                <a:schemeClr val="accent1">
                  <a:shade val="45000"/>
                  <a:satMod val="135000"/>
                </a:schemeClr>
                <a:prstClr val="white"/>
              </a:duotone>
              <a:extLst>
                <a:ext uri="{BEBA8EAE-BF5A-486C-A8C5-ECC9F3942E4B}">
                  <a14:imgProps xmlns:a14="http://schemas.microsoft.com/office/drawing/2010/main">
                    <a14:imgLayer r:embed="rId5">
                      <a14:imgEffect>
                        <a14:colorTemperature colorTemp="6443"/>
                      </a14:imgEffect>
                      <a14:imgEffect>
                        <a14:brightnessContrast bright="14000" contrast="-49000"/>
                      </a14:imgEffect>
                    </a14:imgLayer>
                  </a14:imgProps>
                </a:ext>
              </a:extLst>
            </a:blip>
            <a:srcRect t="23077" r="15456"/>
            <a:stretch/>
          </p:blipFill>
          <p:spPr>
            <a:xfrm>
              <a:off x="8466160" y="3859407"/>
              <a:ext cx="3979840" cy="4387216"/>
            </a:xfrm>
            <a:prstGeom prst="flowChartConnector">
              <a:avLst/>
            </a:prstGeom>
            <a:gradFill>
              <a:gsLst>
                <a:gs pos="0">
                  <a:schemeClr val="accent1">
                    <a:lumMod val="5000"/>
                    <a:lumOff val="95000"/>
                  </a:schemeClr>
                </a:gs>
                <a:gs pos="43000">
                  <a:schemeClr val="accent1">
                    <a:lumMod val="45000"/>
                    <a:lumOff val="55000"/>
                  </a:schemeClr>
                </a:gs>
                <a:gs pos="71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683915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1F3ACDE-577F-2F66-D697-96D497DB9AD6}"/>
              </a:ext>
            </a:extLst>
          </p:cNvPr>
          <p:cNvGrpSpPr/>
          <p:nvPr/>
        </p:nvGrpSpPr>
        <p:grpSpPr>
          <a:xfrm>
            <a:off x="-1845798" y="1182885"/>
            <a:ext cx="20364170" cy="5227372"/>
            <a:chOff x="-1845798" y="-517367"/>
            <a:chExt cx="20364170" cy="6927624"/>
          </a:xfrm>
        </p:grpSpPr>
        <p:pic>
          <p:nvPicPr>
            <p:cNvPr id="25" name="Picture 24">
              <a:extLst>
                <a:ext uri="{FF2B5EF4-FFF2-40B4-BE49-F238E27FC236}">
                  <a16:creationId xmlns:a16="http://schemas.microsoft.com/office/drawing/2014/main" id="{8E0016BF-E633-412D-B0A7-487D26ABF779}"/>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845798" y="-517367"/>
              <a:ext cx="7997791" cy="6927622"/>
            </a:xfrm>
            <a:prstGeom prst="flowChartConnector">
              <a:avLst/>
            </a:prstGeom>
            <a:noFill/>
          </p:spPr>
        </p:pic>
        <p:pic>
          <p:nvPicPr>
            <p:cNvPr id="21" name="Picture 20">
              <a:extLst>
                <a:ext uri="{FF2B5EF4-FFF2-40B4-BE49-F238E27FC236}">
                  <a16:creationId xmlns:a16="http://schemas.microsoft.com/office/drawing/2014/main" id="{EB53A1F5-C966-4FA6-96F6-69296A435F2A}"/>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4973884" y="-328526"/>
              <a:ext cx="13544488" cy="6738783"/>
            </a:xfrm>
            <a:prstGeom prst="flowChartConnector">
              <a:avLst/>
            </a:prstGeom>
          </p:spPr>
        </p:pic>
      </p:grpSp>
      <p:sp>
        <p:nvSpPr>
          <p:cNvPr id="13" name="TextBox 12">
            <a:extLst>
              <a:ext uri="{FF2B5EF4-FFF2-40B4-BE49-F238E27FC236}">
                <a16:creationId xmlns:a16="http://schemas.microsoft.com/office/drawing/2014/main" id="{2EF63E21-0A62-4E0C-B58D-55FE45E3F202}"/>
              </a:ext>
            </a:extLst>
          </p:cNvPr>
          <p:cNvSpPr txBox="1"/>
          <p:nvPr/>
        </p:nvSpPr>
        <p:spPr>
          <a:xfrm>
            <a:off x="225423" y="248159"/>
            <a:ext cx="11853139" cy="1077218"/>
          </a:xfrm>
          <a:prstGeom prst="rect">
            <a:avLst/>
          </a:prstGeom>
          <a:noFill/>
        </p:spPr>
        <p:txBody>
          <a:bodyPr wrap="square" rtlCol="0">
            <a:spAutoFit/>
          </a:bodyPr>
          <a:lstStyle/>
          <a:p>
            <a:pPr algn="l"/>
            <a:r>
              <a:rPr lang="en-US" sz="6400" b="1" dirty="0">
                <a:solidFill>
                  <a:srgbClr val="002060"/>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14695" y="1325377"/>
            <a:ext cx="17373600" cy="0"/>
          </a:xfrm>
          <a:prstGeom prst="line">
            <a:avLst/>
          </a:prstGeom>
          <a:ln w="1905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320268" y="11319133"/>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671115" y="11352602"/>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2933700" y="5416325"/>
            <a:ext cx="11430000" cy="4139595"/>
          </a:xfrm>
          <a:prstGeom prst="rect">
            <a:avLst/>
          </a:prstGeom>
          <a:solidFill>
            <a:srgbClr val="002060">
              <a:alpha val="80000"/>
            </a:srgbClr>
          </a:solidFill>
          <a:ln w="63500">
            <a:solidFill>
              <a:srgbClr val="002060"/>
            </a:solidFill>
          </a:ln>
        </p:spPr>
        <p:txBody>
          <a:bodyPr wrap="square">
            <a:spAutoFit/>
          </a:bodyPr>
          <a:lstStyle/>
          <a:p>
            <a:pPr algn="l"/>
            <a:r>
              <a:rPr lang="en-US" sz="3200" b="1" dirty="0">
                <a:solidFill>
                  <a:schemeClr val="bg1"/>
                </a:solidFill>
                <a:latin typeface="Gotham Medium" panose="02000604030000020004"/>
                <a:ea typeface="Helvetica Neue"/>
                <a:cs typeface="Helvetica Neue"/>
                <a:sym typeface="Helvetica Neue"/>
              </a:rPr>
              <a:t>Over a decade ago, the mascot at the college where I work changed from a saint to a herald. At the time, some people expressed hesitation and questioned the change. One reason for the hes­itation was that the role of a herald is relatively unknown.</a:t>
            </a:r>
            <a:r>
              <a:rPr lang="en-US" sz="700" b="1" dirty="0">
                <a:solidFill>
                  <a:schemeClr val="bg1"/>
                </a:solidFill>
                <a:latin typeface="Gotham Medium" panose="02000604030000020004"/>
                <a:ea typeface="Helvetica Neue"/>
                <a:cs typeface="Helvetica Neue"/>
                <a:sym typeface="Helvetica Neue"/>
              </a:rPr>
              <a:t> </a:t>
            </a:r>
          </a:p>
          <a:p>
            <a:pPr algn="l"/>
            <a:r>
              <a:rPr lang="en-US" sz="700" b="1" dirty="0">
                <a:solidFill>
                  <a:schemeClr val="bg1"/>
                </a:solidFill>
                <a:latin typeface="Gotham Medium" panose="02000604030000020004"/>
                <a:ea typeface="Helvetica Neue"/>
                <a:cs typeface="Helvetica Neue"/>
                <a:sym typeface="Helvetica Neue"/>
              </a:rPr>
              <a:t> </a:t>
            </a:r>
          </a:p>
          <a:p>
            <a:pPr algn="l"/>
            <a:r>
              <a:rPr lang="en-US" sz="3200" b="1" dirty="0">
                <a:solidFill>
                  <a:schemeClr val="bg1"/>
                </a:solidFill>
                <a:latin typeface="Gotham Medium" panose="02000604030000020004"/>
                <a:ea typeface="Helvetica Neue"/>
                <a:cs typeface="Helvetica Neue"/>
                <a:sym typeface="Helvetica Neue"/>
              </a:rPr>
              <a:t>Some countries, such as the United Kingdom, still have active heralds as employees of the sov­ereign, but such positions are not found in the majority of countries. Perhaps we have lost some­thing in not maintaining the role of a herald. </a:t>
            </a:r>
          </a:p>
        </p:txBody>
      </p:sp>
      <p:sp>
        <p:nvSpPr>
          <p:cNvPr id="2" name="Title 2">
            <a:extLst>
              <a:ext uri="{FF2B5EF4-FFF2-40B4-BE49-F238E27FC236}">
                <a16:creationId xmlns:a16="http://schemas.microsoft.com/office/drawing/2014/main" id="{30F864E8-A8E8-03BD-9FEE-D498B5EB9B1D}"/>
              </a:ext>
            </a:extLst>
          </p:cNvPr>
          <p:cNvSpPr txBox="1">
            <a:spLocks/>
          </p:cNvSpPr>
          <p:nvPr/>
        </p:nvSpPr>
        <p:spPr>
          <a:xfrm>
            <a:off x="11489823" y="193088"/>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TextBox 2">
            <a:extLst>
              <a:ext uri="{FF2B5EF4-FFF2-40B4-BE49-F238E27FC236}">
                <a16:creationId xmlns:a16="http://schemas.microsoft.com/office/drawing/2014/main" id="{ADB8D466-BABE-CA61-2A5F-1E6680930749}"/>
              </a:ext>
            </a:extLst>
          </p:cNvPr>
          <p:cNvSpPr txBox="1"/>
          <p:nvPr/>
        </p:nvSpPr>
        <p:spPr>
          <a:xfrm>
            <a:off x="3543348" y="4529061"/>
            <a:ext cx="6559475" cy="913327"/>
          </a:xfrm>
          <a:prstGeom prst="rect">
            <a:avLst/>
          </a:prstGeom>
          <a:noFill/>
        </p:spPr>
        <p:txBody>
          <a:bodyPr wrap="square">
            <a:spAutoFit/>
          </a:bodyPr>
          <a:lstStyle/>
          <a:p>
            <a:pPr algn="l"/>
            <a:r>
              <a:rPr lang="en-US" sz="5335" b="1" u="heavy" cap="small" dirty="0">
                <a:solidFill>
                  <a:srgbClr val="002060"/>
                </a:solidFill>
                <a:latin typeface="Gotham Medium" panose="02000604030000020004"/>
                <a:ea typeface="Helvetica Neue"/>
                <a:cs typeface="Helvetica Neue"/>
                <a:sym typeface="Helvetica Neue"/>
              </a:rPr>
              <a:t>Present-Day Heralds </a:t>
            </a: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620D9CE-A10A-45BE-B4A8-9E13FB926F11}"/>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 y="5503104"/>
            <a:ext cx="7403889" cy="6413188"/>
          </a:xfrm>
          <a:prstGeom prst="flowChartConnector">
            <a:avLst/>
          </a:prstGeom>
          <a:solidFill>
            <a:schemeClr val="bg1"/>
          </a:solidFill>
        </p:spPr>
      </p:pic>
      <p:pic>
        <p:nvPicPr>
          <p:cNvPr id="20" name="Picture 19">
            <a:extLst>
              <a:ext uri="{FF2B5EF4-FFF2-40B4-BE49-F238E27FC236}">
                <a16:creationId xmlns:a16="http://schemas.microsoft.com/office/drawing/2014/main" id="{4BDA3BBA-E7BA-4249-9792-B97F338B50D1}"/>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8805602" y="-2604994"/>
            <a:ext cx="7403889" cy="6413188"/>
          </a:xfrm>
          <a:prstGeom prst="flowChartConnector">
            <a:avLst/>
          </a:prstGeom>
          <a:blipFill dpi="0" rotWithShape="1">
            <a:blip r:embed="rId5">
              <a:duotone>
                <a:schemeClr val="accent5">
                  <a:shade val="45000"/>
                  <a:satMod val="135000"/>
                </a:schemeClr>
                <a:prstClr val="white"/>
              </a:duotone>
            </a:blip>
            <a:srcRect/>
            <a:tile tx="0" ty="0" sx="100000" sy="100000" flip="none" algn="tl"/>
          </a:blipFill>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1310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8504741" y="7069374"/>
            <a:ext cx="17069321" cy="0"/>
          </a:xfrm>
          <a:prstGeom prst="line">
            <a:avLst/>
          </a:prstGeom>
          <a:noFill/>
          <a:ln w="77063">
            <a:solidFill>
              <a:srgbClr val="002060"/>
            </a:solidFill>
            <a:round/>
            <a:headEnd/>
            <a:tailEnd/>
          </a:ln>
        </p:spPr>
        <p:txBody>
          <a:bodyPr/>
          <a:lstStyle/>
          <a:p>
            <a:pPr algn="l"/>
            <a:endParaRPr lang="en-US" sz="2667" dirty="0"/>
          </a:p>
        </p:txBody>
      </p:sp>
      <p:sp>
        <p:nvSpPr>
          <p:cNvPr id="15" name="TextBox 14">
            <a:extLst>
              <a:ext uri="{FF2B5EF4-FFF2-40B4-BE49-F238E27FC236}">
                <a16:creationId xmlns:a16="http://schemas.microsoft.com/office/drawing/2014/main" id="{02DD65C2-BA58-4A54-9747-3CF5F4E066C5}"/>
              </a:ext>
            </a:extLst>
          </p:cNvPr>
          <p:cNvSpPr txBox="1"/>
          <p:nvPr/>
        </p:nvSpPr>
        <p:spPr>
          <a:xfrm>
            <a:off x="241023" y="201663"/>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41022" y="1347273"/>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2">
            <a:extLst>
              <a:ext uri="{FF2B5EF4-FFF2-40B4-BE49-F238E27FC236}">
                <a16:creationId xmlns:a16="http://schemas.microsoft.com/office/drawing/2014/main" id="{8149392D-4B0A-46F8-B9B3-953A3F6C3775}"/>
              </a:ext>
            </a:extLst>
          </p:cNvPr>
          <p:cNvSpPr txBox="1">
            <a:spLocks/>
          </p:cNvSpPr>
          <p:nvPr/>
        </p:nvSpPr>
        <p:spPr>
          <a:xfrm>
            <a:off x="11590408" y="157683"/>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pic>
        <p:nvPicPr>
          <p:cNvPr id="21" name="Picture 20">
            <a:extLst>
              <a:ext uri="{FF2B5EF4-FFF2-40B4-BE49-F238E27FC236}">
                <a16:creationId xmlns:a16="http://schemas.microsoft.com/office/drawing/2014/main" id="{3C1C9BBB-73E8-4B52-A188-EE61B03243AC}"/>
              </a:ext>
            </a:extLst>
          </p:cNvPr>
          <p:cNvPicPr>
            <a:picLocks noChangeAspect="1"/>
          </p:cNvPicPr>
          <p:nvPr/>
        </p:nvPicPr>
        <p:blipFill rotWithShape="1">
          <a:blip r:embed="rId6">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colorTemperature colorTemp="4700"/>
                    </a14:imgEffect>
                    <a14:imgEffect>
                      <a14:brightnessContrast bright="14000" contrast="-49000"/>
                    </a14:imgEffect>
                  </a14:imgLayer>
                </a14:imgProps>
              </a:ext>
            </a:extLst>
          </a:blip>
          <a:srcRect t="23077" r="15456"/>
          <a:stretch/>
        </p:blipFill>
        <p:spPr>
          <a:xfrm>
            <a:off x="8525012" y="1984448"/>
            <a:ext cx="9824932" cy="8510276"/>
          </a:xfrm>
          <a:prstGeom prst="flowChartConnector">
            <a:avLst/>
          </a:prstGeom>
          <a:blipFill>
            <a:blip r:embed="rId5">
              <a:duotone>
                <a:schemeClr val="accent5">
                  <a:shade val="45000"/>
                  <a:satMod val="135000"/>
                </a:schemeClr>
                <a:prstClr val="white"/>
              </a:duotone>
            </a:blip>
            <a:tile tx="0" ty="0" sx="100000" sy="100000" flip="none" algn="tl"/>
          </a:blipFill>
        </p:spPr>
      </p:pic>
      <p:graphicFrame>
        <p:nvGraphicFramePr>
          <p:cNvPr id="3" name="Diagram 2">
            <a:extLst>
              <a:ext uri="{FF2B5EF4-FFF2-40B4-BE49-F238E27FC236}">
                <a16:creationId xmlns:a16="http://schemas.microsoft.com/office/drawing/2014/main" id="{9855AE57-EBD2-7427-969E-3D8D76FC9C9E}"/>
              </a:ext>
            </a:extLst>
          </p:cNvPr>
          <p:cNvGraphicFramePr/>
          <p:nvPr>
            <p:extLst>
              <p:ext uri="{D42A27DB-BD31-4B8C-83A1-F6EECF244321}">
                <p14:modId xmlns:p14="http://schemas.microsoft.com/office/powerpoint/2010/main" val="2359574074"/>
              </p:ext>
            </p:extLst>
          </p:nvPr>
        </p:nvGraphicFramePr>
        <p:xfrm>
          <a:off x="746736" y="1815360"/>
          <a:ext cx="16563608" cy="94899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a:extLst>
              <a:ext uri="{FF2B5EF4-FFF2-40B4-BE49-F238E27FC236}">
                <a16:creationId xmlns:a16="http://schemas.microsoft.com/office/drawing/2014/main" id="{71ACD478-0FE3-63A9-3102-684AEF7ED256}"/>
              </a:ext>
            </a:extLst>
          </p:cNvPr>
          <p:cNvGraphicFramePr/>
          <p:nvPr>
            <p:extLst>
              <p:ext uri="{D42A27DB-BD31-4B8C-83A1-F6EECF244321}">
                <p14:modId xmlns:p14="http://schemas.microsoft.com/office/powerpoint/2010/main" val="957327085"/>
              </p:ext>
            </p:extLst>
          </p:nvPr>
        </p:nvGraphicFramePr>
        <p:xfrm>
          <a:off x="776652" y="3026661"/>
          <a:ext cx="16057899" cy="81503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70C9D-318E-20FE-9124-9BA66CD39A97}"/>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9688C5D8-D9B5-A351-01E4-DBD11EA71FA0}"/>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 y="5503104"/>
            <a:ext cx="7403889" cy="6413188"/>
          </a:xfrm>
          <a:prstGeom prst="flowChartConnector">
            <a:avLst/>
          </a:prstGeom>
          <a:solidFill>
            <a:schemeClr val="bg1"/>
          </a:solidFill>
        </p:spPr>
      </p:pic>
      <p:pic>
        <p:nvPicPr>
          <p:cNvPr id="20" name="Picture 19">
            <a:extLst>
              <a:ext uri="{FF2B5EF4-FFF2-40B4-BE49-F238E27FC236}">
                <a16:creationId xmlns:a16="http://schemas.microsoft.com/office/drawing/2014/main" id="{BBC4880E-54F5-DF16-967B-DAC68E0A4A9F}"/>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8805602" y="-2604994"/>
            <a:ext cx="7403889" cy="6413188"/>
          </a:xfrm>
          <a:prstGeom prst="flowChartConnector">
            <a:avLst/>
          </a:prstGeom>
          <a:blipFill dpi="0" rotWithShape="1">
            <a:blip r:embed="rId5">
              <a:duotone>
                <a:schemeClr val="accent5">
                  <a:shade val="45000"/>
                  <a:satMod val="135000"/>
                </a:schemeClr>
                <a:prstClr val="white"/>
              </a:duotone>
            </a:blip>
            <a:srcRect/>
            <a:tile tx="0" ty="0" sx="100000" sy="100000" flip="none" algn="tl"/>
          </a:blipFill>
        </p:spPr>
      </p:pic>
      <p:cxnSp>
        <p:nvCxnSpPr>
          <p:cNvPr id="11" name="Straight Connector 10">
            <a:extLst>
              <a:ext uri="{FF2B5EF4-FFF2-40B4-BE49-F238E27FC236}">
                <a16:creationId xmlns:a16="http://schemas.microsoft.com/office/drawing/2014/main" id="{607D96C4-C0C9-2BC7-3E5E-D2A3B6C2CA42}"/>
              </a:ext>
            </a:extLst>
          </p:cNvPr>
          <p:cNvCxnSpPr/>
          <p:nvPr/>
        </p:nvCxnSpPr>
        <p:spPr>
          <a:xfrm>
            <a:off x="-131034" y="10692037"/>
            <a:ext cx="17069321"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E6747177-CE91-CEA0-A3AA-F49CEBFC472C}"/>
              </a:ext>
            </a:extLst>
          </p:cNvPr>
          <p:cNvSpPr>
            <a:spLocks noChangeShapeType="1"/>
          </p:cNvSpPr>
          <p:nvPr/>
        </p:nvSpPr>
        <p:spPr bwMode="auto">
          <a:xfrm>
            <a:off x="-131034" y="10692037"/>
            <a:ext cx="17069321" cy="0"/>
          </a:xfrm>
          <a:prstGeom prst="line">
            <a:avLst/>
          </a:prstGeom>
          <a:noFill/>
          <a:ln w="77063">
            <a:solidFill>
              <a:srgbClr val="002060"/>
            </a:solidFill>
            <a:round/>
            <a:headEnd/>
            <a:tailEnd/>
          </a:ln>
        </p:spPr>
        <p:txBody>
          <a:bodyPr/>
          <a:lstStyle/>
          <a:p>
            <a:pPr algn="l"/>
            <a:endParaRPr lang="en-US" sz="2667" dirty="0"/>
          </a:p>
        </p:txBody>
      </p:sp>
      <p:sp>
        <p:nvSpPr>
          <p:cNvPr id="13" name="Line 10">
            <a:extLst>
              <a:ext uri="{FF2B5EF4-FFF2-40B4-BE49-F238E27FC236}">
                <a16:creationId xmlns:a16="http://schemas.microsoft.com/office/drawing/2014/main" id="{910DB3F4-D3B9-CF48-4EC7-7350372A05A1}"/>
              </a:ext>
            </a:extLst>
          </p:cNvPr>
          <p:cNvSpPr>
            <a:spLocks noChangeShapeType="1"/>
          </p:cNvSpPr>
          <p:nvPr/>
        </p:nvSpPr>
        <p:spPr bwMode="auto">
          <a:xfrm rot="5400000">
            <a:off x="-8504741" y="7069374"/>
            <a:ext cx="17069321" cy="0"/>
          </a:xfrm>
          <a:prstGeom prst="line">
            <a:avLst/>
          </a:prstGeom>
          <a:noFill/>
          <a:ln w="77063">
            <a:solidFill>
              <a:srgbClr val="002060"/>
            </a:solidFill>
            <a:round/>
            <a:headEnd/>
            <a:tailEnd/>
          </a:ln>
        </p:spPr>
        <p:txBody>
          <a:bodyPr/>
          <a:lstStyle/>
          <a:p>
            <a:pPr algn="l"/>
            <a:endParaRPr lang="en-US" sz="2667" dirty="0"/>
          </a:p>
        </p:txBody>
      </p:sp>
      <p:sp>
        <p:nvSpPr>
          <p:cNvPr id="15" name="TextBox 14">
            <a:extLst>
              <a:ext uri="{FF2B5EF4-FFF2-40B4-BE49-F238E27FC236}">
                <a16:creationId xmlns:a16="http://schemas.microsoft.com/office/drawing/2014/main" id="{BB159678-CB42-0677-65CD-3DDC3556BDDB}"/>
              </a:ext>
            </a:extLst>
          </p:cNvPr>
          <p:cNvSpPr txBox="1"/>
          <p:nvPr/>
        </p:nvSpPr>
        <p:spPr>
          <a:xfrm>
            <a:off x="59837" y="137047"/>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D9CC3EA8-7661-4822-A513-79A364901251}"/>
              </a:ext>
            </a:extLst>
          </p:cNvPr>
          <p:cNvCxnSpPr/>
          <p:nvPr/>
        </p:nvCxnSpPr>
        <p:spPr>
          <a:xfrm>
            <a:off x="59836" y="128265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2">
            <a:extLst>
              <a:ext uri="{FF2B5EF4-FFF2-40B4-BE49-F238E27FC236}">
                <a16:creationId xmlns:a16="http://schemas.microsoft.com/office/drawing/2014/main" id="{6D548FA7-F7ED-F004-8D74-E2C091790F12}"/>
              </a:ext>
            </a:extLst>
          </p:cNvPr>
          <p:cNvSpPr txBox="1">
            <a:spLocks/>
          </p:cNvSpPr>
          <p:nvPr/>
        </p:nvSpPr>
        <p:spPr>
          <a:xfrm>
            <a:off x="11409222" y="9306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pic>
        <p:nvPicPr>
          <p:cNvPr id="21" name="Picture 20">
            <a:extLst>
              <a:ext uri="{FF2B5EF4-FFF2-40B4-BE49-F238E27FC236}">
                <a16:creationId xmlns:a16="http://schemas.microsoft.com/office/drawing/2014/main" id="{AE1E7652-0204-6ADC-6B51-417F96B4E817}"/>
              </a:ext>
            </a:extLst>
          </p:cNvPr>
          <p:cNvPicPr>
            <a:picLocks noChangeAspect="1"/>
          </p:cNvPicPr>
          <p:nvPr/>
        </p:nvPicPr>
        <p:blipFill rotWithShape="1">
          <a:blip r:embed="rId6">
            <a:duotone>
              <a:schemeClr val="accent5">
                <a:shade val="45000"/>
                <a:satMod val="135000"/>
              </a:schemeClr>
              <a:prstClr val="white"/>
            </a:duotone>
            <a:extLst>
              <a:ext uri="{BEBA8EAE-BF5A-486C-A8C5-ECC9F3942E4B}">
                <a14:imgProps xmlns:a14="http://schemas.microsoft.com/office/drawing/2010/main">
                  <a14:imgLayer r:embed="rId4">
                    <a14:imgEffect>
                      <a14:artisticGlowEdges/>
                    </a14:imgEffect>
                    <a14:imgEffect>
                      <a14:colorTemperature colorTemp="4700"/>
                    </a14:imgEffect>
                    <a14:imgEffect>
                      <a14:brightnessContrast bright="14000" contrast="-49000"/>
                    </a14:imgEffect>
                  </a14:imgLayer>
                </a14:imgProps>
              </a:ext>
            </a:extLst>
          </a:blip>
          <a:srcRect t="23077" r="15456"/>
          <a:stretch/>
        </p:blipFill>
        <p:spPr>
          <a:xfrm>
            <a:off x="8141660" y="2038443"/>
            <a:ext cx="9824932" cy="8510276"/>
          </a:xfrm>
          <a:prstGeom prst="flowChartConnector">
            <a:avLst/>
          </a:prstGeom>
          <a:blipFill>
            <a:blip r:embed="rId5">
              <a:duotone>
                <a:schemeClr val="accent5">
                  <a:shade val="45000"/>
                  <a:satMod val="135000"/>
                </a:schemeClr>
                <a:prstClr val="white"/>
              </a:duotone>
            </a:blip>
            <a:tile tx="0" ty="0" sx="100000" sy="100000" flip="none" algn="tl"/>
          </a:blipFill>
        </p:spPr>
      </p:pic>
      <p:graphicFrame>
        <p:nvGraphicFramePr>
          <p:cNvPr id="6" name="Diagram 5">
            <a:extLst>
              <a:ext uri="{FF2B5EF4-FFF2-40B4-BE49-F238E27FC236}">
                <a16:creationId xmlns:a16="http://schemas.microsoft.com/office/drawing/2014/main" id="{8F1C8F72-A54D-9C48-6EA4-A245D5ACD511}"/>
              </a:ext>
            </a:extLst>
          </p:cNvPr>
          <p:cNvGraphicFramePr/>
          <p:nvPr>
            <p:extLst>
              <p:ext uri="{D42A27DB-BD31-4B8C-83A1-F6EECF244321}">
                <p14:modId xmlns:p14="http://schemas.microsoft.com/office/powerpoint/2010/main" val="1717240102"/>
              </p:ext>
            </p:extLst>
          </p:nvPr>
        </p:nvGraphicFramePr>
        <p:xfrm>
          <a:off x="446993" y="1864925"/>
          <a:ext cx="15913266" cy="72389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05815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76C2C4B7-C571-484F-91AE-61E818F548D0}"/>
              </a:ext>
            </a:extLst>
          </p:cNvPr>
          <p:cNvPicPr>
            <a:picLocks noChangeAspect="1"/>
          </p:cNvPicPr>
          <p:nvPr/>
        </p:nvPicPr>
        <p:blipFill rotWithShape="1">
          <a:blip r:embed="rId3" cstate="print">
            <a:duotone>
              <a:schemeClr val="accent5">
                <a:shade val="45000"/>
                <a:satMod val="135000"/>
              </a:schemeClr>
              <a:prstClr val="white"/>
            </a:duotone>
            <a:alphaModFix amt="35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 uri="{28A0092B-C50C-407E-A947-70E740481C1C}">
                <a14:useLocalDpi xmlns:a14="http://schemas.microsoft.com/office/drawing/2010/main" val="0"/>
              </a:ext>
            </a:extLst>
          </a:blip>
          <a:srcRect/>
          <a:stretch/>
        </p:blipFill>
        <p:spPr>
          <a:xfrm>
            <a:off x="671115" y="1624597"/>
            <a:ext cx="9824932" cy="8510276"/>
          </a:xfrm>
          <a:prstGeom prst="flowChartConnector">
            <a:avLst/>
          </a:prstGeom>
          <a:blipFill dpi="0" rotWithShape="1">
            <a:blip r:embed="rId5">
              <a:alphaModFix amt="45000"/>
              <a:duotone>
                <a:schemeClr val="accent5">
                  <a:shade val="45000"/>
                  <a:satMod val="135000"/>
                </a:schemeClr>
                <a:prstClr val="white"/>
              </a:duotone>
              <a:extLst>
                <a:ext uri="{28A0092B-C50C-407E-A947-70E740481C1C}">
                  <a14:useLocalDpi xmlns:a14="http://schemas.microsoft.com/office/drawing/2010/main" val="0"/>
                </a:ext>
              </a:extLst>
            </a:blip>
            <a:srcRect/>
            <a:tile tx="0" ty="0" sx="100000" sy="100000" flip="none" algn="tl"/>
          </a:blipFill>
          <a:ln w="63500">
            <a:solidFill>
              <a:srgbClr val="002060"/>
            </a:solidFill>
          </a:ln>
        </p:spPr>
      </p:pic>
      <p:grpSp>
        <p:nvGrpSpPr>
          <p:cNvPr id="22" name="Group 21">
            <a:extLst>
              <a:ext uri="{FF2B5EF4-FFF2-40B4-BE49-F238E27FC236}">
                <a16:creationId xmlns:a16="http://schemas.microsoft.com/office/drawing/2014/main" id="{5B4A7535-5937-4CE6-9C59-EB049FA720F7}"/>
              </a:ext>
            </a:extLst>
          </p:cNvPr>
          <p:cNvGrpSpPr/>
          <p:nvPr/>
        </p:nvGrpSpPr>
        <p:grpSpPr>
          <a:xfrm>
            <a:off x="11522601" y="4603102"/>
            <a:ext cx="5282315" cy="4419191"/>
            <a:chOff x="4326229" y="1657071"/>
            <a:chExt cx="9884150" cy="9334554"/>
          </a:xfrm>
        </p:grpSpPr>
        <p:pic>
          <p:nvPicPr>
            <p:cNvPr id="23" name="Picture 22" descr="A picture containing nature, fire, sitting, fireplace&#10;&#10;Description automatically generated">
              <a:extLst>
                <a:ext uri="{FF2B5EF4-FFF2-40B4-BE49-F238E27FC236}">
                  <a16:creationId xmlns:a16="http://schemas.microsoft.com/office/drawing/2014/main" id="{B8682772-9714-4F90-98CD-62F34504ADE3}"/>
                </a:ext>
              </a:extLst>
            </p:cNvPr>
            <p:cNvPicPr>
              <a:picLocks noChangeAspect="1"/>
            </p:cNvPicPr>
            <p:nvPr/>
          </p:nvPicPr>
          <p:blipFill>
            <a:blip r:embed="rId6" cstate="print">
              <a:duotone>
                <a:schemeClr val="accent5">
                  <a:shade val="45000"/>
                  <a:satMod val="135000"/>
                </a:schemeClr>
                <a:prstClr val="white"/>
              </a:duotone>
              <a:alphaModFix amt="35000"/>
              <a:extLst>
                <a:ext uri="{28A0092B-C50C-407E-A947-70E740481C1C}">
                  <a14:useLocalDpi xmlns:a14="http://schemas.microsoft.com/office/drawing/2010/main" val="0"/>
                </a:ext>
              </a:extLst>
            </a:blip>
            <a:stretch>
              <a:fillRect/>
            </a:stretch>
          </p:blipFill>
          <p:spPr>
            <a:xfrm rot="17194023">
              <a:off x="4601027" y="1382273"/>
              <a:ext cx="9334554" cy="9884150"/>
            </a:xfrm>
            <a:prstGeom prst="ellipse">
              <a:avLst/>
            </a:prstGeom>
            <a:blipFill dpi="0" rotWithShape="1">
              <a:blip r:embed="rId5">
                <a:duotone>
                  <a:schemeClr val="accent5">
                    <a:shade val="45000"/>
                    <a:satMod val="135000"/>
                  </a:schemeClr>
                  <a:prstClr val="white"/>
                </a:duotone>
                <a:alphaModFix amt="35000"/>
                <a:extLst>
                  <a:ext uri="{28A0092B-C50C-407E-A947-70E740481C1C}">
                    <a14:useLocalDpi xmlns:a14="http://schemas.microsoft.com/office/drawing/2010/main" val="0"/>
                  </a:ext>
                </a:extLst>
              </a:blip>
              <a:srcRect/>
              <a:stretch>
                <a:fillRect/>
              </a:stretch>
            </a:blipFill>
            <a:ln w="63500" cap="rnd">
              <a:solidFill>
                <a:srgbClr val="00206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4" name="Picture 23">
              <a:extLst>
                <a:ext uri="{FF2B5EF4-FFF2-40B4-BE49-F238E27FC236}">
                  <a16:creationId xmlns:a16="http://schemas.microsoft.com/office/drawing/2014/main" id="{6524C289-B622-408B-ACB6-F90253538BDB}"/>
                </a:ext>
              </a:extLst>
            </p:cNvPr>
            <p:cNvPicPr>
              <a:picLocks noChangeAspect="1"/>
            </p:cNvPicPr>
            <p:nvPr/>
          </p:nvPicPr>
          <p:blipFill rotWithShape="1">
            <a:blip r:embed="rId3" cstate="print">
              <a:duotone>
                <a:schemeClr val="accent5">
                  <a:shade val="45000"/>
                  <a:satMod val="135000"/>
                </a:schemeClr>
                <a:prstClr val="white"/>
              </a:duotone>
              <a:alphaModFix amt="35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 uri="{28A0092B-C50C-407E-A947-70E740481C1C}">
                  <a14:useLocalDpi xmlns:a14="http://schemas.microsoft.com/office/drawing/2010/main" val="0"/>
                </a:ext>
              </a:extLst>
            </a:blip>
            <a:srcRect/>
            <a:stretch/>
          </p:blipFill>
          <p:spPr>
            <a:xfrm>
              <a:off x="4597400" y="1663701"/>
              <a:ext cx="9245599" cy="9296398"/>
            </a:xfrm>
            <a:prstGeom prst="flowChartConnector">
              <a:avLst/>
            </a:prstGeom>
            <a:ln>
              <a:solidFill>
                <a:srgbClr val="002060"/>
              </a:solidFill>
            </a:ln>
          </p:spPr>
        </p:pic>
      </p:grpSp>
      <p:sp>
        <p:nvSpPr>
          <p:cNvPr id="13" name="TextBox 12">
            <a:extLst>
              <a:ext uri="{FF2B5EF4-FFF2-40B4-BE49-F238E27FC236}">
                <a16:creationId xmlns:a16="http://schemas.microsoft.com/office/drawing/2014/main" id="{2EF63E21-0A62-4E0C-B58D-55FE45E3F202}"/>
              </a:ext>
            </a:extLst>
          </p:cNvPr>
          <p:cNvSpPr txBox="1"/>
          <p:nvPr/>
        </p:nvSpPr>
        <p:spPr>
          <a:xfrm>
            <a:off x="270607" y="95048"/>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185621" y="122956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570144" y="14325586"/>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671115" y="14852573"/>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7" name="Title 2">
            <a:extLst>
              <a:ext uri="{FF2B5EF4-FFF2-40B4-BE49-F238E27FC236}">
                <a16:creationId xmlns:a16="http://schemas.microsoft.com/office/drawing/2014/main" id="{3FDC3E52-247D-4EB1-9AFA-033AA91830CA}"/>
              </a:ext>
            </a:extLst>
          </p:cNvPr>
          <p:cNvSpPr txBox="1">
            <a:spLocks/>
          </p:cNvSpPr>
          <p:nvPr/>
        </p:nvSpPr>
        <p:spPr>
          <a:xfrm>
            <a:off x="11494463" y="11510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3" name="Rectangle 2">
            <a:extLst>
              <a:ext uri="{FF2B5EF4-FFF2-40B4-BE49-F238E27FC236}">
                <a16:creationId xmlns:a16="http://schemas.microsoft.com/office/drawing/2014/main" id="{16547988-8B6C-4E76-8A5C-5D7EF042BC55}"/>
              </a:ext>
            </a:extLst>
          </p:cNvPr>
          <p:cNvSpPr/>
          <p:nvPr/>
        </p:nvSpPr>
        <p:spPr>
          <a:xfrm>
            <a:off x="342269" y="1134425"/>
            <a:ext cx="16655723" cy="8566128"/>
          </a:xfrm>
          <a:prstGeom prst="rect">
            <a:avLst/>
          </a:prstGeom>
        </p:spPr>
        <p:txBody>
          <a:bodyPr wrap="square">
            <a:spAutoFit/>
          </a:bodyPr>
          <a:lstStyle/>
          <a:p>
            <a:pPr algn="l"/>
            <a:r>
              <a:rPr lang="en-US" sz="2400" b="1" dirty="0">
                <a:solidFill>
                  <a:srgbClr val="002060"/>
                </a:solidFill>
                <a:latin typeface="Gotham Medium" panose="02000604030000020004"/>
                <a:ea typeface="Helvetica Neue"/>
                <a:cs typeface="Helvetica Neue"/>
                <a:sym typeface="Helvetica Neue"/>
              </a:rPr>
              <a:t>The Gospel of Luke was written about AD 60 by Luke the physician and traveling companion of the apostle Paul (Colossians 4:14). It was prob­ably written during the period of a couple of years in which Paul was imprisoned at Caesarea (Acts 23–24). Luke was not an eyewitness to the events of Jesus’ life. Even so, Luke was meticulous in his research (Luke 1:1-3). The result is the New Testa­ment’s marvelous third Gospel, written so that the reader may be convinced of the certainty of the book’s contents. One of the individuals who Luke could have interviewed was Mary, the mother of Jesus, who would have had personal knowledge of much of the events of both the birth of John and, of course, Jesus.</a:t>
            </a:r>
            <a:r>
              <a:rPr lang="en-US" sz="933" b="1" dirty="0">
                <a:solidFill>
                  <a:srgbClr val="002060"/>
                </a:solidFill>
                <a:latin typeface="Gotham Medium" panose="02000604030000020004"/>
                <a:ea typeface="Helvetica Neue"/>
                <a:cs typeface="Helvetica Neue"/>
                <a:sym typeface="Helvetica Neue"/>
              </a:rPr>
              <a:t> </a:t>
            </a: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Luke’s Gospel begins by introducing a priest named Zacharias and his wife, Elisabeth. The couple was considered “righteous before God” and “blameless” regarding obedience to God’s commandments (Luke 1:6). At the time of the introduction in the Gospel, the couple was with­out children due to their age and Elisabeth’s bar­renness (1:7).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The fact that Zacharias served as a priest in the division of Abia (Luke 1:5) is more signifi­cant than it might seem at first. According to the first-century Jewish historian Josephus, the priest­hood of that time was organized into 24 divisions. That matches the organization noted in 1 Chron­icles 24:1-19. Every division served in the temple for roughly two nonconsecutive weeks each year.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The assigned priests would complete the neces­sary tasks for the temple, including accepting and offering sacrifices, burning incense, and leading prayers (1 Chronicles 6:48-49; compare 23:28-32).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During the time of Zacharias’s service, an angel of the Lord named Gabriel visited him and informed him that he would have a son (Luke 1:8-19). Zacharias responded with doubt, ques­tioning the validity of the angel’s prophecy (1:18). The angel proclaimed that because of Zachari­as’s doubt, he would be unable to speak until the prophecies regarding the birth of the son were ful­filled (1:19-20). </a:t>
            </a:r>
            <a:endParaRPr lang="en-US" sz="933" b="1" dirty="0">
              <a:solidFill>
                <a:srgbClr val="002060"/>
              </a:solidFill>
              <a:latin typeface="Gotham Medium" panose="02000604030000020004"/>
              <a:ea typeface="Helvetica Neue"/>
              <a:cs typeface="Helvetica Neue"/>
              <a:sym typeface="Helvetica Neue"/>
            </a:endParaRPr>
          </a:p>
          <a:p>
            <a:pPr algn="l"/>
            <a:r>
              <a:rPr lang="en-US" sz="933" b="1" dirty="0">
                <a:solidFill>
                  <a:srgbClr val="002060"/>
                </a:solidFill>
                <a:latin typeface="Gotham Medium" panose="02000604030000020004"/>
                <a:ea typeface="Helvetica Neue"/>
                <a:cs typeface="Helvetica Neue"/>
                <a:sym typeface="Helvetica Neue"/>
              </a:rPr>
              <a:t> </a:t>
            </a:r>
          </a:p>
          <a:p>
            <a:pPr algn="l"/>
            <a:r>
              <a:rPr lang="en-US" sz="2400" b="1" dirty="0">
                <a:solidFill>
                  <a:srgbClr val="002060"/>
                </a:solidFill>
                <a:latin typeface="Gotham Medium" panose="02000604030000020004"/>
                <a:ea typeface="Helvetica Neue"/>
                <a:cs typeface="Helvetica Neue"/>
                <a:sym typeface="Helvetica Neue"/>
              </a:rPr>
              <a:t>The Scripture text in today’s lesson includes a song of praise known as the Benedictus. The source of this title is the first word of Luke 1:68 in the Latin translation of the Bible known as the Vul­gate, which dates to the fourth century AD. Per­haps it is better known to you as Zacharias’s Song.</a:t>
            </a:r>
          </a:p>
        </p:txBody>
      </p:sp>
      <p:sp>
        <p:nvSpPr>
          <p:cNvPr id="26" name="Rectangle 25">
            <a:extLst>
              <a:ext uri="{FF2B5EF4-FFF2-40B4-BE49-F238E27FC236}">
                <a16:creationId xmlns:a16="http://schemas.microsoft.com/office/drawing/2014/main" id="{416CFA13-A2C8-4819-83DB-63FEDCCD19D2}"/>
              </a:ext>
            </a:extLst>
          </p:cNvPr>
          <p:cNvSpPr/>
          <p:nvPr/>
        </p:nvSpPr>
        <p:spPr>
          <a:xfrm>
            <a:off x="-21487" y="-139608"/>
            <a:ext cx="17373600" cy="9875520"/>
          </a:xfrm>
          <a:prstGeom prst="rect">
            <a:avLst/>
          </a:prstGeom>
          <a:solidFill>
            <a:schemeClr val="accent5">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a:p>
            <a:pPr algn="l"/>
            <a:endParaRPr lang="en-US" sz="4267" b="1" u="sng" cap="small" dirty="0">
              <a:solidFill>
                <a:srgbClr val="002060"/>
              </a:solidFill>
              <a:latin typeface="Gotham Medium" panose="02000604030000020004"/>
              <a:ea typeface="Helvetica Neue"/>
              <a:cs typeface="Helvetica Neue"/>
              <a:sym typeface="Helvetica Neue"/>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5C9339D-14D7-420F-943D-8659FD90E6F5}"/>
              </a:ext>
            </a:extLst>
          </p:cNvPr>
          <p:cNvPicPr>
            <a:picLocks noChangeAspect="1"/>
          </p:cNvPicPr>
          <p:nvPr/>
        </p:nvPicPr>
        <p:blipFill rotWithShape="1">
          <a:blip r:embed="rId3">
            <a:alphaModFix amt="20000"/>
            <a:duotone>
              <a:prstClr val="black"/>
              <a:schemeClr val="accent1">
                <a:tint val="45000"/>
                <a:satMod val="400000"/>
              </a:schemeClr>
            </a:duotone>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894435" y="-2244453"/>
            <a:ext cx="7403889" cy="6413188"/>
          </a:xfrm>
          <a:prstGeom prst="flowChartConnector">
            <a:avLst/>
          </a:prstGeom>
          <a:blipFill dpi="0" rotWithShape="1">
            <a:blip r:embed="rId5">
              <a:alphaModFix amt="20000"/>
              <a:duotone>
                <a:prstClr val="black"/>
                <a:schemeClr val="accent1">
                  <a:tint val="45000"/>
                  <a:satMod val="400000"/>
                </a:schemeClr>
              </a:duotone>
            </a:blip>
            <a:srcRect/>
            <a:tile tx="0" ty="0" sx="100000" sy="100000" flip="none" algn="tl"/>
          </a:blipFill>
        </p:spPr>
      </p:pic>
      <p:pic>
        <p:nvPicPr>
          <p:cNvPr id="18" name="Picture 17">
            <a:extLst>
              <a:ext uri="{FF2B5EF4-FFF2-40B4-BE49-F238E27FC236}">
                <a16:creationId xmlns:a16="http://schemas.microsoft.com/office/drawing/2014/main" id="{9CFA7533-4762-4655-B04F-09249ABE75B4}"/>
              </a:ext>
            </a:extLst>
          </p:cNvPr>
          <p:cNvPicPr>
            <a:picLocks noChangeAspect="1"/>
          </p:cNvPicPr>
          <p:nvPr/>
        </p:nvPicPr>
        <p:blipFill rotWithShape="1">
          <a:blip r:embed="rId3">
            <a:duotone>
              <a:prstClr val="black"/>
              <a:schemeClr val="accent5">
                <a:tint val="45000"/>
                <a:satMod val="400000"/>
              </a:schemeClr>
            </a:duotone>
            <a:alphaModFix amt="2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9487203" y="3608911"/>
            <a:ext cx="7403889" cy="6413188"/>
          </a:xfrm>
          <a:prstGeom prst="flowChartConnector">
            <a:avLst/>
          </a:prstGeom>
        </p:spPr>
      </p:pic>
      <p:pic>
        <p:nvPicPr>
          <p:cNvPr id="19" name="Picture 18">
            <a:extLst>
              <a:ext uri="{FF2B5EF4-FFF2-40B4-BE49-F238E27FC236}">
                <a16:creationId xmlns:a16="http://schemas.microsoft.com/office/drawing/2014/main" id="{A22ACD9F-923B-4484-AC33-C77C1FE5D304}"/>
              </a:ext>
            </a:extLst>
          </p:cNvPr>
          <p:cNvPicPr>
            <a:picLocks noChangeAspect="1"/>
          </p:cNvPicPr>
          <p:nvPr/>
        </p:nvPicPr>
        <p:blipFill rotWithShape="1">
          <a:blip r:embed="rId3">
            <a:duotone>
              <a:prstClr val="black"/>
              <a:schemeClr val="accent5">
                <a:tint val="45000"/>
                <a:satMod val="400000"/>
              </a:schemeClr>
            </a:duotone>
            <a:alphaModFix/>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rot="20257490">
            <a:off x="-140793" y="4161324"/>
            <a:ext cx="6990057" cy="5323505"/>
          </a:xfrm>
          <a:prstGeom prst="flowChartConnector">
            <a:avLst/>
          </a:prstGeom>
        </p:spPr>
      </p:pic>
      <p:sp>
        <p:nvSpPr>
          <p:cNvPr id="13" name="TextBox 12">
            <a:extLst>
              <a:ext uri="{FF2B5EF4-FFF2-40B4-BE49-F238E27FC236}">
                <a16:creationId xmlns:a16="http://schemas.microsoft.com/office/drawing/2014/main" id="{2EF63E21-0A62-4E0C-B58D-55FE45E3F202}"/>
              </a:ext>
            </a:extLst>
          </p:cNvPr>
          <p:cNvSpPr txBox="1"/>
          <p:nvPr/>
        </p:nvSpPr>
        <p:spPr>
          <a:xfrm>
            <a:off x="76630" y="243388"/>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8356" y="1377907"/>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757554" y="12268855"/>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671115" y="12886866"/>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7" name="Title 2">
            <a:extLst>
              <a:ext uri="{FF2B5EF4-FFF2-40B4-BE49-F238E27FC236}">
                <a16:creationId xmlns:a16="http://schemas.microsoft.com/office/drawing/2014/main" id="{3FDC3E52-247D-4EB1-9AFA-033AA91830CA}"/>
              </a:ext>
            </a:extLst>
          </p:cNvPr>
          <p:cNvSpPr txBox="1">
            <a:spLocks/>
          </p:cNvSpPr>
          <p:nvPr/>
        </p:nvSpPr>
        <p:spPr>
          <a:xfrm>
            <a:off x="11341030" y="188317"/>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16" name="Rectangle 15">
            <a:extLst>
              <a:ext uri="{FF2B5EF4-FFF2-40B4-BE49-F238E27FC236}">
                <a16:creationId xmlns:a16="http://schemas.microsoft.com/office/drawing/2014/main" id="{8DFD857F-18E1-4A1A-9E95-39FBE32C891A}"/>
              </a:ext>
            </a:extLst>
          </p:cNvPr>
          <p:cNvSpPr/>
          <p:nvPr/>
        </p:nvSpPr>
        <p:spPr>
          <a:xfrm>
            <a:off x="6221609" y="1539610"/>
            <a:ext cx="10299590" cy="646331"/>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3600" b="1" u="sng" cap="small" dirty="0">
                <a:solidFill>
                  <a:schemeClr val="bg1"/>
                </a:solidFill>
                <a:latin typeface="Gotham Medium" panose="02000604030000020004"/>
                <a:ea typeface="Helvetica Neue"/>
                <a:cs typeface="Helvetica Neue"/>
                <a:sym typeface="Helvetica Neue"/>
              </a:rPr>
              <a:t>The Old Testament Imagery of an Animal’s Horn</a:t>
            </a:r>
          </a:p>
        </p:txBody>
      </p:sp>
      <p:sp>
        <p:nvSpPr>
          <p:cNvPr id="4" name="Rectangle 3">
            <a:extLst>
              <a:ext uri="{FF2B5EF4-FFF2-40B4-BE49-F238E27FC236}">
                <a16:creationId xmlns:a16="http://schemas.microsoft.com/office/drawing/2014/main" id="{D7A20A24-47FF-4F7C-8916-A9591F2F85CE}"/>
              </a:ext>
            </a:extLst>
          </p:cNvPr>
          <p:cNvSpPr/>
          <p:nvPr/>
        </p:nvSpPr>
        <p:spPr>
          <a:xfrm>
            <a:off x="6221609" y="2085519"/>
            <a:ext cx="10299590" cy="8002191"/>
          </a:xfrm>
          <a:prstGeom prst="rect">
            <a:avLst/>
          </a:prstGeom>
        </p:spPr>
        <p:txBody>
          <a:bodyPr wrap="square">
            <a:spAutoFit/>
          </a:bodyPr>
          <a:lstStyle/>
          <a:p>
            <a:pPr lvl="1"/>
            <a:r>
              <a:rPr lang="en-US" sz="28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Zechariah’s reference to God’s “horn of salvation” draws upon imagery from the Old Testament (v. 69). In Deuteronomy, Moses mentions “horns” while blessing the descendants of Joseph: “He is like a firstborn bull; his horns are the horns of a wild ox. With them he will gore the nations, even those at the ends of the earth” (33:17). Micah refers to “horns” to show how Israel would respond to attacking enemies: “Rise and thresh, Daughter Zion, for I will give you horns of iron . . . and you will break to pieces many nations” (Mic. 4:13). Horns often symbolize a destructive source of power in the Old Testament (1 Kings 22:11; Ps. 22:21; 75:5; Dan. 8:5–7).</a:t>
            </a:r>
            <a:r>
              <a:rPr lang="en-US" sz="10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10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8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Wild animals also tend to have horns, like the oxen in Psalm 22 and the ram in Daniel 8. But Jesus transforms the very meaning of power. While He had the omnipotent power of God, He did not use His power to save Himself when He was crucified (Luke 23:35). Jesus used His power to forgive sins, even the sins of those who abused Him (Luke 23:34). This is the salvation that God brings: salvation from the forces of sin and death. </a:t>
            </a:r>
          </a:p>
        </p:txBody>
      </p:sp>
    </p:spTree>
    <p:extLst>
      <p:ext uri="{BB962C8B-B14F-4D97-AF65-F5344CB8AC3E}">
        <p14:creationId xmlns:p14="http://schemas.microsoft.com/office/powerpoint/2010/main" val="499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B7544-8E47-757C-8074-E6EDD232ADE9}"/>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E2206DC9-AD67-DBAD-2FB3-CF930FB0DA91}"/>
              </a:ext>
            </a:extLst>
          </p:cNvPr>
          <p:cNvPicPr>
            <a:picLocks noChangeAspect="1"/>
          </p:cNvPicPr>
          <p:nvPr/>
        </p:nvPicPr>
        <p:blipFill rotWithShape="1">
          <a:blip r:embed="rId3">
            <a:duotone>
              <a:prstClr val="black"/>
              <a:schemeClr val="accent5">
                <a:tint val="45000"/>
                <a:satMod val="400000"/>
              </a:schemeClr>
            </a:duotone>
            <a:alphaModFix amt="2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2351127" y="-2467780"/>
            <a:ext cx="7403889" cy="6413188"/>
          </a:xfrm>
          <a:prstGeom prst="flowChartConnector">
            <a:avLst/>
          </a:prstGeom>
          <a:blipFill dpi="0" rotWithShape="1">
            <a:blip r:embed="rId5">
              <a:duotone>
                <a:prstClr val="black"/>
                <a:schemeClr val="accent5">
                  <a:tint val="45000"/>
                  <a:satMod val="400000"/>
                </a:schemeClr>
              </a:duotone>
              <a:alphaModFix amt="20000"/>
            </a:blip>
            <a:srcRect/>
            <a:tile tx="0" ty="0" sx="100000" sy="100000" flip="none" algn="tl"/>
          </a:blipFill>
        </p:spPr>
      </p:pic>
      <p:pic>
        <p:nvPicPr>
          <p:cNvPr id="18" name="Picture 17">
            <a:extLst>
              <a:ext uri="{FF2B5EF4-FFF2-40B4-BE49-F238E27FC236}">
                <a16:creationId xmlns:a16="http://schemas.microsoft.com/office/drawing/2014/main" id="{FCFA8CDF-95FE-9C82-4C37-EBC6CF5A5F8A}"/>
              </a:ext>
            </a:extLst>
          </p:cNvPr>
          <p:cNvPicPr>
            <a:picLocks noChangeAspect="1"/>
          </p:cNvPicPr>
          <p:nvPr/>
        </p:nvPicPr>
        <p:blipFill rotWithShape="1">
          <a:blip r:embed="rId3">
            <a:duotone>
              <a:prstClr val="black"/>
              <a:schemeClr val="accent1">
                <a:tint val="45000"/>
                <a:satMod val="400000"/>
              </a:schemeClr>
            </a:duotone>
            <a:alphaModFix/>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rot="20013670">
            <a:off x="13989931" y="4086296"/>
            <a:ext cx="3104911" cy="3669244"/>
          </a:xfrm>
          <a:prstGeom prst="flowChartConnector">
            <a:avLst/>
          </a:prstGeom>
        </p:spPr>
      </p:pic>
      <p:pic>
        <p:nvPicPr>
          <p:cNvPr id="19" name="Picture 18">
            <a:extLst>
              <a:ext uri="{FF2B5EF4-FFF2-40B4-BE49-F238E27FC236}">
                <a16:creationId xmlns:a16="http://schemas.microsoft.com/office/drawing/2014/main" id="{CCEDD1AA-A715-3D57-1A89-9E566A2D3EB7}"/>
              </a:ext>
            </a:extLst>
          </p:cNvPr>
          <p:cNvPicPr>
            <a:picLocks noChangeAspect="1"/>
          </p:cNvPicPr>
          <p:nvPr/>
        </p:nvPicPr>
        <p:blipFill rotWithShape="1">
          <a:blip r:embed="rId3">
            <a:duotone>
              <a:prstClr val="black"/>
              <a:schemeClr val="accent5">
                <a:tint val="45000"/>
                <a:satMod val="400000"/>
              </a:schemeClr>
            </a:duotone>
            <a:alphaModFix amt="20000"/>
            <a:extLst>
              <a:ext uri="{BEBA8EAE-BF5A-486C-A8C5-ECC9F3942E4B}">
                <a14:imgProps xmlns:a14="http://schemas.microsoft.com/office/drawing/2010/main">
                  <a14:imgLayer r:embed="rId4">
                    <a14:imgEffect>
                      <a14:colorTemperature colorTemp="6443"/>
                    </a14:imgEffect>
                    <a14:imgEffect>
                      <a14:brightnessContrast bright="14000" contrast="-49000"/>
                    </a14:imgEffect>
                  </a14:imgLayer>
                </a14:imgProps>
              </a:ext>
            </a:extLst>
          </a:blip>
          <a:srcRect t="23077" r="15456"/>
          <a:stretch/>
        </p:blipFill>
        <p:spPr>
          <a:xfrm>
            <a:off x="-102924" y="4803459"/>
            <a:ext cx="7403889" cy="6413188"/>
          </a:xfrm>
          <a:prstGeom prst="flowChartConnector">
            <a:avLst/>
          </a:prstGeom>
        </p:spPr>
      </p:pic>
      <p:sp>
        <p:nvSpPr>
          <p:cNvPr id="13" name="TextBox 12">
            <a:extLst>
              <a:ext uri="{FF2B5EF4-FFF2-40B4-BE49-F238E27FC236}">
                <a16:creationId xmlns:a16="http://schemas.microsoft.com/office/drawing/2014/main" id="{5CB0C87C-747A-1B93-7C30-88E416B75EBB}"/>
              </a:ext>
            </a:extLst>
          </p:cNvPr>
          <p:cNvSpPr txBox="1"/>
          <p:nvPr/>
        </p:nvSpPr>
        <p:spPr>
          <a:xfrm>
            <a:off x="279297" y="273021"/>
            <a:ext cx="11853139" cy="1077218"/>
          </a:xfrm>
          <a:prstGeom prst="rect">
            <a:avLst/>
          </a:prstGeom>
          <a:noFill/>
        </p:spPr>
        <p:txBody>
          <a:bodyPr wrap="square" rtlCol="0">
            <a:spAutoFit/>
          </a:bodyPr>
          <a:lstStyle/>
          <a:p>
            <a:pPr algn="l"/>
            <a:r>
              <a:rPr lang="en-US" sz="6400" b="1" dirty="0">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B3107B-84D4-2511-5941-7663D37B82A5}"/>
              </a:ext>
            </a:extLst>
          </p:cNvPr>
          <p:cNvCxnSpPr/>
          <p:nvPr/>
        </p:nvCxnSpPr>
        <p:spPr>
          <a:xfrm>
            <a:off x="194311" y="1407540"/>
            <a:ext cx="1706932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1F9F1823-0F4E-DCB2-4419-8D7C94F22FEB}"/>
              </a:ext>
            </a:extLst>
          </p:cNvPr>
          <p:cNvSpPr>
            <a:spLocks noChangeShapeType="1"/>
          </p:cNvSpPr>
          <p:nvPr/>
        </p:nvSpPr>
        <p:spPr bwMode="auto">
          <a:xfrm>
            <a:off x="-757554" y="12268855"/>
            <a:ext cx="18166634"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667"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A0F73E65-B375-66A6-ACDA-8654EDC60A5C}"/>
              </a:ext>
            </a:extLst>
          </p:cNvPr>
          <p:cNvSpPr>
            <a:spLocks noChangeShapeType="1"/>
          </p:cNvSpPr>
          <p:nvPr/>
        </p:nvSpPr>
        <p:spPr bwMode="auto">
          <a:xfrm>
            <a:off x="671115" y="12886866"/>
            <a:ext cx="15850084" cy="0"/>
          </a:xfrm>
          <a:prstGeom prst="line">
            <a:avLst/>
          </a:prstGeom>
          <a:noFill/>
          <a:ln w="77063">
            <a:solidFill>
              <a:srgbClr val="002060"/>
            </a:solidFill>
            <a:round/>
            <a:headEnd/>
            <a:tailEnd/>
          </a:ln>
        </p:spPr>
        <p:txBody>
          <a:bodyPr/>
          <a:lstStyle/>
          <a:p>
            <a:pPr algn="l"/>
            <a:endParaRPr lang="en-US" sz="2667" dirty="0">
              <a:solidFill>
                <a:srgbClr val="002060"/>
              </a:solidFill>
            </a:endParaRPr>
          </a:p>
        </p:txBody>
      </p:sp>
      <p:sp>
        <p:nvSpPr>
          <p:cNvPr id="17" name="Title 2">
            <a:extLst>
              <a:ext uri="{FF2B5EF4-FFF2-40B4-BE49-F238E27FC236}">
                <a16:creationId xmlns:a16="http://schemas.microsoft.com/office/drawing/2014/main" id="{D9F852B6-7C62-E097-B6D5-2CA05CA1969E}"/>
              </a:ext>
            </a:extLst>
          </p:cNvPr>
          <p:cNvSpPr txBox="1">
            <a:spLocks/>
          </p:cNvSpPr>
          <p:nvPr/>
        </p:nvSpPr>
        <p:spPr>
          <a:xfrm>
            <a:off x="11543697" y="217950"/>
            <a:ext cx="5719936" cy="97539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7735" tIns="67735" rIns="67735" bIns="67735"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1219384"/>
            <a:r>
              <a:rPr lang="en-US" sz="6400" b="1" i="1" dirty="0">
                <a:solidFill>
                  <a:schemeClr val="bg1"/>
                </a:solidFill>
                <a:latin typeface="Gotham Medium"/>
              </a:rPr>
              <a:t>Zechariah’s Prophecy</a:t>
            </a:r>
          </a:p>
        </p:txBody>
      </p:sp>
      <p:sp>
        <p:nvSpPr>
          <p:cNvPr id="16" name="Rectangle 15">
            <a:extLst>
              <a:ext uri="{FF2B5EF4-FFF2-40B4-BE49-F238E27FC236}">
                <a16:creationId xmlns:a16="http://schemas.microsoft.com/office/drawing/2014/main" id="{34540880-8E3A-DDB0-01D0-E0667FD6FBD1}"/>
              </a:ext>
            </a:extLst>
          </p:cNvPr>
          <p:cNvSpPr/>
          <p:nvPr/>
        </p:nvSpPr>
        <p:spPr>
          <a:xfrm>
            <a:off x="355927" y="1537849"/>
            <a:ext cx="13531523" cy="74898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4267" b="1" u="sng" cap="small" dirty="0">
                <a:solidFill>
                  <a:schemeClr val="bg1"/>
                </a:solidFill>
                <a:latin typeface="Gotham Medium" panose="02000604030000020004"/>
                <a:ea typeface="Helvetica Neue"/>
                <a:cs typeface="Helvetica Neue"/>
                <a:sym typeface="Helvetica Neue"/>
              </a:rPr>
              <a:t>Waiting for a King</a:t>
            </a:r>
          </a:p>
        </p:txBody>
      </p:sp>
      <p:sp>
        <p:nvSpPr>
          <p:cNvPr id="4" name="Rectangle 3">
            <a:extLst>
              <a:ext uri="{FF2B5EF4-FFF2-40B4-BE49-F238E27FC236}">
                <a16:creationId xmlns:a16="http://schemas.microsoft.com/office/drawing/2014/main" id="{3E4A5C0F-8191-D3B7-9DA6-536410C1B2F5}"/>
              </a:ext>
            </a:extLst>
          </p:cNvPr>
          <p:cNvSpPr/>
          <p:nvPr/>
        </p:nvSpPr>
        <p:spPr>
          <a:xfrm>
            <a:off x="355927" y="2293308"/>
            <a:ext cx="13531523" cy="7155805"/>
          </a:xfrm>
          <a:prstGeom prst="rect">
            <a:avLst/>
          </a:prstGeom>
        </p:spPr>
        <p:txBody>
          <a:bodyPr wrap="square">
            <a:spAutoFit/>
          </a:bodyPr>
          <a:lstStyle/>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Zechariah and Elizabeth’s story appears in chapter 1 of the Gospel of Luke. Zechariah was a priest who belonged to the division of Abijah (v. 5). Both Zechariah and his wife, Elizabeth, were Levites descended from Moses’ brother Aaron, Israel’s first priest. Zechariah and Elizabeth lived in an upright manner, which included the careful observance of the Mosaic Law (v. 6).</a:t>
            </a:r>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Zechariah and Elizabeth were childless and advanced in years (v. 7). Elizabeth’s age made it unlikely that she would ever conceive a child. But God had a plan in store for this couple: they would become the parents of John the Baptist.</a:t>
            </a:r>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One day, while Zechariah was performing his priestly duties in the temple of Jerusalem, an angel of the Lord appeared to him. The heavenly messenger, Gabriel, told Zechariah that his prayers had been heard. Elizabeth would conceive and bear a son, whom he was instructed to name John. Their son would be filled with the Holy Spirit and would prepare the hearts of God’s people, like Elijah had done in the past (vv. 8–17).</a:t>
            </a:r>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9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 </a:t>
            </a:r>
          </a:p>
          <a:p>
            <a:pPr lvl="1"/>
            <a:r>
              <a:rPr lang="en-US" sz="2400" b="1" dirty="0">
                <a:solidFill>
                  <a:srgbClr val="000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Initially, Zechariah doubted the angel’s words (v. 18). As a result, Gabriel caused Zechariah to lose his ability to speak until John’s birth (vv. 19–20). In spite of Zechariah’s doubt and disbelief, God fulfilled His promise. Elizabeth became pregnant and gave birth to a son (vv. 23–25, 57–58). When the time came to give the child a name, Zechariah wrote on a tablet, “His name is John” (v. 63). Once Zechariah had followed Gabriel’s directions, Zechariah’s ability to speak returned (v. 64). He began praising and glorifying God for these miracles. </a:t>
            </a:r>
          </a:p>
        </p:txBody>
      </p:sp>
    </p:spTree>
    <p:extLst>
      <p:ext uri="{BB962C8B-B14F-4D97-AF65-F5344CB8AC3E}">
        <p14:creationId xmlns:p14="http://schemas.microsoft.com/office/powerpoint/2010/main" val="1412733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Office 2013 - 2022 Theme</Template>
  <TotalTime>8343</TotalTime>
  <Words>9423</Words>
  <Application>Microsoft Office PowerPoint</Application>
  <PresentationFormat>Custom</PresentationFormat>
  <Paragraphs>500</Paragraphs>
  <Slides>21</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Arial Black</vt:lpstr>
      <vt:lpstr>Calibri</vt:lpstr>
      <vt:lpstr>Calibri Light</vt:lpstr>
      <vt:lpstr>Gotham Medium</vt:lpstr>
      <vt:lpstr>Helvetica Neue</vt:lpstr>
      <vt:lpstr>Wingdings</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284</cp:revision>
  <dcterms:modified xsi:type="dcterms:W3CDTF">2024-12-09T18:54:09Z</dcterms:modified>
</cp:coreProperties>
</file>