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94" r:id="rId2"/>
    <p:sldId id="306" r:id="rId3"/>
    <p:sldId id="296" r:id="rId4"/>
    <p:sldId id="308" r:id="rId5"/>
    <p:sldId id="326" r:id="rId6"/>
    <p:sldId id="331" r:id="rId7"/>
    <p:sldId id="332" r:id="rId8"/>
    <p:sldId id="269" r:id="rId9"/>
    <p:sldId id="328" r:id="rId10"/>
    <p:sldId id="337" r:id="rId11"/>
    <p:sldId id="338" r:id="rId12"/>
    <p:sldId id="333" r:id="rId13"/>
    <p:sldId id="339" r:id="rId14"/>
    <p:sldId id="340" r:id="rId15"/>
    <p:sldId id="293" r:id="rId16"/>
    <p:sldId id="341" r:id="rId17"/>
    <p:sldId id="275" r:id="rId18"/>
    <p:sldId id="282" r:id="rId19"/>
    <p:sldId id="277" r:id="rId20"/>
    <p:sldId id="343" r:id="rId21"/>
    <p:sldId id="344" r:id="rId22"/>
    <p:sldId id="342" r:id="rId23"/>
  </p:sldIdLst>
  <p:sldSz cx="13004800" cy="9753600"/>
  <p:notesSz cx="6858000" cy="161925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p:defaultTextStyle>
  <p:extLst>
    <p:ext uri="{521415D9-36F7-43E2-AB2F-B90AF26B5E84}">
      <p14:sectionLst xmlns:p14="http://schemas.microsoft.com/office/powerpoint/2010/main">
        <p14:section name="Devotion" id="{0F229FB3-7DA2-4545-8010-3A5848EDDED1}">
          <p14:sldIdLst>
            <p14:sldId id="294"/>
            <p14:sldId id="306"/>
          </p14:sldIdLst>
        </p14:section>
        <p14:section name="Lesson Outline-" id="{88736DE6-F726-4D66-AA48-CB39EDF257F2}">
          <p14:sldIdLst>
            <p14:sldId id="296"/>
            <p14:sldId id="308"/>
          </p14:sldIdLst>
        </p14:section>
        <p14:section name="Lesson Introduction" id="{39648E5E-5876-439D-86F6-6E7CCA4309F4}">
          <p14:sldIdLst>
            <p14:sldId id="326"/>
            <p14:sldId id="331"/>
            <p14:sldId id="332"/>
          </p14:sldIdLst>
        </p14:section>
        <p14:section name="Lesson Context" id="{F26C3BC0-FC5F-48E7-926A-7FD6FCBB90CE}">
          <p14:sldIdLst>
            <p14:sldId id="269"/>
            <p14:sldId id="328"/>
            <p14:sldId id="337"/>
            <p14:sldId id="338"/>
          </p14:sldIdLst>
        </p14:section>
        <p14:section name="LESSON OVERVIEW" id="{C6BF38BB-5A55-4CA1-8553-0BD39F693BEF}">
          <p14:sldIdLst>
            <p14:sldId id="333"/>
            <p14:sldId id="339"/>
            <p14:sldId id="340"/>
          </p14:sldIdLst>
        </p14:section>
        <p14:section name="Lesson Conclusion" id="{BB2B7FAC-DD78-4606-A052-99203845483C}">
          <p14:sldIdLst>
            <p14:sldId id="293"/>
            <p14:sldId id="341"/>
            <p14:sldId id="275"/>
          </p14:sldIdLst>
        </p14:section>
        <p14:section name="Section 14" id="{310FAADB-717F-4DF2-A854-AEA637C1AA4C}">
          <p14:sldIdLst>
            <p14:sldId id="282"/>
          </p14:sldIdLst>
        </p14:section>
        <p14:section name="Section 1" id="{172E1B23-C3AF-416C-ADFB-404D59CF9F38}">
          <p14:sldIdLst>
            <p14:sldId id="277"/>
            <p14:sldId id="343"/>
            <p14:sldId id="344"/>
            <p14:sldId id="342"/>
          </p14:sldIdLst>
        </p14:section>
      </p14:sectionLst>
    </p:ext>
    <p:ext uri="{EFAFB233-063F-42B5-8137-9DF3F51BA10A}">
      <p15:sldGuideLst xmlns:p15="http://schemas.microsoft.com/office/powerpoint/2012/main">
        <p15:guide id="1" orient="horz" pos="3072" userDrawn="1">
          <p15:clr>
            <a:srgbClr val="A4A3A4"/>
          </p15:clr>
        </p15:guide>
        <p15:guide id="2" pos="40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ford Bowman" initials="SB" lastIdx="1" clrIdx="0">
    <p:extLst>
      <p:ext uri="{19B8F6BF-5375-455C-9EA6-DF929625EA0E}">
        <p15:presenceInfo xmlns:p15="http://schemas.microsoft.com/office/powerpoint/2012/main" userId="6ede3e4e1afbea8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0E8848-B994-4200-BD1C-18D69E676CA7}" v="74" dt="2025-01-13T01:11:54.372"/>
    <p1510:client id="{8C5B6869-774E-4A97-8F2C-239430B23209}" v="8" dt="2025-01-13T01:18:40.90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000000">
              <a:alpha val="25000"/>
            </a:srgbClr>
          </a:solidFill>
        </a:fill>
      </a:tcStyle>
    </a:band2H>
    <a:firstCo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B13F">
              <a:alpha val="9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882B"/>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78BC"/>
          </a:solidFill>
        </a:fill>
      </a:tcStyle>
    </a:firstRow>
  </a:tblStyle>
  <a:tblStyle styleId="{EEE7283C-3CF3-47DC-8721-378D4A62B228}" styleName="">
    <a:tblBg/>
    <a:wholeTbl>
      <a:tcTxStyle b="off" i="off">
        <a:fontRef idx="minor">
          <a:srgbClr val="FFFFFF"/>
        </a:fontRef>
        <a:srgbClr val="FFFFFF"/>
      </a:tcTxStyle>
      <a:tcStyle>
        <a:tcBdr>
          <a:left>
            <a:ln w="25400" cap="flat">
              <a:solidFill>
                <a:srgbClr val="FFFFFF">
                  <a:alpha val="75000"/>
                </a:srgbClr>
              </a:solidFill>
              <a:custDash>
                <a:ds d="200000" sp="200000"/>
              </a:custDash>
              <a:miter lim="400000"/>
            </a:ln>
          </a:left>
          <a:right>
            <a:ln w="25400" cap="flat">
              <a:solidFill>
                <a:srgbClr val="FFFFFF">
                  <a:alpha val="75000"/>
                </a:srgbClr>
              </a:solidFill>
              <a:custDash>
                <a:ds d="200000" sp="200000"/>
              </a:custDash>
              <a:miter lim="400000"/>
            </a:ln>
          </a:right>
          <a:top>
            <a:ln w="25400" cap="flat">
              <a:solidFill>
                <a:srgbClr val="FFFFFF">
                  <a:alpha val="75000"/>
                </a:srgbClr>
              </a:solidFill>
              <a:custDash>
                <a:ds d="200000" sp="200000"/>
              </a:custDash>
              <a:miter lim="400000"/>
            </a:ln>
          </a:top>
          <a:bottom>
            <a:ln w="25400" cap="flat">
              <a:solidFill>
                <a:srgbClr val="FFFFFF">
                  <a:alpha val="75000"/>
                </a:srgbClr>
              </a:solidFill>
              <a:custDash>
                <a:ds d="200000" sp="200000"/>
              </a:custDash>
              <a:miter lim="400000"/>
            </a:ln>
          </a:bottom>
          <a:insideH>
            <a:ln w="25400" cap="flat">
              <a:solidFill>
                <a:srgbClr val="FFFFFF">
                  <a:alpha val="75000"/>
                </a:srgbClr>
              </a:solidFill>
              <a:custDash>
                <a:ds d="200000" sp="200000"/>
              </a:custDash>
              <a:miter lim="400000"/>
            </a:ln>
          </a:insideH>
          <a:insideV>
            <a:ln w="25400" cap="flat">
              <a:solidFill>
                <a:srgbClr val="FFFFFF">
                  <a:alpha val="75000"/>
                </a:srgbClr>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FFFFF">
                  <a:alpha val="75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54545">
              <a:alpha val="4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alpha val="75000"/>
                </a:srgb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282A2F"/>
        </a:fontRef>
        <a:srgbClr val="282A2F"/>
      </a:tcTxStyle>
      <a:tcStyle>
        <a:tcBdr>
          <a:left>
            <a:ln w="12700" cap="flat">
              <a:noFill/>
              <a:miter lim="400000"/>
            </a:ln>
          </a:left>
          <a:right>
            <a:ln w="12700" cap="flat">
              <a:noFill/>
              <a:miter lim="400000"/>
            </a:ln>
          </a:right>
          <a:top>
            <a:ln w="12700" cap="flat">
              <a:noFill/>
              <a:miter lim="400000"/>
            </a:ln>
          </a:top>
          <a:bottom>
            <a:ln w="25400" cap="flat">
              <a:solidFill>
                <a:srgbClr val="FFFFFF">
                  <a:alpha val="75000"/>
                </a:srgbClr>
              </a:solidFill>
              <a:prstDash val="solid"/>
              <a:miter lim="400000"/>
            </a:ln>
          </a:bottom>
          <a:insideH>
            <a:ln w="12700" cap="flat">
              <a:noFill/>
              <a:miter lim="400000"/>
            </a:ln>
          </a:insideH>
          <a:insideV>
            <a:ln w="12700" cap="flat">
              <a:noFill/>
              <a:miter lim="400000"/>
            </a:ln>
          </a:insideV>
        </a:tcBdr>
        <a:fill>
          <a:solidFill>
            <a:srgbClr val="FFBD5C">
              <a:alpha val="82000"/>
            </a:srgbClr>
          </a:solidFill>
        </a:fill>
      </a:tcStyle>
    </a:firstRow>
  </a:tblStyle>
  <a:tblStyle styleId="{CF821DB8-F4EB-4A41-A1BA-3FCAFE7338EE}"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254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B285"/>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87B7"/>
          </a:solid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254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7A8DB2"/>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DEDEDF">
              <a:alpha val="19000"/>
            </a:srgbClr>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12700" cap="flat">
              <a:solidFill>
                <a:srgbClr val="FFFFFF"/>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444C55">
              <a:alpha val="50000"/>
            </a:srgbClr>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firstRow>
  </a:tblStyle>
  <a:tblStyle styleId="{2708684C-4D16-4618-839F-0558EEFCDFE6}" styleName="">
    <a:tblBg/>
    <a:wholeTbl>
      <a:tcTxStyle b="off" i="off">
        <a:fontRef idx="minor">
          <a:srgbClr val="FFFFFF"/>
        </a:fontRef>
        <a:srgbClr val="FFFFFF"/>
      </a:tcTxStyle>
      <a:tcStyle>
        <a:tcBdr>
          <a:left>
            <a:ln w="25400" cap="rnd">
              <a:solidFill>
                <a:srgbClr val="FFFFFF"/>
              </a:solidFill>
              <a:custDash>
                <a:ds d="100000" sp="200000"/>
              </a:custDash>
              <a:miter lim="400000"/>
            </a:ln>
          </a:left>
          <a:right>
            <a:ln w="25400" cap="rnd">
              <a:solidFill>
                <a:srgbClr val="FFFFFF"/>
              </a:solidFill>
              <a:custDash>
                <a:ds d="100000" sp="200000"/>
              </a:custDash>
              <a:miter lim="400000"/>
            </a:ln>
          </a:right>
          <a:top>
            <a:ln w="25400" cap="rnd">
              <a:solidFill>
                <a:srgbClr val="FFFFFF"/>
              </a:solidFill>
              <a:custDash>
                <a:ds d="100000" sp="200000"/>
              </a:custDash>
              <a:miter lim="400000"/>
            </a:ln>
          </a:top>
          <a:bottom>
            <a:ln w="25400" cap="rnd">
              <a:solidFill>
                <a:srgbClr val="FFFFFF"/>
              </a:solidFill>
              <a:custDash>
                <a:ds d="100000" sp="200000"/>
              </a:custDash>
              <a:miter lim="400000"/>
            </a:ln>
          </a:bottom>
          <a:insideH>
            <a:ln w="25400" cap="rnd">
              <a:solidFill>
                <a:srgbClr val="FFFFFF"/>
              </a:solidFill>
              <a:custDash>
                <a:ds d="100000" sp="200000"/>
              </a:custDash>
              <a:miter lim="400000"/>
            </a:ln>
          </a:insideH>
          <a:insideV>
            <a:ln w="25400" cap="rnd">
              <a:solidFill>
                <a:srgbClr val="FFFFFF"/>
              </a:solidFill>
              <a:custDash>
                <a:ds d="1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35" autoAdjust="0"/>
    <p:restoredTop sz="41176" autoAdjust="0"/>
  </p:normalViewPr>
  <p:slideViewPr>
    <p:cSldViewPr snapToGrid="0">
      <p:cViewPr varScale="1">
        <p:scale>
          <a:sx n="24" d="100"/>
          <a:sy n="24" d="100"/>
        </p:scale>
        <p:origin x="2722" y="62"/>
      </p:cViewPr>
      <p:guideLst>
        <p:guide orient="horz" pos="3072"/>
        <p:guide pos="4096"/>
      </p:guideLst>
    </p:cSldViewPr>
  </p:slideViewPr>
  <p:outlineViewPr>
    <p:cViewPr>
      <p:scale>
        <a:sx n="33" d="100"/>
        <a:sy n="33" d="100"/>
      </p:scale>
      <p:origin x="0" y="-5520"/>
    </p:cViewPr>
  </p:outlineViewPr>
  <p:notesTextViewPr>
    <p:cViewPr>
      <p:scale>
        <a:sx n="3" d="2"/>
        <a:sy n="3" d="2"/>
      </p:scale>
      <p:origin x="0" y="0"/>
    </p:cViewPr>
  </p:notesTextViewPr>
  <p:sorterViewPr>
    <p:cViewPr>
      <p:scale>
        <a:sx n="100" d="100"/>
        <a:sy n="100" d="100"/>
      </p:scale>
      <p:origin x="0" y="-140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7F0E8848-B994-4200-BD1C-18D69E676CA7}"/>
    <pc:docChg chg="undo custSel addSld delSld modSld sldOrd modSection">
      <pc:chgData name="Stanford Bowman" userId="6ede3e4e1afbea80" providerId="LiveId" clId="{7F0E8848-B994-4200-BD1C-18D69E676CA7}" dt="2025-01-13T01:11:58.248" v="1029" actId="14100"/>
      <pc:docMkLst>
        <pc:docMk/>
      </pc:docMkLst>
      <pc:sldChg chg="addSp delSp modSp del mod">
        <pc:chgData name="Stanford Bowman" userId="6ede3e4e1afbea80" providerId="LiveId" clId="{7F0E8848-B994-4200-BD1C-18D69E676CA7}" dt="2025-01-12T23:55:24.406" v="583" actId="2696"/>
        <pc:sldMkLst>
          <pc:docMk/>
          <pc:sldMk cId="732117688" sldId="263"/>
        </pc:sldMkLst>
        <pc:spChg chg="add mod">
          <ac:chgData name="Stanford Bowman" userId="6ede3e4e1afbea80" providerId="LiveId" clId="{7F0E8848-B994-4200-BD1C-18D69E676CA7}" dt="2025-01-12T23:42:45.404" v="393" actId="1038"/>
          <ac:spMkLst>
            <pc:docMk/>
            <pc:sldMk cId="732117688" sldId="263"/>
            <ac:spMk id="7" creationId="{2762AA02-7802-15C2-9A93-A9D2F0854AD0}"/>
          </ac:spMkLst>
        </pc:spChg>
        <pc:spChg chg="del mod">
          <ac:chgData name="Stanford Bowman" userId="6ede3e4e1afbea80" providerId="LiveId" clId="{7F0E8848-B994-4200-BD1C-18D69E676CA7}" dt="2025-01-12T23:42:57.606" v="395" actId="478"/>
          <ac:spMkLst>
            <pc:docMk/>
            <pc:sldMk cId="732117688" sldId="263"/>
            <ac:spMk id="14" creationId="{BD44D565-EAE8-451E-9152-A6122E246898}"/>
          </ac:spMkLst>
        </pc:spChg>
        <pc:spChg chg="mod">
          <ac:chgData name="Stanford Bowman" userId="6ede3e4e1afbea80" providerId="LiveId" clId="{7F0E8848-B994-4200-BD1C-18D69E676CA7}" dt="2025-01-12T22:32:30.423" v="0"/>
          <ac:spMkLst>
            <pc:docMk/>
            <pc:sldMk cId="732117688" sldId="263"/>
            <ac:spMk id="17" creationId="{D4E2ADE6-C720-4C40-A5D7-F62699B7E072}"/>
          </ac:spMkLst>
        </pc:spChg>
      </pc:sldChg>
      <pc:sldChg chg="addSp modSp del">
        <pc:chgData name="Stanford Bowman" userId="6ede3e4e1afbea80" providerId="LiveId" clId="{7F0E8848-B994-4200-BD1C-18D69E676CA7}" dt="2025-01-13T00:16:02.388" v="650" actId="47"/>
        <pc:sldMkLst>
          <pc:docMk/>
          <pc:sldMk cId="0" sldId="264"/>
        </pc:sldMkLst>
        <pc:spChg chg="add mod">
          <ac:chgData name="Stanford Bowman" userId="6ede3e4e1afbea80" providerId="LiveId" clId="{7F0E8848-B994-4200-BD1C-18D69E676CA7}" dt="2025-01-12T23:43:13.373" v="399"/>
          <ac:spMkLst>
            <pc:docMk/>
            <pc:sldMk cId="0" sldId="264"/>
            <ac:spMk id="3" creationId="{AA7224D2-A3F6-6059-8A92-A908E90564CD}"/>
          </ac:spMkLst>
        </pc:spChg>
        <pc:spChg chg="mod">
          <ac:chgData name="Stanford Bowman" userId="6ede3e4e1afbea80" providerId="LiveId" clId="{7F0E8848-B994-4200-BD1C-18D69E676CA7}" dt="2025-01-12T22:32:30.423" v="0"/>
          <ac:spMkLst>
            <pc:docMk/>
            <pc:sldMk cId="0" sldId="264"/>
            <ac:spMk id="15" creationId="{10095DD6-603C-4C82-8947-C8C771F8E607}"/>
          </ac:spMkLst>
        </pc:spChg>
        <pc:spChg chg="mod">
          <ac:chgData name="Stanford Bowman" userId="6ede3e4e1afbea80" providerId="LiveId" clId="{7F0E8848-B994-4200-BD1C-18D69E676CA7}" dt="2025-01-12T22:32:30.423" v="0"/>
          <ac:spMkLst>
            <pc:docMk/>
            <pc:sldMk cId="0" sldId="264"/>
            <ac:spMk id="16" creationId="{4F123F2E-C565-4555-981E-61A6D6EC2C25}"/>
          </ac:spMkLst>
        </pc:spChg>
      </pc:sldChg>
      <pc:sldChg chg="addSp delSp modSp mod delAnim modNotes modNotesTx">
        <pc:chgData name="Stanford Bowman" userId="6ede3e4e1afbea80" providerId="LiveId" clId="{7F0E8848-B994-4200-BD1C-18D69E676CA7}" dt="2025-01-12T23:55:06.623" v="582" actId="1035"/>
        <pc:sldMkLst>
          <pc:docMk/>
          <pc:sldMk cId="592590924" sldId="269"/>
        </pc:sldMkLst>
        <pc:spChg chg="mod">
          <ac:chgData name="Stanford Bowman" userId="6ede3e4e1afbea80" providerId="LiveId" clId="{7F0E8848-B994-4200-BD1C-18D69E676CA7}" dt="2025-01-12T23:54:46.489" v="561" actId="1035"/>
          <ac:spMkLst>
            <pc:docMk/>
            <pc:sldMk cId="592590924" sldId="269"/>
            <ac:spMk id="4" creationId="{25592312-6D1D-409A-B10B-BA9D46A4691A}"/>
          </ac:spMkLst>
        </pc:spChg>
        <pc:spChg chg="mod">
          <ac:chgData name="Stanford Bowman" userId="6ede3e4e1afbea80" providerId="LiveId" clId="{7F0E8848-B994-4200-BD1C-18D69E676CA7}" dt="2025-01-12T23:54:53.953" v="562" actId="14100"/>
          <ac:spMkLst>
            <pc:docMk/>
            <pc:sldMk cId="592590924" sldId="269"/>
            <ac:spMk id="5" creationId="{0BE0E462-260F-4E6B-A8E7-3B612E7CDA0B}"/>
          </ac:spMkLst>
        </pc:spChg>
        <pc:spChg chg="mod">
          <ac:chgData name="Stanford Bowman" userId="6ede3e4e1afbea80" providerId="LiveId" clId="{7F0E8848-B994-4200-BD1C-18D69E676CA7}" dt="2025-01-12T23:55:06.623" v="582" actId="1035"/>
          <ac:spMkLst>
            <pc:docMk/>
            <pc:sldMk cId="592590924" sldId="269"/>
            <ac:spMk id="6" creationId="{710288B1-B8FD-4A99-8E41-A22302DAE6DA}"/>
          </ac:spMkLst>
        </pc:spChg>
        <pc:spChg chg="del">
          <ac:chgData name="Stanford Bowman" userId="6ede3e4e1afbea80" providerId="LiveId" clId="{7F0E8848-B994-4200-BD1C-18D69E676CA7}" dt="2025-01-12T23:47:44.235" v="435" actId="478"/>
          <ac:spMkLst>
            <pc:docMk/>
            <pc:sldMk cId="592590924" sldId="269"/>
            <ac:spMk id="7" creationId="{9CD396EF-8327-488A-BCA5-9D70F6B233BC}"/>
          </ac:spMkLst>
        </pc:spChg>
        <pc:spChg chg="add mod">
          <ac:chgData name="Stanford Bowman" userId="6ede3e4e1afbea80" providerId="LiveId" clId="{7F0E8848-B994-4200-BD1C-18D69E676CA7}" dt="2025-01-12T23:42:34.502" v="366"/>
          <ac:spMkLst>
            <pc:docMk/>
            <pc:sldMk cId="592590924" sldId="269"/>
            <ac:spMk id="8" creationId="{E6573F3E-553A-0C8A-1F05-71D631D16393}"/>
          </ac:spMkLst>
        </pc:spChg>
        <pc:spChg chg="add mod">
          <ac:chgData name="Stanford Bowman" userId="6ede3e4e1afbea80" providerId="LiveId" clId="{7F0E8848-B994-4200-BD1C-18D69E676CA7}" dt="2025-01-12T23:55:06.623" v="582" actId="1035"/>
          <ac:spMkLst>
            <pc:docMk/>
            <pc:sldMk cId="592590924" sldId="269"/>
            <ac:spMk id="9" creationId="{FE959D93-E6B0-A20E-7D1C-B7DC8E48156E}"/>
          </ac:spMkLst>
        </pc:spChg>
        <pc:spChg chg="del">
          <ac:chgData name="Stanford Bowman" userId="6ede3e4e1afbea80" providerId="LiveId" clId="{7F0E8848-B994-4200-BD1C-18D69E676CA7}" dt="2025-01-12T23:47:27.302" v="432" actId="478"/>
          <ac:spMkLst>
            <pc:docMk/>
            <pc:sldMk cId="592590924" sldId="269"/>
            <ac:spMk id="13" creationId="{F8EA0646-B1C8-4D8A-AEF1-D238740D007E}"/>
          </ac:spMkLst>
        </pc:spChg>
        <pc:spChg chg="del">
          <ac:chgData name="Stanford Bowman" userId="6ede3e4e1afbea80" providerId="LiveId" clId="{7F0E8848-B994-4200-BD1C-18D69E676CA7}" dt="2025-01-12T23:47:27.302" v="432" actId="478"/>
          <ac:spMkLst>
            <pc:docMk/>
            <pc:sldMk cId="592590924" sldId="269"/>
            <ac:spMk id="15" creationId="{AC936B5A-058F-4483-AF84-915283A4E4E8}"/>
          </ac:spMkLst>
        </pc:spChg>
        <pc:spChg chg="del">
          <ac:chgData name="Stanford Bowman" userId="6ede3e4e1afbea80" providerId="LiveId" clId="{7F0E8848-B994-4200-BD1C-18D69E676CA7}" dt="2025-01-12T23:47:27.302" v="432" actId="478"/>
          <ac:spMkLst>
            <pc:docMk/>
            <pc:sldMk cId="592590924" sldId="269"/>
            <ac:spMk id="16" creationId="{DD4946B8-B14E-4D43-B33E-2A4F6CF39C67}"/>
          </ac:spMkLst>
        </pc:spChg>
        <pc:spChg chg="mod">
          <ac:chgData name="Stanford Bowman" userId="6ede3e4e1afbea80" providerId="LiveId" clId="{7F0E8848-B994-4200-BD1C-18D69E676CA7}" dt="2025-01-12T22:32:30.423" v="0"/>
          <ac:spMkLst>
            <pc:docMk/>
            <pc:sldMk cId="592590924" sldId="269"/>
            <ac:spMk id="18" creationId="{FF3E6808-A08E-4ED6-9610-DA47A63E30CA}"/>
          </ac:spMkLst>
        </pc:spChg>
        <pc:spChg chg="del">
          <ac:chgData name="Stanford Bowman" userId="6ede3e4e1afbea80" providerId="LiveId" clId="{7F0E8848-B994-4200-BD1C-18D69E676CA7}" dt="2025-01-12T23:47:27.302" v="432" actId="478"/>
          <ac:spMkLst>
            <pc:docMk/>
            <pc:sldMk cId="592590924" sldId="269"/>
            <ac:spMk id="20" creationId="{358DF119-7A7A-4FFC-8B81-485A120730E9}"/>
          </ac:spMkLst>
        </pc:spChg>
        <pc:spChg chg="del">
          <ac:chgData name="Stanford Bowman" userId="6ede3e4e1afbea80" providerId="LiveId" clId="{7F0E8848-B994-4200-BD1C-18D69E676CA7}" dt="2025-01-12T23:47:27.302" v="432" actId="478"/>
          <ac:spMkLst>
            <pc:docMk/>
            <pc:sldMk cId="592590924" sldId="269"/>
            <ac:spMk id="21" creationId="{449CF975-E678-4496-B96D-B2C0C4AC4887}"/>
          </ac:spMkLst>
        </pc:spChg>
        <pc:spChg chg="del">
          <ac:chgData name="Stanford Bowman" userId="6ede3e4e1afbea80" providerId="LiveId" clId="{7F0E8848-B994-4200-BD1C-18D69E676CA7}" dt="2025-01-12T23:47:27.302" v="432" actId="478"/>
          <ac:spMkLst>
            <pc:docMk/>
            <pc:sldMk cId="592590924" sldId="269"/>
            <ac:spMk id="22" creationId="{60A7C645-286F-4403-A507-5D60AA9839E4}"/>
          </ac:spMkLst>
        </pc:spChg>
        <pc:picChg chg="add del mod">
          <ac:chgData name="Stanford Bowman" userId="6ede3e4e1afbea80" providerId="LiveId" clId="{7F0E8848-B994-4200-BD1C-18D69E676CA7}" dt="2025-01-12T23:50:48.746" v="524" actId="1038"/>
          <ac:picMkLst>
            <pc:docMk/>
            <pc:sldMk cId="592590924" sldId="269"/>
            <ac:picMk id="3" creationId="{90FF6F56-6062-472E-8B47-B5C8956F2417}"/>
          </ac:picMkLst>
        </pc:picChg>
      </pc:sldChg>
      <pc:sldChg chg="delSp modSp mod modNotes modNotesTx">
        <pc:chgData name="Stanford Bowman" userId="6ede3e4e1afbea80" providerId="LiveId" clId="{7F0E8848-B994-4200-BD1C-18D69E676CA7}" dt="2025-01-13T00:45:11.124" v="782" actId="14100"/>
        <pc:sldMkLst>
          <pc:docMk/>
          <pc:sldMk cId="0" sldId="275"/>
        </pc:sldMkLst>
        <pc:spChg chg="mod">
          <ac:chgData name="Stanford Bowman" userId="6ede3e4e1afbea80" providerId="LiveId" clId="{7F0E8848-B994-4200-BD1C-18D69E676CA7}" dt="2025-01-13T00:45:11.124" v="782" actId="14100"/>
          <ac:spMkLst>
            <pc:docMk/>
            <pc:sldMk cId="0" sldId="275"/>
            <ac:spMk id="2" creationId="{CA679133-6CED-458B-84DB-18AD0DEC1CCA}"/>
          </ac:spMkLst>
        </pc:spChg>
        <pc:spChg chg="mod">
          <ac:chgData name="Stanford Bowman" userId="6ede3e4e1afbea80" providerId="LiveId" clId="{7F0E8848-B994-4200-BD1C-18D69E676CA7}" dt="2025-01-13T00:45:11.124" v="782" actId="14100"/>
          <ac:spMkLst>
            <pc:docMk/>
            <pc:sldMk cId="0" sldId="275"/>
            <ac:spMk id="3" creationId="{E84E44DF-19D2-4D3D-82BD-BFFF8C12487B}"/>
          </ac:spMkLst>
        </pc:spChg>
        <pc:spChg chg="mod">
          <ac:chgData name="Stanford Bowman" userId="6ede3e4e1afbea80" providerId="LiveId" clId="{7F0E8848-B994-4200-BD1C-18D69E676CA7}" dt="2025-01-13T00:43:52.240" v="778"/>
          <ac:spMkLst>
            <pc:docMk/>
            <pc:sldMk cId="0" sldId="275"/>
            <ac:spMk id="4" creationId="{933A8987-2260-4FA0-8D7C-1F526CB1B105}"/>
          </ac:spMkLst>
        </pc:spChg>
        <pc:spChg chg="mod">
          <ac:chgData name="Stanford Bowman" userId="6ede3e4e1afbea80" providerId="LiveId" clId="{7F0E8848-B994-4200-BD1C-18D69E676CA7}" dt="2025-01-13T00:43:39.842" v="777"/>
          <ac:spMkLst>
            <pc:docMk/>
            <pc:sldMk cId="0" sldId="275"/>
            <ac:spMk id="5" creationId="{000FBA31-EF9B-49E9-9763-7C5FE027711F}"/>
          </ac:spMkLst>
        </pc:spChg>
        <pc:spChg chg="mod">
          <ac:chgData name="Stanford Bowman" userId="6ede3e4e1afbea80" providerId="LiveId" clId="{7F0E8848-B994-4200-BD1C-18D69E676CA7}" dt="2025-01-12T22:32:30.423" v="0"/>
          <ac:spMkLst>
            <pc:docMk/>
            <pc:sldMk cId="0" sldId="275"/>
            <ac:spMk id="14" creationId="{030AD845-6276-4AE9-B18C-E02E41187153}"/>
          </ac:spMkLst>
        </pc:spChg>
        <pc:spChg chg="del">
          <ac:chgData name="Stanford Bowman" userId="6ede3e4e1afbea80" providerId="LiveId" clId="{7F0E8848-B994-4200-BD1C-18D69E676CA7}" dt="2025-01-13T00:44:52.194" v="779" actId="478"/>
          <ac:spMkLst>
            <pc:docMk/>
            <pc:sldMk cId="0" sldId="275"/>
            <ac:spMk id="24" creationId="{94D7615B-E342-4C5F-9D1E-5F57CE4E5B1B}"/>
          </ac:spMkLst>
        </pc:spChg>
        <pc:spChg chg="del">
          <ac:chgData name="Stanford Bowman" userId="6ede3e4e1afbea80" providerId="LiveId" clId="{7F0E8848-B994-4200-BD1C-18D69E676CA7}" dt="2025-01-13T00:44:52.194" v="779" actId="478"/>
          <ac:spMkLst>
            <pc:docMk/>
            <pc:sldMk cId="0" sldId="275"/>
            <ac:spMk id="25" creationId="{A269F1A5-6C36-45C0-B17B-967508F9569C}"/>
          </ac:spMkLst>
        </pc:spChg>
        <pc:spChg chg="del">
          <ac:chgData name="Stanford Bowman" userId="6ede3e4e1afbea80" providerId="LiveId" clId="{7F0E8848-B994-4200-BD1C-18D69E676CA7}" dt="2025-01-13T00:44:58.381" v="780" actId="478"/>
          <ac:spMkLst>
            <pc:docMk/>
            <pc:sldMk cId="0" sldId="275"/>
            <ac:spMk id="28" creationId="{872097DE-8DBE-4643-A41B-659FA6989DD6}"/>
          </ac:spMkLst>
        </pc:spChg>
        <pc:spChg chg="del topLvl">
          <ac:chgData name="Stanford Bowman" userId="6ede3e4e1afbea80" providerId="LiveId" clId="{7F0E8848-B994-4200-BD1C-18D69E676CA7}" dt="2025-01-13T00:44:58.381" v="780" actId="478"/>
          <ac:spMkLst>
            <pc:docMk/>
            <pc:sldMk cId="0" sldId="275"/>
            <ac:spMk id="29" creationId="{CA9D19E1-50C7-4276-8BF5-7CE860BF16D3}"/>
          </ac:spMkLst>
        </pc:spChg>
        <pc:grpChg chg="del">
          <ac:chgData name="Stanford Bowman" userId="6ede3e4e1afbea80" providerId="LiveId" clId="{7F0E8848-B994-4200-BD1C-18D69E676CA7}" dt="2025-01-13T00:44:58.381" v="780" actId="478"/>
          <ac:grpSpMkLst>
            <pc:docMk/>
            <pc:sldMk cId="0" sldId="275"/>
            <ac:grpSpMk id="26" creationId="{1E32AC25-7E7B-438A-8500-ED5A298CD4D8}"/>
          </ac:grpSpMkLst>
        </pc:grpChg>
        <pc:picChg chg="topLvl">
          <ac:chgData name="Stanford Bowman" userId="6ede3e4e1afbea80" providerId="LiveId" clId="{7F0E8848-B994-4200-BD1C-18D69E676CA7}" dt="2025-01-13T00:44:58.381" v="780" actId="478"/>
          <ac:picMkLst>
            <pc:docMk/>
            <pc:sldMk cId="0" sldId="275"/>
            <ac:picMk id="27" creationId="{D7B7B00B-E384-416A-9444-8DEEF0004BED}"/>
          </ac:picMkLst>
        </pc:picChg>
      </pc:sldChg>
      <pc:sldChg chg="delSp modSp mod modNotes modNotesTx">
        <pc:chgData name="Stanford Bowman" userId="6ede3e4e1afbea80" providerId="LiveId" clId="{7F0E8848-B994-4200-BD1C-18D69E676CA7}" dt="2025-01-13T00:54:43.753" v="882" actId="1035"/>
        <pc:sldMkLst>
          <pc:docMk/>
          <pc:sldMk cId="2995943321" sldId="277"/>
        </pc:sldMkLst>
        <pc:spChg chg="mod">
          <ac:chgData name="Stanford Bowman" userId="6ede3e4e1afbea80" providerId="LiveId" clId="{7F0E8848-B994-4200-BD1C-18D69E676CA7}" dt="2025-01-13T00:53:30.812" v="863"/>
          <ac:spMkLst>
            <pc:docMk/>
            <pc:sldMk cId="2995943321" sldId="277"/>
            <ac:spMk id="3" creationId="{C173528E-EDC8-4FBE-9BE9-878B206B957E}"/>
          </ac:spMkLst>
        </pc:spChg>
        <pc:spChg chg="del topLvl">
          <ac:chgData name="Stanford Bowman" userId="6ede3e4e1afbea80" providerId="LiveId" clId="{7F0E8848-B994-4200-BD1C-18D69E676CA7}" dt="2025-01-13T00:47:20.522" v="803" actId="478"/>
          <ac:spMkLst>
            <pc:docMk/>
            <pc:sldMk cId="2995943321" sldId="277"/>
            <ac:spMk id="18" creationId="{6C968AE9-C3F4-4135-9434-0F35D0A5243A}"/>
          </ac:spMkLst>
        </pc:spChg>
        <pc:spChg chg="del">
          <ac:chgData name="Stanford Bowman" userId="6ede3e4e1afbea80" providerId="LiveId" clId="{7F0E8848-B994-4200-BD1C-18D69E676CA7}" dt="2025-01-13T00:47:20.522" v="803" actId="478"/>
          <ac:spMkLst>
            <pc:docMk/>
            <pc:sldMk cId="2995943321" sldId="277"/>
            <ac:spMk id="19" creationId="{69B5B8AA-723D-4FA7-B882-D351C09B3003}"/>
          </ac:spMkLst>
        </pc:spChg>
        <pc:spChg chg="mod">
          <ac:chgData name="Stanford Bowman" userId="6ede3e4e1afbea80" providerId="LiveId" clId="{7F0E8848-B994-4200-BD1C-18D69E676CA7}" dt="2025-01-13T00:47:55.457" v="833" actId="1035"/>
          <ac:spMkLst>
            <pc:docMk/>
            <pc:sldMk cId="2995943321" sldId="277"/>
            <ac:spMk id="20" creationId="{37BDF6D9-39E0-4371-B0F1-7587A9303842}"/>
          </ac:spMkLst>
        </pc:spChg>
        <pc:spChg chg="mod ord">
          <ac:chgData name="Stanford Bowman" userId="6ede3e4e1afbea80" providerId="LiveId" clId="{7F0E8848-B994-4200-BD1C-18D69E676CA7}" dt="2025-01-13T00:53:12.623" v="862"/>
          <ac:spMkLst>
            <pc:docMk/>
            <pc:sldMk cId="2995943321" sldId="277"/>
            <ac:spMk id="21" creationId="{D5CA7739-1376-4613-8ADE-73CDD8360891}"/>
          </ac:spMkLst>
        </pc:spChg>
        <pc:spChg chg="mod">
          <ac:chgData name="Stanford Bowman" userId="6ede3e4e1afbea80" providerId="LiveId" clId="{7F0E8848-B994-4200-BD1C-18D69E676CA7}" dt="2025-01-13T00:52:07.111" v="859" actId="27636"/>
          <ac:spMkLst>
            <pc:docMk/>
            <pc:sldMk cId="2995943321" sldId="277"/>
            <ac:spMk id="23" creationId="{4AE1B342-E6EE-45AE-83D4-7797DFEF110B}"/>
          </ac:spMkLst>
        </pc:spChg>
        <pc:spChg chg="mod">
          <ac:chgData name="Stanford Bowman" userId="6ede3e4e1afbea80" providerId="LiveId" clId="{7F0E8848-B994-4200-BD1C-18D69E676CA7}" dt="2025-01-13T00:54:01.190" v="865"/>
          <ac:spMkLst>
            <pc:docMk/>
            <pc:sldMk cId="2995943321" sldId="277"/>
            <ac:spMk id="24" creationId="{C5AC856C-F84B-4F5B-B75E-528405671DD9}"/>
          </ac:spMkLst>
        </pc:spChg>
        <pc:spChg chg="mod">
          <ac:chgData name="Stanford Bowman" userId="6ede3e4e1afbea80" providerId="LiveId" clId="{7F0E8848-B994-4200-BD1C-18D69E676CA7}" dt="2025-01-12T22:32:30.423" v="0"/>
          <ac:spMkLst>
            <pc:docMk/>
            <pc:sldMk cId="2995943321" sldId="277"/>
            <ac:spMk id="32" creationId="{C82EFB90-C4A0-4CD0-9AD7-5E6781B0ADFB}"/>
          </ac:spMkLst>
        </pc:spChg>
        <pc:grpChg chg="del">
          <ac:chgData name="Stanford Bowman" userId="6ede3e4e1afbea80" providerId="LiveId" clId="{7F0E8848-B994-4200-BD1C-18D69E676CA7}" dt="2025-01-13T00:47:20.522" v="803" actId="478"/>
          <ac:grpSpMkLst>
            <pc:docMk/>
            <pc:sldMk cId="2995943321" sldId="277"/>
            <ac:grpSpMk id="2" creationId="{A123E608-3E52-45CE-BC48-D153CE9D02CF}"/>
          </ac:grpSpMkLst>
        </pc:grpChg>
        <pc:grpChg chg="mod">
          <ac:chgData name="Stanford Bowman" userId="6ede3e4e1afbea80" providerId="LiveId" clId="{7F0E8848-B994-4200-BD1C-18D69E676CA7}" dt="2025-01-13T00:54:43.753" v="882" actId="1035"/>
          <ac:grpSpMkLst>
            <pc:docMk/>
            <pc:sldMk cId="2995943321" sldId="277"/>
            <ac:grpSpMk id="25" creationId="{D0670B36-0679-44E0-B602-34F54D6EBCC2}"/>
          </ac:grpSpMkLst>
        </pc:grpChg>
        <pc:picChg chg="topLvl">
          <ac:chgData name="Stanford Bowman" userId="6ede3e4e1afbea80" providerId="LiveId" clId="{7F0E8848-B994-4200-BD1C-18D69E676CA7}" dt="2025-01-13T00:47:20.522" v="803" actId="478"/>
          <ac:picMkLst>
            <pc:docMk/>
            <pc:sldMk cId="2995943321" sldId="277"/>
            <ac:picMk id="28" creationId="{47AD8B0A-04EF-4863-9762-7F69361215A3}"/>
          </ac:picMkLst>
        </pc:picChg>
      </pc:sldChg>
      <pc:sldChg chg="modSp mod">
        <pc:chgData name="Stanford Bowman" userId="6ede3e4e1afbea80" providerId="LiveId" clId="{7F0E8848-B994-4200-BD1C-18D69E676CA7}" dt="2025-01-13T00:46:58.104" v="802" actId="1076"/>
        <pc:sldMkLst>
          <pc:docMk/>
          <pc:sldMk cId="951400606" sldId="282"/>
        </pc:sldMkLst>
        <pc:spChg chg="mod">
          <ac:chgData name="Stanford Bowman" userId="6ede3e4e1afbea80" providerId="LiveId" clId="{7F0E8848-B994-4200-BD1C-18D69E676CA7}" dt="2025-01-13T00:46:43.163" v="801" actId="20577"/>
          <ac:spMkLst>
            <pc:docMk/>
            <pc:sldMk cId="951400606" sldId="282"/>
            <ac:spMk id="18" creationId="{7EC489FA-BCD3-4545-9FB1-C0401544ACCE}"/>
          </ac:spMkLst>
        </pc:spChg>
        <pc:grpChg chg="mod">
          <ac:chgData name="Stanford Bowman" userId="6ede3e4e1afbea80" providerId="LiveId" clId="{7F0E8848-B994-4200-BD1C-18D69E676CA7}" dt="2025-01-13T00:46:58.104" v="802" actId="1076"/>
          <ac:grpSpMkLst>
            <pc:docMk/>
            <pc:sldMk cId="951400606" sldId="282"/>
            <ac:grpSpMk id="12" creationId="{C55074C5-645C-4E73-B68E-867CFFAA62B8}"/>
          </ac:grpSpMkLst>
        </pc:grpChg>
      </pc:sldChg>
      <pc:sldChg chg="addSp delSp modSp add del mod">
        <pc:chgData name="Stanford Bowman" userId="6ede3e4e1afbea80" providerId="LiveId" clId="{7F0E8848-B994-4200-BD1C-18D69E676CA7}" dt="2025-01-13T00:49:52.360" v="851" actId="47"/>
        <pc:sldMkLst>
          <pc:docMk/>
          <pc:sldMk cId="3096020321" sldId="283"/>
        </pc:sldMkLst>
        <pc:spChg chg="del">
          <ac:chgData name="Stanford Bowman" userId="6ede3e4e1afbea80" providerId="LiveId" clId="{7F0E8848-B994-4200-BD1C-18D69E676CA7}" dt="2025-01-13T00:49:08.618" v="841" actId="21"/>
          <ac:spMkLst>
            <pc:docMk/>
            <pc:sldMk cId="3096020321" sldId="283"/>
            <ac:spMk id="2" creationId="{133349D8-4C19-4A76-A183-88D20A08E7BE}"/>
          </ac:spMkLst>
        </pc:spChg>
        <pc:spChg chg="add mod">
          <ac:chgData name="Stanford Bowman" userId="6ede3e4e1afbea80" providerId="LiveId" clId="{7F0E8848-B994-4200-BD1C-18D69E676CA7}" dt="2025-01-13T00:49:08.618" v="841" actId="21"/>
          <ac:spMkLst>
            <pc:docMk/>
            <pc:sldMk cId="3096020321" sldId="283"/>
            <ac:spMk id="5" creationId="{4B8F1828-4238-BF75-893B-0A317CB82FF3}"/>
          </ac:spMkLst>
        </pc:spChg>
      </pc:sldChg>
      <pc:sldChg chg="addSp delSp modSp mod modNotes modNotesTx">
        <pc:chgData name="Stanford Bowman" userId="6ede3e4e1afbea80" providerId="LiveId" clId="{7F0E8848-B994-4200-BD1C-18D69E676CA7}" dt="2025-01-13T00:31:40.954" v="713" actId="6549"/>
        <pc:sldMkLst>
          <pc:docMk/>
          <pc:sldMk cId="2028828048" sldId="293"/>
        </pc:sldMkLst>
        <pc:spChg chg="mod">
          <ac:chgData name="Stanford Bowman" userId="6ede3e4e1afbea80" providerId="LiveId" clId="{7F0E8848-B994-4200-BD1C-18D69E676CA7}" dt="2025-01-13T00:28:42.327" v="697"/>
          <ac:spMkLst>
            <pc:docMk/>
            <pc:sldMk cId="2028828048" sldId="293"/>
            <ac:spMk id="2" creationId="{7F5D1A2B-EEA7-459D-80F2-970AC84A03A9}"/>
          </ac:spMkLst>
        </pc:spChg>
        <pc:spChg chg="mod">
          <ac:chgData name="Stanford Bowman" userId="6ede3e4e1afbea80" providerId="LiveId" clId="{7F0E8848-B994-4200-BD1C-18D69E676CA7}" dt="2025-01-13T00:31:26.728" v="712" actId="1035"/>
          <ac:spMkLst>
            <pc:docMk/>
            <pc:sldMk cId="2028828048" sldId="293"/>
            <ac:spMk id="3" creationId="{6FB3C27C-82E3-4244-B3F0-E45CC687B4E0}"/>
          </ac:spMkLst>
        </pc:spChg>
        <pc:spChg chg="del">
          <ac:chgData name="Stanford Bowman" userId="6ede3e4e1afbea80" providerId="LiveId" clId="{7F0E8848-B994-4200-BD1C-18D69E676CA7}" dt="2025-01-13T00:28:24.924" v="696" actId="478"/>
          <ac:spMkLst>
            <pc:docMk/>
            <pc:sldMk cId="2028828048" sldId="293"/>
            <ac:spMk id="4" creationId="{02B9CE42-80E6-499E-8311-CBF3AC62AD69}"/>
          </ac:spMkLst>
        </pc:spChg>
        <pc:spChg chg="add mod">
          <ac:chgData name="Stanford Bowman" userId="6ede3e4e1afbea80" providerId="LiveId" clId="{7F0E8848-B994-4200-BD1C-18D69E676CA7}" dt="2025-01-12T23:43:29.378" v="413" actId="14100"/>
          <ac:spMkLst>
            <pc:docMk/>
            <pc:sldMk cId="2028828048" sldId="293"/>
            <ac:spMk id="5" creationId="{397E9237-F25B-451D-4458-9D1B1730CEBB}"/>
          </ac:spMkLst>
        </pc:spChg>
        <pc:spChg chg="mod">
          <ac:chgData name="Stanford Bowman" userId="6ede3e4e1afbea80" providerId="LiveId" clId="{7F0E8848-B994-4200-BD1C-18D69E676CA7}" dt="2025-01-12T22:32:30.423" v="0"/>
          <ac:spMkLst>
            <pc:docMk/>
            <pc:sldMk cId="2028828048" sldId="293"/>
            <ac:spMk id="15" creationId="{9D384234-689E-4B38-998B-B881B7D3EA21}"/>
          </ac:spMkLst>
        </pc:spChg>
        <pc:spChg chg="mod">
          <ac:chgData name="Stanford Bowman" userId="6ede3e4e1afbea80" providerId="LiveId" clId="{7F0E8848-B994-4200-BD1C-18D69E676CA7}" dt="2025-01-12T23:43:32.935" v="416" actId="1035"/>
          <ac:spMkLst>
            <pc:docMk/>
            <pc:sldMk cId="2028828048" sldId="293"/>
            <ac:spMk id="18" creationId="{5AC8A4D0-C4A4-4A1A-937F-717265683366}"/>
          </ac:spMkLst>
        </pc:spChg>
      </pc:sldChg>
      <pc:sldChg chg="delSp modSp mod">
        <pc:chgData name="Stanford Bowman" userId="6ede3e4e1afbea80" providerId="LiveId" clId="{7F0E8848-B994-4200-BD1C-18D69E676CA7}" dt="2025-01-12T22:34:07.593" v="17" actId="1035"/>
        <pc:sldMkLst>
          <pc:docMk/>
          <pc:sldMk cId="2232715721" sldId="294"/>
        </pc:sldMkLst>
        <pc:spChg chg="mod">
          <ac:chgData name="Stanford Bowman" userId="6ede3e4e1afbea80" providerId="LiveId" clId="{7F0E8848-B994-4200-BD1C-18D69E676CA7}" dt="2025-01-12T22:34:07.593" v="17" actId="1035"/>
          <ac:spMkLst>
            <pc:docMk/>
            <pc:sldMk cId="2232715721" sldId="294"/>
            <ac:spMk id="3" creationId="{596BCE1E-E24D-419E-8D9F-8319B78B0BF7}"/>
          </ac:spMkLst>
        </pc:spChg>
        <pc:spChg chg="mod">
          <ac:chgData name="Stanford Bowman" userId="6ede3e4e1afbea80" providerId="LiveId" clId="{7F0E8848-B994-4200-BD1C-18D69E676CA7}" dt="2025-01-12T22:32:53.922" v="2" actId="1076"/>
          <ac:spMkLst>
            <pc:docMk/>
            <pc:sldMk cId="2232715721" sldId="294"/>
            <ac:spMk id="5" creationId="{1BD4BB2E-5C28-8546-AFA6-8FF40D303DC4}"/>
          </ac:spMkLst>
        </pc:spChg>
        <pc:spChg chg="del">
          <ac:chgData name="Stanford Bowman" userId="6ede3e4e1afbea80" providerId="LiveId" clId="{7F0E8848-B994-4200-BD1C-18D69E676CA7}" dt="2025-01-12T22:33:04.396" v="3" actId="21"/>
          <ac:spMkLst>
            <pc:docMk/>
            <pc:sldMk cId="2232715721" sldId="294"/>
            <ac:spMk id="14" creationId="{9577AB46-1AEE-461C-9FA5-15997115A38C}"/>
          </ac:spMkLst>
        </pc:spChg>
        <pc:grpChg chg="del">
          <ac:chgData name="Stanford Bowman" userId="6ede3e4e1afbea80" providerId="LiveId" clId="{7F0E8848-B994-4200-BD1C-18D69E676CA7}" dt="2025-01-12T22:33:04.396" v="3" actId="21"/>
          <ac:grpSpMkLst>
            <pc:docMk/>
            <pc:sldMk cId="2232715721" sldId="294"/>
            <ac:grpSpMk id="8" creationId="{DCA9945D-0D06-477B-881B-594382B0A866}"/>
          </ac:grpSpMkLst>
        </pc:grpChg>
      </pc:sldChg>
      <pc:sldChg chg="modSp mod modNotesTx">
        <pc:chgData name="Stanford Bowman" userId="6ede3e4e1afbea80" providerId="LiveId" clId="{7F0E8848-B994-4200-BD1C-18D69E676CA7}" dt="2025-01-12T23:41:44.199" v="348" actId="403"/>
        <pc:sldMkLst>
          <pc:docMk/>
          <pc:sldMk cId="1683915044" sldId="296"/>
        </pc:sldMkLst>
        <pc:spChg chg="mod">
          <ac:chgData name="Stanford Bowman" userId="6ede3e4e1afbea80" providerId="LiveId" clId="{7F0E8848-B994-4200-BD1C-18D69E676CA7}" dt="2025-01-12T23:41:44.199" v="348" actId="403"/>
          <ac:spMkLst>
            <pc:docMk/>
            <pc:sldMk cId="1683915044" sldId="296"/>
            <ac:spMk id="2" creationId="{70B54A63-13CA-2E64-9164-C7B64E67FCCF}"/>
          </ac:spMkLst>
        </pc:spChg>
        <pc:spChg chg="mod">
          <ac:chgData name="Stanford Bowman" userId="6ede3e4e1afbea80" providerId="LiveId" clId="{7F0E8848-B994-4200-BD1C-18D69E676CA7}" dt="2025-01-12T22:39:06.141" v="41"/>
          <ac:spMkLst>
            <pc:docMk/>
            <pc:sldMk cId="1683915044" sldId="296"/>
            <ac:spMk id="8" creationId="{46EB6426-2FB5-433D-9244-7ECF2452335A}"/>
          </ac:spMkLst>
        </pc:spChg>
        <pc:spChg chg="mod">
          <ac:chgData name="Stanford Bowman" userId="6ede3e4e1afbea80" providerId="LiveId" clId="{7F0E8848-B994-4200-BD1C-18D69E676CA7}" dt="2025-01-12T22:32:30.423" v="0"/>
          <ac:spMkLst>
            <pc:docMk/>
            <pc:sldMk cId="1683915044" sldId="296"/>
            <ac:spMk id="12" creationId="{73CA73ED-E258-491C-A8C5-3B7FA0697A1D}"/>
          </ac:spMkLst>
        </pc:spChg>
        <pc:spChg chg="mod">
          <ac:chgData name="Stanford Bowman" userId="6ede3e4e1afbea80" providerId="LiveId" clId="{7F0E8848-B994-4200-BD1C-18D69E676CA7}" dt="2025-01-12T22:40:39.947" v="48" actId="20577"/>
          <ac:spMkLst>
            <pc:docMk/>
            <pc:sldMk cId="1683915044" sldId="296"/>
            <ac:spMk id="14" creationId="{FA326913-7A2E-403D-8099-49DE18883F2F}"/>
          </ac:spMkLst>
        </pc:spChg>
      </pc:sldChg>
      <pc:sldChg chg="modSp mod modNotes modNotesTx">
        <pc:chgData name="Stanford Bowman" userId="6ede3e4e1afbea80" providerId="LiveId" clId="{7F0E8848-B994-4200-BD1C-18D69E676CA7}" dt="2025-01-12T22:35:51.707" v="31" actId="1076"/>
        <pc:sldMkLst>
          <pc:docMk/>
          <pc:sldMk cId="1528768361" sldId="306"/>
        </pc:sldMkLst>
        <pc:spChg chg="mod">
          <ac:chgData name="Stanford Bowman" userId="6ede3e4e1afbea80" providerId="LiveId" clId="{7F0E8848-B994-4200-BD1C-18D69E676CA7}" dt="2025-01-12T22:35:16.167" v="28" actId="14100"/>
          <ac:spMkLst>
            <pc:docMk/>
            <pc:sldMk cId="1528768361" sldId="306"/>
            <ac:spMk id="5" creationId="{42D81312-EC24-4AE0-B13D-2FAB2FD9637B}"/>
          </ac:spMkLst>
        </pc:spChg>
        <pc:spChg chg="mod">
          <ac:chgData name="Stanford Bowman" userId="6ede3e4e1afbea80" providerId="LiveId" clId="{7F0E8848-B994-4200-BD1C-18D69E676CA7}" dt="2025-01-12T22:35:51.707" v="31" actId="1076"/>
          <ac:spMkLst>
            <pc:docMk/>
            <pc:sldMk cId="1528768361" sldId="306"/>
            <ac:spMk id="10" creationId="{3D61ED23-726E-43E0-822B-DEBEDE42544B}"/>
          </ac:spMkLst>
        </pc:spChg>
      </pc:sldChg>
      <pc:sldChg chg="addSp modSp mod modNotes modNotesTx">
        <pc:chgData name="Stanford Bowman" userId="6ede3e4e1afbea80" providerId="LiveId" clId="{7F0E8848-B994-4200-BD1C-18D69E676CA7}" dt="2025-01-12T23:41:59.621" v="349"/>
        <pc:sldMkLst>
          <pc:docMk/>
          <pc:sldMk cId="1489487438" sldId="308"/>
        </pc:sldMkLst>
        <pc:spChg chg="add mod">
          <ac:chgData name="Stanford Bowman" userId="6ede3e4e1afbea80" providerId="LiveId" clId="{7F0E8848-B994-4200-BD1C-18D69E676CA7}" dt="2025-01-12T23:41:59.621" v="349"/>
          <ac:spMkLst>
            <pc:docMk/>
            <pc:sldMk cId="1489487438" sldId="308"/>
            <ac:spMk id="2" creationId="{C153261B-8434-D9F5-95D5-A5DA2A333EB4}"/>
          </ac:spMkLst>
        </pc:spChg>
        <pc:spChg chg="mod">
          <ac:chgData name="Stanford Bowman" userId="6ede3e4e1afbea80" providerId="LiveId" clId="{7F0E8848-B994-4200-BD1C-18D69E676CA7}" dt="2025-01-12T22:58:58.034" v="343" actId="1076"/>
          <ac:spMkLst>
            <pc:docMk/>
            <pc:sldMk cId="1489487438" sldId="308"/>
            <ac:spMk id="12" creationId="{65A8DD49-BF8B-4346-980A-6165ED343749}"/>
          </ac:spMkLst>
        </pc:spChg>
        <pc:spChg chg="mod">
          <ac:chgData name="Stanford Bowman" userId="6ede3e4e1afbea80" providerId="LiveId" clId="{7F0E8848-B994-4200-BD1C-18D69E676CA7}" dt="2025-01-12T22:42:11.694" v="52" actId="947"/>
          <ac:spMkLst>
            <pc:docMk/>
            <pc:sldMk cId="1489487438" sldId="308"/>
            <ac:spMk id="13" creationId="{2EF63E21-0A62-4E0C-B58D-55FE45E3F202}"/>
          </ac:spMkLst>
        </pc:spChg>
        <pc:spChg chg="mod">
          <ac:chgData name="Stanford Bowman" userId="6ede3e4e1afbea80" providerId="LiveId" clId="{7F0E8848-B994-4200-BD1C-18D69E676CA7}" dt="2025-01-12T22:32:30.423" v="0"/>
          <ac:spMkLst>
            <pc:docMk/>
            <pc:sldMk cId="1489487438" sldId="308"/>
            <ac:spMk id="14" creationId="{B97F7074-D175-4B85-A5D6-CD2BAC7801D4}"/>
          </ac:spMkLst>
        </pc:spChg>
        <pc:spChg chg="mod">
          <ac:chgData name="Stanford Bowman" userId="6ede3e4e1afbea80" providerId="LiveId" clId="{7F0E8848-B994-4200-BD1C-18D69E676CA7}" dt="2025-01-12T22:59:14.322" v="345" actId="14100"/>
          <ac:spMkLst>
            <pc:docMk/>
            <pc:sldMk cId="1489487438" sldId="308"/>
            <ac:spMk id="17" creationId="{7DF2C187-A465-4CEB-8050-26D76706C4D6}"/>
          </ac:spMkLst>
        </pc:spChg>
      </pc:sldChg>
      <pc:sldChg chg="modSp del">
        <pc:chgData name="Stanford Bowman" userId="6ede3e4e1afbea80" providerId="LiveId" clId="{7F0E8848-B994-4200-BD1C-18D69E676CA7}" dt="2025-01-13T00:29:22.630" v="700" actId="47"/>
        <pc:sldMkLst>
          <pc:docMk/>
          <pc:sldMk cId="180577358" sldId="325"/>
        </pc:sldMkLst>
        <pc:spChg chg="mod">
          <ac:chgData name="Stanford Bowman" userId="6ede3e4e1afbea80" providerId="LiveId" clId="{7F0E8848-B994-4200-BD1C-18D69E676CA7}" dt="2025-01-12T22:32:30.423" v="0"/>
          <ac:spMkLst>
            <pc:docMk/>
            <pc:sldMk cId="180577358" sldId="325"/>
            <ac:spMk id="15" creationId="{9D384234-689E-4B38-998B-B881B7D3EA21}"/>
          </ac:spMkLst>
        </pc:spChg>
      </pc:sldChg>
      <pc:sldChg chg="addSp modSp mod modNotes modNotesTx">
        <pc:chgData name="Stanford Bowman" userId="6ede3e4e1afbea80" providerId="LiveId" clId="{7F0E8848-B994-4200-BD1C-18D69E676CA7}" dt="2025-01-12T23:42:11.102" v="363" actId="1037"/>
        <pc:sldMkLst>
          <pc:docMk/>
          <pc:sldMk cId="3887617993" sldId="326"/>
        </pc:sldMkLst>
        <pc:spChg chg="add mod">
          <ac:chgData name="Stanford Bowman" userId="6ede3e4e1afbea80" providerId="LiveId" clId="{7F0E8848-B994-4200-BD1C-18D69E676CA7}" dt="2025-01-12T22:52:17.984" v="147" actId="1036"/>
          <ac:spMkLst>
            <pc:docMk/>
            <pc:sldMk cId="3887617993" sldId="326"/>
            <ac:spMk id="2" creationId="{1C03CBAC-F37E-F577-014C-9623C065B724}"/>
          </ac:spMkLst>
        </pc:spChg>
        <pc:spChg chg="add mod">
          <ac:chgData name="Stanford Bowman" userId="6ede3e4e1afbea80" providerId="LiveId" clId="{7F0E8848-B994-4200-BD1C-18D69E676CA7}" dt="2025-01-12T22:52:01.535" v="130" actId="115"/>
          <ac:spMkLst>
            <pc:docMk/>
            <pc:sldMk cId="3887617993" sldId="326"/>
            <ac:spMk id="4" creationId="{4D6C3D5D-32A3-BB14-FA34-481A941E8AAA}"/>
          </ac:spMkLst>
        </pc:spChg>
        <pc:spChg chg="mod">
          <ac:chgData name="Stanford Bowman" userId="6ede3e4e1afbea80" providerId="LiveId" clId="{7F0E8848-B994-4200-BD1C-18D69E676CA7}" dt="2025-01-12T22:52:17.984" v="147" actId="1036"/>
          <ac:spMkLst>
            <pc:docMk/>
            <pc:sldMk cId="3887617993" sldId="326"/>
            <ac:spMk id="5" creationId="{B278BF7E-3AC8-4C01-97B4-8E32BC835528}"/>
          </ac:spMkLst>
        </pc:spChg>
        <pc:spChg chg="add mod">
          <ac:chgData name="Stanford Bowman" userId="6ede3e4e1afbea80" providerId="LiveId" clId="{7F0E8848-B994-4200-BD1C-18D69E676CA7}" dt="2025-01-12T23:42:11.102" v="363" actId="1037"/>
          <ac:spMkLst>
            <pc:docMk/>
            <pc:sldMk cId="3887617993" sldId="326"/>
            <ac:spMk id="7" creationId="{FA4D061A-F6D9-40B9-9B78-E0FF0D7922C3}"/>
          </ac:spMkLst>
        </pc:spChg>
        <pc:spChg chg="mod">
          <ac:chgData name="Stanford Bowman" userId="6ede3e4e1afbea80" providerId="LiveId" clId="{7F0E8848-B994-4200-BD1C-18D69E676CA7}" dt="2025-01-12T22:32:30.423" v="0"/>
          <ac:spMkLst>
            <pc:docMk/>
            <pc:sldMk cId="3887617993" sldId="326"/>
            <ac:spMk id="18" creationId="{FF3E6808-A08E-4ED6-9610-DA47A63E30CA}"/>
          </ac:spMkLst>
        </pc:spChg>
        <pc:picChg chg="mod">
          <ac:chgData name="Stanford Bowman" userId="6ede3e4e1afbea80" providerId="LiveId" clId="{7F0E8848-B994-4200-BD1C-18D69E676CA7}" dt="2025-01-12T22:50:48.181" v="122" actId="1076"/>
          <ac:picMkLst>
            <pc:docMk/>
            <pc:sldMk cId="3887617993" sldId="326"/>
            <ac:picMk id="14" creationId="{41DAFBF4-6590-4E23-AA2C-DCCA3D38A978}"/>
          </ac:picMkLst>
        </pc:picChg>
        <pc:cxnChg chg="add mod">
          <ac:chgData name="Stanford Bowman" userId="6ede3e4e1afbea80" providerId="LiveId" clId="{7F0E8848-B994-4200-BD1C-18D69E676CA7}" dt="2025-01-12T22:52:40.749" v="202" actId="1036"/>
          <ac:cxnSpMkLst>
            <pc:docMk/>
            <pc:sldMk cId="3887617993" sldId="326"/>
            <ac:cxnSpMk id="6" creationId="{CA3C94FF-F3C1-3B37-E587-D089C71978DC}"/>
          </ac:cxnSpMkLst>
        </pc:cxnChg>
      </pc:sldChg>
      <pc:sldChg chg="addSp modSp add del mod modShow modNotes modNotesTx">
        <pc:chgData name="Stanford Bowman" userId="6ede3e4e1afbea80" providerId="LiveId" clId="{7F0E8848-B994-4200-BD1C-18D69E676CA7}" dt="2025-01-13T00:09:02.101" v="622" actId="20577"/>
        <pc:sldMkLst>
          <pc:docMk/>
          <pc:sldMk cId="2854650953" sldId="328"/>
        </pc:sldMkLst>
        <pc:spChg chg="add mod">
          <ac:chgData name="Stanford Bowman" userId="6ede3e4e1afbea80" providerId="LiveId" clId="{7F0E8848-B994-4200-BD1C-18D69E676CA7}" dt="2025-01-12T23:43:04.516" v="396"/>
          <ac:spMkLst>
            <pc:docMk/>
            <pc:sldMk cId="2854650953" sldId="328"/>
            <ac:spMk id="2" creationId="{A56007BC-433E-BE61-C4D7-33F8D7350A23}"/>
          </ac:spMkLst>
        </pc:spChg>
        <pc:spChg chg="add mod">
          <ac:chgData name="Stanford Bowman" userId="6ede3e4e1afbea80" providerId="LiveId" clId="{7F0E8848-B994-4200-BD1C-18D69E676CA7}" dt="2025-01-12T23:58:13.855" v="600" actId="14100"/>
          <ac:spMkLst>
            <pc:docMk/>
            <pc:sldMk cId="2854650953" sldId="328"/>
            <ac:spMk id="3" creationId="{ED1E1F22-7A6E-E87B-0D43-8FEDBB994506}"/>
          </ac:spMkLst>
        </pc:spChg>
        <pc:spChg chg="add mod">
          <ac:chgData name="Stanford Bowman" userId="6ede3e4e1afbea80" providerId="LiveId" clId="{7F0E8848-B994-4200-BD1C-18D69E676CA7}" dt="2025-01-12T23:57:35.959" v="594" actId="1076"/>
          <ac:spMkLst>
            <pc:docMk/>
            <pc:sldMk cId="2854650953" sldId="328"/>
            <ac:spMk id="5" creationId="{B97AB5EF-3F06-0791-24D5-6D9F896298B2}"/>
          </ac:spMkLst>
        </pc:spChg>
        <pc:spChg chg="mod">
          <ac:chgData name="Stanford Bowman" userId="6ede3e4e1afbea80" providerId="LiveId" clId="{7F0E8848-B994-4200-BD1C-18D69E676CA7}" dt="2025-01-12T23:57:16.503" v="593" actId="1076"/>
          <ac:spMkLst>
            <pc:docMk/>
            <pc:sldMk cId="2854650953" sldId="328"/>
            <ac:spMk id="14" creationId="{BD44D565-EAE8-451E-9152-A6122E246898}"/>
          </ac:spMkLst>
        </pc:spChg>
        <pc:spChg chg="mod">
          <ac:chgData name="Stanford Bowman" userId="6ede3e4e1afbea80" providerId="LiveId" clId="{7F0E8848-B994-4200-BD1C-18D69E676CA7}" dt="2025-01-12T22:32:30.423" v="0"/>
          <ac:spMkLst>
            <pc:docMk/>
            <pc:sldMk cId="2854650953" sldId="328"/>
            <ac:spMk id="17" creationId="{D4E2ADE6-C720-4C40-A5D7-F62699B7E072}"/>
          </ac:spMkLst>
        </pc:spChg>
      </pc:sldChg>
      <pc:sldChg chg="addSp delSp modSp mod modNotes modNotesTx">
        <pc:chgData name="Stanford Bowman" userId="6ede3e4e1afbea80" providerId="LiveId" clId="{7F0E8848-B994-4200-BD1C-18D69E676CA7}" dt="2025-01-12T23:44:30.920" v="417"/>
        <pc:sldMkLst>
          <pc:docMk/>
          <pc:sldMk cId="3511111692" sldId="331"/>
        </pc:sldMkLst>
        <pc:spChg chg="mod">
          <ac:chgData name="Stanford Bowman" userId="6ede3e4e1afbea80" providerId="LiveId" clId="{7F0E8848-B994-4200-BD1C-18D69E676CA7}" dt="2025-01-12T22:57:41.741" v="335" actId="1035"/>
          <ac:spMkLst>
            <pc:docMk/>
            <pc:sldMk cId="3511111692" sldId="331"/>
            <ac:spMk id="2" creationId="{7F2DB5D9-71C5-4A58-9DDD-75EBC6870EA9}"/>
          </ac:spMkLst>
        </pc:spChg>
        <pc:spChg chg="add mod">
          <ac:chgData name="Stanford Bowman" userId="6ede3e4e1afbea80" providerId="LiveId" clId="{7F0E8848-B994-4200-BD1C-18D69E676CA7}" dt="2025-01-12T22:53:22.914" v="205"/>
          <ac:spMkLst>
            <pc:docMk/>
            <pc:sldMk cId="3511111692" sldId="331"/>
            <ac:spMk id="5" creationId="{B63B4CDC-3B46-276E-464D-F5825DFD927D}"/>
          </ac:spMkLst>
        </pc:spChg>
        <pc:spChg chg="add mod">
          <ac:chgData name="Stanford Bowman" userId="6ede3e4e1afbea80" providerId="LiveId" clId="{7F0E8848-B994-4200-BD1C-18D69E676CA7}" dt="2025-01-12T22:57:53.947" v="336" actId="465"/>
          <ac:spMkLst>
            <pc:docMk/>
            <pc:sldMk cId="3511111692" sldId="331"/>
            <ac:spMk id="7" creationId="{18F82237-1090-F065-85DC-7DF3AB041F35}"/>
          </ac:spMkLst>
        </pc:spChg>
        <pc:spChg chg="mod">
          <ac:chgData name="Stanford Bowman" userId="6ede3e4e1afbea80" providerId="LiveId" clId="{7F0E8848-B994-4200-BD1C-18D69E676CA7}" dt="2025-01-12T22:53:42.200" v="274" actId="1036"/>
          <ac:spMkLst>
            <pc:docMk/>
            <pc:sldMk cId="3511111692" sldId="331"/>
            <ac:spMk id="8" creationId="{31A16FEB-443E-4763-A54F-08668CDCC13B}"/>
          </ac:spMkLst>
        </pc:spChg>
        <pc:spChg chg="del">
          <ac:chgData name="Stanford Bowman" userId="6ede3e4e1afbea80" providerId="LiveId" clId="{7F0E8848-B994-4200-BD1C-18D69E676CA7}" dt="2025-01-12T22:53:03.778" v="203" actId="478"/>
          <ac:spMkLst>
            <pc:docMk/>
            <pc:sldMk cId="3511111692" sldId="331"/>
            <ac:spMk id="9" creationId="{85B3CA4D-3673-4B83-A2E0-F3C2593AC5C9}"/>
          </ac:spMkLst>
        </pc:spChg>
        <pc:spChg chg="mod">
          <ac:chgData name="Stanford Bowman" userId="6ede3e4e1afbea80" providerId="LiveId" clId="{7F0E8848-B994-4200-BD1C-18D69E676CA7}" dt="2025-01-12T22:32:30.423" v="0"/>
          <ac:spMkLst>
            <pc:docMk/>
            <pc:sldMk cId="3511111692" sldId="331"/>
            <ac:spMk id="14" creationId="{B97F7074-D175-4B85-A5D6-CD2BAC7801D4}"/>
          </ac:spMkLst>
        </pc:spChg>
        <pc:spChg chg="add mod">
          <ac:chgData name="Stanford Bowman" userId="6ede3e4e1afbea80" providerId="LiveId" clId="{7F0E8848-B994-4200-BD1C-18D69E676CA7}" dt="2025-01-12T22:57:41.741" v="335" actId="1035"/>
          <ac:spMkLst>
            <pc:docMk/>
            <pc:sldMk cId="3511111692" sldId="331"/>
            <ac:spMk id="17" creationId="{CC00FDC3-BC66-600E-935F-AF9BCE3A6697}"/>
          </ac:spMkLst>
        </pc:spChg>
        <pc:spChg chg="add mod">
          <ac:chgData name="Stanford Bowman" userId="6ede3e4e1afbea80" providerId="LiveId" clId="{7F0E8848-B994-4200-BD1C-18D69E676CA7}" dt="2025-01-12T23:42:20.885" v="364"/>
          <ac:spMkLst>
            <pc:docMk/>
            <pc:sldMk cId="3511111692" sldId="331"/>
            <ac:spMk id="18" creationId="{D06D8D28-B699-AF90-01EF-3564B54F30A1}"/>
          </ac:spMkLst>
        </pc:spChg>
        <pc:cxnChg chg="add mod">
          <ac:chgData name="Stanford Bowman" userId="6ede3e4e1afbea80" providerId="LiveId" clId="{7F0E8848-B994-4200-BD1C-18D69E676CA7}" dt="2025-01-12T22:53:05.133" v="204"/>
          <ac:cxnSpMkLst>
            <pc:docMk/>
            <pc:sldMk cId="3511111692" sldId="331"/>
            <ac:cxnSpMk id="3" creationId="{A80D2191-EEE8-57B5-9B9A-F465EC6E698E}"/>
          </ac:cxnSpMkLst>
        </pc:cxnChg>
        <pc:cxnChg chg="add mod">
          <ac:chgData name="Stanford Bowman" userId="6ede3e4e1afbea80" providerId="LiveId" clId="{7F0E8848-B994-4200-BD1C-18D69E676CA7}" dt="2025-01-12T22:53:22.914" v="205"/>
          <ac:cxnSpMkLst>
            <pc:docMk/>
            <pc:sldMk cId="3511111692" sldId="331"/>
            <ac:cxnSpMk id="4" creationId="{6025B804-F024-359F-AD3A-9AD9F2DFF0D8}"/>
          </ac:cxnSpMkLst>
        </pc:cxnChg>
        <pc:cxnChg chg="add mod">
          <ac:chgData name="Stanford Bowman" userId="6ede3e4e1afbea80" providerId="LiveId" clId="{7F0E8848-B994-4200-BD1C-18D69E676CA7}" dt="2025-01-12T22:53:22.914" v="205"/>
          <ac:cxnSpMkLst>
            <pc:docMk/>
            <pc:sldMk cId="3511111692" sldId="331"/>
            <ac:cxnSpMk id="6" creationId="{07D2C65E-A707-718F-F143-88B777E6EC64}"/>
          </ac:cxnSpMkLst>
        </pc:cxnChg>
        <pc:cxnChg chg="del">
          <ac:chgData name="Stanford Bowman" userId="6ede3e4e1afbea80" providerId="LiveId" clId="{7F0E8848-B994-4200-BD1C-18D69E676CA7}" dt="2025-01-12T22:53:03.778" v="203" actId="478"/>
          <ac:cxnSpMkLst>
            <pc:docMk/>
            <pc:sldMk cId="3511111692" sldId="331"/>
            <ac:cxnSpMk id="15" creationId="{BC2B38BF-1A47-459D-87EB-87E2FF84AAA4}"/>
          </ac:cxnSpMkLst>
        </pc:cxnChg>
      </pc:sldChg>
      <pc:sldChg chg="addSp modSp mod modNotes modNotesTx">
        <pc:chgData name="Stanford Bowman" userId="6ede3e4e1afbea80" providerId="LiveId" clId="{7F0E8848-B994-4200-BD1C-18D69E676CA7}" dt="2025-01-12T23:46:00.043" v="426" actId="404"/>
        <pc:sldMkLst>
          <pc:docMk/>
          <pc:sldMk cId="2505661476" sldId="332"/>
        </pc:sldMkLst>
        <pc:spChg chg="add mod">
          <ac:chgData name="Stanford Bowman" userId="6ede3e4e1afbea80" providerId="LiveId" clId="{7F0E8848-B994-4200-BD1C-18D69E676CA7}" dt="2025-01-12T23:42:25.757" v="365"/>
          <ac:spMkLst>
            <pc:docMk/>
            <pc:sldMk cId="2505661476" sldId="332"/>
            <ac:spMk id="2" creationId="{CC04BC8E-3936-9CDA-AA7F-4B540216370D}"/>
          </ac:spMkLst>
        </pc:spChg>
        <pc:spChg chg="mod">
          <ac:chgData name="Stanford Bowman" userId="6ede3e4e1afbea80" providerId="LiveId" clId="{7F0E8848-B994-4200-BD1C-18D69E676CA7}" dt="2025-01-12T23:46:00.043" v="426" actId="404"/>
          <ac:spMkLst>
            <pc:docMk/>
            <pc:sldMk cId="2505661476" sldId="332"/>
            <ac:spMk id="5" creationId="{B278BF7E-3AC8-4C01-97B4-8E32BC835528}"/>
          </ac:spMkLst>
        </pc:spChg>
        <pc:spChg chg="mod">
          <ac:chgData name="Stanford Bowman" userId="6ede3e4e1afbea80" providerId="LiveId" clId="{7F0E8848-B994-4200-BD1C-18D69E676CA7}" dt="2025-01-12T22:32:30.423" v="0"/>
          <ac:spMkLst>
            <pc:docMk/>
            <pc:sldMk cId="2505661476" sldId="332"/>
            <ac:spMk id="18" creationId="{FF3E6808-A08E-4ED6-9610-DA47A63E30CA}"/>
          </ac:spMkLst>
        </pc:spChg>
      </pc:sldChg>
      <pc:sldChg chg="addSp modSp mod modNotesTx">
        <pc:chgData name="Stanford Bowman" userId="6ede3e4e1afbea80" providerId="LiveId" clId="{7F0E8848-B994-4200-BD1C-18D69E676CA7}" dt="2025-01-13T00:26:03.180" v="693"/>
        <pc:sldMkLst>
          <pc:docMk/>
          <pc:sldMk cId="3452994902" sldId="333"/>
        </pc:sldMkLst>
        <pc:spChg chg="mod">
          <ac:chgData name="Stanford Bowman" userId="6ede3e4e1afbea80" providerId="LiveId" clId="{7F0E8848-B994-4200-BD1C-18D69E676CA7}" dt="2025-01-13T00:26:03.180" v="693"/>
          <ac:spMkLst>
            <pc:docMk/>
            <pc:sldMk cId="3452994902" sldId="333"/>
            <ac:spMk id="2" creationId="{B073B5BA-3F73-4788-A44E-6FEC2EA0391D}"/>
          </ac:spMkLst>
        </pc:spChg>
        <pc:spChg chg="add mod">
          <ac:chgData name="Stanford Bowman" userId="6ede3e4e1afbea80" providerId="LiveId" clId="{7F0E8848-B994-4200-BD1C-18D69E676CA7}" dt="2025-01-12T23:43:09.747" v="397"/>
          <ac:spMkLst>
            <pc:docMk/>
            <pc:sldMk cId="3452994902" sldId="333"/>
            <ac:spMk id="3" creationId="{AC57B4BC-C017-0AC9-7700-8623DBC4775B}"/>
          </ac:spMkLst>
        </pc:spChg>
        <pc:spChg chg="mod">
          <ac:chgData name="Stanford Bowman" userId="6ede3e4e1afbea80" providerId="LiveId" clId="{7F0E8848-B994-4200-BD1C-18D69E676CA7}" dt="2025-01-13T00:11:32.468" v="628" actId="207"/>
          <ac:spMkLst>
            <pc:docMk/>
            <pc:sldMk cId="3452994902" sldId="333"/>
            <ac:spMk id="14" creationId="{B0544552-A4FE-4E7D-8D25-B0F4AB441AEF}"/>
          </ac:spMkLst>
        </pc:spChg>
        <pc:spChg chg="mod">
          <ac:chgData name="Stanford Bowman" userId="6ede3e4e1afbea80" providerId="LiveId" clId="{7F0E8848-B994-4200-BD1C-18D69E676CA7}" dt="2025-01-12T22:32:30.423" v="0"/>
          <ac:spMkLst>
            <pc:docMk/>
            <pc:sldMk cId="3452994902" sldId="333"/>
            <ac:spMk id="15" creationId="{10095DD6-603C-4C82-8947-C8C771F8E607}"/>
          </ac:spMkLst>
        </pc:spChg>
        <pc:spChg chg="mod">
          <ac:chgData name="Stanford Bowman" userId="6ede3e4e1afbea80" providerId="LiveId" clId="{7F0E8848-B994-4200-BD1C-18D69E676CA7}" dt="2025-01-13T00:12:05.814" v="635" actId="14100"/>
          <ac:spMkLst>
            <pc:docMk/>
            <pc:sldMk cId="3452994902" sldId="333"/>
            <ac:spMk id="16" creationId="{4F123F2E-C565-4555-981E-61A6D6EC2C25}"/>
          </ac:spMkLst>
        </pc:spChg>
        <pc:spChg chg="mod">
          <ac:chgData name="Stanford Bowman" userId="6ede3e4e1afbea80" providerId="LiveId" clId="{7F0E8848-B994-4200-BD1C-18D69E676CA7}" dt="2025-01-13T00:15:24.779" v="648" actId="14100"/>
          <ac:spMkLst>
            <pc:docMk/>
            <pc:sldMk cId="3452994902" sldId="333"/>
            <ac:spMk id="23" creationId="{00000000-0000-0000-0000-000000000000}"/>
          </ac:spMkLst>
        </pc:spChg>
        <pc:grpChg chg="mod">
          <ac:chgData name="Stanford Bowman" userId="6ede3e4e1afbea80" providerId="LiveId" clId="{7F0E8848-B994-4200-BD1C-18D69E676CA7}" dt="2025-01-13T00:11:41.554" v="632" actId="1036"/>
          <ac:grpSpMkLst>
            <pc:docMk/>
            <pc:sldMk cId="3452994902" sldId="333"/>
            <ac:grpSpMk id="13" creationId="{A5948FE5-221F-45A4-9CD3-DA7607B3C949}"/>
          </ac:grpSpMkLst>
        </pc:grpChg>
      </pc:sldChg>
      <pc:sldChg chg="addSp modSp del">
        <pc:chgData name="Stanford Bowman" userId="6ede3e4e1afbea80" providerId="LiveId" clId="{7F0E8848-B994-4200-BD1C-18D69E676CA7}" dt="2025-01-13T00:15:57.457" v="649" actId="47"/>
        <pc:sldMkLst>
          <pc:docMk/>
          <pc:sldMk cId="408365418" sldId="334"/>
        </pc:sldMkLst>
        <pc:spChg chg="add mod">
          <ac:chgData name="Stanford Bowman" userId="6ede3e4e1afbea80" providerId="LiveId" clId="{7F0E8848-B994-4200-BD1C-18D69E676CA7}" dt="2025-01-12T23:43:11.668" v="398"/>
          <ac:spMkLst>
            <pc:docMk/>
            <pc:sldMk cId="408365418" sldId="334"/>
            <ac:spMk id="3" creationId="{0DF043DF-275B-D320-D965-3A4B0888B1C7}"/>
          </ac:spMkLst>
        </pc:spChg>
        <pc:spChg chg="mod">
          <ac:chgData name="Stanford Bowman" userId="6ede3e4e1afbea80" providerId="LiveId" clId="{7F0E8848-B994-4200-BD1C-18D69E676CA7}" dt="2025-01-12T22:32:30.423" v="0"/>
          <ac:spMkLst>
            <pc:docMk/>
            <pc:sldMk cId="408365418" sldId="334"/>
            <ac:spMk id="15" creationId="{10095DD6-603C-4C82-8947-C8C771F8E607}"/>
          </ac:spMkLst>
        </pc:spChg>
      </pc:sldChg>
      <pc:sldChg chg="modSp del">
        <pc:chgData name="Stanford Bowman" userId="6ede3e4e1afbea80" providerId="LiveId" clId="{7F0E8848-B994-4200-BD1C-18D69E676CA7}" dt="2025-01-13T00:48:08.794" v="834" actId="47"/>
        <pc:sldMkLst>
          <pc:docMk/>
          <pc:sldMk cId="3892948093" sldId="335"/>
        </pc:sldMkLst>
        <pc:spChg chg="mod">
          <ac:chgData name="Stanford Bowman" userId="6ede3e4e1afbea80" providerId="LiveId" clId="{7F0E8848-B994-4200-BD1C-18D69E676CA7}" dt="2025-01-12T22:32:30.423" v="0"/>
          <ac:spMkLst>
            <pc:docMk/>
            <pc:sldMk cId="3892948093" sldId="335"/>
            <ac:spMk id="32" creationId="{C82EFB90-C4A0-4CD0-9AD7-5E6781B0ADFB}"/>
          </ac:spMkLst>
        </pc:spChg>
      </pc:sldChg>
      <pc:sldChg chg="modSp del modNotes">
        <pc:chgData name="Stanford Bowman" userId="6ede3e4e1afbea80" providerId="LiveId" clId="{7F0E8848-B994-4200-BD1C-18D69E676CA7}" dt="2025-01-13T00:48:11.138" v="835" actId="47"/>
        <pc:sldMkLst>
          <pc:docMk/>
          <pc:sldMk cId="4273359686" sldId="336"/>
        </pc:sldMkLst>
        <pc:spChg chg="mod">
          <ac:chgData name="Stanford Bowman" userId="6ede3e4e1afbea80" providerId="LiveId" clId="{7F0E8848-B994-4200-BD1C-18D69E676CA7}" dt="2025-01-12T22:32:30.423" v="0"/>
          <ac:spMkLst>
            <pc:docMk/>
            <pc:sldMk cId="4273359686" sldId="336"/>
            <ac:spMk id="23" creationId="{4AE1B342-E6EE-45AE-83D4-7797DFEF110B}"/>
          </ac:spMkLst>
        </pc:spChg>
        <pc:spChg chg="mod">
          <ac:chgData name="Stanford Bowman" userId="6ede3e4e1afbea80" providerId="LiveId" clId="{7F0E8848-B994-4200-BD1C-18D69E676CA7}" dt="2025-01-12T22:32:30.423" v="0"/>
          <ac:spMkLst>
            <pc:docMk/>
            <pc:sldMk cId="4273359686" sldId="336"/>
            <ac:spMk id="32" creationId="{C82EFB90-C4A0-4CD0-9AD7-5E6781B0ADFB}"/>
          </ac:spMkLst>
        </pc:spChg>
      </pc:sldChg>
      <pc:sldChg chg="modSp add mod modNotes modNotesTx">
        <pc:chgData name="Stanford Bowman" userId="6ede3e4e1afbea80" providerId="LiveId" clId="{7F0E8848-B994-4200-BD1C-18D69E676CA7}" dt="2025-01-13T00:08:51.790" v="620" actId="6549"/>
        <pc:sldMkLst>
          <pc:docMk/>
          <pc:sldMk cId="2307448086" sldId="337"/>
        </pc:sldMkLst>
        <pc:spChg chg="mod">
          <ac:chgData name="Stanford Bowman" userId="6ede3e4e1afbea80" providerId="LiveId" clId="{7F0E8848-B994-4200-BD1C-18D69E676CA7}" dt="2025-01-13T00:06:53.888" v="611" actId="14100"/>
          <ac:spMkLst>
            <pc:docMk/>
            <pc:sldMk cId="2307448086" sldId="337"/>
            <ac:spMk id="3" creationId="{3BB5152E-F175-91E0-511F-AF6BEBA5CE17}"/>
          </ac:spMkLst>
        </pc:spChg>
        <pc:spChg chg="mod">
          <ac:chgData name="Stanford Bowman" userId="6ede3e4e1afbea80" providerId="LiveId" clId="{7F0E8848-B994-4200-BD1C-18D69E676CA7}" dt="2025-01-13T00:06:13.198" v="606"/>
          <ac:spMkLst>
            <pc:docMk/>
            <pc:sldMk cId="2307448086" sldId="337"/>
            <ac:spMk id="5" creationId="{A93403D0-46AD-5525-EC27-97E28DC0F81C}"/>
          </ac:spMkLst>
        </pc:spChg>
      </pc:sldChg>
      <pc:sldChg chg="modSp add mod modNotes modNotesTx">
        <pc:chgData name="Stanford Bowman" userId="6ede3e4e1afbea80" providerId="LiveId" clId="{7F0E8848-B994-4200-BD1C-18D69E676CA7}" dt="2025-01-13T00:10:51.361" v="624" actId="27636"/>
        <pc:sldMkLst>
          <pc:docMk/>
          <pc:sldMk cId="375170308" sldId="338"/>
        </pc:sldMkLst>
        <pc:spChg chg="mod">
          <ac:chgData name="Stanford Bowman" userId="6ede3e4e1afbea80" providerId="LiveId" clId="{7F0E8848-B994-4200-BD1C-18D69E676CA7}" dt="2025-01-13T00:08:31.556" v="618" actId="255"/>
          <ac:spMkLst>
            <pc:docMk/>
            <pc:sldMk cId="375170308" sldId="338"/>
            <ac:spMk id="3" creationId="{19CFA44C-E3FF-5447-9228-CA0E4C359905}"/>
          </ac:spMkLst>
        </pc:spChg>
        <pc:spChg chg="mod">
          <ac:chgData name="Stanford Bowman" userId="6ede3e4e1afbea80" providerId="LiveId" clId="{7F0E8848-B994-4200-BD1C-18D69E676CA7}" dt="2025-01-13T00:08:09.148" v="616"/>
          <ac:spMkLst>
            <pc:docMk/>
            <pc:sldMk cId="375170308" sldId="338"/>
            <ac:spMk id="5" creationId="{0F72253D-CAB2-2D6D-A6B2-CB748DD52488}"/>
          </ac:spMkLst>
        </pc:spChg>
      </pc:sldChg>
      <pc:sldChg chg="modSp add mod modNotesTx">
        <pc:chgData name="Stanford Bowman" userId="6ede3e4e1afbea80" providerId="LiveId" clId="{7F0E8848-B994-4200-BD1C-18D69E676CA7}" dt="2025-01-13T00:26:03.180" v="693"/>
        <pc:sldMkLst>
          <pc:docMk/>
          <pc:sldMk cId="1103992173" sldId="339"/>
        </pc:sldMkLst>
        <pc:spChg chg="mod">
          <ac:chgData name="Stanford Bowman" userId="6ede3e4e1afbea80" providerId="LiveId" clId="{7F0E8848-B994-4200-BD1C-18D69E676CA7}" dt="2025-01-13T00:26:03.180" v="693"/>
          <ac:spMkLst>
            <pc:docMk/>
            <pc:sldMk cId="1103992173" sldId="339"/>
            <ac:spMk id="2" creationId="{B47CAAF2-C99F-48E6-854C-5A4FA5A83C85}"/>
          </ac:spMkLst>
        </pc:spChg>
        <pc:spChg chg="mod">
          <ac:chgData name="Stanford Bowman" userId="6ede3e4e1afbea80" providerId="LiveId" clId="{7F0E8848-B994-4200-BD1C-18D69E676CA7}" dt="2025-01-13T00:17:41.736" v="659"/>
          <ac:spMkLst>
            <pc:docMk/>
            <pc:sldMk cId="1103992173" sldId="339"/>
            <ac:spMk id="16" creationId="{EBD8F4D4-22AB-5926-8E28-DA30EB46D898}"/>
          </ac:spMkLst>
        </pc:spChg>
        <pc:spChg chg="mod">
          <ac:chgData name="Stanford Bowman" userId="6ede3e4e1afbea80" providerId="LiveId" clId="{7F0E8848-B994-4200-BD1C-18D69E676CA7}" dt="2025-01-13T00:18:14.898" v="661"/>
          <ac:spMkLst>
            <pc:docMk/>
            <pc:sldMk cId="1103992173" sldId="339"/>
            <ac:spMk id="23" creationId="{691A3EC6-C4B3-58E5-B8EF-78B01EB49806}"/>
          </ac:spMkLst>
        </pc:spChg>
        <pc:grpChg chg="mod">
          <ac:chgData name="Stanford Bowman" userId="6ede3e4e1afbea80" providerId="LiveId" clId="{7F0E8848-B994-4200-BD1C-18D69E676CA7}" dt="2025-01-13T00:17:46.962" v="660" actId="14100"/>
          <ac:grpSpMkLst>
            <pc:docMk/>
            <pc:sldMk cId="1103992173" sldId="339"/>
            <ac:grpSpMk id="13" creationId="{7987CFB9-8133-A100-B3D6-1C1F43F8B8CF}"/>
          </ac:grpSpMkLst>
        </pc:grpChg>
      </pc:sldChg>
      <pc:sldChg chg="modSp add mod modNotesTx">
        <pc:chgData name="Stanford Bowman" userId="6ede3e4e1afbea80" providerId="LiveId" clId="{7F0E8848-B994-4200-BD1C-18D69E676CA7}" dt="2025-01-13T01:03:52.463" v="935" actId="20577"/>
        <pc:sldMkLst>
          <pc:docMk/>
          <pc:sldMk cId="368921094" sldId="340"/>
        </pc:sldMkLst>
        <pc:spChg chg="mod">
          <ac:chgData name="Stanford Bowman" userId="6ede3e4e1afbea80" providerId="LiveId" clId="{7F0E8848-B994-4200-BD1C-18D69E676CA7}" dt="2025-01-13T00:26:03.180" v="693"/>
          <ac:spMkLst>
            <pc:docMk/>
            <pc:sldMk cId="368921094" sldId="340"/>
            <ac:spMk id="2" creationId="{87191E21-48CC-5136-A171-446BD9ADC09C}"/>
          </ac:spMkLst>
        </pc:spChg>
        <pc:spChg chg="mod">
          <ac:chgData name="Stanford Bowman" userId="6ede3e4e1afbea80" providerId="LiveId" clId="{7F0E8848-B994-4200-BD1C-18D69E676CA7}" dt="2025-01-13T00:20:03.629" v="665"/>
          <ac:spMkLst>
            <pc:docMk/>
            <pc:sldMk cId="368921094" sldId="340"/>
            <ac:spMk id="16" creationId="{D9723945-5692-7F3B-E194-AE4FE0616650}"/>
          </ac:spMkLst>
        </pc:spChg>
        <pc:spChg chg="mod">
          <ac:chgData name="Stanford Bowman" userId="6ede3e4e1afbea80" providerId="LiveId" clId="{7F0E8848-B994-4200-BD1C-18D69E676CA7}" dt="2025-01-13T00:20:15.607" v="666"/>
          <ac:spMkLst>
            <pc:docMk/>
            <pc:sldMk cId="368921094" sldId="340"/>
            <ac:spMk id="23" creationId="{793F4678-9941-8263-C184-A4B1859C041A}"/>
          </ac:spMkLst>
        </pc:spChg>
      </pc:sldChg>
      <pc:sldChg chg="modSp add mod modNotes">
        <pc:chgData name="Stanford Bowman" userId="6ede3e4e1afbea80" providerId="LiveId" clId="{7F0E8848-B994-4200-BD1C-18D69E676CA7}" dt="2025-01-13T00:41:12.202" v="767" actId="403"/>
        <pc:sldMkLst>
          <pc:docMk/>
          <pc:sldMk cId="3390126000" sldId="341"/>
        </pc:sldMkLst>
        <pc:spChg chg="mod">
          <ac:chgData name="Stanford Bowman" userId="6ede3e4e1afbea80" providerId="LiveId" clId="{7F0E8848-B994-4200-BD1C-18D69E676CA7}" dt="2025-01-13T00:41:12.202" v="767" actId="403"/>
          <ac:spMkLst>
            <pc:docMk/>
            <pc:sldMk cId="3390126000" sldId="341"/>
            <ac:spMk id="3" creationId="{E9112573-5CD1-D25E-47A4-F00C42749722}"/>
          </ac:spMkLst>
        </pc:spChg>
      </pc:sldChg>
      <pc:sldChg chg="addSp delSp modSp add mod ord">
        <pc:chgData name="Stanford Bowman" userId="6ede3e4e1afbea80" providerId="LiveId" clId="{7F0E8848-B994-4200-BD1C-18D69E676CA7}" dt="2025-01-13T00:49:37.379" v="850" actId="27636"/>
        <pc:sldMkLst>
          <pc:docMk/>
          <pc:sldMk cId="2490682871" sldId="342"/>
        </pc:sldMkLst>
        <pc:spChg chg="add del">
          <ac:chgData name="Stanford Bowman" userId="6ede3e4e1afbea80" providerId="LiveId" clId="{7F0E8848-B994-4200-BD1C-18D69E676CA7}" dt="2025-01-13T00:49:22.795" v="846" actId="478"/>
          <ac:spMkLst>
            <pc:docMk/>
            <pc:sldMk cId="2490682871" sldId="342"/>
            <ac:spMk id="2" creationId="{63769B79-E795-CD80-FD5D-3D1F25309097}"/>
          </ac:spMkLst>
        </pc:spChg>
        <pc:spChg chg="add del mod">
          <ac:chgData name="Stanford Bowman" userId="6ede3e4e1afbea80" providerId="LiveId" clId="{7F0E8848-B994-4200-BD1C-18D69E676CA7}" dt="2025-01-13T00:49:19.819" v="845" actId="478"/>
          <ac:spMkLst>
            <pc:docMk/>
            <pc:sldMk cId="2490682871" sldId="342"/>
            <ac:spMk id="5" creationId="{ADE932C0-4B58-9ACA-B8A0-309B94ED7D58}"/>
          </ac:spMkLst>
        </pc:spChg>
        <pc:spChg chg="add mod">
          <ac:chgData name="Stanford Bowman" userId="6ede3e4e1afbea80" providerId="LiveId" clId="{7F0E8848-B994-4200-BD1C-18D69E676CA7}" dt="2025-01-13T00:49:18.823" v="844"/>
          <ac:spMkLst>
            <pc:docMk/>
            <pc:sldMk cId="2490682871" sldId="342"/>
            <ac:spMk id="6" creationId="{133349D8-4C19-4A76-A183-88D20A08E7BE}"/>
          </ac:spMkLst>
        </pc:spChg>
        <pc:spChg chg="add del mod">
          <ac:chgData name="Stanford Bowman" userId="6ede3e4e1afbea80" providerId="LiveId" clId="{7F0E8848-B994-4200-BD1C-18D69E676CA7}" dt="2025-01-13T00:49:25.293" v="847" actId="478"/>
          <ac:spMkLst>
            <pc:docMk/>
            <pc:sldMk cId="2490682871" sldId="342"/>
            <ac:spMk id="9" creationId="{17220928-CF80-82BA-376F-6E7B479FAF88}"/>
          </ac:spMkLst>
        </pc:spChg>
        <pc:spChg chg="add mod">
          <ac:chgData name="Stanford Bowman" userId="6ede3e4e1afbea80" providerId="LiveId" clId="{7F0E8848-B994-4200-BD1C-18D69E676CA7}" dt="2025-01-13T00:49:37.379" v="850" actId="27636"/>
          <ac:spMkLst>
            <pc:docMk/>
            <pc:sldMk cId="2490682871" sldId="342"/>
            <ac:spMk id="10" creationId="{E2B67955-5FD8-862E-913F-234D0F81AD48}"/>
          </ac:spMkLst>
        </pc:spChg>
      </pc:sldChg>
      <pc:sldChg chg="addSp delSp modSp add mod modAnim modNotes modNotesTx">
        <pc:chgData name="Stanford Bowman" userId="6ede3e4e1afbea80" providerId="LiveId" clId="{7F0E8848-B994-4200-BD1C-18D69E676CA7}" dt="2025-01-13T01:02:25.181" v="930" actId="14100"/>
        <pc:sldMkLst>
          <pc:docMk/>
          <pc:sldMk cId="3875224220" sldId="343"/>
        </pc:sldMkLst>
        <pc:spChg chg="add mod">
          <ac:chgData name="Stanford Bowman" userId="6ede3e4e1afbea80" providerId="LiveId" clId="{7F0E8848-B994-4200-BD1C-18D69E676CA7}" dt="2025-01-13T01:02:25.181" v="930" actId="14100"/>
          <ac:spMkLst>
            <pc:docMk/>
            <pc:sldMk cId="3875224220" sldId="343"/>
            <ac:spMk id="2" creationId="{25603E0E-ED7C-3713-AFDB-74727BC6500F}"/>
          </ac:spMkLst>
        </pc:spChg>
        <pc:spChg chg="mod">
          <ac:chgData name="Stanford Bowman" userId="6ede3e4e1afbea80" providerId="LiveId" clId="{7F0E8848-B994-4200-BD1C-18D69E676CA7}" dt="2025-01-13T01:00:54.022" v="918" actId="108"/>
          <ac:spMkLst>
            <pc:docMk/>
            <pc:sldMk cId="3875224220" sldId="343"/>
            <ac:spMk id="3" creationId="{2B027E53-D4D3-CB31-4278-49333C6E4A14}"/>
          </ac:spMkLst>
        </pc:spChg>
        <pc:spChg chg="mod">
          <ac:chgData name="Stanford Bowman" userId="6ede3e4e1afbea80" providerId="LiveId" clId="{7F0E8848-B994-4200-BD1C-18D69E676CA7}" dt="2025-01-13T00:56:18.315" v="889"/>
          <ac:spMkLst>
            <pc:docMk/>
            <pc:sldMk cId="3875224220" sldId="343"/>
            <ac:spMk id="6" creationId="{F3076CBF-7056-2E2E-7918-85517F4F64EF}"/>
          </ac:spMkLst>
        </pc:spChg>
        <pc:spChg chg="mod">
          <ac:chgData name="Stanford Bowman" userId="6ede3e4e1afbea80" providerId="LiveId" clId="{7F0E8848-B994-4200-BD1C-18D69E676CA7}" dt="2025-01-13T00:56:18.315" v="889"/>
          <ac:spMkLst>
            <pc:docMk/>
            <pc:sldMk cId="3875224220" sldId="343"/>
            <ac:spMk id="7" creationId="{B9D36B75-FEFC-FBB8-84E1-5E063E9A7A29}"/>
          </ac:spMkLst>
        </pc:spChg>
        <pc:spChg chg="mod">
          <ac:chgData name="Stanford Bowman" userId="6ede3e4e1afbea80" providerId="LiveId" clId="{7F0E8848-B994-4200-BD1C-18D69E676CA7}" dt="2025-01-13T00:56:18.315" v="889"/>
          <ac:spMkLst>
            <pc:docMk/>
            <pc:sldMk cId="3875224220" sldId="343"/>
            <ac:spMk id="8" creationId="{BD155D80-25FC-52F5-F290-A3483A3739CD}"/>
          </ac:spMkLst>
        </pc:spChg>
        <pc:spChg chg="mod">
          <ac:chgData name="Stanford Bowman" userId="6ede3e4e1afbea80" providerId="LiveId" clId="{7F0E8848-B994-4200-BD1C-18D69E676CA7}" dt="2025-01-13T00:57:43.172" v="895" actId="14100"/>
          <ac:spMkLst>
            <pc:docMk/>
            <pc:sldMk cId="3875224220" sldId="343"/>
            <ac:spMk id="21" creationId="{F223100B-2E32-23E5-AEDC-EED5AB51B12B}"/>
          </ac:spMkLst>
        </pc:spChg>
        <pc:spChg chg="mod">
          <ac:chgData name="Stanford Bowman" userId="6ede3e4e1afbea80" providerId="LiveId" clId="{7F0E8848-B994-4200-BD1C-18D69E676CA7}" dt="2025-01-13T00:55:41.773" v="887" actId="27636"/>
          <ac:spMkLst>
            <pc:docMk/>
            <pc:sldMk cId="3875224220" sldId="343"/>
            <ac:spMk id="23" creationId="{8D076EAC-8721-7DE3-8EC0-F0CE85223403}"/>
          </ac:spMkLst>
        </pc:spChg>
        <pc:spChg chg="mod">
          <ac:chgData name="Stanford Bowman" userId="6ede3e4e1afbea80" providerId="LiveId" clId="{7F0E8848-B994-4200-BD1C-18D69E676CA7}" dt="2025-01-13T01:02:15.378" v="929" actId="14100"/>
          <ac:spMkLst>
            <pc:docMk/>
            <pc:sldMk cId="3875224220" sldId="343"/>
            <ac:spMk id="24" creationId="{35775A94-9A52-EE6E-21D9-7DF46F88503D}"/>
          </ac:spMkLst>
        </pc:spChg>
        <pc:spChg chg="del">
          <ac:chgData name="Stanford Bowman" userId="6ede3e4e1afbea80" providerId="LiveId" clId="{7F0E8848-B994-4200-BD1C-18D69E676CA7}" dt="2025-01-13T00:55:57.012" v="888" actId="478"/>
          <ac:spMkLst>
            <pc:docMk/>
            <pc:sldMk cId="3875224220" sldId="343"/>
            <ac:spMk id="26" creationId="{B5C406F0-3984-9C2D-D6FE-39A73D6A4555}"/>
          </ac:spMkLst>
        </pc:spChg>
        <pc:grpChg chg="add mod">
          <ac:chgData name="Stanford Bowman" userId="6ede3e4e1afbea80" providerId="LiveId" clId="{7F0E8848-B994-4200-BD1C-18D69E676CA7}" dt="2025-01-13T01:01:04.490" v="926" actId="1036"/>
          <ac:grpSpMkLst>
            <pc:docMk/>
            <pc:sldMk cId="3875224220" sldId="343"/>
            <ac:grpSpMk id="4" creationId="{CD8B06AF-19C2-701C-8E34-5054CFA92D1F}"/>
          </ac:grpSpMkLst>
        </pc:grpChg>
        <pc:grpChg chg="mod">
          <ac:chgData name="Stanford Bowman" userId="6ede3e4e1afbea80" providerId="LiveId" clId="{7F0E8848-B994-4200-BD1C-18D69E676CA7}" dt="2025-01-13T00:57:48.318" v="914" actId="1035"/>
          <ac:grpSpMkLst>
            <pc:docMk/>
            <pc:sldMk cId="3875224220" sldId="343"/>
            <ac:grpSpMk id="25" creationId="{860C481A-BC4C-5D8C-1726-A34AD43D4437}"/>
          </ac:grpSpMkLst>
        </pc:grpChg>
        <pc:picChg chg="del">
          <ac:chgData name="Stanford Bowman" userId="6ede3e4e1afbea80" providerId="LiveId" clId="{7F0E8848-B994-4200-BD1C-18D69E676CA7}" dt="2025-01-13T00:55:57.012" v="888" actId="478"/>
          <ac:picMkLst>
            <pc:docMk/>
            <pc:sldMk cId="3875224220" sldId="343"/>
            <ac:picMk id="5" creationId="{B4811AAD-5F47-CFAB-3D8A-C73DF428587B}"/>
          </ac:picMkLst>
        </pc:picChg>
      </pc:sldChg>
      <pc:sldChg chg="modSp add mod modNotes modNotesTx">
        <pc:chgData name="Stanford Bowman" userId="6ede3e4e1afbea80" providerId="LiveId" clId="{7F0E8848-B994-4200-BD1C-18D69E676CA7}" dt="2025-01-13T01:11:58.248" v="1029" actId="14100"/>
        <pc:sldMkLst>
          <pc:docMk/>
          <pc:sldMk cId="2039483863" sldId="344"/>
        </pc:sldMkLst>
        <pc:spChg chg="mod">
          <ac:chgData name="Stanford Bowman" userId="6ede3e4e1afbea80" providerId="LiveId" clId="{7F0E8848-B994-4200-BD1C-18D69E676CA7}" dt="2025-01-13T01:11:58.248" v="1029" actId="14100"/>
          <ac:spMkLst>
            <pc:docMk/>
            <pc:sldMk cId="2039483863" sldId="344"/>
            <ac:spMk id="2" creationId="{0A37931D-BBE4-62C7-1E85-424F3C94C482}"/>
          </ac:spMkLst>
        </pc:spChg>
        <pc:spChg chg="mod">
          <ac:chgData name="Stanford Bowman" userId="6ede3e4e1afbea80" providerId="LiveId" clId="{7F0E8848-B994-4200-BD1C-18D69E676CA7}" dt="2025-01-13T01:11:19.456" v="1027" actId="20577"/>
          <ac:spMkLst>
            <pc:docMk/>
            <pc:sldMk cId="2039483863" sldId="344"/>
            <ac:spMk id="3" creationId="{7C0978D0-FF7F-788A-7E80-CA24100F8F1F}"/>
          </ac:spMkLst>
        </pc:spChg>
        <pc:spChg chg="mod">
          <ac:chgData name="Stanford Bowman" userId="6ede3e4e1afbea80" providerId="LiveId" clId="{7F0E8848-B994-4200-BD1C-18D69E676CA7}" dt="2025-01-13T01:09:05.405" v="945" actId="14100"/>
          <ac:spMkLst>
            <pc:docMk/>
            <pc:sldMk cId="2039483863" sldId="344"/>
            <ac:spMk id="21" creationId="{D08B2DF0-1183-3A36-0E8B-19BBA407A48B}"/>
          </ac:spMkLst>
        </pc:spChg>
        <pc:spChg chg="mod">
          <ac:chgData name="Stanford Bowman" userId="6ede3e4e1afbea80" providerId="LiveId" clId="{7F0E8848-B994-4200-BD1C-18D69E676CA7}" dt="2025-01-13T01:04:30.664" v="942" actId="27636"/>
          <ac:spMkLst>
            <pc:docMk/>
            <pc:sldMk cId="2039483863" sldId="344"/>
            <ac:spMk id="23" creationId="{521F6DAD-D215-2DC0-05F8-C100242AB86E}"/>
          </ac:spMkLst>
        </pc:spChg>
        <pc:spChg chg="mod">
          <ac:chgData name="Stanford Bowman" userId="6ede3e4e1afbea80" providerId="LiveId" clId="{7F0E8848-B994-4200-BD1C-18D69E676CA7}" dt="2025-01-13T01:10:12.323" v="983" actId="1036"/>
          <ac:spMkLst>
            <pc:docMk/>
            <pc:sldMk cId="2039483863" sldId="344"/>
            <ac:spMk id="24" creationId="{6940F71E-09E9-D3CD-45B0-8A567D09ED41}"/>
          </ac:spMkLst>
        </pc:spChg>
        <pc:grpChg chg="mod">
          <ac:chgData name="Stanford Bowman" userId="6ede3e4e1afbea80" providerId="LiveId" clId="{7F0E8848-B994-4200-BD1C-18D69E676CA7}" dt="2025-01-13T01:11:12.323" v="1026" actId="1035"/>
          <ac:grpSpMkLst>
            <pc:docMk/>
            <pc:sldMk cId="2039483863" sldId="344"/>
            <ac:grpSpMk id="4" creationId="{0DBD6047-66D8-CE80-DC2A-B8D9050817C8}"/>
          </ac:grpSpMkLst>
        </pc:grpChg>
      </pc:sldChg>
    </pc:docChg>
  </pc:docChgLst>
  <pc:docChgLst>
    <pc:chgData name="Stanford Bowman" userId="6ede3e4e1afbea80" providerId="LiveId" clId="{8C5B6869-774E-4A97-8F2C-239430B23209}"/>
    <pc:docChg chg="undo custSel modSld">
      <pc:chgData name="Stanford Bowman" userId="6ede3e4e1afbea80" providerId="LiveId" clId="{8C5B6869-774E-4A97-8F2C-239430B23209}" dt="2025-01-13T01:19:20.790" v="38" actId="15"/>
      <pc:docMkLst>
        <pc:docMk/>
      </pc:docMkLst>
      <pc:sldChg chg="modNotes">
        <pc:chgData name="Stanford Bowman" userId="6ede3e4e1afbea80" providerId="LiveId" clId="{8C5B6869-774E-4A97-8F2C-239430B23209}" dt="2025-01-13T01:15:00.223" v="6" actId="27636"/>
        <pc:sldMkLst>
          <pc:docMk/>
          <pc:sldMk cId="592590924" sldId="269"/>
        </pc:sldMkLst>
      </pc:sldChg>
      <pc:sldChg chg="modNotes">
        <pc:chgData name="Stanford Bowman" userId="6ede3e4e1afbea80" providerId="LiveId" clId="{8C5B6869-774E-4A97-8F2C-239430B23209}" dt="2025-01-13T01:15:00.300" v="10" actId="27636"/>
        <pc:sldMkLst>
          <pc:docMk/>
          <pc:sldMk cId="2995943321" sldId="277"/>
        </pc:sldMkLst>
      </pc:sldChg>
      <pc:sldChg chg="addSp modSp mod">
        <pc:chgData name="Stanford Bowman" userId="6ede3e4e1afbea80" providerId="LiveId" clId="{8C5B6869-774E-4A97-8F2C-239430B23209}" dt="2025-01-13T01:15:05.747" v="13" actId="121"/>
        <pc:sldMkLst>
          <pc:docMk/>
          <pc:sldMk cId="2232715721" sldId="294"/>
        </pc:sldMkLst>
        <pc:spChg chg="mod">
          <ac:chgData name="Stanford Bowman" userId="6ede3e4e1afbea80" providerId="LiveId" clId="{8C5B6869-774E-4A97-8F2C-239430B23209}" dt="2025-01-13T01:15:05.747" v="13" actId="121"/>
          <ac:spMkLst>
            <pc:docMk/>
            <pc:sldMk cId="2232715721" sldId="294"/>
            <ac:spMk id="3" creationId="{596BCE1E-E24D-419E-8D9F-8319B78B0BF7}"/>
          </ac:spMkLst>
        </pc:spChg>
        <pc:graphicFrameChg chg="add mod">
          <ac:chgData name="Stanford Bowman" userId="6ede3e4e1afbea80" providerId="LiveId" clId="{8C5B6869-774E-4A97-8F2C-239430B23209}" dt="2025-01-13T01:14:19.966" v="1"/>
          <ac:graphicFrameMkLst>
            <pc:docMk/>
            <pc:sldMk cId="2232715721" sldId="294"/>
            <ac:graphicFrameMk id="2" creationId="{CAD6BB7E-5C7B-7EF5-BC5D-175017BAF28C}"/>
          </ac:graphicFrameMkLst>
        </pc:graphicFrameChg>
      </pc:sldChg>
      <pc:sldChg chg="modNotes">
        <pc:chgData name="Stanford Bowman" userId="6ede3e4e1afbea80" providerId="LiveId" clId="{8C5B6869-774E-4A97-8F2C-239430B23209}" dt="2025-01-13T01:15:00.173" v="3" actId="27636"/>
        <pc:sldMkLst>
          <pc:docMk/>
          <pc:sldMk cId="1489487438" sldId="308"/>
        </pc:sldMkLst>
      </pc:sldChg>
      <pc:sldChg chg="modNotes">
        <pc:chgData name="Stanford Bowman" userId="6ede3e4e1afbea80" providerId="LiveId" clId="{8C5B6869-774E-4A97-8F2C-239430B23209}" dt="2025-01-13T01:15:00.190" v="4" actId="27636"/>
        <pc:sldMkLst>
          <pc:docMk/>
          <pc:sldMk cId="3887617993" sldId="326"/>
        </pc:sldMkLst>
      </pc:sldChg>
      <pc:sldChg chg="modNotes">
        <pc:chgData name="Stanford Bowman" userId="6ede3e4e1afbea80" providerId="LiveId" clId="{8C5B6869-774E-4A97-8F2C-239430B23209}" dt="2025-01-13T01:15:00.246" v="7" actId="27636"/>
        <pc:sldMkLst>
          <pc:docMk/>
          <pc:sldMk cId="2854650953" sldId="328"/>
        </pc:sldMkLst>
      </pc:sldChg>
      <pc:sldChg chg="modNotes">
        <pc:chgData name="Stanford Bowman" userId="6ede3e4e1afbea80" providerId="LiveId" clId="{8C5B6869-774E-4A97-8F2C-239430B23209}" dt="2025-01-13T01:15:00.201" v="5" actId="27636"/>
        <pc:sldMkLst>
          <pc:docMk/>
          <pc:sldMk cId="3511111692" sldId="331"/>
        </pc:sldMkLst>
      </pc:sldChg>
      <pc:sldChg chg="modSp mod modNotesTx">
        <pc:chgData name="Stanford Bowman" userId="6ede3e4e1afbea80" providerId="LiveId" clId="{8C5B6869-774E-4A97-8F2C-239430B23209}" dt="2025-01-13T01:16:51.021" v="27" actId="6549"/>
        <pc:sldMkLst>
          <pc:docMk/>
          <pc:sldMk cId="3452994902" sldId="333"/>
        </pc:sldMkLst>
        <pc:spChg chg="mod">
          <ac:chgData name="Stanford Bowman" userId="6ede3e4e1afbea80" providerId="LiveId" clId="{8C5B6869-774E-4A97-8F2C-239430B23209}" dt="2025-01-13T01:16:00.906" v="19" actId="6549"/>
          <ac:spMkLst>
            <pc:docMk/>
            <pc:sldMk cId="3452994902" sldId="333"/>
            <ac:spMk id="23" creationId="{00000000-0000-0000-0000-000000000000}"/>
          </ac:spMkLst>
        </pc:spChg>
      </pc:sldChg>
      <pc:sldChg chg="modNotes">
        <pc:chgData name="Stanford Bowman" userId="6ede3e4e1afbea80" providerId="LiveId" clId="{8C5B6869-774E-4A97-8F2C-239430B23209}" dt="2025-01-13T01:15:00.265" v="8" actId="27636"/>
        <pc:sldMkLst>
          <pc:docMk/>
          <pc:sldMk cId="2307448086" sldId="337"/>
        </pc:sldMkLst>
      </pc:sldChg>
      <pc:sldChg chg="modSp mod modNotesTx">
        <pc:chgData name="Stanford Bowman" userId="6ede3e4e1afbea80" providerId="LiveId" clId="{8C5B6869-774E-4A97-8F2C-239430B23209}" dt="2025-01-13T01:18:00.111" v="34" actId="6549"/>
        <pc:sldMkLst>
          <pc:docMk/>
          <pc:sldMk cId="1103992173" sldId="339"/>
        </pc:sldMkLst>
        <pc:spChg chg="mod">
          <ac:chgData name="Stanford Bowman" userId="6ede3e4e1afbea80" providerId="LiveId" clId="{8C5B6869-774E-4A97-8F2C-239430B23209}" dt="2025-01-13T01:17:36.157" v="29" actId="2710"/>
          <ac:spMkLst>
            <pc:docMk/>
            <pc:sldMk cId="1103992173" sldId="339"/>
            <ac:spMk id="23" creationId="{691A3EC6-C4B3-58E5-B8EF-78B01EB49806}"/>
          </ac:spMkLst>
        </pc:spChg>
      </pc:sldChg>
      <pc:sldChg chg="modSp mod modNotesTx">
        <pc:chgData name="Stanford Bowman" userId="6ede3e4e1afbea80" providerId="LiveId" clId="{8C5B6869-774E-4A97-8F2C-239430B23209}" dt="2025-01-13T01:19:20.790" v="38" actId="15"/>
        <pc:sldMkLst>
          <pc:docMk/>
          <pc:sldMk cId="368921094" sldId="340"/>
        </pc:sldMkLst>
        <pc:spChg chg="mod">
          <ac:chgData name="Stanford Bowman" userId="6ede3e4e1afbea80" providerId="LiveId" clId="{8C5B6869-774E-4A97-8F2C-239430B23209}" dt="2025-01-13T01:18:27.211" v="35"/>
          <ac:spMkLst>
            <pc:docMk/>
            <pc:sldMk cId="368921094" sldId="340"/>
            <ac:spMk id="23" creationId="{793F4678-9941-8263-C184-A4B1859C041A}"/>
          </ac:spMkLst>
        </pc:spChg>
      </pc:sldChg>
      <pc:sldChg chg="modNotes">
        <pc:chgData name="Stanford Bowman" userId="6ede3e4e1afbea80" providerId="LiveId" clId="{8C5B6869-774E-4A97-8F2C-239430B23209}" dt="2025-01-13T01:15:00.280" v="9" actId="27636"/>
        <pc:sldMkLst>
          <pc:docMk/>
          <pc:sldMk cId="3390126000" sldId="341"/>
        </pc:sldMkLst>
      </pc:sldChg>
      <pc:sldChg chg="modNotes">
        <pc:chgData name="Stanford Bowman" userId="6ede3e4e1afbea80" providerId="LiveId" clId="{8C5B6869-774E-4A97-8F2C-239430B23209}" dt="2025-01-13T01:15:00.316" v="11" actId="27636"/>
        <pc:sldMkLst>
          <pc:docMk/>
          <pc:sldMk cId="3875224220" sldId="34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3153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088D7-3D66-7F35-B304-2BB5576EE4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026106-32BE-796C-6B15-979D7777305B}"/>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F57C248A-E4C7-DD6E-C713-1CC4BEF2A379}"/>
              </a:ext>
            </a:extLst>
          </p:cNvPr>
          <p:cNvSpPr>
            <a:spLocks noGrp="1"/>
          </p:cNvSpPr>
          <p:nvPr>
            <p:ph type="body" idx="1"/>
          </p:nvPr>
        </p:nvSpPr>
        <p:spPr/>
        <p:txBody>
          <a:bodyPr>
            <a:normAutofit fontScale="5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Human beings, created from dust, are marked by frailty, as described in Genesis 2:7 and affirmed in Psalm 103. This truth highlights God's intimate understanding of human weakness, offering comfort in His compassionate care. Jesus, as our faithful High Priest, sympathizes with our struggles and provides spiritual renewal. Ultimately, through Christ’s resurrection, even our frail, dust-like bodies can be redeemed and transformed into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Human frailty reminds us of our dependence on God, whose compassion and understanding are revealed through Christ’s redemptive work, promising transformation and eternal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Genesis 2:7 reminds us that we are formed from dust, a truth that underscores our frailty and dependence on God’s sustaining grace.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our compassionate High Priest, fully understands our weaknesses and provides the care and redemption we need.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Through Christ’s resurrection, our frail, earthly bodies are destined for redemption, promising eternal transformation and hope.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14774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F26A2-6212-8A5F-337C-3237284764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385895-588E-55FF-96B9-7D2AD707C444}"/>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5203500C-2CE6-F638-C194-5242169558BE}"/>
              </a:ext>
            </a:extLst>
          </p:cNvPr>
          <p:cNvSpPr>
            <a:spLocks noGrp="1"/>
          </p:cNvSpPr>
          <p:nvPr>
            <p:ph type="body" idx="1"/>
          </p:nvPr>
        </p:nvSpPr>
        <p:spPr/>
        <p:txBody>
          <a:bodyPr>
            <a:normAutofit fontScale="47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act of remembering is a recurring theme in Scripture, serving as a means of recalling God’s faithfulness and salvific acts. In the Old Testament, God called His people to remember His promises and deliverance, from the patriarchs to the exodus. In the New Testament, Jesus instituted the Lord’s Supper as a way to remember His sacrificial work on the cross, reinforcing the connection between memory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Remembering God’s acts of salvation and faithfulness strengthens our faith and commitment to Him, encouraging us to teach future generations about His steadfast love and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Bible repeatedly urges believers to remember God’s promises and past deliverance, from the patriarchs to the exodus and beyond.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instituted the Lord’s Supper as a sacred act of remembrance, recalling His sacrifice and redemption on the cross.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Remembering God’s faithfulness inspires trust and obedience while reinforcing the importance of sharing His works with future generations.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88721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143000" y="685800"/>
            <a:ext cx="4572000" cy="3429000"/>
          </a:xfrm>
        </p:spPr>
      </p:sp>
      <p:sp>
        <p:nvSpPr>
          <p:cNvPr id="17411" name="Rectangle 2"/>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begins Psalm 103 by urging his soul to praise God for His many benefits, including forgiveness, healing, deliverance, and renewal. He reflects on God’s faithfulness in forgiving sins, healing physical ailments, and delivering people from death. These acts are not only present blessings but also point to future promises of resurrection and eternal glorification, as emphasized in Christian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imagery of a “crown” symbolizes God’s loving kindness and the ultimate reward for the righteous. Additionally, God’s renewal of strength, likened to an eagle, speaks of His power to restore vitality and purpose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celebrates God’s forgiveness, deliverance, and renewal, emphasizing His compassion in the present and His promises of eternal glorification and restoration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forgiveness and healing restore both spiritual and physical well-being, reflecting His boundless compassion and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Deliverance from the grave points to God’s promise of resurrection and eternal life through Christ’s redemptive work.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love renews our strength and crowns us with His kindness, offering present blessings and future glorification in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2813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begins by speaking to his own soul—a poetic way of saying what he should do. He encourages his soul to “praise the Lord. ” He knows that he should be commemorating abundant “benefits”—which means gifts that God has generously given to him. Then he starts listing some of these gifts.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2813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2813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Forgiveness of sins is a recurring theme throughout this psalm (vv. 8–10, 12). The psalmist is aware that his sins could cause a rift in his relationship with God (v. 10), but God remains faithful in forgiving his sins. God’s healing means not only forgiveness but also physical healing.  Throughout the Old Testament, God often heals His people when they cry out to Him. This is evident in stories like the healing of Hezekiah, who asked God for aid and received 15 more years of life (2 Kings 20:1–11).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2813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4 highlights God’s deliverance of His people from “the pit” or “grave,” which is a metaphor for death. In its original context, this statement referred to the threat of death, similar to the modern expression, “snatched from the jaws of death. ” Subsequent promises of God’s eventual resurrection and exaltation of the righteous dead invite people to read this text more deeply, in light of Christ’s redemptive work and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proceeds to give them a “crown” to further glorify the recipients of grace, to show His love and kindness (v. 4b). This line invites Christian reflection, not only on God’s kindness toward us now, but also our future glorification, when Christ returns and restores us to life. In 2 Timothy 4:8, we hear of a “crown of righteousness” awarded at a future day of judgment.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5 depicts God as generous and loving, delighting in bestowing good gifts on His children (compare James 1:17).  He renews people’s youth, so that they resemble the energy and strength of an eagle (compare Isa. 40:31).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85113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67CC1-C0AF-CE21-D76C-3794A236B433}"/>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7B29FBDA-9788-CF62-09DC-CCF2D4C906BD}"/>
              </a:ext>
            </a:extLst>
          </p:cNvPr>
          <p:cNvSpPr>
            <a:spLocks noGrp="1" noRot="1" noChangeAspect="1" noChangeArrowheads="1" noTextEdit="1"/>
          </p:cNvSpPr>
          <p:nvPr>
            <p:ph type="sldImg"/>
          </p:nvPr>
        </p:nvSpPr>
        <p:spPr>
          <a:xfrm>
            <a:off x="1143000" y="685800"/>
            <a:ext cx="4572000" cy="3429000"/>
          </a:xfrm>
        </p:spPr>
      </p:sp>
      <p:sp>
        <p:nvSpPr>
          <p:cNvPr id="17411" name="Rectangle 2">
            <a:extLst>
              <a:ext uri="{FF2B5EF4-FFF2-40B4-BE49-F238E27FC236}">
                <a16:creationId xmlns:a16="http://schemas.microsoft.com/office/drawing/2014/main" id="{04AB5EE9-6A75-98F0-03DA-6A668E5ADDEC}"/>
              </a:ext>
            </a:extLst>
          </p:cNvPr>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reflects on God’s compassion and justice for the oppressed and His mercy toward sinners. Verse 6 highlights God's care for the downtrodden, emphasizing His role as a divine protector and executor of justice. The psalmist connects this justice with God’s revelation to Moses, where He declared Himself compassionate, gracious, slow to anger, and abounding in love (Ex. 34:6). God’s mercy, as described here, ensures that His anger toward sin is temporary, while His love and forgiveness are eternal.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immutable character is marked by compassion, justice, and mercy, offering hope to the oppressed and salvation to sinners.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is a defender of the oppressed, ensuring that justice is executed in His divine timing.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self-revelation to Moses highlights His enduring compassion and abounding love, foundational to His nature.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mercy is greater than His anger, providing hope for sinners through His unwavering forgiveness and grace.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continues his reflection on God’s compassion toward sinners. Verse 6 describes special consideration for the lowly and downtrodden and those who are oppressed. In the ancient world, the poor faced injustice from others who were powerful, people who might swindle or cheat. Scripture says that fair retribution belongs to God (Deut. 32:35). Those who are harmed can be certain that God will execute justice, in His divine timing.  Verses 7–8 recall God’s revelation of His compassion in front of Moses. When God allowed Moses to witness His glory (Ex. 33:18–23; 34:5–8), He revealed a key aspect of His nature. The psalmist echoes God’s declaration in His self-disclosure to Moses, which says, “The Lord, the Lord, the compassionate and gracious God, slow to anger, abounding in love and faithfulness” (Ex. 34:6).  God “will not always accuse, nor will he harbor his anger forever. ” The psalmist focuses on God’s immutable character, specifically His compassion. He urges his soul to remember that God will save His people from their sin.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29516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E95B5-DED4-DFB1-1C6B-1677E9487E70}"/>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B449945C-F975-1083-69DD-0E4884A4A332}"/>
              </a:ext>
            </a:extLst>
          </p:cNvPr>
          <p:cNvSpPr>
            <a:spLocks noGrp="1" noRot="1" noChangeAspect="1" noChangeArrowheads="1" noTextEdit="1"/>
          </p:cNvSpPr>
          <p:nvPr>
            <p:ph type="sldImg"/>
          </p:nvPr>
        </p:nvSpPr>
        <p:spPr>
          <a:xfrm>
            <a:off x="1143000" y="685800"/>
            <a:ext cx="4572000" cy="3429000"/>
          </a:xfrm>
        </p:spPr>
      </p:sp>
      <p:sp>
        <p:nvSpPr>
          <p:cNvPr id="17411" name="Rectangle 2">
            <a:extLst>
              <a:ext uri="{FF2B5EF4-FFF2-40B4-BE49-F238E27FC236}">
                <a16:creationId xmlns:a16="http://schemas.microsoft.com/office/drawing/2014/main" id="{D605D432-1E25-167F-02EF-EDDFDDFB265A}"/>
              </a:ext>
            </a:extLst>
          </p:cNvPr>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103:1–14 reflects on God's immense compassion and mercy toward His people. The psalmist praises God for His forgiveness, limitless love, and tender care, comparing His mercy to the vastness of the heavens and the immeasurable distance between the east and the west. God's understanding of human frailty inspires His compassion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1" indent="-342900">
              <a:lnSpc>
                <a:spcPct val="107000"/>
              </a:lnSpc>
              <a:spcAft>
                <a:spcPts val="800"/>
              </a:spcAft>
              <a:buFont typeface="+mj-lt"/>
              <a:buAutoNum type="arabicPeriod"/>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love is immeasurable, as vast as the heavens, and extends far beyond human understanding, offering forgiveness and grace to those who honor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1" indent="-342900">
              <a:lnSpc>
                <a:spcPct val="107000"/>
              </a:lnSpc>
              <a:spcAft>
                <a:spcPts val="800"/>
              </a:spcAft>
              <a:buFont typeface="+mj-lt"/>
              <a:buAutoNum type="arabicPeriod"/>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removes sins as far as the east is from the west, demonstrating the boundless nature of His mercy toward those who seek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1" indent="-342900">
              <a:lnSpc>
                <a:spcPct val="107000"/>
              </a:lnSpc>
              <a:spcAft>
                <a:spcPts val="800"/>
              </a:spcAft>
              <a:buFont typeface="+mj-lt"/>
              <a:buAutoNum type="arabicPeriod"/>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compassion is rooted in His understanding of human frailty and mortality, prompting Him to show mercy and forgive rather than remain angry.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emphasizes God’s love for His people and willingness to forgive their transgressions. He compares God’s love to the height of the heavens. God’s love for those who fear and respect Him is as vast as the distance between the earth and the heaven: immeasurable, limitless.  God’s profound love compels Him to remove people’s sins as far as the east is from the west.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13–14 reiterate the theme of God’s compassion for His children. Readers are invited to envision God as a compassionate and caring father. One reason for His compassion is explained in verse 14: God recalls “how we are formed . . . that we are dust. ” God recognizes human mortality, frailty, and weakness. Our mortality prompts Him to feel compassion towards us. God relents from His anger and shows mercy toward people because He knows their transience.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 of Psalm 103:1–14: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42968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Identify ways to remember God’s faithfulness in our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of the 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Sarah and Damon faced the heartbreaking loss of their stillborn daughter, Evelyn, but found comfort in God’s faithfulness through their grief. Their church community supported them, and they chose to share their sorrow openly, focusing on God's enduring love and how it brought their family closer despite the tragedy.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Ways to Remember God’s Faithfulness: Reflect on past experiences of God’s presence and provision, and share those memories with others, especially during difficult times. Trusting in God's enduring love strengthens our faith in His continued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Remembering God’s Faithfulness in All Circumstances: In every trial, choose to focus on God’s past faithfulness, sharing the pain with others and leaning on His love. This practice keeps us grounded in His unwavering presence, even when we feel overwhelmed.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Role of Remembering God’s Faithfulness in Moving Forward: Remembering God’s past faithfulness gives hope and strengthens our trust in His ability to carry us through future hardships, offering peace and perspective during life’s low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Practical Things to Do When Overwhelmed: Lean on your faith community for support, share your struggles openly, and reflect on past instances where God’s faithfulness helped you overcome difficulties. Prayer and seeking God’s presence can provide peace and clarity.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Sharing a Time of God’s Faithfulness: (Example personal reflection) During a major life setback, I found strength in God's promises when no one else could offer the support I needed. His presence gave me the courage to move forward, reminding me that He was always with me, even in the darkest moments.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role does remembering God’s past faithfulness play in moving forward when life’s lows are before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are some practical things we can do when overwhelmed with life’s inequity?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Share with someone a time that you experienced God’s faithfulness in your life, when no one else could have gotten you through that time or problem.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8925D-38B4-0A2D-770F-AD9786BD58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0661C8-718A-1ABD-271C-CD2A7B0F2AF8}"/>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1564F226-91DB-B512-F559-D38BCB003E81}"/>
              </a:ext>
            </a:extLst>
          </p:cNvPr>
          <p:cNvSpPr>
            <a:spLocks noGrp="1"/>
          </p:cNvSpPr>
          <p:nvPr>
            <p:ph type="body" idx="1"/>
          </p:nvPr>
        </p:nvSpPr>
        <p:spPr/>
        <p:txBody>
          <a:bodyPr>
            <a:normAutofit fontScale="7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Identify ways to remember God’s faithfulness in our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of the 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Sarah and Damon faced the heartbreaking loss of their stillborn daughter, Evelyn, but found comfort in God’s faithfulness through their grief. Their church community supported them, and they chose to share their sorrow openly, focusing on God's enduring love and how it brought their family closer despite the tragedy.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06364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2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times of difficulty, it's easy to forget the goodness and faithfulness of God. Life’s challenges can obscure the memory of past blessings, making it hard to trust in His constant presence. The encouragement here is to actively remember God's faithfulness, especially through the lens of His Son, Jesus, whose life exemplifies God's enduring love and commitment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Remembering God's faithfulness is essential, especially during challenging times. Reflecting on His past actions and the sacrifice of His Son can restore hope and trust in His unwavering goodness.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Remembering God’s faithfulness helps us endure trials. In difficult times, reflecting on God’s past faithfulness can strengthen our trust in His continued provision and love, even when His presence feels distant.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faithfulness of God is seen through Jesus. Regardless of our current circumstances, we find ultimate assurance of God's faithfulness in the life, death, and resurrection of His Son, Jesus Christ, who embodies God's love for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Active remembrance leads to hope. By intentionally recalling God’s goodness, whether in sorrow or joy, we renew our hope and anchor ourselves in the truth of His consistent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REMEMBER ALL OF GOD’S BENEFITS</a:t>
            </a:r>
            <a:endParaRPr lang="en-US" sz="2200" dirty="0">
              <a:effectLst/>
              <a:latin typeface="Helvetica Neue"/>
              <a:ea typeface="Helvetica Neue"/>
              <a:cs typeface="Helvetica Neue"/>
              <a:sym typeface="Helvetica Neue"/>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are the specific benefits the psalmist mentions in verses 3–5?</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specific benefits mentioned by the psalmist include forgiveness of sins, healing of diseases, redemption from death or its threat (the pit), and satisfaction of desires with good things, leading to a renewal of youth and strength like an eagle.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the “pit” in verse 4 represent, and how does God respond to those in the pit?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“pit” is a metaphor for death. God redeems His people from the threat of death, sometimes presently but universally at the resurrection. He also shows them compassion and crowns them with His kindness.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32402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38770-22B6-3BF9-A36C-1B9CFFE7DE5F}"/>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B313BF5A-C435-3764-1987-9DAF812687FC}"/>
              </a:ext>
            </a:extLst>
          </p:cNvPr>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93C672F7-1686-BA24-44B2-2A6524750B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Who are the “oppressed” referenced in verse 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oppressed are those under the dominion of the wealthy and powerful in society. The poor were often victims of land loss and unable to obtain justice in the courts.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 verses 7–8 tell us about God’s character as revealed to Moses?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Verses 7–8 recall the words God spoke to Moses in Exodus 34:6, expressing His nature as compassionate, gracious, slow to anger, and abundant in love and faithfulness.  The psalmist echoes this </a:t>
            </a:r>
            <a:r>
              <a:rPr lang="en-US" sz="2400" kern="100" dirty="0" err="1">
                <a:effectLst/>
                <a:latin typeface="Calibri" panose="020F0502020204030204" pitchFamily="34" charset="0"/>
                <a:ea typeface="Aptos" panose="020B0004020202020204" pitchFamily="34" charset="0"/>
                <a:cs typeface="Times New Roman" panose="02020603050405020304" pitchFamily="18" charset="0"/>
              </a:rPr>
              <a:t>selfrevelation</a:t>
            </a:r>
            <a:r>
              <a:rPr lang="en-US" sz="2400" kern="100" dirty="0">
                <a:effectLst/>
                <a:latin typeface="Calibri" panose="020F0502020204030204" pitchFamily="34" charset="0"/>
                <a:ea typeface="Aptos" panose="020B0004020202020204" pitchFamily="34" charset="0"/>
                <a:cs typeface="Times New Roman" panose="02020603050405020304" pitchFamily="18" charset="0"/>
              </a:rPr>
              <a:t> of God, emphasizing that the same God of Moses’ day is God today.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verse 9 reveal about God’s feelings towards His people?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Verse 9 asserts that God “will not always accuse, nor will he harbor his anger forever. ” This means that even when God’s people may be experiencing His disfavor temporarily, His compassionate nature will always prevail. He will not remain angry forever, and He will save His people from their sin.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08888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 God of mercy, You have given us every breath we have. You have taught us to think, question, wonder, and even protest when the world does not go as You intend. Hear our prayers for Your world as You have heard them in the past. Teach us a little more daily about Your compassion for all human beings, and may we be Your hands and feet in that regard. In Jesus’ name.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Expect signs of God’s mercy.  Be one yourself.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2</a:t>
            </a:fld>
            <a:endParaRPr lang="en-US" dirty="0"/>
          </a:p>
        </p:txBody>
      </p:sp>
    </p:spTree>
    <p:extLst>
      <p:ext uri="{BB962C8B-B14F-4D97-AF65-F5344CB8AC3E}">
        <p14:creationId xmlns:p14="http://schemas.microsoft.com/office/powerpoint/2010/main" val="3660680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817AD-651C-DE36-A704-E073856BA9BB}"/>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F05742A4-2E69-3EDD-842A-D83DB94627D9}"/>
              </a:ext>
            </a:extLst>
          </p:cNvPr>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61FCDAED-853B-40F2-0C0F-F28D89417D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REMEMBERS US</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analogy does the psalmist use to describe God’s love in verse 11?</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87947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psalmist compares God’s love for those who fear Him to the height of the heavens above the earth. This indicates the vastness and immeasurable nature of God’s love.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it mean when the psalm says God has removed our transgressions as far as the east is from the west in verse 12?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phrase “as far as the east is from the west” represents an immeasurable distance. In this context, it symbolizes the complete and total forgiveness that God offers. Our sins are not just hidden or ignored, but completely removed from us.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God remembering that we are dust?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statement that God remembers we are dust emphasizes God’s intimate knowledge of our mortality and frailty. It also underscores God’s compassion. God understands that, as human beings, we are short-lived and susceptible to innumerable forces. This recollection leads Him to act not in strict judgment, but in mercy and compassion.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5822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Church/Home Theme: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Glory within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Lesson Focus: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Remember God’s faithfulness and all He does for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Lesson Scripture: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103:1–14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of Psalm 103:1–14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103:1–14 is a hymn of praise highlighting God’s compassion, forgiveness, and steadfast love. The psalmist recounts the manifold blessings and mercies of God, emphasizing His ability to forgive sins, heal diseases, redeem lives, and crown His people with love and compassion. God’s mercy is shown as enduring and immense, likened to a father’s compassion for his children and rooted in His understanding of human frailty.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Need: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Discuss our need to always remember God’s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Learning: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Learn from the psalmist all that God has done for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Identify ways to remember God’s faithfulness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Remember God’s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a:xfrm>
            <a:off x="3884613" y="8685213"/>
            <a:ext cx="2971800" cy="457200"/>
          </a:xfrm>
          <a:prstGeom prst="rect">
            <a:avLst/>
          </a:prstGeom>
        </p:spPr>
        <p:txBody>
          <a:bodyPr/>
          <a:lstStyle/>
          <a:p>
            <a:fld id="{17732C3C-A191-48C2-A7E8-9C96AF841A7A}" type="slidenum">
              <a:rPr lang="en-US" smtClean="0"/>
              <a:pPr/>
              <a:t>3</a:t>
            </a:fld>
            <a:endParaRPr lang="en-US" dirty="0"/>
          </a:p>
        </p:txBody>
      </p:sp>
    </p:spTree>
    <p:extLst>
      <p:ext uri="{BB962C8B-B14F-4D97-AF65-F5344CB8AC3E}">
        <p14:creationId xmlns:p14="http://schemas.microsoft.com/office/powerpoint/2010/main" val="192453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mercy is vast, enduring, and deeply personal. It reflects His love and understanding of our weaknesses, calling us to remember and share the grace we have received.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on “God’s Wide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mercy is immeasurable and inclusive, likened to the vastness of the sea, embracing all with love, grace, and forgiveness while understanding human frailty.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As recipients of God’s mercy, we are called to reflect His character by extending compassion, love, and grace to others in our actions and attitudes.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a skeptical culture, demonstrating God’s mercy involves balancing grace with truth, ensuring our kindness reflects His holiness without condoning ungodly behavior.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1824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85000" lnSpcReduction="1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is a psalm of pure worship, focusing on the psalmist’s deep gratitude and praise for God’s character and actions. It reflects the psalmist’s heartfelt desire to bless God with his whole being, emphasizing themes of forgiveness, deliverance, patience, and grace. The psalm acknowledges God’s steadfast love and faithfulness, demonstrating how His mercy transforms lives and restores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celebrates God’s unwavering love, forgiveness, and grace, urging believers to respond with wholehearted praise and gratitude while recognizing His transformative work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125742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55000" lnSpcReduction="20000"/>
          </a:bodyPr>
          <a:lstStyle/>
          <a:p>
            <a:r>
              <a:rPr lang="en-US" sz="2200" b="1" dirty="0">
                <a:effectLst/>
                <a:latin typeface="Helvetica Neue"/>
                <a:ea typeface="Helvetica Neue"/>
                <a:cs typeface="Helvetica Neue"/>
                <a:sym typeface="Helvetica Neue"/>
              </a:rPr>
              <a:t> </a:t>
            </a:r>
            <a:endParaRPr lang="en-US" sz="2200" dirty="0">
              <a:effectLst/>
              <a:latin typeface="Helvetica Neue"/>
              <a:ea typeface="Helvetica Neue"/>
              <a:cs typeface="Helvetica Neue"/>
              <a:sym typeface="Helvetica Neue"/>
            </a:endParaRPr>
          </a:p>
          <a:p>
            <a:pPr marL="0" marR="0">
              <a:lnSpc>
                <a:spcPct val="107000"/>
              </a:lnSpc>
              <a:spcAft>
                <a:spcPts val="800"/>
              </a:spcAft>
            </a:pPr>
            <a:r>
              <a:rPr lang="en-US" sz="2400" dirty="0">
                <a:latin typeface="Gotham Medium" panose="02000604030000020004"/>
                <a:ea typeface="Helvetica Neue"/>
                <a:cs typeface="Helvetica Neue"/>
                <a:sym typeface="Helvetica Neue"/>
              </a:rPr>
              <a:t> </a:t>
            </a: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 Worship begins with wholehearted praise, where every part of our being—heart, will, and emotions—lifts God high and honors His steadfast love and goodness.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2. God’s forgiveness delivers us from sin’s destructive power and restores us with compassion, healing, and renewed strength, calling us to trust fully in His pardon.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3. God’s dealings reflect His justice for the oppressed, patience with sin, and grace toward all, consistently showing His trustworthy and loving character.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lvl="2" indent="0" algn="l"/>
            <a:endParaRPr lang="en-US" sz="2400" dirty="0">
              <a:latin typeface="Gotham Medium" panose="02000604030000020004"/>
              <a:ea typeface="Helvetica Neue"/>
              <a:cs typeface="Helvetica Neue"/>
              <a:sym typeface="Helvetica Neue"/>
            </a:endParaRPr>
          </a:p>
          <a:p>
            <a:pPr marL="914400" lvl="2" indent="0" algn="l"/>
            <a:r>
              <a:rPr lang="en-US" sz="2400" dirty="0">
                <a:latin typeface="Gotham Medium" panose="02000604030000020004"/>
                <a:ea typeface="Helvetica Neue"/>
                <a:cs typeface="Helvetica Neue"/>
                <a:sym typeface="Helvetica Neue"/>
              </a:rPr>
              <a:t> </a:t>
            </a:r>
          </a:p>
        </p:txBody>
      </p:sp>
    </p:spTree>
    <p:extLst>
      <p:ext uri="{BB962C8B-B14F-4D97-AF65-F5344CB8AC3E}">
        <p14:creationId xmlns:p14="http://schemas.microsoft.com/office/powerpoint/2010/main" val="3180377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book of Psalms, often regarded as "ancient Israel's hymnal," spans nearly a millennium, featuring diverse authorship and themes. Psalm 103, attributed to King David, is part of the fourth book within the Psalter (Psalms 90–106). This section focuses on God’s kingship and Israel’s role in praising Him while challenging complacency. Psalm 103 emphasizes heartfelt worship and gratitude, encouraging communal praise for God’s enduring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invites individuals and communities to celebrate God’s steadfast love, recognizing His kingship and calling believers to continual worship and gratitude for His abundant blessings.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book of Psalms spans centuries, reflecting Israel’s faith journey and praise, with Psalm 103 encouraging communities to respond to God’s enduring love.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103 highlights David’s call to wholehearted worship, urging God’s people to lift Him high as King and remember His mercy and blessings.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As part of Psalms 90–106, Psalm 103 emphasizes Israel’s role to praise God, remain faithful, and reject complacency in their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64975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tabLst>
                <a:tab pos="9144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Praise for God’s Works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is a hymn of praise centered on God’s compassionate works. It celebrates His abundant blessings, forgiveness, and gracious acts towards His people. Verses 1–10 highlight the many benefits God bestows—such as healing, redemption, and love—while verses 11–14 emphasize the profound compassion that drives these blessings, showcasing His mercy and understanding of human frailty.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praises God for His compassionate works, focusing on the blessings His people receive and the deep mercy that motivates His gracious actions.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103 calls believers to praise God for His compassionate works, emphasizing the tangible benefits He provides to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compassion fuels His acts of forgiveness, healing, and redemption, demonstrating His steadfast love and understanding of human weakness.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 highlights God’s mercy and grace, inviting His children to respond with gratitude and wholehearted worship for His gracious deeds.  </a:t>
            </a:r>
          </a:p>
          <a:p>
            <a:pPr marL="0" marR="0">
              <a:lnSpc>
                <a:spcPct val="107000"/>
              </a:lnSpc>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lvl="0" algn="l" hangingPunct="1">
              <a:lnSpc>
                <a:spcPct val="117999"/>
              </a:lnSpc>
              <a:defRPr/>
            </a:pPr>
            <a:r>
              <a:rPr lang="en-US" sz="1800" b="1" dirty="0">
                <a:latin typeface="Gotham Medium" panose="02000604030000020004"/>
              </a:rPr>
              <a:t>“My Soul”</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Psalm 103:1, the psalmist’s use of "soul" (nephesh) conveys a call for his entire being—thoughts, will, emotions, and body—to praise the Lord. This wholehearted devotion acknowledges God’s salvation and blessings, urging believers to remember His benefits and glorify Him with the fullness of their lives. The passage emphasizes that true worship involves the entirety of a person, not just their spirit.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True praise calls for the total engagement of one’s entire being, acknowledging and glorifying God for His salvation and abundant blessings.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Hebrew word nephesh emphasizes that praising God involves the entirety of one’s being—thoughts, emotions, will, and body.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psalmist calls believers to wholeheartedly glorify God and to remember the abundant blessings and salvation He provides.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True worship engages the whole self, urging us to live in total devotion and gratitude to God for His enduring goodness.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89615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103:8 reflects God’s self-revelation in Exodus 34:6–7, emphasizing His compassion, grace, patience, and steadfast love. This characterization of God became a cornerstone of hope throughout the Old Testament. Figures like Moses, Joel, and the exiles invoked it to seek forgiveness, encourage repentance, and celebrate God's mercy. The psalmist uses this divine truth to inspire worship and remind readers of God’s unwavering forgiveness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self-description as compassionate, gracious, and merciful serves as a timeless source of hope, driving repentance, covenant renewal, and praise throughout the Scriptures.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103:8 echoes Exodus 34:6–7, celebrating God’s compassion, patience, and love as the foundation of His relationship with humanity.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Old Testament figures repeatedly invoked God’s self-revelation to inspire repentance, renew covenants, and highlight His steadfast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psalmist praises God’s ever-available forgiveness, urging worshippers to honor His gracious and compassionate nature.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3676410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txBox="1">
            <a:spLocks noGrp="1"/>
          </p:cNvSpPr>
          <p:nvPr>
            <p:ph type="title"/>
          </p:nvPr>
        </p:nvSpPr>
        <p:spPr>
          <a:xfrm>
            <a:off x="1270000" y="2616200"/>
            <a:ext cx="10464800" cy="2540000"/>
          </a:xfrm>
          <a:prstGeom prst="rect">
            <a:avLst/>
          </a:prstGeom>
        </p:spPr>
        <p:txBody>
          <a:bodyPr anchor="b"/>
          <a:lstStyle/>
          <a:p>
            <a:r>
              <a:t>Title Text</a:t>
            </a:r>
          </a:p>
        </p:txBody>
      </p:sp>
      <p:sp>
        <p:nvSpPr>
          <p:cNvPr id="12" name="Shape 12"/>
          <p:cNvSpPr txBox="1">
            <a:spLocks noGrp="1"/>
          </p:cNvSpPr>
          <p:nvPr>
            <p:ph type="body" sz="quarter" idx="1"/>
          </p:nvPr>
        </p:nvSpPr>
        <p:spPr>
          <a:xfrm>
            <a:off x="1270000" y="5207000"/>
            <a:ext cx="10464800" cy="16637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3" name="Shape 13"/>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9567334" y="9113520"/>
            <a:ext cx="2731008" cy="520192"/>
          </a:xfrm>
          <a:prstGeom prst="rect">
            <a:avLst/>
          </a:prstGeom>
        </p:spPr>
        <p:txBody>
          <a:bodyPr lIns="109234" tIns="54617" rIns="109234" bIns="54617"/>
          <a:lstStyle/>
          <a:p>
            <a:endParaRPr lang="en-US" dirty="0"/>
          </a:p>
        </p:txBody>
      </p:sp>
      <p:sp>
        <p:nvSpPr>
          <p:cNvPr id="5" name="Footer Placeholder 4"/>
          <p:cNvSpPr>
            <a:spLocks noGrp="1"/>
          </p:cNvSpPr>
          <p:nvPr>
            <p:ph type="ftr" sz="quarter" idx="11"/>
          </p:nvPr>
        </p:nvSpPr>
        <p:spPr>
          <a:xfrm>
            <a:off x="6229438" y="9113526"/>
            <a:ext cx="3343190" cy="519289"/>
          </a:xfrm>
          <a:prstGeom prst="rect">
            <a:avLst/>
          </a:prstGeom>
        </p:spPr>
        <p:txBody>
          <a:bodyPr lIns="109234" tIns="54617" rIns="109234" bIns="54617"/>
          <a:lstStyle/>
          <a:p>
            <a:endParaRPr lang="en-US" dirty="0"/>
          </a:p>
        </p:txBody>
      </p:sp>
      <p:sp>
        <p:nvSpPr>
          <p:cNvPr id="6" name="Slide Number Placeholder 5"/>
          <p:cNvSpPr>
            <a:spLocks noGrp="1"/>
          </p:cNvSpPr>
          <p:nvPr>
            <p:ph type="sldNum" sz="quarter" idx="12"/>
          </p:nvPr>
        </p:nvSpPr>
        <p:spPr>
          <a:xfrm>
            <a:off x="6265489" y="9272412"/>
            <a:ext cx="472886" cy="379591"/>
          </a:xfrm>
        </p:spPr>
        <p:txBody>
          <a:bodyPr/>
          <a:lstStyle/>
          <a:p>
            <a:fld id="{D57F1E4F-1CFF-5643-939E-217C01CDF565}" type="slidenum">
              <a:rPr lang="en-US" smtClean="0"/>
              <a:pPr/>
              <a:t>‹#›</a:t>
            </a:fld>
            <a:endParaRPr lang="en-US" dirty="0"/>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358900" y="-1143000"/>
            <a:ext cx="14668500" cy="10058400"/>
          </a:xfrm>
          <a:prstGeom prst="rect">
            <a:avLst/>
          </a:prstGeom>
          <a:ln w="9525">
            <a:round/>
          </a:ln>
        </p:spPr>
        <p:txBody>
          <a:bodyPr lIns="91439" tIns="45719" rIns="91439" bIns="45719" anchor="t">
            <a:noAutofit/>
          </a:bodyPr>
          <a:lstStyle/>
          <a:p>
            <a:endParaRPr/>
          </a:p>
        </p:txBody>
      </p:sp>
      <p:sp>
        <p:nvSpPr>
          <p:cNvPr id="21" name="Shape 21"/>
          <p:cNvSpPr txBox="1">
            <a:spLocks noGrp="1"/>
          </p:cNvSpPr>
          <p:nvPr>
            <p:ph type="title"/>
          </p:nvPr>
        </p:nvSpPr>
        <p:spPr>
          <a:xfrm>
            <a:off x="1181100" y="6794500"/>
            <a:ext cx="10642600" cy="1511300"/>
          </a:xfrm>
          <a:prstGeom prst="rect">
            <a:avLst/>
          </a:prstGeom>
        </p:spPr>
        <p:txBody>
          <a:bodyPr/>
          <a:lstStyle/>
          <a:p>
            <a:r>
              <a:t>Title Text</a:t>
            </a:r>
          </a:p>
        </p:txBody>
      </p:sp>
      <p:sp>
        <p:nvSpPr>
          <p:cNvPr id="22" name="Shape 22"/>
          <p:cNvSpPr txBox="1">
            <a:spLocks noGrp="1"/>
          </p:cNvSpPr>
          <p:nvPr>
            <p:ph type="body" sz="quarter" idx="1"/>
          </p:nvPr>
        </p:nvSpPr>
        <p:spPr>
          <a:xfrm>
            <a:off x="1181100" y="8382000"/>
            <a:ext cx="10642600" cy="9398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3" name="Shape 23"/>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270000" y="3606800"/>
            <a:ext cx="10464800" cy="2540000"/>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2044702" y="-25400"/>
            <a:ext cx="12534901" cy="8648700"/>
          </a:xfrm>
          <a:prstGeom prst="rect">
            <a:avLst/>
          </a:prstGeom>
          <a:ln w="9525">
            <a:round/>
          </a:ln>
        </p:spPr>
        <p:txBody>
          <a:bodyPr lIns="91439" tIns="45719" rIns="91439" bIns="45719" anchor="t">
            <a:noAutofit/>
          </a:bodyPr>
          <a:lstStyle/>
          <a:p>
            <a:endParaRPr/>
          </a:p>
        </p:txBody>
      </p:sp>
      <p:sp>
        <p:nvSpPr>
          <p:cNvPr id="39" name="Shape 39"/>
          <p:cNvSpPr txBox="1">
            <a:spLocks noGrp="1"/>
          </p:cNvSpPr>
          <p:nvPr>
            <p:ph type="title"/>
          </p:nvPr>
        </p:nvSpPr>
        <p:spPr>
          <a:xfrm>
            <a:off x="609600" y="1155700"/>
            <a:ext cx="5994400" cy="3568700"/>
          </a:xfrm>
          <a:prstGeom prst="rect">
            <a:avLst/>
          </a:prstGeom>
        </p:spPr>
        <p:txBody>
          <a:bodyPr anchor="b"/>
          <a:lstStyle>
            <a:lvl1pPr>
              <a:defRPr sz="5801"/>
            </a:lvl1pPr>
          </a:lstStyle>
          <a:p>
            <a:r>
              <a:t>Title Text</a:t>
            </a:r>
          </a:p>
        </p:txBody>
      </p:sp>
      <p:sp>
        <p:nvSpPr>
          <p:cNvPr id="40" name="Shape 40"/>
          <p:cNvSpPr txBox="1">
            <a:spLocks noGrp="1"/>
          </p:cNvSpPr>
          <p:nvPr>
            <p:ph type="body" sz="quarter" idx="1"/>
          </p:nvPr>
        </p:nvSpPr>
        <p:spPr>
          <a:xfrm>
            <a:off x="609600" y="4762500"/>
            <a:ext cx="5994400" cy="35687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txBox="1">
            <a:spLocks noGrp="1"/>
          </p:cNvSpPr>
          <p:nvPr>
            <p:ph type="title"/>
          </p:nvPr>
        </p:nvSpPr>
        <p:spPr>
          <a:prstGeom prst="rect">
            <a:avLst/>
          </a:prstGeom>
        </p:spPr>
        <p:txBody>
          <a:bodyPr/>
          <a:lstStyle/>
          <a:p>
            <a:r>
              <a:t>Title Text</a:t>
            </a:r>
          </a:p>
        </p:txBody>
      </p:sp>
      <p:sp>
        <p:nvSpPr>
          <p:cNvPr id="49" name="Shape 49"/>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idx="13"/>
          </p:nvPr>
        </p:nvSpPr>
        <p:spPr>
          <a:xfrm>
            <a:off x="4703925" y="3389023"/>
            <a:ext cx="9639301" cy="6401759"/>
          </a:xfrm>
          <a:prstGeom prst="rect">
            <a:avLst/>
          </a:prstGeom>
          <a:ln w="9525">
            <a:round/>
          </a:ln>
        </p:spPr>
        <p:txBody>
          <a:bodyPr lIns="91439" tIns="45719" rIns="91439" bIns="45719" anchor="t">
            <a:noAutofit/>
          </a:bodyPr>
          <a:lstStyle/>
          <a:p>
            <a:endParaRPr/>
          </a:p>
        </p:txBody>
      </p:sp>
      <p:sp>
        <p:nvSpPr>
          <p:cNvPr id="84" name="Shape 84"/>
          <p:cNvSpPr>
            <a:spLocks noGrp="1"/>
          </p:cNvSpPr>
          <p:nvPr>
            <p:ph type="pic" sz="half" idx="14"/>
          </p:nvPr>
        </p:nvSpPr>
        <p:spPr>
          <a:xfrm>
            <a:off x="7281776" y="-1330382"/>
            <a:ext cx="4978401" cy="6332526"/>
          </a:xfrm>
          <a:prstGeom prst="rect">
            <a:avLst/>
          </a:prstGeom>
          <a:ln w="9525">
            <a:round/>
          </a:ln>
        </p:spPr>
        <p:txBody>
          <a:bodyPr lIns="91439" tIns="45719" rIns="91439" bIns="45719" anchor="t">
            <a:noAutofit/>
          </a:bodyPr>
          <a:lstStyle/>
          <a:p>
            <a:endParaRPr/>
          </a:p>
        </p:txBody>
      </p:sp>
      <p:sp>
        <p:nvSpPr>
          <p:cNvPr id="85" name="Shape 85"/>
          <p:cNvSpPr>
            <a:spLocks noGrp="1"/>
          </p:cNvSpPr>
          <p:nvPr>
            <p:ph type="pic" idx="15"/>
          </p:nvPr>
        </p:nvSpPr>
        <p:spPr>
          <a:xfrm>
            <a:off x="-3213100" y="762004"/>
            <a:ext cx="12280900" cy="8496301"/>
          </a:xfrm>
          <a:prstGeom prst="rect">
            <a:avLst/>
          </a:prstGeom>
          <a:ln w="9525">
            <a:round/>
          </a:ln>
        </p:spPr>
        <p:txBody>
          <a:bodyPr lIns="91439" tIns="45719" rIns="91439" bIns="45719" anchor="t">
            <a:noAutofit/>
          </a:bodyPr>
          <a:lstStyle/>
          <a:p>
            <a:endParaRPr/>
          </a:p>
        </p:txBody>
      </p:sp>
      <p:sp>
        <p:nvSpPr>
          <p:cNvPr id="86" name="Shape 86"/>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txBox="1">
            <a:spLocks noGrp="1"/>
          </p:cNvSpPr>
          <p:nvPr>
            <p:ph type="body" sz="quarter" idx="13"/>
          </p:nvPr>
        </p:nvSpPr>
        <p:spPr>
          <a:xfrm>
            <a:off x="1270000" y="6362702"/>
            <a:ext cx="10464800" cy="471924"/>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txBox="1">
            <a:spLocks noGrp="1"/>
          </p:cNvSpPr>
          <p:nvPr>
            <p:ph type="body" sz="quarter" idx="14"/>
          </p:nvPr>
        </p:nvSpPr>
        <p:spPr>
          <a:xfrm>
            <a:off x="1270000" y="4533118"/>
            <a:ext cx="10464800" cy="687368"/>
          </a:xfrm>
          <a:prstGeom prst="rect">
            <a:avLst/>
          </a:prstGeom>
        </p:spPr>
        <p:txBody>
          <a:bodyPr>
            <a:spAutoFit/>
          </a:bodyPr>
          <a:lstStyle>
            <a:lvl1pPr marL="0" indent="0" algn="ctr">
              <a:spcBef>
                <a:spcPts val="2400"/>
              </a:spcBef>
              <a:buSzTx/>
              <a:buNone/>
              <a:defRPr sz="3800"/>
            </a:lvl1pPr>
          </a:lstStyle>
          <a:p>
            <a:r>
              <a:t>“Type a quote here.”</a:t>
            </a:r>
          </a:p>
        </p:txBody>
      </p:sp>
      <p:sp>
        <p:nvSpPr>
          <p:cNvPr id="95" name="Shape 95"/>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769773" y="-216731"/>
            <a:ext cx="14960601" cy="10287001"/>
          </a:xfrm>
          <a:prstGeom prst="rect">
            <a:avLst/>
          </a:prstGeom>
          <a:ln w="88900"/>
        </p:spPr>
        <p:txBody>
          <a:bodyPr lIns="91439" tIns="45719" rIns="91439" bIns="45719" anchor="t">
            <a:noAutofit/>
          </a:bodyPr>
          <a:lstStyle/>
          <a:p>
            <a:endParaRPr/>
          </a:p>
        </p:txBody>
      </p:sp>
      <p:sp>
        <p:nvSpPr>
          <p:cNvPr id="103" name="Shape 103"/>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17000" r="-17000"/>
          </a:stretch>
        </a:blipFill>
        <a:effectLst/>
      </p:bgPr>
    </p:bg>
    <p:spTree>
      <p:nvGrpSpPr>
        <p:cNvPr id="1" name=""/>
        <p:cNvGrpSpPr/>
        <p:nvPr/>
      </p:nvGrpSpPr>
      <p:grpSpPr>
        <a:xfrm>
          <a:off x="0" y="0"/>
          <a:ext cx="0" cy="0"/>
          <a:chOff x="0" y="0"/>
          <a:chExt cx="0" cy="0"/>
        </a:xfrm>
      </p:grpSpPr>
      <p:sp>
        <p:nvSpPr>
          <p:cNvPr id="2" name="Shape 2"/>
          <p:cNvSpPr txBox="1">
            <a:spLocks noGrp="1"/>
          </p:cNvSpPr>
          <p:nvPr>
            <p:ph type="body" idx="1"/>
          </p:nvPr>
        </p:nvSpPr>
        <p:spPr>
          <a:xfrm>
            <a:off x="1270000" y="1066800"/>
            <a:ext cx="10464800" cy="7620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buBlip>
                <a:blip r:embed="rId13"/>
              </a:buBlip>
            </a:lvl1pPr>
            <a:lvl2pPr>
              <a:buBlip>
                <a:blip r:embed="rId13"/>
              </a:buBlip>
            </a:lvl2pPr>
            <a:lvl3pPr>
              <a:buBlip>
                <a:blip r:embed="rId13"/>
              </a:buBlip>
            </a:lvl3pPr>
            <a:lvl4pPr>
              <a:buBlip>
                <a:blip r:embed="rId13"/>
              </a:buBlip>
            </a:lvl4pPr>
            <a:lvl5pPr>
              <a:buBlip>
                <a:blip r:embed="rId13"/>
              </a:buBlip>
            </a:lvl5pPr>
          </a:lstStyle>
          <a:p>
            <a:r>
              <a:t>Body Level One</a:t>
            </a:r>
          </a:p>
          <a:p>
            <a:pPr lvl="1"/>
            <a:r>
              <a:t>Body Level Two</a:t>
            </a:r>
          </a:p>
          <a:p>
            <a:pPr lvl="2"/>
            <a:r>
              <a:t>Body Level Three</a:t>
            </a:r>
          </a:p>
          <a:p>
            <a:pPr lvl="3"/>
            <a:r>
              <a:t>Body Level Four</a:t>
            </a:r>
          </a:p>
          <a:p>
            <a:pPr lvl="4"/>
            <a:r>
              <a:t>Body Level Five</a:t>
            </a:r>
          </a:p>
        </p:txBody>
      </p:sp>
      <p:sp>
        <p:nvSpPr>
          <p:cNvPr id="3" name="Shape 3"/>
          <p:cNvSpPr txBox="1">
            <a:spLocks noGrp="1"/>
          </p:cNvSpPr>
          <p:nvPr>
            <p:ph type="title"/>
          </p:nvPr>
        </p:nvSpPr>
        <p:spPr>
          <a:xfrm>
            <a:off x="1270000" y="203200"/>
            <a:ext cx="10464800" cy="2540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4" name="Shape 4"/>
          <p:cNvSpPr txBox="1">
            <a:spLocks noGrp="1"/>
          </p:cNvSpPr>
          <p:nvPr>
            <p:ph type="sldNum" sz="quarter" idx="2"/>
          </p:nvPr>
        </p:nvSpPr>
        <p:spPr>
          <a:xfrm>
            <a:off x="6265489" y="9272411"/>
            <a:ext cx="472886" cy="379591"/>
          </a:xfrm>
          <a:prstGeom prst="rect">
            <a:avLst/>
          </a:prstGeom>
          <a:ln w="12700">
            <a:miter lim="400000"/>
          </a:ln>
        </p:spPr>
        <p:txBody>
          <a:bodyPr wrap="none" lIns="50800" tIns="50800" rIns="50800" bIns="50800" anchor="b">
            <a:spAutoFit/>
          </a:bodyPr>
          <a:lstStyle>
            <a:lvl1pPr>
              <a:defRPr sz="1800"/>
            </a:lvl1pPr>
          </a:lstStyle>
          <a:p>
            <a:fld id="{86CB4B4D-7CA3-9044-876B-883B54F8677D}" type="slidenum">
              <a:rPr/>
              <a:pPr/>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7" r:id="rId6"/>
    <p:sldLayoutId id="2147483658" r:id="rId7"/>
    <p:sldLayoutId id="2147483659" r:id="rId8"/>
    <p:sldLayoutId id="2147483660" r:id="rId9"/>
    <p:sldLayoutId id="2147483661" r:id="rId10"/>
  </p:sldLayoutIdLst>
  <p:transition spd="med"/>
  <p:hf sldNum="0" hdr="0" ftr="0" dt="0"/>
  <p:txStyles>
    <p:titleStyle>
      <a:lvl1pPr marL="0" marR="0" indent="0"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23"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46"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69"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92"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114"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737"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360"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984"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p:titleStyle>
    <p:bodyStyle>
      <a:lvl1pPr marL="571558"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9pPr>
    </p:bodyStyle>
    <p:otherStyle>
      <a:lvl1pPr marL="0" marR="0" indent="0"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1pPr>
      <a:lvl2pPr marL="0" marR="0" indent="228623"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2pPr>
      <a:lvl3pPr marL="0" marR="0" indent="457246"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3pPr>
      <a:lvl4pPr marL="0" marR="0" indent="685869"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4pPr>
      <a:lvl5pPr marL="0" marR="0" indent="914492"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5pPr>
      <a:lvl6pPr marL="0" marR="0" indent="1143114"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6pPr>
      <a:lvl7pPr marL="0" marR="0" indent="1371737"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7pPr>
      <a:lvl8pPr marL="0" marR="0" indent="1600360"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8pPr>
      <a:lvl9pPr marL="0" marR="0" indent="1828984"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10.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11.jpeg"/><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10.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BD4BB2E-5C28-8546-AFA6-8FF40D303DC4}"/>
              </a:ext>
            </a:extLst>
          </p:cNvPr>
          <p:cNvSpPr>
            <a:spLocks noGrp="1"/>
          </p:cNvSpPr>
          <p:nvPr>
            <p:ph type="subTitle" idx="1"/>
          </p:nvPr>
        </p:nvSpPr>
        <p:spPr>
          <a:xfrm>
            <a:off x="1051801" y="1756924"/>
            <a:ext cx="3773889" cy="3825269"/>
          </a:xfrm>
          <a:solidFill>
            <a:srgbClr val="00206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oAutofit/>
          </a:bodyPr>
          <a:lstStyle/>
          <a:p>
            <a:r>
              <a:rPr lang="en-US" sz="9400" b="1" cap="small" dirty="0">
                <a:solidFill>
                  <a:srgbClr val="FFC000"/>
                </a:solidFill>
                <a:effectLst>
                  <a:outerShdw blurRad="38100" dist="38100" dir="2700000" algn="tl">
                    <a:srgbClr val="000000">
                      <a:alpha val="43137"/>
                    </a:srgbClr>
                  </a:outerShdw>
                </a:effectLst>
                <a:latin typeface="Gotham Medium" panose="02000604030000020004"/>
                <a:cs typeface="Gotham Book" pitchFamily="2" charset="0"/>
              </a:rPr>
              <a:t>The Lord is Active</a:t>
            </a:r>
          </a:p>
          <a:p>
            <a:endParaRPr lang="en-US" sz="1000" b="1" dirty="0">
              <a:solidFill>
                <a:srgbClr val="FFC000"/>
              </a:solidFill>
              <a:effectLst>
                <a:outerShdw blurRad="38100" dist="38100" dir="2700000" algn="tl">
                  <a:srgbClr val="000000">
                    <a:alpha val="43137"/>
                  </a:srgbClr>
                </a:outerShdw>
              </a:effectLst>
              <a:latin typeface="Gotham Medium" panose="02000604030000020004"/>
              <a:cs typeface="Gotham Book" pitchFamily="2" charset="0"/>
            </a:endParaRPr>
          </a:p>
          <a:p>
            <a:endParaRPr lang="en-US" sz="1000" b="1" dirty="0">
              <a:solidFill>
                <a:srgbClr val="FFC000"/>
              </a:solidFill>
              <a:effectLst>
                <a:outerShdw blurRad="38100" dist="38100" dir="2700000" algn="tl">
                  <a:srgbClr val="000000">
                    <a:alpha val="43137"/>
                  </a:srgbClr>
                </a:outerShdw>
              </a:effectLst>
              <a:latin typeface="Gotham Medium" panose="02000604030000020004"/>
              <a:cs typeface="Gotham Book" pitchFamily="2" charset="0"/>
            </a:endParaRPr>
          </a:p>
        </p:txBody>
      </p:sp>
      <p:sp>
        <p:nvSpPr>
          <p:cNvPr id="3" name="Rectangle 2">
            <a:extLst>
              <a:ext uri="{FF2B5EF4-FFF2-40B4-BE49-F238E27FC236}">
                <a16:creationId xmlns:a16="http://schemas.microsoft.com/office/drawing/2014/main" id="{596BCE1E-E24D-419E-8D9F-8319B78B0BF7}"/>
              </a:ext>
            </a:extLst>
          </p:cNvPr>
          <p:cNvSpPr/>
          <p:nvPr/>
        </p:nvSpPr>
        <p:spPr>
          <a:xfrm>
            <a:off x="6540501" y="3828939"/>
            <a:ext cx="6388100" cy="2554545"/>
          </a:xfrm>
          <a:prstGeom prst="rect">
            <a:avLst/>
          </a:prstGeom>
        </p:spPr>
        <p:txBody>
          <a:bodyPr wrap="square">
            <a:spAutoFit/>
          </a:bodyPr>
          <a:lstStyle/>
          <a:p>
            <a:pPr algn="l"/>
            <a:r>
              <a:rPr lang="en-US" sz="4000" b="1" dirty="0">
                <a:latin typeface="Gotham Medium" panose="02000604030000020004"/>
              </a:rPr>
              <a:t>The LORD works righteousness and justice for all the oppressed.  </a:t>
            </a:r>
          </a:p>
          <a:p>
            <a:pPr algn="r"/>
            <a:r>
              <a:rPr lang="en-US" sz="4000" b="1" dirty="0">
                <a:latin typeface="Gotham Medium" panose="02000604030000020004"/>
              </a:rPr>
              <a:t>—Psalm 103:6 NIV</a:t>
            </a:r>
          </a:p>
        </p:txBody>
      </p:sp>
    </p:spTree>
    <p:extLst>
      <p:ext uri="{BB962C8B-B14F-4D97-AF65-F5344CB8AC3E}">
        <p14:creationId xmlns:p14="http://schemas.microsoft.com/office/powerpoint/2010/main" val="2232715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2430B-4CE9-0289-3DD9-950559B4E63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CFF636D3-345D-F8C8-6060-D102E606A5CF}"/>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2" name="Rectangle 11">
            <a:extLst>
              <a:ext uri="{FF2B5EF4-FFF2-40B4-BE49-F238E27FC236}">
                <a16:creationId xmlns:a16="http://schemas.microsoft.com/office/drawing/2014/main" id="{32C536E2-1306-0FFC-4F4A-EFB3D852BB8F}"/>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16" name="TextBox 15">
            <a:extLst>
              <a:ext uri="{FF2B5EF4-FFF2-40B4-BE49-F238E27FC236}">
                <a16:creationId xmlns:a16="http://schemas.microsoft.com/office/drawing/2014/main" id="{B79BC9A4-6505-2B5E-5DF7-CD9A63BF0DFB}"/>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
        <p:nvSpPr>
          <p:cNvPr id="17" name="Title 2">
            <a:extLst>
              <a:ext uri="{FF2B5EF4-FFF2-40B4-BE49-F238E27FC236}">
                <a16:creationId xmlns:a16="http://schemas.microsoft.com/office/drawing/2014/main" id="{7AC08373-DB3C-013F-C460-EA6BA387158C}"/>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8" name="Straight Connector 17">
            <a:extLst>
              <a:ext uri="{FF2B5EF4-FFF2-40B4-BE49-F238E27FC236}">
                <a16:creationId xmlns:a16="http://schemas.microsoft.com/office/drawing/2014/main" id="{C6BB6584-5942-F16C-0729-6C0199F05E89}"/>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Line 10">
            <a:extLst>
              <a:ext uri="{FF2B5EF4-FFF2-40B4-BE49-F238E27FC236}">
                <a16:creationId xmlns:a16="http://schemas.microsoft.com/office/drawing/2014/main" id="{65E4A3D6-54DF-AFE8-D11B-C2298F093E35}"/>
              </a:ext>
            </a:extLst>
          </p:cNvPr>
          <p:cNvSpPr>
            <a:spLocks noChangeShapeType="1"/>
          </p:cNvSpPr>
          <p:nvPr/>
        </p:nvSpPr>
        <p:spPr bwMode="auto">
          <a:xfrm>
            <a:off x="5370729" y="10235166"/>
            <a:ext cx="7697808" cy="0"/>
          </a:xfrm>
          <a:prstGeom prst="line">
            <a:avLst/>
          </a:prstGeom>
          <a:noFill/>
          <a:ln w="77063">
            <a:solidFill>
              <a:schemeClr val="tx1"/>
            </a:solidFill>
            <a:round/>
            <a:headEnd/>
            <a:tailEnd/>
          </a:ln>
        </p:spPr>
        <p:txBody>
          <a:bodyPr/>
          <a:lstStyle/>
          <a:p>
            <a:pPr algn="l"/>
            <a:endParaRPr lang="en-US" sz="2200" b="1" dirty="0">
              <a:solidFill>
                <a:schemeClr val="tx1"/>
              </a:solidFill>
            </a:endParaRPr>
          </a:p>
        </p:txBody>
      </p:sp>
      <p:sp>
        <p:nvSpPr>
          <p:cNvPr id="4" name="Rectangle 2">
            <a:extLst>
              <a:ext uri="{FF2B5EF4-FFF2-40B4-BE49-F238E27FC236}">
                <a16:creationId xmlns:a16="http://schemas.microsoft.com/office/drawing/2014/main" id="{A1444426-2E21-95E0-B437-E01DC17223A3}"/>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70AE1A1F-B9DA-5A2B-F1A7-E8E139B1C804}"/>
              </a:ext>
            </a:extLst>
          </p:cNvPr>
          <p:cNvSpPr>
            <a:spLocks noChangeShapeType="1"/>
          </p:cNvSpPr>
          <p:nvPr/>
        </p:nvSpPr>
        <p:spPr bwMode="auto">
          <a:xfrm rot="16200000">
            <a:off x="-5864124" y="6090279"/>
            <a:ext cx="11695176"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Slide Number Placeholder 1">
            <a:extLst>
              <a:ext uri="{FF2B5EF4-FFF2-40B4-BE49-F238E27FC236}">
                <a16:creationId xmlns:a16="http://schemas.microsoft.com/office/drawing/2014/main" id="{A8D1758A-80DC-7353-F80B-971348D420CD}"/>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10</a:t>
            </a:fld>
            <a:endParaRPr lang="en-US" sz="2000" dirty="0">
              <a:latin typeface="Arial Black" panose="020B0A04020102020204" pitchFamily="34" charset="0"/>
            </a:endParaRPr>
          </a:p>
        </p:txBody>
      </p:sp>
      <p:sp>
        <p:nvSpPr>
          <p:cNvPr id="3" name="Rectangle 2">
            <a:extLst>
              <a:ext uri="{FF2B5EF4-FFF2-40B4-BE49-F238E27FC236}">
                <a16:creationId xmlns:a16="http://schemas.microsoft.com/office/drawing/2014/main" id="{3BB5152E-F175-91E0-511F-AF6BEBA5CE17}"/>
              </a:ext>
            </a:extLst>
          </p:cNvPr>
          <p:cNvSpPr/>
          <p:nvPr/>
        </p:nvSpPr>
        <p:spPr>
          <a:xfrm>
            <a:off x="647702" y="1871464"/>
            <a:ext cx="9588498" cy="7328416"/>
          </a:xfrm>
          <a:prstGeom prst="rect">
            <a:avLst/>
          </a:prstGeom>
          <a:solidFill>
            <a:srgbClr val="002060">
              <a:alpha val="50000"/>
            </a:srgbClr>
          </a:solidFill>
        </p:spPr>
        <p:txBody>
          <a:bodyPr wrap="square">
            <a:spAutoFit/>
          </a:bodyPr>
          <a:lstStyle/>
          <a:p>
            <a:pPr lvl="0" algn="l" hangingPunct="1">
              <a:lnSpc>
                <a:spcPct val="117999"/>
              </a:lnSpc>
              <a:defRPr/>
            </a:pPr>
            <a:r>
              <a:rPr lang="en-US" sz="2400" b="1" dirty="0">
                <a:latin typeface="Gotham Medium" panose="02000604030000020004"/>
              </a:rPr>
              <a:t>Genesis 2:7 tells of the creation of humans from the dust of the ground, after which God shared “the breath of life” to make a living being.  God created humans from the earth, and that is why humans turn back into dust after breathing for the last time.</a:t>
            </a:r>
            <a:r>
              <a:rPr lang="en-US" sz="800" b="1" dirty="0">
                <a:latin typeface="Gotham Medium" panose="02000604030000020004"/>
              </a:rPr>
              <a:t> </a:t>
            </a:r>
          </a:p>
          <a:p>
            <a:pPr lvl="0" algn="l" hangingPunct="1">
              <a:lnSpc>
                <a:spcPct val="117999"/>
              </a:lnSpc>
              <a:defRPr/>
            </a:pPr>
            <a:r>
              <a:rPr lang="en-US" sz="800" b="1" dirty="0">
                <a:latin typeface="Gotham Medium" panose="02000604030000020004"/>
              </a:rPr>
              <a:t> </a:t>
            </a:r>
          </a:p>
          <a:p>
            <a:pPr lvl="0" algn="l" hangingPunct="1">
              <a:lnSpc>
                <a:spcPct val="117999"/>
              </a:lnSpc>
              <a:defRPr/>
            </a:pPr>
            <a:r>
              <a:rPr lang="en-US" sz="2400" b="1" dirty="0">
                <a:latin typeface="Gotham Medium" panose="02000604030000020004"/>
              </a:rPr>
              <a:t>The fact that God remembers His people’s frailty should provide them with a sense of comfort.  In the New Testament, Jesus is referred to as the good and faithful high priest who is our brother (Heb. 2:11–12) and who is able to sympathize with us in every way (Heb. 4:15). This biblical truth emphasizes the fact that God not only recognizes our weaknesses, but intimately knows them so that He can better care for and address our spiritual needs. Jesus came to earth and had a physical body like ours.</a:t>
            </a:r>
            <a:r>
              <a:rPr lang="en-US" sz="800" b="1" dirty="0">
                <a:latin typeface="Gotham Medium" panose="02000604030000020004"/>
              </a:rPr>
              <a:t> </a:t>
            </a:r>
          </a:p>
          <a:p>
            <a:pPr lvl="0" algn="l" hangingPunct="1">
              <a:lnSpc>
                <a:spcPct val="117999"/>
              </a:lnSpc>
              <a:defRPr/>
            </a:pPr>
            <a:r>
              <a:rPr lang="en-US" sz="800" b="1" dirty="0">
                <a:latin typeface="Gotham Medium" panose="02000604030000020004"/>
              </a:rPr>
              <a:t> </a:t>
            </a:r>
          </a:p>
          <a:p>
            <a:pPr lvl="0" algn="l" hangingPunct="1">
              <a:lnSpc>
                <a:spcPct val="117999"/>
              </a:lnSpc>
              <a:defRPr/>
            </a:pPr>
            <a:r>
              <a:rPr lang="en-US" sz="2400" b="1" dirty="0">
                <a:latin typeface="Gotham Medium" panose="02000604030000020004"/>
              </a:rPr>
              <a:t>After the resurrection of Jesus, the apostle Paul wrote that “we ourselves, who have the </a:t>
            </a:r>
            <a:r>
              <a:rPr lang="en-US" sz="2400" b="1" dirty="0" err="1">
                <a:latin typeface="Gotham Medium" panose="02000604030000020004"/>
              </a:rPr>
              <a:t>firstfruits</a:t>
            </a:r>
            <a:r>
              <a:rPr lang="en-US" sz="2400" b="1" dirty="0">
                <a:latin typeface="Gotham Medium" panose="02000604030000020004"/>
              </a:rPr>
              <a:t> of the Spirit, groan inwardly as we wait eagerly for our adoption to sonship, the redemption of our bodies” (Rom. 8:23). Even our bodies of dust, frail as they are, can be redeemed and remade by God. </a:t>
            </a:r>
          </a:p>
        </p:txBody>
      </p:sp>
      <p:sp>
        <p:nvSpPr>
          <p:cNvPr id="5" name="Rectangle 4">
            <a:extLst>
              <a:ext uri="{FF2B5EF4-FFF2-40B4-BE49-F238E27FC236}">
                <a16:creationId xmlns:a16="http://schemas.microsoft.com/office/drawing/2014/main" id="{A93403D0-46AD-5525-EC27-97E28DC0F81C}"/>
              </a:ext>
            </a:extLst>
          </p:cNvPr>
          <p:cNvSpPr/>
          <p:nvPr/>
        </p:nvSpPr>
        <p:spPr>
          <a:xfrm>
            <a:off x="194265" y="1321978"/>
            <a:ext cx="2068195" cy="523220"/>
          </a:xfrm>
          <a:prstGeom prst="rect">
            <a:avLst/>
          </a:prstGeom>
        </p:spPr>
        <p:txBody>
          <a:bodyPr wrap="none">
            <a:spAutoFit/>
          </a:bodyPr>
          <a:lstStyle/>
          <a:p>
            <a:pPr algn="l"/>
            <a:r>
              <a:rPr lang="en-US" sz="2800" b="1" dirty="0">
                <a:solidFill>
                  <a:srgbClr val="FFC000"/>
                </a:solidFill>
                <a:latin typeface="Gotham Medium" panose="02000604030000020004"/>
              </a:rPr>
              <a:t>We Are Dust</a:t>
            </a:r>
          </a:p>
        </p:txBody>
      </p:sp>
    </p:spTree>
    <p:extLst>
      <p:ext uri="{BB962C8B-B14F-4D97-AF65-F5344CB8AC3E}">
        <p14:creationId xmlns:p14="http://schemas.microsoft.com/office/powerpoint/2010/main" val="23074480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7946C-E650-ED07-BDC3-EBE86723135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B8BA17E-7D6C-1A98-6808-243EB832DF2F}"/>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2" name="Rectangle 11">
            <a:extLst>
              <a:ext uri="{FF2B5EF4-FFF2-40B4-BE49-F238E27FC236}">
                <a16:creationId xmlns:a16="http://schemas.microsoft.com/office/drawing/2014/main" id="{4B3AB9CE-FB28-62E4-C903-02B90010E803}"/>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16" name="TextBox 15">
            <a:extLst>
              <a:ext uri="{FF2B5EF4-FFF2-40B4-BE49-F238E27FC236}">
                <a16:creationId xmlns:a16="http://schemas.microsoft.com/office/drawing/2014/main" id="{9997C033-895B-3D29-CE3F-7ACF7FD185E0}"/>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
        <p:nvSpPr>
          <p:cNvPr id="17" name="Title 2">
            <a:extLst>
              <a:ext uri="{FF2B5EF4-FFF2-40B4-BE49-F238E27FC236}">
                <a16:creationId xmlns:a16="http://schemas.microsoft.com/office/drawing/2014/main" id="{5756879C-4F05-BD1C-D708-3BDE2ADCFB7D}"/>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8" name="Straight Connector 17">
            <a:extLst>
              <a:ext uri="{FF2B5EF4-FFF2-40B4-BE49-F238E27FC236}">
                <a16:creationId xmlns:a16="http://schemas.microsoft.com/office/drawing/2014/main" id="{6FF08DC0-58FA-839F-4199-BD6A65ACD136}"/>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Line 10">
            <a:extLst>
              <a:ext uri="{FF2B5EF4-FFF2-40B4-BE49-F238E27FC236}">
                <a16:creationId xmlns:a16="http://schemas.microsoft.com/office/drawing/2014/main" id="{A8DDEF6E-4078-BFF9-7AD3-27FC559CF6E0}"/>
              </a:ext>
            </a:extLst>
          </p:cNvPr>
          <p:cNvSpPr>
            <a:spLocks noChangeShapeType="1"/>
          </p:cNvSpPr>
          <p:nvPr/>
        </p:nvSpPr>
        <p:spPr bwMode="auto">
          <a:xfrm>
            <a:off x="5370729" y="10235166"/>
            <a:ext cx="7697808" cy="0"/>
          </a:xfrm>
          <a:prstGeom prst="line">
            <a:avLst/>
          </a:prstGeom>
          <a:noFill/>
          <a:ln w="77063">
            <a:solidFill>
              <a:schemeClr val="tx1"/>
            </a:solidFill>
            <a:round/>
            <a:headEnd/>
            <a:tailEnd/>
          </a:ln>
        </p:spPr>
        <p:txBody>
          <a:bodyPr/>
          <a:lstStyle/>
          <a:p>
            <a:pPr algn="l"/>
            <a:endParaRPr lang="en-US" sz="2200" b="1" dirty="0">
              <a:solidFill>
                <a:schemeClr val="tx1"/>
              </a:solidFill>
            </a:endParaRPr>
          </a:p>
        </p:txBody>
      </p:sp>
      <p:sp>
        <p:nvSpPr>
          <p:cNvPr id="4" name="Rectangle 2">
            <a:extLst>
              <a:ext uri="{FF2B5EF4-FFF2-40B4-BE49-F238E27FC236}">
                <a16:creationId xmlns:a16="http://schemas.microsoft.com/office/drawing/2014/main" id="{E64A5C5D-E329-54BB-6231-132E3CF3BADB}"/>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4CAE4618-9C98-39E6-F457-EDD4228A15B4}"/>
              </a:ext>
            </a:extLst>
          </p:cNvPr>
          <p:cNvSpPr>
            <a:spLocks noChangeShapeType="1"/>
          </p:cNvSpPr>
          <p:nvPr/>
        </p:nvSpPr>
        <p:spPr bwMode="auto">
          <a:xfrm rot="16200000">
            <a:off x="-5864124" y="6090279"/>
            <a:ext cx="11695176"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Slide Number Placeholder 1">
            <a:extLst>
              <a:ext uri="{FF2B5EF4-FFF2-40B4-BE49-F238E27FC236}">
                <a16:creationId xmlns:a16="http://schemas.microsoft.com/office/drawing/2014/main" id="{F9F055B4-5F3E-A1A5-D84B-BD3A55807836}"/>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11</a:t>
            </a:fld>
            <a:endParaRPr lang="en-US" sz="2000" dirty="0">
              <a:latin typeface="Arial Black" panose="020B0A04020102020204" pitchFamily="34" charset="0"/>
            </a:endParaRPr>
          </a:p>
        </p:txBody>
      </p:sp>
      <p:sp>
        <p:nvSpPr>
          <p:cNvPr id="3" name="Rectangle 2">
            <a:extLst>
              <a:ext uri="{FF2B5EF4-FFF2-40B4-BE49-F238E27FC236}">
                <a16:creationId xmlns:a16="http://schemas.microsoft.com/office/drawing/2014/main" id="{19CFA44C-E3FF-5447-9228-CA0E4C359905}"/>
              </a:ext>
            </a:extLst>
          </p:cNvPr>
          <p:cNvSpPr/>
          <p:nvPr/>
        </p:nvSpPr>
        <p:spPr>
          <a:xfrm>
            <a:off x="647702" y="1871464"/>
            <a:ext cx="9588498" cy="7328416"/>
          </a:xfrm>
          <a:prstGeom prst="rect">
            <a:avLst/>
          </a:prstGeom>
          <a:solidFill>
            <a:srgbClr val="002060">
              <a:alpha val="50000"/>
            </a:srgbClr>
          </a:solidFill>
        </p:spPr>
        <p:txBody>
          <a:bodyPr wrap="square">
            <a:spAutoFit/>
          </a:bodyPr>
          <a:lstStyle/>
          <a:p>
            <a:pPr lvl="0" algn="l" hangingPunct="1">
              <a:lnSpc>
                <a:spcPct val="117999"/>
              </a:lnSpc>
              <a:defRPr/>
            </a:pPr>
            <a:r>
              <a:rPr lang="en-US" sz="2400" b="1" dirty="0">
                <a:latin typeface="Gotham Medium" panose="02000604030000020004"/>
              </a:rPr>
              <a:t>The Scriptures are full of opportunities to “remember” the good things and salvific acts God has performed on behalf of His people. In the Old Testament, when Moses was sent to the Hebrews in captivity he said, “The Lord, the God of your fathers—the God of Abraham, the God of Isaac and the God of Jacob—has sent me to you” (Ex. 3:15). The people were invited to remember what God had promised to Abraham, when God had spared Isaac, and when God had protected Jacob.</a:t>
            </a:r>
            <a:r>
              <a:rPr lang="en-US" sz="800" b="1" dirty="0">
                <a:latin typeface="Gotham Medium" panose="02000604030000020004"/>
              </a:rPr>
              <a:t> </a:t>
            </a:r>
          </a:p>
          <a:p>
            <a:pPr lvl="0" algn="l" hangingPunct="1">
              <a:lnSpc>
                <a:spcPct val="117999"/>
              </a:lnSpc>
              <a:defRPr/>
            </a:pPr>
            <a:r>
              <a:rPr lang="en-US" sz="800" b="1" dirty="0">
                <a:latin typeface="Gotham Medium" panose="02000604030000020004"/>
              </a:rPr>
              <a:t> </a:t>
            </a:r>
          </a:p>
          <a:p>
            <a:pPr lvl="0" algn="l" hangingPunct="1">
              <a:lnSpc>
                <a:spcPct val="117999"/>
              </a:lnSpc>
              <a:defRPr/>
            </a:pPr>
            <a:r>
              <a:rPr lang="en-US" sz="2400" b="1" dirty="0">
                <a:latin typeface="Gotham Medium" panose="02000604030000020004"/>
              </a:rPr>
              <a:t>After a generation passed and a new group of Israelites was about to enter the promised land, God asked them to remember how He had redeemed their parents and grandparents from Egypt (Deut. 7:18–19). God instructed them to teach their children to remember the commands of God and the redemption they had witnessed through signs and wonders (Deut. 6:20–25).</a:t>
            </a:r>
            <a:r>
              <a:rPr lang="en-US" sz="800" b="1" dirty="0">
                <a:latin typeface="Gotham Medium" panose="02000604030000020004"/>
              </a:rPr>
              <a:t> </a:t>
            </a:r>
          </a:p>
          <a:p>
            <a:pPr lvl="0" algn="l" hangingPunct="1">
              <a:lnSpc>
                <a:spcPct val="117999"/>
              </a:lnSpc>
              <a:defRPr/>
            </a:pPr>
            <a:r>
              <a:rPr lang="en-US" sz="800" b="1" dirty="0">
                <a:latin typeface="Gotham Medium" panose="02000604030000020004"/>
              </a:rPr>
              <a:t> </a:t>
            </a:r>
          </a:p>
          <a:p>
            <a:pPr lvl="0" algn="l" hangingPunct="1">
              <a:lnSpc>
                <a:spcPct val="117999"/>
              </a:lnSpc>
              <a:defRPr/>
            </a:pPr>
            <a:r>
              <a:rPr lang="en-US" sz="2400" b="1" dirty="0">
                <a:latin typeface="Gotham Medium" panose="02000604030000020004"/>
              </a:rPr>
              <a:t>Jesus reminds us to remember what He did for us on the cross whenever we partake of the Lord’s Supper (1 Cor. 11:23–26). Remembering God’s faithfulness encourages us to be faithful to Him and His Word. </a:t>
            </a:r>
          </a:p>
        </p:txBody>
      </p:sp>
      <p:sp>
        <p:nvSpPr>
          <p:cNvPr id="5" name="Rectangle 4">
            <a:extLst>
              <a:ext uri="{FF2B5EF4-FFF2-40B4-BE49-F238E27FC236}">
                <a16:creationId xmlns:a16="http://schemas.microsoft.com/office/drawing/2014/main" id="{0F72253D-CAB2-2D6D-A6B2-CB748DD52488}"/>
              </a:ext>
            </a:extLst>
          </p:cNvPr>
          <p:cNvSpPr/>
          <p:nvPr/>
        </p:nvSpPr>
        <p:spPr>
          <a:xfrm>
            <a:off x="194265" y="1321978"/>
            <a:ext cx="2422458" cy="523220"/>
          </a:xfrm>
          <a:prstGeom prst="rect">
            <a:avLst/>
          </a:prstGeom>
        </p:spPr>
        <p:txBody>
          <a:bodyPr wrap="none">
            <a:spAutoFit/>
          </a:bodyPr>
          <a:lstStyle/>
          <a:p>
            <a:pPr algn="l"/>
            <a:r>
              <a:rPr lang="en-US" sz="2800" b="1" dirty="0">
                <a:solidFill>
                  <a:srgbClr val="FFC000"/>
                </a:solidFill>
                <a:latin typeface="Gotham Medium" panose="02000604030000020004"/>
              </a:rPr>
              <a:t>We Remember</a:t>
            </a:r>
          </a:p>
        </p:txBody>
      </p:sp>
    </p:spTree>
    <p:extLst>
      <p:ext uri="{BB962C8B-B14F-4D97-AF65-F5344CB8AC3E}">
        <p14:creationId xmlns:p14="http://schemas.microsoft.com/office/powerpoint/2010/main" val="3751703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EAC9CBFE-9281-4431-B861-5F35B9277798}"/>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8" name="Rectangle 17">
            <a:extLst>
              <a:ext uri="{FF2B5EF4-FFF2-40B4-BE49-F238E27FC236}">
                <a16:creationId xmlns:a16="http://schemas.microsoft.com/office/drawing/2014/main" id="{6B5BDDF0-AC04-448A-A5AE-0B682F0BFADD}"/>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7171" name="Line 7"/>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sp>
        <p:nvSpPr>
          <p:cNvPr id="7173" name="Line 9"/>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cxnSp>
        <p:nvCxnSpPr>
          <p:cNvPr id="7177" name="Straight Connector 25"/>
          <p:cNvCxnSpPr>
            <a:cxnSpLocks noChangeShapeType="1"/>
          </p:cNvCxnSpPr>
          <p:nvPr/>
        </p:nvCxnSpPr>
        <p:spPr bwMode="auto">
          <a:xfrm>
            <a:off x="458959" y="6104461"/>
            <a:ext cx="914400" cy="914400"/>
          </a:xfrm>
          <a:prstGeom prst="line">
            <a:avLst/>
          </a:prstGeom>
          <a:noFill/>
          <a:ln w="12700" algn="ctr">
            <a:noFill/>
            <a:miter lim="0"/>
            <a:headEnd/>
            <a:tailEnd/>
          </a:ln>
        </p:spPr>
      </p:cxnSp>
      <p:sp>
        <p:nvSpPr>
          <p:cNvPr id="23" name="Rectangle 13"/>
          <p:cNvSpPr>
            <a:spLocks/>
          </p:cNvSpPr>
          <p:nvPr/>
        </p:nvSpPr>
        <p:spPr bwMode="auto">
          <a:xfrm>
            <a:off x="458959" y="1665952"/>
            <a:ext cx="12541080" cy="3734908"/>
          </a:xfrm>
          <a:prstGeom prst="rect">
            <a:avLst/>
          </a:prstGeom>
          <a:solidFill>
            <a:srgbClr val="002060">
              <a:alpha val="40000"/>
            </a:srgb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r>
              <a:rPr lang="en-US" sz="2800" b="1" dirty="0">
                <a:latin typeface="Gotham Medium" panose="02000604030000020004"/>
                <a:ea typeface="Helvetica Neue"/>
                <a:cs typeface="Helvetica Neue"/>
                <a:sym typeface="Helvetica Neue"/>
              </a:rPr>
              <a:t>Of David. </a:t>
            </a:r>
          </a:p>
          <a:p>
            <a:pPr marL="274320" lvl="3" indent="0" algn="l"/>
            <a:r>
              <a:rPr lang="en-US" sz="2800" b="1" dirty="0">
                <a:latin typeface="Gotham Medium" panose="02000604030000020004"/>
                <a:ea typeface="Helvetica Neue"/>
                <a:cs typeface="Helvetica Neue"/>
                <a:sym typeface="Helvetica Neue"/>
              </a:rPr>
              <a:t>1 Praise the LORD, my soul; all my inmost being, praise his holy name. </a:t>
            </a:r>
          </a:p>
          <a:p>
            <a:pPr marL="274320" lvl="3" indent="0" algn="l"/>
            <a:r>
              <a:rPr lang="en-US" sz="2800" b="1" dirty="0">
                <a:latin typeface="Gotham Medium" panose="02000604030000020004"/>
                <a:ea typeface="Helvetica Neue"/>
                <a:cs typeface="Helvetica Neue"/>
                <a:sym typeface="Helvetica Neue"/>
              </a:rPr>
              <a:t>2 Praise the LORD, my soul, and forget not all his benefits—</a:t>
            </a:r>
          </a:p>
          <a:p>
            <a:pPr marL="274320" lvl="3" indent="0" algn="l"/>
            <a:r>
              <a:rPr lang="en-US" sz="2800" b="1" dirty="0">
                <a:latin typeface="Gotham Medium" panose="02000604030000020004"/>
                <a:ea typeface="Helvetica Neue"/>
                <a:cs typeface="Helvetica Neue"/>
                <a:sym typeface="Helvetica Neue"/>
              </a:rPr>
              <a:t>3 who forgives all your sins and heals all your diseases,</a:t>
            </a:r>
          </a:p>
          <a:p>
            <a:pPr marL="274320" lvl="3" indent="0" algn="l"/>
            <a:r>
              <a:rPr lang="en-US" sz="2800" b="1" dirty="0">
                <a:latin typeface="Gotham Medium" panose="02000604030000020004"/>
                <a:ea typeface="Helvetica Neue"/>
                <a:cs typeface="Helvetica Neue"/>
                <a:sym typeface="Helvetica Neue"/>
              </a:rPr>
              <a:t>4 who redeems your life from the pit and crowns you with love and kindness,</a:t>
            </a:r>
          </a:p>
          <a:p>
            <a:pPr marL="274320" lvl="3" indent="0" algn="l"/>
            <a:r>
              <a:rPr lang="en-US" sz="2800" b="1" dirty="0">
                <a:latin typeface="Gotham Medium" panose="02000604030000020004"/>
                <a:ea typeface="Helvetica Neue"/>
                <a:cs typeface="Helvetica Neue"/>
                <a:sym typeface="Helvetica Neue"/>
              </a:rPr>
              <a:t>5 who satisfies your desires with good things so that your youth is renewed like the eagle’s. </a:t>
            </a:r>
            <a:endParaRPr lang="en-US" sz="2800" dirty="0">
              <a:latin typeface="Gotham Medium" panose="02000604030000020004"/>
              <a:ea typeface="Helvetica Neue"/>
              <a:cs typeface="Helvetica Neue"/>
              <a:sym typeface="Helvetica Neue"/>
            </a:endParaRPr>
          </a:p>
        </p:txBody>
      </p:sp>
      <p:sp>
        <p:nvSpPr>
          <p:cNvPr id="24" name="Line 10">
            <a:extLst>
              <a:ext uri="{FF2B5EF4-FFF2-40B4-BE49-F238E27FC236}">
                <a16:creationId xmlns:a16="http://schemas.microsoft.com/office/drawing/2014/main" id="{0A027986-47CB-4EC3-A673-ABF84764C316}"/>
              </a:ext>
            </a:extLst>
          </p:cNvPr>
          <p:cNvSpPr>
            <a:spLocks noChangeShapeType="1"/>
          </p:cNvSpPr>
          <p:nvPr/>
        </p:nvSpPr>
        <p:spPr bwMode="auto">
          <a:xfrm>
            <a:off x="-156726" y="1688739"/>
            <a:ext cx="13350240" cy="0"/>
          </a:xfrm>
          <a:prstGeom prst="line">
            <a:avLst/>
          </a:prstGeom>
          <a:noFill/>
          <a:ln w="77063">
            <a:solidFill>
              <a:schemeClr val="tx1"/>
            </a:solidFill>
            <a:round/>
            <a:headEnd/>
            <a:tailEnd/>
          </a:ln>
        </p:spPr>
        <p:txBody>
          <a:bodyPr/>
          <a:lstStyle/>
          <a:p>
            <a:pPr algn="l"/>
            <a:endParaRPr lang="en-US" sz="2000">
              <a:solidFill>
                <a:schemeClr val="tx1"/>
              </a:solidFill>
            </a:endParaRPr>
          </a:p>
        </p:txBody>
      </p:sp>
      <p:sp>
        <p:nvSpPr>
          <p:cNvPr id="41" name="TextBox 40">
            <a:extLst>
              <a:ext uri="{FF2B5EF4-FFF2-40B4-BE49-F238E27FC236}">
                <a16:creationId xmlns:a16="http://schemas.microsoft.com/office/drawing/2014/main" id="{55FC8DB6-0545-402E-8EC4-8011DECDBFD1}"/>
              </a:ext>
            </a:extLst>
          </p:cNvPr>
          <p:cNvSpPr txBox="1"/>
          <p:nvPr/>
        </p:nvSpPr>
        <p:spPr>
          <a:xfrm>
            <a:off x="203200" y="154148"/>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OVERVIEW</a:t>
            </a:r>
          </a:p>
        </p:txBody>
      </p:sp>
      <p:sp>
        <p:nvSpPr>
          <p:cNvPr id="15" name="Title 2">
            <a:extLst>
              <a:ext uri="{FF2B5EF4-FFF2-40B4-BE49-F238E27FC236}">
                <a16:creationId xmlns:a16="http://schemas.microsoft.com/office/drawing/2014/main" id="{10095DD6-603C-4C82-8947-C8C771F8E607}"/>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grpSp>
        <p:nvGrpSpPr>
          <p:cNvPr id="13" name="Group 12">
            <a:extLst>
              <a:ext uri="{FF2B5EF4-FFF2-40B4-BE49-F238E27FC236}">
                <a16:creationId xmlns:a16="http://schemas.microsoft.com/office/drawing/2014/main" id="{A5948FE5-221F-45A4-9CD3-DA7607B3C949}"/>
              </a:ext>
            </a:extLst>
          </p:cNvPr>
          <p:cNvGrpSpPr/>
          <p:nvPr/>
        </p:nvGrpSpPr>
        <p:grpSpPr>
          <a:xfrm>
            <a:off x="76718" y="1061329"/>
            <a:ext cx="8176005" cy="642723"/>
            <a:chOff x="-62983" y="1148935"/>
            <a:chExt cx="8571671" cy="313115"/>
          </a:xfrm>
          <a:noFill/>
        </p:grpSpPr>
        <p:sp>
          <p:nvSpPr>
            <p:cNvPr id="14" name="Rectangle 13">
              <a:extLst>
                <a:ext uri="{FF2B5EF4-FFF2-40B4-BE49-F238E27FC236}">
                  <a16:creationId xmlns:a16="http://schemas.microsoft.com/office/drawing/2014/main" id="{B0544552-A4FE-4E7D-8D25-B0F4AB441AEF}"/>
                </a:ext>
              </a:extLst>
            </p:cNvPr>
            <p:cNvSpPr/>
            <p:nvPr/>
          </p:nvSpPr>
          <p:spPr>
            <a:xfrm>
              <a:off x="-62983" y="1148935"/>
              <a:ext cx="7961587" cy="294095"/>
            </a:xfrm>
            <a:prstGeom prst="rect">
              <a:avLst/>
            </a:prstGeom>
            <a:gr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6" name="Rectangle 15">
              <a:extLst>
                <a:ext uri="{FF2B5EF4-FFF2-40B4-BE49-F238E27FC236}">
                  <a16:creationId xmlns:a16="http://schemas.microsoft.com/office/drawing/2014/main" id="{4F123F2E-C565-4555-981E-61A6D6EC2C25}"/>
                </a:ext>
              </a:extLst>
            </p:cNvPr>
            <p:cNvSpPr/>
            <p:nvPr/>
          </p:nvSpPr>
          <p:spPr>
            <a:xfrm>
              <a:off x="-14274" y="1167955"/>
              <a:ext cx="8522962" cy="294095"/>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2780" tIns="25400" rIns="142240" bIns="25400" numCol="1" spcCol="1270" anchor="t" anchorCtr="0">
              <a:noAutofit/>
            </a:bodyPr>
            <a:lstStyle/>
            <a:p>
              <a:r>
                <a:rPr lang="en-US" sz="2800" b="1" cap="small" dirty="0">
                  <a:latin typeface="Gotham Medium" panose="02000604030000020004"/>
                  <a:ea typeface="Helvetica Neue"/>
                  <a:cs typeface="Helvetica Neue"/>
                  <a:sym typeface="Helvetica Neue"/>
                </a:rPr>
                <a:t>Remember All of God’s Benefits - Psalm 103:1–5 KJV</a:t>
              </a:r>
            </a:p>
          </p:txBody>
        </p:sp>
      </p:grpSp>
      <p:sp>
        <p:nvSpPr>
          <p:cNvPr id="17" name="Line 10">
            <a:extLst>
              <a:ext uri="{FF2B5EF4-FFF2-40B4-BE49-F238E27FC236}">
                <a16:creationId xmlns:a16="http://schemas.microsoft.com/office/drawing/2014/main" id="{F67760C7-6837-45B9-B842-5FDDC5966EEE}"/>
              </a:ext>
            </a:extLst>
          </p:cNvPr>
          <p:cNvSpPr>
            <a:spLocks noChangeShapeType="1"/>
          </p:cNvSpPr>
          <p:nvPr/>
        </p:nvSpPr>
        <p:spPr bwMode="auto">
          <a:xfrm>
            <a:off x="119638" y="5558105"/>
            <a:ext cx="12893040" cy="0"/>
          </a:xfrm>
          <a:prstGeom prst="line">
            <a:avLst/>
          </a:prstGeom>
          <a:noFill/>
          <a:ln w="77063">
            <a:solidFill>
              <a:schemeClr val="tx1"/>
            </a:solidFill>
            <a:round/>
            <a:headEnd/>
            <a:tailEnd/>
          </a:ln>
        </p:spPr>
        <p:txBody>
          <a:bodyPr anchor="ctr"/>
          <a:lstStyle/>
          <a:p>
            <a:pPr algn="l"/>
            <a:endParaRPr lang="en-US" sz="2000"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B073B5BA-3F73-4788-A44E-6FEC2EA0391D}"/>
              </a:ext>
            </a:extLst>
          </p:cNvPr>
          <p:cNvSpPr/>
          <p:nvPr/>
        </p:nvSpPr>
        <p:spPr>
          <a:xfrm>
            <a:off x="375112" y="5918091"/>
            <a:ext cx="12541080" cy="2677656"/>
          </a:xfrm>
          <a:prstGeom prst="rect">
            <a:avLst/>
          </a:prstGeom>
          <a:gradFill>
            <a:gsLst>
              <a:gs pos="0">
                <a:srgbClr val="002060">
                  <a:alpha val="30000"/>
                </a:srgbClr>
              </a:gs>
              <a:gs pos="69000">
                <a:srgbClr val="002060">
                  <a:alpha val="30000"/>
                </a:srgbClr>
              </a:gs>
              <a:gs pos="31000">
                <a:srgbClr val="002060"/>
              </a:gs>
            </a:gsLst>
            <a:lin ang="0" scaled="0"/>
          </a:gradFill>
          <a:ln>
            <a:noFill/>
          </a:ln>
        </p:spPr>
        <p:txBody>
          <a:bodyPr wrap="square" anchor="ctr">
            <a:spAutoFit/>
          </a:bodyPr>
          <a:lstStyle/>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Praising the Lord includes remembering all His gifts and blessings on our lives.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We should always remember the gift of forgiveness of sin through Jesus Christ.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God’s provision of forgiveness and physical healing demonstrates His power in our lives.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Even when we are at our lowest point in life, God reaches down and gives us strength to continue in His will. </a:t>
            </a:r>
          </a:p>
        </p:txBody>
      </p:sp>
      <p:cxnSp>
        <p:nvCxnSpPr>
          <p:cNvPr id="20" name="Straight Connector 19">
            <a:extLst>
              <a:ext uri="{FF2B5EF4-FFF2-40B4-BE49-F238E27FC236}">
                <a16:creationId xmlns:a16="http://schemas.microsoft.com/office/drawing/2014/main" id="{E10B1E77-DAEF-4D4A-B41E-3FCD1B0216C5}"/>
              </a:ext>
            </a:extLst>
          </p:cNvPr>
          <p:cNvCxnSpPr/>
          <p:nvPr/>
        </p:nvCxnSpPr>
        <p:spPr>
          <a:xfrm>
            <a:off x="-156726" y="985145"/>
            <a:ext cx="133502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1">
            <a:extLst>
              <a:ext uri="{FF2B5EF4-FFF2-40B4-BE49-F238E27FC236}">
                <a16:creationId xmlns:a16="http://schemas.microsoft.com/office/drawing/2014/main" id="{AC57B4BC-C017-0AC9-7700-8623DBC4775B}"/>
              </a:ext>
            </a:extLst>
          </p:cNvPr>
          <p:cNvSpPr>
            <a:spLocks noGrp="1"/>
          </p:cNvSpPr>
          <p:nvPr>
            <p:ph type="sldNum" sz="quarter" idx="12"/>
          </p:nvPr>
        </p:nvSpPr>
        <p:spPr>
          <a:xfrm>
            <a:off x="12065104" y="8960019"/>
            <a:ext cx="274114" cy="410369"/>
          </a:xfrm>
        </p:spPr>
        <p:txBody>
          <a:bodyPr/>
          <a:lstStyle/>
          <a:p>
            <a:fld id="{D57F1E4F-1CFF-5643-939E-217C01CDF565}" type="slidenum">
              <a:rPr lang="en-US" sz="2000" smtClean="0">
                <a:latin typeface="Arial Black" panose="020B0A04020102020204" pitchFamily="34" charset="0"/>
              </a:rPr>
              <a:pPr/>
              <a:t>12</a:t>
            </a:fld>
            <a:endParaRPr lang="en-US" sz="2000" dirty="0">
              <a:latin typeface="Arial Black" panose="020B0A04020102020204" pitchFamily="34" charset="0"/>
            </a:endParaRPr>
          </a:p>
        </p:txBody>
      </p:sp>
    </p:spTree>
    <p:extLst>
      <p:ext uri="{BB962C8B-B14F-4D97-AF65-F5344CB8AC3E}">
        <p14:creationId xmlns:p14="http://schemas.microsoft.com/office/powerpoint/2010/main" val="3452994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3CF09-FD5B-44BD-EA8A-E6211ACE7DF2}"/>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C902C306-C137-52C2-63D9-AC84E35F597B}"/>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8" name="Rectangle 17">
            <a:extLst>
              <a:ext uri="{FF2B5EF4-FFF2-40B4-BE49-F238E27FC236}">
                <a16:creationId xmlns:a16="http://schemas.microsoft.com/office/drawing/2014/main" id="{B1AE4C4C-777A-1481-A86B-F94F3D2BA357}"/>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7171" name="Line 7">
            <a:extLst>
              <a:ext uri="{FF2B5EF4-FFF2-40B4-BE49-F238E27FC236}">
                <a16:creationId xmlns:a16="http://schemas.microsoft.com/office/drawing/2014/main" id="{B1D536A7-6F66-B4E3-37CA-97DF18141D11}"/>
              </a:ext>
            </a:extLst>
          </p:cNvPr>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sp>
        <p:nvSpPr>
          <p:cNvPr id="7173" name="Line 9">
            <a:extLst>
              <a:ext uri="{FF2B5EF4-FFF2-40B4-BE49-F238E27FC236}">
                <a16:creationId xmlns:a16="http://schemas.microsoft.com/office/drawing/2014/main" id="{8653D70D-BA28-9FCF-E0D4-42E505107482}"/>
              </a:ext>
            </a:extLst>
          </p:cNvPr>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cxnSp>
        <p:nvCxnSpPr>
          <p:cNvPr id="7177" name="Straight Connector 25">
            <a:extLst>
              <a:ext uri="{FF2B5EF4-FFF2-40B4-BE49-F238E27FC236}">
                <a16:creationId xmlns:a16="http://schemas.microsoft.com/office/drawing/2014/main" id="{5332636A-E930-A82A-26F0-7C69625B1AF4}"/>
              </a:ext>
            </a:extLst>
          </p:cNvPr>
          <p:cNvCxnSpPr>
            <a:cxnSpLocks noChangeShapeType="1"/>
          </p:cNvCxnSpPr>
          <p:nvPr/>
        </p:nvCxnSpPr>
        <p:spPr bwMode="auto">
          <a:xfrm>
            <a:off x="458959" y="6104461"/>
            <a:ext cx="914400" cy="914400"/>
          </a:xfrm>
          <a:prstGeom prst="line">
            <a:avLst/>
          </a:prstGeom>
          <a:noFill/>
          <a:ln w="12700" algn="ctr">
            <a:noFill/>
            <a:miter lim="0"/>
            <a:headEnd/>
            <a:tailEnd/>
          </a:ln>
        </p:spPr>
      </p:cxnSp>
      <p:sp>
        <p:nvSpPr>
          <p:cNvPr id="23" name="Rectangle 13">
            <a:extLst>
              <a:ext uri="{FF2B5EF4-FFF2-40B4-BE49-F238E27FC236}">
                <a16:creationId xmlns:a16="http://schemas.microsoft.com/office/drawing/2014/main" id="{691A3EC6-C4B3-58E5-B8EF-78B01EB49806}"/>
              </a:ext>
            </a:extLst>
          </p:cNvPr>
          <p:cNvSpPr>
            <a:spLocks/>
          </p:cNvSpPr>
          <p:nvPr/>
        </p:nvSpPr>
        <p:spPr bwMode="auto">
          <a:xfrm>
            <a:off x="458959" y="1665952"/>
            <a:ext cx="12541080" cy="3734908"/>
          </a:xfrm>
          <a:prstGeom prst="rect">
            <a:avLst/>
          </a:prstGeom>
          <a:solidFill>
            <a:srgbClr val="002060">
              <a:alpha val="40000"/>
            </a:srgb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lnSpc>
                <a:spcPct val="150000"/>
              </a:lnSpc>
            </a:pPr>
            <a:r>
              <a:rPr lang="en-US" sz="2800" b="1" dirty="0">
                <a:latin typeface="Gotham Medium" panose="02000604030000020004"/>
                <a:ea typeface="Helvetica Neue"/>
                <a:cs typeface="Helvetica Neue"/>
                <a:sym typeface="Helvetica Neue"/>
              </a:rPr>
              <a:t>6 The LORD works righteousness and justice for all the oppressed. </a:t>
            </a:r>
          </a:p>
          <a:p>
            <a:pPr algn="l">
              <a:lnSpc>
                <a:spcPct val="150000"/>
              </a:lnSpc>
            </a:pPr>
            <a:r>
              <a:rPr lang="en-US" sz="2800" b="1" dirty="0">
                <a:latin typeface="Gotham Medium" panose="02000604030000020004"/>
                <a:ea typeface="Helvetica Neue"/>
                <a:cs typeface="Helvetica Neue"/>
                <a:sym typeface="Helvetica Neue"/>
              </a:rPr>
              <a:t>7 He made known his ways to Moses, his deeds to the people of Israel:</a:t>
            </a:r>
          </a:p>
          <a:p>
            <a:pPr algn="l">
              <a:lnSpc>
                <a:spcPct val="150000"/>
              </a:lnSpc>
            </a:pPr>
            <a:r>
              <a:rPr lang="en-US" sz="2800" b="1" dirty="0">
                <a:latin typeface="Gotham Medium" panose="02000604030000020004"/>
                <a:ea typeface="Helvetica Neue"/>
                <a:cs typeface="Helvetica Neue"/>
                <a:sym typeface="Helvetica Neue"/>
              </a:rPr>
              <a:t>8 The LORD is compassionate and gracious, slow to anger, abounding in love. </a:t>
            </a:r>
          </a:p>
          <a:p>
            <a:pPr algn="l">
              <a:lnSpc>
                <a:spcPct val="150000"/>
              </a:lnSpc>
            </a:pPr>
            <a:r>
              <a:rPr lang="en-US" sz="2800" b="1" dirty="0">
                <a:latin typeface="Gotham Medium" panose="02000604030000020004"/>
                <a:ea typeface="Helvetica Neue"/>
                <a:cs typeface="Helvetica Neue"/>
                <a:sym typeface="Helvetica Neue"/>
              </a:rPr>
              <a:t>9 He will not always accuse, nor will he harbor his anger forever; </a:t>
            </a:r>
          </a:p>
          <a:p>
            <a:pPr algn="l">
              <a:lnSpc>
                <a:spcPct val="150000"/>
              </a:lnSpc>
            </a:pPr>
            <a:r>
              <a:rPr lang="en-US" sz="2800" b="1" dirty="0">
                <a:latin typeface="Gotham Medium" panose="02000604030000020004"/>
                <a:ea typeface="Helvetica Neue"/>
                <a:cs typeface="Helvetica Neue"/>
                <a:sym typeface="Helvetica Neue"/>
              </a:rPr>
              <a:t>10 he does not treat us as our sins deserve or repay us according to our iniquities.  </a:t>
            </a:r>
          </a:p>
        </p:txBody>
      </p:sp>
      <p:sp>
        <p:nvSpPr>
          <p:cNvPr id="24" name="Line 10">
            <a:extLst>
              <a:ext uri="{FF2B5EF4-FFF2-40B4-BE49-F238E27FC236}">
                <a16:creationId xmlns:a16="http://schemas.microsoft.com/office/drawing/2014/main" id="{A727279C-F188-3D12-4E74-9C321356E073}"/>
              </a:ext>
            </a:extLst>
          </p:cNvPr>
          <p:cNvSpPr>
            <a:spLocks noChangeShapeType="1"/>
          </p:cNvSpPr>
          <p:nvPr/>
        </p:nvSpPr>
        <p:spPr bwMode="auto">
          <a:xfrm>
            <a:off x="-156726" y="1688739"/>
            <a:ext cx="13350240" cy="0"/>
          </a:xfrm>
          <a:prstGeom prst="line">
            <a:avLst/>
          </a:prstGeom>
          <a:noFill/>
          <a:ln w="77063">
            <a:solidFill>
              <a:schemeClr val="tx1"/>
            </a:solidFill>
            <a:round/>
            <a:headEnd/>
            <a:tailEnd/>
          </a:ln>
        </p:spPr>
        <p:txBody>
          <a:bodyPr/>
          <a:lstStyle/>
          <a:p>
            <a:pPr algn="l"/>
            <a:endParaRPr lang="en-US" sz="2000">
              <a:solidFill>
                <a:schemeClr val="tx1"/>
              </a:solidFill>
            </a:endParaRPr>
          </a:p>
        </p:txBody>
      </p:sp>
      <p:sp>
        <p:nvSpPr>
          <p:cNvPr id="41" name="TextBox 40">
            <a:extLst>
              <a:ext uri="{FF2B5EF4-FFF2-40B4-BE49-F238E27FC236}">
                <a16:creationId xmlns:a16="http://schemas.microsoft.com/office/drawing/2014/main" id="{6828A5BA-4C42-1E13-11E9-5F6B3FEA716F}"/>
              </a:ext>
            </a:extLst>
          </p:cNvPr>
          <p:cNvSpPr txBox="1"/>
          <p:nvPr/>
        </p:nvSpPr>
        <p:spPr>
          <a:xfrm>
            <a:off x="203200" y="154148"/>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OVERVIEW</a:t>
            </a:r>
          </a:p>
        </p:txBody>
      </p:sp>
      <p:sp>
        <p:nvSpPr>
          <p:cNvPr id="15" name="Title 2">
            <a:extLst>
              <a:ext uri="{FF2B5EF4-FFF2-40B4-BE49-F238E27FC236}">
                <a16:creationId xmlns:a16="http://schemas.microsoft.com/office/drawing/2014/main" id="{0ED7A5A3-C98F-B13D-ED9C-F143D84A9FEC}"/>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grpSp>
        <p:nvGrpSpPr>
          <p:cNvPr id="13" name="Group 12">
            <a:extLst>
              <a:ext uri="{FF2B5EF4-FFF2-40B4-BE49-F238E27FC236}">
                <a16:creationId xmlns:a16="http://schemas.microsoft.com/office/drawing/2014/main" id="{7987CFB9-8133-A100-B3D6-1C1F43F8B8CF}"/>
              </a:ext>
            </a:extLst>
          </p:cNvPr>
          <p:cNvGrpSpPr/>
          <p:nvPr/>
        </p:nvGrpSpPr>
        <p:grpSpPr>
          <a:xfrm>
            <a:off x="76718" y="1061329"/>
            <a:ext cx="9443232" cy="642723"/>
            <a:chOff x="-62983" y="1148935"/>
            <a:chExt cx="8571671" cy="313115"/>
          </a:xfrm>
          <a:noFill/>
        </p:grpSpPr>
        <p:sp>
          <p:nvSpPr>
            <p:cNvPr id="14" name="Rectangle 13">
              <a:extLst>
                <a:ext uri="{FF2B5EF4-FFF2-40B4-BE49-F238E27FC236}">
                  <a16:creationId xmlns:a16="http://schemas.microsoft.com/office/drawing/2014/main" id="{7FA38510-E8DC-59D5-E28D-36892B83961B}"/>
                </a:ext>
              </a:extLst>
            </p:cNvPr>
            <p:cNvSpPr/>
            <p:nvPr/>
          </p:nvSpPr>
          <p:spPr>
            <a:xfrm>
              <a:off x="-62983" y="1148935"/>
              <a:ext cx="7961587" cy="294095"/>
            </a:xfrm>
            <a:prstGeom prst="rect">
              <a:avLst/>
            </a:prstGeom>
            <a:gr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6" name="Rectangle 15">
              <a:extLst>
                <a:ext uri="{FF2B5EF4-FFF2-40B4-BE49-F238E27FC236}">
                  <a16:creationId xmlns:a16="http://schemas.microsoft.com/office/drawing/2014/main" id="{EBD8F4D4-22AB-5926-8E28-DA30EB46D898}"/>
                </a:ext>
              </a:extLst>
            </p:cNvPr>
            <p:cNvSpPr/>
            <p:nvPr/>
          </p:nvSpPr>
          <p:spPr>
            <a:xfrm>
              <a:off x="-14274" y="1167955"/>
              <a:ext cx="8522962" cy="294095"/>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2780" tIns="25400" rIns="142240" bIns="25400" numCol="1" spcCol="1270" anchor="t" anchorCtr="0">
              <a:noAutofit/>
            </a:bodyPr>
            <a:lstStyle/>
            <a:p>
              <a:r>
                <a:rPr lang="en-US" sz="2800" b="1" cap="small" dirty="0">
                  <a:latin typeface="Gotham Medium" panose="02000604030000020004"/>
                  <a:ea typeface="Helvetica Neue"/>
                  <a:cs typeface="Helvetica Neue"/>
                  <a:sym typeface="Helvetica Neue"/>
                </a:rPr>
                <a:t>Remember God’s Great Compassion - Psalm 103:6–10 KJV</a:t>
              </a:r>
            </a:p>
          </p:txBody>
        </p:sp>
      </p:grpSp>
      <p:sp>
        <p:nvSpPr>
          <p:cNvPr id="17" name="Line 10">
            <a:extLst>
              <a:ext uri="{FF2B5EF4-FFF2-40B4-BE49-F238E27FC236}">
                <a16:creationId xmlns:a16="http://schemas.microsoft.com/office/drawing/2014/main" id="{05383391-D7AE-DF9F-D861-6A5B7C030DBE}"/>
              </a:ext>
            </a:extLst>
          </p:cNvPr>
          <p:cNvSpPr>
            <a:spLocks noChangeShapeType="1"/>
          </p:cNvSpPr>
          <p:nvPr/>
        </p:nvSpPr>
        <p:spPr bwMode="auto">
          <a:xfrm>
            <a:off x="119638" y="5558105"/>
            <a:ext cx="12893040" cy="0"/>
          </a:xfrm>
          <a:prstGeom prst="line">
            <a:avLst/>
          </a:prstGeom>
          <a:noFill/>
          <a:ln w="77063">
            <a:solidFill>
              <a:schemeClr val="tx1"/>
            </a:solidFill>
            <a:round/>
            <a:headEnd/>
            <a:tailEnd/>
          </a:ln>
        </p:spPr>
        <p:txBody>
          <a:bodyPr anchor="ctr"/>
          <a:lstStyle/>
          <a:p>
            <a:pPr algn="l"/>
            <a:endParaRPr lang="en-US" sz="2000"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B47CAAF2-C99F-48E6-854C-5A4FA5A83C85}"/>
              </a:ext>
            </a:extLst>
          </p:cNvPr>
          <p:cNvSpPr/>
          <p:nvPr/>
        </p:nvSpPr>
        <p:spPr>
          <a:xfrm>
            <a:off x="375112" y="6133534"/>
            <a:ext cx="12541080" cy="2246769"/>
          </a:xfrm>
          <a:prstGeom prst="rect">
            <a:avLst/>
          </a:prstGeom>
          <a:gradFill>
            <a:gsLst>
              <a:gs pos="0">
                <a:srgbClr val="002060">
                  <a:alpha val="30000"/>
                </a:srgbClr>
              </a:gs>
              <a:gs pos="69000">
                <a:srgbClr val="002060">
                  <a:alpha val="30000"/>
                </a:srgbClr>
              </a:gs>
              <a:gs pos="31000">
                <a:srgbClr val="002060"/>
              </a:gs>
            </a:gsLst>
            <a:lin ang="0" scaled="0"/>
          </a:gradFill>
          <a:ln>
            <a:noFill/>
          </a:ln>
        </p:spPr>
        <p:txBody>
          <a:bodyPr wrap="square" anchor="ctr">
            <a:spAutoFit/>
          </a:bodyPr>
          <a:lstStyle/>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God comforts us and assures us of His justice in the midst of injustice and wickedness.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He lavishes His compassion on us, even when we don’t deserve it.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God doesn’t treat us as we deserve, but according to His character of grace,</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mercy, and compassion.</a:t>
            </a:r>
          </a:p>
        </p:txBody>
      </p:sp>
      <p:cxnSp>
        <p:nvCxnSpPr>
          <p:cNvPr id="20" name="Straight Connector 19">
            <a:extLst>
              <a:ext uri="{FF2B5EF4-FFF2-40B4-BE49-F238E27FC236}">
                <a16:creationId xmlns:a16="http://schemas.microsoft.com/office/drawing/2014/main" id="{66AF6971-A056-B59D-7FB4-86BA5CAE6EDB}"/>
              </a:ext>
            </a:extLst>
          </p:cNvPr>
          <p:cNvCxnSpPr/>
          <p:nvPr/>
        </p:nvCxnSpPr>
        <p:spPr>
          <a:xfrm>
            <a:off x="-156726" y="985145"/>
            <a:ext cx="133502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1">
            <a:extLst>
              <a:ext uri="{FF2B5EF4-FFF2-40B4-BE49-F238E27FC236}">
                <a16:creationId xmlns:a16="http://schemas.microsoft.com/office/drawing/2014/main" id="{06BA3DBE-9DB2-7DDF-75E9-0E79CF0CC6C6}"/>
              </a:ext>
            </a:extLst>
          </p:cNvPr>
          <p:cNvSpPr>
            <a:spLocks noGrp="1"/>
          </p:cNvSpPr>
          <p:nvPr>
            <p:ph type="sldNum" sz="quarter" idx="12"/>
          </p:nvPr>
        </p:nvSpPr>
        <p:spPr>
          <a:xfrm>
            <a:off x="12065104" y="8960019"/>
            <a:ext cx="274114" cy="410369"/>
          </a:xfrm>
        </p:spPr>
        <p:txBody>
          <a:bodyPr/>
          <a:lstStyle/>
          <a:p>
            <a:fld id="{D57F1E4F-1CFF-5643-939E-217C01CDF565}" type="slidenum">
              <a:rPr lang="en-US" sz="2000" smtClean="0">
                <a:latin typeface="Arial Black" panose="020B0A04020102020204" pitchFamily="34" charset="0"/>
              </a:rPr>
              <a:pPr/>
              <a:t>13</a:t>
            </a:fld>
            <a:endParaRPr lang="en-US" sz="2000" dirty="0">
              <a:latin typeface="Arial Black" panose="020B0A04020102020204" pitchFamily="34" charset="0"/>
            </a:endParaRPr>
          </a:p>
        </p:txBody>
      </p:sp>
    </p:spTree>
    <p:extLst>
      <p:ext uri="{BB962C8B-B14F-4D97-AF65-F5344CB8AC3E}">
        <p14:creationId xmlns:p14="http://schemas.microsoft.com/office/powerpoint/2010/main" val="11039921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53BA2-FBA6-ECA7-B829-3E980C12F73C}"/>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58BD728B-FD27-C671-071E-F7B9EB548A75}"/>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8" name="Rectangle 17">
            <a:extLst>
              <a:ext uri="{FF2B5EF4-FFF2-40B4-BE49-F238E27FC236}">
                <a16:creationId xmlns:a16="http://schemas.microsoft.com/office/drawing/2014/main" id="{3A6B5B33-07B2-4B48-B9C5-590C009B161C}"/>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7171" name="Line 7">
            <a:extLst>
              <a:ext uri="{FF2B5EF4-FFF2-40B4-BE49-F238E27FC236}">
                <a16:creationId xmlns:a16="http://schemas.microsoft.com/office/drawing/2014/main" id="{4DF023D0-1803-4091-AD6E-4F516FC5EFC8}"/>
              </a:ext>
            </a:extLst>
          </p:cNvPr>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sp>
        <p:nvSpPr>
          <p:cNvPr id="7173" name="Line 9">
            <a:extLst>
              <a:ext uri="{FF2B5EF4-FFF2-40B4-BE49-F238E27FC236}">
                <a16:creationId xmlns:a16="http://schemas.microsoft.com/office/drawing/2014/main" id="{67D3C5C1-DA1C-A695-9A1C-B565D5FC59B3}"/>
              </a:ext>
            </a:extLst>
          </p:cNvPr>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cxnSp>
        <p:nvCxnSpPr>
          <p:cNvPr id="7177" name="Straight Connector 25">
            <a:extLst>
              <a:ext uri="{FF2B5EF4-FFF2-40B4-BE49-F238E27FC236}">
                <a16:creationId xmlns:a16="http://schemas.microsoft.com/office/drawing/2014/main" id="{BC6BBA3C-BBAF-8ED4-E24C-9AC584F9A563}"/>
              </a:ext>
            </a:extLst>
          </p:cNvPr>
          <p:cNvCxnSpPr>
            <a:cxnSpLocks noChangeShapeType="1"/>
          </p:cNvCxnSpPr>
          <p:nvPr/>
        </p:nvCxnSpPr>
        <p:spPr bwMode="auto">
          <a:xfrm>
            <a:off x="458959" y="6104461"/>
            <a:ext cx="914400" cy="914400"/>
          </a:xfrm>
          <a:prstGeom prst="line">
            <a:avLst/>
          </a:prstGeom>
          <a:noFill/>
          <a:ln w="12700" algn="ctr">
            <a:noFill/>
            <a:miter lim="0"/>
            <a:headEnd/>
            <a:tailEnd/>
          </a:ln>
        </p:spPr>
      </p:cxnSp>
      <p:sp>
        <p:nvSpPr>
          <p:cNvPr id="23" name="Rectangle 13">
            <a:extLst>
              <a:ext uri="{FF2B5EF4-FFF2-40B4-BE49-F238E27FC236}">
                <a16:creationId xmlns:a16="http://schemas.microsoft.com/office/drawing/2014/main" id="{793F4678-9941-8263-C184-A4B1859C041A}"/>
              </a:ext>
            </a:extLst>
          </p:cNvPr>
          <p:cNvSpPr>
            <a:spLocks/>
          </p:cNvSpPr>
          <p:nvPr/>
        </p:nvSpPr>
        <p:spPr bwMode="auto">
          <a:xfrm>
            <a:off x="458959" y="1665952"/>
            <a:ext cx="12541080" cy="3734908"/>
          </a:xfrm>
          <a:prstGeom prst="rect">
            <a:avLst/>
          </a:prstGeom>
          <a:solidFill>
            <a:srgbClr val="002060">
              <a:alpha val="40000"/>
            </a:srgb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r>
              <a:rPr lang="en-US" sz="2800" b="1" dirty="0">
                <a:latin typeface="Gotham Medium" panose="02000604030000020004"/>
                <a:ea typeface="Helvetica Neue"/>
                <a:cs typeface="Helvetica Neue"/>
                <a:sym typeface="Helvetica Neue"/>
              </a:rPr>
              <a:t>11 For as high as the heavens are above the earth, so great is his love for those who fear him;</a:t>
            </a:r>
          </a:p>
          <a:p>
            <a:pPr algn="l"/>
            <a:r>
              <a:rPr lang="en-US" sz="2800" b="1" dirty="0">
                <a:latin typeface="Gotham Medium" panose="02000604030000020004"/>
                <a:ea typeface="Helvetica Neue"/>
                <a:cs typeface="Helvetica Neue"/>
                <a:sym typeface="Helvetica Neue"/>
              </a:rPr>
              <a:t>12 as far as the east is from the west, so far has he removed our transgressions from us. </a:t>
            </a:r>
          </a:p>
          <a:p>
            <a:pPr algn="l"/>
            <a:r>
              <a:rPr lang="en-US" sz="2800" b="1" dirty="0">
                <a:latin typeface="Gotham Medium" panose="02000604030000020004"/>
                <a:ea typeface="Helvetica Neue"/>
                <a:cs typeface="Helvetica Neue"/>
                <a:sym typeface="Helvetica Neue"/>
              </a:rPr>
              <a:t>13 As a father has compassion on his children, so the LORD has compassion on those who fear him;</a:t>
            </a:r>
          </a:p>
          <a:p>
            <a:pPr algn="l"/>
            <a:r>
              <a:rPr lang="en-US" sz="2800" b="1" dirty="0">
                <a:latin typeface="Gotham Medium" panose="02000604030000020004"/>
                <a:ea typeface="Helvetica Neue"/>
                <a:cs typeface="Helvetica Neue"/>
                <a:sym typeface="Helvetica Neue"/>
              </a:rPr>
              <a:t>14 for he knows how we are formed, he remembers that we are dust. </a:t>
            </a:r>
          </a:p>
        </p:txBody>
      </p:sp>
      <p:sp>
        <p:nvSpPr>
          <p:cNvPr id="24" name="Line 10">
            <a:extLst>
              <a:ext uri="{FF2B5EF4-FFF2-40B4-BE49-F238E27FC236}">
                <a16:creationId xmlns:a16="http://schemas.microsoft.com/office/drawing/2014/main" id="{BAEBC364-DEE4-DF5B-9C6A-50C0712AB2CF}"/>
              </a:ext>
            </a:extLst>
          </p:cNvPr>
          <p:cNvSpPr>
            <a:spLocks noChangeShapeType="1"/>
          </p:cNvSpPr>
          <p:nvPr/>
        </p:nvSpPr>
        <p:spPr bwMode="auto">
          <a:xfrm>
            <a:off x="-156726" y="1688739"/>
            <a:ext cx="13350240" cy="0"/>
          </a:xfrm>
          <a:prstGeom prst="line">
            <a:avLst/>
          </a:prstGeom>
          <a:noFill/>
          <a:ln w="77063">
            <a:solidFill>
              <a:schemeClr val="tx1"/>
            </a:solidFill>
            <a:round/>
            <a:headEnd/>
            <a:tailEnd/>
          </a:ln>
        </p:spPr>
        <p:txBody>
          <a:bodyPr/>
          <a:lstStyle/>
          <a:p>
            <a:pPr algn="l"/>
            <a:endParaRPr lang="en-US" sz="2000">
              <a:solidFill>
                <a:schemeClr val="tx1"/>
              </a:solidFill>
            </a:endParaRPr>
          </a:p>
        </p:txBody>
      </p:sp>
      <p:sp>
        <p:nvSpPr>
          <p:cNvPr id="41" name="TextBox 40">
            <a:extLst>
              <a:ext uri="{FF2B5EF4-FFF2-40B4-BE49-F238E27FC236}">
                <a16:creationId xmlns:a16="http://schemas.microsoft.com/office/drawing/2014/main" id="{AEB23D19-56B3-074D-576E-FB384FBDF5A0}"/>
              </a:ext>
            </a:extLst>
          </p:cNvPr>
          <p:cNvSpPr txBox="1"/>
          <p:nvPr/>
        </p:nvSpPr>
        <p:spPr>
          <a:xfrm>
            <a:off x="203200" y="154148"/>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OVERVIEW</a:t>
            </a:r>
          </a:p>
        </p:txBody>
      </p:sp>
      <p:sp>
        <p:nvSpPr>
          <p:cNvPr id="15" name="Title 2">
            <a:extLst>
              <a:ext uri="{FF2B5EF4-FFF2-40B4-BE49-F238E27FC236}">
                <a16:creationId xmlns:a16="http://schemas.microsoft.com/office/drawing/2014/main" id="{61A0DA02-A974-CA9E-3783-7AB3D461277F}"/>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grpSp>
        <p:nvGrpSpPr>
          <p:cNvPr id="13" name="Group 12">
            <a:extLst>
              <a:ext uri="{FF2B5EF4-FFF2-40B4-BE49-F238E27FC236}">
                <a16:creationId xmlns:a16="http://schemas.microsoft.com/office/drawing/2014/main" id="{7EC1CEB4-4E8D-72AB-E7E7-6F0097D1D2B8}"/>
              </a:ext>
            </a:extLst>
          </p:cNvPr>
          <p:cNvGrpSpPr/>
          <p:nvPr/>
        </p:nvGrpSpPr>
        <p:grpSpPr>
          <a:xfrm>
            <a:off x="76718" y="1061329"/>
            <a:ext cx="8176005" cy="642723"/>
            <a:chOff x="-62983" y="1148935"/>
            <a:chExt cx="8571671" cy="313115"/>
          </a:xfrm>
          <a:noFill/>
        </p:grpSpPr>
        <p:sp>
          <p:nvSpPr>
            <p:cNvPr id="14" name="Rectangle 13">
              <a:extLst>
                <a:ext uri="{FF2B5EF4-FFF2-40B4-BE49-F238E27FC236}">
                  <a16:creationId xmlns:a16="http://schemas.microsoft.com/office/drawing/2014/main" id="{50616523-1A57-F6F7-307B-D22559AEE0A2}"/>
                </a:ext>
              </a:extLst>
            </p:cNvPr>
            <p:cNvSpPr/>
            <p:nvPr/>
          </p:nvSpPr>
          <p:spPr>
            <a:xfrm>
              <a:off x="-62983" y="1148935"/>
              <a:ext cx="7961587" cy="294095"/>
            </a:xfrm>
            <a:prstGeom prst="rect">
              <a:avLst/>
            </a:prstGeom>
            <a:gr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6" name="Rectangle 15">
              <a:extLst>
                <a:ext uri="{FF2B5EF4-FFF2-40B4-BE49-F238E27FC236}">
                  <a16:creationId xmlns:a16="http://schemas.microsoft.com/office/drawing/2014/main" id="{D9723945-5692-7F3B-E194-AE4FE0616650}"/>
                </a:ext>
              </a:extLst>
            </p:cNvPr>
            <p:cNvSpPr/>
            <p:nvPr/>
          </p:nvSpPr>
          <p:spPr>
            <a:xfrm>
              <a:off x="-14274" y="1167955"/>
              <a:ext cx="8522962" cy="294095"/>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2780" tIns="25400" rIns="142240" bIns="25400" numCol="1" spcCol="1270" anchor="t" anchorCtr="0">
              <a:noAutofit/>
            </a:bodyPr>
            <a:lstStyle/>
            <a:p>
              <a:r>
                <a:rPr lang="en-US" sz="2800" b="1" cap="small" dirty="0">
                  <a:latin typeface="Gotham Medium" panose="02000604030000020004"/>
                  <a:ea typeface="Helvetica Neue"/>
                  <a:cs typeface="Helvetica Neue"/>
                  <a:sym typeface="Helvetica Neue"/>
                </a:rPr>
                <a:t>God Remembers Us - Psalm 103:11–14 KJV</a:t>
              </a:r>
            </a:p>
          </p:txBody>
        </p:sp>
      </p:grpSp>
      <p:sp>
        <p:nvSpPr>
          <p:cNvPr id="17" name="Line 10">
            <a:extLst>
              <a:ext uri="{FF2B5EF4-FFF2-40B4-BE49-F238E27FC236}">
                <a16:creationId xmlns:a16="http://schemas.microsoft.com/office/drawing/2014/main" id="{3C05474B-5F69-B030-86C0-8067E97E1F3D}"/>
              </a:ext>
            </a:extLst>
          </p:cNvPr>
          <p:cNvSpPr>
            <a:spLocks noChangeShapeType="1"/>
          </p:cNvSpPr>
          <p:nvPr/>
        </p:nvSpPr>
        <p:spPr bwMode="auto">
          <a:xfrm>
            <a:off x="119638" y="5558105"/>
            <a:ext cx="12893040" cy="0"/>
          </a:xfrm>
          <a:prstGeom prst="line">
            <a:avLst/>
          </a:prstGeom>
          <a:noFill/>
          <a:ln w="77063">
            <a:solidFill>
              <a:schemeClr val="tx1"/>
            </a:solidFill>
            <a:round/>
            <a:headEnd/>
            <a:tailEnd/>
          </a:ln>
        </p:spPr>
        <p:txBody>
          <a:bodyPr anchor="ctr"/>
          <a:lstStyle/>
          <a:p>
            <a:pPr algn="l"/>
            <a:endParaRPr lang="en-US" sz="2000"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87191E21-48CC-5136-A171-446BD9ADC09C}"/>
              </a:ext>
            </a:extLst>
          </p:cNvPr>
          <p:cNvSpPr/>
          <p:nvPr/>
        </p:nvSpPr>
        <p:spPr>
          <a:xfrm>
            <a:off x="458959" y="5596406"/>
            <a:ext cx="12541080" cy="1384995"/>
          </a:xfrm>
          <a:prstGeom prst="rect">
            <a:avLst/>
          </a:prstGeom>
          <a:gradFill>
            <a:gsLst>
              <a:gs pos="0">
                <a:srgbClr val="002060">
                  <a:alpha val="30000"/>
                </a:srgbClr>
              </a:gs>
              <a:gs pos="69000">
                <a:srgbClr val="002060">
                  <a:alpha val="30000"/>
                </a:srgbClr>
              </a:gs>
              <a:gs pos="31000">
                <a:srgbClr val="002060"/>
              </a:gs>
            </a:gsLst>
            <a:lin ang="0" scaled="0"/>
          </a:gradFill>
          <a:ln>
            <a:noFill/>
          </a:ln>
        </p:spPr>
        <p:txBody>
          <a:bodyPr wrap="square" anchor="ctr">
            <a:spAutoFit/>
          </a:bodyPr>
          <a:lstStyle/>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God’s love for us can’t be measured or limited.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His love for His children who fear Him provokes God to forgive and to remember that we are but dust. </a:t>
            </a:r>
          </a:p>
        </p:txBody>
      </p:sp>
      <p:cxnSp>
        <p:nvCxnSpPr>
          <p:cNvPr id="20" name="Straight Connector 19">
            <a:extLst>
              <a:ext uri="{FF2B5EF4-FFF2-40B4-BE49-F238E27FC236}">
                <a16:creationId xmlns:a16="http://schemas.microsoft.com/office/drawing/2014/main" id="{A5682D1D-0702-A851-0945-4618FFCD08B7}"/>
              </a:ext>
            </a:extLst>
          </p:cNvPr>
          <p:cNvCxnSpPr/>
          <p:nvPr/>
        </p:nvCxnSpPr>
        <p:spPr>
          <a:xfrm>
            <a:off x="-156726" y="985145"/>
            <a:ext cx="133502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1">
            <a:extLst>
              <a:ext uri="{FF2B5EF4-FFF2-40B4-BE49-F238E27FC236}">
                <a16:creationId xmlns:a16="http://schemas.microsoft.com/office/drawing/2014/main" id="{76F875D0-8180-9C5E-8102-BBBBE56D135E}"/>
              </a:ext>
            </a:extLst>
          </p:cNvPr>
          <p:cNvSpPr>
            <a:spLocks noGrp="1"/>
          </p:cNvSpPr>
          <p:nvPr>
            <p:ph type="sldNum" sz="quarter" idx="12"/>
          </p:nvPr>
        </p:nvSpPr>
        <p:spPr>
          <a:xfrm>
            <a:off x="12065104" y="8960019"/>
            <a:ext cx="274114" cy="410369"/>
          </a:xfrm>
        </p:spPr>
        <p:txBody>
          <a:bodyPr/>
          <a:lstStyle/>
          <a:p>
            <a:fld id="{D57F1E4F-1CFF-5643-939E-217C01CDF565}" type="slidenum">
              <a:rPr lang="en-US" sz="2000" smtClean="0">
                <a:latin typeface="Arial Black" panose="020B0A04020102020204" pitchFamily="34" charset="0"/>
              </a:rPr>
              <a:pPr/>
              <a:t>14</a:t>
            </a:fld>
            <a:endParaRPr lang="en-US" sz="2000" dirty="0">
              <a:latin typeface="Arial Black" panose="020B0A04020102020204" pitchFamily="34" charset="0"/>
            </a:endParaRPr>
          </a:p>
        </p:txBody>
      </p:sp>
    </p:spTree>
    <p:extLst>
      <p:ext uri="{BB962C8B-B14F-4D97-AF65-F5344CB8AC3E}">
        <p14:creationId xmlns:p14="http://schemas.microsoft.com/office/powerpoint/2010/main" val="3689210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097C138-25DC-4E04-811E-1169B5E12509}"/>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7" name="Rectangle 6">
            <a:extLst>
              <a:ext uri="{FF2B5EF4-FFF2-40B4-BE49-F238E27FC236}">
                <a16:creationId xmlns:a16="http://schemas.microsoft.com/office/drawing/2014/main" id="{D7551C67-8D5B-4DC7-9023-9BE36D5A4461}"/>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2" name="Rectangle: Rounded Corners 1">
            <a:extLst>
              <a:ext uri="{FF2B5EF4-FFF2-40B4-BE49-F238E27FC236}">
                <a16:creationId xmlns:a16="http://schemas.microsoft.com/office/drawing/2014/main" id="{7F5D1A2B-EEA7-459D-80F2-970AC84A03A9}"/>
              </a:ext>
            </a:extLst>
          </p:cNvPr>
          <p:cNvSpPr/>
          <p:nvPr/>
        </p:nvSpPr>
        <p:spPr>
          <a:xfrm>
            <a:off x="203199" y="1134800"/>
            <a:ext cx="4607340" cy="590233"/>
          </a:xfrm>
          <a:prstGeom prst="roundRect">
            <a:avLst/>
          </a:prstGeom>
          <a:solidFill>
            <a:schemeClr val="tx1">
              <a:lumMod val="75000"/>
              <a:alpha val="90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800" b="1" dirty="0">
                <a:solidFill>
                  <a:srgbClr val="002060"/>
                </a:solidFill>
                <a:latin typeface="Gotham Medium" panose="02000604030000020004"/>
                <a:ea typeface="Helvetica Neue"/>
                <a:cs typeface="Helvetica Neue"/>
                <a:sym typeface="Helvetica Neue"/>
              </a:rPr>
              <a:t>Choosing to Remember</a:t>
            </a:r>
          </a:p>
        </p:txBody>
      </p:sp>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8889583" cy="830997"/>
          </a:xfrm>
          <a:prstGeom prst="rect">
            <a:avLst/>
          </a:prstGeom>
          <a:noFill/>
        </p:spPr>
        <p:txBody>
          <a:bodyPr wrap="square" rtlCol="0">
            <a:spAutoFit/>
          </a:bodyPr>
          <a:lstStyle/>
          <a:p>
            <a:pPr algn="l"/>
            <a:r>
              <a:rPr lang="en-US" sz="4800" b="1" cap="small" dirty="0">
                <a:solidFill>
                  <a:schemeClr val="tx1"/>
                </a:solidFill>
                <a:latin typeface="Gotham Medium" panose="02000604030000020004" pitchFamily="2" charset="0"/>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463710" y="9089193"/>
            <a:ext cx="137160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15" name="Title 2">
            <a:extLst>
              <a:ext uri="{FF2B5EF4-FFF2-40B4-BE49-F238E27FC236}">
                <a16:creationId xmlns:a16="http://schemas.microsoft.com/office/drawing/2014/main" id="{9D384234-689E-4B38-998B-B881B7D3EA21}"/>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203199" y="1720085"/>
            <a:ext cx="12669963" cy="7386638"/>
          </a:xfrm>
          <a:prstGeom prst="rect">
            <a:avLst/>
          </a:prstGeom>
          <a:solidFill>
            <a:srgbClr val="002060">
              <a:alpha val="40000"/>
            </a:srgbClr>
          </a:solidFill>
        </p:spPr>
        <p:txBody>
          <a:bodyPr wrap="square">
            <a:spAutoFit/>
          </a:bodyPr>
          <a:lstStyle/>
          <a:p>
            <a:pPr algn="l"/>
            <a:r>
              <a:rPr lang="en-US" sz="1800" dirty="0">
                <a:solidFill>
                  <a:schemeClr val="tx1"/>
                </a:solidFill>
                <a:latin typeface="Gotham Medium" panose="02000604030000020004"/>
              </a:rPr>
              <a:t>Sarah and Damon were ready for their family to grow.  They already had two children under five, both boys; and they were pregnant with their third, a girl. They named her Evelyn after her grandmother, and together their family prepared for new life. They picked out a new car seat, had a space for Evelyn to </a:t>
            </a:r>
            <a:r>
              <a:rPr lang="en-US" sz="1800" dirty="0" err="1">
                <a:solidFill>
                  <a:schemeClr val="tx1"/>
                </a:solidFill>
                <a:latin typeface="Gotham Medium" panose="02000604030000020004"/>
              </a:rPr>
              <a:t>sleSarah</a:t>
            </a:r>
            <a:r>
              <a:rPr lang="en-US" sz="1800" dirty="0">
                <a:solidFill>
                  <a:schemeClr val="tx1"/>
                </a:solidFill>
                <a:latin typeface="Gotham Medium" panose="02000604030000020004"/>
              </a:rPr>
              <a:t> and Damon were ready for their family to grow.  They already had two children under five, both boys; and they were pregnant with their third, a girl. They named her Evelyn after her grandmother, and together their family prepared for new life. They picked out a new car seat, had a space for Evelyn to sleep, and Sarah was working tirelessly to be ready for maternity leave.</a:t>
            </a:r>
            <a:r>
              <a:rPr lang="en-US" sz="600" dirty="0">
                <a:solidFill>
                  <a:schemeClr val="tx1"/>
                </a:solidFill>
                <a:latin typeface="Gotham Medium" panose="02000604030000020004"/>
              </a:rPr>
              <a:t> </a:t>
            </a:r>
          </a:p>
          <a:p>
            <a:pPr algn="l"/>
            <a:r>
              <a:rPr lang="en-US" sz="600" dirty="0">
                <a:solidFill>
                  <a:schemeClr val="tx1"/>
                </a:solidFill>
                <a:latin typeface="Gotham Medium" panose="02000604030000020004"/>
              </a:rPr>
              <a:t> </a:t>
            </a:r>
          </a:p>
          <a:p>
            <a:pPr algn="l"/>
            <a:r>
              <a:rPr lang="en-US" sz="1800" dirty="0">
                <a:solidFill>
                  <a:schemeClr val="tx1"/>
                </a:solidFill>
                <a:latin typeface="Gotham Medium" panose="02000604030000020004"/>
              </a:rPr>
              <a:t>But the unthinkable happened. In their third trimester, Evelyn was stillborn. What made it even worse was that their family was grieving at different speeds. They couldn’t expect the boys to understand, but they understood enough. Sarah wouldn’t need time off from work after all; instead, she faced the prospect of explaining the loss of her daughter to clients and coworkers who might ask the wrong questions.</a:t>
            </a:r>
            <a:r>
              <a:rPr lang="en-US" sz="600" dirty="0">
                <a:solidFill>
                  <a:schemeClr val="tx1"/>
                </a:solidFill>
                <a:latin typeface="Gotham Medium" panose="02000604030000020004"/>
              </a:rPr>
              <a:t> </a:t>
            </a:r>
          </a:p>
          <a:p>
            <a:pPr algn="l"/>
            <a:r>
              <a:rPr lang="en-US" sz="600" dirty="0">
                <a:solidFill>
                  <a:schemeClr val="tx1"/>
                </a:solidFill>
                <a:latin typeface="Gotham Medium" panose="02000604030000020004"/>
              </a:rPr>
              <a:t> </a:t>
            </a:r>
          </a:p>
          <a:p>
            <a:pPr algn="l"/>
            <a:r>
              <a:rPr lang="en-US" sz="1800" dirty="0">
                <a:solidFill>
                  <a:schemeClr val="tx1"/>
                </a:solidFill>
                <a:latin typeface="Gotham Medium" panose="02000604030000020004"/>
              </a:rPr>
              <a:t>But God was there for Sarah and Damon, even when they felt undeserved shame. Their church community came alongside them, offering to watch the boys, to get them anything they needed, to sit with them as they planned a memorial. Somewhere in the longing and waiting, they found God’s faithful presence. They had the intense impression that God was bringing them closer as a family and helping them to treasure one another. They decided not to hide their sorrow but to share it openly.  The couple found that friends tended to listen when they spoke of God’s enduring love and the way their family had faced tragedy. ep, and Sarah was working tirelessly to be ready for maternity leave.</a:t>
            </a:r>
            <a:r>
              <a:rPr lang="en-US" sz="600" dirty="0">
                <a:solidFill>
                  <a:schemeClr val="tx1"/>
                </a:solidFill>
                <a:latin typeface="Gotham Medium" panose="02000604030000020004"/>
              </a:rPr>
              <a:t> </a:t>
            </a:r>
          </a:p>
          <a:p>
            <a:pPr algn="l"/>
            <a:r>
              <a:rPr lang="en-US" sz="600" dirty="0">
                <a:solidFill>
                  <a:schemeClr val="tx1"/>
                </a:solidFill>
                <a:latin typeface="Gotham Medium" panose="02000604030000020004"/>
              </a:rPr>
              <a:t> </a:t>
            </a:r>
          </a:p>
          <a:p>
            <a:pPr algn="l"/>
            <a:r>
              <a:rPr lang="en-US" sz="1800" dirty="0">
                <a:solidFill>
                  <a:schemeClr val="tx1"/>
                </a:solidFill>
                <a:latin typeface="Gotham Medium" panose="02000604030000020004"/>
              </a:rPr>
              <a:t>But the unthinkable happened. In their third trimester, Evelyn was stillborn. What made it even worse was that their family was grieving at different speeds. They couldn’t expect the boys to understand, but they understood enough. Sarah wouldn’t need time off from work after all; instead, she faced the prospect of explaining the loss of her daughter to clients and coworkers who might ask the wrong questions.</a:t>
            </a:r>
            <a:r>
              <a:rPr lang="en-US" sz="600" dirty="0">
                <a:solidFill>
                  <a:schemeClr val="tx1"/>
                </a:solidFill>
                <a:latin typeface="Gotham Medium" panose="02000604030000020004"/>
              </a:rPr>
              <a:t> </a:t>
            </a:r>
          </a:p>
          <a:p>
            <a:pPr algn="l"/>
            <a:r>
              <a:rPr lang="en-US" sz="600" dirty="0">
                <a:solidFill>
                  <a:schemeClr val="tx1"/>
                </a:solidFill>
                <a:latin typeface="Gotham Medium" panose="02000604030000020004"/>
              </a:rPr>
              <a:t> </a:t>
            </a:r>
          </a:p>
          <a:p>
            <a:pPr algn="l"/>
            <a:r>
              <a:rPr lang="en-US" sz="1800" dirty="0">
                <a:solidFill>
                  <a:schemeClr val="tx1"/>
                </a:solidFill>
                <a:latin typeface="Gotham Medium" panose="02000604030000020004"/>
              </a:rPr>
              <a:t>But God was there for Sarah and Damon, even when they felt undeserved shame. Their church community came alongside them, offering to watch the boys, to get them anything they needed, to sit with them as they planned a memorial. Somewhere in the longing and waiting, they found God’s faithful presence. They had the intense impression that God was bringing them closer as a family and helping them to treasure one another. They decided not to hide their sorrow but to share it openly.  The couple found that friends tended to listen when they spoke of God’s enduring love and the way their family had faced tragedy. </a:t>
            </a:r>
          </a:p>
        </p:txBody>
      </p:sp>
      <p:sp>
        <p:nvSpPr>
          <p:cNvPr id="5" name="Slide Number Placeholder 1">
            <a:extLst>
              <a:ext uri="{FF2B5EF4-FFF2-40B4-BE49-F238E27FC236}">
                <a16:creationId xmlns:a16="http://schemas.microsoft.com/office/drawing/2014/main" id="{397E9237-F25B-451D-4458-9D1B1730CEBB}"/>
              </a:ext>
            </a:extLst>
          </p:cNvPr>
          <p:cNvSpPr txBox="1">
            <a:spLocks/>
          </p:cNvSpPr>
          <p:nvPr/>
        </p:nvSpPr>
        <p:spPr>
          <a:xfrm>
            <a:off x="12065103" y="9112419"/>
            <a:ext cx="645095"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15</a:t>
            </a:fld>
            <a:endParaRPr lang="en-US" sz="2000" dirty="0">
              <a:latin typeface="Arial Black" panose="020B0A04020102020204" pitchFamily="34" charset="0"/>
            </a:endParaRP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6E9DB-965B-5D41-C1C5-FCDED98DC9A8}"/>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784EA108-64A7-AFD2-75E0-86CA5FC0B4ED}"/>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7" name="Rectangle 6">
            <a:extLst>
              <a:ext uri="{FF2B5EF4-FFF2-40B4-BE49-F238E27FC236}">
                <a16:creationId xmlns:a16="http://schemas.microsoft.com/office/drawing/2014/main" id="{F4FE80DB-25D5-85C1-60CD-A9A608B1A269}"/>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2" name="Rectangle: Rounded Corners 1">
            <a:extLst>
              <a:ext uri="{FF2B5EF4-FFF2-40B4-BE49-F238E27FC236}">
                <a16:creationId xmlns:a16="http://schemas.microsoft.com/office/drawing/2014/main" id="{529282BC-4FCF-2DEA-B592-D42C9D4FBF4A}"/>
              </a:ext>
            </a:extLst>
          </p:cNvPr>
          <p:cNvSpPr/>
          <p:nvPr/>
        </p:nvSpPr>
        <p:spPr>
          <a:xfrm>
            <a:off x="203199" y="1134800"/>
            <a:ext cx="4607340" cy="590233"/>
          </a:xfrm>
          <a:prstGeom prst="roundRect">
            <a:avLst/>
          </a:prstGeom>
          <a:solidFill>
            <a:schemeClr val="tx1">
              <a:lumMod val="75000"/>
              <a:alpha val="90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800" b="1" dirty="0">
                <a:solidFill>
                  <a:srgbClr val="002060"/>
                </a:solidFill>
                <a:latin typeface="Gotham Medium" panose="02000604030000020004"/>
                <a:ea typeface="Helvetica Neue"/>
                <a:cs typeface="Helvetica Neue"/>
                <a:sym typeface="Helvetica Neue"/>
              </a:rPr>
              <a:t>Choosing to Remember</a:t>
            </a:r>
          </a:p>
        </p:txBody>
      </p:sp>
      <p:sp>
        <p:nvSpPr>
          <p:cNvPr id="12" name="TextBox 11">
            <a:extLst>
              <a:ext uri="{FF2B5EF4-FFF2-40B4-BE49-F238E27FC236}">
                <a16:creationId xmlns:a16="http://schemas.microsoft.com/office/drawing/2014/main" id="{EF8E2B18-A713-7604-BBD0-F32701DCF6A9}"/>
              </a:ext>
            </a:extLst>
          </p:cNvPr>
          <p:cNvSpPr txBox="1"/>
          <p:nvPr/>
        </p:nvSpPr>
        <p:spPr>
          <a:xfrm>
            <a:off x="203200" y="121164"/>
            <a:ext cx="8889583" cy="830997"/>
          </a:xfrm>
          <a:prstGeom prst="rect">
            <a:avLst/>
          </a:prstGeom>
          <a:noFill/>
        </p:spPr>
        <p:txBody>
          <a:bodyPr wrap="square" rtlCol="0">
            <a:spAutoFit/>
          </a:bodyPr>
          <a:lstStyle/>
          <a:p>
            <a:pPr algn="l"/>
            <a:r>
              <a:rPr lang="en-US" sz="4800" b="1" cap="small" dirty="0">
                <a:solidFill>
                  <a:schemeClr val="tx1"/>
                </a:solidFill>
                <a:latin typeface="Gotham Medium" panose="02000604030000020004" pitchFamily="2" charset="0"/>
              </a:rPr>
              <a:t>BIBLE APPLICATION</a:t>
            </a:r>
          </a:p>
        </p:txBody>
      </p:sp>
      <p:sp>
        <p:nvSpPr>
          <p:cNvPr id="18" name="Line 10">
            <a:extLst>
              <a:ext uri="{FF2B5EF4-FFF2-40B4-BE49-F238E27FC236}">
                <a16:creationId xmlns:a16="http://schemas.microsoft.com/office/drawing/2014/main" id="{68DA99AD-A50C-0DAF-18DE-4C70B2E878B6}"/>
              </a:ext>
            </a:extLst>
          </p:cNvPr>
          <p:cNvSpPr>
            <a:spLocks noChangeShapeType="1"/>
          </p:cNvSpPr>
          <p:nvPr/>
        </p:nvSpPr>
        <p:spPr bwMode="auto">
          <a:xfrm>
            <a:off x="-463710" y="9089193"/>
            <a:ext cx="137160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15" name="Title 2">
            <a:extLst>
              <a:ext uri="{FF2B5EF4-FFF2-40B4-BE49-F238E27FC236}">
                <a16:creationId xmlns:a16="http://schemas.microsoft.com/office/drawing/2014/main" id="{10C13667-A73E-EAD4-FC24-4F79576C7EDB}"/>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7" name="Straight Connector 16">
            <a:extLst>
              <a:ext uri="{FF2B5EF4-FFF2-40B4-BE49-F238E27FC236}">
                <a16:creationId xmlns:a16="http://schemas.microsoft.com/office/drawing/2014/main" id="{2C687A54-54D9-1A37-55CE-8FFE0D0FE9D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9112573-5CD1-D25E-47A4-F00C42749722}"/>
              </a:ext>
            </a:extLst>
          </p:cNvPr>
          <p:cNvSpPr/>
          <p:nvPr/>
        </p:nvSpPr>
        <p:spPr>
          <a:xfrm>
            <a:off x="203199" y="1720085"/>
            <a:ext cx="11430001" cy="7171194"/>
          </a:xfrm>
          <a:prstGeom prst="rect">
            <a:avLst/>
          </a:prstGeom>
          <a:solidFill>
            <a:srgbClr val="002060">
              <a:alpha val="40000"/>
            </a:srgbClr>
          </a:solidFill>
        </p:spPr>
        <p:txBody>
          <a:bodyPr wrap="square">
            <a:spAutoFit/>
          </a:bodyPr>
          <a:lstStyle/>
          <a:p>
            <a:pPr marL="274320" marR="0" lvl="0" algn="l">
              <a:tabLst>
                <a:tab pos="457200" algn="l"/>
              </a:tabLst>
            </a:pPr>
            <a:r>
              <a:rPr lang="en-US" sz="2000" u="sng" cap="small" dirty="0">
                <a:solidFill>
                  <a:schemeClr val="tx1"/>
                </a:solidFill>
                <a:latin typeface="Gotham Medium" panose="02000604030000020004"/>
              </a:rPr>
              <a:t>Ways to Remember God’s Faithfulness: </a:t>
            </a:r>
          </a:p>
          <a:p>
            <a:pPr marL="548640" lvl="3" indent="0" algn="l">
              <a:tabLst>
                <a:tab pos="457200" algn="l"/>
              </a:tabLst>
            </a:pPr>
            <a:r>
              <a:rPr lang="en-US" sz="2000" dirty="0">
                <a:solidFill>
                  <a:schemeClr val="tx1"/>
                </a:solidFill>
                <a:latin typeface="Gotham Medium" panose="02000604030000020004"/>
              </a:rPr>
              <a:t>Reflect on past experiences of God’s presence and provision, and share those memories with others, especially during difficult times. Trusting in God's enduring love strengthens our faith in His continued presence.</a:t>
            </a:r>
          </a:p>
          <a:p>
            <a:pPr marL="274320" marR="0" lvl="0" algn="l">
              <a:tabLst>
                <a:tab pos="457200" algn="l"/>
              </a:tabLst>
            </a:pPr>
            <a:endParaRPr lang="en-US" sz="2000" dirty="0">
              <a:solidFill>
                <a:schemeClr val="tx1"/>
              </a:solidFill>
              <a:latin typeface="Gotham Medium" panose="02000604030000020004"/>
            </a:endParaRPr>
          </a:p>
          <a:p>
            <a:pPr marL="274320" algn="l">
              <a:tabLst>
                <a:tab pos="457200" algn="l"/>
              </a:tabLst>
            </a:pPr>
            <a:r>
              <a:rPr lang="en-US" sz="2000" u="sng" cap="small" dirty="0">
                <a:solidFill>
                  <a:schemeClr val="tx1"/>
                </a:solidFill>
                <a:latin typeface="Gotham Medium" panose="02000604030000020004"/>
              </a:rPr>
              <a:t>Remembering God’s Faithfulness in All Circumstances: </a:t>
            </a:r>
          </a:p>
          <a:p>
            <a:pPr marL="548640" lvl="2" indent="0" algn="l">
              <a:tabLst>
                <a:tab pos="457200" algn="l"/>
              </a:tabLst>
            </a:pPr>
            <a:r>
              <a:rPr lang="en-US" sz="2000" dirty="0">
                <a:solidFill>
                  <a:schemeClr val="tx1"/>
                </a:solidFill>
                <a:latin typeface="Gotham Medium" panose="02000604030000020004"/>
              </a:rPr>
              <a:t>In every trial, choose to focus on God’s past faithfulness, sharing the pain with others and leaning on His love. This practice keeps us grounded in His unwavering presence, even when we feel overwhelmed.</a:t>
            </a:r>
          </a:p>
          <a:p>
            <a:pPr marL="274320" marR="0" lvl="0" algn="l">
              <a:tabLst>
                <a:tab pos="457200" algn="l"/>
              </a:tabLst>
            </a:pPr>
            <a:endParaRPr lang="en-US" sz="2000" dirty="0">
              <a:solidFill>
                <a:schemeClr val="tx1"/>
              </a:solidFill>
              <a:latin typeface="Gotham Medium" panose="02000604030000020004"/>
            </a:endParaRPr>
          </a:p>
          <a:p>
            <a:pPr marL="274320" algn="l">
              <a:tabLst>
                <a:tab pos="457200" algn="l"/>
              </a:tabLst>
            </a:pPr>
            <a:r>
              <a:rPr lang="en-US" sz="2000" u="sng" cap="small" dirty="0">
                <a:solidFill>
                  <a:schemeClr val="tx1"/>
                </a:solidFill>
                <a:latin typeface="Gotham Medium" panose="02000604030000020004"/>
              </a:rPr>
              <a:t>Role of Remembering God’s Faithfulness in Moving Forward: </a:t>
            </a:r>
          </a:p>
          <a:p>
            <a:pPr marL="548640" lvl="2" indent="0" algn="l">
              <a:tabLst>
                <a:tab pos="457200" algn="l"/>
              </a:tabLst>
            </a:pPr>
            <a:r>
              <a:rPr lang="en-US" sz="2000" dirty="0">
                <a:solidFill>
                  <a:schemeClr val="tx1"/>
                </a:solidFill>
                <a:latin typeface="Gotham Medium" panose="02000604030000020004"/>
              </a:rPr>
              <a:t>Remembering God’s past faithfulness gives hope and strengthens our trust in His ability to carry us through future hardships, offering peace and perspective during life’s low points.</a:t>
            </a:r>
          </a:p>
          <a:p>
            <a:pPr marL="274320" marR="0" lvl="0" algn="l">
              <a:tabLst>
                <a:tab pos="457200" algn="l"/>
              </a:tabLst>
            </a:pPr>
            <a:endParaRPr lang="en-US" sz="2000" dirty="0">
              <a:solidFill>
                <a:schemeClr val="tx1"/>
              </a:solidFill>
              <a:latin typeface="Gotham Medium" panose="02000604030000020004"/>
            </a:endParaRPr>
          </a:p>
          <a:p>
            <a:pPr marL="274320" algn="l">
              <a:tabLst>
                <a:tab pos="457200" algn="l"/>
              </a:tabLst>
            </a:pPr>
            <a:r>
              <a:rPr lang="en-US" sz="2000" u="sng" cap="small" dirty="0">
                <a:solidFill>
                  <a:schemeClr val="tx1"/>
                </a:solidFill>
                <a:latin typeface="Gotham Medium" panose="02000604030000020004"/>
              </a:rPr>
              <a:t>Practical Things to Do When Overwhelmed: </a:t>
            </a:r>
          </a:p>
          <a:p>
            <a:pPr marL="548640" lvl="2" indent="0" algn="l">
              <a:tabLst>
                <a:tab pos="457200" algn="l"/>
              </a:tabLst>
            </a:pPr>
            <a:r>
              <a:rPr lang="en-US" sz="2000" dirty="0">
                <a:solidFill>
                  <a:schemeClr val="tx1"/>
                </a:solidFill>
                <a:latin typeface="Gotham Medium" panose="02000604030000020004"/>
              </a:rPr>
              <a:t>Lean on your faith community for support, share your struggles openly, and reflect on past instances where God’s faithfulness helped you overcome difficulties. Prayer and seeking God’s presence can provide peace and clarity.</a:t>
            </a:r>
          </a:p>
          <a:p>
            <a:pPr marL="274320" marR="0" lvl="0" algn="l">
              <a:tabLst>
                <a:tab pos="457200" algn="l"/>
              </a:tabLst>
            </a:pPr>
            <a:endParaRPr lang="en-US" sz="2000" dirty="0">
              <a:solidFill>
                <a:schemeClr val="tx1"/>
              </a:solidFill>
              <a:latin typeface="Gotham Medium" panose="02000604030000020004"/>
            </a:endParaRPr>
          </a:p>
          <a:p>
            <a:pPr marL="274320" algn="l">
              <a:tabLst>
                <a:tab pos="457200" algn="l"/>
              </a:tabLst>
            </a:pPr>
            <a:r>
              <a:rPr lang="en-US" sz="2000" u="sng" cap="small" dirty="0">
                <a:solidFill>
                  <a:schemeClr val="tx1"/>
                </a:solidFill>
                <a:latin typeface="Gotham Medium" panose="02000604030000020004"/>
              </a:rPr>
              <a:t>Sharing a Time of God’s Faithfulness: </a:t>
            </a:r>
          </a:p>
          <a:p>
            <a:pPr marL="548640" lvl="2" indent="0" algn="l">
              <a:tabLst>
                <a:tab pos="457200" algn="l"/>
              </a:tabLst>
            </a:pPr>
            <a:r>
              <a:rPr lang="en-US" sz="2000" dirty="0">
                <a:solidFill>
                  <a:schemeClr val="tx1"/>
                </a:solidFill>
                <a:latin typeface="Gotham Medium" panose="02000604030000020004"/>
              </a:rPr>
              <a:t>(Example personal reflection) During a major life setback, I found strength in God's promises when no one else could offer the support I needed. His presence gave me the courage to move forward, reminding me that He was always with me, even in the darkest moments.</a:t>
            </a:r>
          </a:p>
        </p:txBody>
      </p:sp>
      <p:sp>
        <p:nvSpPr>
          <p:cNvPr id="5" name="Slide Number Placeholder 1">
            <a:extLst>
              <a:ext uri="{FF2B5EF4-FFF2-40B4-BE49-F238E27FC236}">
                <a16:creationId xmlns:a16="http://schemas.microsoft.com/office/drawing/2014/main" id="{F2972A07-9862-637F-F7ED-D8F29E9A59CA}"/>
              </a:ext>
            </a:extLst>
          </p:cNvPr>
          <p:cNvSpPr txBox="1">
            <a:spLocks/>
          </p:cNvSpPr>
          <p:nvPr/>
        </p:nvSpPr>
        <p:spPr>
          <a:xfrm>
            <a:off x="12065103" y="9112419"/>
            <a:ext cx="645095"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16</a:t>
            </a:fld>
            <a:endParaRPr lang="en-US" sz="2000" dirty="0">
              <a:latin typeface="Arial Black" panose="020B0A04020102020204" pitchFamily="34" charset="0"/>
            </a:endParaRPr>
          </a:p>
        </p:txBody>
      </p:sp>
    </p:spTree>
    <p:extLst>
      <p:ext uri="{BB962C8B-B14F-4D97-AF65-F5344CB8AC3E}">
        <p14:creationId xmlns:p14="http://schemas.microsoft.com/office/powerpoint/2010/main" val="3390126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0945AFC-9CAA-4E95-9F29-8C8652746E75}"/>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7" name="Rectangle 6">
            <a:extLst>
              <a:ext uri="{FF2B5EF4-FFF2-40B4-BE49-F238E27FC236}">
                <a16:creationId xmlns:a16="http://schemas.microsoft.com/office/drawing/2014/main" id="{12C61022-BCF2-40B4-AB7A-4C0F37FAAFA3}"/>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pic>
        <p:nvPicPr>
          <p:cNvPr id="27" name="Picture 26">
            <a:extLst>
              <a:ext uri="{FF2B5EF4-FFF2-40B4-BE49-F238E27FC236}">
                <a16:creationId xmlns:a16="http://schemas.microsoft.com/office/drawing/2014/main" id="{D7B7B00B-E384-416A-9444-8DEEF0004BED}"/>
              </a:ext>
            </a:extLst>
          </p:cNvPr>
          <p:cNvPicPr>
            <a:picLocks noChangeAspect="1"/>
          </p:cNvPicPr>
          <p:nvPr/>
        </p:nvPicPr>
        <p:blipFill>
          <a:blip r:embed="rId3"/>
          <a:stretch>
            <a:fillRect/>
          </a:stretch>
        </p:blipFill>
        <p:spPr>
          <a:xfrm rot="1478795">
            <a:off x="-672950" y="607778"/>
            <a:ext cx="4630058" cy="4407849"/>
          </a:xfrm>
          <a:prstGeom prst="flowChartConnector">
            <a:avLst/>
          </a:prstGeom>
        </p:spPr>
      </p:pic>
      <p:sp>
        <p:nvSpPr>
          <p:cNvPr id="36868" name="Line 7"/>
          <p:cNvSpPr>
            <a:spLocks noChangeShapeType="1"/>
          </p:cNvSpPr>
          <p:nvPr/>
        </p:nvSpPr>
        <p:spPr bwMode="auto">
          <a:xfrm flipH="1" flipV="1">
            <a:off x="5530461" y="1565913"/>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36869" name="Line 8"/>
          <p:cNvSpPr>
            <a:spLocks noChangeShapeType="1"/>
          </p:cNvSpPr>
          <p:nvPr/>
        </p:nvSpPr>
        <p:spPr bwMode="auto">
          <a:xfrm flipV="1">
            <a:off x="2945588" y="1562525"/>
            <a:ext cx="7308427"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13" name="TextBox 12">
            <a:extLst>
              <a:ext uri="{FF2B5EF4-FFF2-40B4-BE49-F238E27FC236}">
                <a16:creationId xmlns:a16="http://schemas.microsoft.com/office/drawing/2014/main" id="{E3225621-1F29-493D-A2BD-27F3A526DFC8}"/>
              </a:ext>
            </a:extLst>
          </p:cNvPr>
          <p:cNvSpPr txBox="1"/>
          <p:nvPr/>
        </p:nvSpPr>
        <p:spPr>
          <a:xfrm>
            <a:off x="203200" y="141926"/>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CONCLUSION</a:t>
            </a:r>
            <a:endParaRPr lang="en-US" sz="3600" b="1" dirty="0">
              <a:solidFill>
                <a:schemeClr val="tx1"/>
              </a:solidFill>
              <a:latin typeface="Gotham Medium" panose="02000604030000020004" pitchFamily="2" charset="0"/>
            </a:endParaRPr>
          </a:p>
        </p:txBody>
      </p:sp>
      <p:sp>
        <p:nvSpPr>
          <p:cNvPr id="14" name="Title 2">
            <a:extLst>
              <a:ext uri="{FF2B5EF4-FFF2-40B4-BE49-F238E27FC236}">
                <a16:creationId xmlns:a16="http://schemas.microsoft.com/office/drawing/2014/main" id="{030AD845-6276-4AE9-B18C-E02E41187153}"/>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6" name="Straight Connector 15">
            <a:extLst>
              <a:ext uri="{FF2B5EF4-FFF2-40B4-BE49-F238E27FC236}">
                <a16:creationId xmlns:a16="http://schemas.microsoft.com/office/drawing/2014/main" id="{A64C6A52-6424-4346-BA76-F0118468348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A679133-6CED-458B-84DB-18AD0DEC1CCA}"/>
              </a:ext>
            </a:extLst>
          </p:cNvPr>
          <p:cNvSpPr/>
          <p:nvPr/>
        </p:nvSpPr>
        <p:spPr>
          <a:xfrm>
            <a:off x="2137568" y="1306653"/>
            <a:ext cx="9789644" cy="1509196"/>
          </a:xfrm>
          <a:prstGeom prst="rect">
            <a:avLst/>
          </a:prstGeom>
        </p:spPr>
        <p:txBody>
          <a:bodyPr wrap="square">
            <a:spAutoFit/>
          </a:bodyPr>
          <a:lstStyle/>
          <a:p>
            <a:pPr algn="l">
              <a:lnSpc>
                <a:spcPct val="107000"/>
              </a:lnSpc>
            </a:pPr>
            <a:r>
              <a:rPr lang="en-US" sz="4400" b="1" u="sng" cap="small" dirty="0">
                <a:solidFill>
                  <a:srgbClr val="FFC000"/>
                </a:solidFill>
                <a:latin typeface="Gotham Medium" panose="02000604030000020004"/>
                <a:ea typeface="Calibri" panose="020F0502020204030204" pitchFamily="34" charset="0"/>
                <a:cs typeface="ITCFranklinGothicStd-Hvy"/>
              </a:rPr>
              <a:t>Life Response</a:t>
            </a:r>
            <a:endParaRPr lang="en-US" sz="4000" b="1" u="sng" cap="small" dirty="0">
              <a:solidFill>
                <a:srgbClr val="FFC000"/>
              </a:solidFill>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400" b="1" cap="small" dirty="0">
                <a:solidFill>
                  <a:schemeClr val="tx1"/>
                </a:solidFill>
                <a:latin typeface="Gotham Medium" panose="02000604030000020004"/>
                <a:ea typeface="Calibri" panose="020F0502020204030204" pitchFamily="34" charset="0"/>
                <a:cs typeface="ITCFranklinGothicStd-Demi"/>
              </a:rPr>
              <a:t>Remember God’s faithfulness.</a:t>
            </a:r>
            <a:endParaRPr lang="en-US" sz="4000" b="1" cap="small" dirty="0">
              <a:solidFill>
                <a:schemeClr val="tx1"/>
              </a:solidFill>
              <a:latin typeface="Gotham Medium" panose="02000604030000020004"/>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E84E44DF-19D2-4D3D-82BD-BFFF8C12487B}"/>
              </a:ext>
            </a:extLst>
          </p:cNvPr>
          <p:cNvSpPr/>
          <p:nvPr/>
        </p:nvSpPr>
        <p:spPr>
          <a:xfrm>
            <a:off x="2120900" y="2990973"/>
            <a:ext cx="10648748" cy="1454950"/>
          </a:xfrm>
          <a:prstGeom prst="rect">
            <a:avLst/>
          </a:prstGeom>
          <a:solidFill>
            <a:srgbClr val="002060">
              <a:alpha val="40000"/>
            </a:srgbClr>
          </a:solidFill>
        </p:spPr>
        <p:txBody>
          <a:bodyPr wrap="square">
            <a:spAutoFit/>
          </a:bodyPr>
          <a:lstStyle/>
          <a:p>
            <a:pPr algn="l">
              <a:lnSpc>
                <a:spcPct val="107000"/>
              </a:lnSpc>
            </a:pPr>
            <a:r>
              <a:rPr lang="en-US" sz="2800" b="1" dirty="0">
                <a:latin typeface="Gotham Medium" panose="02000604030000020004"/>
                <a:ea typeface="Calibri" panose="020F0502020204030204" pitchFamily="34" charset="0"/>
                <a:cs typeface="PalatinoLTStd-Roman"/>
              </a:rPr>
              <a:t>The importance of remembering God’s faithfulness and what He has done for us. In the midst of trials, it is easy to forget what God has done for us in the past. </a:t>
            </a:r>
            <a:endParaRPr lang="en-US" sz="2800" b="1" dirty="0">
              <a:latin typeface="Gotham Medium" panose="02000604030000020004"/>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933A8987-2260-4FA0-8D7C-1F526CB1B105}"/>
              </a:ext>
            </a:extLst>
          </p:cNvPr>
          <p:cNvSpPr/>
          <p:nvPr/>
        </p:nvSpPr>
        <p:spPr>
          <a:xfrm>
            <a:off x="1189889" y="5912407"/>
            <a:ext cx="11003882" cy="1655518"/>
          </a:xfrm>
          <a:prstGeom prst="rect">
            <a:avLst/>
          </a:prstGeom>
          <a:solidFill>
            <a:srgbClr val="002060">
              <a:alpha val="40000"/>
            </a:srgbClr>
          </a:solidFill>
        </p:spPr>
        <p:txBody>
          <a:bodyPr wrap="square">
            <a:spAutoFit/>
          </a:bodyPr>
          <a:lstStyle/>
          <a:p>
            <a:pPr algn="l">
              <a:lnSpc>
                <a:spcPct val="107000"/>
              </a:lnSpc>
            </a:pPr>
            <a:r>
              <a:rPr lang="en-US" sz="2400" dirty="0">
                <a:latin typeface="Gotham Medium" panose="02000604030000020004"/>
                <a:ea typeface="Calibri" panose="020F0502020204030204" pitchFamily="34" charset="0"/>
                <a:cs typeface="PalatinoLTStd-Roman"/>
              </a:rPr>
              <a:t>Remembering God’s faithfulness can prove to be difficult at times—especially when trials barrage your life.  Maybe God’s goodness seems more like a mirage than anything else. Whether you are in a season of sorrow or joy, find hope in God’s faithfulness by considering His Son in the following activity. </a:t>
            </a:r>
          </a:p>
        </p:txBody>
      </p:sp>
      <p:sp>
        <p:nvSpPr>
          <p:cNvPr id="5" name="Rectangle 4">
            <a:extLst>
              <a:ext uri="{FF2B5EF4-FFF2-40B4-BE49-F238E27FC236}">
                <a16:creationId xmlns:a16="http://schemas.microsoft.com/office/drawing/2014/main" id="{000FBA31-EF9B-49E9-9763-7C5FE027711F}"/>
              </a:ext>
            </a:extLst>
          </p:cNvPr>
          <p:cNvSpPr/>
          <p:nvPr/>
        </p:nvSpPr>
        <p:spPr>
          <a:xfrm>
            <a:off x="1194563" y="5442407"/>
            <a:ext cx="4398961" cy="470000"/>
          </a:xfrm>
          <a:prstGeom prst="rect">
            <a:avLst/>
          </a:prstGeom>
        </p:spPr>
        <p:txBody>
          <a:bodyPr wrap="none">
            <a:spAutoFit/>
          </a:bodyPr>
          <a:lstStyle/>
          <a:p>
            <a:pPr algn="l">
              <a:lnSpc>
                <a:spcPct val="107000"/>
              </a:lnSpc>
            </a:pPr>
            <a:r>
              <a:rPr lang="en-US" sz="2400" b="1" u="sng" dirty="0">
                <a:solidFill>
                  <a:srgbClr val="FFC000"/>
                </a:solidFill>
                <a:latin typeface="Gotham Medium" panose="02000604030000020004"/>
                <a:ea typeface="Calibri" panose="020F0502020204030204" pitchFamily="34" charset="0"/>
                <a:cs typeface="HelveticaNeueLTStd-Blk"/>
              </a:rPr>
              <a:t>Remembering God’s Faithfulness</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BBD8C9A7-BA91-4F45-AD78-45986D3066F6}"/>
              </a:ext>
            </a:extLst>
          </p:cNvPr>
          <p:cNvPicPr>
            <a:picLocks noChangeAspect="1"/>
          </p:cNvPicPr>
          <p:nvPr/>
        </p:nvPicPr>
        <p:blipFill>
          <a:blip r:embed="rId2"/>
          <a:stretch>
            <a:fillRect/>
          </a:stretch>
        </p:blipFill>
        <p:spPr>
          <a:xfrm>
            <a:off x="9713425" y="147577"/>
            <a:ext cx="5051085" cy="4808670"/>
          </a:xfrm>
          <a:prstGeom prst="flowChartConnector">
            <a:avLst/>
          </a:prstGeom>
        </p:spPr>
      </p:pic>
      <p:sp>
        <p:nvSpPr>
          <p:cNvPr id="19" name="Rectangle 18">
            <a:extLst>
              <a:ext uri="{FF2B5EF4-FFF2-40B4-BE49-F238E27FC236}">
                <a16:creationId xmlns:a16="http://schemas.microsoft.com/office/drawing/2014/main" id="{70D024D8-545B-41BC-958B-0083DE4C07AC}"/>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2" name="Content Placeholder 1">
            <a:extLst>
              <a:ext uri="{FF2B5EF4-FFF2-40B4-BE49-F238E27FC236}">
                <a16:creationId xmlns:a16="http://schemas.microsoft.com/office/drawing/2014/main" id="{133349D8-4C19-4A76-A183-88D20A08E7BE}"/>
              </a:ext>
            </a:extLst>
          </p:cNvPr>
          <p:cNvSpPr>
            <a:spLocks noGrp="1"/>
          </p:cNvSpPr>
          <p:nvPr>
            <p:ph idx="1"/>
          </p:nvPr>
        </p:nvSpPr>
        <p:spPr>
          <a:xfrm>
            <a:off x="497020" y="2985304"/>
            <a:ext cx="7411946" cy="17526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May God Bless and Keep you…</a:t>
            </a:r>
          </a:p>
        </p:txBody>
      </p:sp>
      <p:sp>
        <p:nvSpPr>
          <p:cNvPr id="3" name="Title 2">
            <a:extLst>
              <a:ext uri="{FF2B5EF4-FFF2-40B4-BE49-F238E27FC236}">
                <a16:creationId xmlns:a16="http://schemas.microsoft.com/office/drawing/2014/main" id="{4AB07145-7644-466F-841D-DF1EFBC30635}"/>
              </a:ext>
            </a:extLst>
          </p:cNvPr>
          <p:cNvSpPr>
            <a:spLocks noGrp="1"/>
          </p:cNvSpPr>
          <p:nvPr>
            <p:ph type="title"/>
          </p:nvPr>
        </p:nvSpPr>
        <p:spPr>
          <a:xfrm>
            <a:off x="538136" y="273935"/>
            <a:ext cx="1046480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8" name="Rectangle 7">
            <a:extLst>
              <a:ext uri="{FF2B5EF4-FFF2-40B4-BE49-F238E27FC236}">
                <a16:creationId xmlns:a16="http://schemas.microsoft.com/office/drawing/2014/main" id="{29E22D55-2E64-4AFD-A1A2-28563D55CB22}"/>
              </a:ext>
            </a:extLst>
          </p:cNvPr>
          <p:cNvSpPr/>
          <p:nvPr/>
        </p:nvSpPr>
        <p:spPr>
          <a:xfrm>
            <a:off x="1998516" y="10200538"/>
            <a:ext cx="9004420" cy="1142877"/>
          </a:xfrm>
          <a:prstGeom prst="rect">
            <a:avLst/>
          </a:prstGeom>
        </p:spPr>
        <p:txBody>
          <a:bodyPr wrap="square">
            <a:spAutoFit/>
          </a:bodyPr>
          <a:lstStyle/>
          <a:p>
            <a:pPr algn="ctr"/>
            <a:r>
              <a:rPr lang="en-US" sz="1173" dirty="0">
                <a:solidFill>
                  <a:schemeClr val="tx1"/>
                </a:solidFill>
                <a:latin typeface="Lucida Sans Unicode" panose="020B0602030504020204" pitchFamily="34" charset="0"/>
                <a:cs typeface="Lucida Sans Unicode" panose="020B0602030504020204" pitchFamily="34" charset="0"/>
              </a:rPr>
              <a:t>Material adapted by Stanford W. Bowman Jr. from Echoes® Adult and Bible-in-Life® Adult Fall 2020 quarter with permission, © David C Cook, https://</a:t>
            </a:r>
            <a:r>
              <a:rPr lang="en-US" sz="1173" dirty="0" err="1">
                <a:solidFill>
                  <a:schemeClr val="tx1"/>
                </a:solidFill>
                <a:latin typeface="Lucida Sans Unicode" panose="020B0602030504020204" pitchFamily="34" charset="0"/>
                <a:cs typeface="Lucida Sans Unicode" panose="020B0602030504020204" pitchFamily="34" charset="0"/>
              </a:rPr>
              <a:t>davidccook.org</a:t>
            </a:r>
            <a:r>
              <a:rPr lang="en-US" sz="1173" dirty="0">
                <a:solidFill>
                  <a:schemeClr val="tx1"/>
                </a:solidFill>
                <a:latin typeface="Lucida Sans Unicode" panose="020B0602030504020204" pitchFamily="34" charset="0"/>
                <a:cs typeface="Lucida Sans Unicode" panose="020B0602030504020204" pitchFamily="34" charset="0"/>
              </a:rPr>
              <a:t>. May not be further reproduced. All rights reserved.</a:t>
            </a:r>
          </a:p>
          <a:p>
            <a:endParaRPr lang="en-US" sz="4481" dirty="0">
              <a:solidFill>
                <a:schemeClr val="tx1"/>
              </a:solidFill>
            </a:endParaRPr>
          </a:p>
        </p:txBody>
      </p:sp>
      <p:grpSp>
        <p:nvGrpSpPr>
          <p:cNvPr id="12" name="Group 11">
            <a:extLst>
              <a:ext uri="{FF2B5EF4-FFF2-40B4-BE49-F238E27FC236}">
                <a16:creationId xmlns:a16="http://schemas.microsoft.com/office/drawing/2014/main" id="{C55074C5-645C-4E73-B68E-867CFFAA62B8}"/>
              </a:ext>
            </a:extLst>
          </p:cNvPr>
          <p:cNvGrpSpPr/>
          <p:nvPr/>
        </p:nvGrpSpPr>
        <p:grpSpPr>
          <a:xfrm>
            <a:off x="1163040" y="7967533"/>
            <a:ext cx="6718852" cy="1014475"/>
            <a:chOff x="3142974" y="6271325"/>
            <a:chExt cx="6718852" cy="1014475"/>
          </a:xfrm>
        </p:grpSpPr>
        <p:sp>
          <p:nvSpPr>
            <p:cNvPr id="13" name="Rectangle: Rounded Corners 12">
              <a:extLst>
                <a:ext uri="{FF2B5EF4-FFF2-40B4-BE49-F238E27FC236}">
                  <a16:creationId xmlns:a16="http://schemas.microsoft.com/office/drawing/2014/main" id="{D0702895-A87C-470C-956C-AEF2F67C7BE7}"/>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4" name="Group 13">
              <a:extLst>
                <a:ext uri="{FF2B5EF4-FFF2-40B4-BE49-F238E27FC236}">
                  <a16:creationId xmlns:a16="http://schemas.microsoft.com/office/drawing/2014/main" id="{E0C0FE3F-4C8B-4203-AF61-AF89D062554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5" name="Picture 14" descr="A picture containing drawing, room&#10;&#10;Description automatically generated">
                <a:extLst>
                  <a:ext uri="{FF2B5EF4-FFF2-40B4-BE49-F238E27FC236}">
                    <a16:creationId xmlns:a16="http://schemas.microsoft.com/office/drawing/2014/main" id="{50A85A87-4B3F-497C-804C-32DFD6E46AA8}"/>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6" name="Picture 15" descr="A close up of a logo&#10;&#10;Description automatically generated">
                <a:extLst>
                  <a:ext uri="{FF2B5EF4-FFF2-40B4-BE49-F238E27FC236}">
                    <a16:creationId xmlns:a16="http://schemas.microsoft.com/office/drawing/2014/main" id="{107CFAF3-30C5-4786-AE3A-6B5AFC05A7B0}"/>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7" name="Picture 16">
                <a:extLst>
                  <a:ext uri="{FF2B5EF4-FFF2-40B4-BE49-F238E27FC236}">
                    <a16:creationId xmlns:a16="http://schemas.microsoft.com/office/drawing/2014/main" id="{8EF46D9A-56B5-4E81-83FE-0F9C5CFE23AD}"/>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7EC489FA-BCD3-4545-9FB1-C0401544ACCE}"/>
              </a:ext>
            </a:extLst>
          </p:cNvPr>
          <p:cNvSpPr/>
          <p:nvPr/>
        </p:nvSpPr>
        <p:spPr>
          <a:xfrm>
            <a:off x="169716" y="9110990"/>
            <a:ext cx="9004420" cy="453329"/>
          </a:xfrm>
          <a:prstGeom prst="rect">
            <a:avLst/>
          </a:prstGeom>
          <a:solidFill>
            <a:srgbClr val="002060"/>
          </a:solidFill>
        </p:spPr>
        <p:txBody>
          <a:bodyPr wrap="square">
            <a:spAutoFit/>
          </a:bodyPr>
          <a:lstStyle/>
          <a:p>
            <a:pPr algn="ctr"/>
            <a:r>
              <a:rPr lang="en-US" sz="1173" dirty="0">
                <a:solidFill>
                  <a:schemeClr val="tx1"/>
                </a:solidFill>
                <a:latin typeface="Lucida Sans Unicode" panose="020B0602030504020204" pitchFamily="34" charset="0"/>
                <a:cs typeface="Lucida Sans Unicode" panose="020B0602030504020204" pitchFamily="34" charset="0"/>
              </a:rPr>
              <a:t>Material adapted by Stanford W. Bowman Jr. from Echoes® Adult and Bible-in-Life® Adult Winter 2025 quarter with permission, © David C Cook, https://davidccook.org. May not be further reproduced. All rights reserved.</a:t>
            </a:r>
          </a:p>
        </p:txBody>
      </p:sp>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47AD8B0A-04EF-4863-9762-7F69361215A3}"/>
              </a:ext>
            </a:extLst>
          </p:cNvPr>
          <p:cNvPicPr>
            <a:picLocks noChangeAspect="1"/>
          </p:cNvPicPr>
          <p:nvPr/>
        </p:nvPicPr>
        <p:blipFill>
          <a:blip r:embed="rId3"/>
          <a:stretch>
            <a:fillRect/>
          </a:stretch>
        </p:blipFill>
        <p:spPr>
          <a:xfrm rot="1478795">
            <a:off x="-672950" y="607778"/>
            <a:ext cx="4630058" cy="4407849"/>
          </a:xfrm>
          <a:prstGeom prst="flowChartConnector">
            <a:avLst/>
          </a:prstGeom>
        </p:spPr>
      </p:pic>
      <p:pic>
        <p:nvPicPr>
          <p:cNvPr id="38" name="Picture 37">
            <a:extLst>
              <a:ext uri="{FF2B5EF4-FFF2-40B4-BE49-F238E27FC236}">
                <a16:creationId xmlns:a16="http://schemas.microsoft.com/office/drawing/2014/main" id="{D91AD6CB-8AA2-4B0A-B623-0B3DDA784656}"/>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29" name="Rectangle 28">
            <a:extLst>
              <a:ext uri="{FF2B5EF4-FFF2-40B4-BE49-F238E27FC236}">
                <a16:creationId xmlns:a16="http://schemas.microsoft.com/office/drawing/2014/main" id="{DDB4858C-1BA8-47D1-AF02-78640EF386F9}"/>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6869" name="Line 8"/>
          <p:cNvSpPr>
            <a:spLocks noChangeShapeType="1"/>
          </p:cNvSpPr>
          <p:nvPr/>
        </p:nvSpPr>
        <p:spPr bwMode="auto">
          <a:xfrm flipV="1">
            <a:off x="2582103" y="2310352"/>
            <a:ext cx="11887200"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857070" y="1816951"/>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0" name="Rectangle 13">
            <a:extLst>
              <a:ext uri="{FF2B5EF4-FFF2-40B4-BE49-F238E27FC236}">
                <a16:creationId xmlns:a16="http://schemas.microsoft.com/office/drawing/2014/main" id="{37BDF6D9-39E0-4371-B0F1-7587A9303842}"/>
              </a:ext>
            </a:extLst>
          </p:cNvPr>
          <p:cNvSpPr>
            <a:spLocks/>
          </p:cNvSpPr>
          <p:nvPr/>
        </p:nvSpPr>
        <p:spPr bwMode="auto">
          <a:xfrm>
            <a:off x="689730" y="2561361"/>
            <a:ext cx="12192659" cy="700849"/>
          </a:xfrm>
          <a:prstGeom prst="rect">
            <a:avLst/>
          </a:prstGeom>
          <a:solidFill>
            <a:schemeClr val="tx1">
              <a:lumMod val="75000"/>
              <a:alpha val="0"/>
            </a:schemeClr>
          </a:solidFill>
          <a:ln w="12700">
            <a:noFill/>
            <a:miter lim="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lstStyle/>
          <a:p>
            <a:pPr marL="457246" indent="-457246" algn="l">
              <a:buFont typeface="Wingdings" pitchFamily="2" charset="2"/>
              <a:buChar char="Ø"/>
            </a:pPr>
            <a:endParaRPr lang="en-US" sz="2000" b="1" dirty="0">
              <a:solidFill>
                <a:srgbClr val="002060"/>
              </a:solidFill>
              <a:latin typeface="Arial" panose="020B0604020202020204" pitchFamily="34" charset="0"/>
              <a:cs typeface="Arial" pitchFamily="34" charset="0"/>
            </a:endParaRPr>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4"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2" name="Title 2">
            <a:extLst>
              <a:ext uri="{FF2B5EF4-FFF2-40B4-BE49-F238E27FC236}">
                <a16:creationId xmlns:a16="http://schemas.microsoft.com/office/drawing/2014/main" id="{C82EFB90-C4A0-4CD0-9AD7-5E6781B0ADFB}"/>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5612020" y="1425769"/>
            <a:ext cx="6122780" cy="559853"/>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4800" b="1" u="sng" dirty="0">
                <a:latin typeface="Gotham Medium" panose="02000604030000020004"/>
                <a:ea typeface="Helvetica Neue"/>
                <a:cs typeface="Helvetica Neue"/>
                <a:sym typeface="Helvetica Neue"/>
              </a:rPr>
              <a:t>REMEMBER ALL OF GOD’S BENEFITS</a:t>
            </a:r>
          </a:p>
        </p:txBody>
      </p:sp>
      <p:sp>
        <p:nvSpPr>
          <p:cNvPr id="3" name="Rectangle 2">
            <a:extLst>
              <a:ext uri="{FF2B5EF4-FFF2-40B4-BE49-F238E27FC236}">
                <a16:creationId xmlns:a16="http://schemas.microsoft.com/office/drawing/2014/main" id="{C173528E-EDC8-4FBE-9BE9-878B206B957E}"/>
              </a:ext>
            </a:extLst>
          </p:cNvPr>
          <p:cNvSpPr/>
          <p:nvPr/>
        </p:nvSpPr>
        <p:spPr>
          <a:xfrm>
            <a:off x="168565" y="2020696"/>
            <a:ext cx="11887200" cy="5878532"/>
          </a:xfrm>
          <a:prstGeom prst="rect">
            <a:avLst/>
          </a:prstGeom>
          <a:noFill/>
        </p:spPr>
        <p:txBody>
          <a:bodyPr wrap="square">
            <a:spAutoFit/>
          </a:bodyPr>
          <a:lstStyle/>
          <a:p>
            <a:pPr algn="l"/>
            <a:r>
              <a:rPr lang="en-US" sz="2800" b="1" i="1" u="sng" dirty="0">
                <a:solidFill>
                  <a:srgbClr val="FFC000"/>
                </a:solidFill>
                <a:highlight>
                  <a:srgbClr val="000080"/>
                </a:highlight>
                <a:latin typeface="Gotham Medium" panose="02000604030000020004"/>
                <a:sym typeface="Helvetica Neue"/>
              </a:rPr>
              <a:t>4. What are the specific benefits the psalmist mentions in verses 3–5?</a:t>
            </a:r>
          </a:p>
          <a:p>
            <a:pPr algn="l"/>
            <a:endParaRPr lang="en-US" sz="12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endParaRPr>
          </a:p>
          <a:p>
            <a:pPr algn="l"/>
            <a:endParaRPr lang="en-US" sz="2800" u="sng" dirty="0">
              <a:solidFill>
                <a:srgbClr val="FFC000"/>
              </a:solidFill>
              <a:highlight>
                <a:srgbClr val="000080"/>
              </a:highlight>
              <a:latin typeface="Gotham Medium" panose="02000604030000020004"/>
              <a:ea typeface="Helvetica Neue"/>
              <a:cs typeface="Helvetica Neue"/>
              <a:sym typeface="Helvetica Neue"/>
            </a:endParaRPr>
          </a:p>
          <a:p>
            <a:pPr algn="l"/>
            <a:r>
              <a:rPr lang="en-US" sz="2800" b="1" i="1" u="sng" dirty="0">
                <a:solidFill>
                  <a:srgbClr val="FFC000"/>
                </a:solidFill>
                <a:highlight>
                  <a:srgbClr val="000080"/>
                </a:highlight>
                <a:latin typeface="Gotham Medium" panose="02000604030000020004"/>
                <a:sym typeface="Helvetica Neue"/>
              </a:rPr>
              <a:t>5. What does the “pit” in verse 4 represent, and how does God respond to those in the pit?</a:t>
            </a: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u="sng" dirty="0">
              <a:solidFill>
                <a:schemeClr val="tx1"/>
              </a:solidFill>
              <a:highlight>
                <a:srgbClr val="000080"/>
              </a:highlight>
              <a:latin typeface="Gotham Medium" panose="02000604030000020004"/>
              <a:ea typeface="Helvetica Neue"/>
              <a:cs typeface="Helvetica Neue"/>
              <a:sym typeface="Helvetica Neue"/>
            </a:endParaRPr>
          </a:p>
        </p:txBody>
      </p:sp>
      <p:sp>
        <p:nvSpPr>
          <p:cNvPr id="24" name="Rectangle 23">
            <a:extLst>
              <a:ext uri="{FF2B5EF4-FFF2-40B4-BE49-F238E27FC236}">
                <a16:creationId xmlns:a16="http://schemas.microsoft.com/office/drawing/2014/main" id="{C5AC856C-F84B-4F5B-B75E-528405671DD9}"/>
              </a:ext>
            </a:extLst>
          </p:cNvPr>
          <p:cNvSpPr/>
          <p:nvPr/>
        </p:nvSpPr>
        <p:spPr>
          <a:xfrm>
            <a:off x="584792" y="5815331"/>
            <a:ext cx="8971277" cy="1107996"/>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“pit” is a metaphor for death. God redeems His people from the threat of death, sometimes presently but universally at the resurrection. He also shows them compassion and crowns them with His kindness.</a:t>
            </a:r>
          </a:p>
        </p:txBody>
      </p:sp>
      <p:grpSp>
        <p:nvGrpSpPr>
          <p:cNvPr id="25" name="Group 24">
            <a:extLst>
              <a:ext uri="{FF2B5EF4-FFF2-40B4-BE49-F238E27FC236}">
                <a16:creationId xmlns:a16="http://schemas.microsoft.com/office/drawing/2014/main" id="{D0670B36-0679-44E0-B602-34F54D6EBCC2}"/>
              </a:ext>
            </a:extLst>
          </p:cNvPr>
          <p:cNvGrpSpPr/>
          <p:nvPr/>
        </p:nvGrpSpPr>
        <p:grpSpPr>
          <a:xfrm>
            <a:off x="474483" y="4348396"/>
            <a:ext cx="12101283" cy="81024"/>
            <a:chOff x="474483" y="6696083"/>
            <a:chExt cx="12101283" cy="81024"/>
          </a:xfrm>
        </p:grpSpPr>
        <p:sp>
          <p:nvSpPr>
            <p:cNvPr id="35" name="Line 13">
              <a:extLst>
                <a:ext uri="{FF2B5EF4-FFF2-40B4-BE49-F238E27FC236}">
                  <a16:creationId xmlns:a16="http://schemas.microsoft.com/office/drawing/2014/main" id="{71558818-AD09-4EBD-8518-B5F0B27AE209}"/>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ADC34C2C-480E-416A-844F-460E9B75DE40}"/>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F8528A2E-D55B-409D-B38A-37556D5EC531}"/>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
        <p:nvSpPr>
          <p:cNvPr id="27" name="TextBox 26">
            <a:extLst>
              <a:ext uri="{FF2B5EF4-FFF2-40B4-BE49-F238E27FC236}">
                <a16:creationId xmlns:a16="http://schemas.microsoft.com/office/drawing/2014/main" id="{179360E6-2B9F-4F9B-A245-89821C837B3F}"/>
              </a:ext>
            </a:extLst>
          </p:cNvPr>
          <p:cNvSpPr txBox="1"/>
          <p:nvPr/>
        </p:nvSpPr>
        <p:spPr>
          <a:xfrm>
            <a:off x="203200" y="74279"/>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QUESTION &amp; ANSWER</a:t>
            </a:r>
            <a:endParaRPr lang="en-US" sz="3600" b="1" dirty="0">
              <a:solidFill>
                <a:schemeClr val="tx1"/>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5CA7739-1376-4613-8ADE-73CDD8360891}"/>
              </a:ext>
            </a:extLst>
          </p:cNvPr>
          <p:cNvSpPr/>
          <p:nvPr/>
        </p:nvSpPr>
        <p:spPr>
          <a:xfrm>
            <a:off x="584792" y="2602688"/>
            <a:ext cx="8034702" cy="1446550"/>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specific benefits mentioned by the psalmist include forgiveness of sins, healing of diseases, redemption from death or its threat (the pit), and satisfaction of desires with good things, leading to a renewal of youth and strength like an eagle. </a:t>
            </a: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923330"/>
          </a:xfrm>
          <a:prstGeom prst="rect">
            <a:avLst/>
          </a:prstGeom>
          <a:noFill/>
        </p:spPr>
        <p:txBody>
          <a:bodyPr wrap="square" rtlCol="0" anchor="t">
            <a:spAutoFit/>
          </a:bodyPr>
          <a:lstStyle/>
          <a:p>
            <a:pPr algn="l"/>
            <a:r>
              <a:rPr lang="en-US" sz="5120" dirty="0">
                <a:solidFill>
                  <a:schemeClr val="tx1"/>
                </a:solidFill>
                <a:latin typeface="Gotham Medium" panose="02000604030000020004" pitchFamily="2" charset="0"/>
              </a:rPr>
              <a:t>	</a:t>
            </a:r>
            <a:r>
              <a:rPr lang="en-US" sz="5400" b="1" cap="small" dirty="0">
                <a:solidFill>
                  <a:schemeClr val="tx1"/>
                </a:solidFill>
                <a:effectLst>
                  <a:outerShdw blurRad="38100" dist="38100" dir="2700000" algn="tl">
                    <a:srgbClr val="000000">
                      <a:alpha val="43137"/>
                    </a:srgbClr>
                  </a:outerShdw>
                </a:effectLst>
                <a:latin typeface="Gotham Medium" panose="02000604030000020004" pitchFamily="2" charset="0"/>
              </a:rPr>
              <a:t>Devotion</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7" name="Rectangle 6">
            <a:extLst>
              <a:ext uri="{FF2B5EF4-FFF2-40B4-BE49-F238E27FC236}">
                <a16:creationId xmlns:a16="http://schemas.microsoft.com/office/drawing/2014/main" id="{FEBC7292-E59F-4644-99A1-250C2EFE1BC4}"/>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3" name="Group 2">
            <a:extLst>
              <a:ext uri="{FF2B5EF4-FFF2-40B4-BE49-F238E27FC236}">
                <a16:creationId xmlns:a16="http://schemas.microsoft.com/office/drawing/2014/main" id="{F1D97997-E896-4A23-BA2E-53C2C5200465}"/>
              </a:ext>
            </a:extLst>
          </p:cNvPr>
          <p:cNvGrpSpPr/>
          <p:nvPr/>
        </p:nvGrpSpPr>
        <p:grpSpPr>
          <a:xfrm>
            <a:off x="0" y="147577"/>
            <a:ext cx="14764510" cy="8633100"/>
            <a:chOff x="0" y="147577"/>
            <a:chExt cx="14764510" cy="8633100"/>
          </a:xfrm>
        </p:grpSpPr>
        <p:sp>
          <p:nvSpPr>
            <p:cNvPr id="10" name="Rectangle 9">
              <a:extLst>
                <a:ext uri="{FF2B5EF4-FFF2-40B4-BE49-F238E27FC236}">
                  <a16:creationId xmlns:a16="http://schemas.microsoft.com/office/drawing/2014/main" id="{3D61ED23-726E-43E0-822B-DEBEDE42544B}"/>
                </a:ext>
              </a:extLst>
            </p:cNvPr>
            <p:cNvSpPr/>
            <p:nvPr/>
          </p:nvSpPr>
          <p:spPr>
            <a:xfrm>
              <a:off x="0" y="7580348"/>
              <a:ext cx="9499979" cy="1200329"/>
            </a:xfrm>
            <a:prstGeom prst="rect">
              <a:avLst/>
            </a:prstGeom>
            <a:noFill/>
          </p:spPr>
          <p:txBody>
            <a:bodyPr wrap="square">
              <a:spAutoFit/>
            </a:bodyPr>
            <a:lstStyle/>
            <a:p>
              <a:pPr lvl="1" algn="l"/>
              <a:r>
                <a:rPr lang="en-US" sz="3600" b="1" i="1" cap="small" dirty="0">
                  <a:solidFill>
                    <a:srgbClr val="FFC000"/>
                  </a:solidFill>
                  <a:effectLst>
                    <a:outerShdw blurRad="38100" dist="38100" dir="2700000" algn="tl">
                      <a:srgbClr val="000000">
                        <a:alpha val="43137"/>
                      </a:srgbClr>
                    </a:outerShdw>
                  </a:effectLst>
                  <a:latin typeface="Gotham Medium" panose="02000604030000020004"/>
                </a:rPr>
                <a:t>Thought to Remember</a:t>
              </a:r>
              <a:endParaRPr lang="en-US" sz="3600" b="1" i="1" dirty="0">
                <a:solidFill>
                  <a:srgbClr val="FFC000"/>
                </a:solidFill>
                <a:effectLst>
                  <a:outerShdw blurRad="38100" dist="38100" dir="2700000" algn="tl">
                    <a:srgbClr val="000000">
                      <a:alpha val="43137"/>
                    </a:srgbClr>
                  </a:outerShdw>
                </a:effectLst>
                <a:latin typeface="Gotham Medium" panose="02000604030000020004"/>
              </a:endParaRPr>
            </a:p>
            <a:p>
              <a:pPr lvl="3" algn="l"/>
              <a:r>
                <a:rPr lang="en-US" sz="3600" b="1" i="1" dirty="0">
                  <a:solidFill>
                    <a:schemeClr val="tx1"/>
                  </a:solidFill>
                  <a:latin typeface="Gotham Medium" panose="02000604030000020004"/>
                  <a:ea typeface="Helvetica Neue"/>
                  <a:cs typeface="Helvetica Neue"/>
                  <a:sym typeface="Helvetica Neue"/>
                </a:rPr>
                <a:t>Expect signs of God’s mercy.  Be one yourself. </a:t>
              </a:r>
            </a:p>
          </p:txBody>
        </p:sp>
        <p:sp>
          <p:nvSpPr>
            <p:cNvPr id="5" name="Rectangle 4">
              <a:extLst>
                <a:ext uri="{FF2B5EF4-FFF2-40B4-BE49-F238E27FC236}">
                  <a16:creationId xmlns:a16="http://schemas.microsoft.com/office/drawing/2014/main" id="{42D81312-EC24-4AE0-B13D-2FAB2FD9637B}"/>
                </a:ext>
              </a:extLst>
            </p:cNvPr>
            <p:cNvSpPr/>
            <p:nvPr/>
          </p:nvSpPr>
          <p:spPr>
            <a:xfrm>
              <a:off x="502830" y="1200598"/>
              <a:ext cx="7294970" cy="5755422"/>
            </a:xfrm>
            <a:prstGeom prst="rect">
              <a:avLst/>
            </a:prstGeom>
            <a:noFill/>
          </p:spPr>
          <p:txBody>
            <a:bodyPr wrap="square">
              <a:spAutoFit/>
            </a:bodyPr>
            <a:lstStyle/>
            <a:p>
              <a:pPr algn="l"/>
              <a:r>
                <a:rPr lang="en-US" sz="4800" b="1" i="1" cap="small" dirty="0">
                  <a:solidFill>
                    <a:srgbClr val="FFC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algn="l"/>
              <a:r>
                <a:rPr lang="en-US" sz="3200" i="1" dirty="0">
                  <a:latin typeface="Gotham Medium" panose="02000604030000020004"/>
                  <a:ea typeface="Helvetica Neue"/>
                  <a:cs typeface="Helvetica Neue"/>
                  <a:sym typeface="Helvetica Neue"/>
                </a:rPr>
                <a:t>O God of mercy, You have given us every breath we have. You have taught us to think, question, wonder, and even protest when the world does not go as You intend. Hear our prayers for Your world as You have heard them in the past. Teach us a little more daily about Your compassion for all human beings, and may we be Your hands and feet in that regard. In Jesus’ name. Amen.</a:t>
              </a:r>
            </a:p>
          </p:txBody>
        </p:sp>
        <p:pic>
          <p:nvPicPr>
            <p:cNvPr id="8" name="Picture 7">
              <a:extLst>
                <a:ext uri="{FF2B5EF4-FFF2-40B4-BE49-F238E27FC236}">
                  <a16:creationId xmlns:a16="http://schemas.microsoft.com/office/drawing/2014/main" id="{3E04C96E-EADB-4549-AF0F-A4FD0DFE4119}"/>
                </a:ext>
              </a:extLst>
            </p:cNvPr>
            <p:cNvPicPr>
              <a:picLocks noChangeAspect="1"/>
            </p:cNvPicPr>
            <p:nvPr/>
          </p:nvPicPr>
          <p:blipFill>
            <a:blip r:embed="rId3"/>
            <a:stretch>
              <a:fillRect/>
            </a:stretch>
          </p:blipFill>
          <p:spPr>
            <a:xfrm>
              <a:off x="9713425" y="147577"/>
              <a:ext cx="5051085" cy="4808670"/>
            </a:xfrm>
            <a:prstGeom prst="flowChartConnector">
              <a:avLst/>
            </a:prstGeom>
          </p:spPr>
        </p:pic>
      </p:grpSp>
    </p:spTree>
    <p:extLst>
      <p:ext uri="{BB962C8B-B14F-4D97-AF65-F5344CB8AC3E}">
        <p14:creationId xmlns:p14="http://schemas.microsoft.com/office/powerpoint/2010/main" val="1528768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94329-D06E-ED7B-7E26-270612ED3490}"/>
            </a:ext>
          </a:extLst>
        </p:cNvPr>
        <p:cNvGrpSpPr/>
        <p:nvPr/>
      </p:nvGrpSpPr>
      <p:grpSpPr>
        <a:xfrm>
          <a:off x="0" y="0"/>
          <a:ext cx="0" cy="0"/>
          <a:chOff x="0" y="0"/>
          <a:chExt cx="0" cy="0"/>
        </a:xfrm>
      </p:grpSpPr>
      <p:pic>
        <p:nvPicPr>
          <p:cNvPr id="28" name="Picture 27">
            <a:extLst>
              <a:ext uri="{FF2B5EF4-FFF2-40B4-BE49-F238E27FC236}">
                <a16:creationId xmlns:a16="http://schemas.microsoft.com/office/drawing/2014/main" id="{476CC4BE-C457-55AC-2C02-72DC374D01A7}"/>
              </a:ext>
            </a:extLst>
          </p:cNvPr>
          <p:cNvPicPr>
            <a:picLocks noChangeAspect="1"/>
          </p:cNvPicPr>
          <p:nvPr/>
        </p:nvPicPr>
        <p:blipFill>
          <a:blip r:embed="rId3"/>
          <a:stretch>
            <a:fillRect/>
          </a:stretch>
        </p:blipFill>
        <p:spPr>
          <a:xfrm rot="1478795">
            <a:off x="-672950" y="607778"/>
            <a:ext cx="4630058" cy="4407849"/>
          </a:xfrm>
          <a:prstGeom prst="flowChartConnector">
            <a:avLst/>
          </a:prstGeom>
        </p:spPr>
      </p:pic>
      <p:pic>
        <p:nvPicPr>
          <p:cNvPr id="38" name="Picture 37">
            <a:extLst>
              <a:ext uri="{FF2B5EF4-FFF2-40B4-BE49-F238E27FC236}">
                <a16:creationId xmlns:a16="http://schemas.microsoft.com/office/drawing/2014/main" id="{60459875-A848-D7E6-E483-F8CEAE669AD9}"/>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29" name="Rectangle 28">
            <a:extLst>
              <a:ext uri="{FF2B5EF4-FFF2-40B4-BE49-F238E27FC236}">
                <a16:creationId xmlns:a16="http://schemas.microsoft.com/office/drawing/2014/main" id="{FB255176-5111-C2C2-E91E-50475E0D7207}"/>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36868" name="Line 7">
            <a:extLst>
              <a:ext uri="{FF2B5EF4-FFF2-40B4-BE49-F238E27FC236}">
                <a16:creationId xmlns:a16="http://schemas.microsoft.com/office/drawing/2014/main" id="{4D09D4A2-C647-A4A4-C044-1FFEAA5A5FC1}"/>
              </a:ext>
            </a:extLst>
          </p:cNvPr>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6869" name="Line 8">
            <a:extLst>
              <a:ext uri="{FF2B5EF4-FFF2-40B4-BE49-F238E27FC236}">
                <a16:creationId xmlns:a16="http://schemas.microsoft.com/office/drawing/2014/main" id="{B6B4BAD0-1EE1-B2BD-158C-C391DF581CEB}"/>
              </a:ext>
            </a:extLst>
          </p:cNvPr>
          <p:cNvSpPr>
            <a:spLocks noChangeShapeType="1"/>
          </p:cNvSpPr>
          <p:nvPr/>
        </p:nvSpPr>
        <p:spPr bwMode="auto">
          <a:xfrm flipV="1">
            <a:off x="2582103" y="2310352"/>
            <a:ext cx="11887200"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39D9955B-EE49-8D69-3B2D-E1DB3A6E13B3}"/>
              </a:ext>
            </a:extLst>
          </p:cNvPr>
          <p:cNvSpPr>
            <a:spLocks noChangeShapeType="1"/>
          </p:cNvSpPr>
          <p:nvPr/>
        </p:nvSpPr>
        <p:spPr bwMode="auto">
          <a:xfrm flipH="1" flipV="1">
            <a:off x="7857070" y="1816951"/>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0" name="Rectangle 13">
            <a:extLst>
              <a:ext uri="{FF2B5EF4-FFF2-40B4-BE49-F238E27FC236}">
                <a16:creationId xmlns:a16="http://schemas.microsoft.com/office/drawing/2014/main" id="{87565F70-F811-0340-04CA-BA6253396FE1}"/>
              </a:ext>
            </a:extLst>
          </p:cNvPr>
          <p:cNvSpPr>
            <a:spLocks/>
          </p:cNvSpPr>
          <p:nvPr/>
        </p:nvSpPr>
        <p:spPr bwMode="auto">
          <a:xfrm>
            <a:off x="689730" y="2561361"/>
            <a:ext cx="12192659" cy="700849"/>
          </a:xfrm>
          <a:prstGeom prst="rect">
            <a:avLst/>
          </a:prstGeom>
          <a:solidFill>
            <a:schemeClr val="tx1">
              <a:lumMod val="75000"/>
              <a:alpha val="0"/>
            </a:schemeClr>
          </a:solidFill>
          <a:ln w="12700">
            <a:noFill/>
            <a:miter lim="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lstStyle/>
          <a:p>
            <a:pPr marL="457246" indent="-457246" algn="l">
              <a:buFont typeface="Wingdings" pitchFamily="2" charset="2"/>
              <a:buChar char="Ø"/>
            </a:pPr>
            <a:endParaRPr lang="en-US" sz="2000" b="1" dirty="0">
              <a:solidFill>
                <a:srgbClr val="002060"/>
              </a:solidFill>
              <a:latin typeface="Arial" panose="020B0604020202020204" pitchFamily="34" charset="0"/>
              <a:cs typeface="Arial" pitchFamily="34" charset="0"/>
            </a:endParaRPr>
          </a:p>
        </p:txBody>
      </p:sp>
      <p:sp>
        <p:nvSpPr>
          <p:cNvPr id="22" name="Line 13">
            <a:extLst>
              <a:ext uri="{FF2B5EF4-FFF2-40B4-BE49-F238E27FC236}">
                <a16:creationId xmlns:a16="http://schemas.microsoft.com/office/drawing/2014/main" id="{3B537CCE-624C-5C17-BA91-2495E1AB722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2" name="Title 2">
            <a:extLst>
              <a:ext uri="{FF2B5EF4-FFF2-40B4-BE49-F238E27FC236}">
                <a16:creationId xmlns:a16="http://schemas.microsoft.com/office/drawing/2014/main" id="{6587EDA0-906B-51FA-A74A-331EE59DF613}"/>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23" name="Title 2">
            <a:extLst>
              <a:ext uri="{FF2B5EF4-FFF2-40B4-BE49-F238E27FC236}">
                <a16:creationId xmlns:a16="http://schemas.microsoft.com/office/drawing/2014/main" id="{8D076EAC-8721-7DE3-8EC0-F0CE85223403}"/>
              </a:ext>
            </a:extLst>
          </p:cNvPr>
          <p:cNvSpPr txBox="1">
            <a:spLocks/>
          </p:cNvSpPr>
          <p:nvPr/>
        </p:nvSpPr>
        <p:spPr>
          <a:xfrm>
            <a:off x="5612020" y="1425769"/>
            <a:ext cx="6122780" cy="559853"/>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4800" b="1" u="sng" dirty="0">
                <a:latin typeface="Gotham Medium" panose="02000604030000020004"/>
                <a:ea typeface="Helvetica Neue"/>
                <a:cs typeface="Helvetica Neue"/>
                <a:sym typeface="Helvetica Neue"/>
              </a:rPr>
              <a:t>REMEMBER GOD’S GREAT COMPASSION</a:t>
            </a:r>
          </a:p>
        </p:txBody>
      </p:sp>
      <p:sp>
        <p:nvSpPr>
          <p:cNvPr id="3" name="Rectangle 2">
            <a:extLst>
              <a:ext uri="{FF2B5EF4-FFF2-40B4-BE49-F238E27FC236}">
                <a16:creationId xmlns:a16="http://schemas.microsoft.com/office/drawing/2014/main" id="{2B027E53-D4D3-CB31-4278-49333C6E4A14}"/>
              </a:ext>
            </a:extLst>
          </p:cNvPr>
          <p:cNvSpPr/>
          <p:nvPr/>
        </p:nvSpPr>
        <p:spPr>
          <a:xfrm>
            <a:off x="168565" y="2020696"/>
            <a:ext cx="11887200" cy="5447645"/>
          </a:xfrm>
          <a:prstGeom prst="rect">
            <a:avLst/>
          </a:prstGeom>
          <a:noFill/>
        </p:spPr>
        <p:txBody>
          <a:bodyPr wrap="square">
            <a:spAutoFit/>
          </a:bodyPr>
          <a:lstStyle/>
          <a:p>
            <a:pPr algn="l"/>
            <a:r>
              <a:rPr lang="en-US" sz="2800" b="1" i="1" u="sng" dirty="0">
                <a:solidFill>
                  <a:srgbClr val="FFC000"/>
                </a:solidFill>
                <a:highlight>
                  <a:srgbClr val="000080"/>
                </a:highlight>
                <a:latin typeface="Gotham Medium" panose="02000604030000020004"/>
                <a:sym typeface="Helvetica Neue"/>
              </a:rPr>
              <a:t>6. Who are the “oppressed” referenced in verse 6?</a:t>
            </a:r>
          </a:p>
          <a:p>
            <a:pPr algn="l"/>
            <a:endParaRPr lang="en-US" sz="12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u="sng" dirty="0">
              <a:solidFill>
                <a:srgbClr val="FFC000"/>
              </a:solidFill>
              <a:highlight>
                <a:srgbClr val="000080"/>
              </a:highlight>
              <a:latin typeface="Gotham Medium" panose="02000604030000020004"/>
              <a:ea typeface="Helvetica Neue"/>
              <a:cs typeface="Helvetica Neue"/>
              <a:sym typeface="Helvetica Neue"/>
            </a:endParaRPr>
          </a:p>
          <a:p>
            <a:pPr algn="l"/>
            <a:r>
              <a:rPr lang="en-US" sz="2800" b="1" i="1" u="sng" dirty="0">
                <a:solidFill>
                  <a:srgbClr val="FFC000"/>
                </a:solidFill>
                <a:highlight>
                  <a:srgbClr val="000080"/>
                </a:highlight>
                <a:latin typeface="Gotham Medium" panose="02000604030000020004"/>
                <a:sym typeface="Helvetica Neue"/>
              </a:rPr>
              <a:t>7. What do verses 7–8 tell us about God’s character as revealed to Moses?</a:t>
            </a: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u="sng" dirty="0">
              <a:solidFill>
                <a:schemeClr val="tx1"/>
              </a:solidFill>
              <a:highlight>
                <a:srgbClr val="000080"/>
              </a:highlight>
              <a:latin typeface="Gotham Medium" panose="02000604030000020004"/>
              <a:ea typeface="Helvetica Neue"/>
              <a:cs typeface="Helvetica Neue"/>
              <a:sym typeface="Helvetica Neue"/>
            </a:endParaRPr>
          </a:p>
          <a:p>
            <a:pPr algn="l"/>
            <a:r>
              <a:rPr lang="en-US" sz="2800" kern="100" dirty="0">
                <a:effectLst/>
                <a:latin typeface="Calibri" panose="020F0502020204030204" pitchFamily="34" charset="0"/>
                <a:ea typeface="Aptos" panose="020B0004020202020204" pitchFamily="34" charset="0"/>
                <a:cs typeface="Times New Roman" panose="02020603050405020304" pitchFamily="18" charset="0"/>
              </a:rPr>
              <a:t>8</a:t>
            </a:r>
            <a:r>
              <a:rPr lang="en-US" sz="2800" b="1" i="1" u="sng" dirty="0">
                <a:solidFill>
                  <a:srgbClr val="FFC000"/>
                </a:solidFill>
                <a:highlight>
                  <a:srgbClr val="000080"/>
                </a:highlight>
                <a:latin typeface="Gotham Medium" panose="02000604030000020004"/>
              </a:rPr>
              <a:t>. What does verse 9 reveal about God’s feelings towards His people?</a:t>
            </a:r>
          </a:p>
          <a:p>
            <a:pPr algn="l"/>
            <a:endParaRPr lang="en-US" sz="2800" b="1" u="sng" dirty="0">
              <a:solidFill>
                <a:schemeClr val="tx1"/>
              </a:solidFill>
              <a:highlight>
                <a:srgbClr val="000080"/>
              </a:highlight>
              <a:latin typeface="Gotham Medium" panose="02000604030000020004"/>
              <a:ea typeface="Helvetica Neue"/>
              <a:cs typeface="Helvetica Neue"/>
              <a:sym typeface="Helvetica Neue"/>
            </a:endParaRPr>
          </a:p>
        </p:txBody>
      </p:sp>
      <p:sp>
        <p:nvSpPr>
          <p:cNvPr id="24" name="Rectangle 23">
            <a:extLst>
              <a:ext uri="{FF2B5EF4-FFF2-40B4-BE49-F238E27FC236}">
                <a16:creationId xmlns:a16="http://schemas.microsoft.com/office/drawing/2014/main" id="{35775A94-9A52-EE6E-21D9-7DF46F88503D}"/>
              </a:ext>
            </a:extLst>
          </p:cNvPr>
          <p:cNvSpPr/>
          <p:nvPr/>
        </p:nvSpPr>
        <p:spPr>
          <a:xfrm>
            <a:off x="474481" y="5040244"/>
            <a:ext cx="9299448" cy="1107996"/>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“pit” is a metaphor for death. God redeems His people from the threat of death, sometimes presently but universally at the resurrection. He also shows them compassion and crowns them with His kindness.</a:t>
            </a:r>
          </a:p>
        </p:txBody>
      </p:sp>
      <p:grpSp>
        <p:nvGrpSpPr>
          <p:cNvPr id="25" name="Group 24">
            <a:extLst>
              <a:ext uri="{FF2B5EF4-FFF2-40B4-BE49-F238E27FC236}">
                <a16:creationId xmlns:a16="http://schemas.microsoft.com/office/drawing/2014/main" id="{860C481A-BC4C-5D8C-1726-A34AD43D4437}"/>
              </a:ext>
            </a:extLst>
          </p:cNvPr>
          <p:cNvGrpSpPr/>
          <p:nvPr/>
        </p:nvGrpSpPr>
        <p:grpSpPr>
          <a:xfrm>
            <a:off x="474483" y="3902080"/>
            <a:ext cx="12101283" cy="81024"/>
            <a:chOff x="474483" y="6696083"/>
            <a:chExt cx="12101283" cy="81024"/>
          </a:xfrm>
        </p:grpSpPr>
        <p:sp>
          <p:nvSpPr>
            <p:cNvPr id="35" name="Line 13">
              <a:extLst>
                <a:ext uri="{FF2B5EF4-FFF2-40B4-BE49-F238E27FC236}">
                  <a16:creationId xmlns:a16="http://schemas.microsoft.com/office/drawing/2014/main" id="{5DF91B1B-3A09-2D8A-0F40-0F139771DE33}"/>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6B2BDDA7-54AF-481F-A50E-48110EA4FA42}"/>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8624006E-1A44-444C-7DF9-69C1B9C5FCD2}"/>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
        <p:nvSpPr>
          <p:cNvPr id="27" name="TextBox 26">
            <a:extLst>
              <a:ext uri="{FF2B5EF4-FFF2-40B4-BE49-F238E27FC236}">
                <a16:creationId xmlns:a16="http://schemas.microsoft.com/office/drawing/2014/main" id="{3B09CA6A-FCFB-E095-DCF6-BC2A4232380B}"/>
              </a:ext>
            </a:extLst>
          </p:cNvPr>
          <p:cNvSpPr txBox="1"/>
          <p:nvPr/>
        </p:nvSpPr>
        <p:spPr>
          <a:xfrm>
            <a:off x="203200" y="74279"/>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QUESTION &amp; ANSWER</a:t>
            </a:r>
            <a:endParaRPr lang="en-US" sz="3600" b="1" dirty="0">
              <a:solidFill>
                <a:schemeClr val="tx1"/>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A78973FC-FDA3-BF94-977A-F77193053F2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223100B-2E32-23E5-AEDC-EED5AB51B12B}"/>
              </a:ext>
            </a:extLst>
          </p:cNvPr>
          <p:cNvSpPr/>
          <p:nvPr/>
        </p:nvSpPr>
        <p:spPr>
          <a:xfrm>
            <a:off x="584791" y="2602688"/>
            <a:ext cx="9299437" cy="1107996"/>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oppressed are those under the dominion of the wealthy and powerful in society. The poor were often victims of land loss and unable to obtain justice in the courts.</a:t>
            </a:r>
          </a:p>
        </p:txBody>
      </p:sp>
      <p:sp>
        <p:nvSpPr>
          <p:cNvPr id="2" name="Rectangle 1">
            <a:extLst>
              <a:ext uri="{FF2B5EF4-FFF2-40B4-BE49-F238E27FC236}">
                <a16:creationId xmlns:a16="http://schemas.microsoft.com/office/drawing/2014/main" id="{25603E0E-ED7C-3713-AFDB-74727BC6500F}"/>
              </a:ext>
            </a:extLst>
          </p:cNvPr>
          <p:cNvSpPr/>
          <p:nvPr/>
        </p:nvSpPr>
        <p:spPr>
          <a:xfrm>
            <a:off x="680248" y="7455008"/>
            <a:ext cx="9299448" cy="1785104"/>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Verse 9 asserts that God “will not always accuse, nor will he harbor his anger forever. ” This means that even when God’s people may be experiencing His disfavor temporarily, His compassionate nature will always prevail. He will not remain angry forever, and He will save His people from their sin. </a:t>
            </a:r>
          </a:p>
        </p:txBody>
      </p:sp>
      <p:grpSp>
        <p:nvGrpSpPr>
          <p:cNvPr id="4" name="Group 3">
            <a:extLst>
              <a:ext uri="{FF2B5EF4-FFF2-40B4-BE49-F238E27FC236}">
                <a16:creationId xmlns:a16="http://schemas.microsoft.com/office/drawing/2014/main" id="{CD8B06AF-19C2-701C-8E34-5054CFA92D1F}"/>
              </a:ext>
            </a:extLst>
          </p:cNvPr>
          <p:cNvGrpSpPr/>
          <p:nvPr/>
        </p:nvGrpSpPr>
        <p:grpSpPr>
          <a:xfrm>
            <a:off x="364173" y="7118180"/>
            <a:ext cx="12101283" cy="81024"/>
            <a:chOff x="474483" y="6696083"/>
            <a:chExt cx="12101283" cy="81024"/>
          </a:xfrm>
        </p:grpSpPr>
        <p:sp>
          <p:nvSpPr>
            <p:cNvPr id="6" name="Line 13">
              <a:extLst>
                <a:ext uri="{FF2B5EF4-FFF2-40B4-BE49-F238E27FC236}">
                  <a16:creationId xmlns:a16="http://schemas.microsoft.com/office/drawing/2014/main" id="{F3076CBF-7056-2E2E-7918-85517F4F64EF}"/>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7" name="Line 13">
              <a:extLst>
                <a:ext uri="{FF2B5EF4-FFF2-40B4-BE49-F238E27FC236}">
                  <a16:creationId xmlns:a16="http://schemas.microsoft.com/office/drawing/2014/main" id="{B9D36B75-FEFC-FBB8-84E1-5E063E9A7A29}"/>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8" name="Line 13">
              <a:extLst>
                <a:ext uri="{FF2B5EF4-FFF2-40B4-BE49-F238E27FC236}">
                  <a16:creationId xmlns:a16="http://schemas.microsoft.com/office/drawing/2014/main" id="{BD155D80-25FC-52F5-F290-A3483A3739CD}"/>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Tree>
    <p:extLst>
      <p:ext uri="{BB962C8B-B14F-4D97-AF65-F5344CB8AC3E}">
        <p14:creationId xmlns:p14="http://schemas.microsoft.com/office/powerpoint/2010/main" val="38752242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49A74-ED02-1F03-0FA1-41215BD161BE}"/>
            </a:ext>
          </a:extLst>
        </p:cNvPr>
        <p:cNvGrpSpPr/>
        <p:nvPr/>
      </p:nvGrpSpPr>
      <p:grpSpPr>
        <a:xfrm>
          <a:off x="0" y="0"/>
          <a:ext cx="0" cy="0"/>
          <a:chOff x="0" y="0"/>
          <a:chExt cx="0" cy="0"/>
        </a:xfrm>
      </p:grpSpPr>
      <p:pic>
        <p:nvPicPr>
          <p:cNvPr id="28" name="Picture 27">
            <a:extLst>
              <a:ext uri="{FF2B5EF4-FFF2-40B4-BE49-F238E27FC236}">
                <a16:creationId xmlns:a16="http://schemas.microsoft.com/office/drawing/2014/main" id="{FE3076E9-F45A-C5B9-3044-55BF81BA8890}"/>
              </a:ext>
            </a:extLst>
          </p:cNvPr>
          <p:cNvPicPr>
            <a:picLocks noChangeAspect="1"/>
          </p:cNvPicPr>
          <p:nvPr/>
        </p:nvPicPr>
        <p:blipFill>
          <a:blip r:embed="rId3"/>
          <a:stretch>
            <a:fillRect/>
          </a:stretch>
        </p:blipFill>
        <p:spPr>
          <a:xfrm rot="1478795">
            <a:off x="-672950" y="607778"/>
            <a:ext cx="4630058" cy="4407849"/>
          </a:xfrm>
          <a:prstGeom prst="flowChartConnector">
            <a:avLst/>
          </a:prstGeom>
        </p:spPr>
      </p:pic>
      <p:pic>
        <p:nvPicPr>
          <p:cNvPr id="38" name="Picture 37">
            <a:extLst>
              <a:ext uri="{FF2B5EF4-FFF2-40B4-BE49-F238E27FC236}">
                <a16:creationId xmlns:a16="http://schemas.microsoft.com/office/drawing/2014/main" id="{B75408AA-24CF-89E8-4A2F-EF3FA152D44C}"/>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29" name="Rectangle 28">
            <a:extLst>
              <a:ext uri="{FF2B5EF4-FFF2-40B4-BE49-F238E27FC236}">
                <a16:creationId xmlns:a16="http://schemas.microsoft.com/office/drawing/2014/main" id="{07712296-F30E-0833-055C-112669CA8079}"/>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36868" name="Line 7">
            <a:extLst>
              <a:ext uri="{FF2B5EF4-FFF2-40B4-BE49-F238E27FC236}">
                <a16:creationId xmlns:a16="http://schemas.microsoft.com/office/drawing/2014/main" id="{9D912942-67A8-43DA-9396-1175517F92E6}"/>
              </a:ext>
            </a:extLst>
          </p:cNvPr>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6869" name="Line 8">
            <a:extLst>
              <a:ext uri="{FF2B5EF4-FFF2-40B4-BE49-F238E27FC236}">
                <a16:creationId xmlns:a16="http://schemas.microsoft.com/office/drawing/2014/main" id="{C7BFD98D-7DD3-14E6-D5FC-CD2872634336}"/>
              </a:ext>
            </a:extLst>
          </p:cNvPr>
          <p:cNvSpPr>
            <a:spLocks noChangeShapeType="1"/>
          </p:cNvSpPr>
          <p:nvPr/>
        </p:nvSpPr>
        <p:spPr bwMode="auto">
          <a:xfrm flipV="1">
            <a:off x="2582103" y="2310352"/>
            <a:ext cx="11887200"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2BC0B1D6-C8C0-9BEE-8D39-045BE2F40EDE}"/>
              </a:ext>
            </a:extLst>
          </p:cNvPr>
          <p:cNvSpPr>
            <a:spLocks noChangeShapeType="1"/>
          </p:cNvSpPr>
          <p:nvPr/>
        </p:nvSpPr>
        <p:spPr bwMode="auto">
          <a:xfrm flipH="1" flipV="1">
            <a:off x="7857070" y="1816951"/>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0" name="Rectangle 13">
            <a:extLst>
              <a:ext uri="{FF2B5EF4-FFF2-40B4-BE49-F238E27FC236}">
                <a16:creationId xmlns:a16="http://schemas.microsoft.com/office/drawing/2014/main" id="{B610BB2C-9B29-D8FD-EC9A-632E47B907F6}"/>
              </a:ext>
            </a:extLst>
          </p:cNvPr>
          <p:cNvSpPr>
            <a:spLocks/>
          </p:cNvSpPr>
          <p:nvPr/>
        </p:nvSpPr>
        <p:spPr bwMode="auto">
          <a:xfrm>
            <a:off x="689730" y="2561361"/>
            <a:ext cx="12192659" cy="700849"/>
          </a:xfrm>
          <a:prstGeom prst="rect">
            <a:avLst/>
          </a:prstGeom>
          <a:solidFill>
            <a:schemeClr val="tx1">
              <a:lumMod val="75000"/>
              <a:alpha val="0"/>
            </a:schemeClr>
          </a:solidFill>
          <a:ln w="12700">
            <a:noFill/>
            <a:miter lim="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lstStyle/>
          <a:p>
            <a:pPr marL="457246" indent="-457246" algn="l">
              <a:buFont typeface="Wingdings" pitchFamily="2" charset="2"/>
              <a:buChar char="Ø"/>
            </a:pPr>
            <a:endParaRPr lang="en-US" sz="2000" b="1" dirty="0">
              <a:solidFill>
                <a:srgbClr val="002060"/>
              </a:solidFill>
              <a:latin typeface="Arial" panose="020B0604020202020204" pitchFamily="34" charset="0"/>
              <a:cs typeface="Arial" pitchFamily="34" charset="0"/>
            </a:endParaRPr>
          </a:p>
        </p:txBody>
      </p:sp>
      <p:sp>
        <p:nvSpPr>
          <p:cNvPr id="22" name="Line 13">
            <a:extLst>
              <a:ext uri="{FF2B5EF4-FFF2-40B4-BE49-F238E27FC236}">
                <a16:creationId xmlns:a16="http://schemas.microsoft.com/office/drawing/2014/main" id="{05C655C0-93C8-65E9-0B3B-2FC632B766FD}"/>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2" name="Title 2">
            <a:extLst>
              <a:ext uri="{FF2B5EF4-FFF2-40B4-BE49-F238E27FC236}">
                <a16:creationId xmlns:a16="http://schemas.microsoft.com/office/drawing/2014/main" id="{98B7E879-5DAF-8913-746A-E8C8548B5C0D}"/>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23" name="Title 2">
            <a:extLst>
              <a:ext uri="{FF2B5EF4-FFF2-40B4-BE49-F238E27FC236}">
                <a16:creationId xmlns:a16="http://schemas.microsoft.com/office/drawing/2014/main" id="{521F6DAD-D215-2DC0-05F8-C100242AB86E}"/>
              </a:ext>
            </a:extLst>
          </p:cNvPr>
          <p:cNvSpPr txBox="1">
            <a:spLocks/>
          </p:cNvSpPr>
          <p:nvPr/>
        </p:nvSpPr>
        <p:spPr>
          <a:xfrm>
            <a:off x="7857070" y="1425769"/>
            <a:ext cx="3877730" cy="559853"/>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4800" b="1" u="sng" dirty="0">
                <a:latin typeface="Gotham Medium" panose="02000604030000020004"/>
                <a:ea typeface="Helvetica Neue"/>
                <a:cs typeface="Helvetica Neue"/>
                <a:sym typeface="Helvetica Neue"/>
              </a:rPr>
              <a:t>GOD REMEMBERS US</a:t>
            </a:r>
          </a:p>
        </p:txBody>
      </p:sp>
      <p:sp>
        <p:nvSpPr>
          <p:cNvPr id="3" name="Rectangle 2">
            <a:extLst>
              <a:ext uri="{FF2B5EF4-FFF2-40B4-BE49-F238E27FC236}">
                <a16:creationId xmlns:a16="http://schemas.microsoft.com/office/drawing/2014/main" id="{7C0978D0-FF7F-788A-7E80-CA24100F8F1F}"/>
              </a:ext>
            </a:extLst>
          </p:cNvPr>
          <p:cNvSpPr/>
          <p:nvPr/>
        </p:nvSpPr>
        <p:spPr>
          <a:xfrm>
            <a:off x="168565" y="2020696"/>
            <a:ext cx="12589492" cy="5509200"/>
          </a:xfrm>
          <a:prstGeom prst="rect">
            <a:avLst/>
          </a:prstGeom>
          <a:noFill/>
        </p:spPr>
        <p:txBody>
          <a:bodyPr wrap="square">
            <a:spAutoFit/>
          </a:bodyPr>
          <a:lstStyle/>
          <a:p>
            <a:pPr algn="l"/>
            <a:r>
              <a:rPr lang="en-US" sz="2800" b="1" i="1" u="sng" dirty="0">
                <a:solidFill>
                  <a:srgbClr val="FFC000"/>
                </a:solidFill>
                <a:highlight>
                  <a:srgbClr val="000080"/>
                </a:highlight>
                <a:latin typeface="Gotham Medium" panose="02000604030000020004"/>
                <a:sym typeface="Helvetica Neue"/>
              </a:rPr>
              <a:t>9. What analogy does the psalmist use to describe God’s love in verse 11?</a:t>
            </a:r>
          </a:p>
          <a:p>
            <a:pPr algn="l"/>
            <a:endParaRPr lang="en-US" sz="12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u="sng" dirty="0">
              <a:solidFill>
                <a:srgbClr val="FFC000"/>
              </a:solidFill>
              <a:highlight>
                <a:srgbClr val="000080"/>
              </a:highlight>
              <a:latin typeface="Gotham Medium" panose="02000604030000020004"/>
              <a:ea typeface="Helvetica Neue"/>
              <a:cs typeface="Helvetica Neue"/>
              <a:sym typeface="Helvetica Neue"/>
            </a:endParaRPr>
          </a:p>
          <a:p>
            <a:pPr algn="l"/>
            <a:r>
              <a:rPr lang="en-US" sz="2800" b="1" i="1" u="sng" dirty="0">
                <a:solidFill>
                  <a:srgbClr val="FFC000"/>
                </a:solidFill>
                <a:highlight>
                  <a:srgbClr val="000080"/>
                </a:highlight>
                <a:latin typeface="Gotham Medium" panose="02000604030000020004"/>
                <a:sym typeface="Helvetica Neue"/>
              </a:rPr>
              <a:t>10. What does it mean when the psalm says God has removed our transgressions as far as the east is from the west in verse 12?</a:t>
            </a: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000" b="1" i="1" u="sng" dirty="0">
              <a:solidFill>
                <a:srgbClr val="FFC000"/>
              </a:solidFill>
              <a:highlight>
                <a:srgbClr val="000080"/>
              </a:highlight>
              <a:latin typeface="Gotham Medium" panose="02000604030000020004"/>
              <a:sym typeface="Helvetica Neue"/>
            </a:endParaRPr>
          </a:p>
          <a:p>
            <a:pPr algn="l"/>
            <a:endParaRPr lang="en-US" sz="2000" b="1" i="1" u="sng" dirty="0">
              <a:solidFill>
                <a:srgbClr val="FFC000"/>
              </a:solidFill>
              <a:highlight>
                <a:srgbClr val="000080"/>
              </a:highlight>
              <a:latin typeface="Gotham Medium" panose="02000604030000020004"/>
              <a:sym typeface="Helvetica Neue"/>
            </a:endParaRPr>
          </a:p>
          <a:p>
            <a:pPr algn="l"/>
            <a:endParaRPr lang="en-US" sz="2000" b="1" u="sng" dirty="0">
              <a:solidFill>
                <a:schemeClr val="tx1"/>
              </a:solidFill>
              <a:highlight>
                <a:srgbClr val="000080"/>
              </a:highlight>
              <a:latin typeface="Gotham Medium" panose="02000604030000020004"/>
              <a:ea typeface="Helvetica Neue"/>
              <a:cs typeface="Helvetica Neue"/>
              <a:sym typeface="Helvetica Neue"/>
            </a:endParaRPr>
          </a:p>
          <a:p>
            <a:pPr algn="l"/>
            <a:r>
              <a:rPr lang="en-US" sz="2800" b="1" i="1" u="sng" dirty="0">
                <a:solidFill>
                  <a:srgbClr val="FFC000"/>
                </a:solidFill>
                <a:highlight>
                  <a:srgbClr val="000080"/>
                </a:highlight>
                <a:latin typeface="Gotham Medium" panose="02000604030000020004"/>
              </a:rPr>
              <a:t>11. What is the significance of God remembering that we are dust?</a:t>
            </a:r>
            <a:endParaRPr lang="en-US" sz="2800" b="1" u="sng" dirty="0">
              <a:solidFill>
                <a:schemeClr val="tx1"/>
              </a:solidFill>
              <a:highlight>
                <a:srgbClr val="000080"/>
              </a:highlight>
              <a:latin typeface="Gotham Medium" panose="02000604030000020004"/>
              <a:ea typeface="Helvetica Neue"/>
              <a:cs typeface="Helvetica Neue"/>
              <a:sym typeface="Helvetica Neue"/>
            </a:endParaRPr>
          </a:p>
        </p:txBody>
      </p:sp>
      <p:sp>
        <p:nvSpPr>
          <p:cNvPr id="24" name="Rectangle 23">
            <a:extLst>
              <a:ext uri="{FF2B5EF4-FFF2-40B4-BE49-F238E27FC236}">
                <a16:creationId xmlns:a16="http://schemas.microsoft.com/office/drawing/2014/main" id="{6940F71E-09E9-D3CD-45B0-8A567D09ED41}"/>
              </a:ext>
            </a:extLst>
          </p:cNvPr>
          <p:cNvSpPr/>
          <p:nvPr/>
        </p:nvSpPr>
        <p:spPr>
          <a:xfrm>
            <a:off x="474480" y="5312390"/>
            <a:ext cx="11887199" cy="1107996"/>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phrase “as far as the east is from the west” represents an immeasurable distance. In this context, it symbolizes the complete and total forgiveness that God offers. Our sins are not just hidden or ignored, but completely removed from us.</a:t>
            </a:r>
          </a:p>
        </p:txBody>
      </p:sp>
      <p:grpSp>
        <p:nvGrpSpPr>
          <p:cNvPr id="25" name="Group 24">
            <a:extLst>
              <a:ext uri="{FF2B5EF4-FFF2-40B4-BE49-F238E27FC236}">
                <a16:creationId xmlns:a16="http://schemas.microsoft.com/office/drawing/2014/main" id="{27B33C93-DD8B-69B7-E3C1-92FE016EA0C6}"/>
              </a:ext>
            </a:extLst>
          </p:cNvPr>
          <p:cNvGrpSpPr/>
          <p:nvPr/>
        </p:nvGrpSpPr>
        <p:grpSpPr>
          <a:xfrm>
            <a:off x="474483" y="3902080"/>
            <a:ext cx="12101283" cy="81024"/>
            <a:chOff x="474483" y="6696083"/>
            <a:chExt cx="12101283" cy="81024"/>
          </a:xfrm>
        </p:grpSpPr>
        <p:sp>
          <p:nvSpPr>
            <p:cNvPr id="35" name="Line 13">
              <a:extLst>
                <a:ext uri="{FF2B5EF4-FFF2-40B4-BE49-F238E27FC236}">
                  <a16:creationId xmlns:a16="http://schemas.microsoft.com/office/drawing/2014/main" id="{64FB8EE2-90AA-DBA2-F0CD-63FB0203ACDD}"/>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E68344B2-3DC0-DCCC-33A1-6EBB70D647E1}"/>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437FE17C-183E-5BB9-7B49-AD4FFFD2040A}"/>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
        <p:nvSpPr>
          <p:cNvPr id="27" name="TextBox 26">
            <a:extLst>
              <a:ext uri="{FF2B5EF4-FFF2-40B4-BE49-F238E27FC236}">
                <a16:creationId xmlns:a16="http://schemas.microsoft.com/office/drawing/2014/main" id="{5AAE880C-790A-6C5D-DE05-88D1819AA88F}"/>
              </a:ext>
            </a:extLst>
          </p:cNvPr>
          <p:cNvSpPr txBox="1"/>
          <p:nvPr/>
        </p:nvSpPr>
        <p:spPr>
          <a:xfrm>
            <a:off x="203200" y="74279"/>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QUESTION &amp; ANSWER</a:t>
            </a:r>
            <a:endParaRPr lang="en-US" sz="3600" b="1" dirty="0">
              <a:solidFill>
                <a:schemeClr val="tx1"/>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5D664B14-3608-5887-25EF-5FE9105891D3}"/>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08B2DF0-1183-3A36-0E8B-19BBA407A48B}"/>
              </a:ext>
            </a:extLst>
          </p:cNvPr>
          <p:cNvSpPr/>
          <p:nvPr/>
        </p:nvSpPr>
        <p:spPr>
          <a:xfrm>
            <a:off x="584791" y="2602688"/>
            <a:ext cx="10246495" cy="769441"/>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psalmist compares God’s love for those who fear Him to the height of the heavens above the earth. This indicates the vastness and immeasurable nature of God’s love.</a:t>
            </a:r>
          </a:p>
        </p:txBody>
      </p:sp>
      <p:sp>
        <p:nvSpPr>
          <p:cNvPr id="2" name="Rectangle 1">
            <a:extLst>
              <a:ext uri="{FF2B5EF4-FFF2-40B4-BE49-F238E27FC236}">
                <a16:creationId xmlns:a16="http://schemas.microsoft.com/office/drawing/2014/main" id="{0A37931D-BBE4-62C7-1E85-424F3C94C482}"/>
              </a:ext>
            </a:extLst>
          </p:cNvPr>
          <p:cNvSpPr/>
          <p:nvPr/>
        </p:nvSpPr>
        <p:spPr>
          <a:xfrm>
            <a:off x="680247" y="7455008"/>
            <a:ext cx="11681431" cy="1446550"/>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statement that God remembers we are dust emphasizes God’s intimate knowledge of our mortality and frailty. It also underscores God’s compassion. God understands that, as human beings, we are short-lived and susceptible to innumerable forces. This recollection leads Him to act not in strict judgment, but in mercy and compassion.</a:t>
            </a:r>
          </a:p>
        </p:txBody>
      </p:sp>
      <p:grpSp>
        <p:nvGrpSpPr>
          <p:cNvPr id="4" name="Group 3">
            <a:extLst>
              <a:ext uri="{FF2B5EF4-FFF2-40B4-BE49-F238E27FC236}">
                <a16:creationId xmlns:a16="http://schemas.microsoft.com/office/drawing/2014/main" id="{0DBD6047-66D8-CE80-DC2A-B8D9050817C8}"/>
              </a:ext>
            </a:extLst>
          </p:cNvPr>
          <p:cNvGrpSpPr/>
          <p:nvPr/>
        </p:nvGrpSpPr>
        <p:grpSpPr>
          <a:xfrm>
            <a:off x="364173" y="6443263"/>
            <a:ext cx="12101283" cy="81024"/>
            <a:chOff x="474483" y="6696083"/>
            <a:chExt cx="12101283" cy="81024"/>
          </a:xfrm>
        </p:grpSpPr>
        <p:sp>
          <p:nvSpPr>
            <p:cNvPr id="6" name="Line 13">
              <a:extLst>
                <a:ext uri="{FF2B5EF4-FFF2-40B4-BE49-F238E27FC236}">
                  <a16:creationId xmlns:a16="http://schemas.microsoft.com/office/drawing/2014/main" id="{FF7C1974-4959-0B41-44C1-641035653C86}"/>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7" name="Line 13">
              <a:extLst>
                <a:ext uri="{FF2B5EF4-FFF2-40B4-BE49-F238E27FC236}">
                  <a16:creationId xmlns:a16="http://schemas.microsoft.com/office/drawing/2014/main" id="{AB790555-3EDA-3917-D51B-1E7E7BED95C5}"/>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8" name="Line 13">
              <a:extLst>
                <a:ext uri="{FF2B5EF4-FFF2-40B4-BE49-F238E27FC236}">
                  <a16:creationId xmlns:a16="http://schemas.microsoft.com/office/drawing/2014/main" id="{E15C9255-E0E6-DDC5-71C7-3FEF65EB058C}"/>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Tree>
    <p:extLst>
      <p:ext uri="{BB962C8B-B14F-4D97-AF65-F5344CB8AC3E}">
        <p14:creationId xmlns:p14="http://schemas.microsoft.com/office/powerpoint/2010/main" val="2039483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4D9B4-C7E2-CF96-1084-FC2B8A916AAB}"/>
            </a:ext>
          </a:extLst>
        </p:cNvPr>
        <p:cNvGrpSpPr/>
        <p:nvPr/>
      </p:nvGrpSpPr>
      <p:grpSpPr>
        <a:xfrm>
          <a:off x="0" y="0"/>
          <a:ext cx="0" cy="0"/>
          <a:chOff x="0" y="0"/>
          <a:chExt cx="0" cy="0"/>
        </a:xfrm>
      </p:grpSpPr>
      <p:pic>
        <p:nvPicPr>
          <p:cNvPr id="20" name="Picture 19">
            <a:extLst>
              <a:ext uri="{FF2B5EF4-FFF2-40B4-BE49-F238E27FC236}">
                <a16:creationId xmlns:a16="http://schemas.microsoft.com/office/drawing/2014/main" id="{858FC89C-007C-C7D4-AF3E-EB5677AE5E72}"/>
              </a:ext>
            </a:extLst>
          </p:cNvPr>
          <p:cNvPicPr>
            <a:picLocks noChangeAspect="1"/>
          </p:cNvPicPr>
          <p:nvPr/>
        </p:nvPicPr>
        <p:blipFill>
          <a:blip r:embed="rId2"/>
          <a:stretch>
            <a:fillRect/>
          </a:stretch>
        </p:blipFill>
        <p:spPr>
          <a:xfrm>
            <a:off x="9713425" y="147577"/>
            <a:ext cx="5051085" cy="4808670"/>
          </a:xfrm>
          <a:prstGeom prst="flowChartConnector">
            <a:avLst/>
          </a:prstGeom>
        </p:spPr>
      </p:pic>
      <p:sp>
        <p:nvSpPr>
          <p:cNvPr id="19" name="Rectangle 18">
            <a:extLst>
              <a:ext uri="{FF2B5EF4-FFF2-40B4-BE49-F238E27FC236}">
                <a16:creationId xmlns:a16="http://schemas.microsoft.com/office/drawing/2014/main" id="{461073B3-51D1-4254-8DC2-6F06F45F1449}"/>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3" name="Title 2">
            <a:extLst>
              <a:ext uri="{FF2B5EF4-FFF2-40B4-BE49-F238E27FC236}">
                <a16:creationId xmlns:a16="http://schemas.microsoft.com/office/drawing/2014/main" id="{69BDC7EB-7588-B315-1EEF-31E83346A3DF}"/>
              </a:ext>
            </a:extLst>
          </p:cNvPr>
          <p:cNvSpPr>
            <a:spLocks noGrp="1"/>
          </p:cNvSpPr>
          <p:nvPr>
            <p:ph type="title"/>
          </p:nvPr>
        </p:nvSpPr>
        <p:spPr>
          <a:xfrm>
            <a:off x="538136" y="273935"/>
            <a:ext cx="1046480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8" name="Rectangle 7">
            <a:extLst>
              <a:ext uri="{FF2B5EF4-FFF2-40B4-BE49-F238E27FC236}">
                <a16:creationId xmlns:a16="http://schemas.microsoft.com/office/drawing/2014/main" id="{4C7A0D7E-F887-F357-9E72-395EED625F4D}"/>
              </a:ext>
            </a:extLst>
          </p:cNvPr>
          <p:cNvSpPr/>
          <p:nvPr/>
        </p:nvSpPr>
        <p:spPr>
          <a:xfrm>
            <a:off x="1998516" y="10200538"/>
            <a:ext cx="9004420" cy="1142877"/>
          </a:xfrm>
          <a:prstGeom prst="rect">
            <a:avLst/>
          </a:prstGeom>
        </p:spPr>
        <p:txBody>
          <a:bodyPr wrap="square">
            <a:spAutoFit/>
          </a:bodyPr>
          <a:lstStyle/>
          <a:p>
            <a:pPr algn="ctr"/>
            <a:r>
              <a:rPr lang="en-US" sz="1173" dirty="0">
                <a:solidFill>
                  <a:schemeClr val="tx1"/>
                </a:solidFill>
                <a:latin typeface="Lucida Sans Unicode" panose="020B0602030504020204" pitchFamily="34" charset="0"/>
                <a:cs typeface="Lucida Sans Unicode" panose="020B0602030504020204" pitchFamily="34" charset="0"/>
              </a:rPr>
              <a:t>Material adapted by Stanford W. Bowman Jr. from Echoes® Adult and Bible-in-Life® Adult Fall 2020 quarter with permission, © David C Cook, https://</a:t>
            </a:r>
            <a:r>
              <a:rPr lang="en-US" sz="1173" dirty="0" err="1">
                <a:solidFill>
                  <a:schemeClr val="tx1"/>
                </a:solidFill>
                <a:latin typeface="Lucida Sans Unicode" panose="020B0602030504020204" pitchFamily="34" charset="0"/>
                <a:cs typeface="Lucida Sans Unicode" panose="020B0602030504020204" pitchFamily="34" charset="0"/>
              </a:rPr>
              <a:t>davidccook.org</a:t>
            </a:r>
            <a:r>
              <a:rPr lang="en-US" sz="1173" dirty="0">
                <a:solidFill>
                  <a:schemeClr val="tx1"/>
                </a:solidFill>
                <a:latin typeface="Lucida Sans Unicode" panose="020B0602030504020204" pitchFamily="34" charset="0"/>
                <a:cs typeface="Lucida Sans Unicode" panose="020B0602030504020204" pitchFamily="34" charset="0"/>
              </a:rPr>
              <a:t>. May not be further reproduced. All rights reserved.</a:t>
            </a:r>
          </a:p>
          <a:p>
            <a:endParaRPr lang="en-US" sz="4481" dirty="0">
              <a:solidFill>
                <a:schemeClr val="tx1"/>
              </a:solidFill>
            </a:endParaRPr>
          </a:p>
        </p:txBody>
      </p:sp>
      <p:grpSp>
        <p:nvGrpSpPr>
          <p:cNvPr id="12" name="Group 11">
            <a:extLst>
              <a:ext uri="{FF2B5EF4-FFF2-40B4-BE49-F238E27FC236}">
                <a16:creationId xmlns:a16="http://schemas.microsoft.com/office/drawing/2014/main" id="{C16C561E-8011-7039-BB0F-406E99B7B158}"/>
              </a:ext>
            </a:extLst>
          </p:cNvPr>
          <p:cNvGrpSpPr/>
          <p:nvPr/>
        </p:nvGrpSpPr>
        <p:grpSpPr>
          <a:xfrm>
            <a:off x="1163040" y="7967533"/>
            <a:ext cx="6718852" cy="1014475"/>
            <a:chOff x="3142974" y="6271325"/>
            <a:chExt cx="6718852" cy="1014475"/>
          </a:xfrm>
        </p:grpSpPr>
        <p:sp>
          <p:nvSpPr>
            <p:cNvPr id="13" name="Rectangle: Rounded Corners 12">
              <a:extLst>
                <a:ext uri="{FF2B5EF4-FFF2-40B4-BE49-F238E27FC236}">
                  <a16:creationId xmlns:a16="http://schemas.microsoft.com/office/drawing/2014/main" id="{D4CEFFFE-4C3E-6182-675B-670AD12E0BE4}"/>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4" name="Group 13">
              <a:extLst>
                <a:ext uri="{FF2B5EF4-FFF2-40B4-BE49-F238E27FC236}">
                  <a16:creationId xmlns:a16="http://schemas.microsoft.com/office/drawing/2014/main" id="{71882207-07D7-F436-E1DA-C84785DEA1F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5" name="Picture 14" descr="A picture containing drawing, room&#10;&#10;Description automatically generated">
                <a:extLst>
                  <a:ext uri="{FF2B5EF4-FFF2-40B4-BE49-F238E27FC236}">
                    <a16:creationId xmlns:a16="http://schemas.microsoft.com/office/drawing/2014/main" id="{4EE62BFF-095F-C694-4148-9F95FF61CBD8}"/>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6" name="Picture 15" descr="A close up of a logo&#10;&#10;Description automatically generated">
                <a:extLst>
                  <a:ext uri="{FF2B5EF4-FFF2-40B4-BE49-F238E27FC236}">
                    <a16:creationId xmlns:a16="http://schemas.microsoft.com/office/drawing/2014/main" id="{A6F45568-FD5D-38BF-99A9-4ED70BDA1BCC}"/>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7" name="Picture 16">
                <a:extLst>
                  <a:ext uri="{FF2B5EF4-FFF2-40B4-BE49-F238E27FC236}">
                    <a16:creationId xmlns:a16="http://schemas.microsoft.com/office/drawing/2014/main" id="{ADA0F41D-9A83-A515-BD75-F1370A39827E}"/>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AE3F42F9-B32B-07A7-CBF9-59C98CBE0665}"/>
              </a:ext>
            </a:extLst>
          </p:cNvPr>
          <p:cNvSpPr/>
          <p:nvPr/>
        </p:nvSpPr>
        <p:spPr>
          <a:xfrm>
            <a:off x="169716" y="9110990"/>
            <a:ext cx="9004420" cy="453329"/>
          </a:xfrm>
          <a:prstGeom prst="rect">
            <a:avLst/>
          </a:prstGeom>
          <a:solidFill>
            <a:srgbClr val="002060"/>
          </a:solidFill>
        </p:spPr>
        <p:txBody>
          <a:bodyPr wrap="square">
            <a:spAutoFit/>
          </a:bodyPr>
          <a:lstStyle/>
          <a:p>
            <a:pPr algn="ctr"/>
            <a:r>
              <a:rPr lang="en-US" sz="1173" dirty="0">
                <a:solidFill>
                  <a:schemeClr val="tx1"/>
                </a:solidFill>
                <a:latin typeface="Lucida Sans Unicode" panose="020B0602030504020204" pitchFamily="34" charset="0"/>
                <a:cs typeface="Lucida Sans Unicode" panose="020B0602030504020204" pitchFamily="34" charset="0"/>
              </a:rPr>
              <a:t>Material adapted by Stanford W. Bowman Jr. from Echoes® Adult and Bible-in-Life® Adult Winter 2025 quarter with permission, © David C Cook, https://davidccook.org. May not be further reproduced. All rights reserved.</a:t>
            </a:r>
          </a:p>
        </p:txBody>
      </p:sp>
      <p:sp>
        <p:nvSpPr>
          <p:cNvPr id="10" name="Content Placeholder 1">
            <a:extLst>
              <a:ext uri="{FF2B5EF4-FFF2-40B4-BE49-F238E27FC236}">
                <a16:creationId xmlns:a16="http://schemas.microsoft.com/office/drawing/2014/main" id="{E2B67955-5FD8-862E-913F-234D0F81AD48}"/>
              </a:ext>
            </a:extLst>
          </p:cNvPr>
          <p:cNvSpPr>
            <a:spLocks noGrp="1"/>
          </p:cNvSpPr>
          <p:nvPr>
            <p:ph idx="1"/>
          </p:nvPr>
        </p:nvSpPr>
        <p:spPr>
          <a:xfrm>
            <a:off x="1270000" y="3062100"/>
            <a:ext cx="7518400" cy="3364100"/>
          </a:xfrm>
          <a:noFill/>
        </p:spPr>
        <p:txBody>
          <a:bodyPr>
            <a:normAutofit lnSpcReduction="10000"/>
          </a:bodyPr>
          <a:lstStyle/>
          <a:p>
            <a:pPr marL="0" indent="0">
              <a:spcBef>
                <a:spcPts val="1200"/>
              </a:spcBef>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The </a:t>
            </a:r>
            <a:r>
              <a:rPr lang="en-US" sz="32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3200" b="1" dirty="0">
                <a:solidFill>
                  <a:schemeClr val="tx1"/>
                </a:solidFill>
                <a:effectLst>
                  <a:outerShdw blurRad="38100" dist="38100" dir="2700000" algn="tl">
                    <a:srgbClr val="000000">
                      <a:alpha val="43137"/>
                    </a:srgbClr>
                  </a:outerShdw>
                </a:effectLst>
                <a:latin typeface="Gotham Medium" panose="02000604030000020004"/>
              </a:rPr>
              <a:t> bless thee, and keep thee:</a:t>
            </a:r>
          </a:p>
          <a:p>
            <a:pPr marL="0" indent="0">
              <a:spcBef>
                <a:spcPts val="1200"/>
              </a:spcBef>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The </a:t>
            </a:r>
            <a:r>
              <a:rPr lang="en-US" sz="32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3200" b="1" dirty="0">
                <a:solidFill>
                  <a:schemeClr val="tx1"/>
                </a:solidFill>
                <a:effectLst>
                  <a:outerShdw blurRad="38100" dist="38100" dir="2700000" algn="tl">
                    <a:srgbClr val="000000">
                      <a:alpha val="43137"/>
                    </a:srgbClr>
                  </a:outerShdw>
                </a:effectLst>
                <a:latin typeface="Gotham Medium" panose="02000604030000020004"/>
              </a:rPr>
              <a:t> make his face shine upon thee, and be gracious unto thee:</a:t>
            </a:r>
          </a:p>
          <a:p>
            <a:pPr marL="0" indent="0">
              <a:spcBef>
                <a:spcPts val="1200"/>
              </a:spcBef>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The </a:t>
            </a:r>
            <a:r>
              <a:rPr lang="en-US" sz="32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3200" b="1" dirty="0">
                <a:solidFill>
                  <a:schemeClr val="tx1"/>
                </a:solidFill>
                <a:effectLst>
                  <a:outerShdw blurRad="38100" dist="38100" dir="2700000" algn="tl">
                    <a:srgbClr val="000000">
                      <a:alpha val="43137"/>
                    </a:srgbClr>
                  </a:outerShdw>
                </a:effectLst>
                <a:latin typeface="Gotham Medium" panose="02000604030000020004"/>
              </a:rPr>
              <a:t> lift up his countenance upon thee and give thee peace.</a:t>
            </a:r>
          </a:p>
          <a:p>
            <a:pPr marL="0" indent="0" algn="r">
              <a:spcBef>
                <a:spcPts val="1200"/>
              </a:spcBef>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 </a:t>
            </a:r>
            <a:r>
              <a:rPr lang="en-US" sz="3200" b="1" dirty="0">
                <a:solidFill>
                  <a:schemeClr val="tx1"/>
                </a:solidFill>
                <a:latin typeface="Gotham Medium" panose="02000604030000020004"/>
              </a:rPr>
              <a:t>- Numbers 6:24-26, KJV</a:t>
            </a:r>
          </a:p>
          <a:p>
            <a:pPr>
              <a:spcBef>
                <a:spcPts val="0"/>
              </a:spcBef>
            </a:pPr>
            <a:endParaRPr lang="en-US" sz="2000" b="1" dirty="0">
              <a:solidFill>
                <a:schemeClr val="tx1"/>
              </a:solidFill>
              <a:latin typeface="Arial Black" panose="020B0A04020102020204" pitchFamily="34" charset="0"/>
            </a:endParaRPr>
          </a:p>
        </p:txBody>
      </p:sp>
    </p:spTree>
    <p:extLst>
      <p:ext uri="{BB962C8B-B14F-4D97-AF65-F5344CB8AC3E}">
        <p14:creationId xmlns:p14="http://schemas.microsoft.com/office/powerpoint/2010/main" val="24906828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B01940D-260A-430B-8673-8D8A01B9E356}"/>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0" name="Rectangle 9">
            <a:extLst>
              <a:ext uri="{FF2B5EF4-FFF2-40B4-BE49-F238E27FC236}">
                <a16:creationId xmlns:a16="http://schemas.microsoft.com/office/drawing/2014/main" id="{885ECACF-2435-49B0-8780-56F0236171CD}"/>
              </a:ext>
            </a:extLst>
          </p:cNvPr>
          <p:cNvSpPr/>
          <p:nvPr/>
        </p:nvSpPr>
        <p:spPr>
          <a:xfrm rot="20099263">
            <a:off x="8623209" y="-790018"/>
            <a:ext cx="274320" cy="11430000"/>
          </a:xfrm>
          <a:prstGeom prst="rect">
            <a:avLst/>
          </a:prstGeom>
          <a:solidFill>
            <a:srgbClr val="002060">
              <a:alpha val="20000"/>
            </a:srgbClr>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22" name="TextBox 21">
            <a:extLst>
              <a:ext uri="{FF2B5EF4-FFF2-40B4-BE49-F238E27FC236}">
                <a16:creationId xmlns:a16="http://schemas.microsoft.com/office/drawing/2014/main" id="{9B438A10-0F05-4F21-B2A4-538CD3BB51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73CA73ED-E258-491C-A8C5-3B7FA0697A1D}"/>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9" name="Line 10">
            <a:extLst>
              <a:ext uri="{FF2B5EF4-FFF2-40B4-BE49-F238E27FC236}">
                <a16:creationId xmlns:a16="http://schemas.microsoft.com/office/drawing/2014/main" id="{F8AFC21B-389C-4577-9F71-99E0FA5246CB}"/>
              </a:ext>
            </a:extLst>
          </p:cNvPr>
          <p:cNvSpPr>
            <a:spLocks noChangeShapeType="1"/>
          </p:cNvSpPr>
          <p:nvPr/>
        </p:nvSpPr>
        <p:spPr bwMode="auto">
          <a:xfrm>
            <a:off x="558800" y="3904273"/>
            <a:ext cx="11887200" cy="0"/>
          </a:xfrm>
          <a:prstGeom prst="line">
            <a:avLst/>
          </a:prstGeom>
          <a:ln>
            <a:solidFill>
              <a:schemeClr val="tx1"/>
            </a:solidFill>
            <a:headEnd/>
            <a:tailEnd/>
          </a:ln>
        </p:spPr>
        <p:style>
          <a:lnRef idx="3">
            <a:schemeClr val="accent3"/>
          </a:lnRef>
          <a:fillRef idx="0">
            <a:schemeClr val="accent3"/>
          </a:fillRef>
          <a:effectRef idx="2">
            <a:schemeClr val="accent3"/>
          </a:effectRef>
          <a:fontRef idx="minor">
            <a:schemeClr val="tx1"/>
          </a:fontRef>
        </p:style>
        <p:txBody>
          <a:bodyPr/>
          <a:lstStyle/>
          <a:p>
            <a:pPr algn="l"/>
            <a:endParaRPr lang="en-US" sz="2000" b="1" dirty="0">
              <a:solidFill>
                <a:schemeClr val="tx1"/>
              </a:solidFill>
              <a:latin typeface="Gotham Medium" panose="02000604030000020004"/>
            </a:endParaRPr>
          </a:p>
        </p:txBody>
      </p:sp>
      <p:cxnSp>
        <p:nvCxnSpPr>
          <p:cNvPr id="11" name="Straight Connector 10">
            <a:extLst>
              <a:ext uri="{FF2B5EF4-FFF2-40B4-BE49-F238E27FC236}">
                <a16:creationId xmlns:a16="http://schemas.microsoft.com/office/drawing/2014/main" id="{884D89BB-523C-4D2D-98DE-29EC8E3AE469}"/>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4" name="Rectangle 13">
            <a:extLst>
              <a:ext uri="{FF2B5EF4-FFF2-40B4-BE49-F238E27FC236}">
                <a16:creationId xmlns:a16="http://schemas.microsoft.com/office/drawing/2014/main" id="{FA326913-7A2E-403D-8099-49DE18883F2F}"/>
              </a:ext>
            </a:extLst>
          </p:cNvPr>
          <p:cNvSpPr/>
          <p:nvPr/>
        </p:nvSpPr>
        <p:spPr>
          <a:xfrm>
            <a:off x="160667" y="4221285"/>
            <a:ext cx="12801600" cy="4832092"/>
          </a:xfrm>
          <a:prstGeom prst="rect">
            <a:avLst/>
          </a:prstGeom>
          <a:solidFill>
            <a:srgbClr val="002060">
              <a:alpha val="4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Review</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Introduction</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Lesson Context</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Overview</a:t>
            </a:r>
            <a:endParaRPr lang="en-US" sz="2800" b="1" cap="small" dirty="0">
              <a:solidFill>
                <a:srgbClr val="FFC000"/>
              </a:solidFill>
              <a:latin typeface="Gotham Medium" panose="02000604030000020004"/>
              <a:ea typeface="Times New Roman" panose="02020603050405020304" pitchFamily="18" charset="0"/>
            </a:endParaRPr>
          </a:p>
          <a:p>
            <a:pPr marL="1097280" lvl="2" indent="0" algn="l">
              <a:buFont typeface="Wingdings" panose="05000000000000000000" pitchFamily="2" charset="2"/>
              <a:buChar char="q"/>
            </a:pPr>
            <a:r>
              <a:rPr lang="en-US" sz="2800" b="1" cap="small" dirty="0">
                <a:solidFill>
                  <a:srgbClr val="FFC000"/>
                </a:solidFill>
                <a:latin typeface="Gotham Medium" panose="02000604030000020004"/>
              </a:rPr>
              <a:t>Remember All of God’s Benefits - Psalm 103:1–5 KJV</a:t>
            </a:r>
          </a:p>
          <a:p>
            <a:pPr marL="1097280" lvl="2" indent="0" algn="l">
              <a:buFont typeface="Wingdings" panose="05000000000000000000" pitchFamily="2" charset="2"/>
              <a:buChar char="q"/>
            </a:pPr>
            <a:r>
              <a:rPr lang="en-US" sz="2800" b="1" cap="small" dirty="0">
                <a:solidFill>
                  <a:srgbClr val="FFC000"/>
                </a:solidFill>
                <a:latin typeface="Gotham Medium" panose="02000604030000020004"/>
              </a:rPr>
              <a:t>Remember God’s Great Compassion - Psalm 103:6–10 KJV</a:t>
            </a:r>
          </a:p>
          <a:p>
            <a:pPr marL="1097280" lvl="2" indent="0" algn="l">
              <a:buFont typeface="Wingdings" panose="05000000000000000000" pitchFamily="2" charset="2"/>
              <a:buChar char="q"/>
            </a:pPr>
            <a:r>
              <a:rPr lang="en-US" sz="2800" b="1" cap="small" dirty="0">
                <a:solidFill>
                  <a:srgbClr val="FFC000"/>
                </a:solidFill>
                <a:latin typeface="Gotham Medium" panose="02000604030000020004"/>
              </a:rPr>
              <a:t>God Remembers Us - Psalm 103:11–14 KJV</a:t>
            </a: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Summary</a:t>
            </a:r>
            <a:endParaRPr lang="en-US" sz="2800" b="1" cap="small" dirty="0">
              <a:solidFill>
                <a:srgbClr val="FFC000"/>
              </a:solidFill>
              <a:latin typeface="Gotham Medium" panose="02000604030000020004"/>
              <a:ea typeface="Times New Roman" panose="02020603050405020304" pitchFamily="18" charset="0"/>
            </a:endParaRPr>
          </a:p>
          <a:p>
            <a:pPr marL="1143000" marR="0" lvl="2" indent="-228600" algn="l" hangingPunct="0">
              <a:spcBef>
                <a:spcPts val="0"/>
              </a:spcBef>
              <a:spcAft>
                <a:spcPts val="0"/>
              </a:spcAft>
              <a:buFont typeface="Wingdings" panose="05000000000000000000" pitchFamily="2" charset="2"/>
              <a:buChar char=""/>
              <a:tabLst>
                <a:tab pos="13716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Bible Application</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Conclusion</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Question &amp; Answers</a:t>
            </a:r>
            <a:endParaRPr lang="en-US" sz="2800" b="1" cap="small" dirty="0">
              <a:solidFill>
                <a:srgbClr val="FFC000"/>
              </a:solidFill>
              <a:latin typeface="Gotham Medium" panose="02000604030000020004"/>
              <a:ea typeface="Times New Roman" panose="02020603050405020304" pitchFamily="18" charset="0"/>
            </a:endParaRPr>
          </a:p>
        </p:txBody>
      </p:sp>
      <p:sp>
        <p:nvSpPr>
          <p:cNvPr id="8" name="Rectangle 7">
            <a:extLst>
              <a:ext uri="{FF2B5EF4-FFF2-40B4-BE49-F238E27FC236}">
                <a16:creationId xmlns:a16="http://schemas.microsoft.com/office/drawing/2014/main" id="{46EB6426-2FB5-433D-9244-7ECF2452335A}"/>
              </a:ext>
            </a:extLst>
          </p:cNvPr>
          <p:cNvSpPr/>
          <p:nvPr/>
        </p:nvSpPr>
        <p:spPr>
          <a:xfrm>
            <a:off x="160667" y="1177593"/>
            <a:ext cx="12801600" cy="2333588"/>
          </a:xfrm>
          <a:prstGeom prst="rect">
            <a:avLst/>
          </a:prstGeom>
          <a:solidFill>
            <a:srgbClr val="002060">
              <a:alpha val="4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lvl="1" indent="0" algn="l" defTabSz="800140">
              <a:lnSpc>
                <a:spcPct val="90000"/>
              </a:lnSpc>
              <a:spcBef>
                <a:spcPct val="0"/>
              </a:spcBef>
              <a:spcAft>
                <a:spcPct val="15000"/>
              </a:spcAft>
            </a:pPr>
            <a:r>
              <a:rPr lang="en-US" sz="2801" b="1" cap="small" dirty="0">
                <a:solidFill>
                  <a:srgbClr val="FFC000"/>
                </a:solidFill>
                <a:effectLst>
                  <a:outerShdw blurRad="38100" dist="38100" dir="2700000" algn="tl">
                    <a:srgbClr val="000000">
                      <a:alpha val="43137"/>
                    </a:srgbClr>
                  </a:outerShdw>
                </a:effectLst>
                <a:latin typeface="Gotham Medium" panose="02000604030000020004"/>
              </a:rPr>
              <a:t>Lesson Scripture: </a:t>
            </a:r>
            <a:r>
              <a:rPr lang="en-US" sz="2801" b="1" dirty="0">
                <a:solidFill>
                  <a:schemeClr val="tx1"/>
                </a:solidFill>
                <a:latin typeface="Gotham Medium" panose="02000604030000020004"/>
              </a:rPr>
              <a:t>Psalm 103:1–14</a:t>
            </a:r>
            <a:endParaRPr lang="en-US" sz="3200" b="1" dirty="0">
              <a:solidFill>
                <a:schemeClr val="tx1"/>
              </a:solidFill>
              <a:latin typeface="Gotham Medium" panose="02000604030000020004"/>
            </a:endParaRPr>
          </a:p>
          <a:p>
            <a:pPr lvl="1" indent="0" algn="l" defTabSz="800140">
              <a:lnSpc>
                <a:spcPct val="90000"/>
              </a:lnSpc>
              <a:spcBef>
                <a:spcPct val="0"/>
              </a:spcBef>
              <a:spcAft>
                <a:spcPct val="15000"/>
              </a:spcAft>
            </a:pPr>
            <a:r>
              <a:rPr lang="en-US" sz="2801" b="1" cap="small" dirty="0">
                <a:solidFill>
                  <a:srgbClr val="FFC000"/>
                </a:solidFill>
                <a:effectLst>
                  <a:outerShdw blurRad="38100" dist="38100" dir="2700000" algn="tl">
                    <a:srgbClr val="000000">
                      <a:alpha val="43137"/>
                    </a:srgbClr>
                  </a:outerShdw>
                </a:effectLst>
                <a:latin typeface="Gotham Medium" panose="02000604030000020004"/>
              </a:rPr>
              <a:t>Lesson Focus:</a:t>
            </a:r>
            <a:r>
              <a:rPr lang="en-US" sz="2801" b="1" cap="small" dirty="0">
                <a:solidFill>
                  <a:schemeClr val="tx1"/>
                </a:solidFill>
                <a:effectLst>
                  <a:outerShdw blurRad="38100" dist="38100" dir="2700000" algn="tl">
                    <a:srgbClr val="000000">
                      <a:alpha val="43137"/>
                    </a:srgbClr>
                  </a:outerShdw>
                </a:effectLst>
                <a:latin typeface="Gotham Medium" panose="02000604030000020004"/>
              </a:rPr>
              <a:t> </a:t>
            </a:r>
            <a:r>
              <a:rPr lang="en-US" sz="2801" b="1" cap="small" dirty="0">
                <a:solidFill>
                  <a:schemeClr val="tx1"/>
                </a:solidFill>
                <a:latin typeface="Gotham Medium" panose="02000604030000020004"/>
              </a:rPr>
              <a:t> </a:t>
            </a:r>
            <a:r>
              <a:rPr lang="en-US" sz="2801" b="1" dirty="0">
                <a:solidFill>
                  <a:schemeClr val="tx1"/>
                </a:solidFill>
                <a:latin typeface="Gotham Medium" panose="02000604030000020004"/>
              </a:rPr>
              <a:t>Remember God’s faithfulness and all He does for us.</a:t>
            </a:r>
          </a:p>
          <a:p>
            <a:pPr lvl="1" indent="0" algn="l" defTabSz="800140">
              <a:lnSpc>
                <a:spcPct val="90000"/>
              </a:lnSpc>
              <a:spcBef>
                <a:spcPct val="0"/>
              </a:spcBef>
              <a:spcAft>
                <a:spcPct val="15000"/>
              </a:spcAft>
            </a:pPr>
            <a:r>
              <a:rPr lang="en-US" sz="2801" b="1" cap="small" dirty="0">
                <a:solidFill>
                  <a:srgbClr val="FFC000"/>
                </a:solidFill>
                <a:effectLst>
                  <a:outerShdw blurRad="38100" dist="38100" dir="2700000" algn="tl">
                    <a:srgbClr val="000000">
                      <a:alpha val="43137"/>
                    </a:srgbClr>
                  </a:outerShdw>
                </a:effectLst>
                <a:latin typeface="Gotham Medium" panose="02000604030000020004"/>
              </a:rPr>
              <a:t>Life Response:</a:t>
            </a:r>
            <a:r>
              <a:rPr lang="en-US" sz="2801" b="1" cap="small" dirty="0">
                <a:solidFill>
                  <a:schemeClr val="tx1"/>
                </a:solidFill>
                <a:effectLst>
                  <a:outerShdw blurRad="38100" dist="38100" dir="2700000" algn="tl">
                    <a:srgbClr val="000000">
                      <a:alpha val="43137"/>
                    </a:srgbClr>
                  </a:outerShdw>
                </a:effectLst>
                <a:latin typeface="Gotham Medium" panose="02000604030000020004"/>
              </a:rPr>
              <a:t> </a:t>
            </a:r>
            <a:r>
              <a:rPr lang="en-US" sz="2801" b="1" dirty="0">
                <a:solidFill>
                  <a:schemeClr val="tx1"/>
                </a:solidFill>
                <a:latin typeface="Gotham Medium" panose="02000604030000020004"/>
              </a:rPr>
              <a:t>Remember God’s faithfulness. </a:t>
            </a:r>
          </a:p>
          <a:p>
            <a:pPr lvl="1" indent="0" algn="l" defTabSz="800140">
              <a:lnSpc>
                <a:spcPct val="90000"/>
              </a:lnSpc>
              <a:spcBef>
                <a:spcPct val="0"/>
              </a:spcBef>
              <a:spcAft>
                <a:spcPct val="15000"/>
              </a:spcAft>
            </a:pPr>
            <a:r>
              <a:rPr lang="en-US" sz="2801" b="1" cap="small" dirty="0">
                <a:solidFill>
                  <a:srgbClr val="FFC000"/>
                </a:solidFill>
                <a:effectLst>
                  <a:outerShdw blurRad="38100" dist="38100" dir="2700000" algn="tl">
                    <a:srgbClr val="000000">
                      <a:alpha val="43137"/>
                    </a:srgbClr>
                  </a:outerShdw>
                </a:effectLst>
                <a:latin typeface="Gotham Medium" panose="02000604030000020004"/>
              </a:rPr>
              <a:t>Life Need</a:t>
            </a:r>
            <a:r>
              <a:rPr lang="en-US" sz="2801" b="1" cap="small" dirty="0">
                <a:solidFill>
                  <a:srgbClr val="FFC000"/>
                </a:solidFill>
                <a:latin typeface="Gotham Medium" panose="02000604030000020004"/>
              </a:rPr>
              <a:t>: </a:t>
            </a:r>
            <a:r>
              <a:rPr lang="en-US" sz="2800" b="1" dirty="0">
                <a:solidFill>
                  <a:schemeClr val="tx1"/>
                </a:solidFill>
                <a:latin typeface="Gotham Medium" panose="02000604030000020004"/>
              </a:rPr>
              <a:t>Discuss our need to always remember God’s faithfulness. </a:t>
            </a:r>
          </a:p>
          <a:p>
            <a:pPr algn="l"/>
            <a:r>
              <a:rPr lang="en-US" sz="2801" b="1" cap="small" dirty="0">
                <a:solidFill>
                  <a:srgbClr val="FFC000"/>
                </a:solidFill>
                <a:effectLst>
                  <a:outerShdw blurRad="38100" dist="38100" dir="2700000" algn="tl">
                    <a:srgbClr val="000000">
                      <a:alpha val="43137"/>
                    </a:srgbClr>
                  </a:outerShdw>
                </a:effectLst>
                <a:latin typeface="Gotham Medium" panose="02000604030000020004"/>
              </a:rPr>
              <a:t>Bible Application:</a:t>
            </a:r>
            <a:r>
              <a:rPr lang="en-US" sz="2801" b="1" dirty="0">
                <a:solidFill>
                  <a:srgbClr val="FFC000"/>
                </a:solidFill>
                <a:effectLst>
                  <a:outerShdw blurRad="38100" dist="38100" dir="2700000" algn="tl">
                    <a:srgbClr val="000000">
                      <a:alpha val="43137"/>
                    </a:srgbClr>
                  </a:outerShdw>
                </a:effectLst>
                <a:latin typeface="Gotham Medium" panose="02000604030000020004"/>
              </a:rPr>
              <a:t> </a:t>
            </a:r>
            <a:r>
              <a:rPr lang="en-US" sz="2800" b="1" dirty="0">
                <a:solidFill>
                  <a:schemeClr val="tx1"/>
                </a:solidFill>
                <a:latin typeface="Gotham Medium" panose="02000604030000020004"/>
              </a:rPr>
              <a:t>Identify ways to remember God’s faithfulness in our lives.</a:t>
            </a:r>
          </a:p>
        </p:txBody>
      </p:sp>
      <p:sp>
        <p:nvSpPr>
          <p:cNvPr id="2" name="Slide Number Placeholder 1">
            <a:extLst>
              <a:ext uri="{FF2B5EF4-FFF2-40B4-BE49-F238E27FC236}">
                <a16:creationId xmlns:a16="http://schemas.microsoft.com/office/drawing/2014/main" id="{70B54A63-13CA-2E64-9164-C7B64E67FCCF}"/>
              </a:ext>
            </a:extLst>
          </p:cNvPr>
          <p:cNvSpPr>
            <a:spLocks noGrp="1"/>
          </p:cNvSpPr>
          <p:nvPr>
            <p:ph type="sldNum" sz="quarter" idx="12"/>
          </p:nvPr>
        </p:nvSpPr>
        <p:spPr>
          <a:xfrm>
            <a:off x="12065104" y="8960019"/>
            <a:ext cx="274114" cy="410369"/>
          </a:xfrm>
        </p:spPr>
        <p:txBody>
          <a:bodyPr/>
          <a:lstStyle/>
          <a:p>
            <a:fld id="{D57F1E4F-1CFF-5643-939E-217C01CDF565}" type="slidenum">
              <a:rPr lang="en-US" sz="2000" smtClean="0">
                <a:latin typeface="Arial Black" panose="020B0A04020102020204" pitchFamily="34" charset="0"/>
              </a:rPr>
              <a:pPr/>
              <a:t>3</a:t>
            </a:fld>
            <a:endParaRPr lang="en-US" sz="2000" dirty="0">
              <a:latin typeface="Arial Black" panose="020B0A04020102020204" pitchFamily="34" charset="0"/>
            </a:endParaRPr>
          </a:p>
        </p:txBody>
      </p:sp>
    </p:spTree>
    <p:extLst>
      <p:ext uri="{BB962C8B-B14F-4D97-AF65-F5344CB8AC3E}">
        <p14:creationId xmlns:p14="http://schemas.microsoft.com/office/powerpoint/2010/main" val="16839150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0FC8E0F4-F68D-4A0F-8329-99F74ADDB12D}"/>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6" name="Rectangle 15">
            <a:extLst>
              <a:ext uri="{FF2B5EF4-FFF2-40B4-BE49-F238E27FC236}">
                <a16:creationId xmlns:a16="http://schemas.microsoft.com/office/drawing/2014/main" id="{B39C9B18-349B-4488-A55D-A60D1281259D}"/>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pic>
        <p:nvPicPr>
          <p:cNvPr id="10" name="Picture 9">
            <a:extLst>
              <a:ext uri="{FF2B5EF4-FFF2-40B4-BE49-F238E27FC236}">
                <a16:creationId xmlns:a16="http://schemas.microsoft.com/office/drawing/2014/main" id="{2081E65A-6286-472F-BB7C-F83E25838204}"/>
              </a:ext>
            </a:extLst>
          </p:cNvPr>
          <p:cNvPicPr>
            <a:picLocks noChangeAspect="1"/>
          </p:cNvPicPr>
          <p:nvPr/>
        </p:nvPicPr>
        <p:blipFill>
          <a:blip r:embed="rId3"/>
          <a:stretch>
            <a:fillRect/>
          </a:stretch>
        </p:blipFill>
        <p:spPr>
          <a:xfrm rot="2944594">
            <a:off x="-159601" y="779431"/>
            <a:ext cx="4630058" cy="4407849"/>
          </a:xfrm>
          <a:prstGeom prst="flowChartConnector">
            <a:avLst/>
          </a:prstGeom>
        </p:spPr>
      </p:pic>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a:t>
            </a:r>
            <a:r>
              <a:rPr lang="en-US" sz="4800" b="1" cap="small" dirty="0">
                <a:solidFill>
                  <a:schemeClr val="tx1"/>
                </a:solidFill>
                <a:latin typeface="Gotham Medium" panose="02000604030000020004" pitchFamily="2" charset="0"/>
              </a:rPr>
              <a:t>Introduction</a:t>
            </a:r>
          </a:p>
        </p:txBody>
      </p:sp>
      <p:sp>
        <p:nvSpPr>
          <p:cNvPr id="14" name="Title 2">
            <a:extLst>
              <a:ext uri="{FF2B5EF4-FFF2-40B4-BE49-F238E27FC236}">
                <a16:creationId xmlns:a16="http://schemas.microsoft.com/office/drawing/2014/main" id="{B97F7074-D175-4B85-A5D6-CD2BAC7801D4}"/>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0194" y="9708402"/>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12" name="Rectangle 11">
            <a:extLst>
              <a:ext uri="{FF2B5EF4-FFF2-40B4-BE49-F238E27FC236}">
                <a16:creationId xmlns:a16="http://schemas.microsoft.com/office/drawing/2014/main" id="{65A8DD49-BF8B-4346-980A-6165ED343749}"/>
              </a:ext>
            </a:extLst>
          </p:cNvPr>
          <p:cNvSpPr/>
          <p:nvPr/>
        </p:nvSpPr>
        <p:spPr>
          <a:xfrm>
            <a:off x="1796720" y="1474867"/>
            <a:ext cx="9411360" cy="2677656"/>
          </a:xfrm>
          <a:prstGeom prst="rect">
            <a:avLst/>
          </a:prstGeom>
          <a:solidFill>
            <a:srgbClr val="002060">
              <a:alpha val="40000"/>
            </a:srgbClr>
          </a:solidFill>
        </p:spPr>
        <p:txBody>
          <a:bodyPr wrap="square">
            <a:spAutoFit/>
          </a:bodyPr>
          <a:lstStyle/>
          <a:p>
            <a:pPr algn="l"/>
            <a:r>
              <a:rPr lang="en-US" sz="2800" b="1" dirty="0">
                <a:solidFill>
                  <a:schemeClr val="tx1"/>
                </a:solidFill>
                <a:latin typeface="Gotham Medium" panose="02000604030000020004"/>
              </a:rPr>
              <a:t>Frederick Faber was a nineteenth-century preacher, theologian, and hymn-writer. Probably his most famous hymn was “Faith of Our Fathers. ” Less known is his “There’s a Wideness in God’s Mercy. ” The latter hymn reminds those singing it that God’s mercy is like the wideness of the sea. The lyrics connect God’s love, mercy, kindness, and grace. </a:t>
            </a:r>
          </a:p>
        </p:txBody>
      </p:sp>
      <p:sp>
        <p:nvSpPr>
          <p:cNvPr id="17" name="Rectangle 16">
            <a:extLst>
              <a:ext uri="{FF2B5EF4-FFF2-40B4-BE49-F238E27FC236}">
                <a16:creationId xmlns:a16="http://schemas.microsoft.com/office/drawing/2014/main" id="{7DF2C187-A465-4CEB-8050-26D76706C4D6}"/>
              </a:ext>
            </a:extLst>
          </p:cNvPr>
          <p:cNvSpPr/>
          <p:nvPr/>
        </p:nvSpPr>
        <p:spPr>
          <a:xfrm>
            <a:off x="1135692" y="4702290"/>
            <a:ext cx="11254829" cy="2677656"/>
          </a:xfrm>
          <a:prstGeom prst="rect">
            <a:avLst/>
          </a:prstGeom>
          <a:solidFill>
            <a:srgbClr val="002060">
              <a:alpha val="40000"/>
            </a:srgbClr>
          </a:solidFill>
        </p:spPr>
        <p:txBody>
          <a:bodyPr wrap="square">
            <a:spAutoFit/>
          </a:bodyPr>
          <a:lstStyle/>
          <a:p>
            <a:pPr algn="l"/>
            <a:r>
              <a:rPr lang="en-US" sz="2800" b="1" dirty="0">
                <a:solidFill>
                  <a:schemeClr val="tx1"/>
                </a:solidFill>
                <a:latin typeface="Gotham Medium" panose="02000604030000020004"/>
              </a:rPr>
              <a:t>We may wonder how we can let others see those aspects of God’s character in us in an increasingly post-Christian (or anti-Christian) culture. We wonder whether our reflection of God’s merci­ful character traits will be interpreted as approval of ungodly behavior. We might begin to answer these questions by taking inventory of the mercies we have received as individuals and congregations. Psalm 103 will help us do so. </a:t>
            </a:r>
          </a:p>
        </p:txBody>
      </p:sp>
      <p:sp>
        <p:nvSpPr>
          <p:cNvPr id="2" name="Slide Number Placeholder 1">
            <a:extLst>
              <a:ext uri="{FF2B5EF4-FFF2-40B4-BE49-F238E27FC236}">
                <a16:creationId xmlns:a16="http://schemas.microsoft.com/office/drawing/2014/main" id="{C153261B-8434-D9F5-95D5-A5DA2A333EB4}"/>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4</a:t>
            </a:fld>
            <a:endParaRPr lang="en-US" sz="2000" dirty="0">
              <a:latin typeface="Arial Black" panose="020B0A04020102020204" pitchFamily="34" charset="0"/>
            </a:endParaRPr>
          </a:p>
        </p:txBody>
      </p:sp>
    </p:spTree>
    <p:extLst>
      <p:ext uri="{BB962C8B-B14F-4D97-AF65-F5344CB8AC3E}">
        <p14:creationId xmlns:p14="http://schemas.microsoft.com/office/powerpoint/2010/main" val="148948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6000" r="-16000"/>
          </a:stretch>
        </a:blip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94A5EC1-11D3-4A63-AA33-53FB250552AD}"/>
              </a:ext>
            </a:extLst>
          </p:cNvPr>
          <p:cNvPicPr>
            <a:picLocks noChangeAspect="1"/>
          </p:cNvPicPr>
          <p:nvPr/>
        </p:nvPicPr>
        <p:blipFill>
          <a:blip r:embed="rId4"/>
          <a:stretch>
            <a:fillRect/>
          </a:stretch>
        </p:blipFill>
        <p:spPr>
          <a:xfrm>
            <a:off x="9698496" y="-708656"/>
            <a:ext cx="5051085" cy="4808670"/>
          </a:xfrm>
          <a:prstGeom prst="flowChartConnector">
            <a:avLst/>
          </a:prstGeom>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6378361" y="6521180"/>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5" name="TextBox 14">
            <a:extLst>
              <a:ext uri="{FF2B5EF4-FFF2-40B4-BE49-F238E27FC236}">
                <a16:creationId xmlns:a16="http://schemas.microsoft.com/office/drawing/2014/main" id="{02DD65C2-BA58-4A54-9747-3CF5F4E066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sp>
        <p:nvSpPr>
          <p:cNvPr id="18" name="Title 2">
            <a:extLst>
              <a:ext uri="{FF2B5EF4-FFF2-40B4-BE49-F238E27FC236}">
                <a16:creationId xmlns:a16="http://schemas.microsoft.com/office/drawing/2014/main" id="{FF3E6808-A08E-4ED6-9610-DA47A63E30CA}"/>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41DAFBF4-6590-4E23-AA2C-DCCA3D38A978}"/>
              </a:ext>
            </a:extLst>
          </p:cNvPr>
          <p:cNvPicPr>
            <a:picLocks noChangeAspect="1"/>
          </p:cNvPicPr>
          <p:nvPr/>
        </p:nvPicPr>
        <p:blipFill>
          <a:blip r:embed="rId4"/>
          <a:stretch>
            <a:fillRect/>
          </a:stretch>
        </p:blipFill>
        <p:spPr>
          <a:xfrm>
            <a:off x="-25999" y="5421226"/>
            <a:ext cx="5051085" cy="4808670"/>
          </a:xfrm>
          <a:prstGeom prst="flowChartConnector">
            <a:avLst/>
          </a:prstGeom>
        </p:spPr>
      </p:pic>
      <p:pic>
        <p:nvPicPr>
          <p:cNvPr id="3" name="Picture 2">
            <a:extLst>
              <a:ext uri="{FF2B5EF4-FFF2-40B4-BE49-F238E27FC236}">
                <a16:creationId xmlns:a16="http://schemas.microsoft.com/office/drawing/2014/main" id="{B36043F7-BD8C-4F08-9A38-2F0DD180B734}"/>
              </a:ext>
            </a:extLst>
          </p:cNvPr>
          <p:cNvPicPr>
            <a:picLocks noChangeAspect="1"/>
          </p:cNvPicPr>
          <p:nvPr/>
        </p:nvPicPr>
        <p:blipFill rotWithShape="1">
          <a:blip r:embed="rId4"/>
          <a:srcRect r="21067"/>
          <a:stretch/>
        </p:blipFill>
        <p:spPr>
          <a:xfrm>
            <a:off x="6604000" y="2579080"/>
            <a:ext cx="6462126" cy="638576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Rectangle 4">
            <a:extLst>
              <a:ext uri="{FF2B5EF4-FFF2-40B4-BE49-F238E27FC236}">
                <a16:creationId xmlns:a16="http://schemas.microsoft.com/office/drawing/2014/main" id="{B278BF7E-3AC8-4C01-97B4-8E32BC835528}"/>
              </a:ext>
            </a:extLst>
          </p:cNvPr>
          <p:cNvSpPr/>
          <p:nvPr/>
        </p:nvSpPr>
        <p:spPr>
          <a:xfrm>
            <a:off x="397731" y="2794980"/>
            <a:ext cx="9582438" cy="2246769"/>
          </a:xfrm>
          <a:prstGeom prst="rect">
            <a:avLst/>
          </a:prstGeom>
          <a:solidFill>
            <a:srgbClr val="002060">
              <a:alpha val="60000"/>
            </a:srgbClr>
          </a:solidFill>
        </p:spPr>
        <p:txBody>
          <a:bodyPr wrap="square">
            <a:spAutoFit/>
          </a:bodyPr>
          <a:lstStyle/>
          <a:p>
            <a:pPr algn="l"/>
            <a:r>
              <a:rPr lang="en-US" sz="2800" b="1" u="sng" cap="small" dirty="0">
                <a:solidFill>
                  <a:srgbClr val="FFC000"/>
                </a:solidFill>
                <a:latin typeface="Gotham Medium" panose="02000604030000020004"/>
                <a:sym typeface="Helvetica Neue"/>
              </a:rPr>
              <a:t>Praise Him—</a:t>
            </a:r>
          </a:p>
          <a:p>
            <a:pPr marL="914400" lvl="2" indent="0" algn="l"/>
            <a:r>
              <a:rPr lang="en-US" sz="2800" dirty="0">
                <a:latin typeface="Gotham Medium" panose="02000604030000020004"/>
                <a:ea typeface="Helvetica Neue"/>
                <a:cs typeface="Helvetica Neue"/>
                <a:sym typeface="Helvetica Neue"/>
              </a:rPr>
              <a:t>The psalmist prays that his soul—his entire being— would delight in God, lift Him high, and show Him honor. The psalmist desired for his body to display praise, as well as his heart, will, and emotions. </a:t>
            </a:r>
          </a:p>
        </p:txBody>
      </p:sp>
      <p:sp>
        <p:nvSpPr>
          <p:cNvPr id="2" name="Rectangle 1">
            <a:extLst>
              <a:ext uri="{FF2B5EF4-FFF2-40B4-BE49-F238E27FC236}">
                <a16:creationId xmlns:a16="http://schemas.microsoft.com/office/drawing/2014/main" id="{1C03CBAC-F37E-F577-014C-9623C065B724}"/>
              </a:ext>
            </a:extLst>
          </p:cNvPr>
          <p:cNvSpPr/>
          <p:nvPr/>
        </p:nvSpPr>
        <p:spPr>
          <a:xfrm>
            <a:off x="1601354" y="5139576"/>
            <a:ext cx="10890542" cy="4401205"/>
          </a:xfrm>
          <a:prstGeom prst="rect">
            <a:avLst/>
          </a:prstGeom>
          <a:solidFill>
            <a:srgbClr val="002060">
              <a:alpha val="60000"/>
            </a:srgbClr>
          </a:solidFill>
        </p:spPr>
        <p:txBody>
          <a:bodyPr wrap="square">
            <a:spAutoFit/>
          </a:bodyPr>
          <a:lstStyle/>
          <a:p>
            <a:pPr algn="l"/>
            <a:r>
              <a:rPr lang="en-US" sz="2800" b="1" u="sng" cap="small" dirty="0">
                <a:solidFill>
                  <a:srgbClr val="FFC000"/>
                </a:solidFill>
                <a:latin typeface="Gotham Medium" panose="02000604030000020004"/>
                <a:sym typeface="Helvetica Neue"/>
              </a:rPr>
              <a:t>Forgiveness—</a:t>
            </a:r>
          </a:p>
          <a:p>
            <a:pPr marL="914400" lvl="2" indent="0" algn="l"/>
            <a:r>
              <a:rPr lang="en-US" sz="2800" dirty="0">
                <a:latin typeface="Gotham Medium" panose="02000604030000020004"/>
                <a:ea typeface="Helvetica Neue"/>
                <a:cs typeface="Helvetica Neue"/>
                <a:sym typeface="Helvetica Neue"/>
              </a:rPr>
              <a:t>A person must confess their own shortcomings and believe in the Lord’s pardon to honestly praise God and enjoy the gifts which He has in store. Prayers help us to recognize and share our shortcomings, but the work isn’t done until we believe in the Lord’s pardon: “nothing between my soul and my Savior. ” The psalmist connected forgiveness and healing. With forgiveness, humans are delivered from two destructive forces: Satan and hell. Deliverance also brings Yahweh’s kind compassion and undeserved pleasures, like renewed vigor. </a:t>
            </a:r>
          </a:p>
        </p:txBody>
      </p:sp>
      <p:sp>
        <p:nvSpPr>
          <p:cNvPr id="4" name="Rectangle 3">
            <a:extLst>
              <a:ext uri="{FF2B5EF4-FFF2-40B4-BE49-F238E27FC236}">
                <a16:creationId xmlns:a16="http://schemas.microsoft.com/office/drawing/2014/main" id="{4D6C3D5D-32A3-BB14-FA34-481A941E8AAA}"/>
              </a:ext>
            </a:extLst>
          </p:cNvPr>
          <p:cNvSpPr/>
          <p:nvPr/>
        </p:nvSpPr>
        <p:spPr>
          <a:xfrm>
            <a:off x="325868" y="1174186"/>
            <a:ext cx="12656485" cy="1384995"/>
          </a:xfrm>
          <a:prstGeom prst="rect">
            <a:avLst/>
          </a:prstGeom>
          <a:solidFill>
            <a:srgbClr val="002060">
              <a:alpha val="60000"/>
            </a:srgbClr>
          </a:solidFill>
        </p:spPr>
        <p:txBody>
          <a:bodyPr wrap="square">
            <a:spAutoFit/>
          </a:bodyPr>
          <a:lstStyle/>
          <a:p>
            <a:pPr algn="l"/>
            <a:r>
              <a:rPr lang="en-US" sz="2800" b="1" cap="small" dirty="0">
                <a:solidFill>
                  <a:srgbClr val="FFC000"/>
                </a:solidFill>
                <a:latin typeface="Gotham Medium" panose="02000604030000020004"/>
                <a:sym typeface="Helvetica Neue"/>
              </a:rPr>
              <a:t>Many psalms ask God for help or deliverance, but Psalm 103 is pure worship. Instead of saying, “Bless me, Lord,” the psalmist said, “Bless the Lord,” expressing strong affection and thanksgiving as he recalls God’s favor and steadfastness. </a:t>
            </a:r>
          </a:p>
        </p:txBody>
      </p:sp>
      <p:cxnSp>
        <p:nvCxnSpPr>
          <p:cNvPr id="6" name="Straight Connector 5">
            <a:extLst>
              <a:ext uri="{FF2B5EF4-FFF2-40B4-BE49-F238E27FC236}">
                <a16:creationId xmlns:a16="http://schemas.microsoft.com/office/drawing/2014/main" id="{CA3C94FF-F3C1-3B37-E587-D089C71978DC}"/>
              </a:ext>
            </a:extLst>
          </p:cNvPr>
          <p:cNvCxnSpPr/>
          <p:nvPr/>
        </p:nvCxnSpPr>
        <p:spPr>
          <a:xfrm>
            <a:off x="228600" y="26366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FA4D061A-F6D9-40B9-9B78-E0FF0D7922C3}"/>
              </a:ext>
            </a:extLst>
          </p:cNvPr>
          <p:cNvSpPr txBox="1">
            <a:spLocks/>
          </p:cNvSpPr>
          <p:nvPr/>
        </p:nvSpPr>
        <p:spPr>
          <a:xfrm>
            <a:off x="12103204" y="913146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5</a:t>
            </a:fld>
            <a:endParaRPr lang="en-US" sz="2000" dirty="0">
              <a:latin typeface="Arial Black" panose="020B0A04020102020204" pitchFamily="34" charset="0"/>
            </a:endParaRPr>
          </a:p>
        </p:txBody>
      </p:sp>
    </p:spTree>
    <p:extLst>
      <p:ext uri="{BB962C8B-B14F-4D97-AF65-F5344CB8AC3E}">
        <p14:creationId xmlns:p14="http://schemas.microsoft.com/office/powerpoint/2010/main" val="388761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AC2E79-E4C7-4D60-A81A-1186989DC01D}"/>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6" name="Rectangle 15">
            <a:extLst>
              <a:ext uri="{FF2B5EF4-FFF2-40B4-BE49-F238E27FC236}">
                <a16:creationId xmlns:a16="http://schemas.microsoft.com/office/drawing/2014/main" id="{B39C9B18-349B-4488-A55D-A60D1281259D}"/>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pic>
        <p:nvPicPr>
          <p:cNvPr id="10" name="Picture 9">
            <a:extLst>
              <a:ext uri="{FF2B5EF4-FFF2-40B4-BE49-F238E27FC236}">
                <a16:creationId xmlns:a16="http://schemas.microsoft.com/office/drawing/2014/main" id="{2081E65A-6286-472F-BB7C-F83E25838204}"/>
              </a:ext>
            </a:extLst>
          </p:cNvPr>
          <p:cNvPicPr>
            <a:picLocks noChangeAspect="1"/>
          </p:cNvPicPr>
          <p:nvPr/>
        </p:nvPicPr>
        <p:blipFill>
          <a:blip r:embed="rId3"/>
          <a:stretch>
            <a:fillRect/>
          </a:stretch>
        </p:blipFill>
        <p:spPr>
          <a:xfrm rot="2944594">
            <a:off x="-159601" y="779431"/>
            <a:ext cx="4630058" cy="4407849"/>
          </a:xfrm>
          <a:prstGeom prst="flowChartConnector">
            <a:avLst/>
          </a:prstGeom>
        </p:spPr>
      </p:pic>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
        <p:nvSpPr>
          <p:cNvPr id="14" name="Title 2">
            <a:extLst>
              <a:ext uri="{FF2B5EF4-FFF2-40B4-BE49-F238E27FC236}">
                <a16:creationId xmlns:a16="http://schemas.microsoft.com/office/drawing/2014/main" id="{B97F7074-D175-4B85-A5D6-CD2BAC7801D4}"/>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57069" y="11251209"/>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2" name="Rectangle 1">
            <a:extLst>
              <a:ext uri="{FF2B5EF4-FFF2-40B4-BE49-F238E27FC236}">
                <a16:creationId xmlns:a16="http://schemas.microsoft.com/office/drawing/2014/main" id="{7F2DB5D9-71C5-4A58-9DDD-75EBC6870EA9}"/>
              </a:ext>
            </a:extLst>
          </p:cNvPr>
          <p:cNvSpPr/>
          <p:nvPr/>
        </p:nvSpPr>
        <p:spPr>
          <a:xfrm>
            <a:off x="406400" y="2709606"/>
            <a:ext cx="12407900" cy="2431435"/>
          </a:xfrm>
          <a:prstGeom prst="rect">
            <a:avLst/>
          </a:prstGeom>
          <a:gradFill>
            <a:gsLst>
              <a:gs pos="0">
                <a:srgbClr val="002060"/>
              </a:gs>
              <a:gs pos="50000">
                <a:srgbClr val="0070C0">
                  <a:alpha val="50000"/>
                </a:srgbClr>
              </a:gs>
              <a:gs pos="100000">
                <a:srgbClr val="002060"/>
              </a:gs>
            </a:gsLst>
            <a:lin ang="162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u="sng" cap="small" dirty="0">
                <a:solidFill>
                  <a:srgbClr val="FFC000"/>
                </a:solidFill>
                <a:latin typeface="Gotham Medium" panose="02000604030000020004"/>
                <a:ea typeface="Helvetica Neue"/>
                <a:cs typeface="Helvetica Neue"/>
                <a:sym typeface="Helvetica Neue"/>
              </a:rPr>
              <a:t>God’s Dealings—</a:t>
            </a:r>
          </a:p>
          <a:p>
            <a:pPr marL="914400" lvl="2" indent="0" algn="l"/>
            <a:r>
              <a:rPr lang="en-US" sz="2400" dirty="0">
                <a:latin typeface="Gotham Medium" panose="02000604030000020004"/>
                <a:sym typeface="Helvetica Neue"/>
              </a:rPr>
              <a:t>The psalmist broadens his scope and observes how God dealt with the oppressed and helpless. He’s always on their side. Immediately or in the long run, the cause of the oppressed is vindicated. The Father brings down those who hang on to pride. Moses and the Israelites demonstrate a historical picture of God’s justice on behalf of the enslaved. He severely punished their oppressors, the Egyptians. </a:t>
            </a:r>
          </a:p>
        </p:txBody>
      </p:sp>
      <p:cxnSp>
        <p:nvCxnSpPr>
          <p:cNvPr id="4" name="Straight Connector 3">
            <a:extLst>
              <a:ext uri="{FF2B5EF4-FFF2-40B4-BE49-F238E27FC236}">
                <a16:creationId xmlns:a16="http://schemas.microsoft.com/office/drawing/2014/main" id="{6025B804-F024-359F-AD3A-9AD9F2DFF0D8}"/>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63B4CDC-3B46-276E-464D-F5825DFD927D}"/>
              </a:ext>
            </a:extLst>
          </p:cNvPr>
          <p:cNvSpPr/>
          <p:nvPr/>
        </p:nvSpPr>
        <p:spPr>
          <a:xfrm>
            <a:off x="325868" y="1174186"/>
            <a:ext cx="12656485" cy="1384995"/>
          </a:xfrm>
          <a:prstGeom prst="rect">
            <a:avLst/>
          </a:prstGeom>
          <a:solidFill>
            <a:srgbClr val="002060">
              <a:alpha val="60000"/>
            </a:srgbClr>
          </a:solidFill>
        </p:spPr>
        <p:txBody>
          <a:bodyPr wrap="square">
            <a:spAutoFit/>
          </a:bodyPr>
          <a:lstStyle/>
          <a:p>
            <a:pPr algn="l"/>
            <a:r>
              <a:rPr lang="en-US" sz="2800" b="1" cap="small" dirty="0">
                <a:solidFill>
                  <a:srgbClr val="FFC000"/>
                </a:solidFill>
                <a:latin typeface="Gotham Medium" panose="02000604030000020004"/>
                <a:sym typeface="Helvetica Neue"/>
              </a:rPr>
              <a:t>Many psalms ask God for help or deliverance, but Psalm 103 is pure worship. Instead of saying, “Bless me, Lord,” the psalmist said, “Bless the Lord,” expressing strong affection and thanksgiving as he recalls God’s favor and steadfastness. </a:t>
            </a:r>
          </a:p>
        </p:txBody>
      </p:sp>
      <p:cxnSp>
        <p:nvCxnSpPr>
          <p:cNvPr id="6" name="Straight Connector 5">
            <a:extLst>
              <a:ext uri="{FF2B5EF4-FFF2-40B4-BE49-F238E27FC236}">
                <a16:creationId xmlns:a16="http://schemas.microsoft.com/office/drawing/2014/main" id="{07D2C65E-A707-718F-F143-88B777E6EC64}"/>
              </a:ext>
            </a:extLst>
          </p:cNvPr>
          <p:cNvCxnSpPr/>
          <p:nvPr/>
        </p:nvCxnSpPr>
        <p:spPr>
          <a:xfrm>
            <a:off x="228600" y="26366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18F82237-1090-F065-85DC-7DF3AB041F35}"/>
              </a:ext>
            </a:extLst>
          </p:cNvPr>
          <p:cNvSpPr/>
          <p:nvPr/>
        </p:nvSpPr>
        <p:spPr>
          <a:xfrm>
            <a:off x="406400" y="5123434"/>
            <a:ext cx="12407900" cy="1692771"/>
          </a:xfrm>
          <a:prstGeom prst="rect">
            <a:avLst/>
          </a:prstGeom>
          <a:gradFill>
            <a:gsLst>
              <a:gs pos="0">
                <a:srgbClr val="002060"/>
              </a:gs>
              <a:gs pos="50000">
                <a:srgbClr val="0070C0">
                  <a:alpha val="50000"/>
                </a:srgbClr>
              </a:gs>
              <a:gs pos="100000">
                <a:srgbClr val="002060"/>
              </a:gs>
            </a:gsLst>
            <a:lin ang="162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u="sng" cap="small" dirty="0">
                <a:solidFill>
                  <a:srgbClr val="FFC000"/>
                </a:solidFill>
                <a:latin typeface="Gotham Medium" panose="02000604030000020004"/>
                <a:ea typeface="Helvetica Neue"/>
                <a:cs typeface="Helvetica Neue"/>
                <a:sym typeface="Helvetica Neue"/>
              </a:rPr>
              <a:t>God’s Patience—</a:t>
            </a:r>
          </a:p>
          <a:p>
            <a:pPr marL="914400" lvl="2" indent="0" algn="l"/>
            <a:r>
              <a:rPr lang="en-US" sz="2400" dirty="0">
                <a:latin typeface="Gotham Medium" panose="02000604030000020004"/>
                <a:sym typeface="Helvetica Neue"/>
              </a:rPr>
              <a:t>The Father also extends patience and has an abundance of grace. Though He rebukes people for their sin, He does not stay angry forever. God does not destroy without the intention of restoring His people into right standing with Him. </a:t>
            </a:r>
          </a:p>
        </p:txBody>
      </p:sp>
      <p:sp>
        <p:nvSpPr>
          <p:cNvPr id="17" name="Rectangle 16">
            <a:extLst>
              <a:ext uri="{FF2B5EF4-FFF2-40B4-BE49-F238E27FC236}">
                <a16:creationId xmlns:a16="http://schemas.microsoft.com/office/drawing/2014/main" id="{CC00FDC3-BC66-600E-935F-AF9BCE3A6697}"/>
              </a:ext>
            </a:extLst>
          </p:cNvPr>
          <p:cNvSpPr/>
          <p:nvPr/>
        </p:nvSpPr>
        <p:spPr>
          <a:xfrm>
            <a:off x="381000" y="6798598"/>
            <a:ext cx="12407900" cy="1692771"/>
          </a:xfrm>
          <a:prstGeom prst="rect">
            <a:avLst/>
          </a:prstGeom>
          <a:gradFill>
            <a:gsLst>
              <a:gs pos="0">
                <a:srgbClr val="002060"/>
              </a:gs>
              <a:gs pos="50000">
                <a:srgbClr val="0070C0">
                  <a:alpha val="50000"/>
                </a:srgbClr>
              </a:gs>
              <a:gs pos="100000">
                <a:srgbClr val="002060"/>
              </a:gs>
            </a:gsLst>
            <a:lin ang="162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u="sng" cap="small" dirty="0">
                <a:solidFill>
                  <a:srgbClr val="FFC000"/>
                </a:solidFill>
                <a:latin typeface="Gotham Medium" panose="02000604030000020004"/>
                <a:ea typeface="Helvetica Neue"/>
                <a:cs typeface="Helvetica Neue"/>
                <a:sym typeface="Helvetica Neue"/>
              </a:rPr>
              <a:t>God’s Grace—</a:t>
            </a:r>
          </a:p>
          <a:p>
            <a:pPr marL="914400" lvl="2" indent="0" algn="l"/>
            <a:r>
              <a:rPr lang="en-US" sz="2400" dirty="0">
                <a:latin typeface="Gotham Medium" panose="02000604030000020004"/>
                <a:sym typeface="Helvetica Neue"/>
              </a:rPr>
              <a:t>Take a moment to recall God’s blessing toward you today, this month, this year, and throughout your life. Relish the fact that He is trustworthy, consistent, and can be depended upon to be loving and gracious—over and over again. </a:t>
            </a:r>
          </a:p>
        </p:txBody>
      </p:sp>
      <p:sp>
        <p:nvSpPr>
          <p:cNvPr id="18" name="Slide Number Placeholder 1">
            <a:extLst>
              <a:ext uri="{FF2B5EF4-FFF2-40B4-BE49-F238E27FC236}">
                <a16:creationId xmlns:a16="http://schemas.microsoft.com/office/drawing/2014/main" id="{D06D8D28-B699-AF90-01EF-3564B54F30A1}"/>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6</a:t>
            </a:fld>
            <a:endParaRPr lang="en-US" sz="2000" dirty="0">
              <a:latin typeface="Arial Black" panose="020B0A04020102020204" pitchFamily="34" charset="0"/>
            </a:endParaRP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6000" r="-16000"/>
          </a:stretch>
        </a:blip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3D824AF-4E70-45F0-A415-BFBE5A8AC981}"/>
              </a:ext>
            </a:extLst>
          </p:cNvPr>
          <p:cNvPicPr>
            <a:picLocks noChangeAspect="1"/>
          </p:cNvPicPr>
          <p:nvPr/>
        </p:nvPicPr>
        <p:blipFill>
          <a:blip r:embed="rId4"/>
          <a:stretch>
            <a:fillRect/>
          </a:stretch>
        </p:blipFill>
        <p:spPr>
          <a:xfrm>
            <a:off x="9835063" y="-788088"/>
            <a:ext cx="5051085" cy="4808670"/>
          </a:xfrm>
          <a:prstGeom prst="flowChartConnector">
            <a:avLst/>
          </a:prstGeom>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6378361" y="6521180"/>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5" name="TextBox 14">
            <a:extLst>
              <a:ext uri="{FF2B5EF4-FFF2-40B4-BE49-F238E27FC236}">
                <a16:creationId xmlns:a16="http://schemas.microsoft.com/office/drawing/2014/main" id="{02DD65C2-BA58-4A54-9747-3CF5F4E066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sp>
        <p:nvSpPr>
          <p:cNvPr id="18" name="Title 2">
            <a:extLst>
              <a:ext uri="{FF2B5EF4-FFF2-40B4-BE49-F238E27FC236}">
                <a16:creationId xmlns:a16="http://schemas.microsoft.com/office/drawing/2014/main" id="{FF3E6808-A08E-4ED6-9610-DA47A63E30CA}"/>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41DAFBF4-6590-4E23-AA2C-DCCA3D38A978}"/>
              </a:ext>
            </a:extLst>
          </p:cNvPr>
          <p:cNvPicPr>
            <a:picLocks noChangeAspect="1"/>
          </p:cNvPicPr>
          <p:nvPr/>
        </p:nvPicPr>
        <p:blipFill>
          <a:blip r:embed="rId4"/>
          <a:stretch>
            <a:fillRect/>
          </a:stretch>
        </p:blipFill>
        <p:spPr>
          <a:xfrm>
            <a:off x="0" y="5495654"/>
            <a:ext cx="5051085" cy="4808670"/>
          </a:xfrm>
          <a:prstGeom prst="flowChartConnector">
            <a:avLst/>
          </a:prstGeom>
        </p:spPr>
      </p:pic>
      <p:pic>
        <p:nvPicPr>
          <p:cNvPr id="3" name="Picture 2">
            <a:extLst>
              <a:ext uri="{FF2B5EF4-FFF2-40B4-BE49-F238E27FC236}">
                <a16:creationId xmlns:a16="http://schemas.microsoft.com/office/drawing/2014/main" id="{B36043F7-BD8C-4F08-9A38-2F0DD180B734}"/>
              </a:ext>
            </a:extLst>
          </p:cNvPr>
          <p:cNvPicPr>
            <a:picLocks noChangeAspect="1"/>
          </p:cNvPicPr>
          <p:nvPr/>
        </p:nvPicPr>
        <p:blipFill rotWithShape="1">
          <a:blip r:embed="rId4"/>
          <a:srcRect r="21067"/>
          <a:stretch/>
        </p:blipFill>
        <p:spPr>
          <a:xfrm>
            <a:off x="6604000" y="2579080"/>
            <a:ext cx="6462126" cy="638576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Rectangle 4">
            <a:extLst>
              <a:ext uri="{FF2B5EF4-FFF2-40B4-BE49-F238E27FC236}">
                <a16:creationId xmlns:a16="http://schemas.microsoft.com/office/drawing/2014/main" id="{B278BF7E-3AC8-4C01-97B4-8E32BC835528}"/>
              </a:ext>
            </a:extLst>
          </p:cNvPr>
          <p:cNvSpPr/>
          <p:nvPr/>
        </p:nvSpPr>
        <p:spPr>
          <a:xfrm>
            <a:off x="577562" y="1522645"/>
            <a:ext cx="11646477" cy="7478970"/>
          </a:xfrm>
          <a:prstGeom prst="rect">
            <a:avLst/>
          </a:prstGeom>
          <a:solidFill>
            <a:srgbClr val="002060">
              <a:alpha val="60000"/>
            </a:srgbClr>
          </a:solidFill>
        </p:spPr>
        <p:txBody>
          <a:bodyPr wrap="square">
            <a:spAutoFit/>
          </a:bodyPr>
          <a:lstStyle/>
          <a:p>
            <a:pPr marL="365760" algn="l"/>
            <a:r>
              <a:rPr lang="en-US" sz="2400" dirty="0">
                <a:latin typeface="Gotham Medium" panose="02000604030000020004"/>
                <a:sym typeface="Helvetica Neue"/>
              </a:rPr>
              <a:t>The book of Psalms is often described as “ancient Israel’s hymnal. ” Like hymnals today, the book of Psalms includes contributions by dif­ferent authors and covers a wide span of time. The oldest psalm is by Moses (Psalm 90), and at least one psalm comes out of the setting of the cap­tivity of God’s people in Babylon (Psalm 137). These chronological bookends are separated by some 900 years! </a:t>
            </a:r>
          </a:p>
          <a:p>
            <a:pPr marL="365760" algn="l"/>
            <a:r>
              <a:rPr lang="en-US" sz="2400" dirty="0">
                <a:latin typeface="Gotham Medium" panose="02000604030000020004"/>
                <a:sym typeface="Helvetica Neue"/>
              </a:rPr>
              <a:t> </a:t>
            </a:r>
          </a:p>
          <a:p>
            <a:pPr marL="365760" algn="l"/>
            <a:r>
              <a:rPr lang="en-US" sz="2400" dirty="0">
                <a:latin typeface="Gotham Medium" panose="02000604030000020004"/>
                <a:sym typeface="Helvetica Neue"/>
              </a:rPr>
              <a:t>About half of the psalms are attributed to King David, known as the “sweet psalmist of Israel” (2 Samuel 23:1). Today’s passage is one of those psalms. While some psalms include a super-scription that provides the setting (example: Psalm 51), there is no such background recorded for Psalm 103. It simply notes the association with David, who reigned about 1010–970 BC. </a:t>
            </a:r>
          </a:p>
          <a:p>
            <a:pPr marL="365760" algn="l"/>
            <a:r>
              <a:rPr lang="en-US" sz="2400" dirty="0">
                <a:latin typeface="Gotham Medium" panose="02000604030000020004"/>
                <a:sym typeface="Helvetica Neue"/>
              </a:rPr>
              <a:t> </a:t>
            </a:r>
          </a:p>
          <a:p>
            <a:pPr marL="365760" algn="l"/>
            <a:r>
              <a:rPr lang="en-US" sz="2400" dirty="0">
                <a:latin typeface="Gotham Medium" panose="02000604030000020004"/>
                <a:sym typeface="Helvetica Neue"/>
              </a:rPr>
              <a:t>The Psalter is traditionally seen as falling into five sub-books, their divisions being Psalms 1–41, 42–72, 73–89, 90–106, and 107–150. Psalm 103 is located within the fourth of those five. A broad brush look at the 17 chapters of this sub-book reveals the following: </a:t>
            </a:r>
          </a:p>
          <a:p>
            <a:pPr marL="365760" algn="l"/>
            <a:r>
              <a:rPr lang="en-US" sz="2400" dirty="0">
                <a:latin typeface="Gotham Medium" panose="02000604030000020004"/>
                <a:sym typeface="Helvetica Neue"/>
              </a:rPr>
              <a:t> Psalms 90–100 speak of God’s role as king of the universe and ancient Israel’s role in announcing and celebrating His reign (examples: 93:1; 95:3; 96:6, 10; 97:1; 99:1). </a:t>
            </a:r>
          </a:p>
          <a:p>
            <a:pPr marL="365760" algn="l"/>
            <a:r>
              <a:rPr lang="en-US" sz="2400" dirty="0">
                <a:latin typeface="Gotham Medium" panose="02000604030000020004"/>
                <a:sym typeface="Helvetica Neue"/>
              </a:rPr>
              <a:t> Psalms 101–106 speak of the people’s responsi­bilities in various ways and tell Israel’s story in ways that challenge complacency. Psalms 103 (today’s text) and 104 fit within this grouping, as they encourage readers to continue being a community of praise. </a:t>
            </a:r>
          </a:p>
        </p:txBody>
      </p:sp>
      <p:sp>
        <p:nvSpPr>
          <p:cNvPr id="2" name="Slide Number Placeholder 1">
            <a:extLst>
              <a:ext uri="{FF2B5EF4-FFF2-40B4-BE49-F238E27FC236}">
                <a16:creationId xmlns:a16="http://schemas.microsoft.com/office/drawing/2014/main" id="{CC04BC8E-3936-9CDA-AA7F-4B540216370D}"/>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7</a:t>
            </a:fld>
            <a:endParaRPr lang="en-US" sz="2000" dirty="0">
              <a:latin typeface="Arial Black" panose="020B0A04020102020204" pitchFamily="34" charset="0"/>
            </a:endParaRPr>
          </a:p>
        </p:txBody>
      </p:sp>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0BCDC8-DBE3-48BF-AA68-1BE98A006F7E}"/>
              </a:ext>
            </a:extLst>
          </p:cNvPr>
          <p:cNvSpPr/>
          <p:nvPr/>
        </p:nvSpPr>
        <p:spPr>
          <a:xfrm>
            <a:off x="782321" y="1681262"/>
            <a:ext cx="12112339" cy="2062359"/>
          </a:xfrm>
          <a:prstGeom prst="rect">
            <a:avLst/>
          </a:prstGeom>
          <a:solidFill>
            <a:schemeClr val="tx1">
              <a:lumMod val="50000"/>
              <a:alpha val="0"/>
            </a:schemeClr>
          </a:solidFill>
        </p:spPr>
        <p:txBody>
          <a:bodyPr wrap="square">
            <a:spAutoFit/>
          </a:bodyPr>
          <a:lstStyle/>
          <a:p>
            <a:pPr marL="914446" lvl="6" indent="0" algn="l"/>
            <a:endParaRPr lang="en-US" sz="2400" b="1" dirty="0">
              <a:solidFill>
                <a:srgbClr val="002060"/>
              </a:solidFill>
              <a:latin typeface="Gotham Medium" panose="02000604030000020004"/>
            </a:endParaRPr>
          </a:p>
          <a:p>
            <a:pPr marL="914446" lvl="6" indent="0" algn="l"/>
            <a:endParaRPr lang="en-US" sz="2400" b="1" dirty="0">
              <a:solidFill>
                <a:srgbClr val="002060"/>
              </a:solidFill>
              <a:latin typeface="Gotham Medium" panose="02000604030000020004"/>
            </a:endParaRPr>
          </a:p>
          <a:p>
            <a:pPr marL="914446" lvl="6" indent="0" algn="l"/>
            <a:endParaRPr lang="en-US" sz="2400" b="1" dirty="0">
              <a:solidFill>
                <a:srgbClr val="002060"/>
              </a:solidFill>
              <a:latin typeface="Gotham Medium" panose="02000604030000020004"/>
            </a:endParaRPr>
          </a:p>
          <a:p>
            <a:pPr marL="914446" lvl="6" indent="0" algn="l"/>
            <a:endParaRPr lang="en-US" sz="2801" b="1" dirty="0">
              <a:solidFill>
                <a:srgbClr val="002060"/>
              </a:solidFill>
              <a:latin typeface="Gotham Medium" panose="02000604030000020004"/>
            </a:endParaRPr>
          </a:p>
          <a:p>
            <a:pPr marL="914446" lvl="6" indent="0" algn="l"/>
            <a:endParaRPr lang="en-US" sz="2801" b="1" dirty="0">
              <a:solidFill>
                <a:srgbClr val="002060"/>
              </a:solidFill>
              <a:latin typeface="Gotham Medium" panose="02000604030000020004"/>
            </a:endParaRPr>
          </a:p>
        </p:txBody>
      </p:sp>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pic>
        <p:nvPicPr>
          <p:cNvPr id="3" name="Picture 2">
            <a:extLst>
              <a:ext uri="{FF2B5EF4-FFF2-40B4-BE49-F238E27FC236}">
                <a16:creationId xmlns:a16="http://schemas.microsoft.com/office/drawing/2014/main" id="{90FF6F56-6062-472E-8B47-B5C8956F2417}"/>
              </a:ext>
            </a:extLst>
          </p:cNvPr>
          <p:cNvPicPr>
            <a:picLocks noChangeAspect="1"/>
          </p:cNvPicPr>
          <p:nvPr/>
        </p:nvPicPr>
        <p:blipFill>
          <a:blip r:embed="rId3"/>
          <a:stretch>
            <a:fillRect/>
          </a:stretch>
        </p:blipFill>
        <p:spPr>
          <a:xfrm flipH="1">
            <a:off x="38100" y="14250"/>
            <a:ext cx="13167360" cy="9612434"/>
          </a:xfrm>
          <a:prstGeom prst="rect">
            <a:avLst/>
          </a:prstGeom>
        </p:spPr>
      </p:pic>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pic>
        <p:nvPicPr>
          <p:cNvPr id="17" name="Picture 16">
            <a:extLst>
              <a:ext uri="{FF2B5EF4-FFF2-40B4-BE49-F238E27FC236}">
                <a16:creationId xmlns:a16="http://schemas.microsoft.com/office/drawing/2014/main" id="{F944CD7A-DADC-46E0-9A6A-BF2D7A6CF151}"/>
              </a:ext>
            </a:extLst>
          </p:cNvPr>
          <p:cNvPicPr>
            <a:picLocks noChangeAspect="1"/>
          </p:cNvPicPr>
          <p:nvPr/>
        </p:nvPicPr>
        <p:blipFill>
          <a:blip r:embed="rId4"/>
          <a:stretch>
            <a:fillRect/>
          </a:stretch>
        </p:blipFill>
        <p:spPr>
          <a:xfrm>
            <a:off x="8843813" y="-603977"/>
            <a:ext cx="5051085" cy="4808670"/>
          </a:xfrm>
          <a:prstGeom prst="flowChartConnector">
            <a:avLst/>
          </a:prstGeom>
        </p:spPr>
      </p:pic>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FF3E6808-A08E-4ED6-9610-DA47A63E30CA}"/>
              </a:ext>
            </a:extLst>
          </p:cNvPr>
          <p:cNvSpPr txBox="1">
            <a:spLocks/>
          </p:cNvSpPr>
          <p:nvPr/>
        </p:nvSpPr>
        <p:spPr>
          <a:xfrm>
            <a:off x="8607266" y="-27052"/>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4" name="Rectangle 3">
            <a:extLst>
              <a:ext uri="{FF2B5EF4-FFF2-40B4-BE49-F238E27FC236}">
                <a16:creationId xmlns:a16="http://schemas.microsoft.com/office/drawing/2014/main" id="{25592312-6D1D-409A-B10B-BA9D46A4691A}"/>
              </a:ext>
            </a:extLst>
          </p:cNvPr>
          <p:cNvSpPr/>
          <p:nvPr/>
        </p:nvSpPr>
        <p:spPr>
          <a:xfrm>
            <a:off x="165757" y="1059991"/>
            <a:ext cx="3584636" cy="523220"/>
          </a:xfrm>
          <a:prstGeom prst="rect">
            <a:avLst/>
          </a:prstGeom>
        </p:spPr>
        <p:txBody>
          <a:bodyPr wrap="none">
            <a:spAutoFit/>
          </a:bodyPr>
          <a:lstStyle/>
          <a:p>
            <a:pPr algn="l"/>
            <a:r>
              <a:rPr lang="en-US" sz="2800" b="1" dirty="0">
                <a:solidFill>
                  <a:srgbClr val="FFC000"/>
                </a:solidFill>
                <a:latin typeface="Gotham Medium" panose="02000604030000020004"/>
              </a:rPr>
              <a:t>Praise for God’s Works</a:t>
            </a:r>
          </a:p>
        </p:txBody>
      </p:sp>
      <p:sp>
        <p:nvSpPr>
          <p:cNvPr id="5" name="Rectangle 4">
            <a:extLst>
              <a:ext uri="{FF2B5EF4-FFF2-40B4-BE49-F238E27FC236}">
                <a16:creationId xmlns:a16="http://schemas.microsoft.com/office/drawing/2014/main" id="{0BE0E462-260F-4E6B-A8E7-3B612E7CDA0B}"/>
              </a:ext>
            </a:extLst>
          </p:cNvPr>
          <p:cNvSpPr/>
          <p:nvPr/>
        </p:nvSpPr>
        <p:spPr>
          <a:xfrm>
            <a:off x="503088" y="1576540"/>
            <a:ext cx="9860111" cy="2308324"/>
          </a:xfrm>
          <a:prstGeom prst="rect">
            <a:avLst/>
          </a:prstGeom>
          <a:solidFill>
            <a:srgbClr val="002060">
              <a:alpha val="50000"/>
            </a:srgbClr>
          </a:solidFill>
        </p:spPr>
        <p:txBody>
          <a:bodyPr wrap="square">
            <a:spAutoFit/>
          </a:bodyPr>
          <a:lstStyle/>
          <a:p>
            <a:pPr algn="l"/>
            <a:r>
              <a:rPr lang="en-US" sz="2400" b="1" dirty="0">
                <a:latin typeface="Gotham Medium" panose="02000604030000020004"/>
              </a:rPr>
              <a:t>Psalm 103 is a song of praise to the Lord.  While there are numerous reasons to praise God, the praise in this psalm is directed toward God’s compassionate works on behalf of His people.  Because God is compassionate, His children are the beneficiaries of His compassion. Verses 1–10 focus on praising God for His benefits towards His people, while verses 11–14 emphasize God’s great compassion that motivates His gracious acts. </a:t>
            </a:r>
          </a:p>
        </p:txBody>
      </p:sp>
      <p:sp>
        <p:nvSpPr>
          <p:cNvPr id="6" name="Rectangle 5">
            <a:extLst>
              <a:ext uri="{FF2B5EF4-FFF2-40B4-BE49-F238E27FC236}">
                <a16:creationId xmlns:a16="http://schemas.microsoft.com/office/drawing/2014/main" id="{710288B1-B8FD-4A99-8E41-A22302DAE6DA}"/>
              </a:ext>
            </a:extLst>
          </p:cNvPr>
          <p:cNvSpPr/>
          <p:nvPr/>
        </p:nvSpPr>
        <p:spPr>
          <a:xfrm>
            <a:off x="1191260" y="4901652"/>
            <a:ext cx="11976100" cy="3987054"/>
          </a:xfrm>
          <a:prstGeom prst="rect">
            <a:avLst/>
          </a:prstGeom>
          <a:solidFill>
            <a:srgbClr val="002060">
              <a:alpha val="50000"/>
            </a:srgbClr>
          </a:solidFill>
        </p:spPr>
        <p:txBody>
          <a:bodyPr wrap="square">
            <a:spAutoFit/>
          </a:bodyPr>
          <a:lstStyle/>
          <a:p>
            <a:pPr lvl="0" algn="l" hangingPunct="1">
              <a:lnSpc>
                <a:spcPct val="117999"/>
              </a:lnSpc>
              <a:defRPr/>
            </a:pPr>
            <a:r>
              <a:rPr lang="en-US" sz="2400" b="1" dirty="0">
                <a:latin typeface="Gotham Medium" panose="02000604030000020004"/>
              </a:rPr>
              <a:t>In Psalm 103:1, the psalmist uses the term “soul,” which comes from the Hebrew word nephesh. Nephesh has a broad range of meanings in the Hebrew language. But at its core, this word for soul refers to the essence of life, the very being of a person. Therefore, when the psalmist says, “Praise the Lord, my soul” he is not merely referring to some kind of immaterial part of himself.  Rather, he’s speaking to his entire being, his real self. He is exhorting the sum total of himself— his thoughts, will, emotions, and body—to praise the God who has saved him. Like the psalmist, we can devote ourselves to glorifying God, and we can bring our whole selves, through and through.  Praise the Lord! Don’t forget His benefits!</a:t>
            </a:r>
            <a:endParaRPr lang="en-US" sz="1200" b="1" dirty="0">
              <a:solidFill>
                <a:schemeClr val="tx1"/>
              </a:solidFill>
              <a:latin typeface="Gotham Medium" panose="02000604030000020004"/>
            </a:endParaRPr>
          </a:p>
        </p:txBody>
      </p:sp>
      <p:sp>
        <p:nvSpPr>
          <p:cNvPr id="8" name="Slide Number Placeholder 1">
            <a:extLst>
              <a:ext uri="{FF2B5EF4-FFF2-40B4-BE49-F238E27FC236}">
                <a16:creationId xmlns:a16="http://schemas.microsoft.com/office/drawing/2014/main" id="{E6573F3E-553A-0C8A-1F05-71D631D16393}"/>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8</a:t>
            </a:fld>
            <a:endParaRPr lang="en-US" sz="2000" dirty="0">
              <a:latin typeface="Arial Black" panose="020B0A04020102020204" pitchFamily="34" charset="0"/>
            </a:endParaRPr>
          </a:p>
        </p:txBody>
      </p:sp>
      <p:sp>
        <p:nvSpPr>
          <p:cNvPr id="9" name="Rectangle 8">
            <a:extLst>
              <a:ext uri="{FF2B5EF4-FFF2-40B4-BE49-F238E27FC236}">
                <a16:creationId xmlns:a16="http://schemas.microsoft.com/office/drawing/2014/main" id="{FE959D93-E6B0-A20E-7D1C-B7DC8E48156E}"/>
              </a:ext>
            </a:extLst>
          </p:cNvPr>
          <p:cNvSpPr/>
          <p:nvPr/>
        </p:nvSpPr>
        <p:spPr>
          <a:xfrm>
            <a:off x="293088" y="4352166"/>
            <a:ext cx="3584636" cy="523220"/>
          </a:xfrm>
          <a:prstGeom prst="rect">
            <a:avLst/>
          </a:prstGeom>
        </p:spPr>
        <p:txBody>
          <a:bodyPr wrap="none">
            <a:spAutoFit/>
          </a:bodyPr>
          <a:lstStyle/>
          <a:p>
            <a:pPr algn="l"/>
            <a:r>
              <a:rPr lang="en-US" sz="2800" b="1" dirty="0">
                <a:solidFill>
                  <a:srgbClr val="FFC000"/>
                </a:solidFill>
                <a:latin typeface="Gotham Medium" panose="02000604030000020004"/>
              </a:rPr>
              <a:t>Praise for God’s Works</a:t>
            </a:r>
          </a:p>
        </p:txBody>
      </p:sp>
    </p:spTree>
    <p:extLst>
      <p:ext uri="{BB962C8B-B14F-4D97-AF65-F5344CB8AC3E}">
        <p14:creationId xmlns:p14="http://schemas.microsoft.com/office/powerpoint/2010/main" val="592590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214B0D0-6D99-4509-ACBD-B6CF12184C97}"/>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2" name="Rectangle 11">
            <a:extLst>
              <a:ext uri="{FF2B5EF4-FFF2-40B4-BE49-F238E27FC236}">
                <a16:creationId xmlns:a16="http://schemas.microsoft.com/office/drawing/2014/main" id="{9208A2B5-95FB-42A2-8216-EFB81A96DD8B}"/>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
        <p:nvSpPr>
          <p:cNvPr id="17" name="Title 2">
            <a:extLst>
              <a:ext uri="{FF2B5EF4-FFF2-40B4-BE49-F238E27FC236}">
                <a16:creationId xmlns:a16="http://schemas.microsoft.com/office/drawing/2014/main" id="{D4E2ADE6-C720-4C40-A5D7-F62699B7E072}"/>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Line 10">
            <a:extLst>
              <a:ext uri="{FF2B5EF4-FFF2-40B4-BE49-F238E27FC236}">
                <a16:creationId xmlns:a16="http://schemas.microsoft.com/office/drawing/2014/main" id="{346A19DD-80EB-40B7-A2BF-0EBE31F6B071}"/>
              </a:ext>
            </a:extLst>
          </p:cNvPr>
          <p:cNvSpPr>
            <a:spLocks noChangeShapeType="1"/>
          </p:cNvSpPr>
          <p:nvPr/>
        </p:nvSpPr>
        <p:spPr bwMode="auto">
          <a:xfrm>
            <a:off x="5370729" y="10235166"/>
            <a:ext cx="7697808" cy="0"/>
          </a:xfrm>
          <a:prstGeom prst="line">
            <a:avLst/>
          </a:prstGeom>
          <a:noFill/>
          <a:ln w="77063">
            <a:solidFill>
              <a:schemeClr val="tx1"/>
            </a:solidFill>
            <a:round/>
            <a:headEnd/>
            <a:tailEnd/>
          </a:ln>
        </p:spPr>
        <p:txBody>
          <a:bodyPr/>
          <a:lstStyle/>
          <a:p>
            <a:pPr algn="l"/>
            <a:endParaRPr lang="en-US" sz="2200" b="1" dirty="0">
              <a:solidFill>
                <a:schemeClr val="tx1"/>
              </a:solidFill>
            </a:endParaRPr>
          </a:p>
        </p:txBody>
      </p: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5864124" y="6090279"/>
            <a:ext cx="11695176"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Slide Number Placeholder 1">
            <a:extLst>
              <a:ext uri="{FF2B5EF4-FFF2-40B4-BE49-F238E27FC236}">
                <a16:creationId xmlns:a16="http://schemas.microsoft.com/office/drawing/2014/main" id="{A56007BC-433E-BE61-C4D7-33F8D7350A23}"/>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9</a:t>
            </a:fld>
            <a:endParaRPr lang="en-US" sz="2000" dirty="0">
              <a:latin typeface="Arial Black" panose="020B0A04020102020204" pitchFamily="34" charset="0"/>
            </a:endParaRPr>
          </a:p>
        </p:txBody>
      </p:sp>
      <p:sp>
        <p:nvSpPr>
          <p:cNvPr id="3" name="Rectangle 2">
            <a:extLst>
              <a:ext uri="{FF2B5EF4-FFF2-40B4-BE49-F238E27FC236}">
                <a16:creationId xmlns:a16="http://schemas.microsoft.com/office/drawing/2014/main" id="{ED1E1F22-7A6E-E87B-0D43-8FEDBB994506}"/>
              </a:ext>
            </a:extLst>
          </p:cNvPr>
          <p:cNvSpPr/>
          <p:nvPr/>
        </p:nvSpPr>
        <p:spPr>
          <a:xfrm>
            <a:off x="647702" y="1871464"/>
            <a:ext cx="9245595" cy="6602000"/>
          </a:xfrm>
          <a:prstGeom prst="rect">
            <a:avLst/>
          </a:prstGeom>
          <a:solidFill>
            <a:srgbClr val="002060">
              <a:alpha val="50000"/>
            </a:srgbClr>
          </a:solidFill>
        </p:spPr>
        <p:txBody>
          <a:bodyPr wrap="square">
            <a:spAutoFit/>
          </a:bodyPr>
          <a:lstStyle/>
          <a:p>
            <a:pPr lvl="0" algn="l" hangingPunct="1">
              <a:lnSpc>
                <a:spcPct val="117999"/>
              </a:lnSpc>
              <a:defRPr/>
            </a:pPr>
            <a:r>
              <a:rPr lang="en-US" sz="2400" b="1" dirty="0">
                <a:latin typeface="Gotham Medium" panose="02000604030000020004"/>
              </a:rPr>
              <a:t>In Psalm 103:8, the author alludes to Exodus 34:6–7, when God appears to Moses and describes Himself as “the compassionate and gracious God, slow to anger, abounding in love and faithfulness, maintaining love to thousands, and forgiving wickedness, rebellion, and sin. ” God’s self-characterization served as a resource of hope for numerous figures across the Old Testament canon. Moses invoked God’s self-revelation while asking forgiveness for the Israelites in the wilderness (Num. 14:18). The prophet Joel cited the Lord’s words to encourage the Judahites to repent of their sins (Joel 2:12–13). When the exiles returned to Judah, they renewed the covenant, retelling their history with God’s displays of His “gracious and compassionate” nature as the organizing theme (Neh. 9–10, esp. 9:17, 19, 27–28, 31). The author of Psalm 103 likewise draws upon this tradition, in this case, to praise and honor God and remind his audience of God’s ever available mercy and forgiveness. </a:t>
            </a:r>
          </a:p>
        </p:txBody>
      </p:sp>
      <p:sp>
        <p:nvSpPr>
          <p:cNvPr id="5" name="Rectangle 4">
            <a:extLst>
              <a:ext uri="{FF2B5EF4-FFF2-40B4-BE49-F238E27FC236}">
                <a16:creationId xmlns:a16="http://schemas.microsoft.com/office/drawing/2014/main" id="{B97AB5EF-3F06-0791-24D5-6D9F896298B2}"/>
              </a:ext>
            </a:extLst>
          </p:cNvPr>
          <p:cNvSpPr/>
          <p:nvPr/>
        </p:nvSpPr>
        <p:spPr>
          <a:xfrm>
            <a:off x="194265" y="1321978"/>
            <a:ext cx="3584636" cy="523220"/>
          </a:xfrm>
          <a:prstGeom prst="rect">
            <a:avLst/>
          </a:prstGeom>
        </p:spPr>
        <p:txBody>
          <a:bodyPr wrap="none">
            <a:spAutoFit/>
          </a:bodyPr>
          <a:lstStyle/>
          <a:p>
            <a:pPr algn="l"/>
            <a:r>
              <a:rPr lang="en-US" sz="2800" b="1" dirty="0">
                <a:solidFill>
                  <a:srgbClr val="FFC000"/>
                </a:solidFill>
                <a:latin typeface="Gotham Medium" panose="02000604030000020004"/>
              </a:rPr>
              <a:t>A Compassionate God</a:t>
            </a:r>
          </a:p>
        </p:txBody>
      </p:sp>
    </p:spTree>
    <p:extLst>
      <p:ext uri="{BB962C8B-B14F-4D97-AF65-F5344CB8AC3E}">
        <p14:creationId xmlns:p14="http://schemas.microsoft.com/office/powerpoint/2010/main" val="2854650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halkboard">
  <a:themeElements>
    <a:clrScheme name="Chalkboard">
      <a:dk1>
        <a:srgbClr val="BC00FF"/>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Chalkboard">
  <a:themeElements>
    <a:clrScheme name="Chalkboard">
      <a:dk1>
        <a:srgbClr val="000000"/>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Banded</Template>
  <TotalTime>7601</TotalTime>
  <Words>8359</Words>
  <Application>Microsoft Office PowerPoint</Application>
  <PresentationFormat>Custom</PresentationFormat>
  <Paragraphs>500</Paragraphs>
  <Slides>22</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Aptos</vt:lpstr>
      <vt:lpstr>Arial</vt:lpstr>
      <vt:lpstr>Arial Black</vt:lpstr>
      <vt:lpstr>Calibri</vt:lpstr>
      <vt:lpstr>Chalkduster</vt:lpstr>
      <vt:lpstr>Gotham Medium</vt:lpstr>
      <vt:lpstr>Helvetica Neue</vt:lpstr>
      <vt:lpstr>Lucida Sans Unicode</vt:lpstr>
      <vt:lpstr>Wingdings</vt:lpstr>
      <vt:lpstr>Chalkboard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PowerPoint Presentation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Buddy</dc:creator>
  <cp:lastModifiedBy>Stanford Bowman</cp:lastModifiedBy>
  <cp:revision>257</cp:revision>
  <dcterms:modified xsi:type="dcterms:W3CDTF">2025-01-13T01:19:27Z</dcterms:modified>
</cp:coreProperties>
</file>