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5" r:id="rId1"/>
  </p:sldMasterIdLst>
  <p:notesMasterIdLst>
    <p:notesMasterId r:id="rId23"/>
  </p:notesMasterIdLst>
  <p:sldIdLst>
    <p:sldId id="294" r:id="rId2"/>
    <p:sldId id="306" r:id="rId3"/>
    <p:sldId id="337" r:id="rId4"/>
    <p:sldId id="308" r:id="rId5"/>
    <p:sldId id="326" r:id="rId6"/>
    <p:sldId id="344" r:id="rId7"/>
    <p:sldId id="332" r:id="rId8"/>
    <p:sldId id="331" r:id="rId9"/>
    <p:sldId id="269" r:id="rId10"/>
    <p:sldId id="340" r:id="rId11"/>
    <p:sldId id="263" r:id="rId12"/>
    <p:sldId id="328" r:id="rId13"/>
    <p:sldId id="341" r:id="rId14"/>
    <p:sldId id="293" r:id="rId15"/>
    <p:sldId id="345" r:id="rId16"/>
    <p:sldId id="339" r:id="rId17"/>
    <p:sldId id="275" r:id="rId18"/>
    <p:sldId id="282" r:id="rId19"/>
    <p:sldId id="277" r:id="rId20"/>
    <p:sldId id="343" r:id="rId21"/>
    <p:sldId id="347" r:id="rId22"/>
  </p:sldIdLst>
  <p:sldSz cx="13004800" cy="9753600"/>
  <p:notesSz cx="6858000" cy="1619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votion" id="{0F229FB3-7DA2-4545-8010-3A5848EDDED1}">
          <p14:sldIdLst>
            <p14:sldId id="294"/>
            <p14:sldId id="306"/>
          </p14:sldIdLst>
        </p14:section>
        <p14:section name="Lesson Outline-" id="{88736DE6-F726-4D66-AA48-CB39EDF257F2}">
          <p14:sldIdLst>
            <p14:sldId id="337"/>
          </p14:sldIdLst>
        </p14:section>
        <p14:section name="Lesson Introduction" id="{39648E5E-5876-439D-86F6-6E7CCA4309F4}">
          <p14:sldIdLst>
            <p14:sldId id="308"/>
            <p14:sldId id="326"/>
            <p14:sldId id="344"/>
            <p14:sldId id="332"/>
            <p14:sldId id="331"/>
          </p14:sldIdLst>
        </p14:section>
        <p14:section name="Lesson Context" id="{F26C3BC0-FC5F-48E7-926A-7FD6FCBB90CE}">
          <p14:sldIdLst>
            <p14:sldId id="269"/>
            <p14:sldId id="340"/>
            <p14:sldId id="263"/>
          </p14:sldIdLst>
        </p14:section>
        <p14:section name="LESSON OVERVIEW" id="{C6BF38BB-5A55-4CA1-8553-0BD39F693BEF}">
          <p14:sldIdLst>
            <p14:sldId id="328"/>
            <p14:sldId id="341"/>
          </p14:sldIdLst>
        </p14:section>
        <p14:section name="Lesson Conclusion" id="{BB2B7FAC-DD78-4606-A052-99203845483C}">
          <p14:sldIdLst>
            <p14:sldId id="293"/>
            <p14:sldId id="345"/>
            <p14:sldId id="339"/>
            <p14:sldId id="275"/>
          </p14:sldIdLst>
        </p14:section>
        <p14:section name="Section 14" id="{310FAADB-717F-4DF2-A854-AEA637C1AA4C}">
          <p14:sldIdLst>
            <p14:sldId id="282"/>
          </p14:sldIdLst>
        </p14:section>
        <p14:section name="Section 1" id="{172E1B23-C3AF-416C-ADFB-404D59CF9F38}">
          <p14:sldIdLst>
            <p14:sldId id="277"/>
            <p14:sldId id="343"/>
            <p14:sldId id="347"/>
          </p14:sldIdLst>
        </p14:section>
      </p14:sectionLst>
    </p:ext>
    <p:ext uri="{EFAFB233-063F-42B5-8137-9DF3F51BA10A}">
      <p15:sldGuideLst xmlns:p15="http://schemas.microsoft.com/office/powerpoint/2012/main">
        <p15:guide id="1" orient="horz" pos="3072" userDrawn="1">
          <p15:clr>
            <a:srgbClr val="A4A3A4"/>
          </p15:clr>
        </p15:guide>
        <p15:guide id="2" pos="40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ford Bowman" initials="SB" lastIdx="1" clrIdx="0">
    <p:extLst>
      <p:ext uri="{19B8F6BF-5375-455C-9EA6-DF929625EA0E}">
        <p15:presenceInfo xmlns:p15="http://schemas.microsoft.com/office/powerpoint/2012/main" userId="6ede3e4e1afbea8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CDC23E-6CCA-47FC-9788-B56F4A17A18C}" v="103" dt="2024-11-28T03:09:47.946"/>
    <p1510:client id="{AEFEC8BA-D115-4D7A-8A4E-A7974AEA8974}" v="62" dt="2024-11-28T17:11:31.748"/>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000000">
              <a:alpha val="25000"/>
            </a:srgbClr>
          </a:solidFill>
        </a:fill>
      </a:tcStyle>
    </a:band2H>
    <a:firstCo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B13F">
              <a:alpha val="9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882B"/>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78BC"/>
          </a:solidFill>
        </a:fill>
      </a:tcStyle>
    </a:firstRow>
  </a:tblStyle>
  <a:tblStyle styleId="{EEE7283C-3CF3-47DC-8721-378D4A62B228}" styleName="">
    <a:tblBg/>
    <a:wholeTbl>
      <a:tcTxStyle b="off" i="off">
        <a:fontRef idx="minor">
          <a:srgbClr val="FFFFFF"/>
        </a:fontRef>
        <a:srgbClr val="FFFFFF"/>
      </a:tcTxStyle>
      <a:tcStyle>
        <a:tcBdr>
          <a:left>
            <a:ln w="25400" cap="flat">
              <a:solidFill>
                <a:srgbClr val="FFFFFF">
                  <a:alpha val="75000"/>
                </a:srgbClr>
              </a:solidFill>
              <a:custDash>
                <a:ds d="200000" sp="200000"/>
              </a:custDash>
              <a:miter lim="400000"/>
            </a:ln>
          </a:left>
          <a:right>
            <a:ln w="25400" cap="flat">
              <a:solidFill>
                <a:srgbClr val="FFFFFF">
                  <a:alpha val="75000"/>
                </a:srgbClr>
              </a:solidFill>
              <a:custDash>
                <a:ds d="200000" sp="200000"/>
              </a:custDash>
              <a:miter lim="400000"/>
            </a:ln>
          </a:right>
          <a:top>
            <a:ln w="25400" cap="flat">
              <a:solidFill>
                <a:srgbClr val="FFFFFF">
                  <a:alpha val="75000"/>
                </a:srgbClr>
              </a:solidFill>
              <a:custDash>
                <a:ds d="200000" sp="200000"/>
              </a:custDash>
              <a:miter lim="400000"/>
            </a:ln>
          </a:top>
          <a:bottom>
            <a:ln w="25400" cap="flat">
              <a:solidFill>
                <a:srgbClr val="FFFFFF">
                  <a:alpha val="75000"/>
                </a:srgbClr>
              </a:solidFill>
              <a:custDash>
                <a:ds d="200000" sp="200000"/>
              </a:custDash>
              <a:miter lim="400000"/>
            </a:ln>
          </a:bottom>
          <a:insideH>
            <a:ln w="25400" cap="flat">
              <a:solidFill>
                <a:srgbClr val="FFFFFF">
                  <a:alpha val="75000"/>
                </a:srgbClr>
              </a:solidFill>
              <a:custDash>
                <a:ds d="200000" sp="200000"/>
              </a:custDash>
              <a:miter lim="400000"/>
            </a:ln>
          </a:insideH>
          <a:insideV>
            <a:ln w="25400" cap="flat">
              <a:solidFill>
                <a:srgbClr val="FFFFFF">
                  <a:alpha val="75000"/>
                </a:srgbClr>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FFFFF">
                  <a:alpha val="75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54545">
              <a:alpha val="4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alpha val="75000"/>
                </a:srgb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282A2F"/>
        </a:fontRef>
        <a:srgbClr val="282A2F"/>
      </a:tcTxStyle>
      <a:tcStyle>
        <a:tcBdr>
          <a:left>
            <a:ln w="12700" cap="flat">
              <a:noFill/>
              <a:miter lim="400000"/>
            </a:ln>
          </a:left>
          <a:right>
            <a:ln w="12700" cap="flat">
              <a:noFill/>
              <a:miter lim="400000"/>
            </a:ln>
          </a:right>
          <a:top>
            <a:ln w="12700" cap="flat">
              <a:noFill/>
              <a:miter lim="400000"/>
            </a:ln>
          </a:top>
          <a:bottom>
            <a:ln w="25400" cap="flat">
              <a:solidFill>
                <a:srgbClr val="FFFFFF">
                  <a:alpha val="75000"/>
                </a:srgbClr>
              </a:solidFill>
              <a:prstDash val="solid"/>
              <a:miter lim="400000"/>
            </a:ln>
          </a:bottom>
          <a:insideH>
            <a:ln w="12700" cap="flat">
              <a:noFill/>
              <a:miter lim="400000"/>
            </a:ln>
          </a:insideH>
          <a:insideV>
            <a:ln w="12700" cap="flat">
              <a:noFill/>
              <a:miter lim="400000"/>
            </a:ln>
          </a:insideV>
        </a:tcBdr>
        <a:fill>
          <a:solidFill>
            <a:srgbClr val="FFBD5C">
              <a:alpha val="82000"/>
            </a:srgbClr>
          </a:solidFill>
        </a:fill>
      </a:tcStyle>
    </a:firstRow>
  </a:tblStyle>
  <a:tblStyle styleId="{CF821DB8-F4EB-4A41-A1BA-3FCAFE7338EE}"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254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B285"/>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87B7"/>
          </a:solid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254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7A8DB2"/>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DEDEDF">
              <a:alpha val="19000"/>
            </a:srgbClr>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12700" cap="flat">
              <a:solidFill>
                <a:srgbClr val="FFFFFF"/>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444C55">
              <a:alpha val="50000"/>
            </a:srgbClr>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firstRow>
  </a:tblStyle>
  <a:tblStyle styleId="{2708684C-4D16-4618-839F-0558EEFCDFE6}" styleName="">
    <a:tblBg/>
    <a:wholeTbl>
      <a:tcTxStyle b="off" i="off">
        <a:fontRef idx="minor">
          <a:srgbClr val="FFFFFF"/>
        </a:fontRef>
        <a:srgbClr val="FFFFFF"/>
      </a:tcTxStyle>
      <a:tcStyle>
        <a:tcBdr>
          <a:left>
            <a:ln w="25400" cap="rnd">
              <a:solidFill>
                <a:srgbClr val="FFFFFF"/>
              </a:solidFill>
              <a:custDash>
                <a:ds d="100000" sp="200000"/>
              </a:custDash>
              <a:miter lim="400000"/>
            </a:ln>
          </a:left>
          <a:right>
            <a:ln w="25400" cap="rnd">
              <a:solidFill>
                <a:srgbClr val="FFFFFF"/>
              </a:solidFill>
              <a:custDash>
                <a:ds d="100000" sp="200000"/>
              </a:custDash>
              <a:miter lim="400000"/>
            </a:ln>
          </a:right>
          <a:top>
            <a:ln w="25400" cap="rnd">
              <a:solidFill>
                <a:srgbClr val="FFFFFF"/>
              </a:solidFill>
              <a:custDash>
                <a:ds d="100000" sp="200000"/>
              </a:custDash>
              <a:miter lim="400000"/>
            </a:ln>
          </a:top>
          <a:bottom>
            <a:ln w="25400" cap="rnd">
              <a:solidFill>
                <a:srgbClr val="FFFFFF"/>
              </a:solidFill>
              <a:custDash>
                <a:ds d="100000" sp="200000"/>
              </a:custDash>
              <a:miter lim="400000"/>
            </a:ln>
          </a:bottom>
          <a:insideH>
            <a:ln w="25400" cap="rnd">
              <a:solidFill>
                <a:srgbClr val="FFFFFF"/>
              </a:solidFill>
              <a:custDash>
                <a:ds d="100000" sp="200000"/>
              </a:custDash>
              <a:miter lim="400000"/>
            </a:ln>
          </a:insideH>
          <a:insideV>
            <a:ln w="25400" cap="rnd">
              <a:solidFill>
                <a:srgbClr val="FFFFFF"/>
              </a:solidFill>
              <a:custDash>
                <a:ds d="1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21" autoAdjust="0"/>
    <p:restoredTop sz="95726" autoAdjust="0"/>
  </p:normalViewPr>
  <p:slideViewPr>
    <p:cSldViewPr snapToGrid="0">
      <p:cViewPr varScale="1">
        <p:scale>
          <a:sx n="65" d="100"/>
          <a:sy n="65" d="100"/>
        </p:scale>
        <p:origin x="269" y="43"/>
      </p:cViewPr>
      <p:guideLst>
        <p:guide orient="horz" pos="3072"/>
        <p:guide pos="4096"/>
      </p:guideLst>
    </p:cSldViewPr>
  </p:slideViewPr>
  <p:outlineViewPr>
    <p:cViewPr>
      <p:scale>
        <a:sx n="33" d="100"/>
        <a:sy n="33" d="100"/>
      </p:scale>
      <p:origin x="0" y="-5520"/>
    </p:cViewPr>
  </p:outlineViewPr>
  <p:notesTextViewPr>
    <p:cViewPr>
      <p:scale>
        <a:sx n="3" d="2"/>
        <a:sy n="3" d="2"/>
      </p:scale>
      <p:origin x="0" y="0"/>
    </p:cViewPr>
  </p:notesTextViewPr>
  <p:sorterViewPr>
    <p:cViewPr>
      <p:scale>
        <a:sx n="100" d="100"/>
        <a:sy n="100" d="100"/>
      </p:scale>
      <p:origin x="0" y="-887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06CDC23E-6CCA-47FC-9788-B56F4A17A18C}"/>
    <pc:docChg chg="undo redo custSel addSld delSld modSld modSection">
      <pc:chgData name="Stanford Bowman" userId="6ede3e4e1afbea80" providerId="LiveId" clId="{06CDC23E-6CCA-47FC-9788-B56F4A17A18C}" dt="2024-11-28T03:10:34.293" v="514" actId="403"/>
      <pc:docMkLst>
        <pc:docMk/>
      </pc:docMkLst>
      <pc:sldChg chg="addSp modSp mod modNotes modNotesTx">
        <pc:chgData name="Stanford Bowman" userId="6ede3e4e1afbea80" providerId="LiveId" clId="{06CDC23E-6CCA-47FC-9788-B56F4A17A18C}" dt="2024-11-28T02:55:03.263" v="462" actId="20577"/>
        <pc:sldMkLst>
          <pc:docMk/>
          <pc:sldMk cId="732117688" sldId="263"/>
        </pc:sldMkLst>
        <pc:spChg chg="mod">
          <ac:chgData name="Stanford Bowman" userId="6ede3e4e1afbea80" providerId="LiveId" clId="{06CDC23E-6CCA-47FC-9788-B56F4A17A18C}" dt="2024-11-28T02:55:03.263" v="462" actId="20577"/>
          <ac:spMkLst>
            <pc:docMk/>
            <pc:sldMk cId="732117688" sldId="263"/>
            <ac:spMk id="2" creationId="{DBA3FA98-EE36-4C3B-9FA0-CA6DB5E0310D}"/>
          </ac:spMkLst>
        </pc:spChg>
        <pc:spChg chg="add mod">
          <ac:chgData name="Stanford Bowman" userId="6ede3e4e1afbea80" providerId="LiveId" clId="{06CDC23E-6CCA-47FC-9788-B56F4A17A18C}" dt="2024-11-28T02:54:52.077" v="461" actId="1037"/>
          <ac:spMkLst>
            <pc:docMk/>
            <pc:sldMk cId="732117688" sldId="263"/>
            <ac:spMk id="5" creationId="{2E93C01C-D078-86E1-2F50-22E01AFAF5F4}"/>
          </ac:spMkLst>
        </pc:spChg>
        <pc:grpChg chg="mod">
          <ac:chgData name="Stanford Bowman" userId="6ede3e4e1afbea80" providerId="LiveId" clId="{06CDC23E-6CCA-47FC-9788-B56F4A17A18C}" dt="2024-11-28T02:50:57.118" v="396" actId="1076"/>
          <ac:grpSpMkLst>
            <pc:docMk/>
            <pc:sldMk cId="732117688" sldId="263"/>
            <ac:grpSpMk id="8" creationId="{0376AC74-983C-48B9-BF8A-3647807A963A}"/>
          </ac:grpSpMkLst>
        </pc:grpChg>
      </pc:sldChg>
      <pc:sldChg chg="delSp modSp mod modNotes modNotesTx">
        <pc:chgData name="Stanford Bowman" userId="6ede3e4e1afbea80" providerId="LiveId" clId="{06CDC23E-6CCA-47FC-9788-B56F4A17A18C}" dt="2024-11-28T02:42:21.255" v="360" actId="478"/>
        <pc:sldMkLst>
          <pc:docMk/>
          <pc:sldMk cId="592590924" sldId="269"/>
        </pc:sldMkLst>
        <pc:spChg chg="mod">
          <ac:chgData name="Stanford Bowman" userId="6ede3e4e1afbea80" providerId="LiveId" clId="{06CDC23E-6CCA-47FC-9788-B56F4A17A18C}" dt="2024-11-28T02:40:09.502" v="359" actId="14100"/>
          <ac:spMkLst>
            <pc:docMk/>
            <pc:sldMk cId="592590924" sldId="269"/>
            <ac:spMk id="5" creationId="{0BE0E462-260F-4E6B-A8E7-3B612E7CDA0B}"/>
          </ac:spMkLst>
        </pc:spChg>
        <pc:picChg chg="del">
          <ac:chgData name="Stanford Bowman" userId="6ede3e4e1afbea80" providerId="LiveId" clId="{06CDC23E-6CCA-47FC-9788-B56F4A17A18C}" dt="2024-11-28T02:42:21.255" v="360" actId="478"/>
          <ac:picMkLst>
            <pc:docMk/>
            <pc:sldMk cId="592590924" sldId="269"/>
            <ac:picMk id="10" creationId="{28519447-5096-3040-F38B-E6850F95EA9A}"/>
          </ac:picMkLst>
        </pc:picChg>
      </pc:sldChg>
      <pc:sldChg chg="addSp modSp mod modNotes modNotesTx">
        <pc:chgData name="Stanford Bowman" userId="6ede3e4e1afbea80" providerId="LiveId" clId="{06CDC23E-6CCA-47FC-9788-B56F4A17A18C}" dt="2024-11-28T03:09:16.678" v="502" actId="1076"/>
        <pc:sldMkLst>
          <pc:docMk/>
          <pc:sldMk cId="2028828048" sldId="293"/>
        </pc:sldMkLst>
        <pc:spChg chg="mod ord">
          <ac:chgData name="Stanford Bowman" userId="6ede3e4e1afbea80" providerId="LiveId" clId="{06CDC23E-6CCA-47FC-9788-B56F4A17A18C}" dt="2024-11-28T03:06:32.656" v="489" actId="14100"/>
          <ac:spMkLst>
            <pc:docMk/>
            <pc:sldMk cId="2028828048" sldId="293"/>
            <ac:spMk id="2" creationId="{7F5D1A2B-EEA7-459D-80F2-970AC84A03A9}"/>
          </ac:spMkLst>
        </pc:spChg>
        <pc:spChg chg="add mod">
          <ac:chgData name="Stanford Bowman" userId="6ede3e4e1afbea80" providerId="LiveId" clId="{06CDC23E-6CCA-47FC-9788-B56F4A17A18C}" dt="2024-11-28T03:09:16.678" v="502" actId="1076"/>
          <ac:spMkLst>
            <pc:docMk/>
            <pc:sldMk cId="2028828048" sldId="293"/>
            <ac:spMk id="4" creationId="{C530FFBB-BDE8-888C-97B5-C73E8B63B12A}"/>
          </ac:spMkLst>
        </pc:spChg>
        <pc:spChg chg="mod">
          <ac:chgData name="Stanford Bowman" userId="6ede3e4e1afbea80" providerId="LiveId" clId="{06CDC23E-6CCA-47FC-9788-B56F4A17A18C}" dt="2024-11-28T03:08:30.425" v="495" actId="21"/>
          <ac:spMkLst>
            <pc:docMk/>
            <pc:sldMk cId="2028828048" sldId="293"/>
            <ac:spMk id="5" creationId="{B9AEE1DC-0C2D-17AE-30F5-F0A5FDDE6B6F}"/>
          </ac:spMkLst>
        </pc:spChg>
        <pc:spChg chg="mod">
          <ac:chgData name="Stanford Bowman" userId="6ede3e4e1afbea80" providerId="LiveId" clId="{06CDC23E-6CCA-47FC-9788-B56F4A17A18C}" dt="2024-11-28T03:05:50.569" v="486" actId="404"/>
          <ac:spMkLst>
            <pc:docMk/>
            <pc:sldMk cId="2028828048" sldId="293"/>
            <ac:spMk id="12" creationId="{64AC2B0A-7EF6-4661-BAF2-48BF1E008AC9}"/>
          </ac:spMkLst>
        </pc:spChg>
      </pc:sldChg>
      <pc:sldChg chg="addSp modSp mod">
        <pc:chgData name="Stanford Bowman" userId="6ede3e4e1afbea80" providerId="LiveId" clId="{06CDC23E-6CCA-47FC-9788-B56F4A17A18C}" dt="2024-11-28T02:09:06.051" v="311"/>
        <pc:sldMkLst>
          <pc:docMk/>
          <pc:sldMk cId="2232715721" sldId="294"/>
        </pc:sldMkLst>
        <pc:spChg chg="mod">
          <ac:chgData name="Stanford Bowman" userId="6ede3e4e1afbea80" providerId="LiveId" clId="{06CDC23E-6CCA-47FC-9788-B56F4A17A18C}" dt="2024-11-28T01:06:56.966" v="6" actId="14100"/>
          <ac:spMkLst>
            <pc:docMk/>
            <pc:sldMk cId="2232715721" sldId="294"/>
            <ac:spMk id="3" creationId="{596BCE1E-E24D-419E-8D9F-8319B78B0BF7}"/>
          </ac:spMkLst>
        </pc:spChg>
        <pc:spChg chg="add mod">
          <ac:chgData name="Stanford Bowman" userId="6ede3e4e1afbea80" providerId="LiveId" clId="{06CDC23E-6CCA-47FC-9788-B56F4A17A18C}" dt="2024-11-28T02:09:06.051" v="311"/>
          <ac:spMkLst>
            <pc:docMk/>
            <pc:sldMk cId="2232715721" sldId="294"/>
            <ac:spMk id="6" creationId="{C14663E6-B546-E64B-FD05-BF2E77C1B3F8}"/>
          </ac:spMkLst>
        </pc:spChg>
        <pc:graphicFrameChg chg="add mod">
          <ac:chgData name="Stanford Bowman" userId="6ede3e4e1afbea80" providerId="LiveId" clId="{06CDC23E-6CCA-47FC-9788-B56F4A17A18C}" dt="2024-11-28T02:09:04.260" v="310"/>
          <ac:graphicFrameMkLst>
            <pc:docMk/>
            <pc:sldMk cId="2232715721" sldId="294"/>
            <ac:graphicFrameMk id="2" creationId="{1B52D66D-5A96-803D-309C-B03611872B90}"/>
          </ac:graphicFrameMkLst>
        </pc:graphicFrameChg>
      </pc:sldChg>
      <pc:sldChg chg="modSp mod">
        <pc:chgData name="Stanford Bowman" userId="6ede3e4e1afbea80" providerId="LiveId" clId="{06CDC23E-6CCA-47FC-9788-B56F4A17A18C}" dt="2024-11-28T01:07:16.716" v="7" actId="6549"/>
        <pc:sldMkLst>
          <pc:docMk/>
          <pc:sldMk cId="1528768361" sldId="306"/>
        </pc:sldMkLst>
        <pc:spChg chg="mod">
          <ac:chgData name="Stanford Bowman" userId="6ede3e4e1afbea80" providerId="LiveId" clId="{06CDC23E-6CCA-47FC-9788-B56F4A17A18C}" dt="2024-11-28T01:07:16.716" v="7" actId="6549"/>
          <ac:spMkLst>
            <pc:docMk/>
            <pc:sldMk cId="1528768361" sldId="306"/>
            <ac:spMk id="5" creationId="{42D81312-EC24-4AE0-B13D-2FAB2FD9637B}"/>
          </ac:spMkLst>
        </pc:spChg>
      </pc:sldChg>
      <pc:sldChg chg="modSp mod modNotes modNotesTx">
        <pc:chgData name="Stanford Bowman" userId="6ede3e4e1afbea80" providerId="LiveId" clId="{06CDC23E-6CCA-47FC-9788-B56F4A17A18C}" dt="2024-11-28T01:35:30.131" v="154" actId="14100"/>
        <pc:sldMkLst>
          <pc:docMk/>
          <pc:sldMk cId="1489487438" sldId="308"/>
        </pc:sldMkLst>
        <pc:spChg chg="mod">
          <ac:chgData name="Stanford Bowman" userId="6ede3e4e1afbea80" providerId="LiveId" clId="{06CDC23E-6CCA-47FC-9788-B56F4A17A18C}" dt="2024-11-28T01:35:30.131" v="154" actId="14100"/>
          <ac:spMkLst>
            <pc:docMk/>
            <pc:sldMk cId="1489487438" sldId="308"/>
            <ac:spMk id="6" creationId="{63F23AFC-B287-4F91-9E54-A7F81B66FCE1}"/>
          </ac:spMkLst>
        </pc:spChg>
        <pc:spChg chg="mod">
          <ac:chgData name="Stanford Bowman" userId="6ede3e4e1afbea80" providerId="LiveId" clId="{06CDC23E-6CCA-47FC-9788-B56F4A17A18C}" dt="2024-11-28T01:34:58.330" v="150" actId="113"/>
          <ac:spMkLst>
            <pc:docMk/>
            <pc:sldMk cId="1489487438" sldId="308"/>
            <ac:spMk id="12" creationId="{65A8DD49-BF8B-4346-980A-6165ED343749}"/>
          </ac:spMkLst>
        </pc:spChg>
        <pc:spChg chg="mod">
          <ac:chgData name="Stanford Bowman" userId="6ede3e4e1afbea80" providerId="LiveId" clId="{06CDC23E-6CCA-47FC-9788-B56F4A17A18C}" dt="2024-11-28T01:34:58.330" v="150" actId="113"/>
          <ac:spMkLst>
            <pc:docMk/>
            <pc:sldMk cId="1489487438" sldId="308"/>
            <ac:spMk id="17" creationId="{7DF2C187-A465-4CEB-8050-26D76706C4D6}"/>
          </ac:spMkLst>
        </pc:spChg>
        <pc:spChg chg="mod">
          <ac:chgData name="Stanford Bowman" userId="6ede3e4e1afbea80" providerId="LiveId" clId="{06CDC23E-6CCA-47FC-9788-B56F4A17A18C}" dt="2024-11-28T01:31:20.747" v="131"/>
          <ac:spMkLst>
            <pc:docMk/>
            <pc:sldMk cId="1489487438" sldId="308"/>
            <ac:spMk id="18" creationId="{0BD62087-CAE0-EA4C-6865-37BAC4058764}"/>
          </ac:spMkLst>
        </pc:spChg>
        <pc:picChg chg="mod">
          <ac:chgData name="Stanford Bowman" userId="6ede3e4e1afbea80" providerId="LiveId" clId="{06CDC23E-6CCA-47FC-9788-B56F4A17A18C}" dt="2024-11-28T01:32:51.818" v="137" actId="1076"/>
          <ac:picMkLst>
            <pc:docMk/>
            <pc:sldMk cId="1489487438" sldId="308"/>
            <ac:picMk id="4" creationId="{440BF6EF-F50D-04D8-AD41-0E930A4994B6}"/>
          </ac:picMkLst>
        </pc:picChg>
        <pc:picChg chg="mod">
          <ac:chgData name="Stanford Bowman" userId="6ede3e4e1afbea80" providerId="LiveId" clId="{06CDC23E-6CCA-47FC-9788-B56F4A17A18C}" dt="2024-11-28T01:34:35.312" v="148" actId="14100"/>
          <ac:picMkLst>
            <pc:docMk/>
            <pc:sldMk cId="1489487438" sldId="308"/>
            <ac:picMk id="5" creationId="{EDBFA9FC-CAEF-51DF-055A-86D4DFC09E15}"/>
          </ac:picMkLst>
        </pc:picChg>
      </pc:sldChg>
      <pc:sldChg chg="addSp delSp modSp mod modNotesTx">
        <pc:chgData name="Stanford Bowman" userId="6ede3e4e1afbea80" providerId="LiveId" clId="{06CDC23E-6CCA-47FC-9788-B56F4A17A18C}" dt="2024-11-28T02:08:31.264" v="307" actId="113"/>
        <pc:sldMkLst>
          <pc:docMk/>
          <pc:sldMk cId="3887617993" sldId="326"/>
        </pc:sldMkLst>
        <pc:spChg chg="add mod">
          <ac:chgData name="Stanford Bowman" userId="6ede3e4e1afbea80" providerId="LiveId" clId="{06CDC23E-6CCA-47FC-9788-B56F4A17A18C}" dt="2024-11-28T01:44:35.897" v="236" actId="403"/>
          <ac:spMkLst>
            <pc:docMk/>
            <pc:sldMk cId="3887617993" sldId="326"/>
            <ac:spMk id="7" creationId="{40FBA964-E281-49C3-0EAD-D881BE19D469}"/>
          </ac:spMkLst>
        </pc:spChg>
        <pc:spChg chg="mod">
          <ac:chgData name="Stanford Bowman" userId="6ede3e4e1afbea80" providerId="LiveId" clId="{06CDC23E-6CCA-47FC-9788-B56F4A17A18C}" dt="2024-11-28T01:35:47.262" v="157" actId="207"/>
          <ac:spMkLst>
            <pc:docMk/>
            <pc:sldMk cId="3887617993" sldId="326"/>
            <ac:spMk id="8" creationId="{CAA65165-B2DB-8101-F363-8BC43ADBB76C}"/>
          </ac:spMkLst>
        </pc:spChg>
        <pc:graphicFrameChg chg="mod modGraphic">
          <ac:chgData name="Stanford Bowman" userId="6ede3e4e1afbea80" providerId="LiveId" clId="{06CDC23E-6CCA-47FC-9788-B56F4A17A18C}" dt="2024-11-28T01:45:14.342" v="239" actId="1076"/>
          <ac:graphicFrameMkLst>
            <pc:docMk/>
            <pc:sldMk cId="3887617993" sldId="326"/>
            <ac:graphicFrameMk id="3" creationId="{2A255867-3D7F-460A-6560-D9461E6A048F}"/>
          </ac:graphicFrameMkLst>
        </pc:graphicFrameChg>
        <pc:graphicFrameChg chg="mod modGraphic">
          <ac:chgData name="Stanford Bowman" userId="6ede3e4e1afbea80" providerId="LiveId" clId="{06CDC23E-6CCA-47FC-9788-B56F4A17A18C}" dt="2024-11-28T01:45:45.538" v="244"/>
          <ac:graphicFrameMkLst>
            <pc:docMk/>
            <pc:sldMk cId="3887617993" sldId="326"/>
            <ac:graphicFrameMk id="5" creationId="{191F5F78-3D9C-CE55-387E-1AAA55337570}"/>
          </ac:graphicFrameMkLst>
        </pc:graphicFrameChg>
        <pc:graphicFrameChg chg="del">
          <ac:chgData name="Stanford Bowman" userId="6ede3e4e1afbea80" providerId="LiveId" clId="{06CDC23E-6CCA-47FC-9788-B56F4A17A18C}" dt="2024-11-28T01:36:23.220" v="159" actId="478"/>
          <ac:graphicFrameMkLst>
            <pc:docMk/>
            <pc:sldMk cId="3887617993" sldId="326"/>
            <ac:graphicFrameMk id="6" creationId="{24694D80-790D-FBDC-C23B-F7DDE935D859}"/>
          </ac:graphicFrameMkLst>
        </pc:graphicFrameChg>
      </pc:sldChg>
      <pc:sldChg chg="modSp mod modNotes modNotesTx">
        <pc:chgData name="Stanford Bowman" userId="6ede3e4e1afbea80" providerId="LiveId" clId="{06CDC23E-6CCA-47FC-9788-B56F4A17A18C}" dt="2024-11-28T02:57:02.979" v="468" actId="1076"/>
        <pc:sldMkLst>
          <pc:docMk/>
          <pc:sldMk cId="2854650953" sldId="328"/>
        </pc:sldMkLst>
        <pc:spChg chg="mod">
          <ac:chgData name="Stanford Bowman" userId="6ede3e4e1afbea80" providerId="LiveId" clId="{06CDC23E-6CCA-47FC-9788-B56F4A17A18C}" dt="2024-11-28T02:56:48.685" v="467"/>
          <ac:spMkLst>
            <pc:docMk/>
            <pc:sldMk cId="2854650953" sldId="328"/>
            <ac:spMk id="5" creationId="{EAF8A72A-BB96-AD08-86F3-B65954232B7B}"/>
          </ac:spMkLst>
        </pc:spChg>
        <pc:spChg chg="mod">
          <ac:chgData name="Stanford Bowman" userId="6ede3e4e1afbea80" providerId="LiveId" clId="{06CDC23E-6CCA-47FC-9788-B56F4A17A18C}" dt="2024-11-28T02:56:02.637" v="465"/>
          <ac:spMkLst>
            <pc:docMk/>
            <pc:sldMk cId="2854650953" sldId="328"/>
            <ac:spMk id="7" creationId="{BBD0D9C6-FF69-0FA1-2AF7-E3CDEC68524E}"/>
          </ac:spMkLst>
        </pc:spChg>
        <pc:spChg chg="mod">
          <ac:chgData name="Stanford Bowman" userId="6ede3e4e1afbea80" providerId="LiveId" clId="{06CDC23E-6CCA-47FC-9788-B56F4A17A18C}" dt="2024-11-28T02:57:02.979" v="468" actId="1076"/>
          <ac:spMkLst>
            <pc:docMk/>
            <pc:sldMk cId="2854650953" sldId="328"/>
            <ac:spMk id="8" creationId="{12FBBE4A-8040-E6E1-9775-78C8609172DF}"/>
          </ac:spMkLst>
        </pc:spChg>
      </pc:sldChg>
      <pc:sldChg chg="modSp mod modNotes modNotesTx">
        <pc:chgData name="Stanford Bowman" userId="6ede3e4e1afbea80" providerId="LiveId" clId="{06CDC23E-6CCA-47FC-9788-B56F4A17A18C}" dt="2024-11-28T02:32:20.757" v="353" actId="6549"/>
        <pc:sldMkLst>
          <pc:docMk/>
          <pc:sldMk cId="3511111692" sldId="331"/>
        </pc:sldMkLst>
        <pc:spChg chg="mod">
          <ac:chgData name="Stanford Bowman" userId="6ede3e4e1afbea80" providerId="LiveId" clId="{06CDC23E-6CCA-47FC-9788-B56F4A17A18C}" dt="2024-11-28T02:29:21.376" v="349" actId="1076"/>
          <ac:spMkLst>
            <pc:docMk/>
            <pc:sldMk cId="3511111692" sldId="331"/>
            <ac:spMk id="2" creationId="{7F2DB5D9-71C5-4A58-9DDD-75EBC6870EA9}"/>
          </ac:spMkLst>
        </pc:spChg>
        <pc:spChg chg="mod">
          <ac:chgData name="Stanford Bowman" userId="6ede3e4e1afbea80" providerId="LiveId" clId="{06CDC23E-6CCA-47FC-9788-B56F4A17A18C}" dt="2024-11-28T02:29:58.826" v="350" actId="465"/>
          <ac:spMkLst>
            <pc:docMk/>
            <pc:sldMk cId="3511111692" sldId="331"/>
            <ac:spMk id="8" creationId="{31A16FEB-443E-4763-A54F-08668CDCC13B}"/>
          </ac:spMkLst>
        </pc:spChg>
        <pc:spChg chg="mod">
          <ac:chgData name="Stanford Bowman" userId="6ede3e4e1afbea80" providerId="LiveId" clId="{06CDC23E-6CCA-47FC-9788-B56F4A17A18C}" dt="2024-11-28T02:28:51.502" v="348" actId="403"/>
          <ac:spMkLst>
            <pc:docMk/>
            <pc:sldMk cId="3511111692" sldId="331"/>
            <ac:spMk id="9" creationId="{85B3CA4D-3673-4B83-A2E0-F3C2593AC5C9}"/>
          </ac:spMkLst>
        </pc:spChg>
        <pc:picChg chg="mod">
          <ac:chgData name="Stanford Bowman" userId="6ede3e4e1afbea80" providerId="LiveId" clId="{06CDC23E-6CCA-47FC-9788-B56F4A17A18C}" dt="2024-11-28T02:18:56.447" v="328" actId="1076"/>
          <ac:picMkLst>
            <pc:docMk/>
            <pc:sldMk cId="3511111692" sldId="331"/>
            <ac:picMk id="6" creationId="{5D9A66A0-A2EC-50CF-3615-081EFD2C6886}"/>
          </ac:picMkLst>
        </pc:picChg>
      </pc:sldChg>
      <pc:sldChg chg="modSp mod modNotes modNotesTx">
        <pc:chgData name="Stanford Bowman" userId="6ede3e4e1afbea80" providerId="LiveId" clId="{06CDC23E-6CCA-47FC-9788-B56F4A17A18C}" dt="2024-11-28T02:18:22.591" v="325" actId="6549"/>
        <pc:sldMkLst>
          <pc:docMk/>
          <pc:sldMk cId="2505661476" sldId="332"/>
        </pc:sldMkLst>
        <pc:spChg chg="mod">
          <ac:chgData name="Stanford Bowman" userId="6ede3e4e1afbea80" providerId="LiveId" clId="{06CDC23E-6CCA-47FC-9788-B56F4A17A18C}" dt="2024-11-28T02:11:21.292" v="322" actId="14100"/>
          <ac:spMkLst>
            <pc:docMk/>
            <pc:sldMk cId="2505661476" sldId="332"/>
            <ac:spMk id="5" creationId="{B278BF7E-3AC8-4C01-97B4-8E32BC835528}"/>
          </ac:spMkLst>
        </pc:spChg>
        <pc:picChg chg="mod">
          <ac:chgData name="Stanford Bowman" userId="6ede3e4e1afbea80" providerId="LiveId" clId="{06CDC23E-6CCA-47FC-9788-B56F4A17A18C}" dt="2024-11-28T02:06:39.375" v="303" actId="1076"/>
          <ac:picMkLst>
            <pc:docMk/>
            <pc:sldMk cId="2505661476" sldId="332"/>
            <ac:picMk id="7" creationId="{4208D21D-328E-2A27-69B0-83BD64F87AB7}"/>
          </ac:picMkLst>
        </pc:picChg>
      </pc:sldChg>
      <pc:sldChg chg="addSp modSp mod modNotes modNotesTx">
        <pc:chgData name="Stanford Bowman" userId="6ede3e4e1afbea80" providerId="LiveId" clId="{06CDC23E-6CCA-47FC-9788-B56F4A17A18C}" dt="2024-11-28T01:31:14.281" v="129" actId="27636"/>
        <pc:sldMkLst>
          <pc:docMk/>
          <pc:sldMk cId="2353108265" sldId="337"/>
        </pc:sldMkLst>
        <pc:spChg chg="add mod">
          <ac:chgData name="Stanford Bowman" userId="6ede3e4e1afbea80" providerId="LiveId" clId="{06CDC23E-6CCA-47FC-9788-B56F4A17A18C}" dt="2024-11-28T01:27:57.688" v="95" actId="1076"/>
          <ac:spMkLst>
            <pc:docMk/>
            <pc:sldMk cId="2353108265" sldId="337"/>
            <ac:spMk id="5" creationId="{646EE479-39AE-BF96-0B85-4E57083E9E63}"/>
          </ac:spMkLst>
        </pc:spChg>
        <pc:spChg chg="add mod">
          <ac:chgData name="Stanford Bowman" userId="6ede3e4e1afbea80" providerId="LiveId" clId="{06CDC23E-6CCA-47FC-9788-B56F4A17A18C}" dt="2024-11-28T01:28:04.501" v="96" actId="1076"/>
          <ac:spMkLst>
            <pc:docMk/>
            <pc:sldMk cId="2353108265" sldId="337"/>
            <ac:spMk id="7" creationId="{2F1D52F5-A296-6401-DF76-560D787C5FC6}"/>
          </ac:spMkLst>
        </pc:spChg>
        <pc:spChg chg="mod">
          <ac:chgData name="Stanford Bowman" userId="6ede3e4e1afbea80" providerId="LiveId" clId="{06CDC23E-6CCA-47FC-9788-B56F4A17A18C}" dt="2024-11-28T01:27:49.117" v="94" actId="6549"/>
          <ac:spMkLst>
            <pc:docMk/>
            <pc:sldMk cId="2353108265" sldId="337"/>
            <ac:spMk id="8" creationId="{46EB6426-2FB5-433D-9244-7ECF2452335A}"/>
          </ac:spMkLst>
        </pc:spChg>
        <pc:spChg chg="mod">
          <ac:chgData name="Stanford Bowman" userId="6ede3e4e1afbea80" providerId="LiveId" clId="{06CDC23E-6CCA-47FC-9788-B56F4A17A18C}" dt="2024-11-28T01:29:14.973" v="99"/>
          <ac:spMkLst>
            <pc:docMk/>
            <pc:sldMk cId="2353108265" sldId="337"/>
            <ac:spMk id="14" creationId="{FA326913-7A2E-403D-8099-49DE18883F2F}"/>
          </ac:spMkLst>
        </pc:spChg>
        <pc:grpChg chg="add mod">
          <ac:chgData name="Stanford Bowman" userId="6ede3e4e1afbea80" providerId="LiveId" clId="{06CDC23E-6CCA-47FC-9788-B56F4A17A18C}" dt="2024-11-28T01:26:23.698" v="62" actId="12788"/>
          <ac:grpSpMkLst>
            <pc:docMk/>
            <pc:sldMk cId="2353108265" sldId="337"/>
            <ac:grpSpMk id="9" creationId="{80A8EA1E-50DF-DFDC-53DB-1AA5F2E4010D}"/>
          </ac:grpSpMkLst>
        </pc:grpChg>
        <pc:picChg chg="mod ord">
          <ac:chgData name="Stanford Bowman" userId="6ede3e4e1afbea80" providerId="LiveId" clId="{06CDC23E-6CCA-47FC-9788-B56F4A17A18C}" dt="2024-11-28T01:28:19.341" v="97" actId="14100"/>
          <ac:picMkLst>
            <pc:docMk/>
            <pc:sldMk cId="2353108265" sldId="337"/>
            <ac:picMk id="4" creationId="{849815A2-1D6A-DD94-29BA-72B4917CF743}"/>
          </ac:picMkLst>
        </pc:picChg>
      </pc:sldChg>
      <pc:sldChg chg="delSp modSp mod modNotes modNotesTx">
        <pc:chgData name="Stanford Bowman" userId="6ede3e4e1afbea80" providerId="LiveId" clId="{06CDC23E-6CCA-47FC-9788-B56F4A17A18C}" dt="2024-11-28T02:46:37.289" v="371" actId="255"/>
        <pc:sldMkLst>
          <pc:docMk/>
          <pc:sldMk cId="312952940" sldId="340"/>
        </pc:sldMkLst>
        <pc:spChg chg="mod">
          <ac:chgData name="Stanford Bowman" userId="6ede3e4e1afbea80" providerId="LiveId" clId="{06CDC23E-6CCA-47FC-9788-B56F4A17A18C}" dt="2024-11-28T02:46:37.289" v="371" actId="255"/>
          <ac:spMkLst>
            <pc:docMk/>
            <pc:sldMk cId="312952940" sldId="340"/>
            <ac:spMk id="5" creationId="{0BE0E462-260F-4E6B-A8E7-3B612E7CDA0B}"/>
          </ac:spMkLst>
        </pc:spChg>
        <pc:picChg chg="del">
          <ac:chgData name="Stanford Bowman" userId="6ede3e4e1afbea80" providerId="LiveId" clId="{06CDC23E-6CCA-47FC-9788-B56F4A17A18C}" dt="2024-11-28T02:43:26.007" v="361" actId="478"/>
          <ac:picMkLst>
            <pc:docMk/>
            <pc:sldMk cId="312952940" sldId="340"/>
            <ac:picMk id="2" creationId="{4B8D5411-D7FE-9B05-1410-CEA0EE598867}"/>
          </ac:picMkLst>
        </pc:picChg>
      </pc:sldChg>
      <pc:sldChg chg="delSp modSp mod modNotes modNotesTx">
        <pc:chgData name="Stanford Bowman" userId="6ede3e4e1afbea80" providerId="LiveId" clId="{06CDC23E-6CCA-47FC-9788-B56F4A17A18C}" dt="2024-11-28T03:03:00.424" v="478" actId="1076"/>
        <pc:sldMkLst>
          <pc:docMk/>
          <pc:sldMk cId="3016740549" sldId="341"/>
        </pc:sldMkLst>
        <pc:spChg chg="mod">
          <ac:chgData name="Stanford Bowman" userId="6ede3e4e1afbea80" providerId="LiveId" clId="{06CDC23E-6CCA-47FC-9788-B56F4A17A18C}" dt="2024-11-28T03:02:52.123" v="477" actId="948"/>
          <ac:spMkLst>
            <pc:docMk/>
            <pc:sldMk cId="3016740549" sldId="341"/>
            <ac:spMk id="5" creationId="{EAF8A72A-BB96-AD08-86F3-B65954232B7B}"/>
          </ac:spMkLst>
        </pc:spChg>
        <pc:spChg chg="mod">
          <ac:chgData name="Stanford Bowman" userId="6ede3e4e1afbea80" providerId="LiveId" clId="{06CDC23E-6CCA-47FC-9788-B56F4A17A18C}" dt="2024-11-28T03:00:12.098" v="473" actId="948"/>
          <ac:spMkLst>
            <pc:docMk/>
            <pc:sldMk cId="3016740549" sldId="341"/>
            <ac:spMk id="7" creationId="{BBD0D9C6-FF69-0FA1-2AF7-E3CDEC68524E}"/>
          </ac:spMkLst>
        </pc:spChg>
        <pc:spChg chg="mod">
          <ac:chgData name="Stanford Bowman" userId="6ede3e4e1afbea80" providerId="LiveId" clId="{06CDC23E-6CCA-47FC-9788-B56F4A17A18C}" dt="2024-11-28T03:03:00.424" v="478" actId="1076"/>
          <ac:spMkLst>
            <pc:docMk/>
            <pc:sldMk cId="3016740549" sldId="341"/>
            <ac:spMk id="8" creationId="{12FBBE4A-8040-E6E1-9775-78C8609172DF}"/>
          </ac:spMkLst>
        </pc:spChg>
        <pc:picChg chg="del">
          <ac:chgData name="Stanford Bowman" userId="6ede3e4e1afbea80" providerId="LiveId" clId="{06CDC23E-6CCA-47FC-9788-B56F4A17A18C}" dt="2024-11-28T02:59:25.208" v="470" actId="478"/>
          <ac:picMkLst>
            <pc:docMk/>
            <pc:sldMk cId="3016740549" sldId="341"/>
            <ac:picMk id="6" creationId="{D06FF696-D2D3-5A58-55E0-C69E66304170}"/>
          </ac:picMkLst>
        </pc:picChg>
      </pc:sldChg>
      <pc:sldChg chg="del">
        <pc:chgData name="Stanford Bowman" userId="6ede3e4e1afbea80" providerId="LiveId" clId="{06CDC23E-6CCA-47FC-9788-B56F4A17A18C}" dt="2024-11-28T03:09:36.910" v="504" actId="47"/>
        <pc:sldMkLst>
          <pc:docMk/>
          <pc:sldMk cId="3853728331" sldId="342"/>
        </pc:sldMkLst>
      </pc:sldChg>
      <pc:sldChg chg="addSp modSp add mod modNotesTx">
        <pc:chgData name="Stanford Bowman" userId="6ede3e4e1afbea80" providerId="LiveId" clId="{06CDC23E-6CCA-47FC-9788-B56F4A17A18C}" dt="2024-11-28T02:08:41.767" v="309" actId="113"/>
        <pc:sldMkLst>
          <pc:docMk/>
          <pc:sldMk cId="2845357693" sldId="344"/>
        </pc:sldMkLst>
        <pc:spChg chg="mod">
          <ac:chgData name="Stanford Bowman" userId="6ede3e4e1afbea80" providerId="LiveId" clId="{06CDC23E-6CCA-47FC-9788-B56F4A17A18C}" dt="2024-11-28T01:47:46.868" v="271" actId="403"/>
          <ac:spMkLst>
            <pc:docMk/>
            <pc:sldMk cId="2845357693" sldId="344"/>
            <ac:spMk id="7" creationId="{785CBBC2-BC67-BA84-F85F-1A3832134CB7}"/>
          </ac:spMkLst>
        </pc:spChg>
        <pc:spChg chg="mod">
          <ac:chgData name="Stanford Bowman" userId="6ede3e4e1afbea80" providerId="LiveId" clId="{06CDC23E-6CCA-47FC-9788-B56F4A17A18C}" dt="2024-11-28T01:49:18.269" v="281" actId="14100"/>
          <ac:spMkLst>
            <pc:docMk/>
            <pc:sldMk cId="2845357693" sldId="344"/>
            <ac:spMk id="8" creationId="{9E0001F6-34FF-D92E-A452-604631EA71FE}"/>
          </ac:spMkLst>
        </pc:spChg>
        <pc:graphicFrameChg chg="mod modGraphic">
          <ac:chgData name="Stanford Bowman" userId="6ede3e4e1afbea80" providerId="LiveId" clId="{06CDC23E-6CCA-47FC-9788-B56F4A17A18C}" dt="2024-11-28T01:50:38.096" v="288"/>
          <ac:graphicFrameMkLst>
            <pc:docMk/>
            <pc:sldMk cId="2845357693" sldId="344"/>
            <ac:graphicFrameMk id="3" creationId="{940D78EC-11AF-8EC4-15CA-4A164C563104}"/>
          </ac:graphicFrameMkLst>
        </pc:graphicFrameChg>
        <pc:graphicFrameChg chg="mod modGraphic">
          <ac:chgData name="Stanford Bowman" userId="6ede3e4e1afbea80" providerId="LiveId" clId="{06CDC23E-6CCA-47FC-9788-B56F4A17A18C}" dt="2024-11-28T01:50:53.452" v="290" actId="113"/>
          <ac:graphicFrameMkLst>
            <pc:docMk/>
            <pc:sldMk cId="2845357693" sldId="344"/>
            <ac:graphicFrameMk id="5" creationId="{586F0F92-DEA3-78DB-FF8B-E610798DEDF0}"/>
          </ac:graphicFrameMkLst>
        </pc:graphicFrameChg>
        <pc:graphicFrameChg chg="add mod modGraphic">
          <ac:chgData name="Stanford Bowman" userId="6ede3e4e1afbea80" providerId="LiveId" clId="{06CDC23E-6CCA-47FC-9788-B56F4A17A18C}" dt="2024-11-28T01:52:16.922" v="300"/>
          <ac:graphicFrameMkLst>
            <pc:docMk/>
            <pc:sldMk cId="2845357693" sldId="344"/>
            <ac:graphicFrameMk id="6" creationId="{58A10939-A13C-29B7-B7CC-02741D07A946}"/>
          </ac:graphicFrameMkLst>
        </pc:graphicFrameChg>
      </pc:sldChg>
      <pc:sldChg chg="add del">
        <pc:chgData name="Stanford Bowman" userId="6ede3e4e1afbea80" providerId="LiveId" clId="{06CDC23E-6CCA-47FC-9788-B56F4A17A18C}" dt="2024-11-28T01:45:51.210" v="245" actId="47"/>
        <pc:sldMkLst>
          <pc:docMk/>
          <pc:sldMk cId="3829000563" sldId="344"/>
        </pc:sldMkLst>
      </pc:sldChg>
      <pc:sldChg chg="modSp add mod modNotes modNotesTx">
        <pc:chgData name="Stanford Bowman" userId="6ede3e4e1afbea80" providerId="LiveId" clId="{06CDC23E-6CCA-47FC-9788-B56F4A17A18C}" dt="2024-11-28T03:10:34.293" v="514" actId="403"/>
        <pc:sldMkLst>
          <pc:docMk/>
          <pc:sldMk cId="3769952450" sldId="345"/>
        </pc:sldMkLst>
        <pc:spChg chg="mod">
          <ac:chgData name="Stanford Bowman" userId="6ede3e4e1afbea80" providerId="LiveId" clId="{06CDC23E-6CCA-47FC-9788-B56F4A17A18C}" dt="2024-11-28T03:10:34.293" v="514" actId="403"/>
          <ac:spMkLst>
            <pc:docMk/>
            <pc:sldMk cId="3769952450" sldId="345"/>
            <ac:spMk id="4" creationId="{336B955A-8E15-D80D-7042-D2CB2204D19D}"/>
          </ac:spMkLst>
        </pc:spChg>
      </pc:sldChg>
    </pc:docChg>
  </pc:docChgLst>
  <pc:docChgLst>
    <pc:chgData name="Stanford Bowman" userId="6ede3e4e1afbea80" providerId="LiveId" clId="{AEFEC8BA-D115-4D7A-8A4E-A7974AEA8974}"/>
    <pc:docChg chg="undo custSel addSld delSld modSld sldOrd modSection">
      <pc:chgData name="Stanford Bowman" userId="6ede3e4e1afbea80" providerId="LiveId" clId="{AEFEC8BA-D115-4D7A-8A4E-A7974AEA8974}" dt="2024-11-28T18:02:58.486" v="802"/>
      <pc:docMkLst>
        <pc:docMk/>
      </pc:docMkLst>
      <pc:sldChg chg="addSp delSp modSp mod setBg">
        <pc:chgData name="Stanford Bowman" userId="6ede3e4e1afbea80" providerId="LiveId" clId="{AEFEC8BA-D115-4D7A-8A4E-A7974AEA8974}" dt="2024-11-28T17:18:30.473" v="586" actId="6549"/>
        <pc:sldMkLst>
          <pc:docMk/>
          <pc:sldMk cId="732117688" sldId="263"/>
        </pc:sldMkLst>
        <pc:spChg chg="mod">
          <ac:chgData name="Stanford Bowman" userId="6ede3e4e1afbea80" providerId="LiveId" clId="{AEFEC8BA-D115-4D7A-8A4E-A7974AEA8974}" dt="2024-11-28T17:18:30.473" v="586" actId="6549"/>
          <ac:spMkLst>
            <pc:docMk/>
            <pc:sldMk cId="732117688" sldId="263"/>
            <ac:spMk id="2" creationId="{DBA3FA98-EE36-4C3B-9FA0-CA6DB5E0310D}"/>
          </ac:spMkLst>
        </pc:spChg>
        <pc:spChg chg="add mod ord">
          <ac:chgData name="Stanford Bowman" userId="6ede3e4e1afbea80" providerId="LiveId" clId="{AEFEC8BA-D115-4D7A-8A4E-A7974AEA8974}" dt="2024-11-28T17:11:45.026" v="519" actId="14100"/>
          <ac:spMkLst>
            <pc:docMk/>
            <pc:sldMk cId="732117688" sldId="263"/>
            <ac:spMk id="3" creationId="{D30E0165-C4E9-4AFD-F0ED-BF6494A80905}"/>
          </ac:spMkLst>
        </pc:spChg>
        <pc:spChg chg="mod">
          <ac:chgData name="Stanford Bowman" userId="6ede3e4e1afbea80" providerId="LiveId" clId="{AEFEC8BA-D115-4D7A-8A4E-A7974AEA8974}" dt="2024-11-28T17:17:12.848" v="580" actId="164"/>
          <ac:spMkLst>
            <pc:docMk/>
            <pc:sldMk cId="732117688" sldId="263"/>
            <ac:spMk id="5" creationId="{2E93C01C-D078-86E1-2F50-22E01AFAF5F4}"/>
          </ac:spMkLst>
        </pc:spChg>
        <pc:spChg chg="add mod">
          <ac:chgData name="Stanford Bowman" userId="6ede3e4e1afbea80" providerId="LiveId" clId="{AEFEC8BA-D115-4D7A-8A4E-A7974AEA8974}" dt="2024-11-28T17:18:21.080" v="584" actId="113"/>
          <ac:spMkLst>
            <pc:docMk/>
            <pc:sldMk cId="732117688" sldId="263"/>
            <ac:spMk id="10" creationId="{5B30F4AC-F7A0-37B8-9063-2A06DF034AE8}"/>
          </ac:spMkLst>
        </pc:spChg>
        <pc:spChg chg="add mod">
          <ac:chgData name="Stanford Bowman" userId="6ede3e4e1afbea80" providerId="LiveId" clId="{AEFEC8BA-D115-4D7A-8A4E-A7974AEA8974}" dt="2024-11-28T17:18:21.080" v="584" actId="113"/>
          <ac:spMkLst>
            <pc:docMk/>
            <pc:sldMk cId="732117688" sldId="263"/>
            <ac:spMk id="11" creationId="{BA8D5C99-C404-47CE-3809-D178A3F1313C}"/>
          </ac:spMkLst>
        </pc:spChg>
        <pc:grpChg chg="del">
          <ac:chgData name="Stanford Bowman" userId="6ede3e4e1afbea80" providerId="LiveId" clId="{AEFEC8BA-D115-4D7A-8A4E-A7974AEA8974}" dt="2024-11-28T17:11:57.552" v="520" actId="478"/>
          <ac:grpSpMkLst>
            <pc:docMk/>
            <pc:sldMk cId="732117688" sldId="263"/>
            <ac:grpSpMk id="8" creationId="{0376AC74-983C-48B9-BF8A-3647807A963A}"/>
          </ac:grpSpMkLst>
        </pc:grpChg>
        <pc:grpChg chg="add mod">
          <ac:chgData name="Stanford Bowman" userId="6ede3e4e1afbea80" providerId="LiveId" clId="{AEFEC8BA-D115-4D7A-8A4E-A7974AEA8974}" dt="2024-11-28T17:17:12.848" v="580" actId="164"/>
          <ac:grpSpMkLst>
            <pc:docMk/>
            <pc:sldMk cId="732117688" sldId="263"/>
            <ac:grpSpMk id="12" creationId="{2E67A9A8-2C61-D4A0-F7ED-B434F7D501E2}"/>
          </ac:grpSpMkLst>
        </pc:grpChg>
      </pc:sldChg>
      <pc:sldChg chg="addSp modSp mod setBg">
        <pc:chgData name="Stanford Bowman" userId="6ede3e4e1afbea80" providerId="LiveId" clId="{AEFEC8BA-D115-4D7A-8A4E-A7974AEA8974}" dt="2024-11-28T18:00:07.486" v="799" actId="14100"/>
        <pc:sldMkLst>
          <pc:docMk/>
          <pc:sldMk cId="592590924" sldId="269"/>
        </pc:sldMkLst>
        <pc:spChg chg="add mod">
          <ac:chgData name="Stanford Bowman" userId="6ede3e4e1afbea80" providerId="LiveId" clId="{AEFEC8BA-D115-4D7A-8A4E-A7974AEA8974}" dt="2024-11-28T17:07:36.291" v="468" actId="1076"/>
          <ac:spMkLst>
            <pc:docMk/>
            <pc:sldMk cId="592590924" sldId="269"/>
            <ac:spMk id="3" creationId="{B3A8E079-1838-2D29-F7C8-05D6533F77CE}"/>
          </ac:spMkLst>
        </pc:spChg>
        <pc:spChg chg="add mod ord">
          <ac:chgData name="Stanford Bowman" userId="6ede3e4e1afbea80" providerId="LiveId" clId="{AEFEC8BA-D115-4D7A-8A4E-A7974AEA8974}" dt="2024-11-28T18:00:07.486" v="799" actId="14100"/>
          <ac:spMkLst>
            <pc:docMk/>
            <pc:sldMk cId="592590924" sldId="269"/>
            <ac:spMk id="4" creationId="{61DD70DD-EB24-E6C4-83B9-E627609BE434}"/>
          </ac:spMkLst>
        </pc:spChg>
        <pc:spChg chg="mod">
          <ac:chgData name="Stanford Bowman" userId="6ede3e4e1afbea80" providerId="LiveId" clId="{AEFEC8BA-D115-4D7A-8A4E-A7974AEA8974}" dt="2024-11-28T17:58:20.154" v="793" actId="207"/>
          <ac:spMkLst>
            <pc:docMk/>
            <pc:sldMk cId="592590924" sldId="269"/>
            <ac:spMk id="5" creationId="{0BE0E462-260F-4E6B-A8E7-3B612E7CDA0B}"/>
          </ac:spMkLst>
        </pc:spChg>
      </pc:sldChg>
      <pc:sldChg chg="addSp modSp mod setBg modNotes modNotesTx">
        <pc:chgData name="Stanford Bowman" userId="6ede3e4e1afbea80" providerId="LiveId" clId="{AEFEC8BA-D115-4D7A-8A4E-A7974AEA8974}" dt="2024-11-28T17:29:25.232" v="717" actId="113"/>
        <pc:sldMkLst>
          <pc:docMk/>
          <pc:sldMk cId="0" sldId="275"/>
        </pc:sldMkLst>
        <pc:spChg chg="mod">
          <ac:chgData name="Stanford Bowman" userId="6ede3e4e1afbea80" providerId="LiveId" clId="{AEFEC8BA-D115-4D7A-8A4E-A7974AEA8974}" dt="2024-11-28T17:27:02.612" v="666" actId="14100"/>
          <ac:spMkLst>
            <pc:docMk/>
            <pc:sldMk cId="0" sldId="275"/>
            <ac:spMk id="2" creationId="{CA679133-6CED-458B-84DB-18AD0DEC1CCA}"/>
          </ac:spMkLst>
        </pc:spChg>
        <pc:spChg chg="mod">
          <ac:chgData name="Stanford Bowman" userId="6ede3e4e1afbea80" providerId="LiveId" clId="{AEFEC8BA-D115-4D7A-8A4E-A7974AEA8974}" dt="2024-11-28T17:29:08.346" v="715" actId="207"/>
          <ac:spMkLst>
            <pc:docMk/>
            <pc:sldMk cId="0" sldId="275"/>
            <ac:spMk id="3" creationId="{E84E44DF-19D2-4D3D-82BD-BFFF8C12487B}"/>
          </ac:spMkLst>
        </pc:spChg>
        <pc:spChg chg="mod">
          <ac:chgData name="Stanford Bowman" userId="6ede3e4e1afbea80" providerId="LiveId" clId="{AEFEC8BA-D115-4D7A-8A4E-A7974AEA8974}" dt="2024-11-28T17:29:25.232" v="717" actId="113"/>
          <ac:spMkLst>
            <pc:docMk/>
            <pc:sldMk cId="0" sldId="275"/>
            <ac:spMk id="4" creationId="{933A8987-2260-4FA0-8D7C-1F526CB1B105}"/>
          </ac:spMkLst>
        </pc:spChg>
        <pc:spChg chg="mod">
          <ac:chgData name="Stanford Bowman" userId="6ede3e4e1afbea80" providerId="LiveId" clId="{AEFEC8BA-D115-4D7A-8A4E-A7974AEA8974}" dt="2024-11-28T15:54:26.721" v="114"/>
          <ac:spMkLst>
            <pc:docMk/>
            <pc:sldMk cId="0" sldId="275"/>
            <ac:spMk id="5" creationId="{000FBA31-EF9B-49E9-9763-7C5FE027711F}"/>
          </ac:spMkLst>
        </pc:spChg>
        <pc:spChg chg="add mod ord">
          <ac:chgData name="Stanford Bowman" userId="6ede3e4e1afbea80" providerId="LiveId" clId="{AEFEC8BA-D115-4D7A-8A4E-A7974AEA8974}" dt="2024-11-28T17:26:31.031" v="650" actId="207"/>
          <ac:spMkLst>
            <pc:docMk/>
            <pc:sldMk cId="0" sldId="275"/>
            <ac:spMk id="7" creationId="{69E6B14C-315D-B864-2AFD-2A4CE74E19FE}"/>
          </ac:spMkLst>
        </pc:spChg>
      </pc:sldChg>
      <pc:sldChg chg="addSp delSp modSp mod setBg modNotes modNotesTx">
        <pc:chgData name="Stanford Bowman" userId="6ede3e4e1afbea80" providerId="LiveId" clId="{AEFEC8BA-D115-4D7A-8A4E-A7974AEA8974}" dt="2024-11-28T17:27:59.016" v="707"/>
        <pc:sldMkLst>
          <pc:docMk/>
          <pc:sldMk cId="2995943321" sldId="277"/>
        </pc:sldMkLst>
        <pc:spChg chg="mod">
          <ac:chgData name="Stanford Bowman" userId="6ede3e4e1afbea80" providerId="LiveId" clId="{AEFEC8BA-D115-4D7A-8A4E-A7974AEA8974}" dt="2024-11-28T15:59:29.049" v="172" actId="108"/>
          <ac:spMkLst>
            <pc:docMk/>
            <pc:sldMk cId="2995943321" sldId="277"/>
            <ac:spMk id="3" creationId="{C173528E-EDC8-4FBE-9BE9-878B206B957E}"/>
          </ac:spMkLst>
        </pc:spChg>
        <pc:spChg chg="mod">
          <ac:chgData name="Stanford Bowman" userId="6ede3e4e1afbea80" providerId="LiveId" clId="{AEFEC8BA-D115-4D7A-8A4E-A7974AEA8974}" dt="2024-11-28T16:19:33.399" v="405" actId="1076"/>
          <ac:spMkLst>
            <pc:docMk/>
            <pc:sldMk cId="2995943321" sldId="277"/>
            <ac:spMk id="4" creationId="{0A738DBE-4694-9BE6-546D-CB22F2162DEC}"/>
          </ac:spMkLst>
        </pc:spChg>
        <pc:spChg chg="mod">
          <ac:chgData name="Stanford Bowman" userId="6ede3e4e1afbea80" providerId="LiveId" clId="{AEFEC8BA-D115-4D7A-8A4E-A7974AEA8974}" dt="2024-11-28T16:06:41.874" v="176"/>
          <ac:spMkLst>
            <pc:docMk/>
            <pc:sldMk cId="2995943321" sldId="277"/>
            <ac:spMk id="7" creationId="{7E452C35-25F7-1D8C-E888-86F33B09A2D1}"/>
          </ac:spMkLst>
        </pc:spChg>
        <pc:spChg chg="mod">
          <ac:chgData name="Stanford Bowman" userId="6ede3e4e1afbea80" providerId="LiveId" clId="{AEFEC8BA-D115-4D7A-8A4E-A7974AEA8974}" dt="2024-11-28T15:57:18.276" v="124"/>
          <ac:spMkLst>
            <pc:docMk/>
            <pc:sldMk cId="2995943321" sldId="277"/>
            <ac:spMk id="21" creationId="{D5CA7739-1376-4613-8ADE-73CDD8360891}"/>
          </ac:spMkLst>
        </pc:spChg>
        <pc:spChg chg="mod">
          <ac:chgData name="Stanford Bowman" userId="6ede3e4e1afbea80" providerId="LiveId" clId="{AEFEC8BA-D115-4D7A-8A4E-A7974AEA8974}" dt="2024-11-28T15:56:22.153" v="119"/>
          <ac:spMkLst>
            <pc:docMk/>
            <pc:sldMk cId="2995943321" sldId="277"/>
            <ac:spMk id="23" creationId="{4AE1B342-E6EE-45AE-83D4-7797DFEF110B}"/>
          </ac:spMkLst>
        </pc:spChg>
        <pc:spChg chg="mod">
          <ac:chgData name="Stanford Bowman" userId="6ede3e4e1afbea80" providerId="LiveId" clId="{AEFEC8BA-D115-4D7A-8A4E-A7974AEA8974}" dt="2024-11-28T15:57:53.476" v="126"/>
          <ac:spMkLst>
            <pc:docMk/>
            <pc:sldMk cId="2995943321" sldId="277"/>
            <ac:spMk id="24" creationId="{C5AC856C-F84B-4F5B-B75E-528405671DD9}"/>
          </ac:spMkLst>
        </pc:spChg>
        <pc:grpChg chg="del mod">
          <ac:chgData name="Stanford Bowman" userId="6ede3e4e1afbea80" providerId="LiveId" clId="{AEFEC8BA-D115-4D7A-8A4E-A7974AEA8974}" dt="2024-11-28T16:17:23.443" v="373" actId="478"/>
          <ac:grpSpMkLst>
            <pc:docMk/>
            <pc:sldMk cId="2995943321" sldId="277"/>
            <ac:grpSpMk id="8" creationId="{67B74383-4E24-2F66-54CC-A8C6F06D74BF}"/>
          </ac:grpSpMkLst>
        </pc:grpChg>
        <pc:grpChg chg="del">
          <ac:chgData name="Stanford Bowman" userId="6ede3e4e1afbea80" providerId="LiveId" clId="{AEFEC8BA-D115-4D7A-8A4E-A7974AEA8974}" dt="2024-11-28T16:17:23.443" v="373" actId="478"/>
          <ac:grpSpMkLst>
            <pc:docMk/>
            <pc:sldMk cId="2995943321" sldId="277"/>
            <ac:grpSpMk id="25" creationId="{D0670B36-0679-44E0-B602-34F54D6EBCC2}"/>
          </ac:grpSpMkLst>
        </pc:grpChg>
        <pc:picChg chg="add mod">
          <ac:chgData name="Stanford Bowman" userId="6ede3e4e1afbea80" providerId="LiveId" clId="{AEFEC8BA-D115-4D7A-8A4E-A7974AEA8974}" dt="2024-11-28T16:17:19.089" v="372"/>
          <ac:picMkLst>
            <pc:docMk/>
            <pc:sldMk cId="2995943321" sldId="277"/>
            <ac:picMk id="13" creationId="{30D7DD50-3AB2-2E06-284F-B411BF2FBA34}"/>
          </ac:picMkLst>
        </pc:picChg>
        <pc:picChg chg="add mod">
          <ac:chgData name="Stanford Bowman" userId="6ede3e4e1afbea80" providerId="LiveId" clId="{AEFEC8BA-D115-4D7A-8A4E-A7974AEA8974}" dt="2024-11-28T16:17:19.089" v="372"/>
          <ac:picMkLst>
            <pc:docMk/>
            <pc:sldMk cId="2995943321" sldId="277"/>
            <ac:picMk id="14" creationId="{56DBFA53-4216-28E6-49BC-7D5E745890B4}"/>
          </ac:picMkLst>
        </pc:picChg>
      </pc:sldChg>
      <pc:sldChg chg="addSp delSp modSp add del mod setBg">
        <pc:chgData name="Stanford Bowman" userId="6ede3e4e1afbea80" providerId="LiveId" clId="{AEFEC8BA-D115-4D7A-8A4E-A7974AEA8974}" dt="2024-11-28T17:27:19.882" v="667"/>
        <pc:sldMkLst>
          <pc:docMk/>
          <pc:sldMk cId="951400606" sldId="282"/>
        </pc:sldMkLst>
        <pc:spChg chg="mod">
          <ac:chgData name="Stanford Bowman" userId="6ede3e4e1afbea80" providerId="LiveId" clId="{AEFEC8BA-D115-4D7A-8A4E-A7974AEA8974}" dt="2024-11-28T16:09:05.948" v="193" actId="6549"/>
          <ac:spMkLst>
            <pc:docMk/>
            <pc:sldMk cId="951400606" sldId="282"/>
            <ac:spMk id="7" creationId="{9577AB46-1AEE-461C-9FA5-15997115A38C}"/>
          </ac:spMkLst>
        </pc:spChg>
        <pc:spChg chg="mod">
          <ac:chgData name="Stanford Bowman" userId="6ede3e4e1afbea80" providerId="LiveId" clId="{AEFEC8BA-D115-4D7A-8A4E-A7974AEA8974}" dt="2024-11-28T16:08:24.304" v="184" actId="27636"/>
          <ac:spMkLst>
            <pc:docMk/>
            <pc:sldMk cId="951400606" sldId="282"/>
            <ac:spMk id="28" creationId="{F4C4A443-60FB-636E-8DC6-3F3279217805}"/>
          </ac:spMkLst>
        </pc:spChg>
        <pc:picChg chg="add mod">
          <ac:chgData name="Stanford Bowman" userId="6ede3e4e1afbea80" providerId="LiveId" clId="{AEFEC8BA-D115-4D7A-8A4E-A7974AEA8974}" dt="2024-11-28T16:18:45.723" v="403" actId="14100"/>
          <ac:picMkLst>
            <pc:docMk/>
            <pc:sldMk cId="951400606" sldId="282"/>
            <ac:picMk id="2" creationId="{0E19FC0F-9742-F4D4-6805-87F56BCF6328}"/>
          </ac:picMkLst>
        </pc:picChg>
        <pc:picChg chg="del">
          <ac:chgData name="Stanford Bowman" userId="6ede3e4e1afbea80" providerId="LiveId" clId="{AEFEC8BA-D115-4D7A-8A4E-A7974AEA8974}" dt="2024-11-28T15:56:40.186" v="122" actId="478"/>
          <ac:picMkLst>
            <pc:docMk/>
            <pc:sldMk cId="951400606" sldId="282"/>
            <ac:picMk id="3" creationId="{E0779580-E93B-B436-E9F9-63C424210BC2}"/>
          </ac:picMkLst>
        </pc:picChg>
        <pc:picChg chg="add mod">
          <ac:chgData name="Stanford Bowman" userId="6ede3e4e1afbea80" providerId="LiveId" clId="{AEFEC8BA-D115-4D7A-8A4E-A7974AEA8974}" dt="2024-11-28T16:18:45.723" v="403" actId="14100"/>
          <ac:picMkLst>
            <pc:docMk/>
            <pc:sldMk cId="951400606" sldId="282"/>
            <ac:picMk id="8" creationId="{C503E9FF-EF83-0889-8EB8-1CCC5CE1B012}"/>
          </ac:picMkLst>
        </pc:picChg>
      </pc:sldChg>
      <pc:sldChg chg="modSp mod modNotes">
        <pc:chgData name="Stanford Bowman" userId="6ede3e4e1afbea80" providerId="LiveId" clId="{AEFEC8BA-D115-4D7A-8A4E-A7974AEA8974}" dt="2024-11-28T17:24:31.908" v="634" actId="207"/>
        <pc:sldMkLst>
          <pc:docMk/>
          <pc:sldMk cId="2028828048" sldId="293"/>
        </pc:sldMkLst>
        <pc:spChg chg="mod">
          <ac:chgData name="Stanford Bowman" userId="6ede3e4e1afbea80" providerId="LiveId" clId="{AEFEC8BA-D115-4D7A-8A4E-A7974AEA8974}" dt="2024-11-28T17:24:31.908" v="634" actId="207"/>
          <ac:spMkLst>
            <pc:docMk/>
            <pc:sldMk cId="2028828048" sldId="293"/>
            <ac:spMk id="4" creationId="{C530FFBB-BDE8-888C-97B5-C73E8B63B12A}"/>
          </ac:spMkLst>
        </pc:spChg>
        <pc:spChg chg="mod">
          <ac:chgData name="Stanford Bowman" userId="6ede3e4e1afbea80" providerId="LiveId" clId="{AEFEC8BA-D115-4D7A-8A4E-A7974AEA8974}" dt="2024-11-28T17:23:36.155" v="622" actId="207"/>
          <ac:spMkLst>
            <pc:docMk/>
            <pc:sldMk cId="2028828048" sldId="293"/>
            <ac:spMk id="5" creationId="{B9AEE1DC-0C2D-17AE-30F5-F0A5FDDE6B6F}"/>
          </ac:spMkLst>
        </pc:spChg>
      </pc:sldChg>
      <pc:sldChg chg="modSp mod setBg">
        <pc:chgData name="Stanford Bowman" userId="6ede3e4e1afbea80" providerId="LiveId" clId="{AEFEC8BA-D115-4D7A-8A4E-A7974AEA8974}" dt="2024-11-28T17:02:50.372" v="421" actId="207"/>
        <pc:sldMkLst>
          <pc:docMk/>
          <pc:sldMk cId="2232715721" sldId="294"/>
        </pc:sldMkLst>
        <pc:spChg chg="mod">
          <ac:chgData name="Stanford Bowman" userId="6ede3e4e1afbea80" providerId="LiveId" clId="{AEFEC8BA-D115-4D7A-8A4E-A7974AEA8974}" dt="2024-11-28T17:02:50.372" v="421" actId="207"/>
          <ac:spMkLst>
            <pc:docMk/>
            <pc:sldMk cId="2232715721" sldId="294"/>
            <ac:spMk id="3" creationId="{596BCE1E-E24D-419E-8D9F-8319B78B0BF7}"/>
          </ac:spMkLst>
        </pc:spChg>
        <pc:spChg chg="mod">
          <ac:chgData name="Stanford Bowman" userId="6ede3e4e1afbea80" providerId="LiveId" clId="{AEFEC8BA-D115-4D7A-8A4E-A7974AEA8974}" dt="2024-11-28T17:02:22.985" v="415" actId="207"/>
          <ac:spMkLst>
            <pc:docMk/>
            <pc:sldMk cId="2232715721" sldId="294"/>
            <ac:spMk id="5" creationId="{1BD4BB2E-5C28-8546-AFA6-8FF40D303DC4}"/>
          </ac:spMkLst>
        </pc:spChg>
      </pc:sldChg>
      <pc:sldChg chg="setBg">
        <pc:chgData name="Stanford Bowman" userId="6ede3e4e1afbea80" providerId="LiveId" clId="{AEFEC8BA-D115-4D7A-8A4E-A7974AEA8974}" dt="2024-11-28T17:03:14.075" v="423"/>
        <pc:sldMkLst>
          <pc:docMk/>
          <pc:sldMk cId="1528768361" sldId="306"/>
        </pc:sldMkLst>
      </pc:sldChg>
      <pc:sldChg chg="addSp modSp mod modNotes">
        <pc:chgData name="Stanford Bowman" userId="6ede3e4e1afbea80" providerId="LiveId" clId="{AEFEC8BA-D115-4D7A-8A4E-A7974AEA8974}" dt="2024-11-28T17:09:31.442" v="501" actId="167"/>
        <pc:sldMkLst>
          <pc:docMk/>
          <pc:sldMk cId="1489487438" sldId="308"/>
        </pc:sldMkLst>
        <pc:spChg chg="mod">
          <ac:chgData name="Stanford Bowman" userId="6ede3e4e1afbea80" providerId="LiveId" clId="{AEFEC8BA-D115-4D7A-8A4E-A7974AEA8974}" dt="2024-11-28T17:04:03.883" v="429" actId="207"/>
          <ac:spMkLst>
            <pc:docMk/>
            <pc:sldMk cId="1489487438" sldId="308"/>
            <ac:spMk id="6" creationId="{63F23AFC-B287-4F91-9E54-A7F81B66FCE1}"/>
          </ac:spMkLst>
        </pc:spChg>
        <pc:spChg chg="add mod ord">
          <ac:chgData name="Stanford Bowman" userId="6ede3e4e1afbea80" providerId="LiveId" clId="{AEFEC8BA-D115-4D7A-8A4E-A7974AEA8974}" dt="2024-11-28T17:09:31.442" v="501" actId="167"/>
          <ac:spMkLst>
            <pc:docMk/>
            <pc:sldMk cId="1489487438" sldId="308"/>
            <ac:spMk id="9" creationId="{CD75E01F-64B6-B381-6872-BEC8096FB3D7}"/>
          </ac:spMkLst>
        </pc:spChg>
      </pc:sldChg>
      <pc:sldChg chg="addSp modSp mod setBg">
        <pc:chgData name="Stanford Bowman" userId="6ede3e4e1afbea80" providerId="LiveId" clId="{AEFEC8BA-D115-4D7A-8A4E-A7974AEA8974}" dt="2024-11-28T17:09:49.658" v="504" actId="167"/>
        <pc:sldMkLst>
          <pc:docMk/>
          <pc:sldMk cId="3887617993" sldId="326"/>
        </pc:sldMkLst>
        <pc:spChg chg="add mod ord">
          <ac:chgData name="Stanford Bowman" userId="6ede3e4e1afbea80" providerId="LiveId" clId="{AEFEC8BA-D115-4D7A-8A4E-A7974AEA8974}" dt="2024-11-28T17:09:49.658" v="504" actId="167"/>
          <ac:spMkLst>
            <pc:docMk/>
            <pc:sldMk cId="3887617993" sldId="326"/>
            <ac:spMk id="6" creationId="{A66B4C92-B97F-BF8F-4D83-2820B56795E7}"/>
          </ac:spMkLst>
        </pc:spChg>
        <pc:spChg chg="mod">
          <ac:chgData name="Stanford Bowman" userId="6ede3e4e1afbea80" providerId="LiveId" clId="{AEFEC8BA-D115-4D7A-8A4E-A7974AEA8974}" dt="2024-11-28T17:04:30.432" v="433" actId="14100"/>
          <ac:spMkLst>
            <pc:docMk/>
            <pc:sldMk cId="3887617993" sldId="326"/>
            <ac:spMk id="8" creationId="{CAA65165-B2DB-8101-F363-8BC43ADBB76C}"/>
          </ac:spMkLst>
        </pc:spChg>
      </pc:sldChg>
      <pc:sldChg chg="modSp mod setBg">
        <pc:chgData name="Stanford Bowman" userId="6ede3e4e1afbea80" providerId="LiveId" clId="{AEFEC8BA-D115-4D7A-8A4E-A7974AEA8974}" dt="2024-11-28T18:01:00.099" v="800"/>
        <pc:sldMkLst>
          <pc:docMk/>
          <pc:sldMk cId="2854650953" sldId="328"/>
        </pc:sldMkLst>
        <pc:spChg chg="mod">
          <ac:chgData name="Stanford Bowman" userId="6ede3e4e1afbea80" providerId="LiveId" clId="{AEFEC8BA-D115-4D7A-8A4E-A7974AEA8974}" dt="2024-11-28T17:21:36.399" v="605" actId="207"/>
          <ac:spMkLst>
            <pc:docMk/>
            <pc:sldMk cId="2854650953" sldId="328"/>
            <ac:spMk id="5" creationId="{EAF8A72A-BB96-AD08-86F3-B65954232B7B}"/>
          </ac:spMkLst>
        </pc:spChg>
        <pc:spChg chg="mod">
          <ac:chgData name="Stanford Bowman" userId="6ede3e4e1afbea80" providerId="LiveId" clId="{AEFEC8BA-D115-4D7A-8A4E-A7974AEA8974}" dt="2024-11-28T18:01:00.099" v="800"/>
          <ac:spMkLst>
            <pc:docMk/>
            <pc:sldMk cId="2854650953" sldId="328"/>
            <ac:spMk id="7" creationId="{BBD0D9C6-FF69-0FA1-2AF7-E3CDEC68524E}"/>
          </ac:spMkLst>
        </pc:spChg>
      </pc:sldChg>
      <pc:sldChg chg="delSp modSp mod setBg modNotes">
        <pc:chgData name="Stanford Bowman" userId="6ede3e4e1afbea80" providerId="LiveId" clId="{AEFEC8BA-D115-4D7A-8A4E-A7974AEA8974}" dt="2024-11-28T17:06:32.529" v="458" actId="207"/>
        <pc:sldMkLst>
          <pc:docMk/>
          <pc:sldMk cId="3511111692" sldId="331"/>
        </pc:sldMkLst>
        <pc:spChg chg="mod">
          <ac:chgData name="Stanford Bowman" userId="6ede3e4e1afbea80" providerId="LiveId" clId="{AEFEC8BA-D115-4D7A-8A4E-A7974AEA8974}" dt="2024-11-28T17:06:32.529" v="458" actId="207"/>
          <ac:spMkLst>
            <pc:docMk/>
            <pc:sldMk cId="3511111692" sldId="331"/>
            <ac:spMk id="2" creationId="{7F2DB5D9-71C5-4A58-9DDD-75EBC6870EA9}"/>
          </ac:spMkLst>
        </pc:spChg>
        <pc:spChg chg="mod">
          <ac:chgData name="Stanford Bowman" userId="6ede3e4e1afbea80" providerId="LiveId" clId="{AEFEC8BA-D115-4D7A-8A4E-A7974AEA8974}" dt="2024-11-28T17:06:32.529" v="458" actId="207"/>
          <ac:spMkLst>
            <pc:docMk/>
            <pc:sldMk cId="3511111692" sldId="331"/>
            <ac:spMk id="9" creationId="{85B3CA4D-3673-4B83-A2E0-F3C2593AC5C9}"/>
          </ac:spMkLst>
        </pc:spChg>
        <pc:picChg chg="del">
          <ac:chgData name="Stanford Bowman" userId="6ede3e4e1afbea80" providerId="LiveId" clId="{AEFEC8BA-D115-4D7A-8A4E-A7974AEA8974}" dt="2024-11-28T17:06:21.932" v="456" actId="478"/>
          <ac:picMkLst>
            <pc:docMk/>
            <pc:sldMk cId="3511111692" sldId="331"/>
            <ac:picMk id="6" creationId="{5D9A66A0-A2EC-50CF-3615-081EFD2C6886}"/>
          </ac:picMkLst>
        </pc:picChg>
      </pc:sldChg>
      <pc:sldChg chg="addSp delSp modSp mod setBg modNotes">
        <pc:chgData name="Stanford Bowman" userId="6ede3e4e1afbea80" providerId="LiveId" clId="{AEFEC8BA-D115-4D7A-8A4E-A7974AEA8974}" dt="2024-11-28T17:33:14.158" v="742"/>
        <pc:sldMkLst>
          <pc:docMk/>
          <pc:sldMk cId="2505661476" sldId="332"/>
        </pc:sldMkLst>
        <pc:spChg chg="mod">
          <ac:chgData name="Stanford Bowman" userId="6ede3e4e1afbea80" providerId="LiveId" clId="{AEFEC8BA-D115-4D7A-8A4E-A7974AEA8974}" dt="2024-11-28T17:05:57.583" v="454" actId="207"/>
          <ac:spMkLst>
            <pc:docMk/>
            <pc:sldMk cId="2505661476" sldId="332"/>
            <ac:spMk id="5" creationId="{B278BF7E-3AC8-4C01-97B4-8E32BC835528}"/>
          </ac:spMkLst>
        </pc:spChg>
        <pc:spChg chg="add mod ord">
          <ac:chgData name="Stanford Bowman" userId="6ede3e4e1afbea80" providerId="LiveId" clId="{AEFEC8BA-D115-4D7A-8A4E-A7974AEA8974}" dt="2024-11-28T17:10:16.804" v="508" actId="167"/>
          <ac:spMkLst>
            <pc:docMk/>
            <pc:sldMk cId="2505661476" sldId="332"/>
            <ac:spMk id="6" creationId="{80E49918-4D47-0477-7D0E-93CFE3CB53EA}"/>
          </ac:spMkLst>
        </pc:spChg>
        <pc:picChg chg="del">
          <ac:chgData name="Stanford Bowman" userId="6ede3e4e1afbea80" providerId="LiveId" clId="{AEFEC8BA-D115-4D7A-8A4E-A7974AEA8974}" dt="2024-11-28T17:05:41.653" v="451" actId="478"/>
          <ac:picMkLst>
            <pc:docMk/>
            <pc:sldMk cId="2505661476" sldId="332"/>
            <ac:picMk id="7" creationId="{4208D21D-328E-2A27-69B0-83BD64F87AB7}"/>
          </ac:picMkLst>
        </pc:picChg>
      </pc:sldChg>
      <pc:sldChg chg="addSp delSp modSp mod setBg">
        <pc:chgData name="Stanford Bowman" userId="6ede3e4e1afbea80" providerId="LiveId" clId="{AEFEC8BA-D115-4D7A-8A4E-A7974AEA8974}" dt="2024-11-28T17:32:10.931" v="740" actId="1076"/>
        <pc:sldMkLst>
          <pc:docMk/>
          <pc:sldMk cId="2353108265" sldId="337"/>
        </pc:sldMkLst>
        <pc:spChg chg="mod">
          <ac:chgData name="Stanford Bowman" userId="6ede3e4e1afbea80" providerId="LiveId" clId="{AEFEC8BA-D115-4D7A-8A4E-A7974AEA8974}" dt="2024-11-28T17:03:46.567" v="427" actId="207"/>
          <ac:spMkLst>
            <pc:docMk/>
            <pc:sldMk cId="2353108265" sldId="337"/>
            <ac:spMk id="5" creationId="{646EE479-39AE-BF96-0B85-4E57083E9E63}"/>
          </ac:spMkLst>
        </pc:spChg>
        <pc:spChg chg="mod">
          <ac:chgData name="Stanford Bowman" userId="6ede3e4e1afbea80" providerId="LiveId" clId="{AEFEC8BA-D115-4D7A-8A4E-A7974AEA8974}" dt="2024-11-28T17:03:46.567" v="427" actId="207"/>
          <ac:spMkLst>
            <pc:docMk/>
            <pc:sldMk cId="2353108265" sldId="337"/>
            <ac:spMk id="7" creationId="{2F1D52F5-A296-6401-DF76-560D787C5FC6}"/>
          </ac:spMkLst>
        </pc:spChg>
        <pc:spChg chg="mod">
          <ac:chgData name="Stanford Bowman" userId="6ede3e4e1afbea80" providerId="LiveId" clId="{AEFEC8BA-D115-4D7A-8A4E-A7974AEA8974}" dt="2024-11-28T17:30:56.163" v="722" actId="20577"/>
          <ac:spMkLst>
            <pc:docMk/>
            <pc:sldMk cId="2353108265" sldId="337"/>
            <ac:spMk id="8" creationId="{46EB6426-2FB5-433D-9244-7ECF2452335A}"/>
          </ac:spMkLst>
        </pc:spChg>
        <pc:spChg chg="add mod ord">
          <ac:chgData name="Stanford Bowman" userId="6ede3e4e1afbea80" providerId="LiveId" clId="{AEFEC8BA-D115-4D7A-8A4E-A7974AEA8974}" dt="2024-11-28T17:09:18.223" v="499" actId="14100"/>
          <ac:spMkLst>
            <pc:docMk/>
            <pc:sldMk cId="2353108265" sldId="337"/>
            <ac:spMk id="10" creationId="{10FED0CB-7EE8-0F3E-A17D-C4804AB1036C}"/>
          </ac:spMkLst>
        </pc:spChg>
        <pc:spChg chg="mod">
          <ac:chgData name="Stanford Bowman" userId="6ede3e4e1afbea80" providerId="LiveId" clId="{AEFEC8BA-D115-4D7A-8A4E-A7974AEA8974}" dt="2024-11-28T17:32:10.931" v="740" actId="1076"/>
          <ac:spMkLst>
            <pc:docMk/>
            <pc:sldMk cId="2353108265" sldId="337"/>
            <ac:spMk id="14" creationId="{FA326913-7A2E-403D-8099-49DE18883F2F}"/>
          </ac:spMkLst>
        </pc:spChg>
        <pc:grpChg chg="mod">
          <ac:chgData name="Stanford Bowman" userId="6ede3e4e1afbea80" providerId="LiveId" clId="{AEFEC8BA-D115-4D7A-8A4E-A7974AEA8974}" dt="2024-11-28T17:03:46.567" v="427" actId="207"/>
          <ac:grpSpMkLst>
            <pc:docMk/>
            <pc:sldMk cId="2353108265" sldId="337"/>
            <ac:grpSpMk id="9" creationId="{80A8EA1E-50DF-DFDC-53DB-1AA5F2E4010D}"/>
          </ac:grpSpMkLst>
        </pc:grpChg>
        <pc:picChg chg="del">
          <ac:chgData name="Stanford Bowman" userId="6ede3e4e1afbea80" providerId="LiveId" clId="{AEFEC8BA-D115-4D7A-8A4E-A7974AEA8974}" dt="2024-11-28T17:31:12.082" v="723" actId="478"/>
          <ac:picMkLst>
            <pc:docMk/>
            <pc:sldMk cId="2353108265" sldId="337"/>
            <ac:picMk id="4" creationId="{849815A2-1D6A-DD94-29BA-72B4917CF743}"/>
          </ac:picMkLst>
        </pc:picChg>
      </pc:sldChg>
      <pc:sldChg chg="del">
        <pc:chgData name="Stanford Bowman" userId="6ede3e4e1afbea80" providerId="LiveId" clId="{AEFEC8BA-D115-4D7A-8A4E-A7974AEA8974}" dt="2024-11-28T16:09:15.402" v="197" actId="47"/>
        <pc:sldMkLst>
          <pc:docMk/>
          <pc:sldMk cId="3521255850" sldId="338"/>
        </pc:sldMkLst>
      </pc:sldChg>
      <pc:sldChg chg="addSp delSp modSp mod setBg modNotes modNotesTx">
        <pc:chgData name="Stanford Bowman" userId="6ede3e4e1afbea80" providerId="LiveId" clId="{AEFEC8BA-D115-4D7A-8A4E-A7974AEA8974}" dt="2024-11-28T18:02:58.486" v="802"/>
        <pc:sldMkLst>
          <pc:docMk/>
          <pc:sldMk cId="962933561" sldId="339"/>
        </pc:sldMkLst>
        <pc:spChg chg="mod">
          <ac:chgData name="Stanford Bowman" userId="6ede3e4e1afbea80" providerId="LiveId" clId="{AEFEC8BA-D115-4D7A-8A4E-A7974AEA8974}" dt="2024-11-28T18:02:50.429" v="801" actId="207"/>
          <ac:spMkLst>
            <pc:docMk/>
            <pc:sldMk cId="962933561" sldId="339"/>
            <ac:spMk id="2" creationId="{421FFE91-9BDC-A754-180C-768CCF6AC5E0}"/>
          </ac:spMkLst>
        </pc:spChg>
        <pc:spChg chg="add mod ord">
          <ac:chgData name="Stanford Bowman" userId="6ede3e4e1afbea80" providerId="LiveId" clId="{AEFEC8BA-D115-4D7A-8A4E-A7974AEA8974}" dt="2024-11-28T17:26:03.313" v="644" actId="167"/>
          <ac:spMkLst>
            <pc:docMk/>
            <pc:sldMk cId="962933561" sldId="339"/>
            <ac:spMk id="3" creationId="{C119A3B5-F382-49AF-A047-4A4E86229524}"/>
          </ac:spMkLst>
        </pc:spChg>
        <pc:spChg chg="del">
          <ac:chgData name="Stanford Bowman" userId="6ede3e4e1afbea80" providerId="LiveId" clId="{AEFEC8BA-D115-4D7A-8A4E-A7974AEA8974}" dt="2024-11-28T15:40:01.305" v="13" actId="478"/>
          <ac:spMkLst>
            <pc:docMk/>
            <pc:sldMk cId="962933561" sldId="339"/>
            <ac:spMk id="5" creationId="{3E49E981-C2F7-7725-B9EF-57789CD32AC0}"/>
          </ac:spMkLst>
        </pc:spChg>
        <pc:spChg chg="del mod">
          <ac:chgData name="Stanford Bowman" userId="6ede3e4e1afbea80" providerId="LiveId" clId="{AEFEC8BA-D115-4D7A-8A4E-A7974AEA8974}" dt="2024-11-28T15:39:13.972" v="2" actId="478"/>
          <ac:spMkLst>
            <pc:docMk/>
            <pc:sldMk cId="962933561" sldId="339"/>
            <ac:spMk id="7" creationId="{4EC26476-F42E-310E-FBF7-DC901335D02B}"/>
          </ac:spMkLst>
        </pc:spChg>
        <pc:picChg chg="mod">
          <ac:chgData name="Stanford Bowman" userId="6ede3e4e1afbea80" providerId="LiveId" clId="{AEFEC8BA-D115-4D7A-8A4E-A7974AEA8974}" dt="2024-11-28T17:25:39.231" v="641" actId="14100"/>
          <ac:picMkLst>
            <pc:docMk/>
            <pc:sldMk cId="962933561" sldId="339"/>
            <ac:picMk id="6" creationId="{23BE27D0-AE62-DF66-60A5-3849C5643C85}"/>
          </ac:picMkLst>
        </pc:picChg>
      </pc:sldChg>
      <pc:sldChg chg="addSp modSp mod setBg">
        <pc:chgData name="Stanford Bowman" userId="6ede3e4e1afbea80" providerId="LiveId" clId="{AEFEC8BA-D115-4D7A-8A4E-A7974AEA8974}" dt="2024-11-28T17:59:55.665" v="798" actId="14100"/>
        <pc:sldMkLst>
          <pc:docMk/>
          <pc:sldMk cId="312952940" sldId="340"/>
        </pc:sldMkLst>
        <pc:spChg chg="add mod ord">
          <ac:chgData name="Stanford Bowman" userId="6ede3e4e1afbea80" providerId="LiveId" clId="{AEFEC8BA-D115-4D7A-8A4E-A7974AEA8974}" dt="2024-11-28T17:59:55.665" v="798" actId="14100"/>
          <ac:spMkLst>
            <pc:docMk/>
            <pc:sldMk cId="312952940" sldId="340"/>
            <ac:spMk id="2" creationId="{37A58BD5-9EC7-24F9-62FD-500665B5AB75}"/>
          </ac:spMkLst>
        </pc:spChg>
        <pc:spChg chg="mod">
          <ac:chgData name="Stanford Bowman" userId="6ede3e4e1afbea80" providerId="LiveId" clId="{AEFEC8BA-D115-4D7A-8A4E-A7974AEA8974}" dt="2024-11-28T17:59:48.732" v="796" actId="207"/>
          <ac:spMkLst>
            <pc:docMk/>
            <pc:sldMk cId="312952940" sldId="340"/>
            <ac:spMk id="5" creationId="{0BE0E462-260F-4E6B-A8E7-3B612E7CDA0B}"/>
          </ac:spMkLst>
        </pc:spChg>
      </pc:sldChg>
      <pc:sldChg chg="modSp mod setBg">
        <pc:chgData name="Stanford Bowman" userId="6ede3e4e1afbea80" providerId="LiveId" clId="{AEFEC8BA-D115-4D7A-8A4E-A7974AEA8974}" dt="2024-11-28T18:01:00.099" v="800"/>
        <pc:sldMkLst>
          <pc:docMk/>
          <pc:sldMk cId="3016740549" sldId="341"/>
        </pc:sldMkLst>
        <pc:spChg chg="mod">
          <ac:chgData name="Stanford Bowman" userId="6ede3e4e1afbea80" providerId="LiveId" clId="{AEFEC8BA-D115-4D7A-8A4E-A7974AEA8974}" dt="2024-11-28T17:23:07.158" v="617" actId="207"/>
          <ac:spMkLst>
            <pc:docMk/>
            <pc:sldMk cId="3016740549" sldId="341"/>
            <ac:spMk id="5" creationId="{EAF8A72A-BB96-AD08-86F3-B65954232B7B}"/>
          </ac:spMkLst>
        </pc:spChg>
        <pc:spChg chg="mod">
          <ac:chgData name="Stanford Bowman" userId="6ede3e4e1afbea80" providerId="LiveId" clId="{AEFEC8BA-D115-4D7A-8A4E-A7974AEA8974}" dt="2024-11-28T18:01:00.099" v="800"/>
          <ac:spMkLst>
            <pc:docMk/>
            <pc:sldMk cId="3016740549" sldId="341"/>
            <ac:spMk id="7" creationId="{BBD0D9C6-FF69-0FA1-2AF7-E3CDEC68524E}"/>
          </ac:spMkLst>
        </pc:spChg>
        <pc:spChg chg="mod">
          <ac:chgData name="Stanford Bowman" userId="6ede3e4e1afbea80" providerId="LiveId" clId="{AEFEC8BA-D115-4D7A-8A4E-A7974AEA8974}" dt="2024-11-28T17:22:09.819" v="607" actId="207"/>
          <ac:spMkLst>
            <pc:docMk/>
            <pc:sldMk cId="3016740549" sldId="341"/>
            <ac:spMk id="16" creationId="{F360ED47-F205-4DA8-82F4-FA22B14A737A}"/>
          </ac:spMkLst>
        </pc:spChg>
      </pc:sldChg>
      <pc:sldChg chg="addSp delSp modSp mod setBg modNotes modNotesTx">
        <pc:chgData name="Stanford Bowman" userId="6ede3e4e1afbea80" providerId="LiveId" clId="{AEFEC8BA-D115-4D7A-8A4E-A7974AEA8974}" dt="2024-11-28T17:28:07.368" v="708"/>
        <pc:sldMkLst>
          <pc:docMk/>
          <pc:sldMk cId="591989374" sldId="343"/>
        </pc:sldMkLst>
        <pc:spChg chg="mod">
          <ac:chgData name="Stanford Bowman" userId="6ede3e4e1afbea80" providerId="LiveId" clId="{AEFEC8BA-D115-4D7A-8A4E-A7974AEA8974}" dt="2024-11-28T16:12:36.797" v="214"/>
          <ac:spMkLst>
            <pc:docMk/>
            <pc:sldMk cId="591989374" sldId="343"/>
            <ac:spMk id="3" creationId="{C173528E-EDC8-4FBE-9BE9-878B206B957E}"/>
          </ac:spMkLst>
        </pc:spChg>
        <pc:spChg chg="del">
          <ac:chgData name="Stanford Bowman" userId="6ede3e4e1afbea80" providerId="LiveId" clId="{AEFEC8BA-D115-4D7A-8A4E-A7974AEA8974}" dt="2024-11-28T16:19:41.872" v="407" actId="478"/>
          <ac:spMkLst>
            <pc:docMk/>
            <pc:sldMk cId="591989374" sldId="343"/>
            <ac:spMk id="4" creationId="{0A738DBE-4694-9BE6-546D-CB22F2162DEC}"/>
          </ac:spMkLst>
        </pc:spChg>
        <pc:spChg chg="mod">
          <ac:chgData name="Stanford Bowman" userId="6ede3e4e1afbea80" providerId="LiveId" clId="{AEFEC8BA-D115-4D7A-8A4E-A7974AEA8974}" dt="2024-11-28T16:12:53.086" v="216"/>
          <ac:spMkLst>
            <pc:docMk/>
            <pc:sldMk cId="591989374" sldId="343"/>
            <ac:spMk id="7" creationId="{7E452C35-25F7-1D8C-E888-86F33B09A2D1}"/>
          </ac:spMkLst>
        </pc:spChg>
        <pc:spChg chg="mod">
          <ac:chgData name="Stanford Bowman" userId="6ede3e4e1afbea80" providerId="LiveId" clId="{AEFEC8BA-D115-4D7A-8A4E-A7974AEA8974}" dt="2024-11-28T16:15:17.010" v="263" actId="692"/>
          <ac:spMkLst>
            <pc:docMk/>
            <pc:sldMk cId="591989374" sldId="343"/>
            <ac:spMk id="9" creationId="{C597B676-30BD-E911-53A0-0F6935ECF1AC}"/>
          </ac:spMkLst>
        </pc:spChg>
        <pc:spChg chg="mod">
          <ac:chgData name="Stanford Bowman" userId="6ede3e4e1afbea80" providerId="LiveId" clId="{AEFEC8BA-D115-4D7A-8A4E-A7974AEA8974}" dt="2024-11-28T16:15:17.010" v="263" actId="692"/>
          <ac:spMkLst>
            <pc:docMk/>
            <pc:sldMk cId="591989374" sldId="343"/>
            <ac:spMk id="10" creationId="{C4EAC5D7-9C6A-679A-E565-60478C29F87A}"/>
          </ac:spMkLst>
        </pc:spChg>
        <pc:spChg chg="mod">
          <ac:chgData name="Stanford Bowman" userId="6ede3e4e1afbea80" providerId="LiveId" clId="{AEFEC8BA-D115-4D7A-8A4E-A7974AEA8974}" dt="2024-11-28T16:15:17.010" v="263" actId="692"/>
          <ac:spMkLst>
            <pc:docMk/>
            <pc:sldMk cId="591989374" sldId="343"/>
            <ac:spMk id="12" creationId="{600E3DFA-A18F-F984-D778-F80F0EDED6E4}"/>
          </ac:spMkLst>
        </pc:spChg>
        <pc:spChg chg="add del">
          <ac:chgData name="Stanford Bowman" userId="6ede3e4e1afbea80" providerId="LiveId" clId="{AEFEC8BA-D115-4D7A-8A4E-A7974AEA8974}" dt="2024-11-28T16:13:42.293" v="220" actId="22"/>
          <ac:spMkLst>
            <pc:docMk/>
            <pc:sldMk cId="591989374" sldId="343"/>
            <ac:spMk id="14" creationId="{B8CEA809-0EAF-00BC-0646-52614750E0E6}"/>
          </ac:spMkLst>
        </pc:spChg>
        <pc:spChg chg="add mod">
          <ac:chgData name="Stanford Bowman" userId="6ede3e4e1afbea80" providerId="LiveId" clId="{AEFEC8BA-D115-4D7A-8A4E-A7974AEA8974}" dt="2024-11-28T16:19:37.067" v="406"/>
          <ac:spMkLst>
            <pc:docMk/>
            <pc:sldMk cId="591989374" sldId="343"/>
            <ac:spMk id="17" creationId="{21FE05EB-B02D-C0B4-DF37-52248656EE9A}"/>
          </ac:spMkLst>
        </pc:spChg>
        <pc:spChg chg="mod">
          <ac:chgData name="Stanford Bowman" userId="6ede3e4e1afbea80" providerId="LiveId" clId="{AEFEC8BA-D115-4D7A-8A4E-A7974AEA8974}" dt="2024-11-28T16:10:57.178" v="205"/>
          <ac:spMkLst>
            <pc:docMk/>
            <pc:sldMk cId="591989374" sldId="343"/>
            <ac:spMk id="21" creationId="{D5CA7739-1376-4613-8ADE-73CDD8360891}"/>
          </ac:spMkLst>
        </pc:spChg>
        <pc:spChg chg="mod">
          <ac:chgData name="Stanford Bowman" userId="6ede3e4e1afbea80" providerId="LiveId" clId="{AEFEC8BA-D115-4D7A-8A4E-A7974AEA8974}" dt="2024-11-28T16:10:01.239" v="201" actId="27636"/>
          <ac:spMkLst>
            <pc:docMk/>
            <pc:sldMk cId="591989374" sldId="343"/>
            <ac:spMk id="23" creationId="{4AE1B342-E6EE-45AE-83D4-7797DFEF110B}"/>
          </ac:spMkLst>
        </pc:spChg>
        <pc:spChg chg="mod">
          <ac:chgData name="Stanford Bowman" userId="6ede3e4e1afbea80" providerId="LiveId" clId="{AEFEC8BA-D115-4D7A-8A4E-A7974AEA8974}" dt="2024-11-28T16:12:16.964" v="212"/>
          <ac:spMkLst>
            <pc:docMk/>
            <pc:sldMk cId="591989374" sldId="343"/>
            <ac:spMk id="24" creationId="{C5AC856C-F84B-4F5B-B75E-528405671DD9}"/>
          </ac:spMkLst>
        </pc:spChg>
        <pc:spChg chg="mod">
          <ac:chgData name="Stanford Bowman" userId="6ede3e4e1afbea80" providerId="LiveId" clId="{AEFEC8BA-D115-4D7A-8A4E-A7974AEA8974}" dt="2024-11-28T16:15:02.096" v="260" actId="692"/>
          <ac:spMkLst>
            <pc:docMk/>
            <pc:sldMk cId="591989374" sldId="343"/>
            <ac:spMk id="35" creationId="{71558818-AD09-4EBD-8518-B5F0B27AE209}"/>
          </ac:spMkLst>
        </pc:spChg>
        <pc:spChg chg="mod">
          <ac:chgData name="Stanford Bowman" userId="6ede3e4e1afbea80" providerId="LiveId" clId="{AEFEC8BA-D115-4D7A-8A4E-A7974AEA8974}" dt="2024-11-28T16:15:02.096" v="260" actId="692"/>
          <ac:spMkLst>
            <pc:docMk/>
            <pc:sldMk cId="591989374" sldId="343"/>
            <ac:spMk id="36" creationId="{ADC34C2C-480E-416A-844F-460E9B75DE40}"/>
          </ac:spMkLst>
        </pc:spChg>
        <pc:grpChg chg="add del mod">
          <ac:chgData name="Stanford Bowman" userId="6ede3e4e1afbea80" providerId="LiveId" clId="{AEFEC8BA-D115-4D7A-8A4E-A7974AEA8974}" dt="2024-11-28T16:17:03.219" v="370" actId="478"/>
          <ac:grpSpMkLst>
            <pc:docMk/>
            <pc:sldMk cId="591989374" sldId="343"/>
            <ac:grpSpMk id="8" creationId="{67B74383-4E24-2F66-54CC-A8C6F06D74BF}"/>
          </ac:grpSpMkLst>
        </pc:grpChg>
        <pc:grpChg chg="add del mod">
          <ac:chgData name="Stanford Bowman" userId="6ede3e4e1afbea80" providerId="LiveId" clId="{AEFEC8BA-D115-4D7A-8A4E-A7974AEA8974}" dt="2024-11-28T16:16:25.848" v="281" actId="478"/>
          <ac:grpSpMkLst>
            <pc:docMk/>
            <pc:sldMk cId="591989374" sldId="343"/>
            <ac:grpSpMk id="25" creationId="{D0670B36-0679-44E0-B602-34F54D6EBCC2}"/>
          </ac:grpSpMkLst>
        </pc:grpChg>
        <pc:picChg chg="add mod">
          <ac:chgData name="Stanford Bowman" userId="6ede3e4e1afbea80" providerId="LiveId" clId="{AEFEC8BA-D115-4D7A-8A4E-A7974AEA8974}" dt="2024-11-28T16:16:46.379" v="367" actId="14100"/>
          <ac:picMkLst>
            <pc:docMk/>
            <pc:sldMk cId="591989374" sldId="343"/>
            <ac:picMk id="15" creationId="{81013339-FBB4-B624-9653-892A75719027}"/>
          </ac:picMkLst>
        </pc:picChg>
        <pc:picChg chg="add mod">
          <ac:chgData name="Stanford Bowman" userId="6ede3e4e1afbea80" providerId="LiveId" clId="{AEFEC8BA-D115-4D7A-8A4E-A7974AEA8974}" dt="2024-11-28T16:17:07.777" v="371" actId="1076"/>
          <ac:picMkLst>
            <pc:docMk/>
            <pc:sldMk cId="591989374" sldId="343"/>
            <ac:picMk id="16" creationId="{1F067FE6-51ED-9635-514C-ED97CB04B697}"/>
          </ac:picMkLst>
        </pc:picChg>
      </pc:sldChg>
      <pc:sldChg chg="addSp modSp mod setBg">
        <pc:chgData name="Stanford Bowman" userId="6ede3e4e1afbea80" providerId="LiveId" clId="{AEFEC8BA-D115-4D7A-8A4E-A7974AEA8974}" dt="2024-11-28T17:10:02.515" v="506" actId="167"/>
        <pc:sldMkLst>
          <pc:docMk/>
          <pc:sldMk cId="2845357693" sldId="344"/>
        </pc:sldMkLst>
        <pc:spChg chg="mod">
          <ac:chgData name="Stanford Bowman" userId="6ede3e4e1afbea80" providerId="LiveId" clId="{AEFEC8BA-D115-4D7A-8A4E-A7974AEA8974}" dt="2024-11-28T17:04:44.628" v="437" actId="207"/>
          <ac:spMkLst>
            <pc:docMk/>
            <pc:sldMk cId="2845357693" sldId="344"/>
            <ac:spMk id="8" creationId="{9E0001F6-34FF-D92E-A452-604631EA71FE}"/>
          </ac:spMkLst>
        </pc:spChg>
        <pc:spChg chg="add mod ord">
          <ac:chgData name="Stanford Bowman" userId="6ede3e4e1afbea80" providerId="LiveId" clId="{AEFEC8BA-D115-4D7A-8A4E-A7974AEA8974}" dt="2024-11-28T17:10:02.515" v="506" actId="167"/>
          <ac:spMkLst>
            <pc:docMk/>
            <pc:sldMk cId="2845357693" sldId="344"/>
            <ac:spMk id="9" creationId="{AD723A20-0DE2-A20D-B963-1311F50BB86A}"/>
          </ac:spMkLst>
        </pc:spChg>
      </pc:sldChg>
      <pc:sldChg chg="modNotes">
        <pc:chgData name="Stanford Bowman" userId="6ede3e4e1afbea80" providerId="LiveId" clId="{AEFEC8BA-D115-4D7A-8A4E-A7974AEA8974}" dt="2024-11-28T15:39:31.417" v="7" actId="27636"/>
        <pc:sldMkLst>
          <pc:docMk/>
          <pc:sldMk cId="3769952450" sldId="345"/>
        </pc:sldMkLst>
      </pc:sldChg>
      <pc:sldChg chg="addSp modSp add del ord setBg">
        <pc:chgData name="Stanford Bowman" userId="6ede3e4e1afbea80" providerId="LiveId" clId="{AEFEC8BA-D115-4D7A-8A4E-A7974AEA8974}" dt="2024-11-28T17:28:37.307" v="713" actId="47"/>
        <pc:sldMkLst>
          <pc:docMk/>
          <pc:sldMk cId="2422130424" sldId="346"/>
        </pc:sldMkLst>
        <pc:picChg chg="add mod">
          <ac:chgData name="Stanford Bowman" userId="6ede3e4e1afbea80" providerId="LiveId" clId="{AEFEC8BA-D115-4D7A-8A4E-A7974AEA8974}" dt="2024-11-28T16:19:11.239" v="404"/>
          <ac:picMkLst>
            <pc:docMk/>
            <pc:sldMk cId="2422130424" sldId="346"/>
            <ac:picMk id="2" creationId="{3C97EAE5-8BF8-02C1-86AA-007A68D7ABEC}"/>
          </ac:picMkLst>
        </pc:picChg>
        <pc:picChg chg="add mod">
          <ac:chgData name="Stanford Bowman" userId="6ede3e4e1afbea80" providerId="LiveId" clId="{AEFEC8BA-D115-4D7A-8A4E-A7974AEA8974}" dt="2024-11-28T16:19:11.239" v="404"/>
          <ac:picMkLst>
            <pc:docMk/>
            <pc:sldMk cId="2422130424" sldId="346"/>
            <ac:picMk id="3" creationId="{81BCEA20-235B-0AE0-5D29-B7C7E2AD744E}"/>
          </ac:picMkLst>
        </pc:picChg>
      </pc:sldChg>
      <pc:sldChg chg="add ord">
        <pc:chgData name="Stanford Bowman" userId="6ede3e4e1afbea80" providerId="LiveId" clId="{AEFEC8BA-D115-4D7A-8A4E-A7974AEA8974}" dt="2024-11-28T17:28:35.316" v="712"/>
        <pc:sldMkLst>
          <pc:docMk/>
          <pc:sldMk cId="33059292" sldId="347"/>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2243880-73B9-4F5D-B83C-530395F78402}">
      <dgm:prSet custT="1"/>
      <dgm:spPr/>
      <dgm:t>
        <a:bodyPr/>
        <a:lstStyle/>
        <a:p>
          <a:r>
            <a:rPr lang="en-US" sz="2800" b="1" kern="1200" cap="small" baseline="0" dirty="0">
              <a:solidFill>
                <a:prstClr val="white"/>
              </a:solidFill>
              <a:effectLst>
                <a:outerShdw blurRad="38100" dist="38100" dir="2700000" algn="tl">
                  <a:srgbClr val="000000">
                    <a:alpha val="43137"/>
                  </a:srgbClr>
                </a:outerShdw>
              </a:effectLst>
              <a:latin typeface="Gotham Medium" panose="02000604030000020004"/>
              <a:ea typeface="+mn-ea"/>
              <a:cs typeface="+mn-cs"/>
            </a:rPr>
            <a:t>David’s Promise to God—</a:t>
          </a:r>
        </a:p>
      </dgm:t>
    </dgm:pt>
    <dgm:pt modelId="{907D7E0A-404D-499F-BEB5-237ADF7A7690}" type="parTrans" cxnId="{93B341BC-4F21-4EEA-8CD3-392825925963}">
      <dgm:prSet/>
      <dgm:spPr/>
      <dgm:t>
        <a:bodyPr/>
        <a:lstStyle/>
        <a:p>
          <a:endParaRPr lang="en-US"/>
        </a:p>
      </dgm:t>
    </dgm:pt>
    <dgm:pt modelId="{C84FD942-4A62-41F8-B334-64B69A2FFFDD}" type="sibTrans" cxnId="{93B341BC-4F21-4EEA-8CD3-392825925963}">
      <dgm:prSet/>
      <dgm:spPr/>
      <dgm:t>
        <a:bodyPr/>
        <a:lstStyle/>
        <a:p>
          <a:endParaRPr lang="en-US"/>
        </a:p>
      </dgm:t>
    </dgm:pt>
    <dgm:pt modelId="{C79EC730-E381-45D8-89F0-F89491F2BB88}">
      <dgm:prSet custT="1"/>
      <dgm:spPr/>
      <dgm:t>
        <a:bodyPr/>
        <a:lstStyle/>
        <a:p>
          <a:r>
            <a:rPr lang="en-US" sz="2000" b="1" dirty="0">
              <a:latin typeface="Gotham Medium" panose="02000604030000020004"/>
            </a:rPr>
            <a:t>During David’s fugitive years running from Saul, he wrote several worship songs, the Psalms. At one point, David promised to build God a temple (Ps. 132:1–5). Once Saul died and he became king over Israel and Judah, David thought about the spiritual status of his kingdom. The king started making plans to construct a house for God.</a:t>
          </a:r>
        </a:p>
      </dgm:t>
    </dgm:pt>
    <dgm:pt modelId="{E68E66D4-A2F6-4AAA-A94B-C1D5E9F2927E}" type="parTrans" cxnId="{B19C40AD-31BE-4AA1-A2B1-3438A7E11A2C}">
      <dgm:prSet/>
      <dgm:spPr/>
      <dgm:t>
        <a:bodyPr/>
        <a:lstStyle/>
        <a:p>
          <a:endParaRPr lang="en-US"/>
        </a:p>
      </dgm:t>
    </dgm:pt>
    <dgm:pt modelId="{562B91C6-F39F-4865-A367-76E5B1908392}" type="sibTrans" cxnId="{B19C40AD-31BE-4AA1-A2B1-3438A7E11A2C}">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5BF05D50-8729-4D23-A655-2904615BE09F}" type="pres">
      <dgm:prSet presAssocID="{62243880-73B9-4F5D-B83C-530395F78402}" presName="parentText" presStyleLbl="node1" presStyleIdx="0" presStyleCnt="1" custScaleY="37574" custLinFactNeighborX="-23108" custLinFactNeighborY="-63889">
        <dgm:presLayoutVars>
          <dgm:chMax val="0"/>
          <dgm:bulletEnabled val="1"/>
        </dgm:presLayoutVars>
      </dgm:prSet>
      <dgm:spPr/>
    </dgm:pt>
    <dgm:pt modelId="{49D61520-63EF-48E0-9487-D9112E78DE24}" type="pres">
      <dgm:prSet presAssocID="{62243880-73B9-4F5D-B83C-530395F78402}" presName="childText" presStyleLbl="revTx" presStyleIdx="0" presStyleCnt="1" custLinFactNeighborX="-8" custLinFactNeighborY="-24709">
        <dgm:presLayoutVars>
          <dgm:bulletEnabled val="1"/>
        </dgm:presLayoutVars>
      </dgm:prSet>
      <dgm:spPr/>
    </dgm:pt>
  </dgm:ptLst>
  <dgm:cxnLst>
    <dgm:cxn modelId="{32EC2941-5D59-485E-A3A2-483B1B6DDDCE}" type="presOf" srcId="{62243880-73B9-4F5D-B83C-530395F78402}" destId="{5BF05D50-8729-4D23-A655-2904615BE09F}" srcOrd="0" destOrd="0" presId="urn:microsoft.com/office/officeart/2005/8/layout/vList2"/>
    <dgm:cxn modelId="{7ECBA878-1875-4F4A-B4C9-E6F9502CD0C5}" type="presOf" srcId="{C79EC730-E381-45D8-89F0-F89491F2BB88}" destId="{49D61520-63EF-48E0-9487-D9112E78DE24}" srcOrd="0" destOrd="0" presId="urn:microsoft.com/office/officeart/2005/8/layout/vList2"/>
    <dgm:cxn modelId="{111B228B-2249-4B94-96AC-4F1A2FEE622C}" type="presOf" srcId="{D962727B-A39E-461D-A7C0-4C8D3B194C26}" destId="{0BBC8D19-5347-449A-BB7C-D1292E8FF30D}" srcOrd="0" destOrd="0" presId="urn:microsoft.com/office/officeart/2005/8/layout/vList2"/>
    <dgm:cxn modelId="{B19C40AD-31BE-4AA1-A2B1-3438A7E11A2C}" srcId="{62243880-73B9-4F5D-B83C-530395F78402}" destId="{C79EC730-E381-45D8-89F0-F89491F2BB88}" srcOrd="0" destOrd="0" parTransId="{E68E66D4-A2F6-4AAA-A94B-C1D5E9F2927E}" sibTransId="{562B91C6-F39F-4865-A367-76E5B1908392}"/>
    <dgm:cxn modelId="{93B341BC-4F21-4EEA-8CD3-392825925963}" srcId="{D962727B-A39E-461D-A7C0-4C8D3B194C26}" destId="{62243880-73B9-4F5D-B83C-530395F78402}" srcOrd="0" destOrd="0" parTransId="{907D7E0A-404D-499F-BEB5-237ADF7A7690}" sibTransId="{C84FD942-4A62-41F8-B334-64B69A2FFFDD}"/>
    <dgm:cxn modelId="{C8F181C0-D8C6-4569-8F6C-0355151B03C6}" type="presParOf" srcId="{0BBC8D19-5347-449A-BB7C-D1292E8FF30D}" destId="{5BF05D50-8729-4D23-A655-2904615BE09F}" srcOrd="0" destOrd="0" presId="urn:microsoft.com/office/officeart/2005/8/layout/vList2"/>
    <dgm:cxn modelId="{48422A68-ACCA-499E-91D8-DB602AEF6690}" type="presParOf" srcId="{0BBC8D19-5347-449A-BB7C-D1292E8FF30D}" destId="{49D61520-63EF-48E0-9487-D9112E78DE24}"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295F70-6D5A-4670-91D1-158DC770F657}">
      <dgm:prSet custT="1"/>
      <dgm:spPr/>
      <dgm:t>
        <a:bodyPr/>
        <a:lstStyle/>
        <a:p>
          <a:r>
            <a:rPr lang="en-US" sz="2800" b="1" dirty="0">
              <a:latin typeface="Gotham Medium" panose="02000604030000020004"/>
            </a:rPr>
            <a:t>God’s Promise to David—</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62D4FB7E-BE51-4F76-9F6C-3D9568159AF8}" type="parTrans" cxnId="{C1C6D017-6877-4481-AD09-9018F8B3F3BB}">
      <dgm:prSet/>
      <dgm:spPr/>
      <dgm:t>
        <a:bodyPr/>
        <a:lstStyle/>
        <a:p>
          <a:endParaRPr lang="en-US"/>
        </a:p>
      </dgm:t>
    </dgm:pt>
    <dgm:pt modelId="{CD72E10C-F0FF-4963-A551-836B1AEF2504}" type="sibTrans" cxnId="{C1C6D017-6877-4481-AD09-9018F8B3F3BB}">
      <dgm:prSet/>
      <dgm:spPr/>
      <dgm:t>
        <a:bodyPr/>
        <a:lstStyle/>
        <a:p>
          <a:endParaRPr lang="en-US"/>
        </a:p>
      </dgm:t>
    </dgm:pt>
    <dgm:pt modelId="{1E3978C4-6903-489C-8192-2DA0246D7D40}">
      <dgm:prSet custT="1"/>
      <dgm:spPr/>
      <dgm:t>
        <a:bodyPr/>
        <a:lstStyle/>
        <a:p>
          <a:r>
            <a:rPr lang="en-US" sz="2000" b="1" dirty="0">
              <a:latin typeface="Gotham Medium" panose="02000604030000020004"/>
            </a:rPr>
            <a:t>King David informed the prophet Nathan, “Here I am, living in a house of cedar, while the ark of God remains in a tent” (2 Sam. 7:2). Nathan encouraged him to do his heart’s desire. But that night, God told Nathan a different message. Nathan went back and advised king David to not build God’s house, to let the task be completed by his son, Solomon. Nevertheless, David had the privilege of designing the structure, collecting the necessary materials, and writing some of the worship songs (1 Chron. 28–29:9).</a:t>
          </a:r>
        </a:p>
      </dgm:t>
    </dgm:pt>
    <dgm:pt modelId="{9B1FAFA2-DE11-4D4A-AC4E-153603C813B5}" type="parTrans" cxnId="{FB295517-DFFF-445D-894E-3B2060E60A4A}">
      <dgm:prSet/>
      <dgm:spPr/>
      <dgm:t>
        <a:bodyPr/>
        <a:lstStyle/>
        <a:p>
          <a:endParaRPr lang="en-US"/>
        </a:p>
      </dgm:t>
    </dgm:pt>
    <dgm:pt modelId="{D7143DDD-5FC1-4E26-9A6F-0D22EFFBD8B0}" type="sibTrans" cxnId="{FB295517-DFFF-445D-894E-3B2060E60A4A}">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615D358B-0896-4B33-B733-1E6D0896D6BF}" type="pres">
      <dgm:prSet presAssocID="{D3295F70-6D5A-4670-91D1-158DC770F657}" presName="parentText" presStyleLbl="node1" presStyleIdx="0" presStyleCnt="1" custScaleY="37574" custLinFactNeighborX="340" custLinFactNeighborY="-12020">
        <dgm:presLayoutVars>
          <dgm:chMax val="0"/>
          <dgm:bulletEnabled val="1"/>
        </dgm:presLayoutVars>
      </dgm:prSet>
      <dgm:spPr/>
    </dgm:pt>
    <dgm:pt modelId="{F61A1705-5D07-40AF-9E39-8A5B43241998}" type="pres">
      <dgm:prSet presAssocID="{D3295F70-6D5A-4670-91D1-158DC770F657}" presName="childText" presStyleLbl="revTx" presStyleIdx="0" presStyleCnt="1" custLinFactNeighborX="340" custLinFactNeighborY="-8636">
        <dgm:presLayoutVars>
          <dgm:bulletEnabled val="1"/>
        </dgm:presLayoutVars>
      </dgm:prSet>
      <dgm:spPr/>
    </dgm:pt>
  </dgm:ptLst>
  <dgm:cxnLst>
    <dgm:cxn modelId="{FB295517-DFFF-445D-894E-3B2060E60A4A}" srcId="{D3295F70-6D5A-4670-91D1-158DC770F657}" destId="{1E3978C4-6903-489C-8192-2DA0246D7D40}" srcOrd="0" destOrd="0" parTransId="{9B1FAFA2-DE11-4D4A-AC4E-153603C813B5}" sibTransId="{D7143DDD-5FC1-4E26-9A6F-0D22EFFBD8B0}"/>
    <dgm:cxn modelId="{C1C6D017-6877-4481-AD09-9018F8B3F3BB}" srcId="{D962727B-A39E-461D-A7C0-4C8D3B194C26}" destId="{D3295F70-6D5A-4670-91D1-158DC770F657}" srcOrd="0" destOrd="0" parTransId="{62D4FB7E-BE51-4F76-9F6C-3D9568159AF8}" sibTransId="{CD72E10C-F0FF-4963-A551-836B1AEF2504}"/>
    <dgm:cxn modelId="{111B228B-2249-4B94-96AC-4F1A2FEE622C}" type="presOf" srcId="{D962727B-A39E-461D-A7C0-4C8D3B194C26}" destId="{0BBC8D19-5347-449A-BB7C-D1292E8FF30D}" srcOrd="0" destOrd="0" presId="urn:microsoft.com/office/officeart/2005/8/layout/vList2"/>
    <dgm:cxn modelId="{561CEA99-7820-4A88-8EAB-7FFF69344F90}" type="presOf" srcId="{D3295F70-6D5A-4670-91D1-158DC770F657}" destId="{615D358B-0896-4B33-B733-1E6D0896D6BF}" srcOrd="0" destOrd="0" presId="urn:microsoft.com/office/officeart/2005/8/layout/vList2"/>
    <dgm:cxn modelId="{CBB0CF9D-2927-48DC-B19D-262C27DA5DB8}" type="presOf" srcId="{1E3978C4-6903-489C-8192-2DA0246D7D40}" destId="{F61A1705-5D07-40AF-9E39-8A5B43241998}" srcOrd="0" destOrd="0" presId="urn:microsoft.com/office/officeart/2005/8/layout/vList2"/>
    <dgm:cxn modelId="{E3FDEFFB-6330-48CE-8F00-CDF7CB100C69}" type="presParOf" srcId="{0BBC8D19-5347-449A-BB7C-D1292E8FF30D}" destId="{615D358B-0896-4B33-B733-1E6D0896D6BF}" srcOrd="0" destOrd="0" presId="urn:microsoft.com/office/officeart/2005/8/layout/vList2"/>
    <dgm:cxn modelId="{3DA26D3F-B8AC-460C-B191-C672249618F9}" type="presParOf" srcId="{0BBC8D19-5347-449A-BB7C-D1292E8FF30D}" destId="{F61A1705-5D07-40AF-9E39-8A5B43241998}"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2243880-73B9-4F5D-B83C-530395F78402}">
      <dgm:prSet custT="1"/>
      <dgm:spPr/>
      <dgm:t>
        <a:bodyPr/>
        <a:lstStyle/>
        <a:p>
          <a:r>
            <a:rPr lang="en-US" sz="3200" b="1" kern="1200" dirty="0">
              <a:latin typeface="Gotham Medium" panose="02000604030000020004"/>
            </a:rPr>
            <a:t>God Reminded David—</a:t>
          </a:r>
          <a:endParaRPr lang="en-US" sz="3200" b="1" kern="1200" cap="small" baseline="0" dirty="0">
            <a:solidFill>
              <a:prstClr val="white"/>
            </a:solidFill>
            <a:effectLst>
              <a:outerShdw blurRad="38100" dist="38100" dir="2700000" algn="tl">
                <a:srgbClr val="000000">
                  <a:alpha val="43137"/>
                </a:srgbClr>
              </a:outerShdw>
            </a:effectLst>
            <a:latin typeface="Gotham Medium" panose="02000604030000020004"/>
            <a:ea typeface="+mn-ea"/>
            <a:cs typeface="+mn-cs"/>
          </a:endParaRPr>
        </a:p>
      </dgm:t>
    </dgm:pt>
    <dgm:pt modelId="{907D7E0A-404D-499F-BEB5-237ADF7A7690}" type="parTrans" cxnId="{93B341BC-4F21-4EEA-8CD3-392825925963}">
      <dgm:prSet/>
      <dgm:spPr/>
      <dgm:t>
        <a:bodyPr/>
        <a:lstStyle/>
        <a:p>
          <a:endParaRPr lang="en-US"/>
        </a:p>
      </dgm:t>
    </dgm:pt>
    <dgm:pt modelId="{C84FD942-4A62-41F8-B334-64B69A2FFFDD}" type="sibTrans" cxnId="{93B341BC-4F21-4EEA-8CD3-392825925963}">
      <dgm:prSet/>
      <dgm:spPr/>
      <dgm:t>
        <a:bodyPr/>
        <a:lstStyle/>
        <a:p>
          <a:endParaRPr lang="en-US"/>
        </a:p>
      </dgm:t>
    </dgm:pt>
    <dgm:pt modelId="{E9BB5148-545F-4490-9E7E-C05EC3D30AD4}">
      <dgm:prSet custT="1"/>
      <dgm:spPr/>
      <dgm:t>
        <a:bodyPr/>
        <a:lstStyle/>
        <a:p>
          <a:r>
            <a:rPr lang="en-US" sz="1800" b="1" dirty="0">
              <a:latin typeface="Gotham Medium" panose="02000604030000020004"/>
            </a:rPr>
            <a:t>“I took you from the pasture, from tending the flock, and appointed you ruler over my people Israel” God said to David (2 Sam. 7:8). The Lord’s presence and power accompanied David throughout his days, making his name known worldwide. God made the monarch a promise of rest from conflicts and battles with other nations and a promise of the Messiah who would come from David’s family line.</a:t>
          </a:r>
        </a:p>
      </dgm:t>
    </dgm:pt>
    <dgm:pt modelId="{C1136DC7-BF1E-46D9-A714-6426E8248645}" type="parTrans" cxnId="{8C9CDA6A-0AC7-47D1-8A7A-0276F643B504}">
      <dgm:prSet/>
      <dgm:spPr/>
      <dgm:t>
        <a:bodyPr/>
        <a:lstStyle/>
        <a:p>
          <a:endParaRPr lang="en-US"/>
        </a:p>
      </dgm:t>
    </dgm:pt>
    <dgm:pt modelId="{51CCE295-3E8E-491C-AEAD-DB7DE2F38A2C}" type="sibTrans" cxnId="{8C9CDA6A-0AC7-47D1-8A7A-0276F643B504}">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5BF05D50-8729-4D23-A655-2904615BE09F}" type="pres">
      <dgm:prSet presAssocID="{62243880-73B9-4F5D-B83C-530395F78402}" presName="parentText" presStyleLbl="node1" presStyleIdx="0" presStyleCnt="1" custScaleY="37574" custLinFactNeighborX="0" custLinFactNeighborY="-25244">
        <dgm:presLayoutVars>
          <dgm:chMax val="0"/>
          <dgm:bulletEnabled val="1"/>
        </dgm:presLayoutVars>
      </dgm:prSet>
      <dgm:spPr/>
    </dgm:pt>
    <dgm:pt modelId="{909E4427-CD0B-43EF-BA38-E958D2D157E7}" type="pres">
      <dgm:prSet presAssocID="{62243880-73B9-4F5D-B83C-530395F78402}" presName="childText" presStyleLbl="revTx" presStyleIdx="0" presStyleCnt="1" custLinFactNeighborX="0" custLinFactNeighborY="-21825">
        <dgm:presLayoutVars>
          <dgm:bulletEnabled val="1"/>
        </dgm:presLayoutVars>
      </dgm:prSet>
      <dgm:spPr/>
    </dgm:pt>
  </dgm:ptLst>
  <dgm:cxnLst>
    <dgm:cxn modelId="{32EC2941-5D59-485E-A3A2-483B1B6DDDCE}" type="presOf" srcId="{62243880-73B9-4F5D-B83C-530395F78402}" destId="{5BF05D50-8729-4D23-A655-2904615BE09F}" srcOrd="0" destOrd="0" presId="urn:microsoft.com/office/officeart/2005/8/layout/vList2"/>
    <dgm:cxn modelId="{8C9CDA6A-0AC7-47D1-8A7A-0276F643B504}" srcId="{62243880-73B9-4F5D-B83C-530395F78402}" destId="{E9BB5148-545F-4490-9E7E-C05EC3D30AD4}" srcOrd="0" destOrd="0" parTransId="{C1136DC7-BF1E-46D9-A714-6426E8248645}" sibTransId="{51CCE295-3E8E-491C-AEAD-DB7DE2F38A2C}"/>
    <dgm:cxn modelId="{38F6C382-F1D7-4CF7-8B81-8990215476C5}" type="presOf" srcId="{E9BB5148-545F-4490-9E7E-C05EC3D30AD4}" destId="{909E4427-CD0B-43EF-BA38-E958D2D157E7}" srcOrd="0" destOrd="0" presId="urn:microsoft.com/office/officeart/2005/8/layout/vList2"/>
    <dgm:cxn modelId="{111B228B-2249-4B94-96AC-4F1A2FEE622C}" type="presOf" srcId="{D962727B-A39E-461D-A7C0-4C8D3B194C26}" destId="{0BBC8D19-5347-449A-BB7C-D1292E8FF30D}" srcOrd="0" destOrd="0" presId="urn:microsoft.com/office/officeart/2005/8/layout/vList2"/>
    <dgm:cxn modelId="{93B341BC-4F21-4EEA-8CD3-392825925963}" srcId="{D962727B-A39E-461D-A7C0-4C8D3B194C26}" destId="{62243880-73B9-4F5D-B83C-530395F78402}" srcOrd="0" destOrd="0" parTransId="{907D7E0A-404D-499F-BEB5-237ADF7A7690}" sibTransId="{C84FD942-4A62-41F8-B334-64B69A2FFFDD}"/>
    <dgm:cxn modelId="{C8F181C0-D8C6-4569-8F6C-0355151B03C6}" type="presParOf" srcId="{0BBC8D19-5347-449A-BB7C-D1292E8FF30D}" destId="{5BF05D50-8729-4D23-A655-2904615BE09F}" srcOrd="0" destOrd="0" presId="urn:microsoft.com/office/officeart/2005/8/layout/vList2"/>
    <dgm:cxn modelId="{9AB27F64-8C19-4BCB-804A-FFFFB315DDC0}" type="presParOf" srcId="{0BBC8D19-5347-449A-BB7C-D1292E8FF30D}" destId="{909E4427-CD0B-43EF-BA38-E958D2D157E7}"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295F70-6D5A-4670-91D1-158DC770F657}">
      <dgm:prSet custT="1"/>
      <dgm:spPr/>
      <dgm:t>
        <a:bodyPr/>
        <a:lstStyle/>
        <a:p>
          <a:r>
            <a:rPr lang="en-US" sz="2800" b="1">
              <a:latin typeface="Gotham Medium" panose="02000604030000020004"/>
            </a:rPr>
            <a:t>David’s Line—</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62D4FB7E-BE51-4F76-9F6C-3D9568159AF8}" type="parTrans" cxnId="{C1C6D017-6877-4481-AD09-9018F8B3F3BB}">
      <dgm:prSet/>
      <dgm:spPr/>
      <dgm:t>
        <a:bodyPr/>
        <a:lstStyle/>
        <a:p>
          <a:endParaRPr lang="en-US"/>
        </a:p>
      </dgm:t>
    </dgm:pt>
    <dgm:pt modelId="{CD72E10C-F0FF-4963-A551-836B1AEF2504}" type="sibTrans" cxnId="{C1C6D017-6877-4481-AD09-9018F8B3F3BB}">
      <dgm:prSet/>
      <dgm:spPr/>
      <dgm:t>
        <a:bodyPr/>
        <a:lstStyle/>
        <a:p>
          <a:endParaRPr lang="en-US"/>
        </a:p>
      </dgm:t>
    </dgm:pt>
    <dgm:pt modelId="{28A88645-35B2-45F2-8350-9D3C07CB37FB}">
      <dgm:prSet custT="1"/>
      <dgm:spPr/>
      <dgm:t>
        <a:bodyPr/>
        <a:lstStyle/>
        <a:p>
          <a:r>
            <a:rPr lang="en-US" sz="1800" b="1" dirty="0">
              <a:latin typeface="Gotham Medium" panose="02000604030000020004"/>
            </a:rPr>
            <a:t>The prophet Nathan continued informing David about his legacy. God planned for Solomon, David’s seed, to follow after him. The verses in 2 Samuel 7 are one of many Scripture passages outlining Christ’s coming through David’s line. Most kings worry about the well-being of their children and grandchildren. God promised David something extraordinary: David’s future generations would continue—and the Messiah would come through his family line.</a:t>
          </a:r>
        </a:p>
      </dgm:t>
    </dgm:pt>
    <dgm:pt modelId="{15A5B461-EBF9-4794-A33A-2775E3177068}" type="parTrans" cxnId="{E3384552-2EA4-4C25-AEEA-039FFB2EDA5F}">
      <dgm:prSet/>
      <dgm:spPr/>
      <dgm:t>
        <a:bodyPr/>
        <a:lstStyle/>
        <a:p>
          <a:endParaRPr lang="en-US"/>
        </a:p>
      </dgm:t>
    </dgm:pt>
    <dgm:pt modelId="{AB7BBCB8-A8F6-47E3-95FE-D177236CB287}" type="sibTrans" cxnId="{E3384552-2EA4-4C25-AEEA-039FFB2EDA5F}">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615D358B-0896-4B33-B733-1E6D0896D6BF}" type="pres">
      <dgm:prSet presAssocID="{D3295F70-6D5A-4670-91D1-158DC770F657}" presName="parentText" presStyleLbl="node1" presStyleIdx="0" presStyleCnt="1" custScaleY="37574" custLinFactNeighborX="340" custLinFactNeighborY="-12020">
        <dgm:presLayoutVars>
          <dgm:chMax val="0"/>
          <dgm:bulletEnabled val="1"/>
        </dgm:presLayoutVars>
      </dgm:prSet>
      <dgm:spPr/>
    </dgm:pt>
    <dgm:pt modelId="{95BBB4F5-21E5-4ADF-AA34-BD25D23A68C4}" type="pres">
      <dgm:prSet presAssocID="{D3295F70-6D5A-4670-91D1-158DC770F657}" presName="childText" presStyleLbl="revTx" presStyleIdx="0" presStyleCnt="1">
        <dgm:presLayoutVars>
          <dgm:bulletEnabled val="1"/>
        </dgm:presLayoutVars>
      </dgm:prSet>
      <dgm:spPr/>
    </dgm:pt>
  </dgm:ptLst>
  <dgm:cxnLst>
    <dgm:cxn modelId="{C1C6D017-6877-4481-AD09-9018F8B3F3BB}" srcId="{D962727B-A39E-461D-A7C0-4C8D3B194C26}" destId="{D3295F70-6D5A-4670-91D1-158DC770F657}" srcOrd="0" destOrd="0" parTransId="{62D4FB7E-BE51-4F76-9F6C-3D9568159AF8}" sibTransId="{CD72E10C-F0FF-4963-A551-836B1AEF2504}"/>
    <dgm:cxn modelId="{712A2127-A368-4182-A631-9CDFA7DD36D2}" type="presOf" srcId="{28A88645-35B2-45F2-8350-9D3C07CB37FB}" destId="{95BBB4F5-21E5-4ADF-AA34-BD25D23A68C4}" srcOrd="0" destOrd="0" presId="urn:microsoft.com/office/officeart/2005/8/layout/vList2"/>
    <dgm:cxn modelId="{E3384552-2EA4-4C25-AEEA-039FFB2EDA5F}" srcId="{D3295F70-6D5A-4670-91D1-158DC770F657}" destId="{28A88645-35B2-45F2-8350-9D3C07CB37FB}" srcOrd="0" destOrd="0" parTransId="{15A5B461-EBF9-4794-A33A-2775E3177068}" sibTransId="{AB7BBCB8-A8F6-47E3-95FE-D177236CB287}"/>
    <dgm:cxn modelId="{111B228B-2249-4B94-96AC-4F1A2FEE622C}" type="presOf" srcId="{D962727B-A39E-461D-A7C0-4C8D3B194C26}" destId="{0BBC8D19-5347-449A-BB7C-D1292E8FF30D}" srcOrd="0" destOrd="0" presId="urn:microsoft.com/office/officeart/2005/8/layout/vList2"/>
    <dgm:cxn modelId="{561CEA99-7820-4A88-8EAB-7FFF69344F90}" type="presOf" srcId="{D3295F70-6D5A-4670-91D1-158DC770F657}" destId="{615D358B-0896-4B33-B733-1E6D0896D6BF}" srcOrd="0" destOrd="0" presId="urn:microsoft.com/office/officeart/2005/8/layout/vList2"/>
    <dgm:cxn modelId="{E3FDEFFB-6330-48CE-8F00-CDF7CB100C69}" type="presParOf" srcId="{0BBC8D19-5347-449A-BB7C-D1292E8FF30D}" destId="{615D358B-0896-4B33-B733-1E6D0896D6BF}" srcOrd="0" destOrd="0" presId="urn:microsoft.com/office/officeart/2005/8/layout/vList2"/>
    <dgm:cxn modelId="{713164C4-2A7E-4D7C-B32E-A8FE4D9A51CB}" type="presParOf" srcId="{0BBC8D19-5347-449A-BB7C-D1292E8FF30D}" destId="{95BBB4F5-21E5-4ADF-AA34-BD25D23A68C4}"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295F70-6D5A-4670-91D1-158DC770F657}">
      <dgm:prSet custT="1"/>
      <dgm:spPr/>
      <dgm:t>
        <a:bodyPr/>
        <a:lstStyle/>
        <a:p>
          <a:r>
            <a:rPr lang="en-US" sz="3200" b="1" dirty="0">
              <a:latin typeface="Gotham Medium" panose="02000604030000020004"/>
            </a:rPr>
            <a:t>God’s Promise Today—</a:t>
          </a:r>
          <a:endParaRPr lang="en-US" sz="3200" b="1" cap="small" baseline="0" dirty="0">
            <a:effectLst>
              <a:outerShdw blurRad="38100" dist="38100" dir="2700000" algn="tl">
                <a:srgbClr val="000000">
                  <a:alpha val="43137"/>
                </a:srgbClr>
              </a:outerShdw>
            </a:effectLst>
            <a:latin typeface="Gotham Medium" panose="02000604030000020004"/>
          </a:endParaRPr>
        </a:p>
      </dgm:t>
    </dgm:pt>
    <dgm:pt modelId="{62D4FB7E-BE51-4F76-9F6C-3D9568159AF8}" type="parTrans" cxnId="{C1C6D017-6877-4481-AD09-9018F8B3F3BB}">
      <dgm:prSet/>
      <dgm:spPr/>
      <dgm:t>
        <a:bodyPr/>
        <a:lstStyle/>
        <a:p>
          <a:endParaRPr lang="en-US"/>
        </a:p>
      </dgm:t>
    </dgm:pt>
    <dgm:pt modelId="{CD72E10C-F0FF-4963-A551-836B1AEF2504}" type="sibTrans" cxnId="{C1C6D017-6877-4481-AD09-9018F8B3F3BB}">
      <dgm:prSet/>
      <dgm:spPr/>
      <dgm:t>
        <a:bodyPr/>
        <a:lstStyle/>
        <a:p>
          <a:endParaRPr lang="en-US"/>
        </a:p>
      </dgm:t>
    </dgm:pt>
    <dgm:pt modelId="{CFAEC0DE-6B2B-4632-921B-8A5281B15E8C}">
      <dgm:prSet custT="1"/>
      <dgm:spPr/>
      <dgm:t>
        <a:bodyPr/>
        <a:lstStyle/>
        <a:p>
          <a:r>
            <a:rPr lang="en-US" sz="1800" b="1" dirty="0">
              <a:latin typeface="Gotham Medium" panose="02000604030000020004"/>
            </a:rPr>
            <a:t>Historical evidence confirms that God designed and orchestrated David’s kingdom. All who read these events can know that God fulfills His promises. Every word He states concerning His kingdom will come to pass.</a:t>
          </a:r>
        </a:p>
      </dgm:t>
    </dgm:pt>
    <dgm:pt modelId="{BE6D682A-619A-4DF7-AE16-5D30ACCB75D6}" type="parTrans" cxnId="{1039B69C-D1FA-441A-9923-6B9EBF1246ED}">
      <dgm:prSet/>
      <dgm:spPr/>
      <dgm:t>
        <a:bodyPr/>
        <a:lstStyle/>
        <a:p>
          <a:endParaRPr lang="en-US"/>
        </a:p>
      </dgm:t>
    </dgm:pt>
    <dgm:pt modelId="{AC0A0B15-CCC2-490B-BCEF-DAF00B7B9D6D}" type="sibTrans" cxnId="{1039B69C-D1FA-441A-9923-6B9EBF1246ED}">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615D358B-0896-4B33-B733-1E6D0896D6BF}" type="pres">
      <dgm:prSet presAssocID="{D3295F70-6D5A-4670-91D1-158DC770F657}" presName="parentText" presStyleLbl="node1" presStyleIdx="0" presStyleCnt="1" custScaleY="37574" custLinFactNeighborX="530" custLinFactNeighborY="-44280">
        <dgm:presLayoutVars>
          <dgm:chMax val="0"/>
          <dgm:bulletEnabled val="1"/>
        </dgm:presLayoutVars>
      </dgm:prSet>
      <dgm:spPr/>
    </dgm:pt>
    <dgm:pt modelId="{1F53BE45-DFB6-432F-86D5-2FC89932FCFC}" type="pres">
      <dgm:prSet presAssocID="{D3295F70-6D5A-4670-91D1-158DC770F657}" presName="childText" presStyleLbl="revTx" presStyleIdx="0" presStyleCnt="1" custLinFactNeighborX="530" custLinFactNeighborY="-28538">
        <dgm:presLayoutVars>
          <dgm:bulletEnabled val="1"/>
        </dgm:presLayoutVars>
      </dgm:prSet>
      <dgm:spPr/>
    </dgm:pt>
  </dgm:ptLst>
  <dgm:cxnLst>
    <dgm:cxn modelId="{7CA76F0D-A5EC-49F0-AB12-343B54A67521}" type="presOf" srcId="{CFAEC0DE-6B2B-4632-921B-8A5281B15E8C}" destId="{1F53BE45-DFB6-432F-86D5-2FC89932FCFC}" srcOrd="0" destOrd="0" presId="urn:microsoft.com/office/officeart/2005/8/layout/vList2"/>
    <dgm:cxn modelId="{C1C6D017-6877-4481-AD09-9018F8B3F3BB}" srcId="{D962727B-A39E-461D-A7C0-4C8D3B194C26}" destId="{D3295F70-6D5A-4670-91D1-158DC770F657}" srcOrd="0" destOrd="0" parTransId="{62D4FB7E-BE51-4F76-9F6C-3D9568159AF8}" sibTransId="{CD72E10C-F0FF-4963-A551-836B1AEF2504}"/>
    <dgm:cxn modelId="{111B228B-2249-4B94-96AC-4F1A2FEE622C}" type="presOf" srcId="{D962727B-A39E-461D-A7C0-4C8D3B194C26}" destId="{0BBC8D19-5347-449A-BB7C-D1292E8FF30D}" srcOrd="0" destOrd="0" presId="urn:microsoft.com/office/officeart/2005/8/layout/vList2"/>
    <dgm:cxn modelId="{561CEA99-7820-4A88-8EAB-7FFF69344F90}" type="presOf" srcId="{D3295F70-6D5A-4670-91D1-158DC770F657}" destId="{615D358B-0896-4B33-B733-1E6D0896D6BF}" srcOrd="0" destOrd="0" presId="urn:microsoft.com/office/officeart/2005/8/layout/vList2"/>
    <dgm:cxn modelId="{1039B69C-D1FA-441A-9923-6B9EBF1246ED}" srcId="{D3295F70-6D5A-4670-91D1-158DC770F657}" destId="{CFAEC0DE-6B2B-4632-921B-8A5281B15E8C}" srcOrd="0" destOrd="0" parTransId="{BE6D682A-619A-4DF7-AE16-5D30ACCB75D6}" sibTransId="{AC0A0B15-CCC2-490B-BCEF-DAF00B7B9D6D}"/>
    <dgm:cxn modelId="{E3FDEFFB-6330-48CE-8F00-CDF7CB100C69}" type="presParOf" srcId="{0BBC8D19-5347-449A-BB7C-D1292E8FF30D}" destId="{615D358B-0896-4B33-B733-1E6D0896D6BF}" srcOrd="0" destOrd="0" presId="urn:microsoft.com/office/officeart/2005/8/layout/vList2"/>
    <dgm:cxn modelId="{232FCCD4-FA6B-4E0E-8752-79CD9256A40A}" type="presParOf" srcId="{0BBC8D19-5347-449A-BB7C-D1292E8FF30D}" destId="{1F53BE45-DFB6-432F-86D5-2FC89932FCFC}" srcOrd="1"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F05D50-8729-4D23-A655-2904615BE09F}">
      <dsp:nvSpPr>
        <dsp:cNvPr id="0" name=""/>
        <dsp:cNvSpPr/>
      </dsp:nvSpPr>
      <dsp:spPr>
        <a:xfrm>
          <a:off x="0" y="0"/>
          <a:ext cx="10701306"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cap="small" baseline="0" dirty="0">
              <a:solidFill>
                <a:prstClr val="white"/>
              </a:solidFill>
              <a:effectLst>
                <a:outerShdw blurRad="38100" dist="38100" dir="2700000" algn="tl">
                  <a:srgbClr val="000000">
                    <a:alpha val="43137"/>
                  </a:srgbClr>
                </a:outerShdw>
              </a:effectLst>
              <a:latin typeface="Gotham Medium" panose="02000604030000020004"/>
              <a:ea typeface="+mn-ea"/>
              <a:cs typeface="+mn-cs"/>
            </a:rPr>
            <a:t>David’s Promise to God—</a:t>
          </a:r>
        </a:p>
      </dsp:txBody>
      <dsp:txXfrm>
        <a:off x="21975" y="21975"/>
        <a:ext cx="10657356" cy="406216"/>
      </dsp:txXfrm>
    </dsp:sp>
    <dsp:sp modelId="{49D61520-63EF-48E0-9487-D9112E78DE24}">
      <dsp:nvSpPr>
        <dsp:cNvPr id="0" name=""/>
        <dsp:cNvSpPr/>
      </dsp:nvSpPr>
      <dsp:spPr>
        <a:xfrm>
          <a:off x="0" y="447405"/>
          <a:ext cx="10701306" cy="1192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976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latin typeface="Gotham Medium" panose="02000604030000020004"/>
            </a:rPr>
            <a:t>During David’s fugitive years running from Saul, he wrote several worship songs, the Psalms. At one point, David promised to build God a temple (Ps. 132:1–5). Once Saul died and he became king over Israel and Judah, David thought about the spiritual status of his kingdom. The king started making plans to construct a house for God.</a:t>
          </a:r>
        </a:p>
      </dsp:txBody>
      <dsp:txXfrm>
        <a:off x="0" y="447405"/>
        <a:ext cx="10701306" cy="1192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D358B-0896-4B33-B733-1E6D0896D6BF}">
      <dsp:nvSpPr>
        <dsp:cNvPr id="0" name=""/>
        <dsp:cNvSpPr/>
      </dsp:nvSpPr>
      <dsp:spPr>
        <a:xfrm>
          <a:off x="0" y="131021"/>
          <a:ext cx="10701305"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latin typeface="Gotham Medium" panose="02000604030000020004"/>
            </a:rPr>
            <a:t>God’s Promise to David—</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21975" y="152996"/>
        <a:ext cx="10657355" cy="406216"/>
      </dsp:txXfrm>
    </dsp:sp>
    <dsp:sp modelId="{F61A1705-5D07-40AF-9E39-8A5B43241998}">
      <dsp:nvSpPr>
        <dsp:cNvPr id="0" name=""/>
        <dsp:cNvSpPr/>
      </dsp:nvSpPr>
      <dsp:spPr>
        <a:xfrm>
          <a:off x="0" y="688716"/>
          <a:ext cx="10701305" cy="1755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976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latin typeface="Gotham Medium" panose="02000604030000020004"/>
            </a:rPr>
            <a:t>King David informed the prophet Nathan, “Here I am, living in a house of cedar, while the ark of God remains in a tent” (2 Sam. 7:2). Nathan encouraged him to do his heart’s desire. But that night, God told Nathan a different message. Nathan went back and advised king David to not build God’s house, to let the task be completed by his son, Solomon. Nevertheless, David had the privilege of designing the structure, collecting the necessary materials, and writing some of the worship songs (1 Chron. 28–29:9).</a:t>
          </a:r>
        </a:p>
      </dsp:txBody>
      <dsp:txXfrm>
        <a:off x="0" y="688716"/>
        <a:ext cx="10701305" cy="17553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F05D50-8729-4D23-A655-2904615BE09F}">
      <dsp:nvSpPr>
        <dsp:cNvPr id="0" name=""/>
        <dsp:cNvSpPr/>
      </dsp:nvSpPr>
      <dsp:spPr>
        <a:xfrm>
          <a:off x="0" y="91614"/>
          <a:ext cx="9828589"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latin typeface="Gotham Medium" panose="02000604030000020004"/>
            </a:rPr>
            <a:t>God Reminded David—</a:t>
          </a:r>
          <a:endParaRPr lang="en-US" sz="3200" b="1" kern="1200" cap="small" baseline="0" dirty="0">
            <a:solidFill>
              <a:prstClr val="white"/>
            </a:solidFill>
            <a:effectLst>
              <a:outerShdw blurRad="38100" dist="38100" dir="2700000" algn="tl">
                <a:srgbClr val="000000">
                  <a:alpha val="43137"/>
                </a:srgbClr>
              </a:outerShdw>
            </a:effectLst>
            <a:latin typeface="Gotham Medium" panose="02000604030000020004"/>
            <a:ea typeface="+mn-ea"/>
            <a:cs typeface="+mn-cs"/>
          </a:endParaRPr>
        </a:p>
      </dsp:txBody>
      <dsp:txXfrm>
        <a:off x="21975" y="113589"/>
        <a:ext cx="9784639" cy="406216"/>
      </dsp:txXfrm>
    </dsp:sp>
    <dsp:sp modelId="{909E4427-CD0B-43EF-BA38-E958D2D157E7}">
      <dsp:nvSpPr>
        <dsp:cNvPr id="0" name=""/>
        <dsp:cNvSpPr/>
      </dsp:nvSpPr>
      <dsp:spPr>
        <a:xfrm>
          <a:off x="0" y="614732"/>
          <a:ext cx="9828589" cy="1324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205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latin typeface="Gotham Medium" panose="02000604030000020004"/>
            </a:rPr>
            <a:t>“I took you from the pasture, from tending the flock, and appointed you ruler over my people Israel” God said to David (2 Sam. 7:8). The Lord’s presence and power accompanied David throughout his days, making his name known worldwide. God made the monarch a promise of rest from conflicts and battles with other nations and a promise of the Messiah who would come from David’s family line.</a:t>
          </a:r>
        </a:p>
      </dsp:txBody>
      <dsp:txXfrm>
        <a:off x="0" y="614732"/>
        <a:ext cx="9828589" cy="13248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D358B-0896-4B33-B733-1E6D0896D6BF}">
      <dsp:nvSpPr>
        <dsp:cNvPr id="0" name=""/>
        <dsp:cNvSpPr/>
      </dsp:nvSpPr>
      <dsp:spPr>
        <a:xfrm>
          <a:off x="0" y="254267"/>
          <a:ext cx="8009497"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a:latin typeface="Gotham Medium" panose="02000604030000020004"/>
            </a:rPr>
            <a:t>David’s Line—</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21975" y="276242"/>
        <a:ext cx="7965547" cy="406216"/>
      </dsp:txXfrm>
    </dsp:sp>
    <dsp:sp modelId="{95BBB4F5-21E5-4ADF-AA34-BD25D23A68C4}">
      <dsp:nvSpPr>
        <dsp:cNvPr id="0" name=""/>
        <dsp:cNvSpPr/>
      </dsp:nvSpPr>
      <dsp:spPr>
        <a:xfrm>
          <a:off x="0" y="891542"/>
          <a:ext cx="8009497" cy="1556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30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latin typeface="Gotham Medium" panose="02000604030000020004"/>
            </a:rPr>
            <a:t>The prophet Nathan continued informing David about his legacy. God planned for Solomon, David’s seed, to follow after him. The verses in 2 Samuel 7 are one of many Scripture passages outlining Christ’s coming through David’s line. Most kings worry about the well-being of their children and grandchildren. God promised David something extraordinary: David’s future generations would continue—and the Messiah would come through his family line.</a:t>
          </a:r>
        </a:p>
      </dsp:txBody>
      <dsp:txXfrm>
        <a:off x="0" y="891542"/>
        <a:ext cx="8009497" cy="15566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D358B-0896-4B33-B733-1E6D0896D6BF}">
      <dsp:nvSpPr>
        <dsp:cNvPr id="0" name=""/>
        <dsp:cNvSpPr/>
      </dsp:nvSpPr>
      <dsp:spPr>
        <a:xfrm>
          <a:off x="0" y="220478"/>
          <a:ext cx="8009497"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latin typeface="Gotham Medium" panose="02000604030000020004"/>
            </a:rPr>
            <a:t>God’s Promise Today—</a:t>
          </a:r>
          <a:endParaRPr lang="en-US" sz="3200" b="1" kern="1200" cap="small" baseline="0" dirty="0">
            <a:effectLst>
              <a:outerShdw blurRad="38100" dist="38100" dir="2700000" algn="tl">
                <a:srgbClr val="000000">
                  <a:alpha val="43137"/>
                </a:srgbClr>
              </a:outerShdw>
            </a:effectLst>
            <a:latin typeface="Gotham Medium" panose="02000604030000020004"/>
          </a:endParaRPr>
        </a:p>
      </dsp:txBody>
      <dsp:txXfrm>
        <a:off x="21975" y="242453"/>
        <a:ext cx="7965547" cy="406216"/>
      </dsp:txXfrm>
    </dsp:sp>
    <dsp:sp modelId="{1F53BE45-DFB6-432F-86D5-2FC89932FCFC}">
      <dsp:nvSpPr>
        <dsp:cNvPr id="0" name=""/>
        <dsp:cNvSpPr/>
      </dsp:nvSpPr>
      <dsp:spPr>
        <a:xfrm>
          <a:off x="0" y="798034"/>
          <a:ext cx="8009497"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30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latin typeface="Gotham Medium" panose="02000604030000020004"/>
            </a:rPr>
            <a:t>Historical evidence confirms that God designed and orchestrated David’s kingdom. All who read these events can know that God fulfills His promises. Every word He states concerning His kingdom will come to pass.</a:t>
          </a:r>
        </a:p>
      </dsp:txBody>
      <dsp:txXfrm>
        <a:off x="0" y="798034"/>
        <a:ext cx="8009497"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now entered the section of Genesis where the focus shifts to one individual and his family line. The Bible has given us the origins of the two main elements that affect all of us today: The natural world and how it has become what it is – Noah's flood. The moral and social condition of the world, how and why we came to be what we are – sin of Adam, tower of Babel.</a:t>
            </a:r>
          </a:p>
          <a:p>
            <a:endParaRPr lang="en-US" dirty="0"/>
          </a:p>
          <a:p>
            <a:r>
              <a:rPr lang="en-US" dirty="0"/>
              <a:t>1. Shift in Focus: The narrative in Genesis shifts to Abram (Abraham) and his family line, through whom God will bring about the Savior.</a:t>
            </a:r>
          </a:p>
          <a:p>
            <a:r>
              <a:rPr lang="en-US" dirty="0"/>
              <a:t>2. Foundations of Human Condition: The natural world is shaped by Noah's flood, while the moral and social condition is rooted in Adam's sin and the tower of Babel.</a:t>
            </a:r>
          </a:p>
          <a:p>
            <a:r>
              <a:rPr lang="en-US" dirty="0"/>
              <a:t>3. Abram's Journey: </a:t>
            </a:r>
          </a:p>
          <a:p>
            <a:r>
              <a:rPr lang="en-US" dirty="0"/>
              <a:t>   - Call to Canaan: Abram is called to leave his home and go to Canaan.</a:t>
            </a:r>
          </a:p>
          <a:p>
            <a:r>
              <a:rPr lang="en-US" dirty="0"/>
              <a:t>   - Test in Egypt: He faces challenges in Egypt, fails to rely on God, but is protected by God to preserve the promise.</a:t>
            </a:r>
          </a:p>
          <a:p>
            <a:r>
              <a:rPr lang="en-US" dirty="0"/>
              <a:t>   - Return to Canaan: Abram returns to the altar in Canaan to renew his relationship with God.</a:t>
            </a:r>
          </a:p>
          <a:p>
            <a:r>
              <a:rPr lang="en-US" dirty="0"/>
              <a:t>4. Conflict with Lot: </a:t>
            </a:r>
          </a:p>
          <a:p>
            <a:r>
              <a:rPr lang="en-US" dirty="0"/>
              <a:t>   - Wealth and Strife: Abram and Lot's wealth leads to conflicts over resources.</a:t>
            </a:r>
          </a:p>
          <a:p>
            <a:r>
              <a:rPr lang="en-US" dirty="0"/>
              <a:t>   - Resolution: Abram allows Lot to choose the land, showing humility and trust in God.</a:t>
            </a:r>
          </a:p>
          <a:p>
            <a:r>
              <a:rPr lang="en-US" dirty="0"/>
              <a:t>   - Lot's Choice: Lot chooses fertile land near Sodom, showing selfishness and lack of spiritual insight.</a:t>
            </a:r>
          </a:p>
          <a:p>
            <a:r>
              <a:rPr lang="en-US" dirty="0"/>
              <a:t>5. God’s Promise Renewed: </a:t>
            </a:r>
          </a:p>
          <a:p>
            <a:r>
              <a:rPr lang="en-US" dirty="0"/>
              <a:t>   - Reaffirmation: God renews and expands His promise to Abram, assuring him that all the land will belong to his descendants.</a:t>
            </a:r>
          </a:p>
          <a:p>
            <a:r>
              <a:rPr lang="en-US" dirty="0"/>
              <a:t>   - Spiritual Fulfillment: The promise is understood as the spiritual inheritance of the Kingdom of Heaven for Abram's spiritual descendants through Christ.</a:t>
            </a:r>
          </a:p>
          <a:p>
            <a:r>
              <a:rPr lang="en-US" dirty="0"/>
              <a:t>6. Historical and Spiritual Accuracy: The life and times of Abram are historically confirmed by archaeology, and the lessons from his story are relevant to our lives today.</a:t>
            </a:r>
          </a:p>
        </p:txBody>
      </p:sp>
    </p:spTree>
    <p:extLst>
      <p:ext uri="{BB962C8B-B14F-4D97-AF65-F5344CB8AC3E}">
        <p14:creationId xmlns:p14="http://schemas.microsoft.com/office/powerpoint/2010/main" val="263153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and Summary of 2 Samuel 7:4–17 and David’s Preparations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2 Samuel 7:4–17, God’s prophet Nathan delivers a covenantal promise to David. Though David desired to build a temple for the Lord, God declined his offer, stating He had never asked for a house to dwell in. Instead, God promises to establish David’s dynasty forever, bringing forth a future descendant—ultimately fulfilled in Jesus Christ. This divine covenant emphasizes God’s sovereignty, His enduring relationship with David’s lineage, and His faithfulness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Preparations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Though unable to build the temple, David prepared for its construction by amassing resources and securing land. The land’s acquisition followed a humbling incident: David conducted a census, displeasing God and resulting in a plague. In repentance, David built an altar on the threshing floor of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Araunah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where God ceased the plague. This site on Mount Moriah became the chosen location for the temple, connecting the story to Abraham’s near-sacrifice of Isaac—a testament to God’s mercy and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Commentary on Key Themes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Sovereignty and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decision to establish David’s lineage highlights His ultimate control over human plans. The covenant demonstrates God’s unmerited favor and His mercy despite David’s failures, such as the census incident.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Role of Preparation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inability to build the temple did not deter him from contributing to its future construction. His dedication underscores the importance of laying groundwork for God’s work, even when we do not see its completion.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God’s Redemptive Plans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promise of an eternal kingdom through David’s lineage points to Jesus, the Messiah. The site of the temple on Mount Moriah, tied to Abraham’s story, reinforces God’s overarching plan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promises are not limited by human limitations but are fulfilled in His perfect timing and will.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Even when our plans differ from God’s, we can participate in His greater work through preparation and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The covenant with David highlights God’s ultimate plan of redemption, fulfilled through Jesus Christ, the eternal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22345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reassures David that His covenant love will remain with David’s lineage, contrasting the rejection faced by Saul. While Saul lost his authority due to disobedience, God promises David that his dynasty will endure, despite the moral failures of his descendants. This assurance of grace reveals God’s commitment to His covenant, emphasizing His favor and mercy toward David’s family and pointing forward to the eternal kingdom established through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promise demonstrates God’s unwavering love and grace, even when human leaders fail. It foreshadows the coming of Jesus, the ultimate fulfillment of God’s covenant with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promise to David ensures the continuation of his lineage, highlighting His unchanging covenant love.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Unlike Saul’s rejection, David’s family is assured of grace, despite their shortcomings.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The promise foreshadows Jesus Christ, the eternal King who fulfills God’s covenant with David.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Bible is the trustworthy foundation of God’s promises, guiding believers in truth and challenging them to trust Him completely. While society may dismiss Scripture as irrelevant, believers stand firm in the conviction that “all Scripture is God-breathed” (2 Timothy 3:16). It serves as a tool for instruction, correction, and training, leading to righteous living and an eternal hope grounded in God’s unchanging wisdom.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quote by Isaac Watts highlights unwavering faith in God's promises. In a skeptical world, trusting the Bible’s truth requires faith, discipline, and a commitment to spiritual growth. Scripture consistently points to God’s reliability, providing guidance that transcends time.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Scripture’s Authority: All Scripture is inspired by God, providing wisdom and guidance for righteous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Unchanging Promises: God’s promises are eternal and trustworthy, a foundation for navigating life and eternity.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Call to Trust: Believers must choose faith in God’s Word despite cultural skepticism, relying on it to shape their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53576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2 Samuel 7:4–9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But that night the word of the LORD came to Nathan, saying: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“Go and tell my servant David, ‘This is what the LORD says: Are you the one to build me a house to dwell in? 6 I have not dwelt in a house from the day I brought the Israelites up out of Egypt to this day. I have been moving from place to place with a tent as my dwelling. 7 Wherever I have moved with all the Israelites, did I ever say to any of their rulers whom I commanded to shepherd my people Israel, ‘Why have you not built me a house of cedar?’ 8 “Now then, tell my servant David, ‘This is what the LORD Almighty says: I took you from the pasture, from tending the flock, and appointed you ruler over my people Israel. 9 I have been with you wherever you have gone, and I have cut off all your enemies from before you. Now I will make your name great, like the names of the greatest men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divine message comes to Nathan, to alter David’s plan (v. 4). The word is clear: God does not want David to build the temple. Although the temple would be built, David would not be the builder. God’s presence has never been confined to one particular place. Since the Israelites’ escape from Egypt, He has not lived in a “house” but has moved “from place to place with a tent as [His] dwelling” (v. 6). He journeyed with Israel through the wilderness. There was never a point from the past to the present when God had requested a house (v. 7). He doesn’t need a permanent temple to confirm His greatness, which is displayed by the ways He has been present in David’s life: turning a shepherd into a leader, protecting him in battle and when chased by Saul, and making him king over Israel. God will continue to grow David’s reputation (his “name”), as an image of His faithfulness (v. 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and 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2 Samuel 7:4–17, God redirects David’s well-meaning desire to build a temple. Through Nathan, God reminds David of His sovereignty and faithfulness, emphasizing that His presence transcends physical spaces. God’s guidance of Israel through the wilderness in a portable tent demonstrates that He is not confined by structures. Instead of David building God’s house, God promises to establish David’s dynasty, ensuring his “name” is remembered through generations. This covenant reflects God’s initiative, faithfulness, and grace, showcasing His plan to work through David’s lineage ultimately fulfilled in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Themes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Sovereignty: God’s presence and power are not dependent on human-made structures.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Covenant Relationship: God promises to establish David’s house, pointing to eternal fulfillment in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Faithful Leadership: God highlights His provision in David’s life, building his reputation and legacy.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76410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2 Samuel 7:10–17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And I will provide a place for my people Israel and will plant them so that they can have a home of their own and no longer be disturbed. Wicked people will not oppress them anymore, as they did at the beginning 11 and have done ever since the time I appointed leaders over my people Israel. I will also</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give you rest from all your enemies. “‘The LORD declares to you that the LORD himself will establish a house for you: 12 When your days are over and you rest with your ancestors, I will raise up your offspring to succeed you, your own flesh and blood, and I will establish his kingdom. 13 He is the one who will build a house for my Name, and I will establish the throne of his kingdom forever. 14 I will be his father, and he will be my son. When he does wrong, I will punish him with a rod wielded by men, with floggings inflicted by human hands. 15 But my love will never be taken away from him, as I took it away from Saul, whom I removed from before you. 16 Your house and your kingdom will endure forever before me; your throne will be established forever.’” 17 Nathan reported to David all the words of this entire revelation.</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says that He will not only make David’s name great, but will make the nation great as well. He would “provide a place for . . . Israel and . . . plant them so that they can have a home of their own and no longer be disturbed” (v. 10). The Israelites had spent many years fighting other nations to keep the promised land. Some enemies even conquered and ruled the Israelites for periods of time. Because of that history, God promises, “Wicked people will not oppress them anymore, as they . . . have done ever since the time I appointed leaders over my people Israel” (vv. 10–11). In time, Israel will have “rest from all [their] enemies” (v. 11). God’s people will be freed from the turmoil, as had been the plan when they were brought back to the land of Abraham.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passage returns to the greatness of David’s house, and that God will “establish” it (v. 11). God will “raise up [David’s] offspring to succeed [him]” (v. 12). God will build this descendant’s kingdom, continuing the work He started. This son—later to be revealed as Solomon—shall go on to build a house for the Lord. God declares, “He is the one who will build a house for my Name, and I will establish the throne of his kingdom forever” (v. 13). God promises that He will have a special relationship with David’s son (v. 14). God shall discipline him when he does wrong, but He will never stop loving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final words of God’s revelation point beyond Solomon and David’s house: “Your house and your kingdom will endure forever before me; your throne will be established forever” (v. 16). These words point to the ultimate “Son of David,” Jesus Christ (Luke 1:31–33; Acts 13:22–23). But even as the promise is given, David is awestruck and full of praise. He trusts in God and gives glory back to Him. David declares, “Do as you promised, so that your name will be great forever” (vv. 25–26). God is deserving of all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highlights God’s promises to David, including the greatness of his name, the establishment of a secure nation for Israel, and the promise of rest from enemies. God guarantees the perpetual establishment of David’s house, with his descendant, Solomon, continuing the legacy. Ultimately, these promises point to Jesus Christ, the ultimate "Son of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 promises to make David’s name and Israel a great nation, providing rest from enemies and a secure home for Israel (v. 10).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David’s lineage, through Solomon, will be established, with Solomon building a house for God’s name, and God’s eternal love for his descendants (vv. 12–14).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The promise extends beyond Solomon to Jesus Christ, the ultimate "Son of David," whose kingdom will endure forever (v. 16).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6849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text contrasts human perceptions of leadership with God’s understanding of kingship, particularly in relation to the Israelites’ desire for a king. While human leaders often misuse power, God’s version of kingship, exemplified through Jesus, is marked by servanthood, humility, and sacrifice. Jesus, as the true King, redefines leadership by showing mercy and grace. This is a call to surrender personal desires for control and follow God’s humble path.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image comes to mind when you think of a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king is often pictured as a powerful, authoritative figure with a crown, commanding respect and control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What’s a Gospel story that shows God’s version of kingship?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story of Jesus washing His disciples' feet (John 13:1-17) exemplifies God’s version of kingship, showing humility and servant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you imagine will be different when all creation bows to Jesus as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all creation bows to Jesus as king, it will be a moment of complete surrender and worship, where all power, honor, and glory are given to Him in recognition of His perfect, sacrificial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551B4-EACA-2248-AD2F-89CA4240D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2E3BBF-2E38-D64E-19A6-8EFEFA272CE0}"/>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08FAAC2A-763D-03D3-9909-AAC4C83CD76F}"/>
              </a:ext>
            </a:extLst>
          </p:cNvPr>
          <p:cNvSpPr>
            <a:spLocks noGrp="1"/>
          </p:cNvSpPr>
          <p:nvPr>
            <p:ph type="body" idx="1"/>
          </p:nvPr>
        </p:nvSpPr>
        <p:spPr/>
        <p:txBody>
          <a:bodyPr>
            <a:normAutofit fontScale="7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image comes to mind when you think of a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king is often pictured as a powerful, authoritative figure with a crown, commanding respect and control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What’s a Gospel story that shows God’s version of kingship?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story of Jesus washing His disciples' feet (John 13:1-17) exemplifies God’s version of kingship, showing humility and servant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you imagine will be different when all creation bows to Jesus as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all creation bows to Jesus as king, it will be a moment of complete surrender and worship, where all power, honor, and glory are given to Him in recognition of His perfect, sacrificial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53096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passage contrasts the earthly inheritance of a family home with the eternal, divine inheritance promised by God. It reflects on the responsibility of maintaining something cherished, like a family home, and connects this with God's greater plan for an eternal home in His kingdom. Jesus, a descendant of David, offers believers a lasting, eternal residence in God's holy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author reflects on the loss of their parents and the responsibility of maintaining their family home, symbolizing the passing of earthly duties (family inheritance).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King David’s legacy of building God’s house points to God’s larger plan for a spiritual, eternal home in Christ's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Jesus, as a descendant of David, offers believers an everlasting residence in God’s kingdom, a promise far beyond earthly possessions.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99115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passage reflects on the importance of trusting God’s plan, even when life feels disordered. The author shares a personal experience of how a difficult family move led to unexpected blessings, emphasizing that God's timing and control shape our lives in ways we can't always foresee. The fulfillment of God’s promises through David and Jesus shows His faithfulness in working things out in His perfect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Trusting in God’s timing and plan is essential, even when life feels uncertain or disordered.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God was faithful to David and will fulfill His promise through Jesus, who will return as promised.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Life events, even those that seem like setbacks, may be part of God’s greater plan, leading to unexpected blessings and fulfillment.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0" dirty="0">
              <a:effectLst/>
              <a:latin typeface="Calibri" panose="020F0502020204030204" pitchFamily="34" charset="0"/>
              <a:ea typeface="Helvetica Neue"/>
              <a:cs typeface="Times New Roman" panose="02020603050405020304" pitchFamily="18" charset="0"/>
              <a:sym typeface="Helvetica Neue"/>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God's Willingness to Restore: Despite Abram's failures, God welcomed him back when he returned in faith, blessing him even more. This shows that God is always ready to restore us, no matter how many times we fall.</a:t>
            </a:r>
          </a:p>
          <a:p>
            <a:endParaRPr lang="en-US" dirty="0"/>
          </a:p>
          <a:p>
            <a:r>
              <a:rPr lang="en-US" dirty="0"/>
              <a:t>2. Consequences of Sin: Abram and Lot's wealth, gained through deception, led to division and conflict. Sin always carries negative consequences, even when it seems insignificant.</a:t>
            </a:r>
          </a:p>
          <a:p>
            <a:endParaRPr lang="en-US" dirty="0"/>
          </a:p>
          <a:p>
            <a:r>
              <a:rPr lang="en-US" dirty="0"/>
              <a:t>3. Certainty of God's Word: Archaeological evidence eventually confirmed the Bible's account of Ur, affirming the reliability of God's Word. Believers are called to trust in God's promises, even without scientific proof.</a:t>
            </a:r>
          </a:p>
        </p:txBody>
      </p:sp>
    </p:spTree>
    <p:extLst>
      <p:ext uri="{BB962C8B-B14F-4D97-AF65-F5344CB8AC3E}">
        <p14:creationId xmlns:p14="http://schemas.microsoft.com/office/powerpoint/2010/main" val="27275352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325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DAVID MADE GREAT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God ask in verse 5? What does He mean by this?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 and tell my servant David, ‘This is what the Lord says: Are you the one to build me a house to dwell in?’” (2 Sam. 7:5). Although David’s motives for building a temple are sincere and drawn from his love of God, God does not want David to build the temple.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reasons does God give Nathan for His decision?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reminds Nathan that “I have not dwelt in a house from the day I brought the Israelites up out of Egypt to this day. I have been moving from place to place with a tent as my dwelling,” the tabernacle. (v. 6). God’s presence has never been confined to a single place. And as He reminds Nathan, God has never said to one of Israel’s rulers, “Why have you not built me a house of cedar?” (v. 7).</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God tell Nathan to tell David instead?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Nathan is to remind David that God’s greatness has already been on display through what He has done in David’s life: turning a shepherd into a leader, protecting him both in battle and during the years he was chased by Saul, and making him king over all Israel (vv. 8–9). God further promises to David, “I will make your name great, like the names of the greatest men on earth” (v. 9).</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32402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defTabSz="45720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thank You for Your everlast­ing covenant promises, given to David and fulfilled in Jesus. Redirect us when our plans are out of step with Yours. In the name of Your Son, Jesus, we offer this prayer.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promises are sure.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2</a:t>
            </a:fld>
            <a:endParaRPr lang="en-US" dirty="0"/>
          </a:p>
        </p:txBody>
      </p:sp>
    </p:spTree>
    <p:extLst>
      <p:ext uri="{BB962C8B-B14F-4D97-AF65-F5344CB8AC3E}">
        <p14:creationId xmlns:p14="http://schemas.microsoft.com/office/powerpoint/2010/main" val="3660680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325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KINGSHIP MADE ETERNAL</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promises does God make to David about Israel?</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would “provide a place . . . so that [Israel] can have a home of their own and no longer be disturbed” (7:10). The Israelites would not always fight, let alone be conquered by other nations. Instead, “wicked people will not oppress them anymore” (v. 10). In time, Israel would have “rest from all [their] enemies” (v. 11). God would also use David’s offspring, Solomon, to build His house. David’s kingdom would last forever.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 God’s promises reveal about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30200"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provides for His people; He gives the Israelites a home that is safe from those who would trouble them. He says that Solomon will be His son, and His love will never leave him. God anticipates the doubts and concerns of His people.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is God’s promise about David’s throne important for believers today?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God’s final words proclaim, “Your house and your kingdom will endure forever before me; your throne will be established forever” (v. 16). These words point not just to Solomon but to the ultimate Son of David, Jesus. Since Jesus is able to reign without end, God’s kingdom will forever have a just and merciful Savior on the throne. The followers of Jesus will be vindicated when He returns at His second advent.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01835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33DCD-2670-B5A0-78A9-F2F2978027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00CF1E-43DA-5D7C-0048-FAB48E703C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AC8FFF-4623-965C-476F-6A39562273A4}"/>
              </a:ext>
            </a:extLst>
          </p:cNvPr>
          <p:cNvSpPr>
            <a:spLocks noGrp="1"/>
          </p:cNvSpPr>
          <p:nvPr>
            <p:ph type="body" idx="1"/>
          </p:nvPr>
        </p:nvSpPr>
        <p:spPr/>
        <p:txBody>
          <a:bodyPr/>
          <a:lstStyle/>
          <a:p>
            <a:r>
              <a:rPr lang="en-US" dirty="0"/>
              <a:t>1. God's Willingness to Restore: Despite Abram's failures, God welcomed him back when he returned in faith, blessing him even more. This shows that God is always ready to restore us, no matter how many times we fall.</a:t>
            </a:r>
          </a:p>
          <a:p>
            <a:endParaRPr lang="en-US" dirty="0"/>
          </a:p>
          <a:p>
            <a:r>
              <a:rPr lang="en-US" dirty="0"/>
              <a:t>2. Consequences of Sin: Abram and Lot's wealth, gained through deception, led to division and conflict. Sin always carries negative consequences, even when it seems insignificant.</a:t>
            </a:r>
          </a:p>
          <a:p>
            <a:endParaRPr lang="en-US" dirty="0"/>
          </a:p>
          <a:p>
            <a:r>
              <a:rPr lang="en-US" dirty="0"/>
              <a:t>3. Certainty of God's Word: Archaeological evidence eventually confirmed the Bible's account of Ur, affirming the reliability of God's Word. Believers are called to trust in God's promises, even without scientific proof.</a:t>
            </a:r>
          </a:p>
        </p:txBody>
      </p:sp>
    </p:spTree>
    <p:extLst>
      <p:ext uri="{BB962C8B-B14F-4D97-AF65-F5344CB8AC3E}">
        <p14:creationId xmlns:p14="http://schemas.microsoft.com/office/powerpoint/2010/main" val="2294993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Made Great - 2 Samuel 7:4–9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defTabSz="45720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Kingship Made Eternal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2 Samuel 7:10–17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&gt;&lt;&gt;&lt;&gt;&lt;&gt;&lt;&gt;&lt;&gt;&lt;&gt;&lt;&gt;&lt;&gt;&lt;&gt;&lt;&gt;&lt;&gt;&lt;&gt;&lt;</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Samuel 7:4–17 details God's covenant with David, often called the Davidic Covenant. Through the prophet Nathan, God declares that David’s desire to build a temple will be fulfilled by his son. More importantly, God promises to establish David’s dynasty forever. This eternal kingdom finds ultimate fulfillment in Jesus Christ, the Son of David, whose reign is everlasting. The covenant assures David of God's steadfast love, discipline for his descendants when they stray, and an unbreakable commitment to the throne.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reveals God's sovereign plan to extend His kingdom through David's lineage. It highlights God's faithfulness and foreshadows Christ's eternal reign, emphasizing divine grace and unmerited favor.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promises are enduring, rooted in His faithfulness, and point to eternal purposes beyond immediate circumstances.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David's lineage and kingdom find ultimate fulfillment in Jesus Christ, establishing an everlasting throne.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Even in discipline, God's steadfast love remains unshaken, ensuring His covenantal promises are upheld.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3</a:t>
            </a:fld>
            <a:endParaRPr lang="en-US" dirty="0"/>
          </a:p>
        </p:txBody>
      </p:sp>
    </p:spTree>
    <p:extLst>
      <p:ext uri="{BB962C8B-B14F-4D97-AF65-F5344CB8AC3E}">
        <p14:creationId xmlns:p14="http://schemas.microsoft.com/office/powerpoint/2010/main" val="2674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impermanence of human dwellings, such as homes on unstable permafrost, mirrors the temporary nature of the tabernacle as God's dwelling place during David's reign. David sought to build a permanent temple for God, reflecting his desire to honor God's presence among His people. However, God revealed that He had greater plans that extended beyond human understanding or immediate structures.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Human efforts to create permanence often falter, but God’s plans extend beyond temporary dwellings to eternal purposes that unfold in His perfect timing.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Human structures and plans are temporary, but God’s presence and purposes are eternal.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David’s desire to honor God with a temple reflected his faith, but God’s response pointed to greater, divine plans.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Trusting in God’s sovereignty allows us to focus on His eternal purposes rather than temporary solutions.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1824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Commentary on 2 Samuel 7:4–17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captures a significant moment in David’s reign as king. David expresses a heartfelt desire to build a temple for God, yet God redirects his plans. Through the prophet Nathan, God reminds David of His sovereignty and outlines His covenant promises. Instead of David building a house for God, God promises to establish a dynasty ("house") for David, marking the foundation of the Davidic covenant. This covenant is a pivotal moment in biblical history, emphasizing God’s eternal kingdom through David’s lineage and ultimately fulfilled in Jesus Christ.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redirects David’s desire to build Him a temple, revealing instead His promise to establish an eternal dynasty through David. This divine covenant underscores God’s grace, faithfulness, and sovereignty, offering a glimpse of the Messiah to come.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Commentary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Sovereignty: David’s good intentions are met with God’s reminder of His control over history and His divine plans, which surpass human initiatives.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Davidic Covenant: God establishes a perpetual dynasty for David, promising that his lineage will lead to an everlasting kingdom—a prophecy fulfilled in Jesus Christ (Luke 1:32-33).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Faithfulness: God reassures David that He has been present and active in Israel’s history, guiding them from Egypt to their current state, and that His promises to David are certain and enduring.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covenant highlights the profound truth that God’s plans are always greater than human aspirations, offering hope of eternal reign and salvation through Christ.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800" b="1" kern="0" dirty="0">
              <a:effectLst/>
              <a:latin typeface="Calibri" panose="020F0502020204030204" pitchFamily="34" charset="0"/>
              <a:ea typeface="Helvetica Neue"/>
              <a:cs typeface="Times New Roman" panose="02020603050405020304" pitchFamily="18" charset="0"/>
              <a:sym typeface="Helvetica Neue"/>
            </a:endParaRPr>
          </a:p>
        </p:txBody>
      </p:sp>
    </p:spTree>
    <p:extLst>
      <p:ext uri="{BB962C8B-B14F-4D97-AF65-F5344CB8AC3E}">
        <p14:creationId xmlns:p14="http://schemas.microsoft.com/office/powerpoint/2010/main" val="2125742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372E1-67AD-1C99-2F6F-B70650ECB6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FEC9F-E21D-0FEA-0855-D3230C2A397F}"/>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4F7A96A3-6CBE-E723-97E9-93D92BE1A6BB}"/>
              </a:ext>
            </a:extLst>
          </p:cNvPr>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Commentary on 2 Samuel 7:4–17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captures a significant moment in David’s reign as king. David expresses a heartfelt desire to build a temple for God, yet God redirects his plans. Through the prophet Nathan, God reminds David of His sovereignty and outlines His covenant promises. Instead of David building a house for God, God promises to establish a dynasty ("house") for David, marking the foundation of the Davidic covenant. This covenant is a pivotal moment in biblical history, emphasizing God’s eternal kingdom through David’s lineage and ultimately fulfilled in Jesus Christ.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redirects David’s desire to build Him a temple, revealing instead His promise to establish an eternal dynasty through David. This divine covenant underscores God’s grace, faithfulness, and sovereignty, offering a glimpse of the Messiah to come.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Commentary Points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Sovereignty: David’s good intentions are met with God’s reminder of His control over history and His divine plans, which surpass human initiatives.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Davidic Covenant: God establishes a perpetual dynasty for David, promising that his lineage will lead to an everlasting kingdom—a prophecy fulfilled in Jesus Christ (Luke 1:32-33).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Faithfulness: God reassures David that He has been present and active in Israel’s history, guiding them from Egypt to their current state, and that His promises to David are certain and enduring.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covenant highlights the profound truth that God’s plans are always greater than human aspirations, offering hope of eternal reign and salvation through Christ.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1928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captures a significant moment in David’s reign as king. David expresses a heartfelt desire to build a temple for God, yet God redirects his plans. Through the prophet Nathan, God reminds David of His sovereignty and outlines His covenant promises. Instead of David building a house for God, God promises to establish a dynasty ("house") for David, marking the foundation of the Davidic covenant. This covenant is a pivotal moment in biblical history, emphasizing God’s eternal kingdom through David’s lineage and ultimately fulfilled in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redirects David’s desire to build Him a temple, revealing instead His promise to establish an eternal dynasty through David. This divine covenant underscores God’s grace, faithfulness, and sovereignty, offering a glimpse of the Messiah to come.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Commentary Points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Sovereignty: David’s good intentions are met with God’s reminder of His control over history and His divine plans, which surpass human initiatives.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Davidic Covenant: God establishes a perpetual dynasty for David, promising that his lineage will lead to an everlasting kingdom—a prophecy fulfilled in Jesus Christ (Luke 1:32-33).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God's Faithfulness: God reassures David that He has been present and active in Israel’s history, guiding them from Egypt to their current state, and that His promises to David are certain and enduring.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covenant highlights the profound truth that God’s plans are always greater than human aspirations, offering hope of eternal reign and salvation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64975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Aft>
                <a:spcPts val="800"/>
              </a:spcAft>
              <a:tabLst>
                <a:tab pos="78232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desire reflects a heart of reverence and honor for God, yet it underscores that even noble intentions must align with God’s will. God’s intervention demonstrates His control over His plans and timing, teaching submission to divine sovereignty.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82320" algn="l"/>
              </a:tabLs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construction of David’s palace was not just a political or architectural milestone but a spiritual affirmation of God's promise to establish David’s kingdom. The alliance with Hiram highlights the Lord’s provision through both internal unity and external resources.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unification of Israel under David laid the foundation for a centralized and enduring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blessings often come through unexpected allies, as seen in Hiram’s partnership.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palace symbolized not only his reign but also God’s ongoing commitment to His covenant with Israel.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0377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Analysis, Summary, and Commentary on 2 Samuel 7:4–17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sent the prophet Nathan to King David to communicate His covenant plan. While David desired to build a temple for God, the Lord redirected his intention, explaining that David, a man of war, was not chosen to construct it. Instead, God promised David a legacy: a "house" or dynasty that would endure forever. This covenant emphasized God’s sovereign choice to bless David’s lineage, culminating in the eternal reign of Jesus Christ. God’s promise showcased His grace and unmerited favor, as He transformed David’s plans into an everlasting blessing.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sincere desire to honor God through a temple reflected his deep devotion. However, God’s refusal and subsequent promise underscored His sovereignty and purpose. By establishing David’s house as eternal, God revealed His redemptive plan to bring about the Messiah, Jesus, through David’s lineage. This promise highlights how human limitations and plans are often redirected by God for His greater glory. God’s covenant faithfulness assures believers of His control over history and His ultimate plan for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Why Couldn’t David Build the Temple?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history as a warrior made him unsuitable to construct a temple for the Lord, as stated in 1 Chronicles 22:8. The temple was to be built during a time of peace, a role fitting for Solomon, a “man of peace and rest.” Despite the rejection of his temple-building desire, David was honored with a greater promise: a dynasty culminating in the eternal reign of Christ. This redirection exemplifies how God’s plans often exceed human intentions, aligning with His purposes of redemption and eternal significance.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89615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524525" y="1141048"/>
            <a:ext cx="7874350" cy="3614480"/>
          </a:xfrm>
        </p:spPr>
        <p:txBody>
          <a:bodyPr bIns="0" anchor="b">
            <a:normAutofit/>
          </a:bodyPr>
          <a:lstStyle>
            <a:lvl1pPr algn="l">
              <a:defRPr sz="7680"/>
            </a:lvl1pPr>
          </a:lstStyle>
          <a:p>
            <a:r>
              <a:rPr lang="en-US"/>
              <a:t>Click to edit Master title style</a:t>
            </a:r>
            <a:endParaRPr lang="en-US" dirty="0"/>
          </a:p>
        </p:txBody>
      </p:sp>
      <p:sp>
        <p:nvSpPr>
          <p:cNvPr id="3" name="Subtitle 2"/>
          <p:cNvSpPr>
            <a:spLocks noGrp="1"/>
          </p:cNvSpPr>
          <p:nvPr>
            <p:ph type="subTitle" idx="1"/>
          </p:nvPr>
        </p:nvSpPr>
        <p:spPr>
          <a:xfrm>
            <a:off x="3524525" y="5022159"/>
            <a:ext cx="7874350" cy="1390394"/>
          </a:xfrm>
        </p:spPr>
        <p:txBody>
          <a:bodyPr tIns="91440" bIns="91440">
            <a:normAutofit/>
          </a:bodyPr>
          <a:lstStyle>
            <a:lvl1pPr marL="0" indent="0" algn="l">
              <a:buNone/>
              <a:defRPr sz="2276" b="0" cap="all" baseline="0">
                <a:solidFill>
                  <a:schemeClr val="tx1"/>
                </a:solidFill>
              </a:defRPr>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5" name="Footer Placeholder 4"/>
          <p:cNvSpPr>
            <a:spLocks noGrp="1"/>
          </p:cNvSpPr>
          <p:nvPr>
            <p:ph type="ftr" sz="quarter" idx="11"/>
          </p:nvPr>
        </p:nvSpPr>
        <p:spPr>
          <a:xfrm>
            <a:off x="3524525" y="468350"/>
            <a:ext cx="4272966" cy="439753"/>
          </a:xfrm>
        </p:spPr>
        <p:txBody>
          <a:bodyPr/>
          <a:lstStyle/>
          <a:p>
            <a:endParaRPr lang="en-US" dirty="0"/>
          </a:p>
        </p:txBody>
      </p:sp>
      <p:sp>
        <p:nvSpPr>
          <p:cNvPr id="6" name="Slide Number Placeholder 5"/>
          <p:cNvSpPr>
            <a:spLocks noGrp="1"/>
          </p:cNvSpPr>
          <p:nvPr>
            <p:ph type="sldNum" sz="quarter" idx="12"/>
          </p:nvPr>
        </p:nvSpPr>
        <p:spPr>
          <a:xfrm>
            <a:off x="2040467" y="1136317"/>
            <a:ext cx="1140629" cy="716200"/>
          </a:xfrm>
        </p:spPr>
        <p:txBody>
          <a:bodyPr/>
          <a:lstStyle/>
          <a:p>
            <a:fld id="{86CB4B4D-7CA3-9044-876B-883B54F8677D}" type="slidenum">
              <a:rPr lang="en-US" smtClean="0"/>
              <a:pPr/>
              <a:t>‹#›</a:t>
            </a:fld>
            <a:endParaRPr lang="en-US"/>
          </a:p>
        </p:txBody>
      </p:sp>
      <p:cxnSp>
        <p:nvCxnSpPr>
          <p:cNvPr id="8" name="Straight Connector 7"/>
          <p:cNvCxnSpPr/>
          <p:nvPr/>
        </p:nvCxnSpPr>
        <p:spPr>
          <a:xfrm>
            <a:off x="3294598" y="1136318"/>
            <a:ext cx="0" cy="361921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986553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8539429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38974" y="1253360"/>
            <a:ext cx="1568750" cy="6510356"/>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2183699" y="1253360"/>
            <a:ext cx="7408602" cy="65103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flipH="1">
            <a:off x="9838973" y="1022966"/>
            <a:ext cx="1559902" cy="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819428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2044702" y="-25400"/>
            <a:ext cx="12534901" cy="8648700"/>
          </a:xfrm>
          <a:prstGeom prst="rect">
            <a:avLst/>
          </a:prstGeom>
          <a:ln w="9525">
            <a:round/>
          </a:ln>
        </p:spPr>
        <p:txBody>
          <a:bodyPr lIns="91439" tIns="45719" rIns="91439" bIns="45719" anchor="t">
            <a:noAutofit/>
          </a:bodyPr>
          <a:lstStyle/>
          <a:p>
            <a:endParaRPr/>
          </a:p>
        </p:txBody>
      </p:sp>
      <p:sp>
        <p:nvSpPr>
          <p:cNvPr id="39" name="Shape 39"/>
          <p:cNvSpPr txBox="1">
            <a:spLocks noGrp="1"/>
          </p:cNvSpPr>
          <p:nvPr>
            <p:ph type="title"/>
          </p:nvPr>
        </p:nvSpPr>
        <p:spPr>
          <a:xfrm>
            <a:off x="609600" y="1155700"/>
            <a:ext cx="5994400" cy="3568700"/>
          </a:xfrm>
          <a:prstGeom prst="rect">
            <a:avLst/>
          </a:prstGeom>
        </p:spPr>
        <p:txBody>
          <a:bodyPr anchor="b"/>
          <a:lstStyle>
            <a:lvl1pPr>
              <a:defRPr sz="5801"/>
            </a:lvl1pPr>
          </a:lstStyle>
          <a:p>
            <a:r>
              <a:t>Title Text</a:t>
            </a:r>
          </a:p>
        </p:txBody>
      </p:sp>
      <p:sp>
        <p:nvSpPr>
          <p:cNvPr id="40" name="Shape 40"/>
          <p:cNvSpPr txBox="1">
            <a:spLocks noGrp="1"/>
          </p:cNvSpPr>
          <p:nvPr>
            <p:ph type="body" sz="quarter" idx="1"/>
          </p:nvPr>
        </p:nvSpPr>
        <p:spPr>
          <a:xfrm>
            <a:off x="609600" y="4762500"/>
            <a:ext cx="5994400" cy="35687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85921815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8" name="Straight Connector 7"/>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52739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183696" y="2497607"/>
            <a:ext cx="7857893" cy="2685084"/>
          </a:xfrm>
        </p:spPr>
        <p:txBody>
          <a:bodyPr anchor="b">
            <a:normAutofit/>
          </a:bodyPr>
          <a:lstStyle>
            <a:lvl1pPr algn="l">
              <a:defRPr sz="4551"/>
            </a:lvl1pPr>
          </a:lstStyle>
          <a:p>
            <a:r>
              <a:rPr lang="en-US"/>
              <a:t>Click to edit Master title style</a:t>
            </a:r>
            <a:endParaRPr lang="en-US" dirty="0"/>
          </a:p>
        </p:txBody>
      </p:sp>
      <p:sp>
        <p:nvSpPr>
          <p:cNvPr id="3" name="Text Placeholder 2"/>
          <p:cNvSpPr>
            <a:spLocks noGrp="1"/>
          </p:cNvSpPr>
          <p:nvPr>
            <p:ph type="body" idx="1"/>
          </p:nvPr>
        </p:nvSpPr>
        <p:spPr>
          <a:xfrm>
            <a:off x="2183698" y="5413257"/>
            <a:ext cx="7857893" cy="1440610"/>
          </a:xfrm>
        </p:spPr>
        <p:txBody>
          <a:bodyPr tIns="91440">
            <a:normAutofit/>
          </a:bodyPr>
          <a:lstStyle>
            <a:lvl1pPr marL="0" indent="0" algn="l">
              <a:buNone/>
              <a:defRPr sz="2560">
                <a:solidFill>
                  <a:schemeClr val="tx1"/>
                </a:solidFill>
              </a:defRPr>
            </a:lvl1pPr>
            <a:lvl2pPr marL="487672" indent="0">
              <a:buNone/>
              <a:defRPr sz="2133">
                <a:solidFill>
                  <a:schemeClr val="tx1">
                    <a:tint val="75000"/>
                  </a:schemeClr>
                </a:solidFill>
              </a:defRPr>
            </a:lvl2pPr>
            <a:lvl3pPr marL="975345" indent="0">
              <a:buNone/>
              <a:defRPr sz="1920">
                <a:solidFill>
                  <a:schemeClr val="tx1">
                    <a:tint val="75000"/>
                  </a:schemeClr>
                </a:solidFill>
              </a:defRPr>
            </a:lvl3pPr>
            <a:lvl4pPr marL="1463017" indent="0">
              <a:buNone/>
              <a:defRPr sz="1707">
                <a:solidFill>
                  <a:schemeClr val="tx1">
                    <a:tint val="75000"/>
                  </a:schemeClr>
                </a:solidFill>
              </a:defRPr>
            </a:lvl4pPr>
            <a:lvl5pPr marL="1950690" indent="0">
              <a:buNone/>
              <a:defRPr sz="1707">
                <a:solidFill>
                  <a:schemeClr val="tx1">
                    <a:tint val="75000"/>
                  </a:schemeClr>
                </a:solidFill>
              </a:defRPr>
            </a:lvl5pPr>
            <a:lvl6pPr marL="2438362" indent="0">
              <a:buNone/>
              <a:defRPr sz="1707">
                <a:solidFill>
                  <a:schemeClr val="tx1">
                    <a:tint val="75000"/>
                  </a:schemeClr>
                </a:solidFill>
              </a:defRPr>
            </a:lvl6pPr>
            <a:lvl7pPr marL="2926034" indent="0">
              <a:buNone/>
              <a:defRPr sz="1707">
                <a:solidFill>
                  <a:schemeClr val="tx1">
                    <a:tint val="75000"/>
                  </a:schemeClr>
                </a:solidFill>
              </a:defRPr>
            </a:lvl7pPr>
            <a:lvl8pPr marL="3413707" indent="0">
              <a:buNone/>
              <a:defRPr sz="1707">
                <a:solidFill>
                  <a:schemeClr val="tx1">
                    <a:tint val="75000"/>
                  </a:schemeClr>
                </a:solidFill>
              </a:defRPr>
            </a:lvl8pPr>
            <a:lvl9pPr marL="3901379" indent="0">
              <a:buNone/>
              <a:defRPr sz="170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a:off x="1950844" y="1136318"/>
            <a:ext cx="0" cy="4046374"/>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18377292"/>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83699" y="1144733"/>
            <a:ext cx="9215177" cy="150656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183697" y="2864265"/>
            <a:ext cx="4380004" cy="48889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018870" y="2864265"/>
            <a:ext cx="4380004" cy="48889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9" name="Straight Connector 8"/>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0068476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83698" y="1143701"/>
            <a:ext cx="9215178" cy="1502320"/>
          </a:xfrm>
        </p:spPr>
        <p:txBody>
          <a:bodyPr/>
          <a:lstStyle/>
          <a:p>
            <a:r>
              <a:rPr lang="en-US"/>
              <a:t>Click to edit Master title style</a:t>
            </a:r>
            <a:endParaRPr lang="en-US" dirty="0"/>
          </a:p>
        </p:txBody>
      </p:sp>
      <p:sp>
        <p:nvSpPr>
          <p:cNvPr id="3" name="Text Placeholder 2"/>
          <p:cNvSpPr>
            <a:spLocks noGrp="1"/>
          </p:cNvSpPr>
          <p:nvPr>
            <p:ph type="body" idx="1"/>
          </p:nvPr>
        </p:nvSpPr>
        <p:spPr>
          <a:xfrm>
            <a:off x="2183698" y="2872250"/>
            <a:ext cx="4380004" cy="1140541"/>
          </a:xfrm>
        </p:spPr>
        <p:txBody>
          <a:bodyPr anchor="b">
            <a:normAutofit/>
          </a:bodyPr>
          <a:lstStyle>
            <a:lvl1pPr marL="0" indent="0">
              <a:lnSpc>
                <a:spcPct val="100000"/>
              </a:lnSpc>
              <a:buNone/>
              <a:defRPr sz="3129" b="0" cap="all" baseline="0">
                <a:solidFill>
                  <a:schemeClr val="accent1"/>
                </a:solidFill>
              </a:defRPr>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4" name="Content Placeholder 3"/>
          <p:cNvSpPr>
            <a:spLocks noGrp="1"/>
          </p:cNvSpPr>
          <p:nvPr>
            <p:ph sz="half" idx="2"/>
          </p:nvPr>
        </p:nvSpPr>
        <p:spPr>
          <a:xfrm>
            <a:off x="2183698" y="4016740"/>
            <a:ext cx="4380004" cy="37610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018869" y="2877162"/>
            <a:ext cx="4380005" cy="1140959"/>
          </a:xfrm>
        </p:spPr>
        <p:txBody>
          <a:bodyPr anchor="b">
            <a:normAutofit/>
          </a:bodyPr>
          <a:lstStyle>
            <a:lvl1pPr marL="0" indent="0">
              <a:lnSpc>
                <a:spcPct val="100000"/>
              </a:lnSpc>
              <a:buNone/>
              <a:defRPr sz="3129" b="0" cap="all" baseline="0">
                <a:solidFill>
                  <a:schemeClr val="accent1"/>
                </a:solidFill>
              </a:defRPr>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6" name="Content Placeholder 5"/>
          <p:cNvSpPr>
            <a:spLocks noGrp="1"/>
          </p:cNvSpPr>
          <p:nvPr>
            <p:ph sz="quarter" idx="4"/>
          </p:nvPr>
        </p:nvSpPr>
        <p:spPr>
          <a:xfrm>
            <a:off x="7018869" y="4012788"/>
            <a:ext cx="4380005" cy="37509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pPr/>
              <a:t>‹#›</a:t>
            </a:fld>
            <a:endParaRPr lang="en-US"/>
          </a:p>
        </p:txBody>
      </p:sp>
      <p:cxnSp>
        <p:nvCxnSpPr>
          <p:cNvPr id="11" name="Straight Connector 10"/>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5863181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en-US" smtClean="0"/>
              <a:pPr/>
              <a:t>‹#›</a:t>
            </a:fld>
            <a:endParaRPr lang="en-US"/>
          </a:p>
        </p:txBody>
      </p:sp>
      <p:cxnSp>
        <p:nvCxnSpPr>
          <p:cNvPr id="7" name="Straight Connector 6"/>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6372662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4132083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3618" y="1136318"/>
            <a:ext cx="3313259" cy="3195900"/>
          </a:xfrm>
        </p:spPr>
        <p:txBody>
          <a:bodyPr anchor="b">
            <a:normAutofit/>
          </a:bodyPr>
          <a:lstStyle>
            <a:lvl1pPr algn="l">
              <a:defRPr sz="3413"/>
            </a:lvl1pPr>
          </a:lstStyle>
          <a:p>
            <a:r>
              <a:rPr lang="en-US"/>
              <a:t>Click to edit Master title style</a:t>
            </a:r>
            <a:endParaRPr lang="en-US" dirty="0"/>
          </a:p>
        </p:txBody>
      </p:sp>
      <p:sp>
        <p:nvSpPr>
          <p:cNvPr id="3" name="Content Placeholder 2"/>
          <p:cNvSpPr>
            <a:spLocks noGrp="1"/>
          </p:cNvSpPr>
          <p:nvPr>
            <p:ph idx="1"/>
          </p:nvPr>
        </p:nvSpPr>
        <p:spPr>
          <a:xfrm>
            <a:off x="5954355" y="1136319"/>
            <a:ext cx="5444520" cy="662588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183699" y="4558923"/>
            <a:ext cx="3315197" cy="3197413"/>
          </a:xfrm>
        </p:spPr>
        <p:txBody>
          <a:bodyPr>
            <a:normAutofit/>
          </a:bodyPr>
          <a:lstStyle>
            <a:lvl1pPr marL="0" indent="0" algn="l">
              <a:buNone/>
              <a:defRPr sz="2276"/>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9" name="Straight Connector 8"/>
          <p:cNvCxnSpPr/>
          <p:nvPr/>
        </p:nvCxnSpPr>
        <p:spPr>
          <a:xfrm>
            <a:off x="1950844" y="1136318"/>
            <a:ext cx="0" cy="319590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3072564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7106135" y="685755"/>
            <a:ext cx="4993973" cy="7323166"/>
            <a:chOff x="4996501" y="482171"/>
            <a:chExt cx="3511387" cy="5149101"/>
          </a:xfrm>
        </p:grpSpPr>
        <p:sp>
          <p:nvSpPr>
            <p:cNvPr id="14" name="Rectangle 13"/>
            <p:cNvSpPr/>
            <p:nvPr/>
          </p:nvSpPr>
          <p:spPr>
            <a:xfrm>
              <a:off x="4996501" y="482171"/>
              <a:ext cx="3511387" cy="5149101"/>
            </a:xfrm>
            <a:prstGeom prst="rect">
              <a:avLst/>
            </a:prstGeom>
            <a:gradFill>
              <a:gsLst>
                <a:gs pos="0">
                  <a:schemeClr val="bg2">
                    <a:lumMod val="10000"/>
                  </a:schemeClr>
                </a:gs>
                <a:gs pos="100000">
                  <a:schemeClr val="bg2">
                    <a:lumMod val="10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prstMaterial="matte">
              <a:bevelT w="133350" h="50800" prst="divot"/>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5312152" y="812506"/>
              <a:ext cx="2883013" cy="4479361"/>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2184819" y="1606419"/>
            <a:ext cx="4484099" cy="2603497"/>
          </a:xfrm>
        </p:spPr>
        <p:txBody>
          <a:bodyPr anchor="b">
            <a:normAutofit/>
          </a:bodyPr>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8021515" y="1596506"/>
            <a:ext cx="3178664" cy="5498776"/>
          </a:xfrm>
          <a:solidFill>
            <a:schemeClr val="bg1">
              <a:lumMod val="85000"/>
            </a:schemeClr>
          </a:solidFill>
          <a:ln w="9525" cap="sq">
            <a:noFill/>
            <a:miter lim="800000"/>
          </a:ln>
          <a:effectLst/>
        </p:spPr>
        <p:txBody>
          <a:bodyPr anchor="t"/>
          <a:lstStyle>
            <a:lvl1pPr marL="0" indent="0" algn="ctr">
              <a:buNone/>
              <a:defRPr sz="3413"/>
            </a:lvl1pPr>
            <a:lvl2pPr marL="487672" indent="0">
              <a:buNone/>
              <a:defRPr sz="2987"/>
            </a:lvl2pPr>
            <a:lvl3pPr marL="975345" indent="0">
              <a:buNone/>
              <a:defRPr sz="2560"/>
            </a:lvl3pPr>
            <a:lvl4pPr marL="1463017" indent="0">
              <a:buNone/>
              <a:defRPr sz="2133"/>
            </a:lvl4pPr>
            <a:lvl5pPr marL="1950690" indent="0">
              <a:buNone/>
              <a:defRPr sz="2133"/>
            </a:lvl5pPr>
            <a:lvl6pPr marL="2438362" indent="0">
              <a:buNone/>
              <a:defRPr sz="2133"/>
            </a:lvl6pPr>
            <a:lvl7pPr marL="2926034" indent="0">
              <a:buNone/>
              <a:defRPr sz="2133"/>
            </a:lvl7pPr>
            <a:lvl8pPr marL="3413707" indent="0">
              <a:buNone/>
              <a:defRPr sz="2133"/>
            </a:lvl8pPr>
            <a:lvl9pPr marL="3901379" indent="0">
              <a:buNone/>
              <a:defRPr sz="2133"/>
            </a:lvl9pPr>
          </a:lstStyle>
          <a:p>
            <a:r>
              <a:rPr lang="en-US"/>
              <a:t>Click icon to add picture</a:t>
            </a:r>
            <a:endParaRPr lang="en-US" dirty="0"/>
          </a:p>
        </p:txBody>
      </p:sp>
      <p:sp>
        <p:nvSpPr>
          <p:cNvPr id="4" name="Text Placeholder 3"/>
          <p:cNvSpPr>
            <a:spLocks noGrp="1"/>
          </p:cNvSpPr>
          <p:nvPr>
            <p:ph type="body" sz="half" idx="2"/>
          </p:nvPr>
        </p:nvSpPr>
        <p:spPr>
          <a:xfrm>
            <a:off x="2183698" y="4474300"/>
            <a:ext cx="4477675" cy="2849766"/>
          </a:xfrm>
        </p:spPr>
        <p:txBody>
          <a:bodyPr>
            <a:normAutofit/>
          </a:bodyPr>
          <a:lstStyle>
            <a:lvl1pPr marL="0" indent="0" algn="l">
              <a:buNone/>
              <a:defRPr sz="2560"/>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p:cNvSpPr>
            <a:spLocks noGrp="1"/>
          </p:cNvSpPr>
          <p:nvPr>
            <p:ph type="dt" sz="half" idx="10"/>
          </p:nvPr>
        </p:nvSpPr>
        <p:spPr>
          <a:xfrm>
            <a:off x="2183697" y="7779353"/>
            <a:ext cx="4485222" cy="455286"/>
          </a:xfrm>
        </p:spPr>
        <p:txBody>
          <a:bodyPr/>
          <a:lstStyle>
            <a:lvl1pPr algn="l">
              <a:defRPr/>
            </a:lvl1pPr>
          </a:lstStyle>
          <a:p>
            <a:fld id="{48A87A34-81AB-432B-8DAE-1953F412C126}" type="datetimeFigureOut">
              <a:rPr lang="en-US" smtClean="0"/>
              <a:pPr/>
              <a:t>11/28/2024</a:t>
            </a:fld>
            <a:endParaRPr lang="en-US" dirty="0"/>
          </a:p>
        </p:txBody>
      </p:sp>
      <p:sp>
        <p:nvSpPr>
          <p:cNvPr id="6" name="Footer Placeholder 5"/>
          <p:cNvSpPr>
            <a:spLocks noGrp="1"/>
          </p:cNvSpPr>
          <p:nvPr>
            <p:ph type="ftr" sz="quarter" idx="11"/>
          </p:nvPr>
        </p:nvSpPr>
        <p:spPr>
          <a:xfrm>
            <a:off x="2184893" y="453179"/>
            <a:ext cx="4484026" cy="456435"/>
          </a:xfrm>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12" name="Straight Connector 11"/>
          <p:cNvCxnSpPr/>
          <p:nvPr/>
        </p:nvCxnSpPr>
        <p:spPr>
          <a:xfrm>
            <a:off x="1950844" y="1136317"/>
            <a:ext cx="0" cy="3073599"/>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675179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866821"/>
            <a:ext cx="13004800" cy="589841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4"/>
          <a:srcRect t="2873" b="-2873"/>
          <a:stretch/>
        </p:blipFill>
        <p:spPr>
          <a:xfrm>
            <a:off x="0" y="8765235"/>
            <a:ext cx="13004800" cy="1017603"/>
          </a:xfrm>
          <a:prstGeom prst="rect">
            <a:avLst/>
          </a:prstGeom>
        </p:spPr>
      </p:pic>
      <p:sp>
        <p:nvSpPr>
          <p:cNvPr id="2" name="Title Placeholder 1"/>
          <p:cNvSpPr>
            <a:spLocks noGrp="1"/>
          </p:cNvSpPr>
          <p:nvPr>
            <p:ph type="title"/>
          </p:nvPr>
        </p:nvSpPr>
        <p:spPr>
          <a:xfrm>
            <a:off x="2183699" y="1144207"/>
            <a:ext cx="9215177" cy="1492245"/>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2183699" y="2866821"/>
            <a:ext cx="9215177" cy="49075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30637" y="469860"/>
            <a:ext cx="3368238" cy="439753"/>
          </a:xfrm>
          <a:prstGeom prst="rect">
            <a:avLst/>
          </a:prstGeom>
        </p:spPr>
        <p:txBody>
          <a:bodyPr vert="horz" lIns="91440" tIns="45720" rIns="91440" bIns="45720" rtlCol="0" anchor="ctr"/>
          <a:lstStyle>
            <a:lvl1pPr algn="r">
              <a:defRPr sz="1422">
                <a:solidFill>
                  <a:schemeClr val="tx1">
                    <a:tint val="75000"/>
                  </a:schemeClr>
                </a:solidFill>
              </a:defRPr>
            </a:lvl1pPr>
          </a:lstStyle>
          <a:p>
            <a:fld id="{48A87A34-81AB-432B-8DAE-1953F412C126}" type="datetimeFigureOut">
              <a:rPr lang="en-US" smtClean="0"/>
              <a:pPr/>
              <a:t>11/28/2024</a:t>
            </a:fld>
            <a:endParaRPr lang="en-US" dirty="0"/>
          </a:p>
        </p:txBody>
      </p:sp>
      <p:sp>
        <p:nvSpPr>
          <p:cNvPr id="5" name="Footer Placeholder 4"/>
          <p:cNvSpPr>
            <a:spLocks noGrp="1"/>
          </p:cNvSpPr>
          <p:nvPr>
            <p:ph type="ftr" sz="quarter" idx="3"/>
          </p:nvPr>
        </p:nvSpPr>
        <p:spPr>
          <a:xfrm>
            <a:off x="2183698" y="468350"/>
            <a:ext cx="5606517" cy="439753"/>
          </a:xfrm>
          <a:prstGeom prst="rect">
            <a:avLst/>
          </a:prstGeom>
        </p:spPr>
        <p:txBody>
          <a:bodyPr vert="horz" lIns="91440" tIns="45720" rIns="91440" bIns="45720" rtlCol="0" anchor="ctr"/>
          <a:lstStyle>
            <a:lvl1pPr algn="l">
              <a:defRPr sz="1422">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93653" y="1136317"/>
            <a:ext cx="1131728" cy="716200"/>
          </a:xfrm>
          <a:prstGeom prst="rect">
            <a:avLst/>
          </a:prstGeom>
        </p:spPr>
        <p:txBody>
          <a:bodyPr vert="horz" lIns="91440" tIns="45720" rIns="91440" bIns="45720" rtlCol="0" anchor="t"/>
          <a:lstStyle>
            <a:lvl1pPr algn="r">
              <a:defRPr sz="3982">
                <a:solidFill>
                  <a:schemeClr val="accent1"/>
                </a:solidFill>
              </a:defRPr>
            </a:lvl1pPr>
          </a:lstStyle>
          <a:p>
            <a:fld id="{86CB4B4D-7CA3-9044-876B-883B54F8677D}" type="slidenum">
              <a:rPr lang="en-US" smtClean="0"/>
              <a:pPr/>
              <a:t>‹#›</a:t>
            </a:fld>
            <a:endParaRPr lang="en-US"/>
          </a:p>
        </p:txBody>
      </p:sp>
      <p:cxnSp>
        <p:nvCxnSpPr>
          <p:cNvPr id="12" name="Straight Connector 11"/>
          <p:cNvCxnSpPr/>
          <p:nvPr/>
        </p:nvCxnSpPr>
        <p:spPr>
          <a:xfrm>
            <a:off x="0" y="8776920"/>
            <a:ext cx="130048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28185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sldNum="0" hdr="0" ftr="0" dt="0"/>
  <p:txStyles>
    <p:titleStyle>
      <a:lvl1pPr algn="l" defTabSz="975345" rtl="0" eaLnBrk="1" latinLnBrk="0" hangingPunct="1">
        <a:lnSpc>
          <a:spcPct val="90000"/>
        </a:lnSpc>
        <a:spcBef>
          <a:spcPct val="0"/>
        </a:spcBef>
        <a:buNone/>
        <a:defRPr sz="4551" b="0" i="0" kern="1200" cap="none">
          <a:solidFill>
            <a:schemeClr val="tx1"/>
          </a:solidFill>
          <a:effectLst/>
          <a:latin typeface="+mj-lt"/>
          <a:ea typeface="+mj-ea"/>
          <a:cs typeface="+mj-cs"/>
        </a:defRPr>
      </a:lvl1pPr>
    </p:titleStyle>
    <p:bodyStyle>
      <a:lvl1pPr marL="325115" indent="-325115" algn="l" defTabSz="975345" rtl="0" eaLnBrk="1" latinLnBrk="0" hangingPunct="1">
        <a:lnSpc>
          <a:spcPct val="120000"/>
        </a:lnSpc>
        <a:spcBef>
          <a:spcPts val="1422"/>
        </a:spcBef>
        <a:buClr>
          <a:schemeClr val="accent1"/>
        </a:buClr>
        <a:buSzPct val="100000"/>
        <a:buFont typeface="Arial" panose="020B0604020202020204" pitchFamily="34" charset="0"/>
        <a:buChar char="•"/>
        <a:defRPr sz="2844" kern="1200" cap="none">
          <a:solidFill>
            <a:schemeClr val="tx1"/>
          </a:solidFill>
          <a:effectLst/>
          <a:latin typeface="+mn-lt"/>
          <a:ea typeface="+mn-ea"/>
          <a:cs typeface="+mn-cs"/>
        </a:defRPr>
      </a:lvl1pPr>
      <a:lvl2pPr marL="975345"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2276" kern="1200" cap="none" baseline="0">
          <a:solidFill>
            <a:schemeClr val="tx1"/>
          </a:solidFill>
          <a:effectLst/>
          <a:latin typeface="+mn-lt"/>
          <a:ea typeface="+mn-ea"/>
          <a:cs typeface="+mn-cs"/>
        </a:defRPr>
      </a:lvl2pPr>
      <a:lvl3pPr marL="1625575"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2276" kern="1200" cap="none">
          <a:solidFill>
            <a:schemeClr val="tx1"/>
          </a:solidFill>
          <a:effectLst/>
          <a:latin typeface="+mn-lt"/>
          <a:ea typeface="+mn-ea"/>
          <a:cs typeface="+mn-cs"/>
        </a:defRPr>
      </a:lvl3pPr>
      <a:lvl4pPr marL="2275804"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1991" kern="1200" cap="none" baseline="0">
          <a:solidFill>
            <a:schemeClr val="tx1"/>
          </a:solidFill>
          <a:effectLst/>
          <a:latin typeface="+mn-lt"/>
          <a:ea typeface="+mn-ea"/>
          <a:cs typeface="+mn-cs"/>
        </a:defRPr>
      </a:lvl4pPr>
      <a:lvl5pPr marL="2926034"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1707" kern="1200" cap="none">
          <a:solidFill>
            <a:schemeClr val="tx1"/>
          </a:solidFill>
          <a:effectLst/>
          <a:latin typeface="+mn-lt"/>
          <a:ea typeface="+mn-ea"/>
          <a:cs typeface="+mn-cs"/>
        </a:defRPr>
      </a:lvl5pPr>
      <a:lvl6pPr marL="357626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a:solidFill>
            <a:schemeClr val="tx1"/>
          </a:solidFill>
          <a:effectLst/>
          <a:latin typeface="+mn-lt"/>
          <a:ea typeface="+mn-ea"/>
          <a:cs typeface="+mn-cs"/>
        </a:defRPr>
      </a:lvl6pPr>
      <a:lvl7pPr marL="422649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a:solidFill>
            <a:schemeClr val="tx1"/>
          </a:solidFill>
          <a:effectLst/>
          <a:latin typeface="+mn-lt"/>
          <a:ea typeface="+mn-ea"/>
          <a:cs typeface="+mn-cs"/>
        </a:defRPr>
      </a:lvl7pPr>
      <a:lvl8pPr marL="487672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baseline="0">
          <a:solidFill>
            <a:schemeClr val="tx1"/>
          </a:solidFill>
          <a:effectLst/>
          <a:latin typeface="+mn-lt"/>
          <a:ea typeface="+mn-ea"/>
          <a:cs typeface="+mn-cs"/>
        </a:defRPr>
      </a:lvl8pPr>
      <a:lvl9pPr marL="552695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baseline="0">
          <a:solidFill>
            <a:schemeClr val="tx1"/>
          </a:solidFill>
          <a:effectLst/>
          <a:latin typeface="+mn-lt"/>
          <a:ea typeface="+mn-ea"/>
          <a:cs typeface="+mn-cs"/>
        </a:defRPr>
      </a:lvl9pPr>
    </p:bodyStyle>
    <p:otherStyle>
      <a:defPPr>
        <a:defRPr lang="en-US"/>
      </a:defPPr>
      <a:lvl1pPr marL="0" algn="l" defTabSz="975345" rtl="0" eaLnBrk="1" latinLnBrk="0" hangingPunct="1">
        <a:defRPr sz="1920" kern="1200">
          <a:solidFill>
            <a:schemeClr val="tx1"/>
          </a:solidFill>
          <a:latin typeface="+mn-lt"/>
          <a:ea typeface="+mn-ea"/>
          <a:cs typeface="+mn-cs"/>
        </a:defRPr>
      </a:lvl1pPr>
      <a:lvl2pPr marL="487672" algn="l" defTabSz="975345" rtl="0" eaLnBrk="1" latinLnBrk="0" hangingPunct="1">
        <a:defRPr sz="1920" kern="1200">
          <a:solidFill>
            <a:schemeClr val="tx1"/>
          </a:solidFill>
          <a:latin typeface="+mn-lt"/>
          <a:ea typeface="+mn-ea"/>
          <a:cs typeface="+mn-cs"/>
        </a:defRPr>
      </a:lvl2pPr>
      <a:lvl3pPr marL="975345" algn="l" defTabSz="975345" rtl="0" eaLnBrk="1" latinLnBrk="0" hangingPunct="1">
        <a:defRPr sz="1920" kern="1200">
          <a:solidFill>
            <a:schemeClr val="tx1"/>
          </a:solidFill>
          <a:latin typeface="+mn-lt"/>
          <a:ea typeface="+mn-ea"/>
          <a:cs typeface="+mn-cs"/>
        </a:defRPr>
      </a:lvl3pPr>
      <a:lvl4pPr marL="1463017" algn="l" defTabSz="975345" rtl="0" eaLnBrk="1" latinLnBrk="0" hangingPunct="1">
        <a:defRPr sz="1920" kern="1200">
          <a:solidFill>
            <a:schemeClr val="tx1"/>
          </a:solidFill>
          <a:latin typeface="+mn-lt"/>
          <a:ea typeface="+mn-ea"/>
          <a:cs typeface="+mn-cs"/>
        </a:defRPr>
      </a:lvl4pPr>
      <a:lvl5pPr marL="1950690" algn="l" defTabSz="975345" rtl="0" eaLnBrk="1" latinLnBrk="0" hangingPunct="1">
        <a:defRPr sz="1920" kern="1200">
          <a:solidFill>
            <a:schemeClr val="tx1"/>
          </a:solidFill>
          <a:latin typeface="+mn-lt"/>
          <a:ea typeface="+mn-ea"/>
          <a:cs typeface="+mn-cs"/>
        </a:defRPr>
      </a:lvl5pPr>
      <a:lvl6pPr marL="2438362" algn="l" defTabSz="975345" rtl="0" eaLnBrk="1" latinLnBrk="0" hangingPunct="1">
        <a:defRPr sz="1920" kern="1200">
          <a:solidFill>
            <a:schemeClr val="tx1"/>
          </a:solidFill>
          <a:latin typeface="+mn-lt"/>
          <a:ea typeface="+mn-ea"/>
          <a:cs typeface="+mn-cs"/>
        </a:defRPr>
      </a:lvl6pPr>
      <a:lvl7pPr marL="2926034" algn="l" defTabSz="975345" rtl="0" eaLnBrk="1" latinLnBrk="0" hangingPunct="1">
        <a:defRPr sz="1920" kern="1200">
          <a:solidFill>
            <a:schemeClr val="tx1"/>
          </a:solidFill>
          <a:latin typeface="+mn-lt"/>
          <a:ea typeface="+mn-ea"/>
          <a:cs typeface="+mn-cs"/>
        </a:defRPr>
      </a:lvl7pPr>
      <a:lvl8pPr marL="3413707" algn="l" defTabSz="975345" rtl="0" eaLnBrk="1" latinLnBrk="0" hangingPunct="1">
        <a:defRPr sz="1920" kern="1200">
          <a:solidFill>
            <a:schemeClr val="tx1"/>
          </a:solidFill>
          <a:latin typeface="+mn-lt"/>
          <a:ea typeface="+mn-ea"/>
          <a:cs typeface="+mn-cs"/>
        </a:defRPr>
      </a:lvl8pPr>
      <a:lvl9pPr marL="3901379" algn="l" defTabSz="975345"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8.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slide" Target="slide17.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slide" Target="slide17.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8.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18" Type="http://schemas.microsoft.com/office/2007/relationships/diagramDrawing" Target="../diagrams/drawing5.xml"/><Relationship Id="rId3" Type="http://schemas.openxmlformats.org/officeDocument/2006/relationships/image" Target="../media/image3.png"/><Relationship Id="rId7" Type="http://schemas.openxmlformats.org/officeDocument/2006/relationships/diagramColors" Target="../diagrams/colors3.xml"/><Relationship Id="rId12" Type="http://schemas.openxmlformats.org/officeDocument/2006/relationships/diagramColors" Target="../diagrams/colors4.xml"/><Relationship Id="rId17" Type="http://schemas.openxmlformats.org/officeDocument/2006/relationships/diagramColors" Target="../diagrams/colors5.xml"/><Relationship Id="rId2" Type="http://schemas.openxmlformats.org/officeDocument/2006/relationships/notesSlide" Target="../notesSlides/notesSlide6.xml"/><Relationship Id="rId16" Type="http://schemas.openxmlformats.org/officeDocument/2006/relationships/diagramQuickStyle" Target="../diagrams/quickStyle5.xml"/><Relationship Id="rId1" Type="http://schemas.openxmlformats.org/officeDocument/2006/relationships/slideLayout" Target="../slideLayouts/slideLayout1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5" Type="http://schemas.openxmlformats.org/officeDocument/2006/relationships/diagramLayout" Target="../diagrams/layout5.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 Id="rId14" Type="http://schemas.openxmlformats.org/officeDocument/2006/relationships/diagramData" Target="../diagrams/data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BD4BB2E-5C28-8546-AFA6-8FF40D303DC4}"/>
              </a:ext>
            </a:extLst>
          </p:cNvPr>
          <p:cNvSpPr>
            <a:spLocks noGrp="1"/>
          </p:cNvSpPr>
          <p:nvPr>
            <p:ph type="subTitle" idx="1"/>
          </p:nvPr>
        </p:nvSpPr>
        <p:spPr>
          <a:xfrm>
            <a:off x="3282043" y="438149"/>
            <a:ext cx="8600574" cy="1933763"/>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chor="ctr">
            <a:noAutofit/>
          </a:bodyPr>
          <a:lstStyle/>
          <a:p>
            <a:pPr algn="ctr"/>
            <a:r>
              <a:rPr lang="en-US" sz="5400" b="1" dirty="0">
                <a:effectLst>
                  <a:outerShdw blurRad="38100" dist="38100" dir="2700000" algn="tl">
                    <a:srgbClr val="000000">
                      <a:alpha val="43137"/>
                    </a:srgbClr>
                  </a:outerShdw>
                </a:effectLst>
                <a:latin typeface="Gotham Medium" panose="02000604030000020004"/>
                <a:cs typeface="Gotham Book" pitchFamily="2" charset="0"/>
              </a:rPr>
              <a:t>God’s Promise</a:t>
            </a:r>
            <a:endParaRPr lang="en-US" sz="400" b="1" dirty="0">
              <a:effectLst>
                <a:outerShdw blurRad="38100" dist="38100" dir="2700000" algn="tl">
                  <a:srgbClr val="000000">
                    <a:alpha val="43137"/>
                  </a:srgbClr>
                </a:outerShdw>
              </a:effectLst>
              <a:latin typeface="Gotham Medium" panose="02000604030000020004"/>
              <a:cs typeface="Gotham Book" pitchFamily="2" charset="0"/>
            </a:endParaRPr>
          </a:p>
          <a:p>
            <a:endParaRPr lang="en-US" sz="400" b="1" dirty="0">
              <a:effectLst>
                <a:outerShdw blurRad="38100" dist="38100" dir="2700000" algn="tl">
                  <a:srgbClr val="000000">
                    <a:alpha val="43137"/>
                  </a:srgbClr>
                </a:outerShdw>
              </a:effectLst>
              <a:latin typeface="Gotham Medium" panose="02000604030000020004"/>
              <a:cs typeface="Gotham Book" pitchFamily="2" charset="0"/>
            </a:endParaRPr>
          </a:p>
        </p:txBody>
      </p:sp>
      <p:sp>
        <p:nvSpPr>
          <p:cNvPr id="3" name="Rectangle 2">
            <a:extLst>
              <a:ext uri="{FF2B5EF4-FFF2-40B4-BE49-F238E27FC236}">
                <a16:creationId xmlns:a16="http://schemas.microsoft.com/office/drawing/2014/main" id="{596BCE1E-E24D-419E-8D9F-8319B78B0BF7}"/>
              </a:ext>
            </a:extLst>
          </p:cNvPr>
          <p:cNvSpPr/>
          <p:nvPr/>
        </p:nvSpPr>
        <p:spPr>
          <a:xfrm>
            <a:off x="3418973" y="2371911"/>
            <a:ext cx="8600574" cy="2554545"/>
          </a:xfrm>
          <a:prstGeom prst="rect">
            <a:avLst/>
          </a:prstGeom>
          <a:gradFill>
            <a:gsLst>
              <a:gs pos="42000">
                <a:schemeClr val="accent1">
                  <a:lumMod val="5000"/>
                  <a:lumOff val="95000"/>
                  <a:alpha val="20000"/>
                </a:schemeClr>
              </a:gs>
              <a:gs pos="32000">
                <a:schemeClr val="accent1">
                  <a:lumMod val="45000"/>
                  <a:lumOff val="55000"/>
                  <a:alpha val="40000"/>
                </a:schemeClr>
              </a:gs>
              <a:gs pos="82000">
                <a:schemeClr val="accent1">
                  <a:lumMod val="45000"/>
                  <a:lumOff val="55000"/>
                  <a:alpha val="40000"/>
                </a:schemeClr>
              </a:gs>
              <a:gs pos="100000">
                <a:schemeClr val="accent1">
                  <a:lumMod val="30000"/>
                  <a:lumOff val="70000"/>
                  <a:alpha val="1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4000" b="1" dirty="0">
                <a:latin typeface="Gotham Medium" panose="02000604030000020004"/>
              </a:rPr>
              <a:t>And thine house and thy kingdom shall be established for ever before thee: thy throne shall be established forever. </a:t>
            </a:r>
          </a:p>
          <a:p>
            <a:pPr algn="r"/>
            <a:r>
              <a:rPr lang="en-US" sz="4000" b="1" dirty="0">
                <a:latin typeface="Gotham Medium" panose="02000604030000020004"/>
              </a:rPr>
              <a:t>—2 Samuel 7:16 KJV</a:t>
            </a:r>
          </a:p>
        </p:txBody>
      </p:sp>
      <p:sp>
        <p:nvSpPr>
          <p:cNvPr id="4" name="TextBox 3">
            <a:extLst>
              <a:ext uri="{FF2B5EF4-FFF2-40B4-BE49-F238E27FC236}">
                <a16:creationId xmlns:a16="http://schemas.microsoft.com/office/drawing/2014/main" id="{3C806A3E-819F-84A3-8BFB-D901B21782B2}"/>
              </a:ext>
            </a:extLst>
          </p:cNvPr>
          <p:cNvSpPr txBox="1"/>
          <p:nvPr/>
        </p:nvSpPr>
        <p:spPr>
          <a:xfrm>
            <a:off x="10784006" y="9472497"/>
            <a:ext cx="2768979" cy="281103"/>
          </a:xfrm>
          <a:prstGeom prst="rect">
            <a:avLst/>
          </a:prstGeom>
          <a:noFill/>
        </p:spPr>
        <p:txBody>
          <a:bodyPr wrap="square">
            <a:spAutoFit/>
          </a:bodyPr>
          <a:lstStyle/>
          <a:p>
            <a:pPr marL="0" marR="0">
              <a:lnSpc>
                <a:spcPct val="107000"/>
              </a:lnSpc>
              <a:spcBef>
                <a:spcPts val="0"/>
              </a:spcBef>
              <a:spcAft>
                <a:spcPts val="0"/>
              </a:spcAft>
            </a:pPr>
            <a:r>
              <a:rPr lang="en-US" sz="1200" b="1" kern="0" dirty="0">
                <a:solidFill>
                  <a:srgbClr val="000000"/>
                </a:solidFill>
                <a:effectLst/>
                <a:latin typeface="Arial Black" panose="020B0A04020102020204" pitchFamily="34" charset="0"/>
                <a:ea typeface="Aptos" panose="020B0004020202020204" pitchFamily="34" charset="0"/>
                <a:cs typeface="Times New Roman" panose="02020603050405020304" pitchFamily="18" charset="0"/>
              </a:rPr>
              <a:t>Week of</a:t>
            </a:r>
            <a:r>
              <a:rPr lang="en-US" sz="1200" b="1" kern="0" dirty="0">
                <a:solidFill>
                  <a:srgbClr val="000000"/>
                </a:solidFill>
                <a:latin typeface="Arial Black" panose="020B0A04020102020204" pitchFamily="34" charset="0"/>
                <a:ea typeface="Aptos" panose="020B0004020202020204" pitchFamily="34" charset="0"/>
                <a:cs typeface="Times New Roman" panose="02020603050405020304" pitchFamily="18" charset="0"/>
              </a:rPr>
              <a:t> December 8</a:t>
            </a:r>
            <a:endParaRPr lang="en-US" sz="1200" kern="100" dirty="0">
              <a:effectLst/>
              <a:latin typeface="Arial Black" panose="020B0A040201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32715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176225">
        <p159:morph option="byObject"/>
      </p:transition>
    </mc:Choice>
    <mc:Fallback xmlns="">
      <p:transition spd="slow" advTm="176225">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A58BD5-9EC7-24F9-62FD-500665B5AB75}"/>
              </a:ext>
            </a:extLst>
          </p:cNvPr>
          <p:cNvSpPr/>
          <p:nvPr/>
        </p:nvSpPr>
        <p:spPr>
          <a:xfrm>
            <a:off x="0" y="114416"/>
            <a:ext cx="13041179" cy="750697"/>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BE0E462-260F-4E6B-A8E7-3B612E7CDA0B}"/>
              </a:ext>
            </a:extLst>
          </p:cNvPr>
          <p:cNvSpPr/>
          <p:nvPr/>
        </p:nvSpPr>
        <p:spPr>
          <a:xfrm>
            <a:off x="6975231" y="957982"/>
            <a:ext cx="5921856" cy="778674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3200" b="1" u="sng" cap="small" dirty="0">
                <a:effectLst>
                  <a:outerShdw blurRad="38100" dist="38100" dir="2700000" algn="tl">
                    <a:srgbClr val="000000">
                      <a:alpha val="43137"/>
                    </a:srgbClr>
                  </a:outerShdw>
                </a:effectLst>
                <a:latin typeface="Gotham Medium" panose="02000604030000020004"/>
              </a:rPr>
              <a:t>David’s Preparations</a:t>
            </a:r>
          </a:p>
          <a:p>
            <a:r>
              <a:rPr lang="en-US" sz="2000" b="1" dirty="0">
                <a:latin typeface="Gotham Medium" panose="02000604030000020004"/>
              </a:rPr>
              <a:t>David was not allowed to build the temple, but that didn’t mean he was idle. He continued to do everything in his power to make sure all the needed materials would be secured by the time Solomon began construction. Considerable details about David’s efforts can be found in 1 Chronicles 22:1–17; 28:1–29:20.</a:t>
            </a:r>
            <a:endParaRPr lang="en-US" sz="800" b="1" dirty="0">
              <a:latin typeface="Gotham Medium" panose="02000604030000020004"/>
            </a:endParaRPr>
          </a:p>
          <a:p>
            <a:r>
              <a:rPr lang="en-US" sz="800" b="1" dirty="0">
                <a:latin typeface="Gotham Medium" panose="02000604030000020004"/>
              </a:rPr>
              <a:t> </a:t>
            </a:r>
          </a:p>
          <a:p>
            <a:r>
              <a:rPr lang="en-US" sz="2000" b="1" dirty="0">
                <a:latin typeface="Gotham Medium" panose="02000604030000020004"/>
              </a:rPr>
              <a:t>Through unfortunate circumstances, David also secured the land where the temple would be built. David conducted a census of Israel’s warriors, showing a trust in military might instead of trust in God. This brought guilt upon David, so God sent a plague. David sought out “the threshing floor of </a:t>
            </a:r>
            <a:r>
              <a:rPr lang="en-US" sz="2000" b="1" dirty="0" err="1">
                <a:latin typeface="Gotham Medium" panose="02000604030000020004"/>
              </a:rPr>
              <a:t>Araunah</a:t>
            </a:r>
            <a:r>
              <a:rPr lang="en-US" sz="2000" b="1" dirty="0">
                <a:latin typeface="Gotham Medium" panose="02000604030000020004"/>
              </a:rPr>
              <a:t> the Jebusite” as a place to build an altar to commemorate God’s mercy (1 Chron. 21:18). After purchasing the land from </a:t>
            </a:r>
            <a:r>
              <a:rPr lang="en-US" sz="2000" b="1" dirty="0" err="1">
                <a:latin typeface="Gotham Medium" panose="02000604030000020004"/>
              </a:rPr>
              <a:t>Araunah</a:t>
            </a:r>
            <a:r>
              <a:rPr lang="en-US" sz="2000" b="1" dirty="0">
                <a:latin typeface="Gotham Medium" panose="02000604030000020004"/>
              </a:rPr>
              <a:t>, David built the altar and offered sacrifices, which God accepted (1 Chron. 21:26). God then allowed the plague to cease. David decided to move the tabernacle to that very spot (1 Chron. 22:1). The land David purchased is located on Mount Moriah (2 Chron. 3:1). Some scholars believe that this is the same place where Abraham had been instructed to sacrifice Isaac (Gen. 22:1–18).</a:t>
            </a:r>
          </a:p>
        </p:txBody>
      </p:sp>
      <p:sp>
        <p:nvSpPr>
          <p:cNvPr id="8" name="Title 2">
            <a:extLst>
              <a:ext uri="{FF2B5EF4-FFF2-40B4-BE49-F238E27FC236}">
                <a16:creationId xmlns:a16="http://schemas.microsoft.com/office/drawing/2014/main" id="{1156C5F6-74EA-3149-F98E-82EBC0196A0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9" name="Slide Number Placeholder 2">
            <a:extLst>
              <a:ext uri="{FF2B5EF4-FFF2-40B4-BE49-F238E27FC236}">
                <a16:creationId xmlns:a16="http://schemas.microsoft.com/office/drawing/2014/main" id="{564FA864-DBC7-8718-2E9C-E4902751D36C}"/>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10</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12952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0E0165-C4E9-4AFD-F0ED-BF6494A80905}"/>
              </a:ext>
            </a:extLst>
          </p:cNvPr>
          <p:cNvSpPr/>
          <p:nvPr/>
        </p:nvSpPr>
        <p:spPr>
          <a:xfrm>
            <a:off x="0" y="20859"/>
            <a:ext cx="13041179" cy="791418"/>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a:cxnSpLocks/>
          </p:cNvCxnSpPr>
          <p:nvPr/>
        </p:nvCxnSpPr>
        <p:spPr>
          <a:xfrm flipV="1">
            <a:off x="-616197" y="812277"/>
            <a:ext cx="13774057" cy="1841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itle 2">
            <a:extLst>
              <a:ext uri="{FF2B5EF4-FFF2-40B4-BE49-F238E27FC236}">
                <a16:creationId xmlns:a16="http://schemas.microsoft.com/office/drawing/2014/main" id="{D72C2BBB-E5F9-EC76-2D01-8A2842D818FB}"/>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9" name="Slide Number Placeholder 2">
            <a:extLst>
              <a:ext uri="{FF2B5EF4-FFF2-40B4-BE49-F238E27FC236}">
                <a16:creationId xmlns:a16="http://schemas.microsoft.com/office/drawing/2014/main" id="{539C4EEA-A418-A47F-B011-96A836A174FF}"/>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11</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grpSp>
        <p:nvGrpSpPr>
          <p:cNvPr id="12" name="Group 11">
            <a:extLst>
              <a:ext uri="{FF2B5EF4-FFF2-40B4-BE49-F238E27FC236}">
                <a16:creationId xmlns:a16="http://schemas.microsoft.com/office/drawing/2014/main" id="{2E67A9A8-2C61-D4A0-F7ED-B434F7D501E2}"/>
              </a:ext>
            </a:extLst>
          </p:cNvPr>
          <p:cNvGrpSpPr/>
          <p:nvPr/>
        </p:nvGrpSpPr>
        <p:grpSpPr>
          <a:xfrm>
            <a:off x="84436" y="853580"/>
            <a:ext cx="12770895" cy="7777418"/>
            <a:chOff x="84436" y="853580"/>
            <a:chExt cx="12770895" cy="7777418"/>
          </a:xfrm>
        </p:grpSpPr>
        <p:sp>
          <p:nvSpPr>
            <p:cNvPr id="2" name="Rectangle 1">
              <a:extLst>
                <a:ext uri="{FF2B5EF4-FFF2-40B4-BE49-F238E27FC236}">
                  <a16:creationId xmlns:a16="http://schemas.microsoft.com/office/drawing/2014/main" id="{DBA3FA98-EE36-4C3B-9FA0-CA6DB5E0310D}"/>
                </a:ext>
              </a:extLst>
            </p:cNvPr>
            <p:cNvSpPr/>
            <p:nvPr/>
          </p:nvSpPr>
          <p:spPr>
            <a:xfrm>
              <a:off x="84436" y="853580"/>
              <a:ext cx="12770895" cy="7775014"/>
            </a:xfrm>
            <a:prstGeom prst="rect">
              <a:avLst/>
            </a:prstGeom>
            <a:solidFill>
              <a:schemeClr val="accent1">
                <a:lumMod val="20000"/>
                <a:lumOff val="80000"/>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lnSpc>
                  <a:spcPct val="107000"/>
                </a:lnSpc>
              </a:pPr>
              <a:r>
                <a:rPr lang="en-US" sz="2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ITCFranklinGothicStd-BkCd"/>
                </a:rPr>
                <a:t>David’s Fears</a:t>
              </a:r>
            </a:p>
            <a:p>
              <a:pPr>
                <a:lnSpc>
                  <a:spcPct val="107000"/>
                </a:lnSpc>
              </a:pPr>
              <a:r>
                <a:rPr lang="en-US" sz="2400" b="1" dirty="0">
                  <a:latin typeface="Gotham Medium" panose="02000604030000020004"/>
                  <a:ea typeface="Calibri" panose="020F0502020204030204" pitchFamily="34" charset="0"/>
                  <a:cs typeface="ITCFranklinGothicStd-BkCd"/>
                </a:rPr>
                <a:t>This promise to never withdraw “ love” from the son of David meant that David’s descendant would never be in the position of King Saul, who saw his own authority to rule taken from him. Saul, who was Israel’s first king, had also been selected with God’s help (1 Sam. 9:16). He was properly anointed and given the role as king (1 Sam. 10:1, 6). But God’s Spirt left Saul and came to David (1 Sam. 16:13–14). In a sense, with this promise, God was putting David’s mind at ease and showing that his own family would not be rejected in the same manner. Given what we know of their moral failures—both David’s and many of his ancestors—this was quite the show of grace and favor!</a:t>
              </a:r>
            </a:p>
            <a:p>
              <a:pPr>
                <a:lnSpc>
                  <a:spcPct val="107000"/>
                </a:lnSpc>
              </a:pPr>
              <a:endParaRPr lang="en-US" sz="1200" b="1" u="sng" cap="small" dirty="0">
                <a:effectLst>
                  <a:outerShdw blurRad="38100" dist="38100" dir="2700000" algn="tl">
                    <a:srgbClr val="000000">
                      <a:alpha val="43137"/>
                    </a:srgbClr>
                  </a:outerShdw>
                </a:effectLst>
                <a:latin typeface="Gotham Medium" panose="02000604030000020004"/>
              </a:endParaRPr>
            </a:p>
            <a:p>
              <a:pPr>
                <a:lnSpc>
                  <a:spcPct val="107000"/>
                </a:lnSpc>
              </a:pPr>
              <a:r>
                <a:rPr lang="en-US" sz="2800" b="1" u="sng" cap="small" dirty="0">
                  <a:effectLst>
                    <a:outerShdw blurRad="38100" dist="38100" dir="2700000" algn="tl">
                      <a:srgbClr val="000000">
                        <a:alpha val="43137"/>
                      </a:srgbClr>
                    </a:outerShdw>
                  </a:effectLst>
                  <a:latin typeface="Gotham Medium" panose="02000604030000020004"/>
                </a:rPr>
                <a:t>Trust the Bible’s Truth</a:t>
              </a:r>
              <a:r>
                <a:rPr lang="en-US" sz="1400" b="1" dirty="0">
                  <a:latin typeface="Gotham Medium" panose="02000604030000020004"/>
                  <a:ea typeface="Calibri" panose="020F0502020204030204" pitchFamily="34" charset="0"/>
                  <a:cs typeface="ITCFranklinGothicStd-BkCd"/>
                </a:rPr>
                <a:t> </a:t>
              </a:r>
            </a:p>
            <a:p>
              <a:pPr>
                <a:lnSpc>
                  <a:spcPct val="107000"/>
                </a:lnSpc>
              </a:pPr>
              <a:endParaRPr lang="en-US" b="1" dirty="0">
                <a:latin typeface="Gotham Medium" panose="02000604030000020004"/>
                <a:ea typeface="Calibri" panose="020F0502020204030204" pitchFamily="34" charset="0"/>
                <a:cs typeface="ITCFranklinGothicStd-BkCd"/>
              </a:endParaRPr>
            </a:p>
            <a:p>
              <a:pPr>
                <a:lnSpc>
                  <a:spcPct val="107000"/>
                </a:lnSpc>
              </a:pPr>
              <a:endParaRPr lang="en-US" b="1" dirty="0">
                <a:latin typeface="Gotham Medium" panose="02000604030000020004"/>
                <a:ea typeface="Calibri" panose="020F0502020204030204" pitchFamily="34" charset="0"/>
                <a:cs typeface="ITCFranklinGothicStd-BkCd"/>
              </a:endParaRPr>
            </a:p>
            <a:p>
              <a:pPr>
                <a:lnSpc>
                  <a:spcPct val="107000"/>
                </a:lnSpc>
              </a:pPr>
              <a:endParaRPr lang="en-US" b="1" dirty="0">
                <a:latin typeface="Gotham Medium" panose="02000604030000020004"/>
                <a:ea typeface="Calibri" panose="020F0502020204030204" pitchFamily="34" charset="0"/>
                <a:cs typeface="ITCFranklinGothicStd-BkCd"/>
              </a:endParaRPr>
            </a:p>
            <a:p>
              <a:pPr>
                <a:lnSpc>
                  <a:spcPct val="107000"/>
                </a:lnSpc>
              </a:pPr>
              <a:endParaRPr lang="en-US" b="1" dirty="0">
                <a:latin typeface="Gotham Medium" panose="02000604030000020004"/>
                <a:ea typeface="Calibri" panose="020F0502020204030204" pitchFamily="34" charset="0"/>
                <a:cs typeface="ITCFranklinGothicStd-BkCd"/>
              </a:endParaRPr>
            </a:p>
            <a:p>
              <a:pPr>
                <a:lnSpc>
                  <a:spcPct val="107000"/>
                </a:lnSpc>
              </a:pPr>
              <a:endParaRPr lang="en-US" b="1" dirty="0">
                <a:latin typeface="Gotham Medium" panose="02000604030000020004"/>
                <a:ea typeface="Calibri" panose="020F0502020204030204" pitchFamily="34" charset="0"/>
                <a:cs typeface="ITCFranklinGothicStd-BkCd"/>
              </a:endParaRPr>
            </a:p>
            <a:p>
              <a:pPr>
                <a:lnSpc>
                  <a:spcPct val="107000"/>
                </a:lnSpc>
              </a:pPr>
              <a:endParaRPr lang="en-US" b="1" dirty="0">
                <a:latin typeface="Gotham Medium" panose="02000604030000020004"/>
                <a:ea typeface="Calibri" panose="020F0502020204030204" pitchFamily="34" charset="0"/>
                <a:cs typeface="ITCFranklinGothicStd-BkCd"/>
              </a:endParaRPr>
            </a:p>
            <a:p>
              <a:pPr>
                <a:lnSpc>
                  <a:spcPct val="107000"/>
                </a:lnSpc>
              </a:pPr>
              <a:endParaRPr lang="en-US" b="1" dirty="0">
                <a:latin typeface="Gotham Medium" panose="02000604030000020004"/>
                <a:ea typeface="Calibri" panose="020F0502020204030204" pitchFamily="34" charset="0"/>
                <a:cs typeface="ITCFranklinGothicStd-BkCd"/>
              </a:endParaRPr>
            </a:p>
            <a:p>
              <a:pPr>
                <a:lnSpc>
                  <a:spcPct val="107000"/>
                </a:lnSpc>
              </a:pPr>
              <a:endParaRPr lang="en-US" b="1" dirty="0">
                <a:latin typeface="Gotham Medium" panose="02000604030000020004"/>
                <a:ea typeface="Calibri" panose="020F0502020204030204" pitchFamily="34" charset="0"/>
                <a:cs typeface="ITCFranklinGothicStd-BkCd"/>
              </a:endParaRPr>
            </a:p>
            <a:p>
              <a:pPr>
                <a:lnSpc>
                  <a:spcPct val="107000"/>
                </a:lnSpc>
              </a:pPr>
              <a:endParaRPr lang="en-US" b="1" dirty="0">
                <a:latin typeface="Gotham Medium" panose="02000604030000020004"/>
                <a:ea typeface="Calibri" panose="020F0502020204030204" pitchFamily="34" charset="0"/>
                <a:cs typeface="ITCFranklinGothicStd-BkCd"/>
              </a:endParaRPr>
            </a:p>
            <a:p>
              <a:pPr>
                <a:lnSpc>
                  <a:spcPct val="107000"/>
                </a:lnSpc>
              </a:pPr>
              <a:endParaRPr lang="en-US" sz="900" b="1" dirty="0">
                <a:latin typeface="Gotham Medium" panose="02000604030000020004"/>
                <a:ea typeface="Calibri" panose="020F0502020204030204" pitchFamily="34" charset="0"/>
                <a:cs typeface="ITCFranklinGothicStd-BkCd"/>
              </a:endParaRPr>
            </a:p>
            <a:p>
              <a:pPr>
                <a:lnSpc>
                  <a:spcPct val="107000"/>
                </a:lnSpc>
              </a:pPr>
              <a:endParaRPr lang="en-US" sz="900" b="1" dirty="0">
                <a:latin typeface="Gotham Medium" panose="02000604030000020004"/>
                <a:ea typeface="Calibri" panose="020F0502020204030204" pitchFamily="34" charset="0"/>
                <a:cs typeface="ITCFranklinGothicStd-BkCd"/>
              </a:endParaRPr>
            </a:p>
            <a:p>
              <a:pPr>
                <a:lnSpc>
                  <a:spcPct val="107000"/>
                </a:lnSpc>
              </a:pPr>
              <a:endParaRPr lang="en-US" sz="900" b="1" dirty="0">
                <a:latin typeface="Gotham Medium" panose="02000604030000020004"/>
                <a:ea typeface="Calibri" panose="020F0502020204030204" pitchFamily="34" charset="0"/>
                <a:cs typeface="ITCFranklinGothicStd-BkCd"/>
              </a:endParaRPr>
            </a:p>
            <a:p>
              <a:pPr>
                <a:lnSpc>
                  <a:spcPct val="107000"/>
                </a:lnSpc>
              </a:pPr>
              <a:endParaRPr lang="en-US" sz="900" b="1" dirty="0">
                <a:latin typeface="Gotham Medium" panose="02000604030000020004"/>
                <a:ea typeface="Calibri" panose="020F0502020204030204" pitchFamily="34" charset="0"/>
                <a:cs typeface="ITCFranklinGothicStd-BkCd"/>
              </a:endParaRPr>
            </a:p>
            <a:p>
              <a:pPr>
                <a:lnSpc>
                  <a:spcPct val="107000"/>
                </a:lnSpc>
              </a:pPr>
              <a:endParaRPr lang="en-US" sz="900" b="1" dirty="0">
                <a:latin typeface="Gotham Medium" panose="02000604030000020004"/>
                <a:ea typeface="Calibri" panose="020F0502020204030204" pitchFamily="34" charset="0"/>
                <a:cs typeface="ITCFranklinGothicStd-BkCd"/>
              </a:endParaRPr>
            </a:p>
          </p:txBody>
        </p:sp>
        <p:sp>
          <p:nvSpPr>
            <p:cNvPr id="5" name="TextBox 4">
              <a:extLst>
                <a:ext uri="{FF2B5EF4-FFF2-40B4-BE49-F238E27FC236}">
                  <a16:creationId xmlns:a16="http://schemas.microsoft.com/office/drawing/2014/main" id="{2E93C01C-D078-86E1-2F50-22E01AFAF5F4}"/>
                </a:ext>
              </a:extLst>
            </p:cNvPr>
            <p:cNvSpPr txBox="1"/>
            <p:nvPr/>
          </p:nvSpPr>
          <p:spPr>
            <a:xfrm>
              <a:off x="9712323" y="4130149"/>
              <a:ext cx="2801817" cy="1264642"/>
            </a:xfrm>
            <a:prstGeom prst="rect">
              <a:avLst/>
            </a:prstGeom>
            <a:solidFill>
              <a:schemeClr val="accent1">
                <a:lumMod val="50000"/>
              </a:schemeClr>
            </a:solidFill>
          </p:spPr>
          <p:txBody>
            <a:bodyPr wrap="square">
              <a:spAutoFit/>
            </a:bodyPr>
            <a:lstStyle/>
            <a:p>
              <a:pPr marL="0" lvl="1">
                <a:lnSpc>
                  <a:spcPct val="107000"/>
                </a:lnSpc>
              </a:pPr>
              <a:r>
                <a:rPr lang="en-US" sz="1800" b="1" dirty="0">
                  <a:solidFill>
                    <a:schemeClr val="bg1"/>
                  </a:solidFill>
                  <a:latin typeface="Gotham Medium" panose="02000604030000020004"/>
                  <a:ea typeface="Calibri" panose="020F0502020204030204" pitchFamily="34" charset="0"/>
                  <a:cs typeface="ITCFranklinGothicStd-BkCd"/>
                </a:rPr>
                <a:t>“I believe the promises of God enough to venture an eternity on them.” —Isaac Watts</a:t>
              </a:r>
            </a:p>
          </p:txBody>
        </p:sp>
        <p:sp>
          <p:nvSpPr>
            <p:cNvPr id="10" name="TextBox 9">
              <a:extLst>
                <a:ext uri="{FF2B5EF4-FFF2-40B4-BE49-F238E27FC236}">
                  <a16:creationId xmlns:a16="http://schemas.microsoft.com/office/drawing/2014/main" id="{5B30F4AC-F7A0-37B8-9063-2A06DF034AE8}"/>
                </a:ext>
              </a:extLst>
            </p:cNvPr>
            <p:cNvSpPr txBox="1"/>
            <p:nvPr/>
          </p:nvSpPr>
          <p:spPr>
            <a:xfrm>
              <a:off x="248869" y="4998411"/>
              <a:ext cx="9990993" cy="470000"/>
            </a:xfrm>
            <a:prstGeom prst="rect">
              <a:avLst/>
            </a:prstGeom>
            <a:noFill/>
          </p:spPr>
          <p:txBody>
            <a:bodyPr wrap="square">
              <a:spAutoFit/>
            </a:bodyPr>
            <a:lstStyle/>
            <a:p>
              <a:pPr>
                <a:lnSpc>
                  <a:spcPct val="107000"/>
                </a:lnSpc>
              </a:pPr>
              <a:r>
                <a:rPr lang="en-US" sz="2400" b="1" dirty="0">
                  <a:latin typeface="Gotham Medium" panose="02000604030000020004"/>
                  <a:ea typeface="Calibri" panose="020F0502020204030204" pitchFamily="34" charset="0"/>
                </a:rPr>
                <a:t>Consider this quote for a moment. Do you agree with Watts? Are you also</a:t>
              </a:r>
            </a:p>
          </p:txBody>
        </p:sp>
        <p:sp>
          <p:nvSpPr>
            <p:cNvPr id="11" name="TextBox 10">
              <a:extLst>
                <a:ext uri="{FF2B5EF4-FFF2-40B4-BE49-F238E27FC236}">
                  <a16:creationId xmlns:a16="http://schemas.microsoft.com/office/drawing/2014/main" id="{BA8D5C99-C404-47CE-3809-D178A3F1313C}"/>
                </a:ext>
              </a:extLst>
            </p:cNvPr>
            <p:cNvSpPr txBox="1"/>
            <p:nvPr/>
          </p:nvSpPr>
          <p:spPr>
            <a:xfrm>
              <a:off x="248869" y="5394791"/>
              <a:ext cx="12265271" cy="3236207"/>
            </a:xfrm>
            <a:prstGeom prst="rect">
              <a:avLst/>
            </a:prstGeom>
            <a:noFill/>
          </p:spPr>
          <p:txBody>
            <a:bodyPr wrap="square">
              <a:spAutoFit/>
            </a:bodyPr>
            <a:lstStyle/>
            <a:p>
              <a:pPr>
                <a:lnSpc>
                  <a:spcPct val="107000"/>
                </a:lnSpc>
              </a:pPr>
              <a:r>
                <a:rPr lang="en-US" sz="2400" b="1" dirty="0">
                  <a:latin typeface="Gotham Medium" panose="02000604030000020004"/>
                  <a:ea typeface="Calibri" panose="020F0502020204030204" pitchFamily="34" charset="0"/>
                </a:rPr>
                <a:t>willing to “venture an eternity” on God’s promises? You will hear many people today say that the Bible is outdated, out of touch, irrelevant, or simply untrue. They mock anyone who believes in the promises of God. Believers hold that the Word of God is reliable and trustworthy. The apostle Paul wrote, “All Scripture is God-breathed and is useful for teaching, rebuking, correcting and training in righteousness” (2 Tim. 3:16). This means that when we turn to Scripture, we will not be led astray. At the same time, if we ask God to speak to us through His Word, we can expect God to challenge us in areas where we must put our complete trust in Him. The wisdom of God is never superseded, and it is a foundation that can guide our steps.</a:t>
              </a:r>
            </a:p>
          </p:txBody>
        </p:sp>
      </p:grpSp>
    </p:spTree>
    <p:extLst>
      <p:ext uri="{BB962C8B-B14F-4D97-AF65-F5344CB8AC3E}">
        <p14:creationId xmlns:p14="http://schemas.microsoft.com/office/powerpoint/2010/main" val="732117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4107815" y="4799312"/>
            <a:ext cx="77724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Title 2">
            <a:extLst>
              <a:ext uri="{FF2B5EF4-FFF2-40B4-BE49-F238E27FC236}">
                <a16:creationId xmlns:a16="http://schemas.microsoft.com/office/drawing/2014/main" id="{0C536EE9-6106-0793-A7A1-B340816C165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3" name="Slide Number Placeholder 2">
            <a:extLst>
              <a:ext uri="{FF2B5EF4-FFF2-40B4-BE49-F238E27FC236}">
                <a16:creationId xmlns:a16="http://schemas.microsoft.com/office/drawing/2014/main" id="{7AD8D302-77F2-E50E-9813-1D67D9AA58C2}"/>
              </a:ext>
            </a:extLst>
          </p:cNvPr>
          <p:cNvSpPr txBox="1">
            <a:spLocks/>
          </p:cNvSpPr>
          <p:nvPr/>
        </p:nvSpPr>
        <p:spPr>
          <a:xfrm>
            <a:off x="12211050" y="9016542"/>
            <a:ext cx="644281"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12</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5" name="Rectangle 13">
            <a:extLst>
              <a:ext uri="{FF2B5EF4-FFF2-40B4-BE49-F238E27FC236}">
                <a16:creationId xmlns:a16="http://schemas.microsoft.com/office/drawing/2014/main" id="{EAF8A72A-BB96-AD08-86F3-B65954232B7B}"/>
              </a:ext>
            </a:extLst>
          </p:cNvPr>
          <p:cNvSpPr>
            <a:spLocks/>
          </p:cNvSpPr>
          <p:nvPr/>
        </p:nvSpPr>
        <p:spPr bwMode="auto">
          <a:xfrm>
            <a:off x="378419" y="1153735"/>
            <a:ext cx="7432079" cy="7531777"/>
          </a:xfrm>
          <a:prstGeom prst="rect">
            <a:avLst/>
          </a:prstGeom>
          <a:gradFill>
            <a:gsLst>
              <a:gs pos="0">
                <a:schemeClr val="accent1">
                  <a:lumMod val="20000"/>
                  <a:lumOff val="80000"/>
                  <a:alpha val="75000"/>
                </a:schemeClr>
              </a:gs>
              <a:gs pos="67331">
                <a:schemeClr val="accent1">
                  <a:lumMod val="40000"/>
                  <a:lumOff val="60000"/>
                  <a:alpha val="15000"/>
                </a:schemeClr>
              </a:gs>
              <a:gs pos="92661">
                <a:schemeClr val="accent1">
                  <a:lumMod val="60000"/>
                  <a:lumOff val="40000"/>
                  <a:alpha val="80000"/>
                </a:schemeClr>
              </a:gs>
              <a:gs pos="42000">
                <a:schemeClr val="accent1">
                  <a:alpha val="20000"/>
                </a:schemeClr>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spcBef>
                <a:spcPts val="600"/>
              </a:spcBef>
              <a:spcAft>
                <a:spcPts val="600"/>
              </a:spcAft>
            </a:pPr>
            <a:r>
              <a:rPr lang="en-US" sz="2000" b="1" dirty="0">
                <a:latin typeface="Gotham Medium" panose="02000604030000020004"/>
                <a:ea typeface="Helvetica Neue"/>
                <a:cs typeface="Helvetica Neue"/>
                <a:sym typeface="Helvetica Neue"/>
              </a:rPr>
              <a:t>4 And it came to pass that night, that the word of the LORD came unto Nathan, saying,</a:t>
            </a:r>
          </a:p>
          <a:p>
            <a:pPr algn="l">
              <a:spcBef>
                <a:spcPts val="600"/>
              </a:spcBef>
              <a:spcAft>
                <a:spcPts val="600"/>
              </a:spcAft>
            </a:pPr>
            <a:r>
              <a:rPr lang="en-US" sz="2000" b="1" dirty="0">
                <a:latin typeface="Gotham Medium" panose="02000604030000020004"/>
                <a:ea typeface="Helvetica Neue"/>
                <a:cs typeface="Helvetica Neue"/>
                <a:sym typeface="Helvetica Neue"/>
              </a:rPr>
              <a:t>5 Go and tell my servant David, Thus saith the LORD, Shalt thou build me an house for me to dwell in?</a:t>
            </a:r>
          </a:p>
          <a:p>
            <a:pPr algn="l">
              <a:spcBef>
                <a:spcPts val="600"/>
              </a:spcBef>
              <a:spcAft>
                <a:spcPts val="600"/>
              </a:spcAft>
            </a:pPr>
            <a:r>
              <a:rPr lang="en-US" sz="2000" b="1" dirty="0">
                <a:latin typeface="Gotham Medium" panose="02000604030000020004"/>
                <a:ea typeface="Helvetica Neue"/>
                <a:cs typeface="Helvetica Neue"/>
                <a:sym typeface="Helvetica Neue"/>
              </a:rPr>
              <a:t>6 Whereas I have not dwelt in any house since the time that I brought up the children of Israel out of Egypt, even to this day, but have walked in a tent and in a tabernacle.</a:t>
            </a:r>
          </a:p>
          <a:p>
            <a:pPr algn="l">
              <a:spcBef>
                <a:spcPts val="600"/>
              </a:spcBef>
              <a:spcAft>
                <a:spcPts val="600"/>
              </a:spcAft>
            </a:pPr>
            <a:r>
              <a:rPr lang="en-US" sz="2000" b="1" dirty="0">
                <a:latin typeface="Gotham Medium" panose="02000604030000020004"/>
                <a:ea typeface="Helvetica Neue"/>
                <a:cs typeface="Helvetica Neue"/>
                <a:sym typeface="Helvetica Neue"/>
              </a:rPr>
              <a:t>7 In all the places wherein I have walked with all the children of Israel </a:t>
            </a:r>
            <a:r>
              <a:rPr lang="en-US" sz="2000" b="1" dirty="0" err="1">
                <a:latin typeface="Gotham Medium" panose="02000604030000020004"/>
                <a:ea typeface="Helvetica Neue"/>
                <a:cs typeface="Helvetica Neue"/>
                <a:sym typeface="Helvetica Neue"/>
              </a:rPr>
              <a:t>spake</a:t>
            </a:r>
            <a:r>
              <a:rPr lang="en-US" sz="2000" b="1" dirty="0">
                <a:latin typeface="Gotham Medium" panose="02000604030000020004"/>
                <a:ea typeface="Helvetica Neue"/>
                <a:cs typeface="Helvetica Neue"/>
                <a:sym typeface="Helvetica Neue"/>
              </a:rPr>
              <a:t> I a word with any of the tribes of Israel, whom I commanded to feed my people Israel, saying, Why build ye not me an house of cedar?</a:t>
            </a:r>
          </a:p>
          <a:p>
            <a:pPr algn="l">
              <a:spcBef>
                <a:spcPts val="600"/>
              </a:spcBef>
              <a:spcAft>
                <a:spcPts val="600"/>
              </a:spcAft>
            </a:pPr>
            <a:r>
              <a:rPr lang="en-US" sz="2000" b="1" dirty="0">
                <a:latin typeface="Gotham Medium" panose="02000604030000020004"/>
                <a:ea typeface="Helvetica Neue"/>
                <a:cs typeface="Helvetica Neue"/>
                <a:sym typeface="Helvetica Neue"/>
              </a:rPr>
              <a:t>8 Now therefore so shalt thou say unto my servant David, Thus saith the LORD of hosts, I took thee from the sheepcote, from following the sheep, to be ruler over my people, over Israel:</a:t>
            </a:r>
          </a:p>
          <a:p>
            <a:pPr algn="l">
              <a:spcBef>
                <a:spcPts val="600"/>
              </a:spcBef>
              <a:spcAft>
                <a:spcPts val="600"/>
              </a:spcAft>
            </a:pPr>
            <a:r>
              <a:rPr lang="en-US" sz="2000" b="1" dirty="0">
                <a:latin typeface="Gotham Medium" panose="02000604030000020004"/>
                <a:ea typeface="Helvetica Neue"/>
                <a:cs typeface="Helvetica Neue"/>
                <a:sym typeface="Helvetica Neue"/>
              </a:rPr>
              <a:t>9 And I was with thee whithersoever thou </a:t>
            </a:r>
            <a:r>
              <a:rPr lang="en-US" sz="2000" b="1" dirty="0" err="1">
                <a:latin typeface="Gotham Medium" panose="02000604030000020004"/>
                <a:ea typeface="Helvetica Neue"/>
                <a:cs typeface="Helvetica Neue"/>
                <a:sym typeface="Helvetica Neue"/>
              </a:rPr>
              <a:t>wentest</a:t>
            </a:r>
            <a:r>
              <a:rPr lang="en-US" sz="2000" b="1" dirty="0">
                <a:latin typeface="Gotham Medium" panose="02000604030000020004"/>
                <a:ea typeface="Helvetica Neue"/>
                <a:cs typeface="Helvetica Neue"/>
                <a:sym typeface="Helvetica Neue"/>
              </a:rPr>
              <a:t>, and have cut off all thine enemies out of thy sight, and have made thee a great name, like unto the name of the great men that are in the earth.</a:t>
            </a:r>
            <a:endParaRPr lang="en-US" sz="2000" b="1" dirty="0">
              <a:latin typeface="Gotham Medium" panose="02000604030000020004"/>
              <a:sym typeface="Helvetica Neue"/>
            </a:endParaRPr>
          </a:p>
        </p:txBody>
      </p:sp>
      <p:sp>
        <p:nvSpPr>
          <p:cNvPr id="7" name="Rectangle 13">
            <a:extLst>
              <a:ext uri="{FF2B5EF4-FFF2-40B4-BE49-F238E27FC236}">
                <a16:creationId xmlns:a16="http://schemas.microsoft.com/office/drawing/2014/main" id="{BBD0D9C6-FF69-0FA1-2AF7-E3CDEC68524E}"/>
              </a:ext>
            </a:extLst>
          </p:cNvPr>
          <p:cNvSpPr>
            <a:spLocks/>
          </p:cNvSpPr>
          <p:nvPr/>
        </p:nvSpPr>
        <p:spPr bwMode="auto">
          <a:xfrm>
            <a:off x="8177533" y="1193678"/>
            <a:ext cx="4827268" cy="7531777"/>
          </a:xfrm>
          <a:prstGeom prst="rect">
            <a:avLst/>
          </a:prstGeom>
          <a:gradFill>
            <a:gsLst>
              <a:gs pos="0">
                <a:schemeClr val="accent1">
                  <a:lumMod val="20000"/>
                  <a:lumOff val="80000"/>
                  <a:alpha val="75000"/>
                </a:schemeClr>
              </a:gs>
              <a:gs pos="67331">
                <a:schemeClr val="accent1">
                  <a:lumMod val="40000"/>
                  <a:lumOff val="60000"/>
                  <a:alpha val="15000"/>
                </a:schemeClr>
              </a:gs>
              <a:gs pos="92661">
                <a:schemeClr val="accent1">
                  <a:lumMod val="60000"/>
                  <a:lumOff val="40000"/>
                  <a:alpha val="80000"/>
                </a:schemeClr>
              </a:gs>
              <a:gs pos="42000">
                <a:schemeClr val="accent1">
                  <a:alpha val="20000"/>
                </a:schemeClr>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David wanted to build a temple for God.</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God spoke to David through the prophet Nathan.</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God rejected David’s idea to build a temple.</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God would still have a temple, but it would not be built by King David.</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From the exodus from Egypt to the time of David, God did not have a temple.</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God promised to make David’s name great among the nations.</a:t>
            </a:r>
          </a:p>
        </p:txBody>
      </p:sp>
      <p:sp>
        <p:nvSpPr>
          <p:cNvPr id="8" name="TextBox 7">
            <a:extLst>
              <a:ext uri="{FF2B5EF4-FFF2-40B4-BE49-F238E27FC236}">
                <a16:creationId xmlns:a16="http://schemas.microsoft.com/office/drawing/2014/main" id="{12FBBE4A-8040-E6E1-9775-78C8609172DF}"/>
              </a:ext>
            </a:extLst>
          </p:cNvPr>
          <p:cNvSpPr txBox="1"/>
          <p:nvPr/>
        </p:nvSpPr>
        <p:spPr>
          <a:xfrm>
            <a:off x="689794" y="1378470"/>
            <a:ext cx="6377176" cy="473078"/>
          </a:xfrm>
          <a:prstGeom prst="rect">
            <a:avLst/>
          </a:prstGeom>
          <a:solidFill>
            <a:schemeClr val="accent2"/>
          </a:solidFill>
          <a:ln w="38100">
            <a:solidFill>
              <a:schemeClr val="tx1"/>
            </a:solidFill>
          </a:ln>
        </p:spPr>
        <p:txBody>
          <a:bodyPr wrap="square">
            <a:spAutoFit/>
          </a:bodyPr>
          <a:lstStyle/>
          <a:p>
            <a:pPr marL="0" marR="0" algn="ctr">
              <a:lnSpc>
                <a:spcPct val="107000"/>
              </a:lnSpc>
              <a:spcBef>
                <a:spcPts val="0"/>
              </a:spcBef>
              <a:spcAft>
                <a:spcPts val="0"/>
              </a:spcAft>
            </a:pPr>
            <a:r>
              <a:rPr lang="en-US" sz="2400" b="1" kern="0" cap="all" dirty="0">
                <a:effectLst/>
                <a:latin typeface="Calibri" panose="020F0502020204030204" pitchFamily="34" charset="0"/>
                <a:ea typeface="Aptos" panose="020B0004020202020204" pitchFamily="34" charset="0"/>
                <a:cs typeface="Times New Roman" panose="02020603050405020304" pitchFamily="18" charset="0"/>
              </a:rPr>
              <a:t>David Made Great - 2 Samuel 7:4–9 KJV</a:t>
            </a:r>
          </a:p>
        </p:txBody>
      </p:sp>
    </p:spTree>
    <p:extLst>
      <p:ext uri="{BB962C8B-B14F-4D97-AF65-F5344CB8AC3E}">
        <p14:creationId xmlns:p14="http://schemas.microsoft.com/office/powerpoint/2010/main" val="2854650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4107815" y="4799312"/>
            <a:ext cx="77724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Title 2">
            <a:extLst>
              <a:ext uri="{FF2B5EF4-FFF2-40B4-BE49-F238E27FC236}">
                <a16:creationId xmlns:a16="http://schemas.microsoft.com/office/drawing/2014/main" id="{0C536EE9-6106-0793-A7A1-B340816C165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3" name="Slide Number Placeholder 2">
            <a:extLst>
              <a:ext uri="{FF2B5EF4-FFF2-40B4-BE49-F238E27FC236}">
                <a16:creationId xmlns:a16="http://schemas.microsoft.com/office/drawing/2014/main" id="{7AD8D302-77F2-E50E-9813-1D67D9AA58C2}"/>
              </a:ext>
            </a:extLst>
          </p:cNvPr>
          <p:cNvSpPr txBox="1">
            <a:spLocks/>
          </p:cNvSpPr>
          <p:nvPr/>
        </p:nvSpPr>
        <p:spPr>
          <a:xfrm>
            <a:off x="12211050" y="9016542"/>
            <a:ext cx="644281"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13</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5" name="Rectangle 13">
            <a:extLst>
              <a:ext uri="{FF2B5EF4-FFF2-40B4-BE49-F238E27FC236}">
                <a16:creationId xmlns:a16="http://schemas.microsoft.com/office/drawing/2014/main" id="{EAF8A72A-BB96-AD08-86F3-B65954232B7B}"/>
              </a:ext>
            </a:extLst>
          </p:cNvPr>
          <p:cNvSpPr>
            <a:spLocks/>
          </p:cNvSpPr>
          <p:nvPr/>
        </p:nvSpPr>
        <p:spPr bwMode="auto">
          <a:xfrm>
            <a:off x="378419" y="1153735"/>
            <a:ext cx="7432079" cy="7531777"/>
          </a:xfrm>
          <a:prstGeom prst="rect">
            <a:avLst/>
          </a:prstGeom>
          <a:gradFill>
            <a:gsLst>
              <a:gs pos="0">
                <a:schemeClr val="accent1">
                  <a:lumMod val="20000"/>
                  <a:lumOff val="80000"/>
                  <a:alpha val="80000"/>
                </a:schemeClr>
              </a:gs>
              <a:gs pos="67331">
                <a:schemeClr val="accent1">
                  <a:lumMod val="40000"/>
                  <a:lumOff val="60000"/>
                  <a:alpha val="24000"/>
                </a:schemeClr>
              </a:gs>
              <a:gs pos="92661">
                <a:schemeClr val="accent1">
                  <a:lumMod val="60000"/>
                  <a:lumOff val="40000"/>
                  <a:alpha val="10000"/>
                </a:schemeClr>
              </a:gs>
              <a:gs pos="42000">
                <a:schemeClr val="accent1">
                  <a:alpha val="20000"/>
                </a:schemeClr>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endParaRPr lang="en-US" b="1" dirty="0">
              <a:latin typeface="Gotham Medium" panose="02000604030000020004"/>
              <a:ea typeface="Helvetica Neue"/>
              <a:cs typeface="Helvetica Neue"/>
              <a:sym typeface="Helvetica Neue"/>
            </a:endParaRPr>
          </a:p>
          <a:p>
            <a:pPr algn="l"/>
            <a:endParaRPr lang="en-US" b="1" dirty="0">
              <a:latin typeface="Gotham Medium" panose="02000604030000020004"/>
              <a:ea typeface="Helvetica Neue"/>
              <a:cs typeface="Helvetica Neue"/>
              <a:sym typeface="Helvetica Neue"/>
            </a:endParaRPr>
          </a:p>
          <a:p>
            <a:pPr algn="l"/>
            <a:endParaRPr lang="en-US" b="1" dirty="0">
              <a:latin typeface="Gotham Medium" panose="02000604030000020004"/>
              <a:ea typeface="Helvetica Neue"/>
              <a:cs typeface="Helvetica Neue"/>
              <a:sym typeface="Helvetica Neue"/>
            </a:endParaRPr>
          </a:p>
          <a:p>
            <a:pPr algn="l"/>
            <a:r>
              <a:rPr lang="en-US" sz="2000" b="1" dirty="0">
                <a:latin typeface="Gotham Medium" panose="02000604030000020004"/>
                <a:ea typeface="Helvetica Neue"/>
                <a:cs typeface="Helvetica Neue"/>
                <a:sym typeface="Helvetica Neue"/>
              </a:rPr>
              <a:t>10 Moreover I will appoint a place for my people Israel, and will plant them, that they may dwell in a place of their own, and move no more; neither shall the children of wickedness afflict them any more, as beforetime,</a:t>
            </a:r>
          </a:p>
          <a:p>
            <a:pPr algn="l"/>
            <a:r>
              <a:rPr lang="en-US" sz="2000" b="1" dirty="0">
                <a:latin typeface="Gotham Medium" panose="02000604030000020004"/>
                <a:ea typeface="Helvetica Neue"/>
                <a:cs typeface="Helvetica Neue"/>
                <a:sym typeface="Helvetica Neue"/>
              </a:rPr>
              <a:t>11 And as since the time that I commanded judges to be over my people Israel, and have caused thee to rest from all thine enemies. Also the LORD </a:t>
            </a:r>
            <a:r>
              <a:rPr lang="en-US" sz="2000" b="1" dirty="0" err="1">
                <a:latin typeface="Gotham Medium" panose="02000604030000020004"/>
                <a:ea typeface="Helvetica Neue"/>
                <a:cs typeface="Helvetica Neue"/>
                <a:sym typeface="Helvetica Neue"/>
              </a:rPr>
              <a:t>telleth</a:t>
            </a:r>
            <a:r>
              <a:rPr lang="en-US" sz="2000" b="1" dirty="0">
                <a:latin typeface="Gotham Medium" panose="02000604030000020004"/>
                <a:ea typeface="Helvetica Neue"/>
                <a:cs typeface="Helvetica Neue"/>
                <a:sym typeface="Helvetica Neue"/>
              </a:rPr>
              <a:t> thee that he will make thee an house.</a:t>
            </a:r>
          </a:p>
          <a:p>
            <a:pPr algn="l"/>
            <a:r>
              <a:rPr lang="en-US" sz="2000" b="1" dirty="0">
                <a:latin typeface="Gotham Medium" panose="02000604030000020004"/>
                <a:ea typeface="Helvetica Neue"/>
                <a:cs typeface="Helvetica Neue"/>
                <a:sym typeface="Helvetica Neue"/>
              </a:rPr>
              <a:t>12 And when thy days be fulfilled, and thou shalt sleep with thy fathers, I will set up thy seed after thee, which shall proceed out of thy bowels, and I will establish his kingdom.</a:t>
            </a:r>
          </a:p>
          <a:p>
            <a:pPr algn="l"/>
            <a:r>
              <a:rPr lang="en-US" sz="2000" b="1" dirty="0">
                <a:latin typeface="Gotham Medium" panose="02000604030000020004"/>
                <a:ea typeface="Helvetica Neue"/>
                <a:cs typeface="Helvetica Neue"/>
                <a:sym typeface="Helvetica Neue"/>
              </a:rPr>
              <a:t>13 He shall build an house for my name, and I will stablish the throne of his kingdom for ever.</a:t>
            </a:r>
          </a:p>
          <a:p>
            <a:pPr algn="l"/>
            <a:r>
              <a:rPr lang="en-US" sz="2000" b="1" dirty="0">
                <a:latin typeface="Gotham Medium" panose="02000604030000020004"/>
                <a:ea typeface="Helvetica Neue"/>
                <a:cs typeface="Helvetica Neue"/>
                <a:sym typeface="Helvetica Neue"/>
              </a:rPr>
              <a:t>14 I will be his father, and he shall be my son. If he commit iniquity, I will chasten him with the rod of men, and with the stripes of the children of men:</a:t>
            </a:r>
          </a:p>
          <a:p>
            <a:pPr algn="l"/>
            <a:r>
              <a:rPr lang="en-US" sz="2000" b="1" dirty="0">
                <a:latin typeface="Gotham Medium" panose="02000604030000020004"/>
                <a:ea typeface="Helvetica Neue"/>
                <a:cs typeface="Helvetica Neue"/>
                <a:sym typeface="Helvetica Neue"/>
              </a:rPr>
              <a:t>15 But my mercy shall not depart away from him, as I took it from Saul, whom I put away before thee.</a:t>
            </a:r>
          </a:p>
          <a:p>
            <a:pPr algn="l"/>
            <a:r>
              <a:rPr lang="en-US" sz="2000" b="1" dirty="0">
                <a:latin typeface="Gotham Medium" panose="02000604030000020004"/>
                <a:ea typeface="Helvetica Neue"/>
                <a:cs typeface="Helvetica Neue"/>
                <a:sym typeface="Helvetica Neue"/>
              </a:rPr>
              <a:t>16 And thine house and thy kingdom shall be established for ever before thee: thy throne shall be established for ever.</a:t>
            </a:r>
          </a:p>
          <a:p>
            <a:pPr algn="l"/>
            <a:r>
              <a:rPr lang="en-US" sz="2000" b="1" dirty="0">
                <a:latin typeface="Gotham Medium" panose="02000604030000020004"/>
                <a:ea typeface="Helvetica Neue"/>
                <a:cs typeface="Helvetica Neue"/>
                <a:sym typeface="Helvetica Neue"/>
              </a:rPr>
              <a:t>17 According to all these words, and according to all this vision, so did Nathan speak unto David.</a:t>
            </a:r>
            <a:endParaRPr lang="en-US" sz="2000" b="1" dirty="0">
              <a:latin typeface="Gotham Medium" panose="02000604030000020004"/>
              <a:sym typeface="Helvetica Neue"/>
            </a:endParaRPr>
          </a:p>
        </p:txBody>
      </p:sp>
      <p:sp>
        <p:nvSpPr>
          <p:cNvPr id="7" name="Rectangle 13">
            <a:extLst>
              <a:ext uri="{FF2B5EF4-FFF2-40B4-BE49-F238E27FC236}">
                <a16:creationId xmlns:a16="http://schemas.microsoft.com/office/drawing/2014/main" id="{BBD0D9C6-FF69-0FA1-2AF7-E3CDEC68524E}"/>
              </a:ext>
            </a:extLst>
          </p:cNvPr>
          <p:cNvSpPr>
            <a:spLocks/>
          </p:cNvSpPr>
          <p:nvPr/>
        </p:nvSpPr>
        <p:spPr bwMode="auto">
          <a:xfrm>
            <a:off x="8177533" y="1193678"/>
            <a:ext cx="4827268" cy="7531777"/>
          </a:xfrm>
          <a:prstGeom prst="rect">
            <a:avLst/>
          </a:prstGeom>
          <a:gradFill>
            <a:gsLst>
              <a:gs pos="0">
                <a:schemeClr val="accent1">
                  <a:lumMod val="20000"/>
                  <a:lumOff val="80000"/>
                  <a:alpha val="80000"/>
                </a:schemeClr>
              </a:gs>
              <a:gs pos="67331">
                <a:schemeClr val="accent1">
                  <a:lumMod val="40000"/>
                  <a:lumOff val="60000"/>
                  <a:alpha val="24000"/>
                </a:schemeClr>
              </a:gs>
              <a:gs pos="92661">
                <a:schemeClr val="accent1">
                  <a:lumMod val="60000"/>
                  <a:lumOff val="40000"/>
                  <a:alpha val="10000"/>
                </a:schemeClr>
              </a:gs>
              <a:gs pos="42000">
                <a:schemeClr val="accent1">
                  <a:alpha val="20000"/>
                </a:schemeClr>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t"/>
          <a:lstStyle/>
          <a:p>
            <a:pPr marL="342900" indent="-342900" algn="l">
              <a:buFont typeface="Wingdings" panose="05000000000000000000" pitchFamily="2" charset="2"/>
              <a:buChar char="v"/>
            </a:pPr>
            <a:endParaRPr lang="en-US" sz="2400" b="1" dirty="0">
              <a:latin typeface="Gotham Medium" panose="02000604030000020004"/>
              <a:ea typeface="Helvetica Neue"/>
              <a:cs typeface="Helvetica Neue"/>
              <a:sym typeface="Helvetica Neue"/>
            </a:endParaRP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God will make David great.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He will also make Israel great.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God promises to establish David’s rule forever, </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God will make David great.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He will also make Israel great.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God promises to establish David’s rule forever, through his line of descendants.</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God vows that the people of Israel shall have a home where they are not disturbed by enemies.</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Nathan reports to David these messages from God.</a:t>
            </a:r>
          </a:p>
        </p:txBody>
      </p:sp>
      <p:sp>
        <p:nvSpPr>
          <p:cNvPr id="8" name="TextBox 7">
            <a:extLst>
              <a:ext uri="{FF2B5EF4-FFF2-40B4-BE49-F238E27FC236}">
                <a16:creationId xmlns:a16="http://schemas.microsoft.com/office/drawing/2014/main" id="{12FBBE4A-8040-E6E1-9775-78C8609172DF}"/>
              </a:ext>
            </a:extLst>
          </p:cNvPr>
          <p:cNvSpPr txBox="1"/>
          <p:nvPr/>
        </p:nvSpPr>
        <p:spPr>
          <a:xfrm>
            <a:off x="378418" y="1448914"/>
            <a:ext cx="7432079" cy="438582"/>
          </a:xfrm>
          <a:prstGeom prst="rect">
            <a:avLst/>
          </a:prstGeom>
          <a:solidFill>
            <a:schemeClr val="accent2"/>
          </a:solidFill>
          <a:ln w="38100">
            <a:solidFill>
              <a:schemeClr val="tx1"/>
            </a:solidFill>
          </a:ln>
        </p:spPr>
        <p:txBody>
          <a:bodyPr wrap="square">
            <a:spAutoFit/>
          </a:bodyPr>
          <a:lstStyle/>
          <a:p>
            <a:pPr marL="0" marR="0" algn="ctr">
              <a:lnSpc>
                <a:spcPct val="107000"/>
              </a:lnSpc>
              <a:spcBef>
                <a:spcPts val="0"/>
              </a:spcBef>
              <a:spcAft>
                <a:spcPts val="0"/>
              </a:spcAft>
            </a:pPr>
            <a:r>
              <a:rPr lang="en-US" sz="2200" b="1" kern="0" cap="all" dirty="0">
                <a:effectLst/>
                <a:latin typeface="Calibri" panose="020F0502020204030204" pitchFamily="34" charset="0"/>
                <a:ea typeface="Aptos" panose="020B0004020202020204" pitchFamily="34" charset="0"/>
                <a:cs typeface="Times New Roman" panose="02020603050405020304" pitchFamily="18" charset="0"/>
              </a:rPr>
              <a:t>The Kingship Made Eternal - 2 Samuel 7:10–17 KJV</a:t>
            </a:r>
          </a:p>
        </p:txBody>
      </p:sp>
    </p:spTree>
    <p:extLst>
      <p:ext uri="{BB962C8B-B14F-4D97-AF65-F5344CB8AC3E}">
        <p14:creationId xmlns:p14="http://schemas.microsoft.com/office/powerpoint/2010/main" val="30167405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12652131" cy="2839816"/>
          </a:xfrm>
          <a:prstGeom prst="rect">
            <a:avLst/>
          </a:prstGeom>
          <a:noFill/>
        </p:spPr>
        <p:txBody>
          <a:bodyPr wrap="square" rtlCol="0">
            <a:spAutoFit/>
          </a:bodyPr>
          <a:lstStyle/>
          <a:p>
            <a:pPr marL="0" marR="0">
              <a:lnSpc>
                <a:spcPct val="107000"/>
              </a:lnSpc>
              <a:spcBef>
                <a:spcPts val="0"/>
              </a:spcBef>
              <a:spcAft>
                <a:spcPts val="0"/>
              </a:spcAft>
            </a:pPr>
            <a:r>
              <a:rPr lang="en-US" sz="2800" b="1" cap="small" dirty="0">
                <a:solidFill>
                  <a:schemeClr val="tx1"/>
                </a:solidFill>
                <a:latin typeface="Gotham Medium" panose="02000604030000020004" pitchFamily="2" charset="0"/>
              </a:rPr>
              <a:t>BIBLE APPLICATION:</a:t>
            </a:r>
            <a:r>
              <a:rPr lang="en-US" sz="4800" b="1" cap="small" dirty="0">
                <a:solidFill>
                  <a:schemeClr val="tx1"/>
                </a:solidFill>
                <a:latin typeface="Gotham Medium" panose="02000604030000020004" pitchFamily="2" charset="0"/>
              </a:rPr>
              <a:t> </a:t>
            </a:r>
            <a:r>
              <a:rPr lang="en-US" sz="2600" b="1" i="1" dirty="0">
                <a:latin typeface="Gotham Medium"/>
                <a:sym typeface="Chalkduster"/>
              </a:rPr>
              <a:t>Identify areas of your life that you need to surrender to God’s plan.</a:t>
            </a:r>
          </a:p>
          <a:p>
            <a:pPr marL="0" marR="0">
              <a:lnSpc>
                <a:spcPct val="107000"/>
              </a:lnSpc>
              <a:spcBef>
                <a:spcPts val="0"/>
              </a:spcBef>
              <a:spcAft>
                <a:spcPts val="0"/>
              </a:spcAft>
            </a:pPr>
            <a:r>
              <a:rPr lang="en-US" sz="2600" b="1" i="1" dirty="0">
                <a:latin typeface="Gotham Medium"/>
                <a:sym typeface="Chalkduster"/>
              </a:rPr>
              <a:t>.</a:t>
            </a:r>
          </a:p>
          <a:p>
            <a:pPr marL="0" marR="0">
              <a:lnSpc>
                <a:spcPct val="107000"/>
              </a:lnSpc>
              <a:spcBef>
                <a:spcPts val="0"/>
              </a:spcBef>
              <a:spcAft>
                <a:spcPts val="0"/>
              </a:spcAft>
            </a:pPr>
            <a:r>
              <a:rPr lang="en-US" sz="4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4800" kern="100" dirty="0">
              <a:effectLst/>
              <a:latin typeface="Aptos" panose="020B0004020202020204" pitchFamily="34" charset="0"/>
              <a:ea typeface="Aptos" panose="020B0004020202020204" pitchFamily="34" charset="0"/>
              <a:cs typeface="Times New Roman" panose="02020603050405020304" pitchFamily="18" charset="0"/>
            </a:endParaRPr>
          </a:p>
          <a:p>
            <a:pPr algn="l"/>
            <a:endParaRPr lang="en-US" sz="4800" b="1" cap="small" dirty="0">
              <a:solidFill>
                <a:schemeClr val="tx1"/>
              </a:solidFill>
              <a:latin typeface="Gotham Medium" panose="02000604030000020004" pitchFamily="2" charset="0"/>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13">
            <a:extLst>
              <a:ext uri="{FF2B5EF4-FFF2-40B4-BE49-F238E27FC236}">
                <a16:creationId xmlns:a16="http://schemas.microsoft.com/office/drawing/2014/main" id="{B9AEE1DC-0C2D-17AE-30F5-F0A5FDDE6B6F}"/>
              </a:ext>
            </a:extLst>
          </p:cNvPr>
          <p:cNvSpPr>
            <a:spLocks/>
          </p:cNvSpPr>
          <p:nvPr/>
        </p:nvSpPr>
        <p:spPr bwMode="auto">
          <a:xfrm>
            <a:off x="203199" y="1886909"/>
            <a:ext cx="12652132" cy="6731883"/>
          </a:xfrm>
          <a:prstGeom prst="rect">
            <a:avLst/>
          </a:prstGeom>
          <a:blipFill dpi="0" rotWithShape="1">
            <a:blip r:embed="rId3"/>
            <a:srcRect/>
            <a:stretch>
              <a:fillRect/>
            </a:stretch>
          </a:blip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endParaRPr lang="en-US" sz="2000" b="1" dirty="0">
              <a:latin typeface="Gotham Medium" panose="02000604030000020004"/>
              <a:ea typeface="Helvetica Neue"/>
              <a:cs typeface="Helvetica Neue"/>
              <a:sym typeface="Helvetica Neue"/>
            </a:endParaRPr>
          </a:p>
        </p:txBody>
      </p:sp>
      <p:sp>
        <p:nvSpPr>
          <p:cNvPr id="9" name="Title 2">
            <a:extLst>
              <a:ext uri="{FF2B5EF4-FFF2-40B4-BE49-F238E27FC236}">
                <a16:creationId xmlns:a16="http://schemas.microsoft.com/office/drawing/2014/main" id="{189FE61D-9B89-06D9-D7D1-73CBE12AB138}"/>
              </a:ext>
            </a:extLst>
          </p:cNvPr>
          <p:cNvSpPr txBox="1">
            <a:spLocks/>
          </p:cNvSpPr>
          <p:nvPr/>
        </p:nvSpPr>
        <p:spPr>
          <a:xfrm>
            <a:off x="8192906" y="1043393"/>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11" name="Slide Number Placeholder 2">
            <a:extLst>
              <a:ext uri="{FF2B5EF4-FFF2-40B4-BE49-F238E27FC236}">
                <a16:creationId xmlns:a16="http://schemas.microsoft.com/office/drawing/2014/main" id="{E22D0A61-78E3-2BE6-6E05-3C80A1B00141}"/>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14</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2" name="Rectangle: Rounded Corners 1">
            <a:extLst>
              <a:ext uri="{FF2B5EF4-FFF2-40B4-BE49-F238E27FC236}">
                <a16:creationId xmlns:a16="http://schemas.microsoft.com/office/drawing/2014/main" id="{7F5D1A2B-EEA7-459D-80F2-970AC84A03A9}"/>
              </a:ext>
            </a:extLst>
          </p:cNvPr>
          <p:cNvSpPr/>
          <p:nvPr/>
        </p:nvSpPr>
        <p:spPr>
          <a:xfrm>
            <a:off x="203198" y="1134800"/>
            <a:ext cx="4464217" cy="590233"/>
          </a:xfrm>
          <a:prstGeom prst="roundRect">
            <a:avLst/>
          </a:prstGeom>
          <a:gradFill>
            <a:gsLst>
              <a:gs pos="0">
                <a:schemeClr val="bg2">
                  <a:tint val="94000"/>
                  <a:satMod val="80000"/>
                  <a:lumMod val="106000"/>
                </a:schemeClr>
              </a:gs>
              <a:gs pos="100000">
                <a:schemeClr val="bg2">
                  <a:shade val="80000"/>
                </a:schemeClr>
              </a:gs>
            </a:gsLst>
            <a:path path="circle">
              <a:fillToRect l="43000" r="43000" b="100000"/>
            </a:path>
          </a:gra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2800" b="1" u="heavy" cap="small" dirty="0">
                <a:solidFill>
                  <a:srgbClr val="002060"/>
                </a:solidFill>
                <a:latin typeface="Gotham Medium" panose="02000604030000020004"/>
                <a:ea typeface="Helvetica Neue"/>
                <a:cs typeface="Helvetica Neue"/>
                <a:sym typeface="Helvetica Neue"/>
              </a:rPr>
              <a:t>Are You Ready for a King?</a:t>
            </a:r>
          </a:p>
        </p:txBody>
      </p:sp>
      <p:sp>
        <p:nvSpPr>
          <p:cNvPr id="4" name="TextBox 3">
            <a:extLst>
              <a:ext uri="{FF2B5EF4-FFF2-40B4-BE49-F238E27FC236}">
                <a16:creationId xmlns:a16="http://schemas.microsoft.com/office/drawing/2014/main" id="{C530FFBB-BDE8-888C-97B5-C73E8B63B12A}"/>
              </a:ext>
            </a:extLst>
          </p:cNvPr>
          <p:cNvSpPr txBox="1"/>
          <p:nvPr/>
        </p:nvSpPr>
        <p:spPr>
          <a:xfrm>
            <a:off x="1129527" y="2175881"/>
            <a:ext cx="10948946" cy="5955476"/>
          </a:xfrm>
          <a:prstGeom prst="rect">
            <a:avLst/>
          </a:prstGeom>
          <a:gradFill>
            <a:gsLst>
              <a:gs pos="0">
                <a:schemeClr val="accent1">
                  <a:lumMod val="20000"/>
                  <a:lumOff val="80000"/>
                  <a:alpha val="80000"/>
                </a:schemeClr>
              </a:gs>
              <a:gs pos="67331">
                <a:schemeClr val="accent1">
                  <a:lumMod val="40000"/>
                  <a:lumOff val="60000"/>
                  <a:alpha val="20000"/>
                </a:schemeClr>
              </a:gs>
              <a:gs pos="92661">
                <a:schemeClr val="accent1">
                  <a:lumMod val="60000"/>
                  <a:lumOff val="40000"/>
                  <a:alpha val="10000"/>
                </a:schemeClr>
              </a:gs>
              <a:gs pos="42000">
                <a:schemeClr val="accent1">
                  <a:lumMod val="20000"/>
                  <a:lumOff val="80000"/>
                </a:schemeClr>
              </a:gs>
            </a:gsLst>
            <a:path path="circle">
              <a:fillToRect l="43000" r="43000" b="100000"/>
            </a:path>
          </a:gradFill>
        </p:spPr>
        <p:txBody>
          <a:bodyPr wrap="square">
            <a:spAutoFit/>
          </a:bodyPr>
          <a:lstStyle/>
          <a:p>
            <a:pPr algn="l"/>
            <a:r>
              <a:rPr lang="en-US" sz="2000" b="1" dirty="0">
                <a:latin typeface="Gotham Medium" panose="02000604030000020004"/>
                <a:ea typeface="Helvetica Neue"/>
                <a:cs typeface="Helvetica Neue"/>
                <a:sym typeface="Helvetica Neue"/>
              </a:rPr>
              <a:t>My children love to play kings and queens. Through their games, I see what they believe about leadership—if you want to call it that. The oldest orders her younger siblings to retrieve snacks, books, and pillows for a throne.</a:t>
            </a:r>
            <a:endParaRPr lang="en-US" sz="700" b="1" dirty="0">
              <a:latin typeface="Gotham Medium" panose="02000604030000020004"/>
              <a:ea typeface="Helvetica Neue"/>
              <a:cs typeface="Helvetica Neue"/>
              <a:sym typeface="Helvetica Neue"/>
            </a:endParaRPr>
          </a:p>
          <a:p>
            <a:pPr algn="l"/>
            <a:r>
              <a:rPr lang="en-US" sz="700" b="1" dirty="0">
                <a:latin typeface="Gotham Medium" panose="02000604030000020004"/>
                <a:ea typeface="Helvetica Neue"/>
                <a:cs typeface="Helvetica Neue"/>
                <a:sym typeface="Helvetica Neue"/>
              </a:rPr>
              <a:t> </a:t>
            </a:r>
          </a:p>
          <a:p>
            <a:pPr algn="l"/>
            <a:r>
              <a:rPr lang="en-US" sz="2000" b="1" dirty="0">
                <a:latin typeface="Gotham Medium" panose="02000604030000020004"/>
                <a:ea typeface="Helvetica Neue"/>
                <a:cs typeface="Helvetica Neue"/>
                <a:sym typeface="Helvetica Neue"/>
              </a:rPr>
              <a:t>God didn’t start by giving Israel a king. The Israelites asked for a king anyway, probably because they wanted to be like the nations around them. What they were actually doing was rejecting God as king (see 1 Sam. 8:1–22).</a:t>
            </a:r>
            <a:endParaRPr lang="en-US" sz="700" b="1" dirty="0">
              <a:latin typeface="Gotham Medium" panose="02000604030000020004"/>
              <a:ea typeface="Helvetica Neue"/>
              <a:cs typeface="Helvetica Neue"/>
              <a:sym typeface="Helvetica Neue"/>
            </a:endParaRPr>
          </a:p>
          <a:p>
            <a:pPr algn="l"/>
            <a:r>
              <a:rPr lang="en-US" sz="700" b="1" dirty="0">
                <a:latin typeface="Gotham Medium" panose="02000604030000020004"/>
                <a:ea typeface="Helvetica Neue"/>
                <a:cs typeface="Helvetica Neue"/>
                <a:sym typeface="Helvetica Neue"/>
              </a:rPr>
              <a:t> </a:t>
            </a:r>
          </a:p>
          <a:p>
            <a:pPr algn="l"/>
            <a:r>
              <a:rPr lang="en-US" sz="2000" b="1" dirty="0">
                <a:latin typeface="Gotham Medium" panose="02000604030000020004"/>
                <a:ea typeface="Helvetica Neue"/>
                <a:cs typeface="Helvetica Neue"/>
                <a:sym typeface="Helvetica Neue"/>
              </a:rPr>
              <a:t>The problem is that many leaders have nearly the same idea of leadership as my eight-year-old, assuming positions of power are for lording over others. It’s shocking to read God’s promise that David’s family shall rule forever! We find that many of David’s descendants were horrible leaders. God would send prophets to say, “Hear this, you leaders of Jacob, you rulers of Israel, who despise justice and distort all that is right . . . ” (Mic. 3:9–12).</a:t>
            </a:r>
            <a:endParaRPr lang="en-US" sz="700" b="1" dirty="0">
              <a:latin typeface="Gotham Medium" panose="02000604030000020004"/>
              <a:ea typeface="Helvetica Neue"/>
              <a:cs typeface="Helvetica Neue"/>
              <a:sym typeface="Helvetica Neue"/>
            </a:endParaRPr>
          </a:p>
          <a:p>
            <a:pPr algn="l"/>
            <a:r>
              <a:rPr lang="en-US" sz="700" b="1" dirty="0">
                <a:latin typeface="Gotham Medium" panose="02000604030000020004"/>
                <a:ea typeface="Helvetica Neue"/>
                <a:cs typeface="Helvetica Neue"/>
                <a:sym typeface="Helvetica Neue"/>
              </a:rPr>
              <a:t> </a:t>
            </a:r>
          </a:p>
          <a:p>
            <a:pPr algn="l"/>
            <a:r>
              <a:rPr lang="en-US" sz="2000" b="1" dirty="0">
                <a:latin typeface="Gotham Medium" panose="02000604030000020004"/>
                <a:ea typeface="Helvetica Neue"/>
                <a:cs typeface="Helvetica Neue"/>
                <a:sym typeface="Helvetica Neue"/>
              </a:rPr>
              <a:t>God’s promise to David looks like a big mistake, unless you understand that God came to earth to show a completely different version of kingship. The Son of David would become a servant, going as far as to die for His friends (Phil. 2:6–8). What looked to others like weakness and foolishness was the unfathomed mercy of God. He reminds His people, “My thoughts are not your thoughts, neither are your ways my ways” (Isa. 55:8). The only way that God could give us a good king was to come to earth in the person of Jesus. It is Jesus who can be exalted and hailed as worthy, the one who turned our version of kingship upside-down.</a:t>
            </a: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C1FD1-D462-0F9B-6C60-EC8CA7C0C23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95BBBD0-49CC-22F2-7989-44F696F2AACD}"/>
              </a:ext>
            </a:extLst>
          </p:cNvPr>
          <p:cNvSpPr txBox="1"/>
          <p:nvPr/>
        </p:nvSpPr>
        <p:spPr>
          <a:xfrm>
            <a:off x="203200" y="121164"/>
            <a:ext cx="12652131" cy="2839816"/>
          </a:xfrm>
          <a:prstGeom prst="rect">
            <a:avLst/>
          </a:prstGeom>
          <a:noFill/>
        </p:spPr>
        <p:txBody>
          <a:bodyPr wrap="square" rtlCol="0">
            <a:spAutoFit/>
          </a:bodyPr>
          <a:lstStyle/>
          <a:p>
            <a:pPr marL="0" marR="0">
              <a:lnSpc>
                <a:spcPct val="107000"/>
              </a:lnSpc>
              <a:spcBef>
                <a:spcPts val="0"/>
              </a:spcBef>
              <a:spcAft>
                <a:spcPts val="0"/>
              </a:spcAft>
            </a:pPr>
            <a:r>
              <a:rPr lang="en-US" sz="2800" b="1" cap="small" dirty="0">
                <a:solidFill>
                  <a:schemeClr val="tx1"/>
                </a:solidFill>
                <a:latin typeface="Gotham Medium" panose="02000604030000020004" pitchFamily="2" charset="0"/>
              </a:rPr>
              <a:t>BIBLE APPLICATION:</a:t>
            </a:r>
            <a:r>
              <a:rPr lang="en-US" sz="4800" b="1" cap="small" dirty="0">
                <a:solidFill>
                  <a:schemeClr val="tx1"/>
                </a:solidFill>
                <a:latin typeface="Gotham Medium" panose="02000604030000020004" pitchFamily="2" charset="0"/>
              </a:rPr>
              <a:t> </a:t>
            </a:r>
            <a:r>
              <a:rPr lang="en-US" sz="2600" b="1" i="1" dirty="0">
                <a:latin typeface="Gotham Medium"/>
                <a:sym typeface="Chalkduster"/>
              </a:rPr>
              <a:t>Identify areas of your life that you need to surrender to God’s plan.</a:t>
            </a:r>
          </a:p>
          <a:p>
            <a:pPr marL="0" marR="0">
              <a:lnSpc>
                <a:spcPct val="107000"/>
              </a:lnSpc>
              <a:spcBef>
                <a:spcPts val="0"/>
              </a:spcBef>
              <a:spcAft>
                <a:spcPts val="0"/>
              </a:spcAft>
            </a:pPr>
            <a:r>
              <a:rPr lang="en-US" sz="2600" b="1" i="1" dirty="0">
                <a:latin typeface="Gotham Medium"/>
                <a:sym typeface="Chalkduster"/>
              </a:rPr>
              <a:t>.</a:t>
            </a:r>
          </a:p>
          <a:p>
            <a:pPr marL="0" marR="0">
              <a:lnSpc>
                <a:spcPct val="107000"/>
              </a:lnSpc>
              <a:spcBef>
                <a:spcPts val="0"/>
              </a:spcBef>
              <a:spcAft>
                <a:spcPts val="0"/>
              </a:spcAft>
            </a:pPr>
            <a:r>
              <a:rPr lang="en-US" sz="4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4800" kern="100" dirty="0">
              <a:effectLst/>
              <a:latin typeface="Aptos" panose="020B0004020202020204" pitchFamily="34" charset="0"/>
              <a:ea typeface="Aptos" panose="020B0004020202020204" pitchFamily="34" charset="0"/>
              <a:cs typeface="Times New Roman" panose="02020603050405020304" pitchFamily="18" charset="0"/>
            </a:endParaRPr>
          </a:p>
          <a:p>
            <a:pPr algn="l"/>
            <a:endParaRPr lang="en-US" sz="4800" b="1" cap="small" dirty="0">
              <a:solidFill>
                <a:schemeClr val="tx1"/>
              </a:solidFill>
              <a:latin typeface="Gotham Medium" panose="02000604030000020004" pitchFamily="2" charset="0"/>
            </a:endParaRPr>
          </a:p>
        </p:txBody>
      </p:sp>
      <p:cxnSp>
        <p:nvCxnSpPr>
          <p:cNvPr id="17" name="Straight Connector 16">
            <a:extLst>
              <a:ext uri="{FF2B5EF4-FFF2-40B4-BE49-F238E27FC236}">
                <a16:creationId xmlns:a16="http://schemas.microsoft.com/office/drawing/2014/main" id="{B81CA0CD-6F59-D56F-B62F-7A076C891252}"/>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13">
            <a:extLst>
              <a:ext uri="{FF2B5EF4-FFF2-40B4-BE49-F238E27FC236}">
                <a16:creationId xmlns:a16="http://schemas.microsoft.com/office/drawing/2014/main" id="{6E7283DE-6C81-F3D2-F8B1-C01A54E95D92}"/>
              </a:ext>
            </a:extLst>
          </p:cNvPr>
          <p:cNvSpPr>
            <a:spLocks/>
          </p:cNvSpPr>
          <p:nvPr/>
        </p:nvSpPr>
        <p:spPr bwMode="auto">
          <a:xfrm>
            <a:off x="203199" y="1886909"/>
            <a:ext cx="12652132" cy="6731883"/>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endParaRPr lang="en-US" sz="2000" b="1" dirty="0">
              <a:latin typeface="Gotham Medium" panose="02000604030000020004"/>
              <a:ea typeface="Helvetica Neue"/>
              <a:cs typeface="Helvetica Neue"/>
              <a:sym typeface="Helvetica Neue"/>
            </a:endParaRPr>
          </a:p>
        </p:txBody>
      </p:sp>
      <p:sp>
        <p:nvSpPr>
          <p:cNvPr id="9" name="Title 2">
            <a:extLst>
              <a:ext uri="{FF2B5EF4-FFF2-40B4-BE49-F238E27FC236}">
                <a16:creationId xmlns:a16="http://schemas.microsoft.com/office/drawing/2014/main" id="{F19EC104-BF81-5C58-560A-1762103C2373}"/>
              </a:ext>
            </a:extLst>
          </p:cNvPr>
          <p:cNvSpPr txBox="1">
            <a:spLocks/>
          </p:cNvSpPr>
          <p:nvPr/>
        </p:nvSpPr>
        <p:spPr>
          <a:xfrm>
            <a:off x="8192906" y="1043393"/>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11" name="Slide Number Placeholder 2">
            <a:extLst>
              <a:ext uri="{FF2B5EF4-FFF2-40B4-BE49-F238E27FC236}">
                <a16:creationId xmlns:a16="http://schemas.microsoft.com/office/drawing/2014/main" id="{8AE9360A-72B2-DB05-D627-C4A8B16847BB}"/>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15</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2" name="Rectangle: Rounded Corners 1">
            <a:extLst>
              <a:ext uri="{FF2B5EF4-FFF2-40B4-BE49-F238E27FC236}">
                <a16:creationId xmlns:a16="http://schemas.microsoft.com/office/drawing/2014/main" id="{16A27CF5-CA7E-BB4A-769F-8584E715F42E}"/>
              </a:ext>
            </a:extLst>
          </p:cNvPr>
          <p:cNvSpPr/>
          <p:nvPr/>
        </p:nvSpPr>
        <p:spPr>
          <a:xfrm>
            <a:off x="203198" y="1134800"/>
            <a:ext cx="4464217" cy="590233"/>
          </a:xfrm>
          <a:prstGeom prst="roundRect">
            <a:avLst/>
          </a:prstGeom>
          <a:gradFill>
            <a:gsLst>
              <a:gs pos="0">
                <a:schemeClr val="bg2">
                  <a:tint val="94000"/>
                  <a:satMod val="80000"/>
                  <a:lumMod val="106000"/>
                </a:schemeClr>
              </a:gs>
              <a:gs pos="100000">
                <a:schemeClr val="bg2">
                  <a:shade val="80000"/>
                </a:schemeClr>
              </a:gs>
            </a:gsLst>
            <a:path path="circle">
              <a:fillToRect l="43000" r="43000" b="100000"/>
            </a:path>
          </a:gra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2800" b="1" u="heavy" cap="small" dirty="0">
                <a:solidFill>
                  <a:srgbClr val="002060"/>
                </a:solidFill>
                <a:latin typeface="Gotham Medium" panose="02000604030000020004"/>
                <a:ea typeface="Helvetica Neue"/>
                <a:cs typeface="Helvetica Neue"/>
                <a:sym typeface="Helvetica Neue"/>
              </a:rPr>
              <a:t>Are You Ready for a King?</a:t>
            </a:r>
          </a:p>
        </p:txBody>
      </p:sp>
      <p:sp>
        <p:nvSpPr>
          <p:cNvPr id="4" name="TextBox 3">
            <a:extLst>
              <a:ext uri="{FF2B5EF4-FFF2-40B4-BE49-F238E27FC236}">
                <a16:creationId xmlns:a16="http://schemas.microsoft.com/office/drawing/2014/main" id="{336B955A-8E15-D80D-7042-D2CB2204D19D}"/>
              </a:ext>
            </a:extLst>
          </p:cNvPr>
          <p:cNvSpPr txBox="1"/>
          <p:nvPr/>
        </p:nvSpPr>
        <p:spPr>
          <a:xfrm>
            <a:off x="1224004" y="2557543"/>
            <a:ext cx="10948946" cy="4401205"/>
          </a:xfrm>
          <a:prstGeom prst="rect">
            <a:avLst/>
          </a:prstGeom>
          <a:noFill/>
        </p:spPr>
        <p:txBody>
          <a:bodyPr wrap="square">
            <a:spAutoFit/>
          </a:bodyPr>
          <a:lstStyle/>
          <a:p>
            <a:pPr algn="l"/>
            <a:r>
              <a:rPr lang="en-US" sz="2800" b="1" dirty="0">
                <a:latin typeface="Gotham Medium" panose="02000604030000020004"/>
                <a:ea typeface="Helvetica Neue"/>
                <a:cs typeface="Helvetica Neue"/>
                <a:sym typeface="Helvetica Neue"/>
              </a:rPr>
              <a:t>10. What image comes to mind when you think of a king?</a:t>
            </a:r>
          </a:p>
          <a:p>
            <a:pPr algn="l"/>
            <a:endParaRPr lang="en-US" sz="2800" b="1" dirty="0">
              <a:latin typeface="Gotham Medium" panose="02000604030000020004"/>
              <a:ea typeface="Helvetica Neue"/>
              <a:cs typeface="Helvetica Neue"/>
              <a:sym typeface="Helvetica Neue"/>
            </a:endParaRPr>
          </a:p>
          <a:p>
            <a:pPr algn="l"/>
            <a:r>
              <a:rPr lang="en-US" sz="2800" b="1" dirty="0">
                <a:latin typeface="Gotham Medium" panose="02000604030000020004"/>
                <a:ea typeface="Helvetica Neue"/>
                <a:cs typeface="Helvetica Neue"/>
                <a:sym typeface="Helvetica Neue"/>
              </a:rPr>
              <a:t> </a:t>
            </a:r>
          </a:p>
          <a:p>
            <a:pPr algn="l"/>
            <a:r>
              <a:rPr lang="en-US" sz="2800" b="1" dirty="0">
                <a:latin typeface="Gotham Medium" panose="02000604030000020004"/>
                <a:ea typeface="Helvetica Neue"/>
                <a:cs typeface="Helvetica Neue"/>
                <a:sym typeface="Helvetica Neue"/>
              </a:rPr>
              <a:t>11. What’s a Gospel story that shows God’s version of kingship?</a:t>
            </a:r>
          </a:p>
          <a:p>
            <a:pPr algn="l"/>
            <a:endParaRPr lang="en-US" sz="2800" b="1" dirty="0">
              <a:latin typeface="Gotham Medium" panose="02000604030000020004"/>
              <a:ea typeface="Helvetica Neue"/>
              <a:cs typeface="Helvetica Neue"/>
              <a:sym typeface="Helvetica Neue"/>
            </a:endParaRPr>
          </a:p>
          <a:p>
            <a:pPr algn="l"/>
            <a:r>
              <a:rPr lang="en-US" sz="2800" b="1" dirty="0">
                <a:latin typeface="Gotham Medium" panose="02000604030000020004"/>
                <a:ea typeface="Helvetica Neue"/>
                <a:cs typeface="Helvetica Neue"/>
                <a:sym typeface="Helvetica Neue"/>
              </a:rPr>
              <a:t> </a:t>
            </a:r>
          </a:p>
          <a:p>
            <a:pPr algn="l"/>
            <a:r>
              <a:rPr lang="en-US" sz="2800" b="1" dirty="0">
                <a:latin typeface="Gotham Medium" panose="02000604030000020004"/>
                <a:ea typeface="Helvetica Neue"/>
                <a:cs typeface="Helvetica Neue"/>
                <a:sym typeface="Helvetica Neue"/>
              </a:rPr>
              <a:t>12. What do you imagine will be different when all creation bows to Jesus as king?</a:t>
            </a:r>
          </a:p>
          <a:p>
            <a:pPr algn="l"/>
            <a:endParaRPr lang="en-US" sz="2800" b="1" dirty="0">
              <a:latin typeface="Gotham Medium" panose="02000604030000020004"/>
              <a:ea typeface="Helvetica Neue"/>
              <a:cs typeface="Helvetica Neue"/>
              <a:sym typeface="Helvetica Neue"/>
            </a:endParaRPr>
          </a:p>
          <a:p>
            <a:pPr algn="l"/>
            <a:r>
              <a:rPr lang="en-US" sz="2800" b="1" dirty="0">
                <a:latin typeface="Gotham Medium" panose="02000604030000020004"/>
                <a:ea typeface="Helvetica Neue"/>
                <a:cs typeface="Helvetica Neue"/>
                <a:sym typeface="Helvetica Neue"/>
              </a:rPr>
              <a:t> </a:t>
            </a:r>
          </a:p>
        </p:txBody>
      </p:sp>
    </p:spTree>
    <p:extLst>
      <p:ext uri="{BB962C8B-B14F-4D97-AF65-F5344CB8AC3E}">
        <p14:creationId xmlns:p14="http://schemas.microsoft.com/office/powerpoint/2010/main" val="37699524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19A3B5-F382-49AF-A047-4A4E86229524}"/>
              </a:ext>
            </a:extLst>
          </p:cNvPr>
          <p:cNvSpPr/>
          <p:nvPr/>
        </p:nvSpPr>
        <p:spPr>
          <a:xfrm>
            <a:off x="0" y="20859"/>
            <a:ext cx="13041179" cy="910070"/>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8889583" cy="830997"/>
          </a:xfrm>
          <a:prstGeom prst="rect">
            <a:avLst/>
          </a:prstGeom>
          <a:noFill/>
        </p:spPr>
        <p:txBody>
          <a:bodyPr wrap="square" rtlCol="0">
            <a:spAutoFit/>
          </a:bodyPr>
          <a:lstStyle/>
          <a:p>
            <a:pPr algn="l"/>
            <a:r>
              <a:rPr lang="en-US" sz="4800" b="1" cap="small" dirty="0">
                <a:latin typeface="Gotham Medium" panose="02000604030000020004" pitchFamily="2" charset="0"/>
              </a:rPr>
              <a:t>CONCLUSION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768096" y="10057581"/>
            <a:ext cx="11887200" cy="0"/>
          </a:xfrm>
          <a:prstGeom prst="line">
            <a:avLst/>
          </a:prstGeom>
          <a:noFill/>
          <a:ln w="77063">
            <a:solidFill>
              <a:srgbClr val="002060"/>
            </a:solidFill>
            <a:round/>
            <a:headEnd/>
            <a:tailEnd/>
          </a:ln>
        </p:spPr>
        <p:txBody>
          <a:bodyPr/>
          <a:lstStyle/>
          <a:p>
            <a:pPr algn="l"/>
            <a:endParaRPr lang="en-US" sz="2000" dirty="0"/>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itle 2">
            <a:extLst>
              <a:ext uri="{FF2B5EF4-FFF2-40B4-BE49-F238E27FC236}">
                <a16:creationId xmlns:a16="http://schemas.microsoft.com/office/drawing/2014/main" id="{0D1AC812-D358-E6CA-18DC-A3F6845D7E72}"/>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9" name="Slide Number Placeholder 2">
            <a:extLst>
              <a:ext uri="{FF2B5EF4-FFF2-40B4-BE49-F238E27FC236}">
                <a16:creationId xmlns:a16="http://schemas.microsoft.com/office/drawing/2014/main" id="{89FE0042-D2CA-6771-B36B-5A8DB1E662D6}"/>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16</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2" name="Rectangle 1">
            <a:extLst>
              <a:ext uri="{FF2B5EF4-FFF2-40B4-BE49-F238E27FC236}">
                <a16:creationId xmlns:a16="http://schemas.microsoft.com/office/drawing/2014/main" id="{421FFE91-9BDC-A754-180C-768CCF6AC5E0}"/>
              </a:ext>
            </a:extLst>
          </p:cNvPr>
          <p:cNvSpPr/>
          <p:nvPr/>
        </p:nvSpPr>
        <p:spPr>
          <a:xfrm>
            <a:off x="104203" y="951690"/>
            <a:ext cx="8308277" cy="770980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300" b="1" u="heavy" cap="all" dirty="0">
                <a:solidFill>
                  <a:schemeClr val="tx1"/>
                </a:solidFill>
                <a:latin typeface="Gotham Medium" panose="02000604030000020004"/>
              </a:rPr>
              <a:t>Eternal Home</a:t>
            </a:r>
          </a:p>
          <a:p>
            <a:pPr algn="l"/>
            <a:r>
              <a:rPr lang="en-US" sz="2300" b="1" dirty="0">
                <a:solidFill>
                  <a:schemeClr val="tx1"/>
                </a:solidFill>
                <a:latin typeface="Gotham Medium" panose="02000604030000020004"/>
              </a:rPr>
              <a:t>Last year, my mother passed away suddenly from a brain tumor discovered only a few months prior. My father followed her in death less than a week later. One of the final requests Dad shared with the family was that he wanted our brother to inherit the family home since the rest of us already owned properties.</a:t>
            </a:r>
            <a:endParaRPr lang="en-US" sz="600" b="1" dirty="0">
              <a:solidFill>
                <a:schemeClr val="tx1"/>
              </a:solidFill>
              <a:latin typeface="Gotham Medium" panose="02000604030000020004"/>
            </a:endParaRPr>
          </a:p>
          <a:p>
            <a:pPr algn="l"/>
            <a:r>
              <a:rPr lang="en-US" sz="600" b="1" dirty="0">
                <a:solidFill>
                  <a:schemeClr val="tx1"/>
                </a:solidFill>
                <a:latin typeface="Gotham Medium" panose="02000604030000020004"/>
              </a:rPr>
              <a:t> </a:t>
            </a:r>
          </a:p>
          <a:p>
            <a:pPr algn="l"/>
            <a:r>
              <a:rPr lang="en-US" sz="2300" b="1" dirty="0">
                <a:solidFill>
                  <a:schemeClr val="tx1"/>
                </a:solidFill>
                <a:latin typeface="Gotham Medium" panose="02000604030000020004"/>
              </a:rPr>
              <a:t>We spent our entire childhood in our parents’ house in a small Indiana town, never relocating. As funds permitted, Mom and Dad would periodically update the flooring and replace the roof, among other things. However, before my wife and I returned to Alaska after the funeral services, I provided my brother with a list of outstanding repairs that our parents had not finished, and with a good-humored tone, I let him know that the burden of maintaining the house now fell on him.</a:t>
            </a:r>
            <a:endParaRPr lang="en-US" sz="600" b="1" dirty="0">
              <a:solidFill>
                <a:schemeClr val="tx1"/>
              </a:solidFill>
              <a:latin typeface="Gotham Medium" panose="02000604030000020004"/>
            </a:endParaRPr>
          </a:p>
          <a:p>
            <a:pPr algn="l"/>
            <a:r>
              <a:rPr lang="en-US" sz="600" b="1" dirty="0">
                <a:solidFill>
                  <a:schemeClr val="tx1"/>
                </a:solidFill>
                <a:latin typeface="Gotham Medium" panose="02000604030000020004"/>
              </a:rPr>
              <a:t> </a:t>
            </a:r>
          </a:p>
          <a:p>
            <a:pPr algn="l"/>
            <a:r>
              <a:rPr lang="en-US" sz="2300" b="1" dirty="0">
                <a:solidFill>
                  <a:schemeClr val="tx1"/>
                </a:solidFill>
                <a:latin typeface="Gotham Medium" panose="02000604030000020004"/>
              </a:rPr>
              <a:t>King David had to leave the construction of God’s house to his son. But God’s grand plans went far beyond the building and upkeep of an inanimate temple. In Jesus, we are part of God’s everlasting and holy temple. And one day, we will arrive home in the Lord, enjoying the everlasting kingdom in ways David could only dream about in his own days. This eternal residence, crafted by God, is where Christ, a descendant of David, reigns for all eternity.</a:t>
            </a:r>
          </a:p>
        </p:txBody>
      </p:sp>
      <p:pic>
        <p:nvPicPr>
          <p:cNvPr id="6" name="Picture 5">
            <a:extLst>
              <a:ext uri="{FF2B5EF4-FFF2-40B4-BE49-F238E27FC236}">
                <a16:creationId xmlns:a16="http://schemas.microsoft.com/office/drawing/2014/main" id="{23BE27D0-AE62-DF66-60A5-3849C5643C85}"/>
              </a:ext>
            </a:extLst>
          </p:cNvPr>
          <p:cNvPicPr>
            <a:picLocks noChangeAspect="1"/>
          </p:cNvPicPr>
          <p:nvPr/>
        </p:nvPicPr>
        <p:blipFill>
          <a:blip r:embed="rId4">
            <a:alphaModFix amt="50000"/>
          </a:blip>
          <a:stretch>
            <a:fillRect/>
          </a:stretch>
        </p:blipFill>
        <p:spPr>
          <a:xfrm>
            <a:off x="8412480" y="1086193"/>
            <a:ext cx="4592320" cy="7709803"/>
          </a:xfrm>
          <a:prstGeom prst="rect">
            <a:avLst/>
          </a:prstGeom>
          <a:blipFill>
            <a:blip r:embed="rId5">
              <a:alphaModFix amt="70000"/>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9629335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9E6B14C-315D-B864-2AFD-2A4CE74E19FE}"/>
              </a:ext>
            </a:extLst>
          </p:cNvPr>
          <p:cNvSpPr/>
          <p:nvPr/>
        </p:nvSpPr>
        <p:spPr>
          <a:xfrm>
            <a:off x="0" y="20859"/>
            <a:ext cx="13041179" cy="885978"/>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30461" y="1565913"/>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36869" name="Line 8"/>
          <p:cNvSpPr>
            <a:spLocks noChangeShapeType="1"/>
          </p:cNvSpPr>
          <p:nvPr/>
        </p:nvSpPr>
        <p:spPr bwMode="auto">
          <a:xfrm flipV="1">
            <a:off x="2945588" y="1562525"/>
            <a:ext cx="7308427"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13" name="TextBox 12">
            <a:extLst>
              <a:ext uri="{FF2B5EF4-FFF2-40B4-BE49-F238E27FC236}">
                <a16:creationId xmlns:a16="http://schemas.microsoft.com/office/drawing/2014/main" id="{E3225621-1F29-493D-A2BD-27F3A526DFC8}"/>
              </a:ext>
            </a:extLst>
          </p:cNvPr>
          <p:cNvSpPr txBox="1"/>
          <p:nvPr/>
        </p:nvSpPr>
        <p:spPr>
          <a:xfrm>
            <a:off x="203200" y="141926"/>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CONCLUSION</a:t>
            </a:r>
            <a:endParaRPr lang="en-US" sz="3600" b="1" dirty="0">
              <a:solidFill>
                <a:schemeClr val="tx1"/>
              </a:solidFill>
              <a:latin typeface="Gotham Medium" panose="02000604030000020004" pitchFamily="2" charset="0"/>
            </a:endParaRPr>
          </a:p>
        </p:txBody>
      </p:sp>
      <p:cxnSp>
        <p:nvCxnSpPr>
          <p:cNvPr id="16" name="Straight Connector 15">
            <a:extLst>
              <a:ext uri="{FF2B5EF4-FFF2-40B4-BE49-F238E27FC236}">
                <a16:creationId xmlns:a16="http://schemas.microsoft.com/office/drawing/2014/main" id="{A64C6A52-6424-4346-BA76-F0118468348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A679133-6CED-458B-84DB-18AD0DEC1CCA}"/>
              </a:ext>
            </a:extLst>
          </p:cNvPr>
          <p:cNvSpPr/>
          <p:nvPr/>
        </p:nvSpPr>
        <p:spPr>
          <a:xfrm>
            <a:off x="203201" y="1023125"/>
            <a:ext cx="11704319" cy="469809"/>
          </a:xfrm>
          <a:prstGeom prst="rect">
            <a:avLst/>
          </a:prstGeom>
          <a:gradFill>
            <a:gsLst>
              <a:gs pos="68500">
                <a:srgbClr val="E2E1DE"/>
              </a:gs>
              <a:gs pos="0">
                <a:schemeClr val="bg2">
                  <a:tint val="94000"/>
                  <a:satMod val="80000"/>
                  <a:lumMod val="106000"/>
                </a:schemeClr>
              </a:gs>
              <a:gs pos="100000">
                <a:schemeClr val="bg2">
                  <a:shade val="80000"/>
                </a:schemeClr>
              </a:gs>
            </a:gsLst>
            <a:path path="circle">
              <a:fillToRect l="43000" r="43000" b="100000"/>
            </a:path>
          </a:gradFill>
        </p:spPr>
        <p:txBody>
          <a:bodyPr wrap="square">
            <a:spAutoFit/>
          </a:bodyPr>
          <a:lstStyle/>
          <a:p>
            <a:pPr algn="l">
              <a:lnSpc>
                <a:spcPct val="107000"/>
              </a:lnSpc>
            </a:pPr>
            <a:r>
              <a:rPr lang="en-US" sz="2400" b="1" u="sng" cap="small" dirty="0">
                <a:latin typeface="Arial Black" panose="020B0A04020102020204" pitchFamily="34" charset="0"/>
                <a:ea typeface="Calibri" panose="020F0502020204030204" pitchFamily="34" charset="0"/>
                <a:cs typeface="ITCFranklinGothicStd-Hvy"/>
              </a:rPr>
              <a:t>Life Response: </a:t>
            </a:r>
            <a:r>
              <a:rPr lang="en-US" b="1" u="sng" cap="small" dirty="0">
                <a:latin typeface="Arial Black" panose="020B0A04020102020204" pitchFamily="34" charset="0"/>
                <a:ea typeface="Calibri" panose="020F0502020204030204" pitchFamily="34" charset="0"/>
                <a:cs typeface="ITCFranklinGothicStd-Demi"/>
              </a:rPr>
              <a:t>Trust that God is in control and </a:t>
            </a:r>
            <a:r>
              <a:rPr lang="en-US" b="1" u="sng" cap="small" dirty="0">
                <a:latin typeface="Arial Black" panose="020B0A04020102020204" pitchFamily="34" charset="0"/>
                <a:ea typeface="Calibri" panose="020F0502020204030204" pitchFamily="34" charset="0"/>
              </a:rPr>
              <a:t>His plan will be realized in His timing.</a:t>
            </a:r>
            <a:endParaRPr lang="en-US" sz="1900" b="1" u="sng" cap="small" dirty="0">
              <a:latin typeface="Arial Black" panose="020B0A04020102020204" pitchFamily="34" charset="0"/>
              <a:ea typeface="Calibri" panose="020F0502020204030204" pitchFamily="34" charset="0"/>
            </a:endParaRPr>
          </a:p>
        </p:txBody>
      </p:sp>
      <p:sp>
        <p:nvSpPr>
          <p:cNvPr id="3" name="Rectangle 2">
            <a:extLst>
              <a:ext uri="{FF2B5EF4-FFF2-40B4-BE49-F238E27FC236}">
                <a16:creationId xmlns:a16="http://schemas.microsoft.com/office/drawing/2014/main" id="{E84E44DF-19D2-4D3D-82BD-BFFF8C12487B}"/>
              </a:ext>
            </a:extLst>
          </p:cNvPr>
          <p:cNvSpPr/>
          <p:nvPr/>
        </p:nvSpPr>
        <p:spPr>
          <a:xfrm>
            <a:off x="1910862" y="1508852"/>
            <a:ext cx="10014800" cy="2376997"/>
          </a:xfrm>
          <a:prstGeom prst="rect">
            <a:avLst/>
          </a:prstGeom>
          <a:noFill/>
        </p:spPr>
        <p:txBody>
          <a:bodyPr wrap="square">
            <a:spAutoFit/>
          </a:bodyPr>
          <a:lstStyle/>
          <a:p>
            <a:pPr algn="l">
              <a:lnSpc>
                <a:spcPct val="107000"/>
              </a:lnSpc>
            </a:pPr>
            <a:r>
              <a:rPr lang="en-US" sz="2800" b="1" dirty="0">
                <a:latin typeface="Gotham Medium" panose="02000604030000020004"/>
                <a:ea typeface="Calibri" panose="020F0502020204030204" pitchFamily="34" charset="0"/>
                <a:cs typeface="PalatinoLTStd-Roman"/>
              </a:rPr>
              <a:t>We have been focused on trusting God’s promises and deepening our understanding of God’s kingdom. God first established His kingdom through David, but it is fulfilled only in Jesus. Just as God was faithful to David, Jesus will be faithful to fulfill His promise to come again.</a:t>
            </a:r>
          </a:p>
        </p:txBody>
      </p:sp>
      <p:sp>
        <p:nvSpPr>
          <p:cNvPr id="4" name="Rectangle 3">
            <a:extLst>
              <a:ext uri="{FF2B5EF4-FFF2-40B4-BE49-F238E27FC236}">
                <a16:creationId xmlns:a16="http://schemas.microsoft.com/office/drawing/2014/main" id="{933A8987-2260-4FA0-8D7C-1F526CB1B105}"/>
              </a:ext>
            </a:extLst>
          </p:cNvPr>
          <p:cNvSpPr/>
          <p:nvPr/>
        </p:nvSpPr>
        <p:spPr>
          <a:xfrm>
            <a:off x="1378423" y="4550340"/>
            <a:ext cx="10547239" cy="3631379"/>
          </a:xfrm>
          <a:prstGeom prst="rect">
            <a:avLst/>
          </a:prstGeom>
          <a:noFill/>
        </p:spPr>
        <p:txBody>
          <a:bodyPr wrap="square">
            <a:spAutoFit/>
          </a:bodyPr>
          <a:lstStyle/>
          <a:p>
            <a:pPr algn="l">
              <a:lnSpc>
                <a:spcPct val="107000"/>
              </a:lnSpc>
            </a:pPr>
            <a:r>
              <a:rPr lang="en-US" sz="2400" b="1" dirty="0">
                <a:latin typeface="Gotham Medium" panose="02000604030000020004"/>
                <a:ea typeface="Calibri" panose="020F0502020204030204" pitchFamily="34" charset="0"/>
                <a:cs typeface="PalatinoLTStd-Roman"/>
              </a:rPr>
              <a:t>When I was sixteen, my father was transferred out of state for his job, and my whole family moved with him. This turned my entire life upside down. Nothing was how I thought it should be. I spent that summer in a lot of rage—anger toward my family and toward God for ripping me away from the only home I’d ever known. But that move sparked a chain of events I couldn’t have possibly predicted. I went to a different state college; there, I met the man I would later marry; and I earned a different degree than what I thought I wanted. When I thought my life was falling apart, God was moving the pieces into their proper places.</a:t>
            </a:r>
          </a:p>
        </p:txBody>
      </p:sp>
      <p:sp>
        <p:nvSpPr>
          <p:cNvPr id="5" name="Rectangle 4">
            <a:extLst>
              <a:ext uri="{FF2B5EF4-FFF2-40B4-BE49-F238E27FC236}">
                <a16:creationId xmlns:a16="http://schemas.microsoft.com/office/drawing/2014/main" id="{000FBA31-EF9B-49E9-9763-7C5FE027711F}"/>
              </a:ext>
            </a:extLst>
          </p:cNvPr>
          <p:cNvSpPr/>
          <p:nvPr/>
        </p:nvSpPr>
        <p:spPr>
          <a:xfrm>
            <a:off x="863219" y="3964051"/>
            <a:ext cx="2326406" cy="470000"/>
          </a:xfrm>
          <a:prstGeom prst="rect">
            <a:avLst/>
          </a:prstGeom>
        </p:spPr>
        <p:txBody>
          <a:bodyPr wrap="none">
            <a:spAutoFit/>
          </a:bodyPr>
          <a:lstStyle/>
          <a:p>
            <a:pPr algn="l">
              <a:lnSpc>
                <a:spcPct val="107000"/>
              </a:lnSpc>
            </a:pPr>
            <a:r>
              <a:rPr lang="en-US" sz="2400" b="1" u="sng" dirty="0">
                <a:latin typeface="Gotham Medium" panose="02000604030000020004"/>
                <a:ea typeface="Calibri" panose="020F0502020204030204" pitchFamily="34" charset="0"/>
                <a:cs typeface="HelveticaNeueLTStd-Blk"/>
              </a:rPr>
              <a:t>Falling into Place</a:t>
            </a:r>
          </a:p>
        </p:txBody>
      </p:sp>
      <p:sp>
        <p:nvSpPr>
          <p:cNvPr id="6" name="Title 2">
            <a:extLst>
              <a:ext uri="{FF2B5EF4-FFF2-40B4-BE49-F238E27FC236}">
                <a16:creationId xmlns:a16="http://schemas.microsoft.com/office/drawing/2014/main" id="{8D94DB45-F502-B9B5-F630-DC7FD488CCC7}"/>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8" name="Slide Number Placeholder 2">
            <a:extLst>
              <a:ext uri="{FF2B5EF4-FFF2-40B4-BE49-F238E27FC236}">
                <a16:creationId xmlns:a16="http://schemas.microsoft.com/office/drawing/2014/main" id="{FC2FF542-78F4-E9B9-730D-99D7BE62C247}"/>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17</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CA9945D-0D06-477B-881B-594382B0A866}"/>
              </a:ext>
            </a:extLst>
          </p:cNvPr>
          <p:cNvGrpSpPr/>
          <p:nvPr/>
        </p:nvGrpSpPr>
        <p:grpSpPr>
          <a:xfrm>
            <a:off x="564812" y="8611737"/>
            <a:ext cx="3597308" cy="688534"/>
            <a:chOff x="3142974" y="6271325"/>
            <a:chExt cx="6718852" cy="1014475"/>
          </a:xfrm>
        </p:grpSpPr>
        <p:sp>
          <p:nvSpPr>
            <p:cNvPr id="9" name="Rectangle: Rounded Corners 8">
              <a:extLst>
                <a:ext uri="{FF2B5EF4-FFF2-40B4-BE49-F238E27FC236}">
                  <a16:creationId xmlns:a16="http://schemas.microsoft.com/office/drawing/2014/main" id="{AD4882B8-BA34-4B9F-87FD-87ED4394C456}"/>
                </a:ext>
              </a:extLst>
            </p:cNvPr>
            <p:cNvSpPr/>
            <p:nvPr/>
          </p:nvSpPr>
          <p:spPr>
            <a:xfrm>
              <a:off x="3142974" y="6321362"/>
              <a:ext cx="6718852" cy="914400"/>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0" name="Group 9">
              <a:extLst>
                <a:ext uri="{FF2B5EF4-FFF2-40B4-BE49-F238E27FC236}">
                  <a16:creationId xmlns:a16="http://schemas.microsoft.com/office/drawing/2014/main" id="{FC8C76E5-14B0-4F6F-97A9-3D1DE7B299A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DCE45287-27E3-46FD-894F-B46FC155339F}"/>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5" name="Picture 4" descr="A close up of a logo&#10;&#10;Description automatically generated">
                <a:extLst>
                  <a:ext uri="{FF2B5EF4-FFF2-40B4-BE49-F238E27FC236}">
                    <a16:creationId xmlns:a16="http://schemas.microsoft.com/office/drawing/2014/main" id="{8542F151-F9C9-4CCB-95E4-3788625FE028}"/>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BDEE4706-A1AD-455D-A670-142F0731F857}"/>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9577AB46-1AEE-461C-9FA5-15997115A38C}"/>
              </a:ext>
            </a:extLst>
          </p:cNvPr>
          <p:cNvSpPr/>
          <p:nvPr/>
        </p:nvSpPr>
        <p:spPr>
          <a:xfrm>
            <a:off x="47330" y="9300271"/>
            <a:ext cx="5493661" cy="369332"/>
          </a:xfrm>
          <a:prstGeom prst="rect">
            <a:avLst/>
          </a:prstGeom>
          <a:solidFill>
            <a:schemeClr val="bg2">
              <a:lumMod val="60000"/>
              <a:lumOff val="40000"/>
            </a:schemeClr>
          </a:solidFill>
        </p:spPr>
        <p:txBody>
          <a:bodyPr wrap="square">
            <a:spAutoFit/>
          </a:bodyPr>
          <a:lstStyle/>
          <a:p>
            <a:pPr algn="ctr"/>
            <a:r>
              <a:rPr lang="en-US" sz="900" b="1" dirty="0">
                <a:solidFill>
                  <a:schemeClr val="tx1"/>
                </a:solidFill>
                <a:latin typeface="Gotham Medium"/>
                <a:cs typeface="Lucida Sans Unicode" panose="020B0602030504020204" pitchFamily="34" charset="0"/>
              </a:rPr>
              <a:t>Material adapted by Stanford W. Bowman Jr. from Echoes® Adult and Bible-in-Life® Adult </a:t>
            </a:r>
            <a:r>
              <a:rPr lang="en-US" sz="900" b="1" dirty="0" err="1">
                <a:solidFill>
                  <a:schemeClr val="tx1"/>
                </a:solidFill>
                <a:latin typeface="Gotham Medium"/>
                <a:cs typeface="Lucida Sans Unicode" panose="020B0602030504020204" pitchFamily="34" charset="0"/>
              </a:rPr>
              <a:t>Winterl</a:t>
            </a:r>
            <a:r>
              <a:rPr lang="en-US" sz="900" b="1" dirty="0">
                <a:solidFill>
                  <a:schemeClr val="tx1"/>
                </a:solidFill>
                <a:latin typeface="Gotham Medium"/>
                <a:cs typeface="Lucida Sans Unicode" panose="020B0602030504020204" pitchFamily="34" charset="0"/>
              </a:rPr>
              <a:t> 2024 quarter with permission, © David C Cook, https://davidccook.org. May not be further reproduced. All rights reserved.</a:t>
            </a:r>
          </a:p>
        </p:txBody>
      </p:sp>
      <p:sp>
        <p:nvSpPr>
          <p:cNvPr id="27" name="Title 2">
            <a:extLst>
              <a:ext uri="{FF2B5EF4-FFF2-40B4-BE49-F238E27FC236}">
                <a16:creationId xmlns:a16="http://schemas.microsoft.com/office/drawing/2014/main" id="{59FEFDD7-5649-E76C-6E35-E81903039D98}"/>
              </a:ext>
            </a:extLst>
          </p:cNvPr>
          <p:cNvSpPr>
            <a:spLocks noGrp="1"/>
          </p:cNvSpPr>
          <p:nvPr>
            <p:ph type="title"/>
          </p:nvPr>
        </p:nvSpPr>
        <p:spPr>
          <a:xfrm>
            <a:off x="1937030" y="-130717"/>
            <a:ext cx="769587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28" name="Content Placeholder 1">
            <a:extLst>
              <a:ext uri="{FF2B5EF4-FFF2-40B4-BE49-F238E27FC236}">
                <a16:creationId xmlns:a16="http://schemas.microsoft.com/office/drawing/2014/main" id="{F4C4A443-60FB-636E-8DC6-3F3279217805}"/>
              </a:ext>
            </a:extLst>
          </p:cNvPr>
          <p:cNvSpPr>
            <a:spLocks noGrp="1"/>
          </p:cNvSpPr>
          <p:nvPr>
            <p:ph idx="1"/>
          </p:nvPr>
        </p:nvSpPr>
        <p:spPr>
          <a:xfrm>
            <a:off x="2031478" y="1714921"/>
            <a:ext cx="9586802" cy="5371679"/>
          </a:xfrm>
          <a:noFill/>
          <a:scene3d>
            <a:camera prst="perspectiveContrastingLeftFacing"/>
            <a:lightRig rig="threePt" dir="t"/>
          </a:scene3d>
        </p:spPr>
        <p:txBody>
          <a:bodyPr>
            <a:normAutofit/>
          </a:bodyPr>
          <a:lstStyle/>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bless thee, and keep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make his face shine upon thee, and be gracious unto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lift up his countenance upon thee and give thee peace.</a:t>
            </a:r>
          </a:p>
          <a:p>
            <a:pPr marL="0" indent="0" algn="r">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a:t>
            </a:r>
            <a:r>
              <a:rPr lang="en-US" sz="2800" b="1" dirty="0">
                <a:solidFill>
                  <a:schemeClr val="tx1"/>
                </a:solidFill>
                <a:latin typeface="Arial Black" panose="020B0A04020102020204" pitchFamily="34" charset="0"/>
              </a:rPr>
              <a:t>- Numbers 6:24-26, KJV</a:t>
            </a:r>
          </a:p>
          <a:p>
            <a:pPr>
              <a:spcBef>
                <a:spcPts val="0"/>
              </a:spcBef>
            </a:pPr>
            <a:endParaRPr lang="en-US" sz="1600" b="1" dirty="0">
              <a:solidFill>
                <a:schemeClr val="tx1"/>
              </a:solidFill>
              <a:latin typeface="Arial Black" panose="020B0A04020102020204" pitchFamily="34" charset="0"/>
            </a:endParaRPr>
          </a:p>
        </p:txBody>
      </p:sp>
      <p:pic>
        <p:nvPicPr>
          <p:cNvPr id="2" name="Picture 1">
            <a:extLst>
              <a:ext uri="{FF2B5EF4-FFF2-40B4-BE49-F238E27FC236}">
                <a16:creationId xmlns:a16="http://schemas.microsoft.com/office/drawing/2014/main" id="{0E19FC0F-9742-F4D4-6805-87F56BCF6328}"/>
              </a:ext>
            </a:extLst>
          </p:cNvPr>
          <p:cNvPicPr>
            <a:picLocks noChangeAspect="1"/>
          </p:cNvPicPr>
          <p:nvPr/>
        </p:nvPicPr>
        <p:blipFill>
          <a:blip r:embed="rId8">
            <a:alphaModFix amt="50000"/>
          </a:blip>
          <a:stretch>
            <a:fillRect/>
          </a:stretch>
        </p:blipFill>
        <p:spPr>
          <a:xfrm rot="5400000">
            <a:off x="-4213098" y="4187666"/>
            <a:ext cx="8778240" cy="46886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8" name="Picture 7">
            <a:extLst>
              <a:ext uri="{FF2B5EF4-FFF2-40B4-BE49-F238E27FC236}">
                <a16:creationId xmlns:a16="http://schemas.microsoft.com/office/drawing/2014/main" id="{C503E9FF-EF83-0889-8EB8-1CCC5CE1B012}"/>
              </a:ext>
            </a:extLst>
          </p:cNvPr>
          <p:cNvPicPr>
            <a:picLocks noChangeAspect="1"/>
          </p:cNvPicPr>
          <p:nvPr/>
        </p:nvPicPr>
        <p:blipFill>
          <a:blip r:embed="rId8">
            <a:alphaModFix amt="50000"/>
          </a:blip>
          <a:stretch>
            <a:fillRect/>
          </a:stretch>
        </p:blipFill>
        <p:spPr>
          <a:xfrm rot="5400000">
            <a:off x="8523672" y="4187667"/>
            <a:ext cx="8778240" cy="46886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62000"/>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542D9AE-8C71-5AE2-A01F-C1FCA409C23A}"/>
              </a:ext>
            </a:extLst>
          </p:cNvPr>
          <p:cNvPicPr>
            <a:picLocks noChangeAspect="1"/>
          </p:cNvPicPr>
          <p:nvPr/>
        </p:nvPicPr>
        <p:blipFill>
          <a:blip r:embed="rId4">
            <a:alphaModFix/>
          </a:blip>
          <a:stretch>
            <a:fillRect/>
          </a:stretch>
        </p:blipFill>
        <p:spPr>
          <a:xfrm>
            <a:off x="27611" y="8606982"/>
            <a:ext cx="13013567" cy="10933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Rectangle 2">
            <a:extLst>
              <a:ext uri="{FF2B5EF4-FFF2-40B4-BE49-F238E27FC236}">
                <a16:creationId xmlns:a16="http://schemas.microsoft.com/office/drawing/2014/main" id="{C173528E-EDC8-4FBE-9BE9-878B206B957E}"/>
              </a:ext>
            </a:extLst>
          </p:cNvPr>
          <p:cNvSpPr/>
          <p:nvPr/>
        </p:nvSpPr>
        <p:spPr>
          <a:xfrm>
            <a:off x="340837" y="1946051"/>
            <a:ext cx="12527280" cy="5016758"/>
          </a:xfrm>
          <a:prstGeom prst="rect">
            <a:avLst/>
          </a:prstGeom>
          <a:noFill/>
        </p:spPr>
        <p:txBody>
          <a:bodyPr wrap="square">
            <a:spAutoFit/>
          </a:bodyPr>
          <a:lstStyle/>
          <a:p>
            <a:pPr algn="l"/>
            <a:r>
              <a:rPr lang="en-US" sz="2800" b="1" i="1" u="sng" dirty="0">
                <a:latin typeface="Gotham Medium" panose="02000604030000020004"/>
                <a:sym typeface="Helvetica Neue"/>
              </a:rPr>
              <a:t>4. What does God ask in verse 5? What does He mean by this?</a:t>
            </a:r>
          </a:p>
          <a:p>
            <a:pPr algn="l"/>
            <a:endParaRPr lang="en-US" sz="2800" b="1" u="sng" dirty="0">
              <a:effectLst>
                <a:outerShdw blurRad="38100" dist="38100" dir="2700000" algn="tl">
                  <a:srgbClr val="000000">
                    <a:alpha val="43137"/>
                  </a:srgbClr>
                </a:outerShdw>
              </a:effectLst>
              <a:latin typeface="Gotham Medium" panose="02000604030000020004"/>
            </a:endParaRPr>
          </a:p>
          <a:p>
            <a:pPr algn="l"/>
            <a:endParaRPr lang="en-US" sz="28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i="1" u="sng" dirty="0">
              <a:latin typeface="Gotham Medium" panose="02000604030000020004"/>
              <a:sym typeface="Helvetica Neue"/>
            </a:endParaRPr>
          </a:p>
          <a:p>
            <a:pPr algn="l"/>
            <a:r>
              <a:rPr lang="en-US" sz="2800" b="1" i="1" u="sng" dirty="0">
                <a:latin typeface="Gotham Medium" panose="02000604030000020004"/>
                <a:sym typeface="Helvetica Neue"/>
              </a:rPr>
              <a:t>5. What reasons does God give Nathan for His decision?</a:t>
            </a: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u="sng" dirty="0">
              <a:latin typeface="Gotham Medium" panose="02000604030000020004"/>
              <a:ea typeface="Helvetica Neue"/>
              <a:cs typeface="Helvetica Neue"/>
              <a:sym typeface="Helvetica Neue"/>
            </a:endParaRPr>
          </a:p>
          <a:p>
            <a:pPr algn="l"/>
            <a:endParaRPr lang="en-US" sz="2800" b="1" u="sng" dirty="0">
              <a:latin typeface="Gotham Medium" panose="02000604030000020004"/>
              <a:ea typeface="Helvetica Neue"/>
              <a:cs typeface="Helvetica Neue"/>
              <a:sym typeface="Helvetica Neue"/>
            </a:endParaRPr>
          </a:p>
          <a:p>
            <a:pPr algn="l"/>
            <a:endParaRPr lang="en-US" sz="2800" b="1" u="sng" dirty="0">
              <a:latin typeface="Gotham Medium" panose="02000604030000020004"/>
              <a:ea typeface="Helvetica Neue"/>
              <a:cs typeface="Helvetica Neue"/>
              <a:sym typeface="Helvetica Neue"/>
            </a:endParaRPr>
          </a:p>
          <a:p>
            <a:pPr algn="l"/>
            <a:r>
              <a:rPr lang="en-US" sz="2800" b="1" i="1" u="sng" dirty="0">
                <a:latin typeface="Gotham Medium" panose="02000604030000020004"/>
              </a:rPr>
              <a:t>6. What does God tell Nathan to tell David instead?</a:t>
            </a:r>
          </a:p>
        </p:txBody>
      </p:sp>
      <p:sp>
        <p:nvSpPr>
          <p:cNvPr id="21" name="Rectangle 20">
            <a:extLst>
              <a:ext uri="{FF2B5EF4-FFF2-40B4-BE49-F238E27FC236}">
                <a16:creationId xmlns:a16="http://schemas.microsoft.com/office/drawing/2014/main" id="{D5CA7739-1376-4613-8ADE-73CDD8360891}"/>
              </a:ext>
            </a:extLst>
          </p:cNvPr>
          <p:cNvSpPr/>
          <p:nvPr/>
        </p:nvSpPr>
        <p:spPr>
          <a:xfrm>
            <a:off x="328137" y="2433112"/>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 and tell my servant David, ‘This is what the Lord says: Are you the one to build me a house to dwell in?’” (2 Sam. 7:5). Although David’s motives for building a temple are sincere and drawn from his love of God, God does not want David to build the temple.</a:t>
            </a: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600416" y="2584454"/>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5"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9007522" y="1192109"/>
            <a:ext cx="3667508" cy="559853"/>
          </a:xfrm>
          <a:prstGeom prst="rect">
            <a:avLst/>
          </a:prstGeom>
          <a:solidFill>
            <a:schemeClr val="accent1">
              <a:lumMod val="20000"/>
              <a:lumOff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400" b="1" u="sng" dirty="0">
                <a:solidFill>
                  <a:schemeClr val="tx1"/>
                </a:solidFill>
                <a:latin typeface="Gotham Medium" panose="02000604030000020004"/>
                <a:ea typeface="Helvetica Neue"/>
                <a:cs typeface="Helvetica Neue"/>
                <a:sym typeface="Helvetica Neue"/>
              </a:rPr>
              <a:t>DAVID MADE GREAT</a:t>
            </a:r>
          </a:p>
        </p:txBody>
      </p:sp>
      <p:sp>
        <p:nvSpPr>
          <p:cNvPr id="24" name="Rectangle 23">
            <a:extLst>
              <a:ext uri="{FF2B5EF4-FFF2-40B4-BE49-F238E27FC236}">
                <a16:creationId xmlns:a16="http://schemas.microsoft.com/office/drawing/2014/main" id="{C5AC856C-F84B-4F5B-B75E-528405671DD9}"/>
              </a:ext>
            </a:extLst>
          </p:cNvPr>
          <p:cNvSpPr/>
          <p:nvPr/>
        </p:nvSpPr>
        <p:spPr>
          <a:xfrm>
            <a:off x="340837" y="4489133"/>
            <a:ext cx="11887200" cy="1785104"/>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 </a:t>
            </a:r>
          </a:p>
          <a:p>
            <a:r>
              <a:rPr lang="en-US" sz="2200" b="1" dirty="0">
                <a:latin typeface="Gotham Medium" panose="02000604030000020004"/>
                <a:ea typeface="Helvetica Neue"/>
                <a:cs typeface="Helvetica Neue"/>
                <a:sym typeface="Helvetica Neue"/>
              </a:rPr>
              <a:t>God reminds Nathan that “I have not dwelt in a house from the day I brought the Israelites up out of Egypt to this day. I have been moving from place to place with a tent as my dwelling,” the tabernacle. (v. 6). God’s presence has never been confined to a single place. And as He reminds Nathan, God has never said to one of Israel’s rulers, “Why have you not built me a house of cedar?” (v. 7).</a:t>
            </a: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0A738DBE-4694-9BE6-546D-CB22F2162DEC}"/>
              </a:ext>
            </a:extLst>
          </p:cNvPr>
          <p:cNvSpPr txBox="1">
            <a:spLocks/>
          </p:cNvSpPr>
          <p:nvPr/>
        </p:nvSpPr>
        <p:spPr>
          <a:xfrm>
            <a:off x="4627429" y="191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6" name="Slide Number Placeholder 2">
            <a:extLst>
              <a:ext uri="{FF2B5EF4-FFF2-40B4-BE49-F238E27FC236}">
                <a16:creationId xmlns:a16="http://schemas.microsoft.com/office/drawing/2014/main" id="{4A37A1AE-2367-1540-8F5F-E1FB6D37733E}"/>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19</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7" name="Rectangle 6">
            <a:extLst>
              <a:ext uri="{FF2B5EF4-FFF2-40B4-BE49-F238E27FC236}">
                <a16:creationId xmlns:a16="http://schemas.microsoft.com/office/drawing/2014/main" id="{7E452C35-25F7-1D8C-E888-86F33B09A2D1}"/>
              </a:ext>
            </a:extLst>
          </p:cNvPr>
          <p:cNvSpPr/>
          <p:nvPr/>
        </p:nvSpPr>
        <p:spPr>
          <a:xfrm>
            <a:off x="328137" y="7019959"/>
            <a:ext cx="11887200" cy="1446550"/>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Nathan is to remind David that God’s greatness has already been on display through what He has done in David’s life: turning a shepherd into a leader, protecting him both in battle and during the years he was chased by Saul, and making him king over all Israel (vv. 8–9). God further promises to David, “I will make your name great, like the names of the greatest men on earth” (v. 9).</a:t>
            </a:r>
          </a:p>
        </p:txBody>
      </p:sp>
      <p:pic>
        <p:nvPicPr>
          <p:cNvPr id="13" name="Picture 12">
            <a:extLst>
              <a:ext uri="{FF2B5EF4-FFF2-40B4-BE49-F238E27FC236}">
                <a16:creationId xmlns:a16="http://schemas.microsoft.com/office/drawing/2014/main" id="{30D7DD50-3AB2-2E06-284F-B411BF2FBA34}"/>
              </a:ext>
            </a:extLst>
          </p:cNvPr>
          <p:cNvPicPr>
            <a:picLocks noChangeAspect="1"/>
          </p:cNvPicPr>
          <p:nvPr/>
        </p:nvPicPr>
        <p:blipFill>
          <a:blip r:embed="rId4">
            <a:alphaModFix amt="50000"/>
          </a:blip>
          <a:stretch>
            <a:fillRect/>
          </a:stretch>
        </p:blipFill>
        <p:spPr>
          <a:xfrm rot="5400000">
            <a:off x="-3653813" y="4605292"/>
            <a:ext cx="7589520" cy="4053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4" name="Picture 13">
            <a:extLst>
              <a:ext uri="{FF2B5EF4-FFF2-40B4-BE49-F238E27FC236}">
                <a16:creationId xmlns:a16="http://schemas.microsoft.com/office/drawing/2014/main" id="{56DBFA53-4216-28E6-49BC-7D5E745890B4}"/>
              </a:ext>
            </a:extLst>
          </p:cNvPr>
          <p:cNvPicPr>
            <a:picLocks noChangeAspect="1"/>
          </p:cNvPicPr>
          <p:nvPr/>
        </p:nvPicPr>
        <p:blipFill>
          <a:blip r:embed="rId4">
            <a:alphaModFix amt="50000"/>
          </a:blip>
          <a:stretch>
            <a:fillRect/>
          </a:stretch>
        </p:blipFill>
        <p:spPr>
          <a:xfrm rot="5400000">
            <a:off x="9082957" y="4605293"/>
            <a:ext cx="7589520" cy="4053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923330"/>
          </a:xfrm>
          <a:prstGeom prst="rect">
            <a:avLst/>
          </a:prstGeom>
          <a:noFill/>
        </p:spPr>
        <p:txBody>
          <a:bodyPr wrap="square" rtlCol="0" anchor="t">
            <a:spAutoFit/>
          </a:bodyPr>
          <a:lstStyle/>
          <a:p>
            <a:pPr algn="l"/>
            <a:r>
              <a:rPr lang="en-US" sz="5120" dirty="0">
                <a:solidFill>
                  <a:schemeClr val="tx1"/>
                </a:solidFill>
                <a:latin typeface="Gotham Medium" panose="02000604030000020004" pitchFamily="2" charset="0"/>
              </a:rPr>
              <a:t>	</a:t>
            </a:r>
            <a:r>
              <a:rPr lang="en-US" sz="5400" b="1" cap="small" dirty="0">
                <a:solidFill>
                  <a:schemeClr val="tx1"/>
                </a:solidFill>
                <a:effectLst>
                  <a:outerShdw blurRad="38100" dist="38100" dir="2700000" algn="tl">
                    <a:srgbClr val="000000">
                      <a:alpha val="43137"/>
                    </a:srgbClr>
                  </a:outerShdw>
                </a:effectLst>
                <a:latin typeface="Gotham Medium" panose="02000604030000020004" pitchFamily="2" charset="0"/>
              </a:rPr>
              <a:t>Devotion</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0" name="Rectangle 9">
            <a:extLst>
              <a:ext uri="{FF2B5EF4-FFF2-40B4-BE49-F238E27FC236}">
                <a16:creationId xmlns:a16="http://schemas.microsoft.com/office/drawing/2014/main" id="{3D61ED23-726E-43E0-822B-DEBEDE42544B}"/>
              </a:ext>
            </a:extLst>
          </p:cNvPr>
          <p:cNvSpPr/>
          <p:nvPr/>
        </p:nvSpPr>
        <p:spPr>
          <a:xfrm>
            <a:off x="1906563" y="7033103"/>
            <a:ext cx="11098237" cy="1261884"/>
          </a:xfrm>
          <a:prstGeom prst="rect">
            <a:avLst/>
          </a:prstGeom>
          <a:noFill/>
        </p:spPr>
        <p:txBody>
          <a:bodyPr wrap="square">
            <a:spAutoFit/>
          </a:bodyPr>
          <a:lstStyle/>
          <a:p>
            <a:pPr lvl="1" algn="l"/>
            <a:r>
              <a:rPr lang="en-US" sz="4000" b="1" i="1" cap="small"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rPr>
              <a:t>Thought to Remember</a:t>
            </a:r>
            <a:endParaRPr lang="en-US" sz="4000" b="1" i="1"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endParaRPr>
          </a:p>
          <a:p>
            <a:pPr lvl="3" algn="l"/>
            <a:r>
              <a:rPr lang="en-US" sz="3600" b="1" i="1" dirty="0">
                <a:solidFill>
                  <a:schemeClr val="tx1"/>
                </a:solidFill>
                <a:latin typeface="Gotham Medium" panose="02000604030000020004"/>
                <a:ea typeface="Helvetica Neue"/>
                <a:cs typeface="Helvetica Neue"/>
                <a:sym typeface="Helvetica Neue"/>
              </a:rPr>
              <a:t>God’s promises are sure.</a:t>
            </a:r>
          </a:p>
        </p:txBody>
      </p:sp>
      <p:sp>
        <p:nvSpPr>
          <p:cNvPr id="5" name="Rectangle 4">
            <a:extLst>
              <a:ext uri="{FF2B5EF4-FFF2-40B4-BE49-F238E27FC236}">
                <a16:creationId xmlns:a16="http://schemas.microsoft.com/office/drawing/2014/main" id="{42D81312-EC24-4AE0-B13D-2FAB2FD9637B}"/>
              </a:ext>
            </a:extLst>
          </p:cNvPr>
          <p:cNvSpPr/>
          <p:nvPr/>
        </p:nvSpPr>
        <p:spPr>
          <a:xfrm>
            <a:off x="2044701" y="1091372"/>
            <a:ext cx="10593126" cy="4678204"/>
          </a:xfrm>
          <a:prstGeom prst="rect">
            <a:avLst/>
          </a:prstGeom>
          <a:solidFill>
            <a:schemeClr val="accent1">
              <a:lumMod val="40000"/>
              <a:lumOff val="60000"/>
              <a:alpha val="60000"/>
            </a:schemeClr>
          </a:solidFill>
        </p:spPr>
        <p:txBody>
          <a:bodyPr wrap="square">
            <a:spAutoFit/>
          </a:bodyPr>
          <a:lstStyle/>
          <a:p>
            <a:pPr algn="l"/>
            <a:r>
              <a:rPr lang="en-US" sz="5400" b="1" i="1" cap="small"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algn="just"/>
            <a:r>
              <a:rPr lang="en-US" sz="4000" b="1" i="1" dirty="0">
                <a:latin typeface="Gotham Medium" panose="02000604030000020004"/>
                <a:ea typeface="Helvetica Neue"/>
                <a:cs typeface="Helvetica Neue"/>
                <a:sym typeface="Helvetica Neue"/>
              </a:rPr>
              <a:t>Heavenly Father, thank You for Your everlasting covenant promises, given to David and fulfilled in Jesus. Redirect us when our plans are out of step with Yours. In the name of Your Son, Jesus, we offer this prayer.</a:t>
            </a:r>
          </a:p>
          <a:p>
            <a:pPr algn="r"/>
            <a:r>
              <a:rPr lang="en-US" sz="4400" b="1" i="1" dirty="0">
                <a:latin typeface="Gotham Medium" panose="02000604030000020004"/>
                <a:ea typeface="Helvetica Neue"/>
                <a:cs typeface="Helvetica Neue"/>
                <a:sym typeface="Helvetica Neue"/>
              </a:rPr>
              <a:t> Amen. </a:t>
            </a:r>
          </a:p>
        </p:txBody>
      </p:sp>
    </p:spTree>
    <p:extLst>
      <p:ext uri="{BB962C8B-B14F-4D97-AF65-F5344CB8AC3E}">
        <p14:creationId xmlns:p14="http://schemas.microsoft.com/office/powerpoint/2010/main" val="1528768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40459">
        <p159:morph option="byObject"/>
      </p:transition>
    </mc:Choice>
    <mc:Fallback xmlns="">
      <p:transition spd="slow" advTm="40459">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3">
            <a:alphaModFix amt="62000"/>
          </a:blip>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542D9AE-8C71-5AE2-A01F-C1FCA409C23A}"/>
              </a:ext>
            </a:extLst>
          </p:cNvPr>
          <p:cNvPicPr>
            <a:picLocks noChangeAspect="1"/>
          </p:cNvPicPr>
          <p:nvPr/>
        </p:nvPicPr>
        <p:blipFill>
          <a:blip r:embed="rId4">
            <a:alphaModFix/>
          </a:blip>
          <a:stretch>
            <a:fillRect/>
          </a:stretch>
        </p:blipFill>
        <p:spPr>
          <a:xfrm>
            <a:off x="27611" y="8606982"/>
            <a:ext cx="13013567" cy="10933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Rectangle 2">
            <a:extLst>
              <a:ext uri="{FF2B5EF4-FFF2-40B4-BE49-F238E27FC236}">
                <a16:creationId xmlns:a16="http://schemas.microsoft.com/office/drawing/2014/main" id="{C173528E-EDC8-4FBE-9BE9-878B206B957E}"/>
              </a:ext>
            </a:extLst>
          </p:cNvPr>
          <p:cNvSpPr/>
          <p:nvPr/>
        </p:nvSpPr>
        <p:spPr>
          <a:xfrm>
            <a:off x="340837" y="1946051"/>
            <a:ext cx="12527280" cy="4585871"/>
          </a:xfrm>
          <a:prstGeom prst="rect">
            <a:avLst/>
          </a:prstGeom>
          <a:noFill/>
        </p:spPr>
        <p:txBody>
          <a:bodyPr wrap="square">
            <a:spAutoFit/>
          </a:bodyPr>
          <a:lstStyle/>
          <a:p>
            <a:pPr algn="l"/>
            <a:r>
              <a:rPr lang="en-US" sz="2800" b="1" i="1" u="sng" dirty="0">
                <a:latin typeface="Gotham Medium" panose="02000604030000020004"/>
                <a:sym typeface="Helvetica Neue"/>
              </a:rPr>
              <a:t>7. What promises does God make to David about Israel?</a:t>
            </a:r>
          </a:p>
          <a:p>
            <a:pPr algn="l"/>
            <a:endParaRPr lang="en-US" sz="2800" b="1" i="1" u="sng" dirty="0">
              <a:latin typeface="Gotham Medium" panose="02000604030000020004"/>
              <a:sym typeface="Helvetica Neue"/>
            </a:endParaRPr>
          </a:p>
          <a:p>
            <a:pPr algn="l"/>
            <a:endParaRPr lang="en-US" sz="2800" b="1" u="sng" dirty="0">
              <a:effectLst>
                <a:outerShdw blurRad="38100" dist="38100" dir="2700000" algn="tl">
                  <a:srgbClr val="000000">
                    <a:alpha val="43137"/>
                  </a:srgbClr>
                </a:outerShdw>
              </a:effectLst>
              <a:latin typeface="Gotham Medium" panose="02000604030000020004"/>
            </a:endParaRPr>
          </a:p>
          <a:p>
            <a:pPr algn="l"/>
            <a:endParaRPr lang="en-US" sz="28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i="1" u="sng" dirty="0">
              <a:latin typeface="Gotham Medium" panose="02000604030000020004"/>
              <a:sym typeface="Helvetica Neue"/>
            </a:endParaRPr>
          </a:p>
          <a:p>
            <a:pPr algn="l"/>
            <a:r>
              <a:rPr lang="en-US" sz="2800" b="1" i="1" u="sng" dirty="0">
                <a:latin typeface="Gotham Medium" panose="02000604030000020004"/>
                <a:sym typeface="Helvetica Neue"/>
              </a:rPr>
              <a:t>8. What do God’s promises reveal about Him?</a:t>
            </a: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r>
              <a:rPr lang="en-US" sz="2800" b="1" i="1" u="sng" dirty="0">
                <a:latin typeface="Gotham Medium" panose="02000604030000020004"/>
              </a:rPr>
              <a:t>9. Why is God’s promise about David’s throne important for believers today?</a:t>
            </a:r>
          </a:p>
        </p:txBody>
      </p:sp>
      <p:sp>
        <p:nvSpPr>
          <p:cNvPr id="21" name="Rectangle 20">
            <a:extLst>
              <a:ext uri="{FF2B5EF4-FFF2-40B4-BE49-F238E27FC236}">
                <a16:creationId xmlns:a16="http://schemas.microsoft.com/office/drawing/2014/main" id="{D5CA7739-1376-4613-8ADE-73CDD8360891}"/>
              </a:ext>
            </a:extLst>
          </p:cNvPr>
          <p:cNvSpPr/>
          <p:nvPr/>
        </p:nvSpPr>
        <p:spPr>
          <a:xfrm>
            <a:off x="328137" y="2433112"/>
            <a:ext cx="11887200" cy="1785104"/>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God would “provide a place . . . so that [Israel] can have a home of their own and no longer be disturbed” (7:10). The Israelites would not always fight, let alone be conquered by other nations. Instead, “wicked people will not oppress them anymore” (v. 10). In time, Israel would have “rest from all [their] enemies” (v. 11). God would also use David’s offspring, Solomon, to build His house. David’s kingdom would last forever.</a:t>
            </a: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600416" y="2584454"/>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5"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9007522" y="1192109"/>
            <a:ext cx="3667508" cy="559853"/>
          </a:xfrm>
          <a:prstGeom prst="rect">
            <a:avLst/>
          </a:prstGeom>
          <a:solidFill>
            <a:schemeClr val="accent1">
              <a:lumMod val="20000"/>
              <a:lumOff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400" b="1" u="sng" dirty="0">
                <a:solidFill>
                  <a:schemeClr val="tx1"/>
                </a:solidFill>
                <a:latin typeface="Gotham Medium" panose="02000604030000020004"/>
                <a:ea typeface="Helvetica Neue"/>
                <a:cs typeface="Helvetica Neue"/>
                <a:sym typeface="Helvetica Neue"/>
              </a:rPr>
              <a:t>THE KINGSHIP MADE ETERNAL</a:t>
            </a:r>
          </a:p>
        </p:txBody>
      </p:sp>
      <p:sp>
        <p:nvSpPr>
          <p:cNvPr id="24" name="Rectangle 23">
            <a:extLst>
              <a:ext uri="{FF2B5EF4-FFF2-40B4-BE49-F238E27FC236}">
                <a16:creationId xmlns:a16="http://schemas.microsoft.com/office/drawing/2014/main" id="{C5AC856C-F84B-4F5B-B75E-528405671DD9}"/>
              </a:ext>
            </a:extLst>
          </p:cNvPr>
          <p:cNvSpPr/>
          <p:nvPr/>
        </p:nvSpPr>
        <p:spPr>
          <a:xfrm>
            <a:off x="340837" y="4763853"/>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God provides for His people; He gives the Israelites a home that is safe from those who would trouble them. He says that Solomon will be His son, and His love will never leave him. God anticipates the doubts and concerns of His people.</a:t>
            </a: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2">
            <a:extLst>
              <a:ext uri="{FF2B5EF4-FFF2-40B4-BE49-F238E27FC236}">
                <a16:creationId xmlns:a16="http://schemas.microsoft.com/office/drawing/2014/main" id="{4A37A1AE-2367-1540-8F5F-E1FB6D37733E}"/>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20</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7" name="Rectangle 6">
            <a:extLst>
              <a:ext uri="{FF2B5EF4-FFF2-40B4-BE49-F238E27FC236}">
                <a16:creationId xmlns:a16="http://schemas.microsoft.com/office/drawing/2014/main" id="{7E452C35-25F7-1D8C-E888-86F33B09A2D1}"/>
              </a:ext>
            </a:extLst>
          </p:cNvPr>
          <p:cNvSpPr/>
          <p:nvPr/>
        </p:nvSpPr>
        <p:spPr>
          <a:xfrm>
            <a:off x="340837" y="6461456"/>
            <a:ext cx="11887200" cy="1785104"/>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God’s final words proclaim, “Your house and your kingdom will endure forever before me; your throne will be established forever” (v. 16). These words point not just to Solomon but to the ultimate Son of David, Jesus. Since Jesus is able to reign without end, God’s kingdom will forever have a just and merciful Savior on the throne. The followers of Jesus will be vindicated when He returns at His second advent.</a:t>
            </a:r>
          </a:p>
        </p:txBody>
      </p:sp>
      <p:pic>
        <p:nvPicPr>
          <p:cNvPr id="15" name="Picture 14">
            <a:extLst>
              <a:ext uri="{FF2B5EF4-FFF2-40B4-BE49-F238E27FC236}">
                <a16:creationId xmlns:a16="http://schemas.microsoft.com/office/drawing/2014/main" id="{81013339-FBB4-B624-9653-892A75719027}"/>
              </a:ext>
            </a:extLst>
          </p:cNvPr>
          <p:cNvPicPr>
            <a:picLocks noChangeAspect="1"/>
          </p:cNvPicPr>
          <p:nvPr/>
        </p:nvPicPr>
        <p:blipFill>
          <a:blip r:embed="rId4">
            <a:alphaModFix amt="50000"/>
          </a:blip>
          <a:stretch>
            <a:fillRect/>
          </a:stretch>
        </p:blipFill>
        <p:spPr>
          <a:xfrm rot="5400000">
            <a:off x="-3653813" y="4605292"/>
            <a:ext cx="7589520" cy="4053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6" name="Picture 15">
            <a:extLst>
              <a:ext uri="{FF2B5EF4-FFF2-40B4-BE49-F238E27FC236}">
                <a16:creationId xmlns:a16="http://schemas.microsoft.com/office/drawing/2014/main" id="{1F067FE6-51ED-9635-514C-ED97CB04B697}"/>
              </a:ext>
            </a:extLst>
          </p:cNvPr>
          <p:cNvPicPr>
            <a:picLocks noChangeAspect="1"/>
          </p:cNvPicPr>
          <p:nvPr/>
        </p:nvPicPr>
        <p:blipFill>
          <a:blip r:embed="rId4">
            <a:alphaModFix amt="50000"/>
          </a:blip>
          <a:stretch>
            <a:fillRect/>
          </a:stretch>
        </p:blipFill>
        <p:spPr>
          <a:xfrm rot="5400000">
            <a:off x="9082957" y="4605293"/>
            <a:ext cx="7589520" cy="4053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7" name="Title 2">
            <a:extLst>
              <a:ext uri="{FF2B5EF4-FFF2-40B4-BE49-F238E27FC236}">
                <a16:creationId xmlns:a16="http://schemas.microsoft.com/office/drawing/2014/main" id="{21FE05EB-B02D-C0B4-DF37-52248656EE9A}"/>
              </a:ext>
            </a:extLst>
          </p:cNvPr>
          <p:cNvSpPr txBox="1">
            <a:spLocks/>
          </p:cNvSpPr>
          <p:nvPr/>
        </p:nvSpPr>
        <p:spPr>
          <a:xfrm>
            <a:off x="4627429" y="191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Tree>
    <p:extLst>
      <p:ext uri="{BB962C8B-B14F-4D97-AF65-F5344CB8AC3E}">
        <p14:creationId xmlns:p14="http://schemas.microsoft.com/office/powerpoint/2010/main" val="591989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a:extLst>
            <a:ext uri="{FF2B5EF4-FFF2-40B4-BE49-F238E27FC236}">
              <a16:creationId xmlns:a16="http://schemas.microsoft.com/office/drawing/2014/main" id="{E1A4A3AE-D9EB-B6BA-3BB6-FF808C9B0172}"/>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C6E8262C-BC82-7B31-5D9F-9A9258A7CDA1}"/>
              </a:ext>
            </a:extLst>
          </p:cNvPr>
          <p:cNvGrpSpPr/>
          <p:nvPr/>
        </p:nvGrpSpPr>
        <p:grpSpPr>
          <a:xfrm>
            <a:off x="564812" y="8611737"/>
            <a:ext cx="3597308" cy="688534"/>
            <a:chOff x="3142974" y="6271325"/>
            <a:chExt cx="6718852" cy="1014475"/>
          </a:xfrm>
        </p:grpSpPr>
        <p:sp>
          <p:nvSpPr>
            <p:cNvPr id="9" name="Rectangle: Rounded Corners 8">
              <a:extLst>
                <a:ext uri="{FF2B5EF4-FFF2-40B4-BE49-F238E27FC236}">
                  <a16:creationId xmlns:a16="http://schemas.microsoft.com/office/drawing/2014/main" id="{837B083E-FB4A-F4E7-3E42-593A08C60809}"/>
                </a:ext>
              </a:extLst>
            </p:cNvPr>
            <p:cNvSpPr/>
            <p:nvPr/>
          </p:nvSpPr>
          <p:spPr>
            <a:xfrm>
              <a:off x="3142974" y="6321362"/>
              <a:ext cx="6718852" cy="914400"/>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0" name="Group 9">
              <a:extLst>
                <a:ext uri="{FF2B5EF4-FFF2-40B4-BE49-F238E27FC236}">
                  <a16:creationId xmlns:a16="http://schemas.microsoft.com/office/drawing/2014/main" id="{58C80E13-863A-7361-73EB-2D71F55D999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E8C2FA01-B286-4790-B783-1C34AE6BF6E6}"/>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5" name="Picture 4" descr="A close up of a logo&#10;&#10;Description automatically generated">
                <a:extLst>
                  <a:ext uri="{FF2B5EF4-FFF2-40B4-BE49-F238E27FC236}">
                    <a16:creationId xmlns:a16="http://schemas.microsoft.com/office/drawing/2014/main" id="{6CB5CB01-6F0A-B363-6786-9D87D9F46C64}"/>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07A2075F-9E6B-727A-AB22-3D772F95AFFE}"/>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C6B3C6EF-EE11-2483-8EA4-4CCA16CA367B}"/>
              </a:ext>
            </a:extLst>
          </p:cNvPr>
          <p:cNvSpPr/>
          <p:nvPr/>
        </p:nvSpPr>
        <p:spPr>
          <a:xfrm>
            <a:off x="47330" y="9300271"/>
            <a:ext cx="5493661" cy="369332"/>
          </a:xfrm>
          <a:prstGeom prst="rect">
            <a:avLst/>
          </a:prstGeom>
          <a:solidFill>
            <a:schemeClr val="bg2">
              <a:lumMod val="60000"/>
              <a:lumOff val="40000"/>
            </a:schemeClr>
          </a:solidFill>
        </p:spPr>
        <p:txBody>
          <a:bodyPr wrap="square">
            <a:spAutoFit/>
          </a:bodyPr>
          <a:lstStyle/>
          <a:p>
            <a:pPr algn="ctr"/>
            <a:r>
              <a:rPr lang="en-US" sz="900" b="1" dirty="0">
                <a:solidFill>
                  <a:schemeClr val="tx1"/>
                </a:solidFill>
                <a:latin typeface="Gotham Medium"/>
                <a:cs typeface="Lucida Sans Unicode" panose="020B0602030504020204" pitchFamily="34" charset="0"/>
              </a:rPr>
              <a:t>Material adapted by Stanford W. Bowman Jr. from Echoes® Adult and Bible-in-Life® Adult </a:t>
            </a:r>
            <a:r>
              <a:rPr lang="en-US" sz="900" b="1" dirty="0" err="1">
                <a:solidFill>
                  <a:schemeClr val="tx1"/>
                </a:solidFill>
                <a:latin typeface="Gotham Medium"/>
                <a:cs typeface="Lucida Sans Unicode" panose="020B0602030504020204" pitchFamily="34" charset="0"/>
              </a:rPr>
              <a:t>Winterl</a:t>
            </a:r>
            <a:r>
              <a:rPr lang="en-US" sz="900" b="1" dirty="0">
                <a:solidFill>
                  <a:schemeClr val="tx1"/>
                </a:solidFill>
                <a:latin typeface="Gotham Medium"/>
                <a:cs typeface="Lucida Sans Unicode" panose="020B0602030504020204" pitchFamily="34" charset="0"/>
              </a:rPr>
              <a:t> 2024 quarter with permission, © David C Cook, https://davidccook.org. May not be further reproduced. All rights reserved.</a:t>
            </a:r>
          </a:p>
        </p:txBody>
      </p:sp>
      <p:sp>
        <p:nvSpPr>
          <p:cNvPr id="27" name="Title 2">
            <a:extLst>
              <a:ext uri="{FF2B5EF4-FFF2-40B4-BE49-F238E27FC236}">
                <a16:creationId xmlns:a16="http://schemas.microsoft.com/office/drawing/2014/main" id="{4AE4193B-6437-E05E-ACC6-46F93AD531FE}"/>
              </a:ext>
            </a:extLst>
          </p:cNvPr>
          <p:cNvSpPr>
            <a:spLocks noGrp="1"/>
          </p:cNvSpPr>
          <p:nvPr>
            <p:ph type="title"/>
          </p:nvPr>
        </p:nvSpPr>
        <p:spPr>
          <a:xfrm>
            <a:off x="1937030" y="-130717"/>
            <a:ext cx="769587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28" name="Content Placeholder 1">
            <a:extLst>
              <a:ext uri="{FF2B5EF4-FFF2-40B4-BE49-F238E27FC236}">
                <a16:creationId xmlns:a16="http://schemas.microsoft.com/office/drawing/2014/main" id="{26B30AF8-72DB-B9D5-9013-AE85756F08A7}"/>
              </a:ext>
            </a:extLst>
          </p:cNvPr>
          <p:cNvSpPr>
            <a:spLocks noGrp="1"/>
          </p:cNvSpPr>
          <p:nvPr>
            <p:ph idx="1"/>
          </p:nvPr>
        </p:nvSpPr>
        <p:spPr>
          <a:xfrm>
            <a:off x="2031478" y="1714921"/>
            <a:ext cx="9586802" cy="5371679"/>
          </a:xfrm>
          <a:noFill/>
          <a:scene3d>
            <a:camera prst="perspectiveContrastingLeftFacing"/>
            <a:lightRig rig="threePt" dir="t"/>
          </a:scene3d>
        </p:spPr>
        <p:txBody>
          <a:bodyPr>
            <a:normAutofit/>
          </a:bodyPr>
          <a:lstStyle/>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bless thee, and keep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make his face shine upon thee, and be gracious unto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The </a:t>
            </a:r>
            <a:r>
              <a:rPr lang="en-US" sz="2800" b="1" cap="small" dirty="0">
                <a:solidFill>
                  <a:schemeClr val="tx1"/>
                </a:solidFill>
                <a:effectLst>
                  <a:outerShdw blurRad="38100" dist="38100" dir="2700000" algn="tl">
                    <a:srgbClr val="000000">
                      <a:alpha val="43137"/>
                    </a:srgbClr>
                  </a:outerShdw>
                </a:effectLst>
                <a:latin typeface="Arial Black" panose="020B0A04020102020204" pitchFamily="34" charset="0"/>
              </a:rPr>
              <a:t>Lord</a:t>
            </a: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lift up his countenance upon thee and give thee peace.</a:t>
            </a:r>
          </a:p>
          <a:p>
            <a:pPr marL="0" indent="0" algn="r">
              <a:spcBef>
                <a:spcPts val="1200"/>
              </a:spcBef>
              <a:buNone/>
            </a:pPr>
            <a:r>
              <a:rPr lang="en-US" sz="2800" b="1" dirty="0">
                <a:solidFill>
                  <a:schemeClr val="tx1"/>
                </a:solidFill>
                <a:effectLst>
                  <a:outerShdw blurRad="38100" dist="38100" dir="2700000" algn="tl">
                    <a:srgbClr val="000000">
                      <a:alpha val="43137"/>
                    </a:srgbClr>
                  </a:outerShdw>
                </a:effectLst>
                <a:latin typeface="Arial Black" panose="020B0A04020102020204" pitchFamily="34" charset="0"/>
              </a:rPr>
              <a:t> </a:t>
            </a:r>
            <a:r>
              <a:rPr lang="en-US" sz="2800" b="1" dirty="0">
                <a:solidFill>
                  <a:schemeClr val="tx1"/>
                </a:solidFill>
                <a:latin typeface="Arial Black" panose="020B0A04020102020204" pitchFamily="34" charset="0"/>
              </a:rPr>
              <a:t>- Numbers 6:24-26, KJV</a:t>
            </a:r>
          </a:p>
          <a:p>
            <a:pPr>
              <a:spcBef>
                <a:spcPts val="0"/>
              </a:spcBef>
            </a:pPr>
            <a:endParaRPr lang="en-US" sz="1600" b="1" dirty="0">
              <a:solidFill>
                <a:schemeClr val="tx1"/>
              </a:solidFill>
              <a:latin typeface="Arial Black" panose="020B0A04020102020204" pitchFamily="34" charset="0"/>
            </a:endParaRPr>
          </a:p>
        </p:txBody>
      </p:sp>
      <p:pic>
        <p:nvPicPr>
          <p:cNvPr id="2" name="Picture 1">
            <a:extLst>
              <a:ext uri="{FF2B5EF4-FFF2-40B4-BE49-F238E27FC236}">
                <a16:creationId xmlns:a16="http://schemas.microsoft.com/office/drawing/2014/main" id="{AD91E8D1-CDFB-0854-0120-B7FEEBF8D08A}"/>
              </a:ext>
            </a:extLst>
          </p:cNvPr>
          <p:cNvPicPr>
            <a:picLocks noChangeAspect="1"/>
          </p:cNvPicPr>
          <p:nvPr/>
        </p:nvPicPr>
        <p:blipFill>
          <a:blip r:embed="rId8">
            <a:alphaModFix amt="50000"/>
          </a:blip>
          <a:stretch>
            <a:fillRect/>
          </a:stretch>
        </p:blipFill>
        <p:spPr>
          <a:xfrm rot="5400000">
            <a:off x="-4213098" y="4187666"/>
            <a:ext cx="8778240" cy="46886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8" name="Picture 7">
            <a:extLst>
              <a:ext uri="{FF2B5EF4-FFF2-40B4-BE49-F238E27FC236}">
                <a16:creationId xmlns:a16="http://schemas.microsoft.com/office/drawing/2014/main" id="{770DE771-7960-8FA6-D198-D832A0CCD15A}"/>
              </a:ext>
            </a:extLst>
          </p:cNvPr>
          <p:cNvPicPr>
            <a:picLocks noChangeAspect="1"/>
          </p:cNvPicPr>
          <p:nvPr/>
        </p:nvPicPr>
        <p:blipFill>
          <a:blip r:embed="rId8">
            <a:alphaModFix amt="50000"/>
          </a:blip>
          <a:stretch>
            <a:fillRect/>
          </a:stretch>
        </p:blipFill>
        <p:spPr>
          <a:xfrm rot="5400000">
            <a:off x="8523672" y="4187667"/>
            <a:ext cx="8778240" cy="46886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30592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0FED0CB-7EE8-0F3E-A17D-C4804AB1036C}"/>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880241"/>
          </a:xfrm>
          <a:prstGeom prst="rect">
            <a:avLst/>
          </a:prstGeom>
          <a:noFill/>
        </p:spPr>
        <p:txBody>
          <a:bodyPr wrap="square" rtlCol="0" anchor="t">
            <a:spAutoFit/>
          </a:bodyPr>
          <a:lstStyle/>
          <a:p>
            <a:pPr algn="l"/>
            <a:r>
              <a:rPr lang="en-US" sz="5120" b="1" cap="small" dirty="0">
                <a:solidFill>
                  <a:schemeClr val="tx1"/>
                </a:solidFill>
                <a:effectLst>
                  <a:outerShdw blurRad="38100" dist="38100" dir="2700000" algn="tl">
                    <a:srgbClr val="000000">
                      <a:alpha val="43137"/>
                    </a:srgbClr>
                  </a:outerShdw>
                </a:effectLst>
                <a:latin typeface="Gotham Medium" panose="02000604030000020004" pitchFamily="2" charset="0"/>
              </a:rPr>
              <a:t>Agenda</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4" name="Rectangle 13">
            <a:extLst>
              <a:ext uri="{FF2B5EF4-FFF2-40B4-BE49-F238E27FC236}">
                <a16:creationId xmlns:a16="http://schemas.microsoft.com/office/drawing/2014/main" id="{FA326913-7A2E-403D-8099-49DE18883F2F}"/>
              </a:ext>
            </a:extLst>
          </p:cNvPr>
          <p:cNvSpPr/>
          <p:nvPr/>
        </p:nvSpPr>
        <p:spPr>
          <a:xfrm>
            <a:off x="541331" y="4486234"/>
            <a:ext cx="12499848" cy="4278094"/>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097280" lvl="2" indent="0" algn="l">
              <a:buFont typeface="Wingdings" panose="05000000000000000000" pitchFamily="2" charset="2"/>
              <a:buChar char="q"/>
            </a:pPr>
            <a:r>
              <a:rPr lang="en-US" sz="2400" b="1" cap="small" dirty="0">
                <a:effectLst>
                  <a:outerShdw blurRad="38100" dist="38100" dir="2700000" algn="tl">
                    <a:srgbClr val="000000">
                      <a:alpha val="43137"/>
                    </a:srgbClr>
                  </a:outerShdw>
                </a:effectLst>
                <a:latin typeface="Gotham Medium" panose="02000604030000020004"/>
              </a:rPr>
              <a:t>David Made Great - 2 Samuel 7:4–9 KJV</a:t>
            </a:r>
          </a:p>
          <a:p>
            <a:pPr marL="1097280" lvl="2" indent="0" algn="l">
              <a:buFont typeface="Wingdings" panose="05000000000000000000" pitchFamily="2" charset="2"/>
              <a:buChar char="q"/>
            </a:pPr>
            <a:r>
              <a:rPr lang="en-US" sz="2400" b="1" cap="small" dirty="0">
                <a:effectLst>
                  <a:outerShdw blurRad="38100" dist="38100" dir="2700000" algn="tl">
                    <a:srgbClr val="000000">
                      <a:alpha val="43137"/>
                    </a:srgbClr>
                  </a:outerShdw>
                </a:effectLst>
                <a:latin typeface="Gotham Medium" panose="02000604030000020004"/>
              </a:rPr>
              <a:t>The Kingship Made Eternal - 2 Samuel 7:10–17 KJV</a:t>
            </a:r>
          </a:p>
          <a:p>
            <a:pPr marL="640080" lvl="1">
              <a:buFont typeface="Wingdings" panose="05000000000000000000" pitchFamily="2" charset="2"/>
              <a:buChar char="q"/>
            </a:pPr>
            <a:r>
              <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Summary</a:t>
            </a:r>
            <a:endPar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685800" lvl="1" indent="-228600" hangingPunct="0">
              <a:buFont typeface="Wingdings" panose="05000000000000000000" pitchFamily="2" charset="2"/>
              <a:buChar char=""/>
              <a:tabLst>
                <a:tab pos="1371600" algn="l"/>
              </a:tabLst>
            </a:pPr>
            <a:r>
              <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Bible Application</a:t>
            </a:r>
            <a:endPar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Conclusion</a:t>
            </a:r>
            <a:endPar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sp>
        <p:nvSpPr>
          <p:cNvPr id="2" name="Title 2">
            <a:extLst>
              <a:ext uri="{FF2B5EF4-FFF2-40B4-BE49-F238E27FC236}">
                <a16:creationId xmlns:a16="http://schemas.microsoft.com/office/drawing/2014/main" id="{F4AA71C7-E914-2A52-DA46-B43A50C597CE}"/>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3" name="Slide Number Placeholder 2">
            <a:extLst>
              <a:ext uri="{FF2B5EF4-FFF2-40B4-BE49-F238E27FC236}">
                <a16:creationId xmlns:a16="http://schemas.microsoft.com/office/drawing/2014/main" id="{79CAD807-28E9-9645-38FB-9315188080A1}"/>
              </a:ext>
            </a:extLst>
          </p:cNvPr>
          <p:cNvSpPr>
            <a:spLocks noGrp="1"/>
          </p:cNvSpPr>
          <p:nvPr>
            <p:ph type="sldNum" sz="quarter" idx="12"/>
          </p:nvPr>
        </p:nvSpPr>
        <p:spPr>
          <a:xfrm>
            <a:off x="11723603" y="9016542"/>
            <a:ext cx="1131728" cy="716200"/>
          </a:xfrm>
        </p:spPr>
        <p:txBody>
          <a:bodyPr/>
          <a:lstStyle/>
          <a:p>
            <a:fld id="{D57F1E4F-1CFF-5643-939E-217C01CDF565}" type="slidenum">
              <a:rPr lang="en-US" sz="2400" b="1" smtClean="0">
                <a:solidFill>
                  <a:schemeClr val="tx1"/>
                </a:solidFill>
                <a:effectLst>
                  <a:outerShdw blurRad="38100" dist="38100" dir="2700000" algn="tl">
                    <a:srgbClr val="000000">
                      <a:alpha val="43137"/>
                    </a:srgbClr>
                  </a:outerShdw>
                </a:effectLst>
                <a:latin typeface="Arial Black" panose="020B0A04020102020204" pitchFamily="34" charset="0"/>
              </a:rPr>
              <a:pPr/>
              <a:t>3</a:t>
            </a:fld>
            <a:endParaRPr lang="en-US" sz="24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grpSp>
        <p:nvGrpSpPr>
          <p:cNvPr id="9" name="Group 8">
            <a:extLst>
              <a:ext uri="{FF2B5EF4-FFF2-40B4-BE49-F238E27FC236}">
                <a16:creationId xmlns:a16="http://schemas.microsoft.com/office/drawing/2014/main" id="{80A8EA1E-50DF-DFDC-53DB-1AA5F2E4010D}"/>
              </a:ext>
            </a:extLst>
          </p:cNvPr>
          <p:cNvGrpSpPr/>
          <p:nvPr/>
        </p:nvGrpSpPr>
        <p:grpSpPr>
          <a:xfrm>
            <a:off x="98522" y="988626"/>
            <a:ext cx="12499848" cy="3896451"/>
            <a:chOff x="197045" y="655240"/>
            <a:chExt cx="12466771" cy="3896451"/>
          </a:xfrm>
          <a:noFill/>
        </p:grpSpPr>
        <p:sp>
          <p:nvSpPr>
            <p:cNvPr id="8" name="Rectangle 7">
              <a:extLst>
                <a:ext uri="{FF2B5EF4-FFF2-40B4-BE49-F238E27FC236}">
                  <a16:creationId xmlns:a16="http://schemas.microsoft.com/office/drawing/2014/main" id="{46EB6426-2FB5-433D-9244-7ECF2452335A}"/>
                </a:ext>
              </a:extLst>
            </p:cNvPr>
            <p:cNvSpPr/>
            <p:nvPr/>
          </p:nvSpPr>
          <p:spPr>
            <a:xfrm>
              <a:off x="197045" y="655240"/>
              <a:ext cx="12466771" cy="3896451"/>
            </a:xfrm>
            <a:prstGeom prst="rect">
              <a:avLst/>
            </a:prstGeom>
            <a:blipFill>
              <a:blip r:embed="rId4"/>
              <a:stretch>
                <a:fillRect/>
              </a:stretch>
            </a:bli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lvl="1" indent="0" algn="l" defTabSz="800140">
                <a:lnSpc>
                  <a:spcPct val="90000"/>
                </a:lnSpc>
                <a:spcBef>
                  <a:spcPct val="0"/>
                </a:spcBef>
                <a:spcAft>
                  <a:spcPct val="15000"/>
                </a:spcAft>
              </a:pPr>
              <a:endParaRPr lang="en-US" sz="3200" b="1" cap="small" dirty="0">
                <a:effectLst>
                  <a:outerShdw blurRad="38100" dist="38100" dir="2700000" algn="tl">
                    <a:srgbClr val="000000">
                      <a:alpha val="43137"/>
                    </a:srgbClr>
                  </a:outerShdw>
                </a:effectLst>
                <a:latin typeface="Gotham Medium" panose="02000604030000020004"/>
              </a:endParaRPr>
            </a:p>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Lesson Scripture: </a:t>
              </a:r>
              <a:r>
                <a:rPr lang="en-US" sz="3200" b="1" dirty="0">
                  <a:latin typeface="Gotham Medium" panose="02000604030000020004"/>
                </a:rPr>
                <a:t>2 Samuel 7:4–17</a:t>
              </a:r>
              <a:endParaRPr lang="en-US" sz="3600" b="1" dirty="0">
                <a:latin typeface="Gotham Medium" panose="02000604030000020004"/>
              </a:endParaRPr>
            </a:p>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Lesson Focus: </a:t>
              </a:r>
              <a:r>
                <a:rPr lang="en-US" sz="3200" b="1" cap="small" dirty="0">
                  <a:latin typeface="Gotham Medium" panose="02000604030000020004"/>
                </a:rPr>
                <a:t> </a:t>
              </a:r>
              <a:r>
                <a:rPr lang="en-US" sz="2800" b="1" dirty="0">
                  <a:latin typeface="Gotham Medium" panose="02000604030000020004"/>
                </a:rPr>
                <a:t>Trust God’s plan for a forever kingdom.</a:t>
              </a:r>
            </a:p>
            <a:p>
              <a:pPr lvl="1"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Life Response:</a:t>
              </a:r>
              <a:endParaRPr lang="en-US" sz="2800" b="1" dirty="0">
                <a:latin typeface="Gotham Medium" panose="02000604030000020004"/>
              </a:endParaRPr>
            </a:p>
            <a:p>
              <a:pPr lvl="1" defTabSz="800140">
                <a:lnSpc>
                  <a:spcPct val="90000"/>
                </a:lnSpc>
                <a:spcBef>
                  <a:spcPct val="0"/>
                </a:spcBef>
                <a:spcAft>
                  <a:spcPct val="15000"/>
                </a:spcAft>
              </a:pPr>
              <a:endParaRPr lang="en-US" sz="1600" b="1" cap="small" dirty="0">
                <a:effectLst>
                  <a:outerShdw blurRad="38100" dist="38100" dir="2700000" algn="tl">
                    <a:srgbClr val="000000">
                      <a:alpha val="43137"/>
                    </a:srgbClr>
                  </a:outerShdw>
                </a:effectLst>
                <a:latin typeface="Gotham Medium" panose="02000604030000020004"/>
              </a:endParaRPr>
            </a:p>
            <a:p>
              <a:pPr lvl="1"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Bible Application:</a:t>
              </a:r>
            </a:p>
            <a:p>
              <a:pPr lvl="1" defTabSz="800140">
                <a:lnSpc>
                  <a:spcPct val="90000"/>
                </a:lnSpc>
                <a:spcBef>
                  <a:spcPct val="0"/>
                </a:spcBef>
                <a:spcAft>
                  <a:spcPct val="15000"/>
                </a:spcAft>
              </a:pPr>
              <a:endParaRPr lang="en-US" sz="3200" b="1" cap="small" dirty="0">
                <a:effectLst>
                  <a:outerShdw blurRad="38100" dist="38100" dir="2700000" algn="tl">
                    <a:srgbClr val="000000">
                      <a:alpha val="43137"/>
                    </a:srgbClr>
                  </a:outerShdw>
                </a:effectLst>
                <a:latin typeface="Gotham Medium" panose="02000604030000020004"/>
              </a:endParaRPr>
            </a:p>
            <a:p>
              <a:pPr lvl="1" defTabSz="800140">
                <a:lnSpc>
                  <a:spcPct val="90000"/>
                </a:lnSpc>
                <a:spcBef>
                  <a:spcPct val="0"/>
                </a:spcBef>
                <a:spcAft>
                  <a:spcPct val="15000"/>
                </a:spcAft>
              </a:pPr>
              <a:endParaRPr lang="en-US" sz="3200" b="1" dirty="0">
                <a:latin typeface="Gotham Medium" panose="02000604030000020004"/>
              </a:endParaRPr>
            </a:p>
          </p:txBody>
        </p:sp>
        <p:sp>
          <p:nvSpPr>
            <p:cNvPr id="5" name="TextBox 4">
              <a:extLst>
                <a:ext uri="{FF2B5EF4-FFF2-40B4-BE49-F238E27FC236}">
                  <a16:creationId xmlns:a16="http://schemas.microsoft.com/office/drawing/2014/main" id="{646EE479-39AE-BF96-0B85-4E57083E9E63}"/>
                </a:ext>
              </a:extLst>
            </p:cNvPr>
            <p:cNvSpPr txBox="1"/>
            <p:nvPr/>
          </p:nvSpPr>
          <p:spPr>
            <a:xfrm>
              <a:off x="3098165" y="2220366"/>
              <a:ext cx="8693199" cy="954107"/>
            </a:xfrm>
            <a:prstGeom prst="rect">
              <a:avLst/>
            </a:prstGeom>
            <a:grpFill/>
          </p:spPr>
          <p:txBody>
            <a:bodyPr wrap="square" rtlCol="0">
              <a:spAutoFit/>
            </a:bodyPr>
            <a:lstStyle/>
            <a:p>
              <a:r>
                <a:rPr lang="en-US" sz="2800" b="1" dirty="0">
                  <a:latin typeface="Gotham Medium" panose="02000604030000020004"/>
                </a:rPr>
                <a:t>Trust that God is in control and His plan will be realized in His timing.</a:t>
              </a:r>
            </a:p>
          </p:txBody>
        </p:sp>
        <p:sp>
          <p:nvSpPr>
            <p:cNvPr id="7" name="TextBox 6">
              <a:extLst>
                <a:ext uri="{FF2B5EF4-FFF2-40B4-BE49-F238E27FC236}">
                  <a16:creationId xmlns:a16="http://schemas.microsoft.com/office/drawing/2014/main" id="{2F1D52F5-A296-6401-DF76-560D787C5FC6}"/>
                </a:ext>
              </a:extLst>
            </p:cNvPr>
            <p:cNvSpPr txBox="1"/>
            <p:nvPr/>
          </p:nvSpPr>
          <p:spPr>
            <a:xfrm>
              <a:off x="3534391" y="2996514"/>
              <a:ext cx="8693199" cy="954107"/>
            </a:xfrm>
            <a:prstGeom prst="rect">
              <a:avLst/>
            </a:prstGeom>
            <a:grpFill/>
          </p:spPr>
          <p:txBody>
            <a:bodyPr wrap="square" rtlCol="0">
              <a:spAutoFit/>
            </a:bodyPr>
            <a:lstStyle/>
            <a:p>
              <a:r>
                <a:rPr lang="en-US" sz="2800" b="1" dirty="0">
                  <a:latin typeface="Gotham Medium" panose="02000604030000020004"/>
                </a:rPr>
                <a:t>Identify areas of your life that you need to surrender to God’s plan.</a:t>
              </a:r>
            </a:p>
          </p:txBody>
        </p:sp>
      </p:grpSp>
    </p:spTree>
    <p:extLst>
      <p:ext uri="{BB962C8B-B14F-4D97-AF65-F5344CB8AC3E}">
        <p14:creationId xmlns:p14="http://schemas.microsoft.com/office/powerpoint/2010/main" val="2353108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D75E01F-64B6-B381-6872-BEC8096FB3D7}"/>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cap="small" dirty="0">
                <a:solidFill>
                  <a:schemeClr val="tx1"/>
                </a:solidFill>
                <a:latin typeface="Gotham Medium" panose="02000604030000020004" pitchFamily="2" charset="0"/>
              </a:rPr>
              <a:t>Introduction</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0194" y="9708402"/>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12" name="Rectangle 11">
            <a:extLst>
              <a:ext uri="{FF2B5EF4-FFF2-40B4-BE49-F238E27FC236}">
                <a16:creationId xmlns:a16="http://schemas.microsoft.com/office/drawing/2014/main" id="{65A8DD49-BF8B-4346-980A-6165ED343749}"/>
              </a:ext>
            </a:extLst>
          </p:cNvPr>
          <p:cNvSpPr/>
          <p:nvPr/>
        </p:nvSpPr>
        <p:spPr>
          <a:xfrm>
            <a:off x="122867" y="1542972"/>
            <a:ext cx="12855331" cy="1354217"/>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dirty="0">
                <a:solidFill>
                  <a:schemeClr val="tx1"/>
                </a:solidFill>
                <a:latin typeface="Gotham Medium" panose="02000604030000020004"/>
              </a:rPr>
              <a:t>Twelve years ago, my wife and I moved to a remote town in western Alaska. The area where we spent the first decade of our Alaskan journey was accessible only by boat or plane. Besides our town, 89 smaller villages are located in western Alaska off the road system. Many of these communities are near rivers, providing more accessible summer transportation and an abundant supply of salmon.</a:t>
            </a:r>
            <a:endParaRPr lang="en-US" sz="200" b="1" dirty="0">
              <a:solidFill>
                <a:schemeClr val="tx1"/>
              </a:solidFill>
              <a:latin typeface="Gotham Medium" panose="02000604030000020004"/>
            </a:endParaRPr>
          </a:p>
          <a:p>
            <a:pPr algn="l"/>
            <a:r>
              <a:rPr lang="en-US" sz="200" b="1" dirty="0">
                <a:solidFill>
                  <a:schemeClr val="tx1"/>
                </a:solidFill>
                <a:latin typeface="Gotham Medium" panose="02000604030000020004"/>
              </a:rPr>
              <a:t> </a:t>
            </a:r>
          </a:p>
        </p:txBody>
      </p:sp>
      <p:sp>
        <p:nvSpPr>
          <p:cNvPr id="17" name="Rectangle 16">
            <a:extLst>
              <a:ext uri="{FF2B5EF4-FFF2-40B4-BE49-F238E27FC236}">
                <a16:creationId xmlns:a16="http://schemas.microsoft.com/office/drawing/2014/main" id="{7DF2C187-A465-4CEB-8050-26D76706C4D6}"/>
              </a:ext>
            </a:extLst>
          </p:cNvPr>
          <p:cNvSpPr/>
          <p:nvPr/>
        </p:nvSpPr>
        <p:spPr>
          <a:xfrm>
            <a:off x="4995069" y="3816844"/>
            <a:ext cx="8046110" cy="3539430"/>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dirty="0">
                <a:solidFill>
                  <a:schemeClr val="tx1"/>
                </a:solidFill>
                <a:latin typeface="Gotham Medium" panose="02000604030000020004"/>
              </a:rPr>
              <a:t>One distinctive aspect of life in this region is that homes are constructed on permafrost, a frozen layer of soil. Due to the thawing permafrost and harsh weather conditions, these houses require more upkeep than those built in the contiguous United States. In Newtok, a small Alaskan village, erosion and deterioration became so severe that the entire community had to be relocated to higher ground, away from the river. Many villagers witnessed the river slowly eat away at their homes until it finally engulfed entire structures. The homes we construct are temporary.</a:t>
            </a:r>
            <a:endParaRPr lang="en-US" sz="400" b="1" dirty="0">
              <a:solidFill>
                <a:schemeClr val="tx1"/>
              </a:solidFill>
              <a:latin typeface="Gotham Medium" panose="02000604030000020004"/>
            </a:endParaRPr>
          </a:p>
          <a:p>
            <a:pPr algn="l"/>
            <a:endParaRPr lang="en-US" sz="400" b="1" dirty="0">
              <a:solidFill>
                <a:schemeClr val="tx1"/>
              </a:solidFill>
              <a:latin typeface="Gotham Medium" panose="02000604030000020004"/>
            </a:endParaRPr>
          </a:p>
          <a:p>
            <a:r>
              <a:rPr lang="en-US" sz="2000" b="1" kern="100" dirty="0">
                <a:effectLst/>
                <a:latin typeface="Calibri" panose="020F0502020204030204" pitchFamily="34" charset="0"/>
                <a:ea typeface="Aptos" panose="020B0004020202020204" pitchFamily="34" charset="0"/>
                <a:cs typeface="Times New Roman" panose="02020603050405020304" pitchFamily="18" charset="0"/>
              </a:rPr>
              <a:t>In King David’s mind, the time for the Lord to live in a tent (the tabernacle) was officially over (2 Samuel 7:1-2). What followed the king’s decision would be much different than he anticipated.</a:t>
            </a:r>
            <a:endParaRPr lang="en-US" sz="20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Title 2">
            <a:extLst>
              <a:ext uri="{FF2B5EF4-FFF2-40B4-BE49-F238E27FC236}">
                <a16:creationId xmlns:a16="http://schemas.microsoft.com/office/drawing/2014/main" id="{FB033889-5BC3-2EAA-9E01-0BA9996B58C5}"/>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3" name="Slide Number Placeholder 2">
            <a:extLst>
              <a:ext uri="{FF2B5EF4-FFF2-40B4-BE49-F238E27FC236}">
                <a16:creationId xmlns:a16="http://schemas.microsoft.com/office/drawing/2014/main" id="{8DC80B2D-1EB9-F189-A993-C7D679C26937}"/>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4</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4" name="Picture 3">
            <a:extLst>
              <a:ext uri="{FF2B5EF4-FFF2-40B4-BE49-F238E27FC236}">
                <a16:creationId xmlns:a16="http://schemas.microsoft.com/office/drawing/2014/main" id="{440BF6EF-F50D-04D8-AD41-0E930A4994B6}"/>
              </a:ext>
            </a:extLst>
          </p:cNvPr>
          <p:cNvPicPr>
            <a:picLocks noChangeAspect="1"/>
          </p:cNvPicPr>
          <p:nvPr/>
        </p:nvPicPr>
        <p:blipFill>
          <a:blip r:embed="rId3">
            <a:alphaModFix amt="50000"/>
          </a:blip>
          <a:stretch>
            <a:fillRect/>
          </a:stretch>
        </p:blipFill>
        <p:spPr>
          <a:xfrm>
            <a:off x="53732" y="3056121"/>
            <a:ext cx="12801599" cy="71132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5" name="Picture 4">
            <a:extLst>
              <a:ext uri="{FF2B5EF4-FFF2-40B4-BE49-F238E27FC236}">
                <a16:creationId xmlns:a16="http://schemas.microsoft.com/office/drawing/2014/main" id="{EDBFA9FC-CAEF-51DF-055A-86D4DFC09E15}"/>
              </a:ext>
            </a:extLst>
          </p:cNvPr>
          <p:cNvPicPr>
            <a:picLocks noChangeAspect="1"/>
          </p:cNvPicPr>
          <p:nvPr/>
        </p:nvPicPr>
        <p:blipFill>
          <a:blip r:embed="rId3">
            <a:alphaModFix amt="50000"/>
          </a:blip>
          <a:stretch>
            <a:fillRect/>
          </a:stretch>
        </p:blipFill>
        <p:spPr>
          <a:xfrm>
            <a:off x="0" y="7577593"/>
            <a:ext cx="12874381" cy="11016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 name="Trapezoid 5">
            <a:extLst>
              <a:ext uri="{FF2B5EF4-FFF2-40B4-BE49-F238E27FC236}">
                <a16:creationId xmlns:a16="http://schemas.microsoft.com/office/drawing/2014/main" id="{63F23AFC-B287-4F91-9E54-A7F81B66FCE1}"/>
              </a:ext>
            </a:extLst>
          </p:cNvPr>
          <p:cNvSpPr/>
          <p:nvPr/>
        </p:nvSpPr>
        <p:spPr>
          <a:xfrm>
            <a:off x="203200" y="3926374"/>
            <a:ext cx="4616450" cy="3429901"/>
          </a:xfrm>
          <a:prstGeom prst="trapezoid">
            <a:avLst>
              <a:gd name="adj" fmla="val 19639"/>
            </a:avLst>
          </a:prstGeom>
          <a:blipFill>
            <a:blip r:embed="rId4"/>
            <a:stretch>
              <a:fillRect/>
            </a:stretch>
          </a:blip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E96DF67-12CA-BF3B-D801-F1D3C56C9768}"/>
              </a:ext>
            </a:extLst>
          </p:cNvPr>
          <p:cNvPicPr>
            <a:picLocks noChangeAspect="1"/>
          </p:cNvPicPr>
          <p:nvPr/>
        </p:nvPicPr>
        <p:blipFill>
          <a:blip r:embed="rId3">
            <a:alphaModFix amt="50000"/>
          </a:blip>
          <a:stretch>
            <a:fillRect/>
          </a:stretch>
        </p:blipFill>
        <p:spPr>
          <a:xfrm>
            <a:off x="72782" y="926889"/>
            <a:ext cx="12801599" cy="5173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8" name="TextBox 17">
            <a:extLst>
              <a:ext uri="{FF2B5EF4-FFF2-40B4-BE49-F238E27FC236}">
                <a16:creationId xmlns:a16="http://schemas.microsoft.com/office/drawing/2014/main" id="{0BD62087-CAE0-EA4C-6865-37BAC4058764}"/>
              </a:ext>
            </a:extLst>
          </p:cNvPr>
          <p:cNvSpPr txBox="1"/>
          <p:nvPr/>
        </p:nvSpPr>
        <p:spPr>
          <a:xfrm>
            <a:off x="266937" y="912654"/>
            <a:ext cx="6838950" cy="536494"/>
          </a:xfrm>
          <a:prstGeom prst="rect">
            <a:avLst/>
          </a:prstGeom>
          <a:noFill/>
        </p:spPr>
        <p:txBody>
          <a:bodyPr wrap="square">
            <a:spAutoFit/>
          </a:bodyPr>
          <a:lstStyle/>
          <a:p>
            <a:pPr marL="0" marR="0">
              <a:lnSpc>
                <a:spcPct val="107000"/>
              </a:lnSpc>
              <a:spcBef>
                <a:spcPts val="0"/>
              </a:spcBef>
              <a:spcAft>
                <a:spcPts val="0"/>
              </a:spcAft>
            </a:pPr>
            <a:r>
              <a:rPr lang="en-US" sz="2800" b="1" kern="0" cap="small" dirty="0">
                <a:effectLst/>
                <a:latin typeface="Calibri" panose="020F0502020204030204" pitchFamily="34" charset="0"/>
                <a:ea typeface="Aptos" panose="020B0004020202020204" pitchFamily="34" charset="0"/>
                <a:cs typeface="Times New Roman" panose="02020603050405020304" pitchFamily="18" charset="0"/>
              </a:rPr>
              <a:t>Temporary Dwellings</a:t>
            </a:r>
          </a:p>
        </p:txBody>
      </p:sp>
    </p:spTree>
    <p:extLst>
      <p:ext uri="{BB962C8B-B14F-4D97-AF65-F5344CB8AC3E}">
        <p14:creationId xmlns:p14="http://schemas.microsoft.com/office/powerpoint/2010/main" val="148948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6B4C92-B97F-BF8F-4D83-2820B56795E7}"/>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2DD65C2-BA58-4A54-9747-3CF5F4E066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2">
            <a:extLst>
              <a:ext uri="{FF2B5EF4-FFF2-40B4-BE49-F238E27FC236}">
                <a16:creationId xmlns:a16="http://schemas.microsoft.com/office/drawing/2014/main" id="{A4702306-E479-53BF-0ADA-5F49A1AE90EE}"/>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4" name="Slide Number Placeholder 2">
            <a:extLst>
              <a:ext uri="{FF2B5EF4-FFF2-40B4-BE49-F238E27FC236}">
                <a16:creationId xmlns:a16="http://schemas.microsoft.com/office/drawing/2014/main" id="{D3C35D22-6A12-FD04-52A2-1E7EB9190F7C}"/>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5</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graphicFrame>
        <p:nvGraphicFramePr>
          <p:cNvPr id="3" name="Diagram 2">
            <a:extLst>
              <a:ext uri="{FF2B5EF4-FFF2-40B4-BE49-F238E27FC236}">
                <a16:creationId xmlns:a16="http://schemas.microsoft.com/office/drawing/2014/main" id="{2A255867-3D7F-460A-6560-D9461E6A048F}"/>
              </a:ext>
            </a:extLst>
          </p:cNvPr>
          <p:cNvGraphicFramePr/>
          <p:nvPr>
            <p:extLst>
              <p:ext uri="{D42A27DB-BD31-4B8C-83A1-F6EECF244321}">
                <p14:modId xmlns:p14="http://schemas.microsoft.com/office/powerpoint/2010/main" val="181255951"/>
              </p:ext>
            </p:extLst>
          </p:nvPr>
        </p:nvGraphicFramePr>
        <p:xfrm>
          <a:off x="2154025" y="2587186"/>
          <a:ext cx="10701306" cy="22290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 4">
            <a:extLst>
              <a:ext uri="{FF2B5EF4-FFF2-40B4-BE49-F238E27FC236}">
                <a16:creationId xmlns:a16="http://schemas.microsoft.com/office/drawing/2014/main" id="{191F5F78-3D9C-CE55-387E-1AAA55337570}"/>
              </a:ext>
            </a:extLst>
          </p:cNvPr>
          <p:cNvGraphicFramePr/>
          <p:nvPr>
            <p:extLst>
              <p:ext uri="{D42A27DB-BD31-4B8C-83A1-F6EECF244321}">
                <p14:modId xmlns:p14="http://schemas.microsoft.com/office/powerpoint/2010/main" val="2333377500"/>
              </p:ext>
            </p:extLst>
          </p:nvPr>
        </p:nvGraphicFramePr>
        <p:xfrm>
          <a:off x="2303495" y="4484537"/>
          <a:ext cx="10701305" cy="288955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8" name="Parallelogram 7">
            <a:extLst>
              <a:ext uri="{FF2B5EF4-FFF2-40B4-BE49-F238E27FC236}">
                <a16:creationId xmlns:a16="http://schemas.microsoft.com/office/drawing/2014/main" id="{CAA65165-B2DB-8101-F363-8BC43ADBB76C}"/>
              </a:ext>
            </a:extLst>
          </p:cNvPr>
          <p:cNvSpPr/>
          <p:nvPr/>
        </p:nvSpPr>
        <p:spPr>
          <a:xfrm>
            <a:off x="-179502" y="2824843"/>
            <a:ext cx="3151302" cy="5909339"/>
          </a:xfrm>
          <a:custGeom>
            <a:avLst/>
            <a:gdLst>
              <a:gd name="connsiteX0" fmla="*/ 0 w 2165927"/>
              <a:gd name="connsiteY0" fmla="*/ 2957815 h 2957815"/>
              <a:gd name="connsiteX1" fmla="*/ 790867 w 2165927"/>
              <a:gd name="connsiteY1" fmla="*/ 0 h 2957815"/>
              <a:gd name="connsiteX2" fmla="*/ 2165927 w 2165927"/>
              <a:gd name="connsiteY2" fmla="*/ 0 h 2957815"/>
              <a:gd name="connsiteX3" fmla="*/ 1375060 w 2165927"/>
              <a:gd name="connsiteY3" fmla="*/ 2957815 h 2957815"/>
              <a:gd name="connsiteX4" fmla="*/ 0 w 2165927"/>
              <a:gd name="connsiteY4" fmla="*/ 2957815 h 2957815"/>
              <a:gd name="connsiteX0" fmla="*/ 0 w 2500186"/>
              <a:gd name="connsiteY0" fmla="*/ 2957815 h 3223855"/>
              <a:gd name="connsiteX1" fmla="*/ 790867 w 2500186"/>
              <a:gd name="connsiteY1" fmla="*/ 0 h 3223855"/>
              <a:gd name="connsiteX2" fmla="*/ 2165927 w 2500186"/>
              <a:gd name="connsiteY2" fmla="*/ 0 h 3223855"/>
              <a:gd name="connsiteX3" fmla="*/ 1375060 w 2500186"/>
              <a:gd name="connsiteY3" fmla="*/ 2957815 h 3223855"/>
              <a:gd name="connsiteX4" fmla="*/ 0 w 2500186"/>
              <a:gd name="connsiteY4" fmla="*/ 2957815 h 3223855"/>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45614"/>
              <a:gd name="connsiteY0" fmla="*/ 3996906 h 4709950"/>
              <a:gd name="connsiteX1" fmla="*/ 749304 w 2445614"/>
              <a:gd name="connsiteY1" fmla="*/ 0 h 4709950"/>
              <a:gd name="connsiteX2" fmla="*/ 2124364 w 2445614"/>
              <a:gd name="connsiteY2" fmla="*/ 0 h 4709950"/>
              <a:gd name="connsiteX3" fmla="*/ 1312715 w 2445614"/>
              <a:gd name="connsiteY3" fmla="*/ 3851433 h 4709950"/>
              <a:gd name="connsiteX4" fmla="*/ 0 w 2445614"/>
              <a:gd name="connsiteY4" fmla="*/ 3996906 h 4709950"/>
              <a:gd name="connsiteX0" fmla="*/ 0 w 2525229"/>
              <a:gd name="connsiteY0" fmla="*/ 3996906 h 4796623"/>
              <a:gd name="connsiteX1" fmla="*/ 749304 w 2525229"/>
              <a:gd name="connsiteY1" fmla="*/ 0 h 4796623"/>
              <a:gd name="connsiteX2" fmla="*/ 2124364 w 2525229"/>
              <a:gd name="connsiteY2" fmla="*/ 0 h 4796623"/>
              <a:gd name="connsiteX3" fmla="*/ 1437406 w 2525229"/>
              <a:gd name="connsiteY3" fmla="*/ 4225506 h 4796623"/>
              <a:gd name="connsiteX4" fmla="*/ 0 w 2525229"/>
              <a:gd name="connsiteY4" fmla="*/ 3996906 h 4796623"/>
              <a:gd name="connsiteX0" fmla="*/ 0 w 2587574"/>
              <a:gd name="connsiteY0" fmla="*/ 3789087 h 4646841"/>
              <a:gd name="connsiteX1" fmla="*/ 811649 w 2587574"/>
              <a:gd name="connsiteY1" fmla="*/ 0 h 4646841"/>
              <a:gd name="connsiteX2" fmla="*/ 2186709 w 2587574"/>
              <a:gd name="connsiteY2" fmla="*/ 0 h 4646841"/>
              <a:gd name="connsiteX3" fmla="*/ 1499751 w 2587574"/>
              <a:gd name="connsiteY3" fmla="*/ 4225506 h 4646841"/>
              <a:gd name="connsiteX4" fmla="*/ 0 w 2587574"/>
              <a:gd name="connsiteY4" fmla="*/ 3789087 h 4646841"/>
              <a:gd name="connsiteX0" fmla="*/ 0 w 2614908"/>
              <a:gd name="connsiteY0" fmla="*/ 3789087 h 4746362"/>
              <a:gd name="connsiteX1" fmla="*/ 811649 w 2614908"/>
              <a:gd name="connsiteY1" fmla="*/ 0 h 4746362"/>
              <a:gd name="connsiteX2" fmla="*/ 2186709 w 2614908"/>
              <a:gd name="connsiteY2" fmla="*/ 0 h 4746362"/>
              <a:gd name="connsiteX3" fmla="*/ 1541315 w 2614908"/>
              <a:gd name="connsiteY3" fmla="*/ 4522269 h 4746362"/>
              <a:gd name="connsiteX4" fmla="*/ 0 w 2614908"/>
              <a:gd name="connsiteY4" fmla="*/ 3789087 h 4746362"/>
              <a:gd name="connsiteX0" fmla="*/ 0 w 2614908"/>
              <a:gd name="connsiteY0" fmla="*/ 3789087 h 4849576"/>
              <a:gd name="connsiteX1" fmla="*/ 811649 w 2614908"/>
              <a:gd name="connsiteY1" fmla="*/ 0 h 4849576"/>
              <a:gd name="connsiteX2" fmla="*/ 2186709 w 2614908"/>
              <a:gd name="connsiteY2" fmla="*/ 0 h 4849576"/>
              <a:gd name="connsiteX3" fmla="*/ 1541315 w 2614908"/>
              <a:gd name="connsiteY3" fmla="*/ 4522269 h 4849576"/>
              <a:gd name="connsiteX4" fmla="*/ 0 w 2614908"/>
              <a:gd name="connsiteY4" fmla="*/ 3789087 h 4849576"/>
              <a:gd name="connsiteX0" fmla="*/ 0 w 2684830"/>
              <a:gd name="connsiteY0" fmla="*/ 3789087 h 4757680"/>
              <a:gd name="connsiteX1" fmla="*/ 811649 w 2684830"/>
              <a:gd name="connsiteY1" fmla="*/ 0 h 4757680"/>
              <a:gd name="connsiteX2" fmla="*/ 2186709 w 2684830"/>
              <a:gd name="connsiteY2" fmla="*/ 0 h 4757680"/>
              <a:gd name="connsiteX3" fmla="*/ 1645224 w 2684830"/>
              <a:gd name="connsiteY3" fmla="*/ 4293990 h 4757680"/>
              <a:gd name="connsiteX4" fmla="*/ 0 w 2684830"/>
              <a:gd name="connsiteY4" fmla="*/ 3789087 h 4757680"/>
              <a:gd name="connsiteX0" fmla="*/ 0 w 2656598"/>
              <a:gd name="connsiteY0" fmla="*/ 3789087 h 4638839"/>
              <a:gd name="connsiteX1" fmla="*/ 811649 w 2656598"/>
              <a:gd name="connsiteY1" fmla="*/ 0 h 4638839"/>
              <a:gd name="connsiteX2" fmla="*/ 2186709 w 2656598"/>
              <a:gd name="connsiteY2" fmla="*/ 0 h 4638839"/>
              <a:gd name="connsiteX3" fmla="*/ 1603661 w 2656598"/>
              <a:gd name="connsiteY3" fmla="*/ 3928743 h 4638839"/>
              <a:gd name="connsiteX4" fmla="*/ 0 w 2656598"/>
              <a:gd name="connsiteY4" fmla="*/ 3789087 h 4638839"/>
              <a:gd name="connsiteX0" fmla="*/ 0 w 2747749"/>
              <a:gd name="connsiteY0" fmla="*/ 3789087 h 4638839"/>
              <a:gd name="connsiteX1" fmla="*/ 811649 w 2747749"/>
              <a:gd name="connsiteY1" fmla="*/ 0 h 4638839"/>
              <a:gd name="connsiteX2" fmla="*/ 2186709 w 2747749"/>
              <a:gd name="connsiteY2" fmla="*/ 0 h 4638839"/>
              <a:gd name="connsiteX3" fmla="*/ 1603661 w 2747749"/>
              <a:gd name="connsiteY3" fmla="*/ 3928743 h 4638839"/>
              <a:gd name="connsiteX4" fmla="*/ 0 w 2747749"/>
              <a:gd name="connsiteY4" fmla="*/ 3789087 h 4638839"/>
              <a:gd name="connsiteX0" fmla="*/ 0 w 2953149"/>
              <a:gd name="connsiteY0" fmla="*/ 3789087 h 4880448"/>
              <a:gd name="connsiteX1" fmla="*/ 811649 w 2953149"/>
              <a:gd name="connsiteY1" fmla="*/ 0 h 4880448"/>
              <a:gd name="connsiteX2" fmla="*/ 2186709 w 2953149"/>
              <a:gd name="connsiteY2" fmla="*/ 0 h 4880448"/>
              <a:gd name="connsiteX3" fmla="*/ 1894607 w 2953149"/>
              <a:gd name="connsiteY3" fmla="*/ 4590753 h 4880448"/>
              <a:gd name="connsiteX4" fmla="*/ 0 w 2953149"/>
              <a:gd name="connsiteY4" fmla="*/ 3789087 h 4880448"/>
              <a:gd name="connsiteX0" fmla="*/ 0 w 2953149"/>
              <a:gd name="connsiteY0" fmla="*/ 3789087 h 4730586"/>
              <a:gd name="connsiteX1" fmla="*/ 811649 w 2953149"/>
              <a:gd name="connsiteY1" fmla="*/ 0 h 4730586"/>
              <a:gd name="connsiteX2" fmla="*/ 2186709 w 2953149"/>
              <a:gd name="connsiteY2" fmla="*/ 0 h 4730586"/>
              <a:gd name="connsiteX3" fmla="*/ 1894607 w 2953149"/>
              <a:gd name="connsiteY3" fmla="*/ 4590753 h 4730586"/>
              <a:gd name="connsiteX4" fmla="*/ 0 w 2953149"/>
              <a:gd name="connsiteY4" fmla="*/ 3789087 h 4730586"/>
              <a:gd name="connsiteX0" fmla="*/ 0 w 3077840"/>
              <a:gd name="connsiteY0" fmla="*/ 4633720 h 5343074"/>
              <a:gd name="connsiteX1" fmla="*/ 936340 w 3077840"/>
              <a:gd name="connsiteY1" fmla="*/ 0 h 5343074"/>
              <a:gd name="connsiteX2" fmla="*/ 2311400 w 3077840"/>
              <a:gd name="connsiteY2" fmla="*/ 0 h 5343074"/>
              <a:gd name="connsiteX3" fmla="*/ 2019298 w 3077840"/>
              <a:gd name="connsiteY3" fmla="*/ 4590753 h 5343074"/>
              <a:gd name="connsiteX4" fmla="*/ 0 w 3077840"/>
              <a:gd name="connsiteY4" fmla="*/ 4633720 h 5343074"/>
              <a:gd name="connsiteX0" fmla="*/ 0 w 2932367"/>
              <a:gd name="connsiteY0" fmla="*/ 4382613 h 5147746"/>
              <a:gd name="connsiteX1" fmla="*/ 790867 w 2932367"/>
              <a:gd name="connsiteY1" fmla="*/ 0 h 5147746"/>
              <a:gd name="connsiteX2" fmla="*/ 2165927 w 2932367"/>
              <a:gd name="connsiteY2" fmla="*/ 0 h 5147746"/>
              <a:gd name="connsiteX3" fmla="*/ 1873825 w 2932367"/>
              <a:gd name="connsiteY3" fmla="*/ 4590753 h 5147746"/>
              <a:gd name="connsiteX4" fmla="*/ 0 w 2932367"/>
              <a:gd name="connsiteY4" fmla="*/ 4382613 h 5147746"/>
              <a:gd name="connsiteX0" fmla="*/ 0 w 2932367"/>
              <a:gd name="connsiteY0" fmla="*/ 4382613 h 4590753"/>
              <a:gd name="connsiteX1" fmla="*/ 790867 w 2932367"/>
              <a:gd name="connsiteY1" fmla="*/ 0 h 4590753"/>
              <a:gd name="connsiteX2" fmla="*/ 2165927 w 2932367"/>
              <a:gd name="connsiteY2" fmla="*/ 0 h 4590753"/>
              <a:gd name="connsiteX3" fmla="*/ 1873825 w 2932367"/>
              <a:gd name="connsiteY3" fmla="*/ 4590753 h 4590753"/>
              <a:gd name="connsiteX4" fmla="*/ 0 w 2932367"/>
              <a:gd name="connsiteY4" fmla="*/ 4382613 h 4590753"/>
              <a:gd name="connsiteX0" fmla="*/ 25770 w 2958137"/>
              <a:gd name="connsiteY0" fmla="*/ 4382613 h 4590753"/>
              <a:gd name="connsiteX1" fmla="*/ 816637 w 2958137"/>
              <a:gd name="connsiteY1" fmla="*/ 0 h 4590753"/>
              <a:gd name="connsiteX2" fmla="*/ 2191697 w 2958137"/>
              <a:gd name="connsiteY2" fmla="*/ 0 h 4590753"/>
              <a:gd name="connsiteX3" fmla="*/ 1899595 w 2958137"/>
              <a:gd name="connsiteY3" fmla="*/ 4590753 h 4590753"/>
              <a:gd name="connsiteX4" fmla="*/ 25770 w 2958137"/>
              <a:gd name="connsiteY4" fmla="*/ 4382613 h 4590753"/>
              <a:gd name="connsiteX0" fmla="*/ 158708 w 3091075"/>
              <a:gd name="connsiteY0" fmla="*/ 4816344 h 5024484"/>
              <a:gd name="connsiteX1" fmla="*/ 720975 w 3091075"/>
              <a:gd name="connsiteY1" fmla="*/ 0 h 5024484"/>
              <a:gd name="connsiteX2" fmla="*/ 2324635 w 3091075"/>
              <a:gd name="connsiteY2" fmla="*/ 433731 h 5024484"/>
              <a:gd name="connsiteX3" fmla="*/ 2032533 w 3091075"/>
              <a:gd name="connsiteY3" fmla="*/ 5024484 h 5024484"/>
              <a:gd name="connsiteX4" fmla="*/ 158708 w 3091075"/>
              <a:gd name="connsiteY4" fmla="*/ 4816344 h 5024484"/>
              <a:gd name="connsiteX0" fmla="*/ 158708 w 3091075"/>
              <a:gd name="connsiteY0" fmla="*/ 5103382 h 5311522"/>
              <a:gd name="connsiteX1" fmla="*/ 720975 w 3091075"/>
              <a:gd name="connsiteY1" fmla="*/ 287038 h 5311522"/>
              <a:gd name="connsiteX2" fmla="*/ 2324635 w 3091075"/>
              <a:gd name="connsiteY2" fmla="*/ 720769 h 5311522"/>
              <a:gd name="connsiteX3" fmla="*/ 2032533 w 3091075"/>
              <a:gd name="connsiteY3" fmla="*/ 5311522 h 5311522"/>
              <a:gd name="connsiteX4" fmla="*/ 158708 w 3091075"/>
              <a:gd name="connsiteY4" fmla="*/ 5103382 h 5311522"/>
              <a:gd name="connsiteX0" fmla="*/ 173636 w 3106003"/>
              <a:gd name="connsiteY0" fmla="*/ 5518532 h 5726672"/>
              <a:gd name="connsiteX1" fmla="*/ 712485 w 3106003"/>
              <a:gd name="connsiteY1" fmla="*/ 222801 h 5726672"/>
              <a:gd name="connsiteX2" fmla="*/ 2339563 w 3106003"/>
              <a:gd name="connsiteY2" fmla="*/ 1135919 h 5726672"/>
              <a:gd name="connsiteX3" fmla="*/ 2047461 w 3106003"/>
              <a:gd name="connsiteY3" fmla="*/ 5726672 h 5726672"/>
              <a:gd name="connsiteX4" fmla="*/ 173636 w 3106003"/>
              <a:gd name="connsiteY4" fmla="*/ 5518532 h 5726672"/>
              <a:gd name="connsiteX0" fmla="*/ 173636 w 3106003"/>
              <a:gd name="connsiteY0" fmla="*/ 5295731 h 5503871"/>
              <a:gd name="connsiteX1" fmla="*/ 712485 w 3106003"/>
              <a:gd name="connsiteY1" fmla="*/ 0 h 5503871"/>
              <a:gd name="connsiteX2" fmla="*/ 2339563 w 3106003"/>
              <a:gd name="connsiteY2" fmla="*/ 913118 h 5503871"/>
              <a:gd name="connsiteX3" fmla="*/ 2047461 w 3106003"/>
              <a:gd name="connsiteY3" fmla="*/ 5503871 h 5503871"/>
              <a:gd name="connsiteX4" fmla="*/ 173636 w 3106003"/>
              <a:gd name="connsiteY4" fmla="*/ 5295731 h 550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003" h="5503871">
                <a:moveTo>
                  <a:pt x="173636" y="5295731"/>
                </a:moveTo>
                <a:cubicBezTo>
                  <a:pt x="437258" y="3834860"/>
                  <a:pt x="-673355" y="114024"/>
                  <a:pt x="712485" y="0"/>
                </a:cubicBezTo>
                <a:cubicBezTo>
                  <a:pt x="2839410" y="76092"/>
                  <a:pt x="1805010" y="768541"/>
                  <a:pt x="2339563" y="913118"/>
                </a:cubicBezTo>
                <a:cubicBezTo>
                  <a:pt x="2075941" y="1899056"/>
                  <a:pt x="4389264" y="5147726"/>
                  <a:pt x="2047461" y="5503871"/>
                </a:cubicBezTo>
                <a:cubicBezTo>
                  <a:pt x="1575253" y="5069030"/>
                  <a:pt x="1871971" y="5741001"/>
                  <a:pt x="173636" y="5295731"/>
                </a:cubicBezTo>
                <a:close/>
              </a:path>
            </a:pathLst>
          </a:cu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0FBA964-E281-49C3-0EAD-D881BE19D469}"/>
              </a:ext>
            </a:extLst>
          </p:cNvPr>
          <p:cNvSpPr/>
          <p:nvPr/>
        </p:nvSpPr>
        <p:spPr>
          <a:xfrm>
            <a:off x="0" y="1160837"/>
            <a:ext cx="12855331" cy="1200329"/>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400" b="1" dirty="0">
                <a:solidFill>
                  <a:schemeClr val="tx1"/>
                </a:solidFill>
                <a:latin typeface="Gotham Medium" panose="02000604030000020004"/>
              </a:rPr>
              <a:t>King Saul attempted to kill David for several years. An evil spirit caused Saul to make mentally unsound decisions concerning David. Saul was also jealous of David’s military success and of God’s appointment for the young man to take the throne.</a:t>
            </a:r>
            <a:endParaRPr lang="en-US" sz="300" b="1" dirty="0">
              <a:solidFill>
                <a:schemeClr val="tx1"/>
              </a:solidFill>
              <a:latin typeface="Gotham Medium" panose="02000604030000020004"/>
            </a:endParaRPr>
          </a:p>
        </p:txBody>
      </p:sp>
    </p:spTree>
    <p:extLst>
      <p:ext uri="{BB962C8B-B14F-4D97-AF65-F5344CB8AC3E}">
        <p14:creationId xmlns:p14="http://schemas.microsoft.com/office/powerpoint/2010/main" val="388761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a:extLst>
            <a:ext uri="{FF2B5EF4-FFF2-40B4-BE49-F238E27FC236}">
              <a16:creationId xmlns:a16="http://schemas.microsoft.com/office/drawing/2014/main" id="{40EA498D-6BD1-5B7D-C407-134ED80D1D6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AD723A20-0DE2-A20D-B963-1311F50BB86A}"/>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29240F9-7E02-630D-F74C-AD8F233B8628}"/>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3404B378-31E6-9243-9D45-99CEEE9A3CDD}"/>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2">
            <a:extLst>
              <a:ext uri="{FF2B5EF4-FFF2-40B4-BE49-F238E27FC236}">
                <a16:creationId xmlns:a16="http://schemas.microsoft.com/office/drawing/2014/main" id="{B6273231-4B92-B492-B53C-EF6AE93C156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4" name="Slide Number Placeholder 2">
            <a:extLst>
              <a:ext uri="{FF2B5EF4-FFF2-40B4-BE49-F238E27FC236}">
                <a16:creationId xmlns:a16="http://schemas.microsoft.com/office/drawing/2014/main" id="{AF14DA12-C16D-347C-8C10-74E2E7B024CF}"/>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6</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graphicFrame>
        <p:nvGraphicFramePr>
          <p:cNvPr id="3" name="Diagram 2">
            <a:extLst>
              <a:ext uri="{FF2B5EF4-FFF2-40B4-BE49-F238E27FC236}">
                <a16:creationId xmlns:a16="http://schemas.microsoft.com/office/drawing/2014/main" id="{940D78EC-11AF-8EC4-15CA-4A164C563104}"/>
              </a:ext>
            </a:extLst>
          </p:cNvPr>
          <p:cNvGraphicFramePr/>
          <p:nvPr>
            <p:extLst>
              <p:ext uri="{D42A27DB-BD31-4B8C-83A1-F6EECF244321}">
                <p14:modId xmlns:p14="http://schemas.microsoft.com/office/powerpoint/2010/main" val="4097261927"/>
              </p:ext>
            </p:extLst>
          </p:nvPr>
        </p:nvGraphicFramePr>
        <p:xfrm>
          <a:off x="46931" y="2573093"/>
          <a:ext cx="9828589" cy="26270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 4">
            <a:extLst>
              <a:ext uri="{FF2B5EF4-FFF2-40B4-BE49-F238E27FC236}">
                <a16:creationId xmlns:a16="http://schemas.microsoft.com/office/drawing/2014/main" id="{586F0F92-DEA3-78DB-FF8B-E610798DEDF0}"/>
              </a:ext>
            </a:extLst>
          </p:cNvPr>
          <p:cNvGraphicFramePr/>
          <p:nvPr>
            <p:extLst>
              <p:ext uri="{D42A27DB-BD31-4B8C-83A1-F6EECF244321}">
                <p14:modId xmlns:p14="http://schemas.microsoft.com/office/powerpoint/2010/main" val="2518359898"/>
              </p:ext>
            </p:extLst>
          </p:nvPr>
        </p:nvGraphicFramePr>
        <p:xfrm>
          <a:off x="149470" y="4336408"/>
          <a:ext cx="8009497" cy="288955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8" name="Parallelogram 7">
            <a:extLst>
              <a:ext uri="{FF2B5EF4-FFF2-40B4-BE49-F238E27FC236}">
                <a16:creationId xmlns:a16="http://schemas.microsoft.com/office/drawing/2014/main" id="{9E0001F6-34FF-D92E-A452-604631EA71FE}"/>
              </a:ext>
            </a:extLst>
          </p:cNvPr>
          <p:cNvSpPr/>
          <p:nvPr/>
        </p:nvSpPr>
        <p:spPr>
          <a:xfrm flipH="1">
            <a:off x="8754385" y="2573093"/>
            <a:ext cx="4100945" cy="6117681"/>
          </a:xfrm>
          <a:custGeom>
            <a:avLst/>
            <a:gdLst>
              <a:gd name="connsiteX0" fmla="*/ 0 w 2165927"/>
              <a:gd name="connsiteY0" fmla="*/ 2957815 h 2957815"/>
              <a:gd name="connsiteX1" fmla="*/ 790867 w 2165927"/>
              <a:gd name="connsiteY1" fmla="*/ 0 h 2957815"/>
              <a:gd name="connsiteX2" fmla="*/ 2165927 w 2165927"/>
              <a:gd name="connsiteY2" fmla="*/ 0 h 2957815"/>
              <a:gd name="connsiteX3" fmla="*/ 1375060 w 2165927"/>
              <a:gd name="connsiteY3" fmla="*/ 2957815 h 2957815"/>
              <a:gd name="connsiteX4" fmla="*/ 0 w 2165927"/>
              <a:gd name="connsiteY4" fmla="*/ 2957815 h 2957815"/>
              <a:gd name="connsiteX0" fmla="*/ 0 w 2500186"/>
              <a:gd name="connsiteY0" fmla="*/ 2957815 h 3223855"/>
              <a:gd name="connsiteX1" fmla="*/ 790867 w 2500186"/>
              <a:gd name="connsiteY1" fmla="*/ 0 h 3223855"/>
              <a:gd name="connsiteX2" fmla="*/ 2165927 w 2500186"/>
              <a:gd name="connsiteY2" fmla="*/ 0 h 3223855"/>
              <a:gd name="connsiteX3" fmla="*/ 1375060 w 2500186"/>
              <a:gd name="connsiteY3" fmla="*/ 2957815 h 3223855"/>
              <a:gd name="connsiteX4" fmla="*/ 0 w 2500186"/>
              <a:gd name="connsiteY4" fmla="*/ 2957815 h 3223855"/>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45614"/>
              <a:gd name="connsiteY0" fmla="*/ 3996906 h 4709950"/>
              <a:gd name="connsiteX1" fmla="*/ 749304 w 2445614"/>
              <a:gd name="connsiteY1" fmla="*/ 0 h 4709950"/>
              <a:gd name="connsiteX2" fmla="*/ 2124364 w 2445614"/>
              <a:gd name="connsiteY2" fmla="*/ 0 h 4709950"/>
              <a:gd name="connsiteX3" fmla="*/ 1312715 w 2445614"/>
              <a:gd name="connsiteY3" fmla="*/ 3851433 h 4709950"/>
              <a:gd name="connsiteX4" fmla="*/ 0 w 2445614"/>
              <a:gd name="connsiteY4" fmla="*/ 3996906 h 4709950"/>
              <a:gd name="connsiteX0" fmla="*/ 0 w 2525229"/>
              <a:gd name="connsiteY0" fmla="*/ 3996906 h 4796623"/>
              <a:gd name="connsiteX1" fmla="*/ 749304 w 2525229"/>
              <a:gd name="connsiteY1" fmla="*/ 0 h 4796623"/>
              <a:gd name="connsiteX2" fmla="*/ 2124364 w 2525229"/>
              <a:gd name="connsiteY2" fmla="*/ 0 h 4796623"/>
              <a:gd name="connsiteX3" fmla="*/ 1437406 w 2525229"/>
              <a:gd name="connsiteY3" fmla="*/ 4225506 h 4796623"/>
              <a:gd name="connsiteX4" fmla="*/ 0 w 2525229"/>
              <a:gd name="connsiteY4" fmla="*/ 3996906 h 4796623"/>
              <a:gd name="connsiteX0" fmla="*/ 0 w 2587574"/>
              <a:gd name="connsiteY0" fmla="*/ 3789087 h 4646841"/>
              <a:gd name="connsiteX1" fmla="*/ 811649 w 2587574"/>
              <a:gd name="connsiteY1" fmla="*/ 0 h 4646841"/>
              <a:gd name="connsiteX2" fmla="*/ 2186709 w 2587574"/>
              <a:gd name="connsiteY2" fmla="*/ 0 h 4646841"/>
              <a:gd name="connsiteX3" fmla="*/ 1499751 w 2587574"/>
              <a:gd name="connsiteY3" fmla="*/ 4225506 h 4646841"/>
              <a:gd name="connsiteX4" fmla="*/ 0 w 2587574"/>
              <a:gd name="connsiteY4" fmla="*/ 3789087 h 4646841"/>
              <a:gd name="connsiteX0" fmla="*/ 0 w 2614908"/>
              <a:gd name="connsiteY0" fmla="*/ 3789087 h 4746362"/>
              <a:gd name="connsiteX1" fmla="*/ 811649 w 2614908"/>
              <a:gd name="connsiteY1" fmla="*/ 0 h 4746362"/>
              <a:gd name="connsiteX2" fmla="*/ 2186709 w 2614908"/>
              <a:gd name="connsiteY2" fmla="*/ 0 h 4746362"/>
              <a:gd name="connsiteX3" fmla="*/ 1541315 w 2614908"/>
              <a:gd name="connsiteY3" fmla="*/ 4522269 h 4746362"/>
              <a:gd name="connsiteX4" fmla="*/ 0 w 2614908"/>
              <a:gd name="connsiteY4" fmla="*/ 3789087 h 4746362"/>
              <a:gd name="connsiteX0" fmla="*/ 0 w 2614908"/>
              <a:gd name="connsiteY0" fmla="*/ 3789087 h 4849576"/>
              <a:gd name="connsiteX1" fmla="*/ 811649 w 2614908"/>
              <a:gd name="connsiteY1" fmla="*/ 0 h 4849576"/>
              <a:gd name="connsiteX2" fmla="*/ 2186709 w 2614908"/>
              <a:gd name="connsiteY2" fmla="*/ 0 h 4849576"/>
              <a:gd name="connsiteX3" fmla="*/ 1541315 w 2614908"/>
              <a:gd name="connsiteY3" fmla="*/ 4522269 h 4849576"/>
              <a:gd name="connsiteX4" fmla="*/ 0 w 2614908"/>
              <a:gd name="connsiteY4" fmla="*/ 3789087 h 4849576"/>
              <a:gd name="connsiteX0" fmla="*/ 0 w 2684830"/>
              <a:gd name="connsiteY0" fmla="*/ 3789087 h 4757680"/>
              <a:gd name="connsiteX1" fmla="*/ 811649 w 2684830"/>
              <a:gd name="connsiteY1" fmla="*/ 0 h 4757680"/>
              <a:gd name="connsiteX2" fmla="*/ 2186709 w 2684830"/>
              <a:gd name="connsiteY2" fmla="*/ 0 h 4757680"/>
              <a:gd name="connsiteX3" fmla="*/ 1645224 w 2684830"/>
              <a:gd name="connsiteY3" fmla="*/ 4293990 h 4757680"/>
              <a:gd name="connsiteX4" fmla="*/ 0 w 2684830"/>
              <a:gd name="connsiteY4" fmla="*/ 3789087 h 4757680"/>
              <a:gd name="connsiteX0" fmla="*/ 0 w 2656598"/>
              <a:gd name="connsiteY0" fmla="*/ 3789087 h 4638839"/>
              <a:gd name="connsiteX1" fmla="*/ 811649 w 2656598"/>
              <a:gd name="connsiteY1" fmla="*/ 0 h 4638839"/>
              <a:gd name="connsiteX2" fmla="*/ 2186709 w 2656598"/>
              <a:gd name="connsiteY2" fmla="*/ 0 h 4638839"/>
              <a:gd name="connsiteX3" fmla="*/ 1603661 w 2656598"/>
              <a:gd name="connsiteY3" fmla="*/ 3928743 h 4638839"/>
              <a:gd name="connsiteX4" fmla="*/ 0 w 2656598"/>
              <a:gd name="connsiteY4" fmla="*/ 3789087 h 4638839"/>
              <a:gd name="connsiteX0" fmla="*/ 0 w 2747749"/>
              <a:gd name="connsiteY0" fmla="*/ 3789087 h 4638839"/>
              <a:gd name="connsiteX1" fmla="*/ 811649 w 2747749"/>
              <a:gd name="connsiteY1" fmla="*/ 0 h 4638839"/>
              <a:gd name="connsiteX2" fmla="*/ 2186709 w 2747749"/>
              <a:gd name="connsiteY2" fmla="*/ 0 h 4638839"/>
              <a:gd name="connsiteX3" fmla="*/ 1603661 w 2747749"/>
              <a:gd name="connsiteY3" fmla="*/ 3928743 h 4638839"/>
              <a:gd name="connsiteX4" fmla="*/ 0 w 2747749"/>
              <a:gd name="connsiteY4" fmla="*/ 3789087 h 4638839"/>
              <a:gd name="connsiteX0" fmla="*/ 0 w 2953149"/>
              <a:gd name="connsiteY0" fmla="*/ 3789087 h 4880448"/>
              <a:gd name="connsiteX1" fmla="*/ 811649 w 2953149"/>
              <a:gd name="connsiteY1" fmla="*/ 0 h 4880448"/>
              <a:gd name="connsiteX2" fmla="*/ 2186709 w 2953149"/>
              <a:gd name="connsiteY2" fmla="*/ 0 h 4880448"/>
              <a:gd name="connsiteX3" fmla="*/ 1894607 w 2953149"/>
              <a:gd name="connsiteY3" fmla="*/ 4590753 h 4880448"/>
              <a:gd name="connsiteX4" fmla="*/ 0 w 2953149"/>
              <a:gd name="connsiteY4" fmla="*/ 3789087 h 4880448"/>
              <a:gd name="connsiteX0" fmla="*/ 0 w 2953149"/>
              <a:gd name="connsiteY0" fmla="*/ 3789087 h 4730586"/>
              <a:gd name="connsiteX1" fmla="*/ 811649 w 2953149"/>
              <a:gd name="connsiteY1" fmla="*/ 0 h 4730586"/>
              <a:gd name="connsiteX2" fmla="*/ 2186709 w 2953149"/>
              <a:gd name="connsiteY2" fmla="*/ 0 h 4730586"/>
              <a:gd name="connsiteX3" fmla="*/ 1894607 w 2953149"/>
              <a:gd name="connsiteY3" fmla="*/ 4590753 h 4730586"/>
              <a:gd name="connsiteX4" fmla="*/ 0 w 2953149"/>
              <a:gd name="connsiteY4" fmla="*/ 3789087 h 4730586"/>
              <a:gd name="connsiteX0" fmla="*/ 0 w 3077840"/>
              <a:gd name="connsiteY0" fmla="*/ 4633720 h 5343074"/>
              <a:gd name="connsiteX1" fmla="*/ 936340 w 3077840"/>
              <a:gd name="connsiteY1" fmla="*/ 0 h 5343074"/>
              <a:gd name="connsiteX2" fmla="*/ 2311400 w 3077840"/>
              <a:gd name="connsiteY2" fmla="*/ 0 h 5343074"/>
              <a:gd name="connsiteX3" fmla="*/ 2019298 w 3077840"/>
              <a:gd name="connsiteY3" fmla="*/ 4590753 h 5343074"/>
              <a:gd name="connsiteX4" fmla="*/ 0 w 3077840"/>
              <a:gd name="connsiteY4" fmla="*/ 4633720 h 5343074"/>
              <a:gd name="connsiteX0" fmla="*/ 0 w 2932367"/>
              <a:gd name="connsiteY0" fmla="*/ 4382613 h 5147746"/>
              <a:gd name="connsiteX1" fmla="*/ 790867 w 2932367"/>
              <a:gd name="connsiteY1" fmla="*/ 0 h 5147746"/>
              <a:gd name="connsiteX2" fmla="*/ 2165927 w 2932367"/>
              <a:gd name="connsiteY2" fmla="*/ 0 h 5147746"/>
              <a:gd name="connsiteX3" fmla="*/ 1873825 w 2932367"/>
              <a:gd name="connsiteY3" fmla="*/ 4590753 h 5147746"/>
              <a:gd name="connsiteX4" fmla="*/ 0 w 2932367"/>
              <a:gd name="connsiteY4" fmla="*/ 4382613 h 5147746"/>
              <a:gd name="connsiteX0" fmla="*/ 0 w 2932367"/>
              <a:gd name="connsiteY0" fmla="*/ 4382613 h 4590753"/>
              <a:gd name="connsiteX1" fmla="*/ 790867 w 2932367"/>
              <a:gd name="connsiteY1" fmla="*/ 0 h 4590753"/>
              <a:gd name="connsiteX2" fmla="*/ 2165927 w 2932367"/>
              <a:gd name="connsiteY2" fmla="*/ 0 h 4590753"/>
              <a:gd name="connsiteX3" fmla="*/ 1873825 w 2932367"/>
              <a:gd name="connsiteY3" fmla="*/ 4590753 h 4590753"/>
              <a:gd name="connsiteX4" fmla="*/ 0 w 2932367"/>
              <a:gd name="connsiteY4" fmla="*/ 4382613 h 4590753"/>
              <a:gd name="connsiteX0" fmla="*/ 25770 w 2958137"/>
              <a:gd name="connsiteY0" fmla="*/ 4382613 h 4590753"/>
              <a:gd name="connsiteX1" fmla="*/ 816637 w 2958137"/>
              <a:gd name="connsiteY1" fmla="*/ 0 h 4590753"/>
              <a:gd name="connsiteX2" fmla="*/ 2191697 w 2958137"/>
              <a:gd name="connsiteY2" fmla="*/ 0 h 4590753"/>
              <a:gd name="connsiteX3" fmla="*/ 1899595 w 2958137"/>
              <a:gd name="connsiteY3" fmla="*/ 4590753 h 4590753"/>
              <a:gd name="connsiteX4" fmla="*/ 25770 w 2958137"/>
              <a:gd name="connsiteY4" fmla="*/ 4382613 h 4590753"/>
              <a:gd name="connsiteX0" fmla="*/ 158708 w 3091075"/>
              <a:gd name="connsiteY0" fmla="*/ 4816344 h 5024484"/>
              <a:gd name="connsiteX1" fmla="*/ 720975 w 3091075"/>
              <a:gd name="connsiteY1" fmla="*/ 0 h 5024484"/>
              <a:gd name="connsiteX2" fmla="*/ 2324635 w 3091075"/>
              <a:gd name="connsiteY2" fmla="*/ 433731 h 5024484"/>
              <a:gd name="connsiteX3" fmla="*/ 2032533 w 3091075"/>
              <a:gd name="connsiteY3" fmla="*/ 5024484 h 5024484"/>
              <a:gd name="connsiteX4" fmla="*/ 158708 w 3091075"/>
              <a:gd name="connsiteY4" fmla="*/ 4816344 h 5024484"/>
              <a:gd name="connsiteX0" fmla="*/ 158708 w 3091075"/>
              <a:gd name="connsiteY0" fmla="*/ 5103382 h 5311522"/>
              <a:gd name="connsiteX1" fmla="*/ 720975 w 3091075"/>
              <a:gd name="connsiteY1" fmla="*/ 287038 h 5311522"/>
              <a:gd name="connsiteX2" fmla="*/ 2324635 w 3091075"/>
              <a:gd name="connsiteY2" fmla="*/ 720769 h 5311522"/>
              <a:gd name="connsiteX3" fmla="*/ 2032533 w 3091075"/>
              <a:gd name="connsiteY3" fmla="*/ 5311522 h 5311522"/>
              <a:gd name="connsiteX4" fmla="*/ 158708 w 3091075"/>
              <a:gd name="connsiteY4" fmla="*/ 5103382 h 5311522"/>
              <a:gd name="connsiteX0" fmla="*/ 173636 w 3106003"/>
              <a:gd name="connsiteY0" fmla="*/ 5518532 h 5726672"/>
              <a:gd name="connsiteX1" fmla="*/ 712485 w 3106003"/>
              <a:gd name="connsiteY1" fmla="*/ 222801 h 5726672"/>
              <a:gd name="connsiteX2" fmla="*/ 2339563 w 3106003"/>
              <a:gd name="connsiteY2" fmla="*/ 1135919 h 5726672"/>
              <a:gd name="connsiteX3" fmla="*/ 2047461 w 3106003"/>
              <a:gd name="connsiteY3" fmla="*/ 5726672 h 5726672"/>
              <a:gd name="connsiteX4" fmla="*/ 173636 w 3106003"/>
              <a:gd name="connsiteY4" fmla="*/ 5518532 h 5726672"/>
              <a:gd name="connsiteX0" fmla="*/ 173636 w 3106003"/>
              <a:gd name="connsiteY0" fmla="*/ 5295731 h 5503871"/>
              <a:gd name="connsiteX1" fmla="*/ 712485 w 3106003"/>
              <a:gd name="connsiteY1" fmla="*/ 0 h 5503871"/>
              <a:gd name="connsiteX2" fmla="*/ 2339563 w 3106003"/>
              <a:gd name="connsiteY2" fmla="*/ 913118 h 5503871"/>
              <a:gd name="connsiteX3" fmla="*/ 2047461 w 3106003"/>
              <a:gd name="connsiteY3" fmla="*/ 5503871 h 5503871"/>
              <a:gd name="connsiteX4" fmla="*/ 173636 w 3106003"/>
              <a:gd name="connsiteY4" fmla="*/ 5295731 h 550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003" h="5503871">
                <a:moveTo>
                  <a:pt x="173636" y="5295731"/>
                </a:moveTo>
                <a:cubicBezTo>
                  <a:pt x="437258" y="3834860"/>
                  <a:pt x="-673355" y="114024"/>
                  <a:pt x="712485" y="0"/>
                </a:cubicBezTo>
                <a:cubicBezTo>
                  <a:pt x="2839410" y="76092"/>
                  <a:pt x="1805010" y="768541"/>
                  <a:pt x="2339563" y="913118"/>
                </a:cubicBezTo>
                <a:cubicBezTo>
                  <a:pt x="2075941" y="1899056"/>
                  <a:pt x="4389264" y="5147726"/>
                  <a:pt x="2047461" y="5503871"/>
                </a:cubicBezTo>
                <a:cubicBezTo>
                  <a:pt x="1575253" y="5069030"/>
                  <a:pt x="1871971" y="5741001"/>
                  <a:pt x="173636" y="5295731"/>
                </a:cubicBezTo>
                <a:close/>
              </a:path>
            </a:pathLst>
          </a:cu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85CBBC2-BC67-BA84-F85F-1A3832134CB7}"/>
              </a:ext>
            </a:extLst>
          </p:cNvPr>
          <p:cNvSpPr/>
          <p:nvPr/>
        </p:nvSpPr>
        <p:spPr>
          <a:xfrm>
            <a:off x="0" y="1160837"/>
            <a:ext cx="12855331" cy="1384995"/>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800" b="1" dirty="0">
                <a:solidFill>
                  <a:schemeClr val="tx1"/>
                </a:solidFill>
                <a:latin typeface="Gotham Medium" panose="02000604030000020004"/>
              </a:rPr>
              <a:t>King Saul attempted to kill David for several years. An evil spirit caused Saul to make mentally unsound decisions concerning David. Saul was also jealous of David’s military success and of God’s appointment for the young man to take the throne.</a:t>
            </a:r>
            <a:endParaRPr lang="en-US" sz="400" b="1" dirty="0">
              <a:solidFill>
                <a:schemeClr val="tx1"/>
              </a:solidFill>
              <a:latin typeface="Gotham Medium" panose="02000604030000020004"/>
            </a:endParaRPr>
          </a:p>
        </p:txBody>
      </p:sp>
      <p:graphicFrame>
        <p:nvGraphicFramePr>
          <p:cNvPr id="6" name="Diagram 5">
            <a:extLst>
              <a:ext uri="{FF2B5EF4-FFF2-40B4-BE49-F238E27FC236}">
                <a16:creationId xmlns:a16="http://schemas.microsoft.com/office/drawing/2014/main" id="{58A10939-A13C-29B7-B7CC-02741D07A946}"/>
              </a:ext>
            </a:extLst>
          </p:cNvPr>
          <p:cNvGraphicFramePr/>
          <p:nvPr>
            <p:extLst>
              <p:ext uri="{D42A27DB-BD31-4B8C-83A1-F6EECF244321}">
                <p14:modId xmlns:p14="http://schemas.microsoft.com/office/powerpoint/2010/main" val="3500859601"/>
              </p:ext>
            </p:extLst>
          </p:nvPr>
        </p:nvGraphicFramePr>
        <p:xfrm>
          <a:off x="203200" y="6627709"/>
          <a:ext cx="8009497" cy="288955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28453576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76000" r="-576000"/>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E49918-4D47-0477-7D0E-93CFE3CB53EA}"/>
              </a:ext>
            </a:extLst>
          </p:cNvPr>
          <p:cNvSpPr/>
          <p:nvPr/>
        </p:nvSpPr>
        <p:spPr>
          <a:xfrm>
            <a:off x="0" y="20859"/>
            <a:ext cx="13041179" cy="952064"/>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6378361" y="6521180"/>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278BF7E-3AC8-4C01-97B4-8E32BC835528}"/>
              </a:ext>
            </a:extLst>
          </p:cNvPr>
          <p:cNvSpPr/>
          <p:nvPr/>
        </p:nvSpPr>
        <p:spPr>
          <a:xfrm>
            <a:off x="-98273" y="1087301"/>
            <a:ext cx="13080631" cy="6717223"/>
          </a:xfrm>
          <a:prstGeom prst="rect">
            <a:avLst/>
          </a:prstGeom>
          <a:solidFill>
            <a:schemeClr val="accent1">
              <a:lumMod val="20000"/>
              <a:lumOff val="80000"/>
              <a:alpha val="60000"/>
            </a:schemeClr>
          </a:solidFill>
        </p:spPr>
        <p:txBody>
          <a:bodyPr wrap="square">
            <a:spAutoFit/>
          </a:bodyPr>
          <a:lstStyle/>
          <a:p>
            <a:pPr lvl="1"/>
            <a:r>
              <a:rPr lang="en-US" sz="2800" b="1" dirty="0">
                <a:effectLst>
                  <a:outerShdw blurRad="38100" dist="38100" dir="2700000" algn="tl">
                    <a:srgbClr val="000000">
                      <a:alpha val="43137"/>
                    </a:srgbClr>
                  </a:outerShdw>
                </a:effectLst>
                <a:latin typeface="Gotham Medium" panose="02000604030000020004"/>
                <a:sym typeface="Helvetica Neue"/>
              </a:rPr>
              <a:t>David ultimately became king over a united Israel. This happened approximately 1000 BC (2 Samuel 5–6). After a long civil war (3:1-2) and the conquering of the Jebusites and their city of Jerusalem (5:6-7), he made that city the capital of the reunited kingdom of Israel (5:8-12). Victory over the Philistines followed (5:17-25). After that, David brought the ark of the covenant into Jerusalem (also known as “the city of David” [6:16]) and placed it inside a tent (6:17). This move cemented Jerusalem as both the political and religious capital of the kingdom.</a:t>
            </a:r>
            <a:endParaRPr lang="en-US" sz="1050" b="1" dirty="0">
              <a:effectLst>
                <a:outerShdw blurRad="38100" dist="38100" dir="2700000" algn="tl">
                  <a:srgbClr val="000000">
                    <a:alpha val="43137"/>
                  </a:srgbClr>
                </a:outerShdw>
              </a:effectLst>
              <a:latin typeface="Gotham Medium" panose="02000604030000020004"/>
              <a:sym typeface="Helvetica Neue"/>
            </a:endParaRPr>
          </a:p>
          <a:p>
            <a:pPr lvl="1"/>
            <a:r>
              <a:rPr lang="en-US" sz="1050" b="1" dirty="0">
                <a:effectLst>
                  <a:outerShdw blurRad="38100" dist="38100" dir="2700000" algn="tl">
                    <a:srgbClr val="000000">
                      <a:alpha val="43137"/>
                    </a:srgbClr>
                  </a:outerShdw>
                </a:effectLst>
                <a:latin typeface="Gotham Medium" panose="02000604030000020004"/>
                <a:sym typeface="Helvetica Neue"/>
              </a:rPr>
              <a:t> </a:t>
            </a:r>
          </a:p>
          <a:p>
            <a:pPr lvl="1"/>
            <a:r>
              <a:rPr lang="en-US" sz="2800" b="1" dirty="0">
                <a:effectLst>
                  <a:outerShdw blurRad="38100" dist="38100" dir="2700000" algn="tl">
                    <a:srgbClr val="000000">
                      <a:alpha val="43137"/>
                    </a:srgbClr>
                  </a:outerShdw>
                </a:effectLst>
                <a:latin typeface="Gotham Medium" panose="02000604030000020004"/>
                <a:sym typeface="Helvetica Neue"/>
              </a:rPr>
              <a:t>After the ark’s arrival in Jerusalem, David confronted what he considered to be a grave disparity. Although he dwelled in a grand palace (2 Samuel 5:11; 7:2), no permanent abode existed for the ark of the covenant (7:6-7, below). Disturbed by this state of affairs, David decided to build a house for God. David communicated his plan to the prophet Nathan, who initially offered encouragement and approval for the king to proceed (7:1-3, not in our lesson text). Apparently, neither man had asked God for His approval, and what follows in chapter 7 was God’s reaction to the plan (1 Chronicles 17:3-15 is a parallel account). </a:t>
            </a:r>
          </a:p>
        </p:txBody>
      </p:sp>
      <p:sp>
        <p:nvSpPr>
          <p:cNvPr id="2" name="Title 2">
            <a:extLst>
              <a:ext uri="{FF2B5EF4-FFF2-40B4-BE49-F238E27FC236}">
                <a16:creationId xmlns:a16="http://schemas.microsoft.com/office/drawing/2014/main" id="{FD246770-99B3-E23B-2635-18E24C09605B}"/>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4" name="Slide Number Placeholder 2">
            <a:extLst>
              <a:ext uri="{FF2B5EF4-FFF2-40B4-BE49-F238E27FC236}">
                <a16:creationId xmlns:a16="http://schemas.microsoft.com/office/drawing/2014/main" id="{D37C2AC9-D951-D496-2874-E341078EA31D}"/>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7</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3" name="TextBox 2">
            <a:extLst>
              <a:ext uri="{FF2B5EF4-FFF2-40B4-BE49-F238E27FC236}">
                <a16:creationId xmlns:a16="http://schemas.microsoft.com/office/drawing/2014/main" id="{B22EB1B3-9C9C-72F6-F8F6-46D53F1BCE57}"/>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57069" y="4876801"/>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9" name="Rectangle 8">
            <a:extLst>
              <a:ext uri="{FF2B5EF4-FFF2-40B4-BE49-F238E27FC236}">
                <a16:creationId xmlns:a16="http://schemas.microsoft.com/office/drawing/2014/main" id="{85B3CA4D-3673-4B83-A2E0-F3C2593AC5C9}"/>
              </a:ext>
            </a:extLst>
          </p:cNvPr>
          <p:cNvSpPr/>
          <p:nvPr/>
        </p:nvSpPr>
        <p:spPr>
          <a:xfrm>
            <a:off x="66224" y="1075117"/>
            <a:ext cx="12801600" cy="375487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400" b="1" u="sng" cap="small" dirty="0">
                <a:effectLst>
                  <a:outerShdw blurRad="38100" dist="38100" dir="2700000" algn="tl">
                    <a:srgbClr val="000000">
                      <a:alpha val="43137"/>
                    </a:srgbClr>
                  </a:outerShdw>
                </a:effectLst>
                <a:latin typeface="Gotham Medium" panose="02000604030000020004"/>
                <a:sym typeface="Helvetica Neue"/>
              </a:rPr>
              <a:t>Desire to Build a House of God</a:t>
            </a:r>
          </a:p>
          <a:p>
            <a:pPr lvl="1"/>
            <a:r>
              <a:rPr lang="en-US" b="1" dirty="0">
                <a:effectLst>
                  <a:outerShdw blurRad="38100" dist="38100" dir="2700000" algn="tl">
                    <a:srgbClr val="000000">
                      <a:alpha val="43137"/>
                    </a:srgbClr>
                  </a:outerShdw>
                </a:effectLst>
                <a:latin typeface="Gotham Medium" panose="02000604030000020004"/>
                <a:sym typeface="Helvetica Neue"/>
              </a:rPr>
              <a:t>After seven years of a divided kingdom, David finally became king over all the tribes of Israel (2 Sam. 5:4). He moved the capital from Hebron to Jerusalem and brought the ark of the covenant into the city, decades after it had first been captured by the Philistines (2 Sam. 6; compare 1 Sam. 4:1–11).</a:t>
            </a:r>
            <a:endParaRPr lang="en-US" sz="800" b="1" dirty="0">
              <a:effectLst>
                <a:outerShdw blurRad="38100" dist="38100" dir="2700000" algn="tl">
                  <a:srgbClr val="000000">
                    <a:alpha val="43137"/>
                  </a:srgbClr>
                </a:outerShdw>
              </a:effectLst>
              <a:latin typeface="Gotham Medium" panose="02000604030000020004"/>
              <a:sym typeface="Helvetica Neue"/>
            </a:endParaRPr>
          </a:p>
          <a:p>
            <a:pPr lvl="1"/>
            <a:r>
              <a:rPr lang="en-US" sz="800" b="1" dirty="0">
                <a:effectLst>
                  <a:outerShdw blurRad="38100" dist="38100" dir="2700000" algn="tl">
                    <a:srgbClr val="000000">
                      <a:alpha val="43137"/>
                    </a:srgbClr>
                  </a:outerShdw>
                </a:effectLst>
                <a:latin typeface="Gotham Medium" panose="02000604030000020004"/>
                <a:sym typeface="Helvetica Neue"/>
              </a:rPr>
              <a:t> </a:t>
            </a:r>
          </a:p>
          <a:p>
            <a:pPr lvl="1"/>
            <a:r>
              <a:rPr lang="en-US" b="1" dirty="0">
                <a:effectLst>
                  <a:outerShdw blurRad="38100" dist="38100" dir="2700000" algn="tl">
                    <a:srgbClr val="000000">
                      <a:alpha val="43137"/>
                    </a:srgbClr>
                  </a:outerShdw>
                </a:effectLst>
                <a:latin typeface="Gotham Medium" panose="02000604030000020004"/>
                <a:sym typeface="Helvetica Neue"/>
              </a:rPr>
              <a:t>But David was dissatisfied. He said to Nathan the prophet, “Here I am, living in a house of cedar, while the ark of God remains in a tent” (2 Sam. 7:2). Nathan, who saw David’s desire to honor God, gave a sensible response: “Whatever you have in mind, go ahead and do it, for the Lord is with you” (v. 3). God was with David, but His plan was not in agreement with this, as He would soon make clear to Nathan and to David.</a:t>
            </a:r>
            <a:endParaRPr lang="en-US" sz="800" b="1" dirty="0">
              <a:effectLst>
                <a:outerShdw blurRad="38100" dist="38100" dir="2700000" algn="tl">
                  <a:srgbClr val="000000">
                    <a:alpha val="43137"/>
                  </a:srgbClr>
                </a:outerShdw>
              </a:effectLst>
              <a:latin typeface="Gotham Medium" panose="02000604030000020004"/>
              <a:sym typeface="Helvetica Neue"/>
            </a:endParaRPr>
          </a:p>
          <a:p>
            <a:pPr lvl="1"/>
            <a:r>
              <a:rPr lang="en-US" sz="800" b="1" dirty="0">
                <a:effectLst>
                  <a:outerShdw blurRad="38100" dist="38100" dir="2700000" algn="tl">
                    <a:srgbClr val="000000">
                      <a:alpha val="43137"/>
                    </a:srgbClr>
                  </a:outerShdw>
                </a:effectLst>
                <a:latin typeface="Gotham Medium" panose="02000604030000020004"/>
                <a:sym typeface="Helvetica Neue"/>
              </a:rPr>
              <a:t> </a:t>
            </a:r>
          </a:p>
          <a:p>
            <a:pPr lvl="1"/>
            <a:r>
              <a:rPr lang="en-US" b="1" dirty="0">
                <a:effectLst>
                  <a:outerShdw blurRad="38100" dist="38100" dir="2700000" algn="tl">
                    <a:srgbClr val="000000">
                      <a:alpha val="43137"/>
                    </a:srgbClr>
                  </a:outerShdw>
                </a:effectLst>
                <a:latin typeface="Gotham Medium" panose="02000604030000020004"/>
                <a:sym typeface="Helvetica Neue"/>
              </a:rPr>
              <a:t>David, after uniting Israel and bringing the ark of the covenant to Jerusalem, expressed his desire to build a permanent house for God. Though living in a palace himself, he was troubled that the ark remained in a tent. Nathan, initially supportive, encouraged David to proceed. However, God intervened to clarify that His plans for David differed from David's intentions, revealing His sovereign direction.</a:t>
            </a:r>
          </a:p>
        </p:txBody>
      </p:sp>
      <p:sp>
        <p:nvSpPr>
          <p:cNvPr id="2" name="Rectangle 1">
            <a:extLst>
              <a:ext uri="{FF2B5EF4-FFF2-40B4-BE49-F238E27FC236}">
                <a16:creationId xmlns:a16="http://schemas.microsoft.com/office/drawing/2014/main" id="{7F2DB5D9-71C5-4A58-9DDD-75EBC6870EA9}"/>
              </a:ext>
            </a:extLst>
          </p:cNvPr>
          <p:cNvSpPr/>
          <p:nvPr/>
        </p:nvSpPr>
        <p:spPr>
          <a:xfrm>
            <a:off x="107739" y="4923610"/>
            <a:ext cx="12789321" cy="363176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400" b="1" u="sng" cap="small" dirty="0">
                <a:effectLst>
                  <a:outerShdw blurRad="38100" dist="38100" dir="2700000" algn="tl">
                    <a:srgbClr val="000000">
                      <a:alpha val="43137"/>
                    </a:srgbClr>
                  </a:outerShdw>
                </a:effectLst>
                <a:latin typeface="Gotham Medium" panose="02000604030000020004"/>
                <a:sym typeface="Helvetica Neue"/>
              </a:rPr>
              <a:t>The Palace and the Temple</a:t>
            </a:r>
          </a:p>
          <a:p>
            <a:pPr lvl="1"/>
            <a:r>
              <a:rPr lang="en-US" b="1" dirty="0">
                <a:effectLst>
                  <a:outerShdw blurRad="38100" dist="38100" dir="2700000" algn="tl">
                    <a:srgbClr val="000000">
                      <a:alpha val="43137"/>
                    </a:srgbClr>
                  </a:outerShdw>
                </a:effectLst>
                <a:latin typeface="Gotham Medium" panose="02000604030000020004"/>
                <a:sym typeface="Helvetica Neue"/>
              </a:rPr>
              <a:t>The tribes of Israel had finally pledged allegiance to David, after seven and a half years of division (2 Sam. 2:8–5:5). Shortly after, a united Israel conquered the city of Jerusalem, which had been ruled by the Jebusites up to that point (2 Sam. 5:6–10). It was at this time that David built his palace with wood from Lebanon, courtesy of a neighboring king who would play an important role in Israel’s history (2 Sam. 5:11–12): “Hiram king of </a:t>
            </a:r>
            <a:r>
              <a:rPr lang="en-US" b="1" dirty="0" err="1">
                <a:effectLst>
                  <a:outerShdw blurRad="38100" dist="38100" dir="2700000" algn="tl">
                    <a:srgbClr val="000000">
                      <a:alpha val="43137"/>
                    </a:srgbClr>
                  </a:outerShdw>
                </a:effectLst>
                <a:latin typeface="Gotham Medium" panose="02000604030000020004"/>
                <a:sym typeface="Helvetica Neue"/>
              </a:rPr>
              <a:t>Tyre</a:t>
            </a:r>
            <a:r>
              <a:rPr lang="en-US" b="1" dirty="0">
                <a:effectLst>
                  <a:outerShdw blurRad="38100" dist="38100" dir="2700000" algn="tl">
                    <a:srgbClr val="000000">
                      <a:alpha val="43137"/>
                    </a:srgbClr>
                  </a:outerShdw>
                </a:effectLst>
                <a:latin typeface="Gotham Medium" panose="02000604030000020004"/>
                <a:sym typeface="Helvetica Neue"/>
              </a:rPr>
              <a:t> [had] sent envoys to David, along with cedar logs and carpenters and stonemasons, and they built a palace for David.” Hiram’s gift gave confirmation to King David that the Lord was building his kingdom. Many years later, Hiram would also supply more cedars of Lebanon for the building of the temple during Solomon’s reign (1 Kings 5:8–10).</a:t>
            </a:r>
            <a:endParaRPr lang="en-US" sz="800" b="1" dirty="0">
              <a:effectLst>
                <a:outerShdw blurRad="38100" dist="38100" dir="2700000" algn="tl">
                  <a:srgbClr val="000000">
                    <a:alpha val="43137"/>
                  </a:srgbClr>
                </a:outerShdw>
              </a:effectLst>
              <a:latin typeface="Gotham Medium" panose="02000604030000020004"/>
              <a:sym typeface="Helvetica Neue"/>
            </a:endParaRPr>
          </a:p>
          <a:p>
            <a:pPr lvl="1"/>
            <a:r>
              <a:rPr lang="en-US" sz="800" b="1" dirty="0">
                <a:effectLst>
                  <a:outerShdw blurRad="38100" dist="38100" dir="2700000" algn="tl">
                    <a:srgbClr val="000000">
                      <a:alpha val="43137"/>
                    </a:srgbClr>
                  </a:outerShdw>
                </a:effectLst>
                <a:latin typeface="Gotham Medium" panose="02000604030000020004"/>
                <a:sym typeface="Helvetica Neue"/>
              </a:rPr>
              <a:t> </a:t>
            </a:r>
          </a:p>
          <a:p>
            <a:pPr lvl="1"/>
            <a:r>
              <a:rPr lang="en-US" b="1" dirty="0">
                <a:effectLst>
                  <a:outerShdw blurRad="38100" dist="38100" dir="2700000" algn="tl">
                    <a:srgbClr val="000000">
                      <a:alpha val="43137"/>
                    </a:srgbClr>
                  </a:outerShdw>
                </a:effectLst>
                <a:latin typeface="Gotham Medium" panose="02000604030000020004"/>
                <a:sym typeface="Helvetica Neue"/>
              </a:rPr>
              <a:t>The unity of Israel under David’s leadership marked a significant moment in its history. David established his reign in Jerusalem after defeating the Jebusites, making the city his capital. With help from Hiram, king of </a:t>
            </a:r>
            <a:r>
              <a:rPr lang="en-US" b="1" dirty="0" err="1">
                <a:effectLst>
                  <a:outerShdw blurRad="38100" dist="38100" dir="2700000" algn="tl">
                    <a:srgbClr val="000000">
                      <a:alpha val="43137"/>
                    </a:srgbClr>
                  </a:outerShdw>
                </a:effectLst>
                <a:latin typeface="Gotham Medium" panose="02000604030000020004"/>
                <a:sym typeface="Helvetica Neue"/>
              </a:rPr>
              <a:t>Tyre</a:t>
            </a:r>
            <a:r>
              <a:rPr lang="en-US" b="1" dirty="0">
                <a:effectLst>
                  <a:outerShdw blurRad="38100" dist="38100" dir="2700000" algn="tl">
                    <a:srgbClr val="000000">
                      <a:alpha val="43137"/>
                    </a:srgbClr>
                  </a:outerShdw>
                </a:effectLst>
                <a:latin typeface="Gotham Medium" panose="02000604030000020004"/>
                <a:sym typeface="Helvetica Neue"/>
              </a:rPr>
              <a:t>, David constructed a palace, affirming his God-ordained kingship. Hiram's assistance foreshadowed his later contributions during Solomon's reign, furthering Israel's progress and strengthening ties between the two kingdoms.</a:t>
            </a:r>
          </a:p>
        </p:txBody>
      </p:sp>
      <p:sp>
        <p:nvSpPr>
          <p:cNvPr id="3" name="Title 2">
            <a:extLst>
              <a:ext uri="{FF2B5EF4-FFF2-40B4-BE49-F238E27FC236}">
                <a16:creationId xmlns:a16="http://schemas.microsoft.com/office/drawing/2014/main" id="{EDBA2A4D-AFEB-19B9-10B9-CE4CE7C0ED2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4" name="Slide Number Placeholder 2">
            <a:extLst>
              <a:ext uri="{FF2B5EF4-FFF2-40B4-BE49-F238E27FC236}">
                <a16:creationId xmlns:a16="http://schemas.microsoft.com/office/drawing/2014/main" id="{B3FF3F11-1A3E-B18A-7EB3-A58453A526C6}"/>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8</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DD70DD-EB24-E6C4-83B9-E627609BE434}"/>
              </a:ext>
            </a:extLst>
          </p:cNvPr>
          <p:cNvSpPr/>
          <p:nvPr/>
        </p:nvSpPr>
        <p:spPr>
          <a:xfrm>
            <a:off x="0" y="20858"/>
            <a:ext cx="13041179" cy="830997"/>
          </a:xfrm>
          <a:prstGeom prst="rect">
            <a:avLst/>
          </a:prstGeom>
          <a:gradFill>
            <a:gsLst>
              <a:gs pos="0">
                <a:schemeClr val="bg2">
                  <a:tint val="94000"/>
                  <a:satMod val="80000"/>
                  <a:lumMod val="106000"/>
                </a:schemeClr>
              </a:gs>
              <a:gs pos="53000">
                <a:schemeClr val="accent1">
                  <a:lumMod val="40000"/>
                  <a:lumOff val="60000"/>
                  <a:alpha val="50000"/>
                </a:schemeClr>
              </a:gs>
            </a:gsLst>
            <a:path path="circle">
              <a:fillToRect l="43000" r="43000" b="100000"/>
            </a:path>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BE0E462-260F-4E6B-A8E7-3B612E7CDA0B}"/>
              </a:ext>
            </a:extLst>
          </p:cNvPr>
          <p:cNvSpPr/>
          <p:nvPr/>
        </p:nvSpPr>
        <p:spPr>
          <a:xfrm>
            <a:off x="95488" y="1304009"/>
            <a:ext cx="5601928" cy="754052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400" b="1" dirty="0">
                <a:latin typeface="Gotham Medium" panose="02000604030000020004"/>
              </a:rPr>
              <a:t>In 1 Chronicles 22:6–10, David explains to his son, Solomon, why he cannot build the temple. He says to him, “This word of the Lord came to me: ‘. . . You are not to build a house for my Name, because you have shed much blood on the earth in my sight’” (v. 8). God appoints Solomon, who will “be a man of peace and rest,” to build the temple (v. 9).</a:t>
            </a:r>
            <a:endParaRPr lang="en-US" sz="400" b="1" dirty="0">
              <a:latin typeface="Gotham Medium" panose="02000604030000020004"/>
            </a:endParaRPr>
          </a:p>
          <a:p>
            <a:r>
              <a:rPr lang="en-US" sz="400" b="1" dirty="0">
                <a:latin typeface="Gotham Medium" panose="02000604030000020004"/>
              </a:rPr>
              <a:t> </a:t>
            </a:r>
          </a:p>
          <a:p>
            <a:r>
              <a:rPr lang="en-US" sz="2400" b="1" dirty="0">
                <a:latin typeface="Gotham Medium" panose="02000604030000020004"/>
              </a:rPr>
              <a:t>Even though David was a good king who had led God’s people in victorious battles, he was still a man of bloodshed. According to God’s command, David could not be the one to build the temple. Solomon, a king during an era of peace, would complete the construction of the temple, as the Lord declared. But God turned the request into an occasion to bless David’s kingdom in a different way, by giving him a dynasty, a “house” of kings.</a:t>
            </a:r>
            <a:endParaRPr lang="en-US" sz="1100" b="1" dirty="0">
              <a:latin typeface="Gotham Medium" panose="02000604030000020004"/>
            </a:endParaRPr>
          </a:p>
        </p:txBody>
      </p:sp>
      <p:sp>
        <p:nvSpPr>
          <p:cNvPr id="8" name="Title 2">
            <a:extLst>
              <a:ext uri="{FF2B5EF4-FFF2-40B4-BE49-F238E27FC236}">
                <a16:creationId xmlns:a16="http://schemas.microsoft.com/office/drawing/2014/main" id="{1156C5F6-74EA-3149-F98E-82EBC0196A0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God’s Promise</a:t>
            </a:r>
          </a:p>
        </p:txBody>
      </p:sp>
      <p:sp>
        <p:nvSpPr>
          <p:cNvPr id="9" name="Slide Number Placeholder 2">
            <a:extLst>
              <a:ext uri="{FF2B5EF4-FFF2-40B4-BE49-F238E27FC236}">
                <a16:creationId xmlns:a16="http://schemas.microsoft.com/office/drawing/2014/main" id="{564FA864-DBC7-8718-2E9C-E4902751D36C}"/>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9</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3" name="TextBox 2">
            <a:extLst>
              <a:ext uri="{FF2B5EF4-FFF2-40B4-BE49-F238E27FC236}">
                <a16:creationId xmlns:a16="http://schemas.microsoft.com/office/drawing/2014/main" id="{B3A8E079-1838-2D29-F7C8-05D6533F77CE}"/>
              </a:ext>
            </a:extLst>
          </p:cNvPr>
          <p:cNvSpPr txBox="1"/>
          <p:nvPr/>
        </p:nvSpPr>
        <p:spPr>
          <a:xfrm>
            <a:off x="0" y="886297"/>
            <a:ext cx="6629400" cy="523220"/>
          </a:xfrm>
          <a:prstGeom prst="rect">
            <a:avLst/>
          </a:prstGeom>
          <a:noFill/>
        </p:spPr>
        <p:txBody>
          <a:bodyPr wrap="square">
            <a:spAutoFit/>
          </a:bodyPr>
          <a:lstStyle/>
          <a:p>
            <a:r>
              <a:rPr lang="en-US" sz="2800" b="1" u="sng" cap="small" dirty="0">
                <a:effectLst>
                  <a:outerShdw blurRad="38100" dist="38100" dir="2700000" algn="tl">
                    <a:srgbClr val="000000">
                      <a:alpha val="43137"/>
                    </a:srgbClr>
                  </a:outerShdw>
                </a:effectLst>
                <a:latin typeface="Gotham Medium" panose="02000604030000020004"/>
              </a:rPr>
              <a:t>Why Couldn’t David Build the Temple?</a:t>
            </a:r>
          </a:p>
        </p:txBody>
      </p:sp>
    </p:spTree>
    <p:extLst>
      <p:ext uri="{BB962C8B-B14F-4D97-AF65-F5344CB8AC3E}">
        <p14:creationId xmlns:p14="http://schemas.microsoft.com/office/powerpoint/2010/main" val="592590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EDEBE7"/>
      </a:lt2>
      <a:accent1>
        <a:srgbClr val="5FA534"/>
      </a:accent1>
      <a:accent2>
        <a:srgbClr val="DCAB34"/>
      </a:accent2>
      <a:accent3>
        <a:srgbClr val="D26D23"/>
      </a:accent3>
      <a:accent4>
        <a:srgbClr val="972323"/>
      </a:accent4>
      <a:accent5>
        <a:srgbClr val="236797"/>
      </a:accent5>
      <a:accent6>
        <a:srgbClr val="2FB6C6"/>
      </a:accent6>
      <a:hlink>
        <a:srgbClr val="8FC639"/>
      </a:hlink>
      <a:folHlink>
        <a:srgbClr val="E7C272"/>
      </a:folHlink>
    </a:clrScheme>
    <a:fontScheme name="Gallery">
      <a:majorFont>
        <a:latin typeface="Palatino Linotype" panose="020405020505050303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panose="020405020505050303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AC464412-510E-4F2B-8947-A0DDBD028997}"/>
    </a:ext>
  </a:extLst>
</a:theme>
</file>

<file path=ppt/theme/theme2.xml><?xml version="1.0" encoding="utf-8"?>
<a:theme xmlns:a="http://schemas.openxmlformats.org/drawingml/2006/main" name="Chalkboard">
  <a:themeElements>
    <a:clrScheme name="Chalkboard">
      <a:dk1>
        <a:srgbClr val="000000"/>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8523</TotalTime>
  <Words>10435</Words>
  <Application>Microsoft Office PowerPoint</Application>
  <PresentationFormat>Custom</PresentationFormat>
  <Paragraphs>516</Paragraphs>
  <Slides>21</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Aptos</vt:lpstr>
      <vt:lpstr>Arial</vt:lpstr>
      <vt:lpstr>Arial Black</vt:lpstr>
      <vt:lpstr>Calibri</vt:lpstr>
      <vt:lpstr>Gotham Medium</vt:lpstr>
      <vt:lpstr>Helvetica Neue</vt:lpstr>
      <vt:lpstr>Palatino Linotype</vt:lpstr>
      <vt:lpstr>Wingdings</vt:lpstr>
      <vt:lpstr>Gallery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Buddy</dc:creator>
  <cp:lastModifiedBy>Stanford Bowman</cp:lastModifiedBy>
  <cp:revision>257</cp:revision>
  <cp:lastPrinted>2024-11-28T18:04:56Z</cp:lastPrinted>
  <dcterms:modified xsi:type="dcterms:W3CDTF">2024-11-28T18:05:52Z</dcterms:modified>
</cp:coreProperties>
</file>