
<file path=[Content_Types].xml><?xml version="1.0" encoding="utf-8"?>
<Types xmlns="http://schemas.openxmlformats.org/package/2006/content-types">
  <Default Extension="emf" ContentType="image/x-emf"/>
  <Default Extension="jfif" ContentType="image/jpeg"/>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0" r:id="rId1"/>
  </p:sldMasterIdLst>
  <p:notesMasterIdLst>
    <p:notesMasterId r:id="rId22"/>
  </p:notesMasterIdLst>
  <p:sldIdLst>
    <p:sldId id="269" r:id="rId2"/>
    <p:sldId id="308" r:id="rId3"/>
    <p:sldId id="307" r:id="rId4"/>
    <p:sldId id="313" r:id="rId5"/>
    <p:sldId id="303" r:id="rId6"/>
    <p:sldId id="471" r:id="rId7"/>
    <p:sldId id="472" r:id="rId8"/>
    <p:sldId id="509" r:id="rId9"/>
    <p:sldId id="441" r:id="rId10"/>
    <p:sldId id="505" r:id="rId11"/>
    <p:sldId id="487" r:id="rId12"/>
    <p:sldId id="290" r:id="rId13"/>
    <p:sldId id="510" r:id="rId14"/>
    <p:sldId id="511" r:id="rId15"/>
    <p:sldId id="464" r:id="rId16"/>
    <p:sldId id="502" r:id="rId17"/>
    <p:sldId id="431" r:id="rId18"/>
    <p:sldId id="512" r:id="rId19"/>
    <p:sldId id="432" r:id="rId20"/>
    <p:sldId id="467"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CBECB2-BF23-48DE-B1AD-26DC36045DBD}" v="9" dt="2025-01-16T21:00:56.7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85" autoAdjust="0"/>
    <p:restoredTop sz="83648" autoAdjust="0"/>
  </p:normalViewPr>
  <p:slideViewPr>
    <p:cSldViewPr snapToGrid="0">
      <p:cViewPr>
        <p:scale>
          <a:sx n="30" d="100"/>
          <a:sy n="30" d="100"/>
        </p:scale>
        <p:origin x="1143" y="555"/>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423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wman, Stanford W" userId="25c37fdf-89fe-4758-87a0-9026c9d32201" providerId="ADAL" clId="{B3CBECB2-BF23-48DE-B1AD-26DC36045DBD}"/>
    <pc:docChg chg="undo redo custSel addSld delSld modSld">
      <pc:chgData name="Bowman, Stanford W" userId="25c37fdf-89fe-4758-87a0-9026c9d32201" providerId="ADAL" clId="{B3CBECB2-BF23-48DE-B1AD-26DC36045DBD}" dt="2025-01-16T21:01:46.128" v="149" actId="14100"/>
      <pc:docMkLst>
        <pc:docMk/>
      </pc:docMkLst>
      <pc:sldChg chg="addSp modSp mod">
        <pc:chgData name="Bowman, Stanford W" userId="25c37fdf-89fe-4758-87a0-9026c9d32201" providerId="ADAL" clId="{B3CBECB2-BF23-48DE-B1AD-26DC36045DBD}" dt="2025-01-16T20:56:19.277" v="113" actId="1076"/>
        <pc:sldMkLst>
          <pc:docMk/>
          <pc:sldMk cId="1224325169" sldId="269"/>
        </pc:sldMkLst>
        <pc:spChg chg="mod">
          <ac:chgData name="Bowman, Stanford W" userId="25c37fdf-89fe-4758-87a0-9026c9d32201" providerId="ADAL" clId="{B3CBECB2-BF23-48DE-B1AD-26DC36045DBD}" dt="2025-01-16T20:56:19.277" v="113" actId="1076"/>
          <ac:spMkLst>
            <pc:docMk/>
            <pc:sldMk cId="1224325169" sldId="269"/>
            <ac:spMk id="2" creationId="{22485D04-ECD1-4504-A279-3A0C3B378B8E}"/>
          </ac:spMkLst>
        </pc:spChg>
        <pc:spChg chg="mod">
          <ac:chgData name="Bowman, Stanford W" userId="25c37fdf-89fe-4758-87a0-9026c9d32201" providerId="ADAL" clId="{B3CBECB2-BF23-48DE-B1AD-26DC36045DBD}" dt="2025-01-16T20:44:28.610" v="88" actId="207"/>
          <ac:spMkLst>
            <pc:docMk/>
            <pc:sldMk cId="1224325169" sldId="269"/>
            <ac:spMk id="3" creationId="{BD819F24-11D8-4D4D-82E9-F811469BA3E5}"/>
          </ac:spMkLst>
        </pc:spChg>
        <pc:picChg chg="add mod ord">
          <ac:chgData name="Bowman, Stanford W" userId="25c37fdf-89fe-4758-87a0-9026c9d32201" providerId="ADAL" clId="{B3CBECB2-BF23-48DE-B1AD-26DC36045DBD}" dt="2025-01-16T20:55:51.780" v="109" actId="1076"/>
          <ac:picMkLst>
            <pc:docMk/>
            <pc:sldMk cId="1224325169" sldId="269"/>
            <ac:picMk id="6" creationId="{A88DB5C2-7069-3295-DF7A-242275D53012}"/>
          </ac:picMkLst>
        </pc:picChg>
      </pc:sldChg>
      <pc:sldChg chg="addSp delSp modSp mod setBg">
        <pc:chgData name="Bowman, Stanford W" userId="25c37fdf-89fe-4758-87a0-9026c9d32201" providerId="ADAL" clId="{B3CBECB2-BF23-48DE-B1AD-26DC36045DBD}" dt="2025-01-16T21:01:46.128" v="149" actId="14100"/>
        <pc:sldMkLst>
          <pc:docMk/>
          <pc:sldMk cId="1613598062" sldId="307"/>
        </pc:sldMkLst>
        <pc:spChg chg="mod">
          <ac:chgData name="Bowman, Stanford W" userId="25c37fdf-89fe-4758-87a0-9026c9d32201" providerId="ADAL" clId="{B3CBECB2-BF23-48DE-B1AD-26DC36045DBD}" dt="2025-01-16T21:01:46.128" v="149" actId="14100"/>
          <ac:spMkLst>
            <pc:docMk/>
            <pc:sldMk cId="1613598062" sldId="307"/>
            <ac:spMk id="11" creationId="{4C482057-5E68-4F5C-A743-EEEFF37166C5}"/>
          </ac:spMkLst>
        </pc:spChg>
        <pc:picChg chg="add del mod">
          <ac:chgData name="Bowman, Stanford W" userId="25c37fdf-89fe-4758-87a0-9026c9d32201" providerId="ADAL" clId="{B3CBECB2-BF23-48DE-B1AD-26DC36045DBD}" dt="2025-01-16T21:00:40.889" v="144" actId="21"/>
          <ac:picMkLst>
            <pc:docMk/>
            <pc:sldMk cId="1613598062" sldId="307"/>
            <ac:picMk id="4" creationId="{92528875-0CE8-66B3-313D-DFA8627BBAFA}"/>
          </ac:picMkLst>
        </pc:picChg>
      </pc:sldChg>
      <pc:sldChg chg="addSp delSp modSp mod">
        <pc:chgData name="Bowman, Stanford W" userId="25c37fdf-89fe-4758-87a0-9026c9d32201" providerId="ADAL" clId="{B3CBECB2-BF23-48DE-B1AD-26DC36045DBD}" dt="2025-01-16T21:00:05.984" v="139" actId="403"/>
        <pc:sldMkLst>
          <pc:docMk/>
          <pc:sldMk cId="365334912" sldId="308"/>
        </pc:sldMkLst>
        <pc:spChg chg="del mod">
          <ac:chgData name="Bowman, Stanford W" userId="25c37fdf-89fe-4758-87a0-9026c9d32201" providerId="ADAL" clId="{B3CBECB2-BF23-48DE-B1AD-26DC36045DBD}" dt="2025-01-16T20:59:38.569" v="133" actId="478"/>
          <ac:spMkLst>
            <pc:docMk/>
            <pc:sldMk cId="365334912" sldId="308"/>
            <ac:spMk id="2" creationId="{082D2E45-C8CD-94E4-E890-00C950102CE4}"/>
          </ac:spMkLst>
        </pc:spChg>
        <pc:spChg chg="mod">
          <ac:chgData name="Bowman, Stanford W" userId="25c37fdf-89fe-4758-87a0-9026c9d32201" providerId="ADAL" clId="{B3CBECB2-BF23-48DE-B1AD-26DC36045DBD}" dt="2025-01-16T20:59:45.368" v="134" actId="1076"/>
          <ac:spMkLst>
            <pc:docMk/>
            <pc:sldMk cId="365334912" sldId="308"/>
            <ac:spMk id="3" creationId="{0115FF41-AFA4-4D25-AB42-AB034F4B4FEC}"/>
          </ac:spMkLst>
        </pc:spChg>
        <pc:spChg chg="mod">
          <ac:chgData name="Bowman, Stanford W" userId="25c37fdf-89fe-4758-87a0-9026c9d32201" providerId="ADAL" clId="{B3CBECB2-BF23-48DE-B1AD-26DC36045DBD}" dt="2025-01-16T21:00:05.984" v="139" actId="403"/>
          <ac:spMkLst>
            <pc:docMk/>
            <pc:sldMk cId="365334912" sldId="308"/>
            <ac:spMk id="4" creationId="{B0881FA9-F3B0-4912-B0E1-352094195C30}"/>
          </ac:spMkLst>
        </pc:spChg>
        <pc:picChg chg="add mod ord">
          <ac:chgData name="Bowman, Stanford W" userId="25c37fdf-89fe-4758-87a0-9026c9d32201" providerId="ADAL" clId="{B3CBECB2-BF23-48DE-B1AD-26DC36045DBD}" dt="2025-01-16T20:58:49.240" v="128" actId="1076"/>
          <ac:picMkLst>
            <pc:docMk/>
            <pc:sldMk cId="365334912" sldId="308"/>
            <ac:picMk id="5" creationId="{DC4806C0-D2C1-BA2D-6AF1-8099D0419CA3}"/>
          </ac:picMkLst>
        </pc:picChg>
      </pc:sldChg>
      <pc:sldChg chg="addSp delSp modSp add del mod setBg">
        <pc:chgData name="Bowman, Stanford W" userId="25c37fdf-89fe-4758-87a0-9026c9d32201" providerId="ADAL" clId="{B3CBECB2-BF23-48DE-B1AD-26DC36045DBD}" dt="2025-01-16T20:57:48.012" v="117" actId="1076"/>
        <pc:sldMkLst>
          <pc:docMk/>
          <pc:sldMk cId="635861669" sldId="508"/>
        </pc:sldMkLst>
        <pc:spChg chg="add del mod">
          <ac:chgData name="Bowman, Stanford W" userId="25c37fdf-89fe-4758-87a0-9026c9d32201" providerId="ADAL" clId="{B3CBECB2-BF23-48DE-B1AD-26DC36045DBD}" dt="2025-01-16T20:53:46.318" v="93" actId="478"/>
          <ac:spMkLst>
            <pc:docMk/>
            <pc:sldMk cId="635861669" sldId="508"/>
            <ac:spMk id="2" creationId="{58209AC5-FD45-F790-41F5-40C5C718ECA7}"/>
          </ac:spMkLst>
        </pc:spChg>
        <pc:spChg chg="add del">
          <ac:chgData name="Bowman, Stanford W" userId="25c37fdf-89fe-4758-87a0-9026c9d32201" providerId="ADAL" clId="{B3CBECB2-BF23-48DE-B1AD-26DC36045DBD}" dt="2025-01-16T20:53:46.318" v="93" actId="478"/>
          <ac:spMkLst>
            <pc:docMk/>
            <pc:sldMk cId="635861669" sldId="508"/>
            <ac:spMk id="3" creationId="{EAB47CE5-8C6A-25E4-657C-6D33E13BE5AD}"/>
          </ac:spMkLst>
        </pc:spChg>
        <pc:spChg chg="add del">
          <ac:chgData name="Bowman, Stanford W" userId="25c37fdf-89fe-4758-87a0-9026c9d32201" providerId="ADAL" clId="{B3CBECB2-BF23-48DE-B1AD-26DC36045DBD}" dt="2025-01-16T20:53:46.318" v="93" actId="478"/>
          <ac:spMkLst>
            <pc:docMk/>
            <pc:sldMk cId="635861669" sldId="508"/>
            <ac:spMk id="5" creationId="{0B9F81E1-9A61-1598-8DDB-CC869D48836B}"/>
          </ac:spMkLst>
        </pc:spChg>
        <pc:spChg chg="add del mod">
          <ac:chgData name="Bowman, Stanford W" userId="25c37fdf-89fe-4758-87a0-9026c9d32201" providerId="ADAL" clId="{B3CBECB2-BF23-48DE-B1AD-26DC36045DBD}" dt="2025-01-16T20:54:20.203" v="94" actId="26606"/>
          <ac:spMkLst>
            <pc:docMk/>
            <pc:sldMk cId="635861669" sldId="508"/>
            <ac:spMk id="7" creationId="{E66D1FBE-C5DE-F4DE-1079-F70A168A3879}"/>
          </ac:spMkLst>
        </pc:spChg>
        <pc:spChg chg="add del mod">
          <ac:chgData name="Bowman, Stanford W" userId="25c37fdf-89fe-4758-87a0-9026c9d32201" providerId="ADAL" clId="{B3CBECB2-BF23-48DE-B1AD-26DC36045DBD}" dt="2025-01-16T20:54:20.203" v="94" actId="26606"/>
          <ac:spMkLst>
            <pc:docMk/>
            <pc:sldMk cId="635861669" sldId="508"/>
            <ac:spMk id="9" creationId="{931C4A4F-F88E-AFA5-41B0-55EE3E247CFC}"/>
          </ac:spMkLst>
        </pc:spChg>
        <pc:spChg chg="add">
          <ac:chgData name="Bowman, Stanford W" userId="25c37fdf-89fe-4758-87a0-9026c9d32201" providerId="ADAL" clId="{B3CBECB2-BF23-48DE-B1AD-26DC36045DBD}" dt="2025-01-16T20:54:20.203" v="94" actId="26606"/>
          <ac:spMkLst>
            <pc:docMk/>
            <pc:sldMk cId="635861669" sldId="508"/>
            <ac:spMk id="14" creationId="{01E688E0-C729-4E49-9E7B-4697607DBE19}"/>
          </ac:spMkLst>
        </pc:spChg>
        <pc:grpChg chg="add">
          <ac:chgData name="Bowman, Stanford W" userId="25c37fdf-89fe-4758-87a0-9026c9d32201" providerId="ADAL" clId="{B3CBECB2-BF23-48DE-B1AD-26DC36045DBD}" dt="2025-01-16T20:54:20.203" v="94" actId="26606"/>
          <ac:grpSpMkLst>
            <pc:docMk/>
            <pc:sldMk cId="635861669" sldId="508"/>
            <ac:grpSpMk id="16" creationId="{AAD89D74-79DD-4BE2-AA8C-8672382F2520}"/>
          </ac:grpSpMkLst>
        </pc:grpChg>
        <pc:picChg chg="mod">
          <ac:chgData name="Bowman, Stanford W" userId="25c37fdf-89fe-4758-87a0-9026c9d32201" providerId="ADAL" clId="{B3CBECB2-BF23-48DE-B1AD-26DC36045DBD}" dt="2025-01-16T20:57:48.012" v="117" actId="1076"/>
          <ac:picMkLst>
            <pc:docMk/>
            <pc:sldMk cId="635861669" sldId="508"/>
            <ac:picMk id="6" creationId="{B11D7617-6C4D-E10E-03DD-F3C1078F7D80}"/>
          </ac:picMkLst>
        </pc:picChg>
      </pc:sldChg>
    </pc:docChg>
  </pc:docChgLst>
  <pc:docChgLst>
    <pc:chgData name="Stanford Bowman" userId="6ede3e4e1afbea80" providerId="LiveId" clId="{536ED192-1659-44F0-BDC4-6BBFD36FAC9B}"/>
    <pc:docChg chg="undo custSel modSld">
      <pc:chgData name="Stanford Bowman" userId="6ede3e4e1afbea80" providerId="LiveId" clId="{536ED192-1659-44F0-BDC4-6BBFD36FAC9B}" dt="2025-01-15T20:28:20.568" v="345"/>
      <pc:docMkLst>
        <pc:docMk/>
      </pc:docMkLst>
      <pc:sldChg chg="delSp modSp mod modNotesTx">
        <pc:chgData name="Stanford Bowman" userId="6ede3e4e1afbea80" providerId="LiveId" clId="{536ED192-1659-44F0-BDC4-6BBFD36FAC9B}" dt="2025-01-15T19:59:20.642" v="27" actId="478"/>
        <pc:sldMkLst>
          <pc:docMk/>
          <pc:sldMk cId="1224325169" sldId="269"/>
        </pc:sldMkLst>
        <pc:spChg chg="mod">
          <ac:chgData name="Stanford Bowman" userId="6ede3e4e1afbea80" providerId="LiveId" clId="{536ED192-1659-44F0-BDC4-6BBFD36FAC9B}" dt="2025-01-15T19:56:04.583" v="1"/>
          <ac:spMkLst>
            <pc:docMk/>
            <pc:sldMk cId="1224325169" sldId="269"/>
            <ac:spMk id="2" creationId="{22485D04-ECD1-4504-A279-3A0C3B378B8E}"/>
          </ac:spMkLst>
        </pc:spChg>
        <pc:spChg chg="mod">
          <ac:chgData name="Stanford Bowman" userId="6ede3e4e1afbea80" providerId="LiveId" clId="{536ED192-1659-44F0-BDC4-6BBFD36FAC9B}" dt="2025-01-15T19:57:06.418" v="25" actId="27636"/>
          <ac:spMkLst>
            <pc:docMk/>
            <pc:sldMk cId="1224325169" sldId="269"/>
            <ac:spMk id="3" creationId="{BD819F24-11D8-4D4D-82E9-F811469BA3E5}"/>
          </ac:spMkLst>
        </pc:spChg>
        <pc:spChg chg="mod">
          <ac:chgData name="Stanford Bowman" userId="6ede3e4e1afbea80" providerId="LiveId" clId="{536ED192-1659-44F0-BDC4-6BBFD36FAC9B}" dt="2025-01-15T19:56:43.019" v="20" actId="1076"/>
          <ac:spMkLst>
            <pc:docMk/>
            <pc:sldMk cId="1224325169" sldId="269"/>
            <ac:spMk id="5" creationId="{69BCB339-1278-C99C-81D4-F8266DDC2FE9}"/>
          </ac:spMkLst>
        </pc:spChg>
        <pc:picChg chg="del mod">
          <ac:chgData name="Stanford Bowman" userId="6ede3e4e1afbea80" providerId="LiveId" clId="{536ED192-1659-44F0-BDC4-6BBFD36FAC9B}" dt="2025-01-15T19:59:20.642" v="27" actId="478"/>
          <ac:picMkLst>
            <pc:docMk/>
            <pc:sldMk cId="1224325169" sldId="269"/>
            <ac:picMk id="4" creationId="{385907C1-4CBD-83F5-0CD1-6D3802471664}"/>
          </ac:picMkLst>
        </pc:picChg>
      </pc:sldChg>
      <pc:sldChg chg="modSp mod">
        <pc:chgData name="Stanford Bowman" userId="6ede3e4e1afbea80" providerId="LiveId" clId="{536ED192-1659-44F0-BDC4-6BBFD36FAC9B}" dt="2025-01-15T19:56:04.719" v="10" actId="27636"/>
        <pc:sldMkLst>
          <pc:docMk/>
          <pc:sldMk cId="302755266" sldId="290"/>
        </pc:sldMkLst>
        <pc:spChg chg="mod">
          <ac:chgData name="Stanford Bowman" userId="6ede3e4e1afbea80" providerId="LiveId" clId="{536ED192-1659-44F0-BDC4-6BBFD36FAC9B}" dt="2025-01-15T19:56:04.719" v="10" actId="27636"/>
          <ac:spMkLst>
            <pc:docMk/>
            <pc:sldMk cId="302755266" sldId="290"/>
            <ac:spMk id="6" creationId="{A0671547-CD94-CEC5-CC74-8CEDAB88583F}"/>
          </ac:spMkLst>
        </pc:spChg>
      </pc:sldChg>
      <pc:sldChg chg="delSp modSp mod">
        <pc:chgData name="Stanford Bowman" userId="6ede3e4e1afbea80" providerId="LiveId" clId="{536ED192-1659-44F0-BDC4-6BBFD36FAC9B}" dt="2025-01-15T20:28:20.568" v="345"/>
        <pc:sldMkLst>
          <pc:docMk/>
          <pc:sldMk cId="3159288639" sldId="303"/>
        </pc:sldMkLst>
        <pc:spChg chg="mod">
          <ac:chgData name="Stanford Bowman" userId="6ede3e4e1afbea80" providerId="LiveId" clId="{536ED192-1659-44F0-BDC4-6BBFD36FAC9B}" dt="2025-01-15T20:22:59.368" v="333" actId="207"/>
          <ac:spMkLst>
            <pc:docMk/>
            <pc:sldMk cId="3159288639" sldId="303"/>
            <ac:spMk id="2" creationId="{E985800C-FDE5-05A1-81BB-71B317688979}"/>
          </ac:spMkLst>
        </pc:spChg>
        <pc:spChg chg="mod">
          <ac:chgData name="Stanford Bowman" userId="6ede3e4e1afbea80" providerId="LiveId" clId="{536ED192-1659-44F0-BDC4-6BBFD36FAC9B}" dt="2025-01-15T19:56:04.664" v="4" actId="27636"/>
          <ac:spMkLst>
            <pc:docMk/>
            <pc:sldMk cId="3159288639" sldId="303"/>
            <ac:spMk id="14" creationId="{E845E0F5-EEE9-9FF2-3453-E061D0323549}"/>
          </ac:spMkLst>
        </pc:spChg>
        <pc:graphicFrameChg chg="mod">
          <ac:chgData name="Stanford Bowman" userId="6ede3e4e1afbea80" providerId="LiveId" clId="{536ED192-1659-44F0-BDC4-6BBFD36FAC9B}" dt="2025-01-15T20:28:20.568" v="345"/>
          <ac:graphicFrameMkLst>
            <pc:docMk/>
            <pc:sldMk cId="3159288639" sldId="303"/>
            <ac:graphicFrameMk id="11" creationId="{503F7713-8E67-1421-2A8A-400A0F3D2CE1}"/>
          </ac:graphicFrameMkLst>
        </pc:graphicFrameChg>
        <pc:picChg chg="del">
          <ac:chgData name="Stanford Bowman" userId="6ede3e4e1afbea80" providerId="LiveId" clId="{536ED192-1659-44F0-BDC4-6BBFD36FAC9B}" dt="2025-01-15T20:21:54.760" v="315" actId="478"/>
          <ac:picMkLst>
            <pc:docMk/>
            <pc:sldMk cId="3159288639" sldId="303"/>
            <ac:picMk id="4" creationId="{D1251069-BDE7-9617-0EBF-65708A14DEEF}"/>
          </ac:picMkLst>
        </pc:picChg>
        <pc:cxnChg chg="mod">
          <ac:chgData name="Stanford Bowman" userId="6ede3e4e1afbea80" providerId="LiveId" clId="{536ED192-1659-44F0-BDC4-6BBFD36FAC9B}" dt="2025-01-15T20:22:46.359" v="331" actId="1036"/>
          <ac:cxnSpMkLst>
            <pc:docMk/>
            <pc:sldMk cId="3159288639" sldId="303"/>
            <ac:cxnSpMk id="10" creationId="{30CAEB2A-3459-318B-9331-44D29D116CF0}"/>
          </ac:cxnSpMkLst>
        </pc:cxnChg>
      </pc:sldChg>
      <pc:sldChg chg="addSp delSp modSp mod modNotesTx">
        <pc:chgData name="Stanford Bowman" userId="6ede3e4e1afbea80" providerId="LiveId" clId="{536ED192-1659-44F0-BDC4-6BBFD36FAC9B}" dt="2025-01-15T20:17:40.968" v="303" actId="404"/>
        <pc:sldMkLst>
          <pc:docMk/>
          <pc:sldMk cId="1613598062" sldId="307"/>
        </pc:sldMkLst>
        <pc:spChg chg="add mod ord">
          <ac:chgData name="Stanford Bowman" userId="6ede3e4e1afbea80" providerId="LiveId" clId="{536ED192-1659-44F0-BDC4-6BBFD36FAC9B}" dt="2025-01-15T20:17:40.968" v="303" actId="404"/>
          <ac:spMkLst>
            <pc:docMk/>
            <pc:sldMk cId="1613598062" sldId="307"/>
            <ac:spMk id="2" creationId="{E3DF4BE7-C2DE-59B3-3A97-967FFE86C332}"/>
          </ac:spMkLst>
        </pc:spChg>
        <pc:spChg chg="mod">
          <ac:chgData name="Stanford Bowman" userId="6ede3e4e1afbea80" providerId="LiveId" clId="{536ED192-1659-44F0-BDC4-6BBFD36FAC9B}" dt="2025-01-15T20:17:19.440" v="301" actId="14100"/>
          <ac:spMkLst>
            <pc:docMk/>
            <pc:sldMk cId="1613598062" sldId="307"/>
            <ac:spMk id="3" creationId="{1DDBBC93-70DF-4E4E-98E3-08124185AB18}"/>
          </ac:spMkLst>
        </pc:spChg>
        <pc:spChg chg="del mod">
          <ac:chgData name="Stanford Bowman" userId="6ede3e4e1afbea80" providerId="LiveId" clId="{536ED192-1659-44F0-BDC4-6BBFD36FAC9B}" dt="2025-01-15T20:13:51.590" v="203" actId="478"/>
          <ac:spMkLst>
            <pc:docMk/>
            <pc:sldMk cId="1613598062" sldId="307"/>
            <ac:spMk id="4" creationId="{65DE74E9-AA78-46C1-845A-0B72FA8AF35E}"/>
          </ac:spMkLst>
        </pc:spChg>
        <pc:spChg chg="mod">
          <ac:chgData name="Stanford Bowman" userId="6ede3e4e1afbea80" providerId="LiveId" clId="{536ED192-1659-44F0-BDC4-6BBFD36FAC9B}" dt="2025-01-15T20:16:55.063" v="298" actId="14100"/>
          <ac:spMkLst>
            <pc:docMk/>
            <pc:sldMk cId="1613598062" sldId="307"/>
            <ac:spMk id="11" creationId="{4C482057-5E68-4F5C-A743-EEEFF37166C5}"/>
          </ac:spMkLst>
        </pc:spChg>
        <pc:spChg chg="mod">
          <ac:chgData name="Stanford Bowman" userId="6ede3e4e1afbea80" providerId="LiveId" clId="{536ED192-1659-44F0-BDC4-6BBFD36FAC9B}" dt="2025-01-15T19:56:04.650" v="2" actId="27636"/>
          <ac:spMkLst>
            <pc:docMk/>
            <pc:sldMk cId="1613598062" sldId="307"/>
            <ac:spMk id="14" creationId="{21AA43A8-B1EB-4E7B-8D82-5B717FC167C6}"/>
          </ac:spMkLst>
        </pc:spChg>
        <pc:cxnChg chg="mod ord">
          <ac:chgData name="Stanford Bowman" userId="6ede3e4e1afbea80" providerId="LiveId" clId="{536ED192-1659-44F0-BDC4-6BBFD36FAC9B}" dt="2025-01-15T20:17:19.440" v="301" actId="14100"/>
          <ac:cxnSpMkLst>
            <pc:docMk/>
            <pc:sldMk cId="1613598062" sldId="307"/>
            <ac:cxnSpMk id="12" creationId="{F9568A4E-52BF-4D84-A25F-3C383854E74D}"/>
          </ac:cxnSpMkLst>
        </pc:cxnChg>
        <pc:cxnChg chg="mod ord">
          <ac:chgData name="Stanford Bowman" userId="6ede3e4e1afbea80" providerId="LiveId" clId="{536ED192-1659-44F0-BDC4-6BBFD36FAC9B}" dt="2025-01-15T20:17:19.440" v="301" actId="14100"/>
          <ac:cxnSpMkLst>
            <pc:docMk/>
            <pc:sldMk cId="1613598062" sldId="307"/>
            <ac:cxnSpMk id="13" creationId="{ECC9125B-1E68-40D0-BE55-9DFB948E8AA5}"/>
          </ac:cxnSpMkLst>
        </pc:cxnChg>
      </pc:sldChg>
      <pc:sldChg chg="delSp modSp mod modNotesTx">
        <pc:chgData name="Stanford Bowman" userId="6ede3e4e1afbea80" providerId="LiveId" clId="{536ED192-1659-44F0-BDC4-6BBFD36FAC9B}" dt="2025-01-15T20:01:31.151" v="37" actId="478"/>
        <pc:sldMkLst>
          <pc:docMk/>
          <pc:sldMk cId="365334912" sldId="308"/>
        </pc:sldMkLst>
        <pc:spChg chg="mod">
          <ac:chgData name="Stanford Bowman" userId="6ede3e4e1afbea80" providerId="LiveId" clId="{536ED192-1659-44F0-BDC4-6BBFD36FAC9B}" dt="2025-01-15T20:01:26.519" v="36" actId="27636"/>
          <ac:spMkLst>
            <pc:docMk/>
            <pc:sldMk cId="365334912" sldId="308"/>
            <ac:spMk id="4" creationId="{B0881FA9-F3B0-4912-B0E1-352094195C30}"/>
          </ac:spMkLst>
        </pc:spChg>
        <pc:picChg chg="del">
          <ac:chgData name="Stanford Bowman" userId="6ede3e4e1afbea80" providerId="LiveId" clId="{536ED192-1659-44F0-BDC4-6BBFD36FAC9B}" dt="2025-01-15T20:01:31.151" v="37" actId="478"/>
          <ac:picMkLst>
            <pc:docMk/>
            <pc:sldMk cId="365334912" sldId="308"/>
            <ac:picMk id="5" creationId="{FC9536A1-7168-F767-8B22-C2BCC770CE89}"/>
          </ac:picMkLst>
        </pc:picChg>
      </pc:sldChg>
      <pc:sldChg chg="delSp modSp mod modNotesTx">
        <pc:chgData name="Stanford Bowman" userId="6ede3e4e1afbea80" providerId="LiveId" clId="{536ED192-1659-44F0-BDC4-6BBFD36FAC9B}" dt="2025-01-15T20:21:07.408" v="314" actId="6549"/>
        <pc:sldMkLst>
          <pc:docMk/>
          <pc:sldMk cId="2270028676" sldId="313"/>
        </pc:sldMkLst>
        <pc:spChg chg="mod">
          <ac:chgData name="Stanford Bowman" userId="6ede3e4e1afbea80" providerId="LiveId" clId="{536ED192-1659-44F0-BDC4-6BBFD36FAC9B}" dt="2025-01-15T20:19:18.584" v="308"/>
          <ac:spMkLst>
            <pc:docMk/>
            <pc:sldMk cId="2270028676" sldId="313"/>
            <ac:spMk id="2" creationId="{80F287FE-1EFA-4C15-BFDD-1EE3F2D37BF1}"/>
          </ac:spMkLst>
        </pc:spChg>
        <pc:spChg chg="mod">
          <ac:chgData name="Stanford Bowman" userId="6ede3e4e1afbea80" providerId="LiveId" clId="{536ED192-1659-44F0-BDC4-6BBFD36FAC9B}" dt="2025-01-15T19:56:04.658" v="3" actId="27636"/>
          <ac:spMkLst>
            <pc:docMk/>
            <pc:sldMk cId="2270028676" sldId="313"/>
            <ac:spMk id="4" creationId="{3F4B8ADD-8C99-8B66-2D51-FBF566B608A3}"/>
          </ac:spMkLst>
        </pc:spChg>
        <pc:spChg chg="mod">
          <ac:chgData name="Stanford Bowman" userId="6ede3e4e1afbea80" providerId="LiveId" clId="{536ED192-1659-44F0-BDC4-6BBFD36FAC9B}" dt="2025-01-15T20:21:07.408" v="314" actId="6549"/>
          <ac:spMkLst>
            <pc:docMk/>
            <pc:sldMk cId="2270028676" sldId="313"/>
            <ac:spMk id="5" creationId="{38DE476D-C50D-3BF0-F71F-176CC71DA0B9}"/>
          </ac:spMkLst>
        </pc:spChg>
        <pc:spChg chg="del">
          <ac:chgData name="Stanford Bowman" userId="6ede3e4e1afbea80" providerId="LiveId" clId="{536ED192-1659-44F0-BDC4-6BBFD36FAC9B}" dt="2025-01-15T20:18:40.247" v="305" actId="478"/>
          <ac:spMkLst>
            <pc:docMk/>
            <pc:sldMk cId="2270028676" sldId="313"/>
            <ac:spMk id="13" creationId="{5F97C910-707B-5683-5BC4-A7CBDF31A254}"/>
          </ac:spMkLst>
        </pc:spChg>
      </pc:sldChg>
      <pc:sldChg chg="modSp mod">
        <pc:chgData name="Stanford Bowman" userId="6ede3e4e1afbea80" providerId="LiveId" clId="{536ED192-1659-44F0-BDC4-6BBFD36FAC9B}" dt="2025-01-15T19:56:04.755" v="14" actId="27636"/>
        <pc:sldMkLst>
          <pc:docMk/>
          <pc:sldMk cId="1145517130" sldId="431"/>
        </pc:sldMkLst>
        <pc:spChg chg="mod">
          <ac:chgData name="Stanford Bowman" userId="6ede3e4e1afbea80" providerId="LiveId" clId="{536ED192-1659-44F0-BDC4-6BBFD36FAC9B}" dt="2025-01-15T19:56:04.755" v="14" actId="27636"/>
          <ac:spMkLst>
            <pc:docMk/>
            <pc:sldMk cId="1145517130" sldId="431"/>
            <ac:spMk id="5" creationId="{85E16FA0-9C9C-EC07-7D05-796CDC145CC7}"/>
          </ac:spMkLst>
        </pc:spChg>
      </pc:sldChg>
      <pc:sldChg chg="modSp mod modNotes">
        <pc:chgData name="Stanford Bowman" userId="6ede3e4e1afbea80" providerId="LiveId" clId="{536ED192-1659-44F0-BDC4-6BBFD36FAC9B}" dt="2025-01-15T19:56:04.879" v="18" actId="27636"/>
        <pc:sldMkLst>
          <pc:docMk/>
          <pc:sldMk cId="0" sldId="432"/>
        </pc:sldMkLst>
        <pc:spChg chg="mod">
          <ac:chgData name="Stanford Bowman" userId="6ede3e4e1afbea80" providerId="LiveId" clId="{536ED192-1659-44F0-BDC4-6BBFD36FAC9B}" dt="2025-01-15T19:56:04.760" v="15" actId="27636"/>
          <ac:spMkLst>
            <pc:docMk/>
            <pc:sldMk cId="0" sldId="432"/>
            <ac:spMk id="2" creationId="{EC950801-FEB9-9FC7-93D0-E4F8D6AE0C64}"/>
          </ac:spMkLst>
        </pc:spChg>
      </pc:sldChg>
      <pc:sldChg chg="modSp mod">
        <pc:chgData name="Stanford Bowman" userId="6ede3e4e1afbea80" providerId="LiveId" clId="{536ED192-1659-44F0-BDC4-6BBFD36FAC9B}" dt="2025-01-15T19:56:04.688" v="7" actId="27636"/>
        <pc:sldMkLst>
          <pc:docMk/>
          <pc:sldMk cId="3449714574" sldId="441"/>
        </pc:sldMkLst>
        <pc:spChg chg="mod">
          <ac:chgData name="Stanford Bowman" userId="6ede3e4e1afbea80" providerId="LiveId" clId="{536ED192-1659-44F0-BDC4-6BBFD36FAC9B}" dt="2025-01-15T19:56:04.688" v="7" actId="27636"/>
          <ac:spMkLst>
            <pc:docMk/>
            <pc:sldMk cId="3449714574" sldId="441"/>
            <ac:spMk id="12" creationId="{115E37A5-488A-473F-9F45-727651F874DE}"/>
          </ac:spMkLst>
        </pc:spChg>
      </pc:sldChg>
      <pc:sldChg chg="modSp mod">
        <pc:chgData name="Stanford Bowman" userId="6ede3e4e1afbea80" providerId="LiveId" clId="{536ED192-1659-44F0-BDC4-6BBFD36FAC9B}" dt="2025-01-15T19:56:04.731" v="12" actId="27636"/>
        <pc:sldMkLst>
          <pc:docMk/>
          <pc:sldMk cId="2204509585" sldId="464"/>
        </pc:sldMkLst>
        <pc:spChg chg="mod">
          <ac:chgData name="Stanford Bowman" userId="6ede3e4e1afbea80" providerId="LiveId" clId="{536ED192-1659-44F0-BDC4-6BBFD36FAC9B}" dt="2025-01-15T19:56:04.731" v="12" actId="27636"/>
          <ac:spMkLst>
            <pc:docMk/>
            <pc:sldMk cId="2204509585" sldId="464"/>
            <ac:spMk id="3" creationId="{7E0D9D10-E826-1EE8-FDDF-C71FE6C1CC2D}"/>
          </ac:spMkLst>
        </pc:spChg>
      </pc:sldChg>
      <pc:sldChg chg="modSp mod">
        <pc:chgData name="Stanford Bowman" userId="6ede3e4e1afbea80" providerId="LiveId" clId="{536ED192-1659-44F0-BDC4-6BBFD36FAC9B}" dt="2025-01-15T19:56:04.669" v="5" actId="27636"/>
        <pc:sldMkLst>
          <pc:docMk/>
          <pc:sldMk cId="2054530254" sldId="471"/>
        </pc:sldMkLst>
        <pc:spChg chg="mod">
          <ac:chgData name="Stanford Bowman" userId="6ede3e4e1afbea80" providerId="LiveId" clId="{536ED192-1659-44F0-BDC4-6BBFD36FAC9B}" dt="2025-01-15T19:56:04.669" v="5" actId="27636"/>
          <ac:spMkLst>
            <pc:docMk/>
            <pc:sldMk cId="2054530254" sldId="471"/>
            <ac:spMk id="3" creationId="{39CF8C1F-C265-7B97-4782-12BDBE750E52}"/>
          </ac:spMkLst>
        </pc:spChg>
      </pc:sldChg>
      <pc:sldChg chg="modSp mod">
        <pc:chgData name="Stanford Bowman" userId="6ede3e4e1afbea80" providerId="LiveId" clId="{536ED192-1659-44F0-BDC4-6BBFD36FAC9B}" dt="2025-01-15T19:56:04.678" v="6" actId="27636"/>
        <pc:sldMkLst>
          <pc:docMk/>
          <pc:sldMk cId="1644004683" sldId="472"/>
        </pc:sldMkLst>
        <pc:spChg chg="mod">
          <ac:chgData name="Stanford Bowman" userId="6ede3e4e1afbea80" providerId="LiveId" clId="{536ED192-1659-44F0-BDC4-6BBFD36FAC9B}" dt="2025-01-15T19:56:04.678" v="6" actId="27636"/>
          <ac:spMkLst>
            <pc:docMk/>
            <pc:sldMk cId="1644004683" sldId="472"/>
            <ac:spMk id="5" creationId="{5F66ED60-FF93-EBC6-8735-18577129F9F2}"/>
          </ac:spMkLst>
        </pc:spChg>
      </pc:sldChg>
      <pc:sldChg chg="modSp mod">
        <pc:chgData name="Stanford Bowman" userId="6ede3e4e1afbea80" providerId="LiveId" clId="{536ED192-1659-44F0-BDC4-6BBFD36FAC9B}" dt="2025-01-15T19:56:04.712" v="9" actId="27636"/>
        <pc:sldMkLst>
          <pc:docMk/>
          <pc:sldMk cId="1328337741" sldId="487"/>
        </pc:sldMkLst>
        <pc:spChg chg="mod">
          <ac:chgData name="Stanford Bowman" userId="6ede3e4e1afbea80" providerId="LiveId" clId="{536ED192-1659-44F0-BDC4-6BBFD36FAC9B}" dt="2025-01-15T19:56:04.712" v="9" actId="27636"/>
          <ac:spMkLst>
            <pc:docMk/>
            <pc:sldMk cId="1328337741" sldId="487"/>
            <ac:spMk id="12" creationId="{115E37A5-488A-473F-9F45-727651F874DE}"/>
          </ac:spMkLst>
        </pc:spChg>
      </pc:sldChg>
      <pc:sldChg chg="modSp mod">
        <pc:chgData name="Stanford Bowman" userId="6ede3e4e1afbea80" providerId="LiveId" clId="{536ED192-1659-44F0-BDC4-6BBFD36FAC9B}" dt="2025-01-15T19:56:04.777" v="16" actId="27636"/>
        <pc:sldMkLst>
          <pc:docMk/>
          <pc:sldMk cId="1673513579" sldId="493"/>
        </pc:sldMkLst>
        <pc:spChg chg="mod">
          <ac:chgData name="Stanford Bowman" userId="6ede3e4e1afbea80" providerId="LiveId" clId="{536ED192-1659-44F0-BDC4-6BBFD36FAC9B}" dt="2025-01-15T19:56:04.777" v="16" actId="27636"/>
          <ac:spMkLst>
            <pc:docMk/>
            <pc:sldMk cId="1673513579" sldId="493"/>
            <ac:spMk id="5" creationId="{A1EEE892-ADC6-47E7-0D57-2605C27E8EAE}"/>
          </ac:spMkLst>
        </pc:spChg>
      </pc:sldChg>
      <pc:sldChg chg="modSp mod">
        <pc:chgData name="Stanford Bowman" userId="6ede3e4e1afbea80" providerId="LiveId" clId="{536ED192-1659-44F0-BDC4-6BBFD36FAC9B}" dt="2025-01-15T19:56:04.725" v="11" actId="27636"/>
        <pc:sldMkLst>
          <pc:docMk/>
          <pc:sldMk cId="1036069297" sldId="499"/>
        </pc:sldMkLst>
        <pc:spChg chg="mod">
          <ac:chgData name="Stanford Bowman" userId="6ede3e4e1afbea80" providerId="LiveId" clId="{536ED192-1659-44F0-BDC4-6BBFD36FAC9B}" dt="2025-01-15T19:56:04.725" v="11" actId="27636"/>
          <ac:spMkLst>
            <pc:docMk/>
            <pc:sldMk cId="1036069297" sldId="499"/>
            <ac:spMk id="6" creationId="{A0671547-CD94-CEC5-CC74-8CEDAB88583F}"/>
          </ac:spMkLst>
        </pc:spChg>
      </pc:sldChg>
      <pc:sldChg chg="modSp mod">
        <pc:chgData name="Stanford Bowman" userId="6ede3e4e1afbea80" providerId="LiveId" clId="{536ED192-1659-44F0-BDC4-6BBFD36FAC9B}" dt="2025-01-15T19:56:04.745" v="13" actId="27636"/>
        <pc:sldMkLst>
          <pc:docMk/>
          <pc:sldMk cId="376771678" sldId="502"/>
        </pc:sldMkLst>
        <pc:spChg chg="mod">
          <ac:chgData name="Stanford Bowman" userId="6ede3e4e1afbea80" providerId="LiveId" clId="{536ED192-1659-44F0-BDC4-6BBFD36FAC9B}" dt="2025-01-15T19:56:04.745" v="13" actId="27636"/>
          <ac:spMkLst>
            <pc:docMk/>
            <pc:sldMk cId="376771678" sldId="502"/>
            <ac:spMk id="8" creationId="{DAFBDFD6-8B83-CC74-7A86-965769CF24BC}"/>
          </ac:spMkLst>
        </pc:spChg>
      </pc:sldChg>
      <pc:sldChg chg="modSp mod">
        <pc:chgData name="Stanford Bowman" userId="6ede3e4e1afbea80" providerId="LiveId" clId="{536ED192-1659-44F0-BDC4-6BBFD36FAC9B}" dt="2025-01-15T19:56:04.705" v="8" actId="27636"/>
        <pc:sldMkLst>
          <pc:docMk/>
          <pc:sldMk cId="4067241625" sldId="505"/>
        </pc:sldMkLst>
        <pc:spChg chg="mod">
          <ac:chgData name="Stanford Bowman" userId="6ede3e4e1afbea80" providerId="LiveId" clId="{536ED192-1659-44F0-BDC4-6BBFD36FAC9B}" dt="2025-01-15T19:56:04.705" v="8" actId="27636"/>
          <ac:spMkLst>
            <pc:docMk/>
            <pc:sldMk cId="4067241625" sldId="505"/>
            <ac:spMk id="12" creationId="{115E37A5-488A-473F-9F45-727651F874DE}"/>
          </ac:spMkLst>
        </pc:spChg>
      </pc:sldChg>
      <pc:sldChg chg="modSp mod">
        <pc:chgData name="Stanford Bowman" userId="6ede3e4e1afbea80" providerId="LiveId" clId="{536ED192-1659-44F0-BDC4-6BBFD36FAC9B}" dt="2025-01-15T19:56:04.786" v="17" actId="27636"/>
        <pc:sldMkLst>
          <pc:docMk/>
          <pc:sldMk cId="1012449095" sldId="506"/>
        </pc:sldMkLst>
        <pc:spChg chg="mod">
          <ac:chgData name="Stanford Bowman" userId="6ede3e4e1afbea80" providerId="LiveId" clId="{536ED192-1659-44F0-BDC4-6BBFD36FAC9B}" dt="2025-01-15T19:56:04.786" v="17" actId="27636"/>
          <ac:spMkLst>
            <pc:docMk/>
            <pc:sldMk cId="1012449095" sldId="506"/>
            <ac:spMk id="5" creationId="{A1EEE892-ADC6-47E7-0D57-2605C27E8EAE}"/>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gradFill rotWithShape="0">
          <a:gsLst>
            <a:gs pos="0">
              <a:schemeClr val="accent6">
                <a:lumMod val="20000"/>
                <a:lumOff val="80000"/>
              </a:schemeClr>
            </a:gs>
            <a:gs pos="60000">
              <a:schemeClr val="accent6">
                <a:lumMod val="60000"/>
                <a:lumOff val="40000"/>
              </a:schemeClr>
            </a:gs>
            <a:gs pos="81000">
              <a:schemeClr val="accent6">
                <a:lumMod val="60000"/>
                <a:lumOff val="40000"/>
              </a:schemeClr>
            </a:gs>
            <a:gs pos="100000">
              <a:schemeClr val="accent6">
                <a:lumMod val="50000"/>
              </a:schemeClr>
            </a:gs>
          </a:gsLst>
          <a:lin ang="5400000" scaled="1"/>
        </a:gradFill>
      </dgm:spPr>
      <dgm:t>
        <a:bodyPr/>
        <a:lstStyle/>
        <a:p>
          <a:r>
            <a:rPr lang="en-US" sz="3200" b="1" cap="small" baseline="0" dirty="0">
              <a:solidFill>
                <a:srgbClr val="333333"/>
              </a:solidFill>
              <a:effectLst/>
              <a:latin typeface="Calibri" panose="020F0502020204030204" pitchFamily="34" charset="0"/>
              <a:cs typeface="Calibri" panose="020F0502020204030204" pitchFamily="34" charset="0"/>
            </a:rPr>
            <a:t>Humility—</a:t>
          </a:r>
          <a:endParaRPr lang="en-US" sz="32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48CC44BD-C24A-4BB9-883E-3F15EBE32FC3}">
      <dgm:prSet custT="1"/>
      <dgm:spPr/>
      <dgm:t>
        <a:bodyPr/>
        <a:lstStyle/>
        <a:p>
          <a:r>
            <a:rPr lang="en-US" sz="2400" b="1" dirty="0">
              <a:solidFill>
                <a:schemeClr val="tx1"/>
              </a:solidFill>
              <a:effectLst/>
              <a:latin typeface="Gotham Medium" panose="02000604030000020004"/>
              <a:cs typeface="Calibri" panose="020F0502020204030204" pitchFamily="34" charset="0"/>
            </a:rPr>
            <a:t>David began the psalm by declaring how he praises Elohim and bows low before Him.   Even though he was the king of Israel, David was determined to worship the heavenly King. </a:t>
          </a:r>
        </a:p>
      </dgm:t>
    </dgm:pt>
    <dgm:pt modelId="{608597E8-5633-4EF8-9528-23199A688BED}" type="parTrans" cxnId="{97812CFD-A9B7-4245-903A-58C7CBB8A4F5}">
      <dgm:prSet/>
      <dgm:spPr/>
      <dgm:t>
        <a:bodyPr/>
        <a:lstStyle/>
        <a:p>
          <a:endParaRPr lang="en-US"/>
        </a:p>
      </dgm:t>
    </dgm:pt>
    <dgm:pt modelId="{FF13BEB8-DD07-4BF7-83A9-EFEE10D805C1}" type="sibTrans" cxnId="{97812CFD-A9B7-4245-903A-58C7CBB8A4F5}">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8161" custLinFactY="-15157" custLinFactNeighborY="-100000">
        <dgm:presLayoutVars>
          <dgm:chMax val="0"/>
          <dgm:bulletEnabled val="1"/>
        </dgm:presLayoutVars>
      </dgm:prSet>
      <dgm:spPr/>
    </dgm:pt>
    <dgm:pt modelId="{B815153A-FD41-4ACC-AA17-1BBBC706C910}" type="pres">
      <dgm:prSet presAssocID="{5334A4D0-6DC3-4364-90BD-434E92B06E84}" presName="childText" presStyleLbl="revTx" presStyleIdx="0" presStyleCnt="1" custLinFactNeighborY="11171">
        <dgm:presLayoutVars>
          <dgm:bulletEnabled val="1"/>
        </dgm:presLayoutVars>
      </dgm:prSet>
      <dgm:spPr/>
    </dgm:pt>
  </dgm:ptLst>
  <dgm:cxnLst>
    <dgm:cxn modelId="{78602821-FA88-460A-92C3-4457B980BFED}" type="presOf" srcId="{48CC44BD-C24A-4BB9-883E-3F15EBE32FC3}" destId="{B815153A-FD41-4ACC-AA17-1BBBC706C910}"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97812CFD-A9B7-4245-903A-58C7CBB8A4F5}" srcId="{5334A4D0-6DC3-4364-90BD-434E92B06E84}" destId="{48CC44BD-C24A-4BB9-883E-3F15EBE32FC3}" srcOrd="0" destOrd="0" parTransId="{608597E8-5633-4EF8-9528-23199A688BED}" sibTransId="{FF13BEB8-DD07-4BF7-83A9-EFEE10D805C1}"/>
    <dgm:cxn modelId="{1379CD52-00BF-4A1F-A8FB-35BB2045DBFF}" type="presParOf" srcId="{2CAA70E5-F744-4680-8103-416F359E6392}" destId="{B2785CD1-C157-4E1D-89E2-08E093D8A5BE}" srcOrd="0" destOrd="0" presId="urn:microsoft.com/office/officeart/2005/8/layout/vList2"/>
    <dgm:cxn modelId="{1C82A948-A28B-40CC-8DBE-6EE7B91DB08B}" type="presParOf" srcId="{2CAA70E5-F744-4680-8103-416F359E6392}" destId="{B815153A-FD41-4ACC-AA17-1BBBC706C910}"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gradFill rotWithShape="0">
          <a:gsLst>
            <a:gs pos="0">
              <a:schemeClr val="accent6">
                <a:lumMod val="20000"/>
                <a:lumOff val="80000"/>
              </a:schemeClr>
            </a:gs>
            <a:gs pos="53000">
              <a:schemeClr val="accent6">
                <a:lumMod val="60000"/>
                <a:lumOff val="40000"/>
              </a:schemeClr>
            </a:gs>
            <a:gs pos="79000">
              <a:schemeClr val="accent6">
                <a:lumMod val="40000"/>
                <a:lumOff val="60000"/>
              </a:schemeClr>
            </a:gs>
            <a:gs pos="100000">
              <a:schemeClr val="accent6">
                <a:lumMod val="50000"/>
              </a:schemeClr>
            </a:gs>
          </a:gsLst>
          <a:lin ang="5400000" scaled="1"/>
        </a:gradFill>
      </dgm:spPr>
      <dgm:t>
        <a:bodyPr/>
        <a:lstStyle/>
        <a:p>
          <a:r>
            <a:rPr lang="en-US" sz="3200" b="1" cap="small" baseline="0" dirty="0">
              <a:solidFill>
                <a:srgbClr val="000000"/>
              </a:solidFill>
              <a:effectLst>
                <a:outerShdw blurRad="38100" dist="38100" dir="2700000" algn="tl">
                  <a:srgbClr val="000000">
                    <a:alpha val="43137"/>
                  </a:srgbClr>
                </a:outerShdw>
              </a:effectLst>
              <a:latin typeface="Gotham Medium" panose="02000604030000020004"/>
              <a:cs typeface="Calibri" panose="020F0502020204030204" pitchFamily="34" charset="0"/>
            </a:rPr>
            <a:t>Nations, praise God—</a:t>
          </a:r>
          <a:endParaRPr lang="en-US" sz="32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A81387EC-8913-4F70-9261-EE2FBD91EF10}">
      <dgm:prSet custT="1"/>
      <dgm:spPr>
        <a:solidFill>
          <a:schemeClr val="tx1">
            <a:alpha val="24000"/>
          </a:schemeClr>
        </a:solidFill>
        <a:effectLst>
          <a:outerShdw blurRad="50800" dist="50800" dir="5400000" algn="ctr" rotWithShape="0">
            <a:srgbClr val="000000">
              <a:alpha val="0"/>
            </a:srgbClr>
          </a:outerShdw>
        </a:effectLst>
      </dgm:spPr>
      <dgm:t>
        <a:bodyPr/>
        <a:lstStyle/>
        <a:p>
          <a:r>
            <a:rPr lang="en-US" sz="2400" b="1"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Starting in verse eight, the psalmist called on the people of the world to glorify God.   He used “All” throughout this song to indicate God’s goodness to everyone throughout generations (Psalm 145:9, 13).   The author narrowed the people he spoke about to those under God’s governmental rule: His kingdom. </a:t>
          </a:r>
          <a:endParaRPr lang="en-US" sz="4000" b="1" cap="small" baseline="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endParaRPr>
        </a:p>
      </dgm:t>
    </dgm:pt>
    <dgm:pt modelId="{8FE17E86-D1AB-4A6C-9CE0-582EA6596017}" type="parTrans" cxnId="{456C400B-49EF-48EF-9C64-BB768A324EFC}">
      <dgm:prSet/>
      <dgm:spPr/>
      <dgm:t>
        <a:bodyPr/>
        <a:lstStyle/>
        <a:p>
          <a:endParaRPr lang="en-US"/>
        </a:p>
      </dgm:t>
    </dgm:pt>
    <dgm:pt modelId="{4621E529-6E16-4FAB-A7B4-199332C92757}" type="sibTrans" cxnId="{456C400B-49EF-48EF-9C64-BB768A324EFC}">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57368" custLinFactNeighborX="0" custLinFactNeighborY="-30433">
        <dgm:presLayoutVars>
          <dgm:chMax val="0"/>
          <dgm:bulletEnabled val="1"/>
        </dgm:presLayoutVars>
      </dgm:prSet>
      <dgm:spPr/>
    </dgm:pt>
    <dgm:pt modelId="{96A041FF-F684-46D8-8C83-6D98DEEC4829}" type="pres">
      <dgm:prSet presAssocID="{5334A4D0-6DC3-4364-90BD-434E92B06E84}" presName="childText" presStyleLbl="revTx" presStyleIdx="0" presStyleCnt="1" custLinFactNeighborX="0" custLinFactNeighborY="-22924">
        <dgm:presLayoutVars>
          <dgm:bulletEnabled val="1"/>
        </dgm:presLayoutVars>
      </dgm:prSet>
      <dgm:spPr/>
    </dgm:pt>
  </dgm:ptLst>
  <dgm:cxnLst>
    <dgm:cxn modelId="{456C400B-49EF-48EF-9C64-BB768A324EFC}" srcId="{5334A4D0-6DC3-4364-90BD-434E92B06E84}" destId="{A81387EC-8913-4F70-9261-EE2FBD91EF10}" srcOrd="0" destOrd="0" parTransId="{8FE17E86-D1AB-4A6C-9CE0-582EA6596017}" sibTransId="{4621E529-6E16-4FAB-A7B4-199332C92757}"/>
    <dgm:cxn modelId="{918BAD3D-79AA-4D1C-9123-EE0145ED6557}" type="presOf" srcId="{A81387EC-8913-4F70-9261-EE2FBD91EF10}" destId="{96A041FF-F684-46D8-8C83-6D98DEEC4829}"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1379CD52-00BF-4A1F-A8FB-35BB2045DBFF}" type="presParOf" srcId="{2CAA70E5-F744-4680-8103-416F359E6392}" destId="{B2785CD1-C157-4E1D-89E2-08E093D8A5BE}" srcOrd="0" destOrd="0" presId="urn:microsoft.com/office/officeart/2005/8/layout/vList2"/>
    <dgm:cxn modelId="{E51B2F81-3613-4027-8A69-69DC03CE1EF9}" type="presParOf" srcId="{2CAA70E5-F744-4680-8103-416F359E6392}" destId="{96A041FF-F684-46D8-8C83-6D98DEEC4829}"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7589520" cy="350043"/>
        </a:xfrm>
        <a:prstGeom prst="roundRect">
          <a:avLst/>
        </a:prstGeom>
        <a:gradFill rotWithShape="0">
          <a:gsLst>
            <a:gs pos="0">
              <a:schemeClr val="accent6">
                <a:lumMod val="20000"/>
                <a:lumOff val="80000"/>
              </a:schemeClr>
            </a:gs>
            <a:gs pos="60000">
              <a:schemeClr val="accent6">
                <a:lumMod val="60000"/>
                <a:lumOff val="40000"/>
              </a:schemeClr>
            </a:gs>
            <a:gs pos="81000">
              <a:schemeClr val="accent6">
                <a:lumMod val="60000"/>
                <a:lumOff val="40000"/>
              </a:schemeClr>
            </a:gs>
            <a:gs pos="100000">
              <a:schemeClr val="accent6">
                <a:lumMod val="50000"/>
              </a:schemeClr>
            </a:gs>
          </a:gsLst>
          <a:lin ang="5400000" scaled="1"/>
        </a:gra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cap="small" baseline="0" dirty="0">
              <a:solidFill>
                <a:srgbClr val="333333"/>
              </a:solidFill>
              <a:effectLst/>
              <a:latin typeface="Calibri" panose="020F0502020204030204" pitchFamily="34" charset="0"/>
              <a:cs typeface="Calibri" panose="020F0502020204030204" pitchFamily="34" charset="0"/>
            </a:rPr>
            <a:t>Humility—</a:t>
          </a:r>
          <a:endParaRPr lang="en-US" sz="32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17088" y="17088"/>
        <a:ext cx="7555344" cy="315867"/>
      </dsp:txXfrm>
    </dsp:sp>
    <dsp:sp modelId="{B815153A-FD41-4ACC-AA17-1BBBC706C910}">
      <dsp:nvSpPr>
        <dsp:cNvPr id="0" name=""/>
        <dsp:cNvSpPr/>
      </dsp:nvSpPr>
      <dsp:spPr>
        <a:xfrm>
          <a:off x="0" y="351500"/>
          <a:ext cx="7589520" cy="14200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0967"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kern="1200" dirty="0">
              <a:solidFill>
                <a:schemeClr val="tx1"/>
              </a:solidFill>
              <a:effectLst/>
              <a:latin typeface="Gotham Medium" panose="02000604030000020004"/>
              <a:cs typeface="Calibri" panose="020F0502020204030204" pitchFamily="34" charset="0"/>
            </a:rPr>
            <a:t>David began the psalm by declaring how he praises Elohim and bows low before Him.   Even though he was the king of Israel, David was determined to worship the heavenly King. </a:t>
          </a:r>
        </a:p>
      </dsp:txBody>
      <dsp:txXfrm>
        <a:off x="0" y="351500"/>
        <a:ext cx="7589520" cy="14200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10163174" cy="687314"/>
        </a:xfrm>
        <a:prstGeom prst="roundRect">
          <a:avLst/>
        </a:prstGeom>
        <a:gradFill rotWithShape="0">
          <a:gsLst>
            <a:gs pos="0">
              <a:schemeClr val="accent6">
                <a:lumMod val="20000"/>
                <a:lumOff val="80000"/>
              </a:schemeClr>
            </a:gs>
            <a:gs pos="53000">
              <a:schemeClr val="accent6">
                <a:lumMod val="60000"/>
                <a:lumOff val="40000"/>
              </a:schemeClr>
            </a:gs>
            <a:gs pos="79000">
              <a:schemeClr val="accent6">
                <a:lumMod val="40000"/>
                <a:lumOff val="60000"/>
              </a:schemeClr>
            </a:gs>
            <a:gs pos="100000">
              <a:schemeClr val="accent6">
                <a:lumMod val="50000"/>
              </a:schemeClr>
            </a:gs>
          </a:gsLst>
          <a:lin ang="5400000" scaled="1"/>
        </a:gra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cap="small" baseline="0" dirty="0">
              <a:solidFill>
                <a:srgbClr val="000000"/>
              </a:solidFill>
              <a:effectLst>
                <a:outerShdw blurRad="38100" dist="38100" dir="2700000" algn="tl">
                  <a:srgbClr val="000000">
                    <a:alpha val="43137"/>
                  </a:srgbClr>
                </a:outerShdw>
              </a:effectLst>
              <a:latin typeface="Gotham Medium" panose="02000604030000020004"/>
              <a:cs typeface="Calibri" panose="020F0502020204030204" pitchFamily="34" charset="0"/>
            </a:rPr>
            <a:t>Nations, praise God—</a:t>
          </a:r>
          <a:endParaRPr lang="en-US" sz="32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33552" y="33552"/>
        <a:ext cx="10096070" cy="620210"/>
      </dsp:txXfrm>
    </dsp:sp>
    <dsp:sp modelId="{96A041FF-F684-46D8-8C83-6D98DEEC4829}">
      <dsp:nvSpPr>
        <dsp:cNvPr id="0" name=""/>
        <dsp:cNvSpPr/>
      </dsp:nvSpPr>
      <dsp:spPr>
        <a:xfrm>
          <a:off x="0" y="782342"/>
          <a:ext cx="10163174" cy="1755360"/>
        </a:xfrm>
        <a:prstGeom prst="rect">
          <a:avLst/>
        </a:prstGeom>
        <a:solidFill>
          <a:schemeClr val="tx1">
            <a:alpha val="24000"/>
          </a:schemeClr>
        </a:solidFill>
        <a:ln>
          <a:noFill/>
        </a:ln>
        <a:effectLst>
          <a:outerShdw blurRad="50800" dist="50800" dir="5400000" algn="ctr" rotWithShape="0">
            <a:srgbClr val="000000">
              <a:alpha val="0"/>
            </a:srgbClr>
          </a:outerShdw>
        </a:effectLst>
      </dsp:spPr>
      <dsp:style>
        <a:lnRef idx="0">
          <a:scrgbClr r="0" g="0" b="0"/>
        </a:lnRef>
        <a:fillRef idx="0">
          <a:scrgbClr r="0" g="0" b="0"/>
        </a:fillRef>
        <a:effectRef idx="0">
          <a:scrgbClr r="0" g="0" b="0"/>
        </a:effectRef>
        <a:fontRef idx="minor"/>
      </dsp:style>
      <dsp:txBody>
        <a:bodyPr spcFirstLastPara="0" vert="horz" wrap="square" lIns="322681"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kern="120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rPr>
            <a:t>Starting in verse eight, the psalmist called on the people of the world to glorify God.   He used “All” throughout this song to indicate God’s goodness to everyone throughout generations (Psalm 145:9, 13).   The author narrowed the people he spoke about to those under God’s governmental rule: His kingdom. </a:t>
          </a:r>
          <a:endParaRPr lang="en-US" sz="4000" b="1" kern="1200" cap="small" baseline="0" dirty="0">
            <a:solidFill>
              <a:srgbClr val="002060"/>
            </a:solidFill>
            <a:effectLst>
              <a:outerShdw blurRad="38100" dist="38100" dir="2700000" algn="tl">
                <a:srgbClr val="000000">
                  <a:alpha val="43137"/>
                </a:srgbClr>
              </a:outerShdw>
            </a:effectLst>
            <a:latin typeface="Gotham Medium" panose="02000604030000020004"/>
            <a:cs typeface="Calibri" panose="020F0502020204030204" pitchFamily="34" charset="0"/>
          </a:endParaRPr>
        </a:p>
      </dsp:txBody>
      <dsp:txXfrm>
        <a:off x="0" y="782342"/>
        <a:ext cx="10163174" cy="175536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AD1474-A3E4-45B7-8156-568ED728CC5A}" type="datetimeFigureOut">
              <a:rPr lang="en-US" smtClean="0"/>
              <a:t>1/18/2025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089334-2E3A-4318-BDDF-EC4B8F82C349}" type="slidenum">
              <a:rPr lang="en-US" smtClean="0"/>
              <a:t>‹#›</a:t>
            </a:fld>
            <a:endParaRPr lang="en-US"/>
          </a:p>
        </p:txBody>
      </p:sp>
    </p:spTree>
    <p:extLst>
      <p:ext uri="{BB962C8B-B14F-4D97-AF65-F5344CB8AC3E}">
        <p14:creationId xmlns:p14="http://schemas.microsoft.com/office/powerpoint/2010/main" val="615899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Lord Is Praised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Week of January 26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D089334-2E3A-4318-BDDF-EC4B8F82C349}" type="slidenum">
              <a:rPr lang="en-US" smtClean="0"/>
              <a:t>1</a:t>
            </a:fld>
            <a:endParaRPr lang="en-US"/>
          </a:p>
        </p:txBody>
      </p:sp>
    </p:spTree>
    <p:extLst>
      <p:ext uri="{BB962C8B-B14F-4D97-AF65-F5344CB8AC3E}">
        <p14:creationId xmlns:p14="http://schemas.microsoft.com/office/powerpoint/2010/main" val="3538585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King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the New Testament, the unfolding of God’s character is clarified in the person and work of Jesus Christ.   Though the psalmist never mentions Jesus in Psalm 145, the psalm reflects the characteristic of Jesus well.   Jesus is the one who sustains and upholds all things by the word of His power (Heb.   1:3); Jesus is the one who intercedes on behalf of His people when they pray (Rom.   8:34); Jesus is the one who provides deliverance for His people through His body and blood shed on the cross, for all who humble themselves and put their faith in Him (Matt.   26:28; Phil.   2:8).   Even in the closing scenes of the book of Revelation, when the end is soon to come, John refers to Jesus as “King of Kings and Lord of Lords” (Rev.   19:16).   All of this should lead us to tell of the wonderful glory of Christ our king who loves us and gave Himself for our redemption (Eph.   5:2).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What’s in a Name?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the ancient Near Eastern world, the name of God extends beyond mere phonetic labels; it signifies His reputation and how His people understand and respect Him.   In the Old Testament, God is called by several names and titles, which highlight different facets of His character and role in the cosmos.   God introduced Himself to the patriarchs primarily as “God Almighty” (Gen.   17:1; 35:11; 28:3; 43:14; 48:3; Ex.   6:3).   When God protected Hagar and her son in the wilderness, she called Him “the God Who Sees” (Gen.   16:13).   At Mount Horeb, He identified Himself to Moses by the name “Yahweh” (Ex.   3:14), which is frequently paired throughout the Old Testament with the additional title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Sabaoth</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which means that God is in charge of the (angel) armies of heaven.   Sometimes this is translated as “Lord of Hosts.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10</a:t>
            </a:fld>
            <a:endParaRPr lang="en-US"/>
          </a:p>
        </p:txBody>
      </p:sp>
    </p:spTree>
    <p:extLst>
      <p:ext uri="{BB962C8B-B14F-4D97-AF65-F5344CB8AC3E}">
        <p14:creationId xmlns:p14="http://schemas.microsoft.com/office/powerpoint/2010/main" val="3963466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Share What God Has Done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Amy Carmichael was the oldest of seven children.   During her childhood, Carmichael realized that she could not depend on her parents’ beliefs but needed to develop her own.   After coming to know Jesus, Carmichael devoted her life to sharing the gospel.   In 1893, she left to begin her life as a missionary in Japan.   She prayed that God would use her and her collaborator, Misaki San, for His glory.   Throughout her time in Japan, she witnessed many people devote their lives to Christ.   Eventually she came to live and work with the people of India, where she became known for her efforts to free young women and girls from forced prostitution.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Just like Carmichael, we are called to spread the gospel wherever God may call us.   Isaiah 43:2 says, “When you pass through the waters, I will be with you; and when you pass through the rivers, they will not sweep over you.   When you walk through the fire, you will not be burned; the flames will not set you ablaze.  ” Bringing the message of Jesus to those around us is not always easy, but God promises to never leave our side.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11</a:t>
            </a:fld>
            <a:endParaRPr lang="en-US"/>
          </a:p>
        </p:txBody>
      </p:sp>
    </p:spTree>
    <p:extLst>
      <p:ext uri="{BB962C8B-B14F-4D97-AF65-F5344CB8AC3E}">
        <p14:creationId xmlns:p14="http://schemas.microsoft.com/office/powerpoint/2010/main" val="28804373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145:1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psalm of praise.   Of David.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 will exalt you, my God the King; I will praise your name forever and ever.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begins by exalting God, saying that he will sing the praises of God’s name forever and ever.   In the ancient Near Eastern world, when someone blessed another’s name, they were praising their character.   Blessing God’s name refers to continuously speaking well of and honoring God’s attributes and deeds.   It represents an ongoing commitment to worship God and acknowledge His goodness.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is the final psalm with a heading that could mean “by David” or “for David.  ” It shows the humility of the king of Israel to be praising the name of God as the real king.   King David could have exalted himself, but he chose the rightful place of submission to the one true God and king.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the significance of addressing God as king (v.   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reference to God as “the King” underscores the relationship between the psalmist and God, where God is recognized as the sovereign ruler of the universe who nonetheless has a personal relationship with the psalmist.   The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The</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reference to God as “the King” underscores the relationship between the psalmist and God, where God is recognized as the sovereign ruler of the universe who nonetheless has a personal relationship with the psalmist.   The psalmist places himself under God’s rule.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67945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does the psalmist mean by “blessing God’s name” forever and ever?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When the psalmist talks about blessing God’s name forever, he refers to continuously praising and honoring God.   The “name” represents God’s character and reputation, so the speaker is vowing to always speak highly of God’s attributes and deeds.  </a:t>
            </a: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TELL OF THE GLORY OF THE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3B7C25-7072-C29B-39BF-72F3857F82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F16452-092E-73EC-6888-46B132959E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057D77-6FA0-B4B4-DDDA-6FCED6891E60}"/>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145:10–13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All your works praise you, LORD; your faithful people extol you.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They tell of the glory of your kingdom and speak of your might,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so that all people may know of your mighty acts</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and the glorious splendor of your kingdom.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13 Your kingdom is an everlasting kingdom, and your dominion endures through all generations.   The LORD is trustworthy in all he promises and faithful in all he does.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intends to praise God “forever and ever” according to verse 1, and verse 10 continues by choosing to dwell on all of God’s ”works,“ which the psalmist sets in parallel with God’s ”people.  ” God created a people who are able to sing out and praise Him.   God’s works include His creation, His care and providence for the universe, His miraculous deeds, and His acts of justice and mercy.   Verses 11–12 describe the content of creation’s proclamation of God’s glory.   Everything God has done tells of His glory and might so that all people might come to see and know the mighty acts of God.   Verse 13 lets the reader peek behind the curtain to see the splendor of the kingdom of God.   Unlike the kings and kingdoms of this world, the kingdom of God is everlasting and without end.   While other kingdoms may totter on the edge of destruction when faced with their enemies, God’s kingdom endures forever throughout all generations.   The king of this kingdom is not a self-indulgent king, but the Lord, almighty God, is trustworthy.   God always keeps His promises, and He is faithful in all that He does.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The final lines of v.   13 of the NIV are supplied by the Dead Sea Scrolls and other manuscripts which weren’t used in the making of the KJV.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does verse 10 connect to verse 1 in Psalm 145?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or the psalmist began by saying that he would offer praises to God’s name, and he cites God’s “works” and “people” (v.   10) as additional witnesses.   They join in the praise song.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 verses 11–12 suggest about the purpose of God’s glory and might?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Verses 11–12 suggest that the proclamation of God’s glory and might is so that all people might come to see and know the mighty acts of God and His wonderful kingdom.   God’s glory is manifested so all might acknowledge His power and greatness.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8.   How is the kingdom of God described, and how does it differ from the kingdoms of this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8763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 13 describes God’s kingdom as everlasting, enduring throughout all generations.   It also emphasizes that God, the king, is trustworthy and faithful in all He does.   This contrasts with the transient, unstable kingdoms of this world, often characterized by untrustworthy rulers.   God’s kingdom is eternal, and He never fails to keep His promises.  </a:t>
            </a:r>
          </a:p>
          <a:p>
            <a:pPr marL="0" marR="0">
              <a:lnSpc>
                <a:spcPct val="107000"/>
              </a:lnSpc>
              <a:spcAft>
                <a:spcPts val="800"/>
              </a:spcAft>
              <a:tabLst>
                <a:tab pos="876300" algn="l"/>
              </a:tabLs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 EVERLASTING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54EC064F-147B-DA7D-7EE8-25668C7F54E7}"/>
              </a:ext>
            </a:extLst>
          </p:cNvPr>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1482761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2633E-F9FB-9BF7-5C67-E741E49809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42E481-A832-7032-1F60-2FA9CCD87E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E23FEC-CD53-33F7-4827-EFFE2A7F3EF9}"/>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145:14–21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14 The LORD upholds all who fall and lifts up all who are bowed down.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15 The eyes of all look to you, and you give them their food at the proper time.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16 You open your hand and satisfy the desires of every living thing.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17 The LORD is righteous in all his ways and faithful in all he does.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18 The LORD is near to all who call on him, to all who call on him in truth.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19 He fulfills the desires of those who fear him; he hears their cry and saves them.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20 The LORD watches over all who love him, but all the wicked he will destroy.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21 My mouth will speak in praise of the LORD.   Let every creature praise his holy name for ever and ever.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 14 begins by saying that God cares for those “who fall” and “who are bowed down.  ” Those “who fall” likely includes anyone overwhelmed by circumstances or by temptation.   Those who are “bowed down” can also include people who are oppressed by society and rulers or who carry heavy burdens.   The Lord is the good and gracious king who gives everyone their daily bread.   These verses emphasize that living creatures are dependent on God for their sustenance, and He generously provides for the needs and satisfies the desires of all things.   God is faithful in keeping His promises and caring for everyone who looks to Him.   He is the reason that every creature takes breath, moment by moment.   He causes the earth to continue to spin.   He is the reason that the sun rises every morning.   He is the faithful ruler, righteous and just in all He does.   God is accessible and responsive to those who cry out to Him.   He is near to all who call on Him.   He cares for His creation and wants them to humble themselves before Him and ask for help (v.   18).   While God protects and provides for those who humbly rely on Him, He destroys the arrogant.   This reminds us of God’s justice and judgment against wickedness, even as He is ready to forgive all who repent.   As a good and righteous king, God executes judgment on behalf of His people, sometimes through providential circumstances.   God is ready to forgive and wrap the wicked into his loving care, if only they would call on Him for help.   The psalmist concludes by recounting his commitment to praise God, while also inviting all of creation to join him in this eternal act of thanksgiving.   God is a glorious king.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does verse 14 tell us about God’s nature and His care for all His creatures?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is caring and compassionate, and He sustains all human beings, no matter how insignificant they are in the eyes of the world.   When this psalm says that God “upholds all who fall” and “lifts up all who are bowed down,” it depicts a God who is keenly aware and responsive to the needs of His creation, and it shows His tender care for the weak and the lowly.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does God respond to those who call on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is both accessible and responsive to those who call on Him.   The Lord is said to be near to all who call on Him in truth, fulfilling the desire of those who fear Him, hearing their cry, and saving them.   This indicates a God who is not distant or detached but is intimately involved with His creation and quick to respond to their needs and cries for help.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does the psalmist conclude in verse 21, and why is this significant?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verse 21, the psalmist reaffirms his commitment to praising God, echoing the sentiment of verse 1.   This brings the psalm full circle.   The invitation for “all flesh” to bless His holy name forever and ever extends the praise of God beyond the individual to all creation, signifying the universal recognition of God’s glory.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PROVISION, PROTECTION, AND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484C24D-4917-4797-BE41-BD646BD80E04}"/>
              </a:ext>
            </a:extLst>
          </p:cNvPr>
          <p:cNvSpPr>
            <a:spLocks noGrp="1"/>
          </p:cNvSpPr>
          <p:nvPr>
            <p:ph type="sldNum" sz="quarter" idx="5"/>
          </p:nvPr>
        </p:nvSpPr>
        <p:spPr/>
        <p:txBody>
          <a:bodyPr/>
          <a:lstStyle/>
          <a:p>
            <a:fld id="{E30F4BB1-95CD-454C-BCEE-43EC4849194A}" type="slidenum">
              <a:rPr lang="en-US" smtClean="0"/>
              <a:t>14</a:t>
            </a:fld>
            <a:endParaRPr lang="en-US"/>
          </a:p>
        </p:txBody>
      </p:sp>
    </p:spTree>
    <p:extLst>
      <p:ext uri="{BB962C8B-B14F-4D97-AF65-F5344CB8AC3E}">
        <p14:creationId xmlns:p14="http://schemas.microsoft.com/office/powerpoint/2010/main" val="3765640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Explore ways we can tell of God’s glory to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Speak the Word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“Mr.   McCain died.” These words hit me like a hammer in my stomach.   Mr.   McCain was my boss for five years, and I never asked him about his relationship with Jesus.   Yes, Mr.   McCain knew that I lived differently from the other youth that worked for him.   He respected my character and trustworthiness, but I never spoke to him about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Mr.   McCain’s sudden death revealed to me that I could live a life exhibiting Jesus’ character, but unless I share the Word of God to those around me, it would not provide an opportunity for any person to decide to accept Jesus as Savior.   We say that words need to be met with actions, but I learned that my words must accompany my actions.   Without actually sharing how Jesus Christ changed my life and guides my actions, others will never know.   Truthfully, it’s easier for me to just live my life than to sit down and talk about my walk with God.   Fear of rejection or being misunderstood hinders me from sharing about God and what He has done for me through Jesus Christ.   I have had to learn to pray for boldness from the Holy Spirit to bring the conversation to spiritual things with friends, colleagues, and especially employers.   I try to remember that my responsibility is to share of God’s work in my life and to let God handle the rest, and that posture releases some of my fear.   Whether the person listens and responds positively is not up to me.   I need to be obedient and speak about Jesus’ life, death, and resurrection and trust God to move in the person’s heart.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are some major truths that should be shared when telling others about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13.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are some obstacles that keep us from sharing with those in authority about who God is and what He has done for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Why is it important both to live a life for Jesus and share Him with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714651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145 in the Psalter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On a first reading, Psalm 145 may seem to lack the emotional intensity and attention to life’s struggles that appear in many other psalms.  It may appear to be a collection of general truths or even platitudes about the life of faith.  Such platitudes do not stand up to the challenge of life, and so the psalm may appear less substantial than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It is better, however, not to read this psalm alone but to recall its function in the overall book.  The book of Psalms contains both prayers for help and prayers of thanksgiving.  Early in the book, laments or prayers for help overwhelmingly predominate, but as the book goes along, the balance changes in favor of hymns of praise.  The concluding five psalms are loud, exuberant songs praising God.  Psalm 145 is closely connected to them.  In other words, if we consider the book as a whole, we see it move from times of distress, during which we call out to God for help, to times of rejoicing over God’s saving works.  That same shift appears in many individual psalms that begin with lament and end with a promise to praise.  In other words, the organization of the book tries to move its read­ers along the spiritual road to greater confidence in God’s mercy.  Psalm 145 marks the conclusion of that movement.  When understood this way, Psalm 145 is much more than a bundle of clichés.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   Psalm 145 in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145 celebrates the permanent nature of God’s kingdom and His work in the lives of peo­ple.  It reminds anyone singing it that God aims at the highest and best possible things, including the best possible outcomes for our lives.  God desires that we be saved and rescued from all the mani­festations of sin and death in this world and the next.  God has communicated that desire through the prophets and apostles, and most fully through the life and teachings of Jesus Christ.  Awareness of that communication leads to a life filled with won­der and practical attention to spiritual and moral growth.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It is not easy to adopt a superior purpose when we are trying to live our best life now.  The superior purpose calls upon us to reexamine ourselves and reform aspects of our lives.  We refine our values, redirect our affections, and reshape our behav­iors in the direction of God.  Even our language becomes infused with grace and mercy, as God’s is.  To give up on the possibility of growth is to lose hope itself.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wonder of God’s love for us compels us to rise above the passions of the moment toward the splendor that awaits us in God’s presence.  This psalm points us to that splendor as it celebrates the compassion and beauty of God as it challenges us to pursue noble causes rather than short-term goals of pleasure or power.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17</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240DB-34E7-2DF2-51DD-34353515C7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36826B-EE7D-E2CC-9773-C9CACC1F4A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4A6C7B-B4D9-7640-569D-3CC9B2E8EB27}"/>
              </a:ext>
            </a:extLst>
          </p:cNvPr>
          <p:cNvSpPr>
            <a:spLocks noGrp="1"/>
          </p:cNvSpPr>
          <p:nvPr>
            <p:ph type="body" idx="1"/>
          </p:nvPr>
        </p:nvSpPr>
        <p:spPr/>
        <p:txBody>
          <a:bodyPr>
            <a:normAutofit fontScale="6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145 in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145 celebrates the permanent nature of God’s kingdom and His work in the lives of peo­ple.  It reminds anyone singing it that God aims at the highest and best possible things, including the best possible outcomes for our lives.  God desires that we be saved and rescued from all the mani­festations of sin and death in this world and the next.  God has communicated that desire through the prophets and apostles, and most fully through the life and teachings of Jesus Christ.  Awareness of that communication leads to a life filled with won­der and practical attention to spiritual and moral growth.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It is not easy to adopt a superior purpose when we are trying to live our best life now.  The superior purpose calls upon us to reexamine ourselves and reform aspects of our lives.  We refine our values, redirect our affections, and reshape our behav­iors in the direction of God.  Even our language becomes infused with grace and mercy, as God’s is.  To give up on the possibility of growth is to lose hope itself.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wonder of God’s love for us compels us to rise above the passions of the moment toward the splendor that awaits us in God’s presence.  This psalm points us to that splendor as it celebrates the compassion and beauty of God as it challenges us to pursue noble causes rather than short-term goals of pleasure or power.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D9145000-472F-38B4-30E4-D28FF995A67C}"/>
              </a:ext>
            </a:extLst>
          </p:cNvPr>
          <p:cNvSpPr>
            <a:spLocks noGrp="1"/>
          </p:cNvSpPr>
          <p:nvPr>
            <p:ph type="sldNum" sz="quarter" idx="10"/>
          </p:nvPr>
        </p:nvSpPr>
        <p:spPr/>
        <p:txBody>
          <a:bodyPr/>
          <a:lstStyle/>
          <a:p>
            <a:fld id="{0BB98531-EBAC-4738-AC3B-4AA42F6013B1}" type="slidenum">
              <a:rPr lang="en-US" smtClean="0"/>
              <a:pPr/>
              <a:t>18</a:t>
            </a:fld>
            <a:endParaRPr lang="en-US"/>
          </a:p>
        </p:txBody>
      </p:sp>
    </p:spTree>
    <p:extLst>
      <p:ext uri="{BB962C8B-B14F-4D97-AF65-F5344CB8AC3E}">
        <p14:creationId xmlns:p14="http://schemas.microsoft.com/office/powerpoint/2010/main" val="28396158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a:lnSpc>
                <a:spcPct val="107000"/>
              </a:lnSpc>
              <a:spcAft>
                <a:spcPts val="800"/>
              </a:spcAft>
              <a:tabLst>
                <a:tab pos="106045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 Response: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Tell someone about God and His glory.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Throughout the Bible, especially in the Psalms, we are instructed to tell others about God and His glory. Yet, fear, lack of knowledge, and other hindrances keep us from telling others who God is and what He has done for us.   This lesson emphasizes our need to tell others about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effectLs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Heavenly Father, we praise You even though our best praise falls short.  Help us to become peo­ple of the truth, who state our amazement at Your goodness and kindness to us.  Accept our words of praise and gratitude because they are the only things we can give You that matter.  In Jesus’ name.  Amen.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Make your acts of praise and worship contagious!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2</a:t>
            </a:fld>
            <a:endParaRPr lang="en-US" dirty="0"/>
          </a:p>
        </p:txBody>
      </p:sp>
    </p:spTree>
    <p:extLst>
      <p:ext uri="{BB962C8B-B14F-4D97-AF65-F5344CB8AC3E}">
        <p14:creationId xmlns:p14="http://schemas.microsoft.com/office/powerpoint/2010/main" val="3770961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1AF2270-F328-4C3A-A8AE-17C64459AE2A}" type="slidenum">
              <a:rPr lang="en-US" smtClean="0"/>
              <a:t>20</a:t>
            </a:fld>
            <a:endParaRPr lang="en-US"/>
          </a:p>
        </p:txBody>
      </p:sp>
    </p:spTree>
    <p:extLst>
      <p:ext uri="{BB962C8B-B14F-4D97-AF65-F5344CB8AC3E}">
        <p14:creationId xmlns:p14="http://schemas.microsoft.com/office/powerpoint/2010/main" val="1183976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Tell of the Glory of the King - Psalm 145:1 KJV</a:t>
            </a:r>
          </a:p>
          <a:p>
            <a:r>
              <a:rPr lang="en-US" sz="1800" b="1" dirty="0">
                <a:effectLst/>
                <a:latin typeface="Calibri" panose="020F0502020204030204" pitchFamily="34" charset="0"/>
                <a:ea typeface="Aptos" panose="020B0004020202020204" pitchFamily="34" charset="0"/>
              </a:rPr>
              <a:t>An Everlasting Kingdom - </a:t>
            </a:r>
            <a:r>
              <a:rPr lang="en-US" sz="1800" b="1" i="1" dirty="0">
                <a:effectLst/>
                <a:latin typeface="Calibri" panose="020F0502020204030204" pitchFamily="34" charset="0"/>
                <a:ea typeface="Aptos" panose="020B0004020202020204" pitchFamily="34" charset="0"/>
              </a:rPr>
              <a:t>Psalm 145:10–13 KJV</a:t>
            </a:r>
            <a:endParaRPr lang="en-US" sz="1800" b="1" i="1" kern="0" dirty="0">
              <a:effectLst/>
              <a:latin typeface="Calibri" panose="020F0502020204030204" pitchFamily="34" charset="0"/>
              <a:ea typeface="Aptos" panose="020B0004020202020204" pitchFamily="34" charset="0"/>
              <a:cs typeface="Calibri" panose="020F0502020204030204" pitchFamily="34"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Provision, Protection, and Deliverance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145:14–21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1800" b="1" i="1" kern="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D</a:t>
            </a:r>
            <a:r>
              <a:rPr lang="en-US" sz="1800" b="1" kern="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oing What Is Right—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John passionately describes the profound love God has for His children and emphasizes the significance of being part of God's family. Christians are called to reflect God through their transformed lives, displaying His love and righteousness with the help of the Holy Spirit.</a:t>
            </a: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 </a:t>
            </a: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 Key Takeaway Statements:</a:t>
            </a: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lvl="1">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1. God's Profound Love: John highlights the remarkable outpouring of love from the Father towards His children, emphasizing its significance.</a:t>
            </a: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lvl="1">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2. Christian Identity: Being identified with God and called His children is a significant and eternal privilege for believers.</a:t>
            </a: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lvl="1">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3. Life Transformation: With the Holy Spirit's help, Christians' lives change to reflect God, showcasing His love and righteousness.</a:t>
            </a:r>
            <a:endParaRPr lang="en-US" sz="1800" kern="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&gt;&lt;&gt;&lt;&gt;&lt;&gt;&lt;&lt;&gt;&lt;&gt;&lt;&gt;&lt;&lt;&gt;&lt;</a:t>
            </a: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John explained God’s love with excitement to the recipients of his first letter. He told fellow Christians, it is amazing the outpouring of love the Father has for His children. It’s a big deal to be in the family of God and be identified with Him. Christians are called, now and forever more, to be God’s children. Once a person becomes a Christian, with the help of the Holy Spirit, his or her life changes, and that person begins putting God on display.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 </a:t>
            </a: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 </a:t>
            </a: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4143088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Nations, praise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Starting in verse eight, the psalmist called on the people of the world to glorify God.   He used “All” throughout this song to indicate God’s goodness to everyone throughout generations (Psalm 145:9, 13).   The author narrowed the people he spoke about to those under God’s governmental rule: His kingdom.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4282678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Stumbling—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is portrayed as one who demonstrates great care for those who fall short.   He holds out His support as they stumble.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Always there—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Father is always there, loving and caring for His own.   David continued to praise God for always being right and doing the right thing.   He bends His ear low to hear the weakest cry in His direction.   He’s listening for a heart of honest sincerity and surrender.   The shepherd is always concerned about the well-being of His sheep.   He destroys those who come to do them harm.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dirty="0"/>
          </a:p>
        </p:txBody>
      </p:sp>
    </p:spTree>
    <p:extLst>
      <p:ext uri="{BB962C8B-B14F-4D97-AF65-F5344CB8AC3E}">
        <p14:creationId xmlns:p14="http://schemas.microsoft.com/office/powerpoint/2010/main" val="1617383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E56FEF-FE44-FA34-E7A8-81AB6127C3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E2ABF4-CB51-C42F-B0CC-E8BE01EDEA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417B42-A8E5-47FD-1587-907E6F625553}"/>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Wonderful—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desired to use his lips, mouth, and voice to present his wonderful God to the world as much as possible.   What an impressive example for the believer! The unbeliever pats themselves on the back when something positive comes their way.   But joining in the adoration of an incredible God is rich, encouraging, and life-sustaining.   Young or old, this is a psalm to remember.   God listens to each heart, watches every movement, and is always ready to supply what is needed (see Phil.   4:19).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6F44DC86-A63E-FC5D-F248-6CA8BA2DCA42}"/>
              </a:ext>
            </a:extLst>
          </p:cNvPr>
          <p:cNvSpPr>
            <a:spLocks noGrp="1"/>
          </p:cNvSpPr>
          <p:nvPr>
            <p:ph type="sldNum" sz="quarter" idx="5"/>
          </p:nvPr>
        </p:nvSpPr>
        <p:spPr/>
        <p:txBody>
          <a:bodyPr/>
          <a:lstStyle/>
          <a:p>
            <a:fld id="{D5939589-3E79-4C82-AA4A-FE78234FAA59}" type="slidenum">
              <a:rPr lang="en-US" smtClean="0"/>
              <a:t>8</a:t>
            </a:fld>
            <a:endParaRPr lang="en-US" dirty="0"/>
          </a:p>
        </p:txBody>
      </p:sp>
    </p:spTree>
    <p:extLst>
      <p:ext uri="{BB962C8B-B14F-4D97-AF65-F5344CB8AC3E}">
        <p14:creationId xmlns:p14="http://schemas.microsoft.com/office/powerpoint/2010/main" val="3841404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Psalm of David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145, the final psalm bearing the heading “by/for David,” is a hymn of praise to God.   If the heading in this case denotes Davidic authorship, the king of Israel and Judah highlights various aspects of God’s glorious nature.   Though a king himself, David attributes the ultimate kingship to God.   While David is known as a good king, the almighty God can reach His people in a personal and perfect way that humans can’t replicate.   God, the king of the entire created order, upholds, protects, and delivers the humble.   David shouts the glory of God from the rooftops and invites all creation to join the praise forever and ever.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Tell of the Glory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Psalms are filled with examples of and exhortations to praise God and recount His great deeds.   We see this theme of recounting over and over in the Psalms.   The psalmist tells of God’s mighty acts in creation (Ps.   19:1), His deliverance of His people (Ps.   66:5–6), and His righteous character (Ps.   145:7).   Further, the Psalms also speak of God’s glory being told among all the nations (Ps.   96:3).   This means that God’s glory is not only for Israel but for all people, everywhere.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9</a:t>
            </a:fld>
            <a:endParaRPr lang="en-US"/>
          </a:p>
        </p:txBody>
      </p:sp>
    </p:spTree>
    <p:extLst>
      <p:ext uri="{BB962C8B-B14F-4D97-AF65-F5344CB8AC3E}">
        <p14:creationId xmlns:p14="http://schemas.microsoft.com/office/powerpoint/2010/main" val="2204276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79499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r>
              <a:rPr lang="en-US"/>
              <a:t>9/3/20XX</a:t>
            </a:r>
          </a:p>
        </p:txBody>
      </p:sp>
      <p:sp>
        <p:nvSpPr>
          <p:cNvPr id="4" name="Footer Placeholder 3"/>
          <p:cNvSpPr>
            <a:spLocks noGrp="1"/>
          </p:cNvSpPr>
          <p:nvPr>
            <p:ph type="ftr" sz="quarter" idx="11"/>
          </p:nvPr>
        </p:nvSpPr>
        <p:spPr/>
        <p:txBody>
          <a:bodyPr/>
          <a:lstStyle/>
          <a:p>
            <a:r>
              <a:rPr lang="en-US"/>
              <a:t>Presentation Title</a:t>
            </a:r>
            <a:endParaRPr lang="en-US" dirty="0"/>
          </a:p>
        </p:txBody>
      </p:sp>
      <p:sp>
        <p:nvSpPr>
          <p:cNvPr id="5" name="Slide Number Placeholder 4"/>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44739664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1268534852"/>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31330258"/>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3893345615"/>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23402585"/>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4242171110"/>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3333148378"/>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1759827545"/>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a:t>9/3/20XX</a:t>
            </a:r>
            <a:endParaRPr lang="en-US" dirty="0"/>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Tree>
    <p:extLst>
      <p:ext uri="{BB962C8B-B14F-4D97-AF65-F5344CB8AC3E}">
        <p14:creationId xmlns:p14="http://schemas.microsoft.com/office/powerpoint/2010/main" val="17623131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a:t>9/3/20XX</a:t>
            </a:r>
            <a:endParaRPr lang="en-US" dirty="0"/>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3695427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3841322441"/>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219386890"/>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hasCustomPrompt="1"/>
          </p:nvPr>
        </p:nvSpPr>
        <p:spPr>
          <a:xfrm>
            <a:off x="6391656" y="804672"/>
            <a:ext cx="4434840" cy="886968"/>
          </a:xfrm>
        </p:spPr>
        <p:txBody>
          <a:bodyPr anchor="b"/>
          <a:lstStyle>
            <a:lvl1pPr algn="l">
              <a:defRPr sz="5400" b="0" i="0" cap="none" baseline="0"/>
            </a:lvl1pPr>
          </a:lstStyle>
          <a:p>
            <a:r>
              <a:rPr lang="en-US" dirty="0"/>
              <a:t>Title</a:t>
            </a:r>
          </a:p>
        </p:txBody>
      </p:sp>
      <p:sp>
        <p:nvSpPr>
          <p:cNvPr id="3" name="Subtitle 2">
            <a:extLst>
              <a:ext uri="{FF2B5EF4-FFF2-40B4-BE49-F238E27FC236}">
                <a16:creationId xmlns:a16="http://schemas.microsoft.com/office/drawing/2014/main" id="{EC80FBD9-0977-4B2B-9318-30774BB0947C}"/>
              </a:ext>
            </a:extLst>
          </p:cNvPr>
          <p:cNvSpPr>
            <a:spLocks noGrp="1"/>
          </p:cNvSpPr>
          <p:nvPr>
            <p:ph type="subTitle" idx="1"/>
          </p:nvPr>
        </p:nvSpPr>
        <p:spPr>
          <a:xfrm>
            <a:off x="6391654" y="1801368"/>
            <a:ext cx="4434840" cy="4754880"/>
          </a:xfrm>
        </p:spPr>
        <p:txBody>
          <a:bodyPr>
            <a:normAutofit/>
          </a:bodyPr>
          <a:lstStyle>
            <a:lvl1pPr marL="0" indent="0" algn="l">
              <a:lnSpc>
                <a:spcPct val="110000"/>
              </a:lnSpc>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7F8C2A2A-62DB-40C0-8AE7-CB9B98649BB1}"/>
              </a:ext>
            </a:extLst>
          </p:cNvPr>
          <p:cNvSpPr>
            <a:spLocks noGrp="1"/>
          </p:cNvSpPr>
          <p:nvPr>
            <p:ph type="ftr" sz="quarter" idx="11"/>
          </p:nvPr>
        </p:nvSpPr>
        <p:spPr>
          <a:xfrm rot="16200000">
            <a:off x="9811512" y="1591056"/>
            <a:ext cx="3547872" cy="365125"/>
          </a:xfrm>
        </p:spPr>
        <p:txBody>
          <a:bodyPr/>
          <a:lstStyle>
            <a:lvl1pPr>
              <a:defRPr>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A401EAA4-F44C-4C1F-B8E3-1A3005300F50}"/>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7" name="Straight Connector 6">
            <a:extLst>
              <a:ext uri="{FF2B5EF4-FFF2-40B4-BE49-F238E27FC236}">
                <a16:creationId xmlns:a16="http://schemas.microsoft.com/office/drawing/2014/main" id="{6939C974-0ED4-4915-BBF7-1FB00C18AD45}"/>
              </a:ext>
            </a:extLst>
          </p:cNvPr>
          <p:cNvCxnSpPr>
            <a:cxnSpLocks/>
          </p:cNvCxnSpPr>
          <p:nvPr userDrawn="1"/>
        </p:nvCxnSpPr>
        <p:spPr>
          <a:xfrm>
            <a:off x="11586162" y="3619272"/>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515930B2-E36D-4D05-A6B3-CA1BF61D50CC}"/>
              </a:ext>
            </a:extLst>
          </p:cNvPr>
          <p:cNvSpPr/>
          <p:nvPr userDrawn="1"/>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12">
            <a:extLst>
              <a:ext uri="{FF2B5EF4-FFF2-40B4-BE49-F238E27FC236}">
                <a16:creationId xmlns:a16="http://schemas.microsoft.com/office/drawing/2014/main" id="{9CEC7E0F-60E8-418B-978D-C607C82E97F7}"/>
              </a:ext>
            </a:extLst>
          </p:cNvPr>
          <p:cNvSpPr>
            <a:spLocks noGrp="1"/>
          </p:cNvSpPr>
          <p:nvPr>
            <p:ph type="pic" sz="quarter" idx="13"/>
          </p:nvPr>
        </p:nvSpPr>
        <p:spPr>
          <a:xfrm>
            <a:off x="283464" y="3108960"/>
            <a:ext cx="5221224" cy="3447288"/>
          </a:xfrm>
        </p:spPr>
        <p:txBody>
          <a:bodyPr anchor="ctr"/>
          <a:lstStyle>
            <a:lvl1pPr algn="ctr">
              <a:buNone/>
              <a:defRPr>
                <a:solidFill>
                  <a:schemeClr val="bg1"/>
                </a:solidFill>
              </a:defRPr>
            </a:lvl1pPr>
          </a:lstStyle>
          <a:p>
            <a:r>
              <a:rPr lang="en-US"/>
              <a:t>Click icon to add picture</a:t>
            </a:r>
            <a:endParaRPr lang="en-US" dirty="0"/>
          </a:p>
        </p:txBody>
      </p:sp>
      <p:sp>
        <p:nvSpPr>
          <p:cNvPr id="10" name="Picture Placeholder 12">
            <a:extLst>
              <a:ext uri="{FF2B5EF4-FFF2-40B4-BE49-F238E27FC236}">
                <a16:creationId xmlns:a16="http://schemas.microsoft.com/office/drawing/2014/main" id="{F146D6C1-343E-4F97-A565-55BBB15F4C77}"/>
              </a:ext>
            </a:extLst>
          </p:cNvPr>
          <p:cNvSpPr>
            <a:spLocks noGrp="1"/>
          </p:cNvSpPr>
          <p:nvPr>
            <p:ph type="pic" sz="quarter" idx="14"/>
          </p:nvPr>
        </p:nvSpPr>
        <p:spPr>
          <a:xfrm>
            <a:off x="283464" y="301752"/>
            <a:ext cx="2459736" cy="2505456"/>
          </a:xfrm>
        </p:spPr>
        <p:txBody>
          <a:bodyPr anchor="ctr"/>
          <a:lstStyle>
            <a:lvl1pPr algn="ctr">
              <a:buNone/>
              <a:defRPr>
                <a:solidFill>
                  <a:schemeClr val="bg1"/>
                </a:solidFill>
              </a:defRPr>
            </a:lvl1pPr>
          </a:lstStyle>
          <a:p>
            <a:r>
              <a:rPr lang="en-US"/>
              <a:t>Click icon to add picture</a:t>
            </a:r>
            <a:endParaRPr lang="en-US" dirty="0"/>
          </a:p>
        </p:txBody>
      </p:sp>
      <p:sp>
        <p:nvSpPr>
          <p:cNvPr id="11" name="Picture Placeholder 12">
            <a:extLst>
              <a:ext uri="{FF2B5EF4-FFF2-40B4-BE49-F238E27FC236}">
                <a16:creationId xmlns:a16="http://schemas.microsoft.com/office/drawing/2014/main" id="{BA123E2D-4554-47D5-B0EC-0C47EDB41626}"/>
              </a:ext>
            </a:extLst>
          </p:cNvPr>
          <p:cNvSpPr>
            <a:spLocks noGrp="1"/>
          </p:cNvSpPr>
          <p:nvPr>
            <p:ph type="pic" sz="quarter" idx="15"/>
          </p:nvPr>
        </p:nvSpPr>
        <p:spPr>
          <a:xfrm>
            <a:off x="3044952" y="301752"/>
            <a:ext cx="2459736" cy="2505456"/>
          </a:xfrm>
        </p:spPr>
        <p:txBody>
          <a:bodyPr anchor="ctr"/>
          <a:lstStyle>
            <a:lvl1pPr algn="ctr">
              <a:buNone/>
              <a:defRPr>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1152489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648330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9/3/20XX</a:t>
            </a:r>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4001742959"/>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9/3/20XX</a:t>
            </a:r>
          </a:p>
        </p:txBody>
      </p:sp>
      <p:sp>
        <p:nvSpPr>
          <p:cNvPr id="8" name="Footer Placeholder 7"/>
          <p:cNvSpPr>
            <a:spLocks noGrp="1"/>
          </p:cNvSpPr>
          <p:nvPr>
            <p:ph type="ftr" sz="quarter" idx="11"/>
          </p:nvPr>
        </p:nvSpPr>
        <p:spPr/>
        <p:txBody>
          <a:bodyPr/>
          <a:lstStyle/>
          <a:p>
            <a:r>
              <a:rPr lang="en-US"/>
              <a:t>Presentation Title</a:t>
            </a:r>
            <a:endParaRPr lang="en-US" dirty="0"/>
          </a:p>
        </p:txBody>
      </p:sp>
      <p:sp>
        <p:nvSpPr>
          <p:cNvPr id="9" name="Slide Number Placeholder 8"/>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696465918"/>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a:t>9/3/20XX</a:t>
            </a:r>
          </a:p>
        </p:txBody>
      </p:sp>
      <p:sp>
        <p:nvSpPr>
          <p:cNvPr id="4" name="Footer Placeholder 3"/>
          <p:cNvSpPr>
            <a:spLocks noGrp="1"/>
          </p:cNvSpPr>
          <p:nvPr>
            <p:ph type="ftr" sz="quarter" idx="11"/>
          </p:nvPr>
        </p:nvSpPr>
        <p:spPr/>
        <p:txBody>
          <a:bodyPr/>
          <a:lstStyle/>
          <a:p>
            <a:r>
              <a:rPr lang="en-US"/>
              <a:t>Presentation Title</a:t>
            </a:r>
            <a:endParaRPr lang="en-US" dirty="0"/>
          </a:p>
        </p:txBody>
      </p:sp>
      <p:sp>
        <p:nvSpPr>
          <p:cNvPr id="5" name="Slide Number Placeholder 4"/>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902154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9/3/20XX</a:t>
            </a:r>
          </a:p>
        </p:txBody>
      </p:sp>
      <p:sp>
        <p:nvSpPr>
          <p:cNvPr id="3" name="Footer Placeholder 2"/>
          <p:cNvSpPr>
            <a:spLocks noGrp="1"/>
          </p:cNvSpPr>
          <p:nvPr>
            <p:ph type="ftr" sz="quarter" idx="11"/>
          </p:nvPr>
        </p:nvSpPr>
        <p:spPr/>
        <p:txBody>
          <a:bodyPr/>
          <a:lstStyle/>
          <a:p>
            <a:r>
              <a:rPr lang="en-US"/>
              <a:t>Presentation Title</a:t>
            </a:r>
            <a:endParaRPr lang="en-US" dirty="0"/>
          </a:p>
        </p:txBody>
      </p:sp>
      <p:sp>
        <p:nvSpPr>
          <p:cNvPr id="4" name="Slide Number Placeholder 3"/>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67520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332524680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2378292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9000">
              <a:srgbClr val="002060"/>
            </a:gs>
            <a:gs pos="18000">
              <a:srgbClr val="00B0F0"/>
            </a:gs>
            <a:gs pos="0">
              <a:schemeClr val="tx2">
                <a:lumMod val="40000"/>
                <a:lumOff val="60000"/>
              </a:schemeClr>
            </a:gs>
            <a:gs pos="100000">
              <a:srgbClr val="002060"/>
            </a:gs>
          </a:gsLst>
          <a:lin ang="5400000" scaled="1"/>
          <a:tileRect/>
        </a:gradFill>
        <a:effectLst/>
      </p:bgPr>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r>
              <a:rPr lang="en-US"/>
              <a:t>9/3/20XX</a:t>
            </a: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r>
              <a:rPr lang="en-US"/>
              <a:t>Presentation Title</a:t>
            </a:r>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54FF5A43-5860-45F3-A4A1-B751D8F4B1B0}" type="slidenum">
              <a:rPr lang="en-US" smtClean="0"/>
              <a:t>‹#›</a:t>
            </a:fld>
            <a:endParaRPr lang="en-US"/>
          </a:p>
        </p:txBody>
      </p:sp>
    </p:spTree>
    <p:extLst>
      <p:ext uri="{BB962C8B-B14F-4D97-AF65-F5344CB8AC3E}">
        <p14:creationId xmlns:p14="http://schemas.microsoft.com/office/powerpoint/2010/main" val="1814377439"/>
      </p:ext>
    </p:extLst>
  </p:cSld>
  <p:clrMap bg1="dk1" tx1="lt1" bg2="dk2" tx2="lt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 id="2147484056" r:id="rId16"/>
    <p:sldLayoutId id="2147484057" r:id="rId17"/>
    <p:sldLayoutId id="2147484058" r:id="rId18"/>
    <p:sldLayoutId id="2147484059" r:id="rId19"/>
    <p:sldLayoutId id="2147484060" r:id="rId20"/>
    <p:sldLayoutId id="2147484061" r:id="rId21"/>
  </p:sldLayoutIdLst>
  <p:hf hdr="0" ftr="0" dt="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1.xml"/><Relationship Id="rId6" Type="http://schemas.openxmlformats.org/officeDocument/2006/relationships/image" Target="../media/image6.png"/><Relationship Id="rId5" Type="http://schemas.openxmlformats.org/officeDocument/2006/relationships/image" Target="../media/image5.jpe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fif"/><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un rays shining through the clouds&#10;&#10;Description automatically generated">
            <a:extLst>
              <a:ext uri="{FF2B5EF4-FFF2-40B4-BE49-F238E27FC236}">
                <a16:creationId xmlns:a16="http://schemas.microsoft.com/office/drawing/2014/main" id="{A88DB5C2-7069-3295-DF7A-242275D53012}"/>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7814"/>
          <a:stretch/>
        </p:blipFill>
        <p:spPr>
          <a:xfrm rot="10800000">
            <a:off x="0" y="-554382"/>
            <a:ext cx="12192000" cy="7412382"/>
          </a:xfrm>
          <a:prstGeom prst="rect">
            <a:avLst/>
          </a:prstGeom>
        </p:spPr>
      </p:pic>
      <p:sp>
        <p:nvSpPr>
          <p:cNvPr id="2" name="Title 1">
            <a:extLst>
              <a:ext uri="{FF2B5EF4-FFF2-40B4-BE49-F238E27FC236}">
                <a16:creationId xmlns:a16="http://schemas.microsoft.com/office/drawing/2014/main" id="{22485D04-ECD1-4504-A279-3A0C3B378B8E}"/>
              </a:ext>
            </a:extLst>
          </p:cNvPr>
          <p:cNvSpPr>
            <a:spLocks noGrp="1"/>
          </p:cNvSpPr>
          <p:nvPr>
            <p:ph type="ctrTitle"/>
          </p:nvPr>
        </p:nvSpPr>
        <p:spPr>
          <a:xfrm>
            <a:off x="246887" y="2671499"/>
            <a:ext cx="7822457" cy="2809875"/>
          </a:xfrm>
        </p:spPr>
        <p:txBody>
          <a:bodyPr anchor="ctr">
            <a:normAutofit/>
          </a:bodyPr>
          <a:lstStyle/>
          <a:p>
            <a:pPr algn="l"/>
            <a:r>
              <a:rPr lang="en-US" dirty="0">
                <a:latin typeface="Arial Black" panose="020B0A04020102020204" pitchFamily="34" charset="0"/>
              </a:rPr>
              <a:t>The Lord Is Praised</a:t>
            </a:r>
          </a:p>
        </p:txBody>
      </p:sp>
      <p:sp>
        <p:nvSpPr>
          <p:cNvPr id="3" name="Subtitle 2">
            <a:extLst>
              <a:ext uri="{FF2B5EF4-FFF2-40B4-BE49-F238E27FC236}">
                <a16:creationId xmlns:a16="http://schemas.microsoft.com/office/drawing/2014/main" id="{BD819F24-11D8-4D4D-82E9-F811469BA3E5}"/>
              </a:ext>
            </a:extLst>
          </p:cNvPr>
          <p:cNvSpPr>
            <a:spLocks noGrp="1"/>
          </p:cNvSpPr>
          <p:nvPr>
            <p:ph type="subTitle" idx="1"/>
          </p:nvPr>
        </p:nvSpPr>
        <p:spPr>
          <a:xfrm>
            <a:off x="574679" y="4585158"/>
            <a:ext cx="4676775" cy="2329463"/>
          </a:xfrm>
        </p:spPr>
        <p:txBody>
          <a:bodyPr>
            <a:normAutofit/>
          </a:bodyPr>
          <a:lstStyle/>
          <a:p>
            <a:pPr marL="0" marR="0" algn="l">
              <a:spcBef>
                <a:spcPts val="0"/>
              </a:spcBef>
              <a:spcAft>
                <a:spcPts val="600"/>
              </a:spcAft>
            </a:pPr>
            <a:r>
              <a:rPr lang="en-US" dirty="0">
                <a:solidFill>
                  <a:schemeClr val="tx1"/>
                </a:solidFill>
                <a:effectLst/>
                <a:latin typeface="Arial Black" panose="020B0A04020102020204" pitchFamily="34" charset="0"/>
                <a:ea typeface="Calibri" panose="020F0502020204030204" pitchFamily="34" charset="0"/>
                <a:cs typeface="Times New Roman" panose="02020603050405020304" pitchFamily="18" charset="0"/>
              </a:rPr>
              <a:t>Thy kingdom is an everlasting kingdom, and thy dominion endureth throughout all generations.   —Psalm 145:13 KJV</a:t>
            </a:r>
          </a:p>
        </p:txBody>
      </p:sp>
      <p:sp>
        <p:nvSpPr>
          <p:cNvPr id="5" name="TextBox 5">
            <a:extLst>
              <a:ext uri="{FF2B5EF4-FFF2-40B4-BE49-F238E27FC236}">
                <a16:creationId xmlns:a16="http://schemas.microsoft.com/office/drawing/2014/main" id="{69BCB339-1278-C99C-81D4-F8266DDC2FE9}"/>
              </a:ext>
            </a:extLst>
          </p:cNvPr>
          <p:cNvSpPr txBox="1"/>
          <p:nvPr/>
        </p:nvSpPr>
        <p:spPr>
          <a:xfrm>
            <a:off x="9983526" y="6342126"/>
            <a:ext cx="2208474" cy="375552"/>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1800" dirty="0">
                <a:effectLst/>
                <a:latin typeface="Calibri" panose="020F0502020204030204" pitchFamily="34" charset="0"/>
                <a:ea typeface="Aptos" panose="020B0004020202020204" pitchFamily="34" charset="0"/>
              </a:rPr>
              <a:t>Week of January 26</a:t>
            </a:r>
            <a:endParaRPr lang="en-US" sz="1200" kern="100" dirty="0">
              <a:effectLst/>
              <a:latin typeface="Arial Black" panose="020B0A040201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243251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59000">
              <a:srgbClr val="002060"/>
            </a:gs>
            <a:gs pos="33000">
              <a:srgbClr val="0070C0"/>
            </a:gs>
            <a:gs pos="0">
              <a:srgbClr val="002060"/>
            </a:gs>
            <a:gs pos="100000">
              <a:srgbClr val="002060"/>
            </a:gs>
          </a:gsLst>
          <a:lin ang="5400000" scaled="1"/>
          <a:tileRect/>
        </a:gradFill>
        <a:effectLst/>
      </p:bgPr>
    </p:bg>
    <p:spTree>
      <p:nvGrpSpPr>
        <p:cNvPr id="1" name=""/>
        <p:cNvGrpSpPr/>
        <p:nvPr/>
      </p:nvGrpSpPr>
      <p:grpSpPr>
        <a:xfrm>
          <a:off x="0" y="0"/>
          <a:ext cx="0" cy="0"/>
          <a:chOff x="0" y="0"/>
          <a:chExt cx="0" cy="0"/>
        </a:xfrm>
      </p:grpSpPr>
      <p:pic>
        <p:nvPicPr>
          <p:cNvPr id="3" name="Picture 2" descr="Sun rays shining through the clouds&#10;&#10;Description automatically generated">
            <a:extLst>
              <a:ext uri="{FF2B5EF4-FFF2-40B4-BE49-F238E27FC236}">
                <a16:creationId xmlns:a16="http://schemas.microsoft.com/office/drawing/2014/main" id="{61D80758-C574-5D53-B47A-86F37C1D91A4}"/>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7814" r="3625" b="7479"/>
          <a:stretch/>
        </p:blipFill>
        <p:spPr>
          <a:xfrm rot="10800000">
            <a:off x="0" y="0"/>
            <a:ext cx="12192000" cy="6858000"/>
          </a:xfrm>
          <a:prstGeom prst="rect">
            <a:avLst/>
          </a:prstGeom>
        </p:spPr>
      </p:pic>
      <p:sp>
        <p:nvSpPr>
          <p:cNvPr id="8" name="Title 1">
            <a:extLst>
              <a:ext uri="{FF2B5EF4-FFF2-40B4-BE49-F238E27FC236}">
                <a16:creationId xmlns:a16="http://schemas.microsoft.com/office/drawing/2014/main" id="{1FFA9FA5-98A4-011A-BD87-F2D1CCFDE8C6}"/>
              </a:ext>
            </a:extLst>
          </p:cNvPr>
          <p:cNvSpPr>
            <a:spLocks noGrp="1"/>
          </p:cNvSpPr>
          <p:nvPr>
            <p:ph type="title"/>
          </p:nvPr>
        </p:nvSpPr>
        <p:spPr>
          <a:xfrm>
            <a:off x="838200" y="136524"/>
            <a:ext cx="10515600" cy="498477"/>
          </a:xfrm>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a:t>
            </a:r>
          </a:p>
        </p:txBody>
      </p:sp>
      <p:cxnSp>
        <p:nvCxnSpPr>
          <p:cNvPr id="4" name="Straight Connector 3">
            <a:extLst>
              <a:ext uri="{FF2B5EF4-FFF2-40B4-BE49-F238E27FC236}">
                <a16:creationId xmlns:a16="http://schemas.microsoft.com/office/drawing/2014/main" id="{5855848C-BCBB-8FBA-1855-48293D01B469}"/>
              </a:ext>
            </a:extLst>
          </p:cNvPr>
          <p:cNvCxnSpPr>
            <a:cxnSpLocks/>
          </p:cNvCxnSpPr>
          <p:nvPr/>
        </p:nvCxnSpPr>
        <p:spPr>
          <a:xfrm>
            <a:off x="921025" y="633643"/>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Footer Placeholder 9">
            <a:extLst>
              <a:ext uri="{FF2B5EF4-FFF2-40B4-BE49-F238E27FC236}">
                <a16:creationId xmlns:a16="http://schemas.microsoft.com/office/drawing/2014/main" id="{115E37A5-488A-473F-9F45-727651F874DE}"/>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13" name="Straight Connector 12">
            <a:extLst>
              <a:ext uri="{FF2B5EF4-FFF2-40B4-BE49-F238E27FC236}">
                <a16:creationId xmlns:a16="http://schemas.microsoft.com/office/drawing/2014/main" id="{A6BEA303-A849-4DB0-ABEB-C4431949E646}"/>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1C5EB79-2862-B2AA-2C73-128339E36BD6}"/>
              </a:ext>
            </a:extLst>
          </p:cNvPr>
          <p:cNvSpPr txBox="1"/>
          <p:nvPr/>
        </p:nvSpPr>
        <p:spPr>
          <a:xfrm>
            <a:off x="862242" y="861959"/>
            <a:ext cx="11130371" cy="6120458"/>
          </a:xfrm>
          <a:prstGeom prst="rect">
            <a:avLst/>
          </a:prstGeom>
          <a:noFill/>
        </p:spPr>
        <p:txBody>
          <a:bodyPr wrap="square">
            <a:spAutoFit/>
          </a:bodyPr>
          <a:lstStyle/>
          <a:p>
            <a:pPr marL="0" marR="0">
              <a:lnSpc>
                <a:spcPct val="107000"/>
              </a:lnSpc>
              <a:spcAft>
                <a:spcPts val="800"/>
              </a:spcAft>
            </a:pPr>
            <a:r>
              <a:rPr lang="en-US" sz="2000" b="1" u="heavy" kern="100" cap="small"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King Jesus</a:t>
            </a:r>
          </a:p>
          <a:p>
            <a:pPr marL="0" marR="0">
              <a:lnSpc>
                <a:spcPct val="107000"/>
              </a:lnSpc>
              <a:spcAft>
                <a:spcPts val="800"/>
              </a:spcAft>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the New Testament, the unfolding of God’s character is clarified in the person and work of Jesus Christ.   Though the psalmist never mentions Jesus in Psalm 145, the psalm reflects the characteristic of Jesus well.   Jesus is the one who sustains and upholds all things by the word of His power (Heb.   1:3); Jesus is the one who intercedes on behalf of His people when they pray (Rom.   8:34); Jesus is the one who provides deliverance for His people through His body and blood shed on the cross, for all who humble themselves and put their faith in Him (Matt.   26:28; Phil.   2:8).   Even in the closing scenes of the book of Revelation, when the end is soon to come, John refers to Jesus as “King of Kings and Lord of Lords” (Rev.   19:16).   All of this should lead us to tell of the wonderful glory of Christ our king who loves us and gave Himself for our redemption (Eph.   5:2). </a:t>
            </a:r>
            <a:r>
              <a:rPr lang="en-US" sz="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Aft>
                <a:spcPts val="800"/>
              </a:spcAft>
            </a:pPr>
            <a:endParaRPr lang="en-US" sz="800" b="1" u="heavy" kern="100" cap="small"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Aft>
                <a:spcPts val="800"/>
              </a:spcAft>
            </a:pPr>
            <a:r>
              <a:rPr lang="en-US" sz="1800" b="1" u="heavy" kern="100" cap="small"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What’s in a Name?</a:t>
            </a:r>
          </a:p>
          <a:p>
            <a:pPr marL="0" marR="0">
              <a:lnSpc>
                <a:spcPct val="107000"/>
              </a:lnSpc>
              <a:spcAft>
                <a:spcPts val="800"/>
              </a:spcAft>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the ancient Near Eastern world, the name of God extends beyond mere phonetic labels; it signifies His reputation and how His people understand and respect Him.   In the Old Testament, God is called by several names and titles, which highlight different facets of His character and role in the cosmos.   God introduced Himself to the patriarchs primarily as “God Almighty” (Gen.   17:1; 35:11; 28:3; 43:14; 48:3; Ex.   6:3).   When God protected Hagar and her son in the wilderness, she called Him “the God Who Sees” (Gen.   16:13).   At Mount Horeb, He identified Himself to Moses by the name “Yahweh” (Ex.   3:14), which is frequently paired throughout the Old Testament with the additional title </a:t>
            </a:r>
            <a:r>
              <a:rPr lang="en-US" sz="18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Sabaoth</a:t>
            </a: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which means that God is in charge of the (angel) armies of heaven.   Sometimes this is translated as “Lord of Hosts.  ”</a:t>
            </a:r>
          </a:p>
        </p:txBody>
      </p:sp>
      <p:sp>
        <p:nvSpPr>
          <p:cNvPr id="2" name="Slide Number Placeholder 5">
            <a:extLst>
              <a:ext uri="{FF2B5EF4-FFF2-40B4-BE49-F238E27FC236}">
                <a16:creationId xmlns:a16="http://schemas.microsoft.com/office/drawing/2014/main" id="{1FF59315-FBE9-2090-C1B6-2618FE689BB5}"/>
              </a:ext>
            </a:extLst>
          </p:cNvPr>
          <p:cNvSpPr txBox="1">
            <a:spLocks/>
          </p:cNvSpPr>
          <p:nvPr/>
        </p:nvSpPr>
        <p:spPr>
          <a:xfrm>
            <a:off x="8982254" y="6352674"/>
            <a:ext cx="2707105" cy="368802"/>
          </a:xfrm>
          <a:prstGeom prst="rect">
            <a:avLst/>
          </a:prstGeom>
        </p:spPr>
        <p:txBody>
          <a:bodyPr vert="horz" lIns="91440" tIns="45720" rIns="91440" bIns="45720" rtlCol="0" anchor="ctr">
            <a:normAutofit fontScale="92500"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bg1"/>
                </a:solidFill>
                <a:effectLst>
                  <a:outerShdw blurRad="38100" dist="38100" dir="2700000" algn="tl">
                    <a:srgbClr val="000000">
                      <a:alpha val="43137"/>
                    </a:srgbClr>
                  </a:outerShdw>
                </a:effectLst>
                <a:latin typeface="Arial Black" panose="020B0A04020102020204" pitchFamily="34" charset="0"/>
              </a:rPr>
              <a:pPr>
                <a:spcAft>
                  <a:spcPts val="600"/>
                </a:spcAft>
              </a:pPr>
              <a:t>10</a:t>
            </a:fld>
            <a:endParaRPr lang="en-US" sz="2000" b="1" cap="all" spc="100"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40672416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29000">
              <a:srgbClr val="002060"/>
            </a:gs>
            <a:gs pos="15000">
              <a:schemeClr val="accent6">
                <a:lumMod val="60000"/>
                <a:lumOff val="40000"/>
              </a:schemeClr>
            </a:gs>
            <a:gs pos="0">
              <a:schemeClr val="tx2">
                <a:lumMod val="40000"/>
                <a:lumOff val="60000"/>
              </a:schemeClr>
            </a:gs>
            <a:gs pos="86000">
              <a:srgbClr val="002060"/>
            </a:gs>
          </a:gsLst>
          <a:path path="circle">
            <a:fillToRect l="100000" t="100000"/>
          </a:path>
          <a:tileRect r="-100000" b="-100000"/>
        </a:gradFill>
        <a:effectLst/>
      </p:bgPr>
    </p:bg>
    <p:spTree>
      <p:nvGrpSpPr>
        <p:cNvPr id="1" name=""/>
        <p:cNvGrpSpPr/>
        <p:nvPr/>
      </p:nvGrpSpPr>
      <p:grpSpPr>
        <a:xfrm>
          <a:off x="0" y="0"/>
          <a:ext cx="0" cy="0"/>
          <a:chOff x="0" y="0"/>
          <a:chExt cx="0" cy="0"/>
        </a:xfrm>
      </p:grpSpPr>
      <p:pic>
        <p:nvPicPr>
          <p:cNvPr id="11" name="Picture 10" descr="Sun rays shining through the clouds&#10;&#10;Description automatically generated">
            <a:extLst>
              <a:ext uri="{FF2B5EF4-FFF2-40B4-BE49-F238E27FC236}">
                <a16:creationId xmlns:a16="http://schemas.microsoft.com/office/drawing/2014/main" id="{BE576F27-17A2-8E5C-B434-5943041CDC86}"/>
              </a:ext>
            </a:extLst>
          </p:cNvPr>
          <p:cNvPicPr>
            <a:picLocks noChangeAspect="1"/>
          </p:cNvPicPr>
          <p:nvPr/>
        </p:nvPicPr>
        <p:blipFill>
          <a:blip r:embed="rId3">
            <a:alphaModFix amt="35000"/>
            <a:extLst>
              <a:ext uri="{28A0092B-C50C-407E-A947-70E740481C1C}">
                <a14:useLocalDpi xmlns:a14="http://schemas.microsoft.com/office/drawing/2010/main" val="0"/>
              </a:ext>
            </a:extLst>
          </a:blip>
          <a:srcRect l="7814" r="3625" b="7479"/>
          <a:stretch/>
        </p:blipFill>
        <p:spPr>
          <a:xfrm rot="10800000">
            <a:off x="0" y="0"/>
            <a:ext cx="12192000" cy="6858000"/>
          </a:xfrm>
          <a:prstGeom prst="rect">
            <a:avLst/>
          </a:prstGeom>
        </p:spPr>
      </p:pic>
      <p:sp>
        <p:nvSpPr>
          <p:cNvPr id="8" name="Title 1">
            <a:extLst>
              <a:ext uri="{FF2B5EF4-FFF2-40B4-BE49-F238E27FC236}">
                <a16:creationId xmlns:a16="http://schemas.microsoft.com/office/drawing/2014/main" id="{1FFA9FA5-98A4-011A-BD87-F2D1CCFDE8C6}"/>
              </a:ext>
            </a:extLst>
          </p:cNvPr>
          <p:cNvSpPr>
            <a:spLocks noGrp="1"/>
          </p:cNvSpPr>
          <p:nvPr>
            <p:ph type="title"/>
          </p:nvPr>
        </p:nvSpPr>
        <p:spPr>
          <a:xfrm>
            <a:off x="838200" y="136524"/>
            <a:ext cx="10515600" cy="498477"/>
          </a:xfrm>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a:t>
            </a:r>
          </a:p>
        </p:txBody>
      </p:sp>
      <p:sp>
        <p:nvSpPr>
          <p:cNvPr id="3" name="Content Placeholder 2">
            <a:extLst>
              <a:ext uri="{FF2B5EF4-FFF2-40B4-BE49-F238E27FC236}">
                <a16:creationId xmlns:a16="http://schemas.microsoft.com/office/drawing/2014/main" id="{234ED835-031F-0843-FAF4-B5EEC522385F}"/>
              </a:ext>
            </a:extLst>
          </p:cNvPr>
          <p:cNvSpPr>
            <a:spLocks noGrp="1"/>
          </p:cNvSpPr>
          <p:nvPr>
            <p:ph idx="1"/>
          </p:nvPr>
        </p:nvSpPr>
        <p:spPr>
          <a:xfrm>
            <a:off x="838200" y="1838777"/>
            <a:ext cx="9556145" cy="3180445"/>
          </a:xfr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Autofit/>
          </a:bodyPr>
          <a:lstStyle/>
          <a:p>
            <a:pPr marL="0" marR="0" indent="0">
              <a:lnSpc>
                <a:spcPct val="107000"/>
              </a:lnSpc>
              <a:spcBef>
                <a:spcPts val="0"/>
              </a:spcBef>
              <a:spcAft>
                <a:spcPts val="0"/>
              </a:spcAft>
              <a:buNone/>
            </a:pPr>
            <a:r>
              <a:rPr lang="en-US" b="1" u="sng" kern="0" cap="small" dirty="0">
                <a:solidFill>
                  <a:schemeClr val="tx1"/>
                </a:solidFill>
                <a:effectLst>
                  <a:outerShdw blurRad="38100" dist="38100" dir="2700000" algn="tl">
                    <a:srgbClr val="000000">
                      <a:alpha val="43137"/>
                    </a:srgbClr>
                  </a:outerShdw>
                </a:effectLst>
                <a:latin typeface="Gotham Medium" panose="02000604030000020004"/>
                <a:cs typeface="Calibri" panose="020F0502020204030204" pitchFamily="34" charset="0"/>
              </a:rPr>
              <a:t>Share What God Has Done</a:t>
            </a:r>
          </a:p>
          <a:p>
            <a:pPr marL="182880" indent="0">
              <a:spcBef>
                <a:spcPts val="0"/>
              </a:spcBef>
              <a:spcAft>
                <a:spcPts val="0"/>
              </a:spcAft>
              <a:buNone/>
            </a:pPr>
            <a:r>
              <a:rPr lang="en-US" b="1" kern="0" dirty="0">
                <a:solidFill>
                  <a:schemeClr val="tx1"/>
                </a:solidFill>
                <a:effectLst>
                  <a:outerShdw blurRad="38100" dist="38100" dir="2700000" algn="tl">
                    <a:srgbClr val="000000">
                      <a:alpha val="43137"/>
                    </a:srgbClr>
                  </a:outerShdw>
                </a:effectLst>
                <a:latin typeface="Gotham Medium" panose="02000604030000020004"/>
                <a:cs typeface="Calibri" panose="020F0502020204030204" pitchFamily="34" charset="0"/>
              </a:rPr>
              <a:t>Amy Carmichael was the oldest of seven children.   During her childhood, Carmichael realized that she could not depend on her parents’ beliefs but needed to develop her own.   After coming to know Jesus, Carmichael devoted her life to sharing the gospel.   In 1893, she left to begin her life as a missionary in Japan.   She prayed that God would use her and her collaborator, Misaki San, for His glory.   Throughout her time in Japan, she witnessed many people devote their lives to Christ.   Eventually she came to live and work with the people of India, where she became known for her efforts to free young women and girls from forced prostitution.  </a:t>
            </a:r>
          </a:p>
          <a:p>
            <a:pPr marL="182880" indent="0">
              <a:spcBef>
                <a:spcPts val="0"/>
              </a:spcBef>
              <a:spcAft>
                <a:spcPts val="0"/>
              </a:spcAft>
              <a:buNone/>
            </a:pPr>
            <a:endParaRPr lang="en-US" b="1" kern="0" dirty="0">
              <a:solidFill>
                <a:schemeClr val="tx1"/>
              </a:solidFill>
              <a:effectLst>
                <a:outerShdw blurRad="38100" dist="38100" dir="2700000" algn="tl">
                  <a:srgbClr val="000000">
                    <a:alpha val="43137"/>
                  </a:srgbClr>
                </a:outerShdw>
              </a:effectLst>
              <a:latin typeface="Gotham Medium" panose="02000604030000020004"/>
              <a:cs typeface="Calibri" panose="020F0502020204030204" pitchFamily="34" charset="0"/>
            </a:endParaRPr>
          </a:p>
          <a:p>
            <a:pPr marL="182880" indent="0">
              <a:spcBef>
                <a:spcPts val="0"/>
              </a:spcBef>
              <a:spcAft>
                <a:spcPts val="0"/>
              </a:spcAft>
              <a:buNone/>
            </a:pPr>
            <a:r>
              <a:rPr lang="en-US" b="1" kern="0" dirty="0">
                <a:solidFill>
                  <a:schemeClr val="tx1"/>
                </a:solidFill>
                <a:effectLst>
                  <a:outerShdw blurRad="38100" dist="38100" dir="2700000" algn="tl">
                    <a:srgbClr val="000000">
                      <a:alpha val="43137"/>
                    </a:srgbClr>
                  </a:outerShdw>
                </a:effectLst>
                <a:latin typeface="Gotham Medium" panose="02000604030000020004"/>
                <a:cs typeface="Calibri" panose="020F0502020204030204" pitchFamily="34" charset="0"/>
              </a:rPr>
              <a:t>Just like Carmichael, we are called to spread the gospel wherever God may call us.   Isaiah 43:2 says, “When you pass through the waters, I will be with you; and when you pass through the rivers, they will not sweep over you.   When you walk through the fire, you will not be burned; the flames will not set you ablaze.  ” Bringing the message of Jesus to those around us is not always easy, but God promises to never leave our side. </a:t>
            </a:r>
          </a:p>
        </p:txBody>
      </p:sp>
      <p:cxnSp>
        <p:nvCxnSpPr>
          <p:cNvPr id="4" name="Straight Connector 3">
            <a:extLst>
              <a:ext uri="{FF2B5EF4-FFF2-40B4-BE49-F238E27FC236}">
                <a16:creationId xmlns:a16="http://schemas.microsoft.com/office/drawing/2014/main" id="{5855848C-BCBB-8FBA-1855-48293D01B469}"/>
              </a:ext>
            </a:extLst>
          </p:cNvPr>
          <p:cNvCxnSpPr>
            <a:cxnSpLocks/>
          </p:cNvCxnSpPr>
          <p:nvPr/>
        </p:nvCxnSpPr>
        <p:spPr>
          <a:xfrm>
            <a:off x="1045482" y="644511"/>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Footer Placeholder 9">
            <a:extLst>
              <a:ext uri="{FF2B5EF4-FFF2-40B4-BE49-F238E27FC236}">
                <a16:creationId xmlns:a16="http://schemas.microsoft.com/office/drawing/2014/main" id="{115E37A5-488A-473F-9F45-727651F874DE}"/>
              </a:ext>
            </a:extLst>
          </p:cNvPr>
          <p:cNvSpPr txBox="1">
            <a:spLocks/>
          </p:cNvSpPr>
          <p:nvPr/>
        </p:nvSpPr>
        <p:spPr>
          <a:xfrm rot="16200000">
            <a:off x="-857823" y="1232205"/>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13" name="Straight Connector 12">
            <a:extLst>
              <a:ext uri="{FF2B5EF4-FFF2-40B4-BE49-F238E27FC236}">
                <a16:creationId xmlns:a16="http://schemas.microsoft.com/office/drawing/2014/main" id="{A6BEA303-A849-4DB0-ABEB-C4431949E646}"/>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97944DA5-5EE0-4D0A-BA48-799E90057B3A}"/>
              </a:ext>
            </a:extLst>
          </p:cNvPr>
          <p:cNvSpPr txBox="1">
            <a:spLocks/>
          </p:cNvSpPr>
          <p:nvPr/>
        </p:nvSpPr>
        <p:spPr>
          <a:xfrm>
            <a:off x="8742946" y="6256422"/>
            <a:ext cx="2707105" cy="368802"/>
          </a:xfrm>
          <a:prstGeom prst="rect">
            <a:avLst/>
          </a:prstGeom>
        </p:spPr>
        <p:txBody>
          <a:bodyPr vert="horz" lIns="91440" tIns="45720" rIns="91440" bIns="45720" rtlCol="0" anchor="ctr">
            <a:normAutofit fontScale="92500"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bg1"/>
                </a:solidFill>
                <a:effectLst>
                  <a:outerShdw blurRad="38100" dist="38100" dir="2700000" algn="tl">
                    <a:srgbClr val="000000">
                      <a:alpha val="43137"/>
                    </a:srgbClr>
                  </a:outerShdw>
                </a:effectLst>
                <a:latin typeface="Arial Black" panose="020B0A04020102020204" pitchFamily="34" charset="0"/>
              </a:rPr>
              <a:pPr>
                <a:spcAft>
                  <a:spcPts val="600"/>
                </a:spcAft>
              </a:pPr>
              <a:t>11</a:t>
            </a:fld>
            <a:endParaRPr lang="en-US" sz="2000" b="1" cap="all" spc="100"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3283377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59000">
              <a:srgbClr val="002060"/>
            </a:gs>
            <a:gs pos="26000">
              <a:srgbClr val="002060">
                <a:alpha val="73000"/>
              </a:srgbClr>
            </a:gs>
            <a:gs pos="0">
              <a:srgbClr val="002060"/>
            </a:gs>
            <a:gs pos="100000">
              <a:srgbClr val="002060"/>
            </a:gs>
          </a:gsLst>
          <a:lin ang="5400000" scaled="1"/>
          <a:tileRect/>
        </a:gradFill>
        <a:effectLst/>
      </p:bgPr>
    </p:bg>
    <p:spTree>
      <p:nvGrpSpPr>
        <p:cNvPr id="1" name=""/>
        <p:cNvGrpSpPr/>
        <p:nvPr/>
      </p:nvGrpSpPr>
      <p:grpSpPr>
        <a:xfrm>
          <a:off x="0" y="0"/>
          <a:ext cx="0" cy="0"/>
          <a:chOff x="0" y="0"/>
          <a:chExt cx="0" cy="0"/>
        </a:xfrm>
      </p:grpSpPr>
      <p:pic>
        <p:nvPicPr>
          <p:cNvPr id="2" name="Picture 1" descr="Sun rays shining through the clouds&#10;&#10;Description automatically generated">
            <a:extLst>
              <a:ext uri="{FF2B5EF4-FFF2-40B4-BE49-F238E27FC236}">
                <a16:creationId xmlns:a16="http://schemas.microsoft.com/office/drawing/2014/main" id="{D2482687-3D24-0006-711A-99E82BBEE3C1}"/>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4324" t="7479" r="7814"/>
          <a:stretch/>
        </p:blipFill>
        <p:spPr>
          <a:xfrm>
            <a:off x="2" y="0"/>
            <a:ext cx="12095763" cy="6858000"/>
          </a:xfrm>
          <a:prstGeom prst="rect">
            <a:avLst/>
          </a:prstGeom>
        </p:spPr>
      </p:pic>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687259" y="190239"/>
            <a:ext cx="11408506" cy="655637"/>
          </a:xfrm>
          <a:solidFill>
            <a:srgbClr val="002060">
              <a:alpha val="80000"/>
            </a:srgbClr>
          </a:solidFill>
          <a:ln>
            <a:noFill/>
          </a:ln>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Tell of the Glory of the King - Psalm 145:1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564511" y="874783"/>
            <a:ext cx="6017762" cy="5642524"/>
          </a:xfrm>
          <a:prstGeom prst="rect">
            <a:avLst/>
          </a:prstGeom>
          <a:noFill/>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320" marR="0" indent="0">
              <a:lnSpc>
                <a:spcPct val="100000"/>
              </a:lnSpc>
              <a:spcBef>
                <a:spcPts val="1200"/>
              </a:spcBef>
              <a:buNone/>
            </a:pPr>
            <a:r>
              <a:rPr lang="en-US" sz="3200" b="1" cap="small"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David’s Psalm of praise.  </a:t>
            </a:r>
          </a:p>
          <a:p>
            <a:pPr marL="994320" lvl="2">
              <a:lnSpc>
                <a:spcPct val="100000"/>
              </a:lnSpc>
              <a:spcBef>
                <a:spcPts val="1200"/>
              </a:spcBef>
            </a:pPr>
            <a:r>
              <a:rPr lang="en-US" sz="32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 I will extol thee, my God, O king; and I will bless thy name forever and ever. </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774742" y="861777"/>
            <a:ext cx="5136983" cy="5642524"/>
          </a:xfrm>
          <a:prstGeom prst="rect">
            <a:avLst/>
          </a:prstGeom>
          <a:noFill/>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nSpc>
                <a:spcPct val="100000"/>
              </a:lnSpc>
              <a:spcBef>
                <a:spcPts val="2400"/>
              </a:spcBef>
              <a:spcAft>
                <a:spcPts val="0"/>
              </a:spcAft>
              <a:buClr>
                <a:schemeClr val="tx1"/>
              </a:buClr>
              <a:buFont typeface="Wingdings" panose="05000000000000000000" pitchFamily="2" charset="2"/>
              <a:buChar char="q"/>
            </a:pPr>
            <a:endParaRPr lang="en-US" sz="6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lvl="0">
              <a:lnSpc>
                <a:spcPct val="100000"/>
              </a:lnSpc>
              <a:spcBef>
                <a:spcPts val="2400"/>
              </a:spcBef>
              <a:spcAft>
                <a:spcPts val="0"/>
              </a:spcAft>
              <a:buClr>
                <a:schemeClr val="tx1"/>
              </a:buClr>
              <a:buFont typeface="Wingdings" panose="05000000000000000000" pitchFamily="2" charset="2"/>
              <a:buChar char="q"/>
            </a:pPr>
            <a:r>
              <a:rPr lang="en-US" sz="32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David or the psalmist begins by praising God’s reputation and character.  </a:t>
            </a:r>
          </a:p>
          <a:p>
            <a:pPr marR="0" lvl="0">
              <a:lnSpc>
                <a:spcPct val="100000"/>
              </a:lnSpc>
              <a:spcBef>
                <a:spcPts val="2400"/>
              </a:spcBef>
              <a:spcAft>
                <a:spcPts val="0"/>
              </a:spcAft>
              <a:buClr>
                <a:schemeClr val="tx1"/>
              </a:buClr>
              <a:buFont typeface="Wingdings" panose="05000000000000000000" pitchFamily="2" charset="2"/>
              <a:buChar char="q"/>
            </a:pPr>
            <a:r>
              <a:rPr lang="en-US" sz="32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This psalm reflects a king’s humility before God.  </a:t>
            </a:r>
          </a:p>
          <a:p>
            <a:pPr marR="0" lvl="0">
              <a:lnSpc>
                <a:spcPct val="100000"/>
              </a:lnSpc>
              <a:spcBef>
                <a:spcPts val="2400"/>
              </a:spcBef>
              <a:spcAft>
                <a:spcPts val="0"/>
              </a:spcAft>
              <a:buClr>
                <a:schemeClr val="tx1"/>
              </a:buClr>
              <a:buFont typeface="Wingdings" panose="05000000000000000000" pitchFamily="2" charset="2"/>
              <a:buChar char="q"/>
            </a:pPr>
            <a:r>
              <a:rPr lang="en-US" sz="32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is to be exalted continually, not only when He does something for us. </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829974"/>
            <a:ext cx="111556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48716" y="1164603"/>
            <a:ext cx="2437041" cy="389412"/>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rot="16200000">
            <a:off x="3569547" y="3954836"/>
            <a:ext cx="62179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63F852DA-F53D-6F04-2870-AD03F491F1EE}"/>
              </a:ext>
            </a:extLst>
          </p:cNvPr>
          <p:cNvSpPr txBox="1">
            <a:spLocks/>
          </p:cNvSpPr>
          <p:nvPr/>
        </p:nvSpPr>
        <p:spPr>
          <a:xfrm>
            <a:off x="9204620" y="6217701"/>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12</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59000">
              <a:srgbClr val="002060"/>
            </a:gs>
            <a:gs pos="26000">
              <a:srgbClr val="002060">
                <a:alpha val="73000"/>
              </a:srgbClr>
            </a:gs>
            <a:gs pos="0">
              <a:srgbClr val="002060"/>
            </a:gs>
            <a:gs pos="100000">
              <a:srgbClr val="002060"/>
            </a:gs>
          </a:gsLst>
          <a:lin ang="5400000" scaled="1"/>
          <a:tileRect/>
        </a:gradFill>
        <a:effectLst/>
      </p:bgPr>
    </p:bg>
    <p:spTree>
      <p:nvGrpSpPr>
        <p:cNvPr id="1" name="">
          <a:extLst>
            <a:ext uri="{FF2B5EF4-FFF2-40B4-BE49-F238E27FC236}">
              <a16:creationId xmlns:a16="http://schemas.microsoft.com/office/drawing/2014/main" id="{7180E36F-B095-2597-8E1B-460AAF6C999F}"/>
            </a:ext>
          </a:extLst>
        </p:cNvPr>
        <p:cNvGrpSpPr/>
        <p:nvPr/>
      </p:nvGrpSpPr>
      <p:grpSpPr>
        <a:xfrm>
          <a:off x="0" y="0"/>
          <a:ext cx="0" cy="0"/>
          <a:chOff x="0" y="0"/>
          <a:chExt cx="0" cy="0"/>
        </a:xfrm>
      </p:grpSpPr>
      <p:pic>
        <p:nvPicPr>
          <p:cNvPr id="2" name="Picture 1" descr="Sun rays shining through the clouds&#10;&#10;Description automatically generated">
            <a:extLst>
              <a:ext uri="{FF2B5EF4-FFF2-40B4-BE49-F238E27FC236}">
                <a16:creationId xmlns:a16="http://schemas.microsoft.com/office/drawing/2014/main" id="{7297661B-905C-8E14-1787-30F9606CAE51}"/>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4324" t="7479" r="7814"/>
          <a:stretch/>
        </p:blipFill>
        <p:spPr>
          <a:xfrm>
            <a:off x="2" y="0"/>
            <a:ext cx="12095763" cy="6858000"/>
          </a:xfrm>
          <a:prstGeom prst="rect">
            <a:avLst/>
          </a:prstGeom>
        </p:spPr>
      </p:pic>
      <p:sp>
        <p:nvSpPr>
          <p:cNvPr id="3" name="Title 1">
            <a:extLst>
              <a:ext uri="{FF2B5EF4-FFF2-40B4-BE49-F238E27FC236}">
                <a16:creationId xmlns:a16="http://schemas.microsoft.com/office/drawing/2014/main" id="{DD9434C5-46BA-5605-2F75-669659F6F3FB}"/>
              </a:ext>
            </a:extLst>
          </p:cNvPr>
          <p:cNvSpPr>
            <a:spLocks noGrp="1"/>
          </p:cNvSpPr>
          <p:nvPr>
            <p:ph type="title"/>
          </p:nvPr>
        </p:nvSpPr>
        <p:spPr>
          <a:xfrm>
            <a:off x="687259" y="190239"/>
            <a:ext cx="11408506" cy="655637"/>
          </a:xfrm>
          <a:noFill/>
          <a:ln>
            <a:noFill/>
          </a:ln>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 Everlasting Kingdom - Psalm 145:10–13 KJV</a:t>
            </a:r>
          </a:p>
        </p:txBody>
      </p:sp>
      <p:sp>
        <p:nvSpPr>
          <p:cNvPr id="4" name="Content Placeholder 2">
            <a:extLst>
              <a:ext uri="{FF2B5EF4-FFF2-40B4-BE49-F238E27FC236}">
                <a16:creationId xmlns:a16="http://schemas.microsoft.com/office/drawing/2014/main" id="{246EAB1C-D483-0566-55B1-715B02314C2A}"/>
              </a:ext>
            </a:extLst>
          </p:cNvPr>
          <p:cNvSpPr txBox="1">
            <a:spLocks/>
          </p:cNvSpPr>
          <p:nvPr/>
        </p:nvSpPr>
        <p:spPr>
          <a:xfrm>
            <a:off x="464536" y="861777"/>
            <a:ext cx="6017762" cy="5642524"/>
          </a:xfrm>
          <a:prstGeom prst="rect">
            <a:avLst/>
          </a:prstGeom>
          <a:noFill/>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320" marR="0" indent="0">
              <a:lnSpc>
                <a:spcPct val="100000"/>
              </a:lnSpc>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10 All thy works shall praise thee, O LORD; and thy saints shall bless thee.  </a:t>
            </a:r>
          </a:p>
          <a:p>
            <a:pPr marL="274320" marR="0" indent="0">
              <a:lnSpc>
                <a:spcPct val="100000"/>
              </a:lnSpc>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11 They shall speak of the glory of thy kingdom, and talk of thy power;</a:t>
            </a:r>
          </a:p>
          <a:p>
            <a:pPr marL="274320" marR="0" indent="0">
              <a:lnSpc>
                <a:spcPct val="100000"/>
              </a:lnSpc>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12 To make known to the sons of men his mighty acts, and the glorious majesty of his kingdom.  </a:t>
            </a:r>
          </a:p>
          <a:p>
            <a:pPr marL="274320" marR="0" indent="0">
              <a:lnSpc>
                <a:spcPct val="100000"/>
              </a:lnSpc>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13 Thy kingdom is an everlasting kingdom, and thy dominion endureth throughout all generations. </a:t>
            </a:r>
          </a:p>
        </p:txBody>
      </p:sp>
      <p:sp>
        <p:nvSpPr>
          <p:cNvPr id="5" name="Content Placeholder 2">
            <a:extLst>
              <a:ext uri="{FF2B5EF4-FFF2-40B4-BE49-F238E27FC236}">
                <a16:creationId xmlns:a16="http://schemas.microsoft.com/office/drawing/2014/main" id="{55F15122-1850-6AFD-4FCE-962ED2AA356A}"/>
              </a:ext>
            </a:extLst>
          </p:cNvPr>
          <p:cNvSpPr txBox="1">
            <a:spLocks/>
          </p:cNvSpPr>
          <p:nvPr/>
        </p:nvSpPr>
        <p:spPr>
          <a:xfrm>
            <a:off x="6774742" y="861777"/>
            <a:ext cx="5136983" cy="5642524"/>
          </a:xfrm>
          <a:prstGeom prst="rect">
            <a:avLst/>
          </a:prstGeom>
          <a:noFill/>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nSpc>
                <a:spcPct val="100000"/>
              </a:lnSpc>
              <a:spcBef>
                <a:spcPts val="2400"/>
              </a:spcBef>
              <a:spcAft>
                <a:spcPts val="0"/>
              </a:spcAft>
              <a:buClr>
                <a:schemeClr val="tx1"/>
              </a:buClr>
              <a:buFont typeface="Wingdings" panose="05000000000000000000" pitchFamily="2" charset="2"/>
              <a:buChar char="q"/>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God’s people join with creation in praising God for who He is and what He has done.  </a:t>
            </a:r>
          </a:p>
          <a:p>
            <a:pPr marR="0" lvl="0">
              <a:lnSpc>
                <a:spcPct val="100000"/>
              </a:lnSpc>
              <a:spcBef>
                <a:spcPts val="2400"/>
              </a:spcBef>
              <a:spcAft>
                <a:spcPts val="0"/>
              </a:spcAft>
              <a:buClr>
                <a:schemeClr val="tx1"/>
              </a:buClr>
              <a:buFont typeface="Wingdings" panose="05000000000000000000" pitchFamily="2" charset="2"/>
              <a:buChar char="q"/>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All creation shows God’s character and glory.  </a:t>
            </a:r>
          </a:p>
          <a:p>
            <a:pPr marR="0" lvl="0">
              <a:lnSpc>
                <a:spcPct val="100000"/>
              </a:lnSpc>
              <a:spcBef>
                <a:spcPts val="2400"/>
              </a:spcBef>
              <a:spcAft>
                <a:spcPts val="0"/>
              </a:spcAft>
              <a:buClr>
                <a:schemeClr val="tx1"/>
              </a:buClr>
              <a:buFont typeface="Wingdings" panose="05000000000000000000" pitchFamily="2" charset="2"/>
              <a:buChar char="q"/>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God’s dominion extends forever, and He faithfully fulfills His promises. </a:t>
            </a:r>
          </a:p>
        </p:txBody>
      </p:sp>
      <p:cxnSp>
        <p:nvCxnSpPr>
          <p:cNvPr id="11" name="Straight Connector 10">
            <a:extLst>
              <a:ext uri="{FF2B5EF4-FFF2-40B4-BE49-F238E27FC236}">
                <a16:creationId xmlns:a16="http://schemas.microsoft.com/office/drawing/2014/main" id="{B4F2CBF8-9A31-9A15-45A1-B87C9E200A25}"/>
              </a:ext>
            </a:extLst>
          </p:cNvPr>
          <p:cNvCxnSpPr>
            <a:cxnSpLocks/>
          </p:cNvCxnSpPr>
          <p:nvPr/>
        </p:nvCxnSpPr>
        <p:spPr>
          <a:xfrm>
            <a:off x="657201" y="829974"/>
            <a:ext cx="111556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1BF6E01C-C80B-30E6-73B5-A4CA744A3C61}"/>
              </a:ext>
            </a:extLst>
          </p:cNvPr>
          <p:cNvSpPr txBox="1">
            <a:spLocks/>
          </p:cNvSpPr>
          <p:nvPr/>
        </p:nvSpPr>
        <p:spPr>
          <a:xfrm rot="16200000">
            <a:off x="-848716" y="1164603"/>
            <a:ext cx="2437041" cy="389412"/>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9" name="Straight Connector 8">
            <a:extLst>
              <a:ext uri="{FF2B5EF4-FFF2-40B4-BE49-F238E27FC236}">
                <a16:creationId xmlns:a16="http://schemas.microsoft.com/office/drawing/2014/main" id="{CA3AEAEA-5893-F04F-DFCA-15F5AEA32377}"/>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DC224A3-81B0-7C4B-F553-F8A85AF26BD9}"/>
              </a:ext>
            </a:extLst>
          </p:cNvPr>
          <p:cNvCxnSpPr>
            <a:cxnSpLocks/>
          </p:cNvCxnSpPr>
          <p:nvPr/>
        </p:nvCxnSpPr>
        <p:spPr>
          <a:xfrm rot="16200000">
            <a:off x="3569547" y="3954836"/>
            <a:ext cx="62179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D8F01C29-0CF4-AC40-8DF3-DE5979804D80}"/>
              </a:ext>
            </a:extLst>
          </p:cNvPr>
          <p:cNvSpPr txBox="1">
            <a:spLocks/>
          </p:cNvSpPr>
          <p:nvPr/>
        </p:nvSpPr>
        <p:spPr>
          <a:xfrm>
            <a:off x="9204620" y="6217701"/>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13</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8506548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59000">
              <a:srgbClr val="002060"/>
            </a:gs>
            <a:gs pos="26000">
              <a:srgbClr val="002060">
                <a:alpha val="73000"/>
              </a:srgbClr>
            </a:gs>
            <a:gs pos="0">
              <a:srgbClr val="002060"/>
            </a:gs>
            <a:gs pos="100000">
              <a:srgbClr val="002060"/>
            </a:gs>
          </a:gsLst>
          <a:lin ang="5400000" scaled="1"/>
          <a:tileRect/>
        </a:gradFill>
        <a:effectLst/>
      </p:bgPr>
    </p:bg>
    <p:spTree>
      <p:nvGrpSpPr>
        <p:cNvPr id="1" name="">
          <a:extLst>
            <a:ext uri="{FF2B5EF4-FFF2-40B4-BE49-F238E27FC236}">
              <a16:creationId xmlns:a16="http://schemas.microsoft.com/office/drawing/2014/main" id="{FE4CCFCD-95F9-1571-C333-63038475F9C4}"/>
            </a:ext>
          </a:extLst>
        </p:cNvPr>
        <p:cNvGrpSpPr/>
        <p:nvPr/>
      </p:nvGrpSpPr>
      <p:grpSpPr>
        <a:xfrm>
          <a:off x="0" y="0"/>
          <a:ext cx="0" cy="0"/>
          <a:chOff x="0" y="0"/>
          <a:chExt cx="0" cy="0"/>
        </a:xfrm>
      </p:grpSpPr>
      <p:pic>
        <p:nvPicPr>
          <p:cNvPr id="2" name="Picture 1" descr="Sun rays shining through the clouds&#10;&#10;Description automatically generated">
            <a:extLst>
              <a:ext uri="{FF2B5EF4-FFF2-40B4-BE49-F238E27FC236}">
                <a16:creationId xmlns:a16="http://schemas.microsoft.com/office/drawing/2014/main" id="{7FAE062B-42CD-DB72-5324-09A24A77C927}"/>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4324" t="7479" r="7814"/>
          <a:stretch/>
        </p:blipFill>
        <p:spPr>
          <a:xfrm>
            <a:off x="2" y="0"/>
            <a:ext cx="12095763" cy="6858000"/>
          </a:xfrm>
          <a:prstGeom prst="rect">
            <a:avLst/>
          </a:prstGeom>
        </p:spPr>
      </p:pic>
      <p:sp>
        <p:nvSpPr>
          <p:cNvPr id="3" name="Title 1">
            <a:extLst>
              <a:ext uri="{FF2B5EF4-FFF2-40B4-BE49-F238E27FC236}">
                <a16:creationId xmlns:a16="http://schemas.microsoft.com/office/drawing/2014/main" id="{F97AA829-5801-D18C-4788-1347B4948E80}"/>
              </a:ext>
            </a:extLst>
          </p:cNvPr>
          <p:cNvSpPr>
            <a:spLocks noGrp="1"/>
          </p:cNvSpPr>
          <p:nvPr>
            <p:ph type="title"/>
          </p:nvPr>
        </p:nvSpPr>
        <p:spPr>
          <a:xfrm>
            <a:off x="687259" y="190239"/>
            <a:ext cx="11408506" cy="655637"/>
          </a:xfrm>
          <a:noFill/>
          <a:ln>
            <a:noFill/>
          </a:ln>
        </p:spPr>
        <p:txBody>
          <a:bodyPr>
            <a:noAutofit/>
          </a:bodyPr>
          <a:lstStyle/>
          <a:p>
            <a:pPr marL="0" marR="0" algn="ctr">
              <a:lnSpc>
                <a:spcPct val="107000"/>
              </a:lnSpc>
              <a:spcBef>
                <a:spcPts val="0"/>
              </a:spcBef>
              <a:spcAft>
                <a:spcPts val="0"/>
              </a:spcAft>
            </a:pPr>
            <a:r>
              <a:rPr lang="en-US" sz="28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God’s Provision, Protection, and Deliverance - Psalm 145:14–21 KJV</a:t>
            </a:r>
          </a:p>
        </p:txBody>
      </p:sp>
      <p:sp>
        <p:nvSpPr>
          <p:cNvPr id="4" name="Content Placeholder 2">
            <a:extLst>
              <a:ext uri="{FF2B5EF4-FFF2-40B4-BE49-F238E27FC236}">
                <a16:creationId xmlns:a16="http://schemas.microsoft.com/office/drawing/2014/main" id="{13E70B68-81D6-85EE-ECA7-0BEA325B52C9}"/>
              </a:ext>
            </a:extLst>
          </p:cNvPr>
          <p:cNvSpPr txBox="1">
            <a:spLocks/>
          </p:cNvSpPr>
          <p:nvPr/>
        </p:nvSpPr>
        <p:spPr>
          <a:xfrm>
            <a:off x="464535" y="861777"/>
            <a:ext cx="6612531" cy="5642524"/>
          </a:xfrm>
          <a:prstGeom prst="rect">
            <a:avLst/>
          </a:prstGeom>
          <a:noFill/>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14 The LORD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upholdeth</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all that fall, and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raiseth</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up all those that be bowed down.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15 The eyes of all wait upon thee; and thou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givest</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them their meat in due season.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16 Thou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openest</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thine hand, and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satisfiest</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the desire of every living thing.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17 The LORD is righteous in all his ways, and holy in all his works.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18 The LORD is nigh unto all them that call upon him, to all that call upon him in truth.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19 He will fulfil the desire of them that fear him: he also will hear their cry, and will save them.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20 The LORD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preserveth</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all them that love him: but all the wicked will he destroy.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21 My mouth shall speak the praise of the LORD: and let all flesh bless his holy name for ever and ever.</a:t>
            </a:r>
          </a:p>
        </p:txBody>
      </p:sp>
      <p:sp>
        <p:nvSpPr>
          <p:cNvPr id="5" name="Content Placeholder 2">
            <a:extLst>
              <a:ext uri="{FF2B5EF4-FFF2-40B4-BE49-F238E27FC236}">
                <a16:creationId xmlns:a16="http://schemas.microsoft.com/office/drawing/2014/main" id="{1B512626-1113-2537-F2DE-2B35D5F54369}"/>
              </a:ext>
            </a:extLst>
          </p:cNvPr>
          <p:cNvSpPr txBox="1">
            <a:spLocks/>
          </p:cNvSpPr>
          <p:nvPr/>
        </p:nvSpPr>
        <p:spPr>
          <a:xfrm>
            <a:off x="7284291" y="861777"/>
            <a:ext cx="4627434" cy="5642524"/>
          </a:xfrm>
          <a:prstGeom prst="rect">
            <a:avLst/>
          </a:prstGeom>
          <a:noFill/>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nSpc>
                <a:spcPct val="100000"/>
              </a:lnSpc>
              <a:spcBef>
                <a:spcPts val="600"/>
              </a:spcBef>
              <a:spcAft>
                <a:spcPts val="0"/>
              </a:spcAft>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not only cares for His people, but He provides and protects them.  </a:t>
            </a:r>
          </a:p>
          <a:p>
            <a:pPr marR="0" lvl="0">
              <a:lnSpc>
                <a:spcPct val="100000"/>
              </a:lnSpc>
              <a:spcBef>
                <a:spcPts val="600"/>
              </a:spcBef>
              <a:spcAft>
                <a:spcPts val="0"/>
              </a:spcAft>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Everyone is dependent on God for their daily sustenance.  </a:t>
            </a:r>
          </a:p>
          <a:p>
            <a:pPr marR="0" lvl="0">
              <a:lnSpc>
                <a:spcPct val="100000"/>
              </a:lnSpc>
              <a:spcBef>
                <a:spcPts val="600"/>
              </a:spcBef>
              <a:spcAft>
                <a:spcPts val="0"/>
              </a:spcAft>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creatures of the earth, those whom God made, are fed in proper time because God cares for creation.  </a:t>
            </a:r>
          </a:p>
          <a:p>
            <a:pPr marR="0" lvl="0">
              <a:lnSpc>
                <a:spcPct val="100000"/>
              </a:lnSpc>
              <a:spcBef>
                <a:spcPts val="600"/>
              </a:spcBef>
              <a:spcAft>
                <a:spcPts val="0"/>
              </a:spcAft>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is always present, righteous, and faithful in what He does.  </a:t>
            </a:r>
          </a:p>
          <a:p>
            <a:pPr marR="0" lvl="0">
              <a:lnSpc>
                <a:spcPct val="100000"/>
              </a:lnSpc>
              <a:spcBef>
                <a:spcPts val="600"/>
              </a:spcBef>
              <a:spcAft>
                <a:spcPts val="0"/>
              </a:spcAft>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helps those who call out to Him.   When someone is in trouble, God is not distant.</a:t>
            </a:r>
          </a:p>
          <a:p>
            <a:pPr marR="0" lvl="0">
              <a:lnSpc>
                <a:spcPct val="100000"/>
              </a:lnSpc>
              <a:spcBef>
                <a:spcPts val="600"/>
              </a:spcBef>
              <a:spcAft>
                <a:spcPts val="0"/>
              </a:spcAft>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observes when people do wrong, and He will hold wicked people to account. </a:t>
            </a:r>
          </a:p>
        </p:txBody>
      </p:sp>
      <p:cxnSp>
        <p:nvCxnSpPr>
          <p:cNvPr id="11" name="Straight Connector 10">
            <a:extLst>
              <a:ext uri="{FF2B5EF4-FFF2-40B4-BE49-F238E27FC236}">
                <a16:creationId xmlns:a16="http://schemas.microsoft.com/office/drawing/2014/main" id="{8E18758C-CADA-BC06-9ECA-1150B0C67952}"/>
              </a:ext>
            </a:extLst>
          </p:cNvPr>
          <p:cNvCxnSpPr>
            <a:cxnSpLocks/>
          </p:cNvCxnSpPr>
          <p:nvPr/>
        </p:nvCxnSpPr>
        <p:spPr>
          <a:xfrm>
            <a:off x="657201" y="829974"/>
            <a:ext cx="111556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9E85787E-E8AC-5C37-6478-CEAC0AD3B722}"/>
              </a:ext>
            </a:extLst>
          </p:cNvPr>
          <p:cNvSpPr txBox="1">
            <a:spLocks/>
          </p:cNvSpPr>
          <p:nvPr/>
        </p:nvSpPr>
        <p:spPr>
          <a:xfrm rot="16200000">
            <a:off x="-848716" y="1164603"/>
            <a:ext cx="2437041" cy="389412"/>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9" name="Straight Connector 8">
            <a:extLst>
              <a:ext uri="{FF2B5EF4-FFF2-40B4-BE49-F238E27FC236}">
                <a16:creationId xmlns:a16="http://schemas.microsoft.com/office/drawing/2014/main" id="{3C4DA344-0792-4038-585E-9CC03FECA7C8}"/>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D949B0A-882F-9EBE-6E15-5A88C722BC4B}"/>
              </a:ext>
            </a:extLst>
          </p:cNvPr>
          <p:cNvCxnSpPr>
            <a:cxnSpLocks/>
          </p:cNvCxnSpPr>
          <p:nvPr/>
        </p:nvCxnSpPr>
        <p:spPr>
          <a:xfrm rot="16200000">
            <a:off x="3979122" y="3954836"/>
            <a:ext cx="62179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2020CDEE-DB0E-E498-E265-733613B4F462}"/>
              </a:ext>
            </a:extLst>
          </p:cNvPr>
          <p:cNvSpPr txBox="1">
            <a:spLocks/>
          </p:cNvSpPr>
          <p:nvPr/>
        </p:nvSpPr>
        <p:spPr>
          <a:xfrm>
            <a:off x="9204620" y="6217701"/>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14</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34800897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59000">
              <a:srgbClr val="0070C0"/>
            </a:gs>
            <a:gs pos="35000">
              <a:srgbClr val="002060"/>
            </a:gs>
            <a:gs pos="0">
              <a:srgbClr val="002060"/>
            </a:gs>
            <a:gs pos="100000">
              <a:srgbClr val="002060"/>
            </a:gs>
          </a:gsLst>
          <a:lin ang="5400000" scaled="1"/>
          <a:tileRect/>
        </a:gradFill>
        <a:effectLst/>
      </p:bgPr>
    </p:bg>
    <p:spTree>
      <p:nvGrpSpPr>
        <p:cNvPr id="1" name=""/>
        <p:cNvGrpSpPr/>
        <p:nvPr/>
      </p:nvGrpSpPr>
      <p:grpSpPr>
        <a:xfrm>
          <a:off x="0" y="0"/>
          <a:ext cx="0" cy="0"/>
          <a:chOff x="0" y="0"/>
          <a:chExt cx="0" cy="0"/>
        </a:xfrm>
      </p:grpSpPr>
      <p:pic>
        <p:nvPicPr>
          <p:cNvPr id="5" name="Picture 4" descr="Sun rays shining through the clouds&#10;&#10;Description automatically generated">
            <a:extLst>
              <a:ext uri="{FF2B5EF4-FFF2-40B4-BE49-F238E27FC236}">
                <a16:creationId xmlns:a16="http://schemas.microsoft.com/office/drawing/2014/main" id="{15416451-6320-0EE4-884A-CD5C89C979B1}"/>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4324" t="7479" r="7814"/>
          <a:stretch/>
        </p:blipFill>
        <p:spPr>
          <a:xfrm>
            <a:off x="48118" y="0"/>
            <a:ext cx="12220082" cy="6858000"/>
          </a:xfrm>
          <a:prstGeom prst="rect">
            <a:avLst/>
          </a:prstGeom>
        </p:spPr>
      </p:pic>
      <p:sp>
        <p:nvSpPr>
          <p:cNvPr id="25" name="Rectangle 24">
            <a:extLst>
              <a:ext uri="{FF2B5EF4-FFF2-40B4-BE49-F238E27FC236}">
                <a16:creationId xmlns:a16="http://schemas.microsoft.com/office/drawing/2014/main" id="{CD653B91-CA79-309E-20E9-1E82F3788D15}"/>
              </a:ext>
            </a:extLst>
          </p:cNvPr>
          <p:cNvSpPr/>
          <p:nvPr/>
        </p:nvSpPr>
        <p:spPr>
          <a:xfrm>
            <a:off x="1129796" y="912137"/>
            <a:ext cx="9700130" cy="561134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Speak the Word</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“Mr.   McCain died.” These words hit me like a hammer in my stomach.   Mr.   McCain was my boss for five years, and I never asked him about his relationship with Jesus.   Yes, Mr.   McCain knew that I lived differently from the other youth that worked for him.   He respected my character and trustworthiness, but I never spoke to him about God. </a:t>
            </a: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Mr.   McCain’s sudden death revealed to me that I could live a life exhibiting Jesus’ character, but unless I share the Word of God to those around me, it would not provide an opportunity for any person to decide to accept Jesus as Savior.   We say that words need to be met with actions, but I learned that my words must accompany my actions.   Without actually sharing how Jesus Christ changed my life and guides my actions, others will never know.   Truthfully, it’s easier for me to just live my life than to sit down and talk about my walk with God.   Fear of rejection or being misunderstood hinders me from sharing about God and what He has done for me through Jesus Christ.   I have had to learn to pray for boldness from the Holy Spirit to bring the conversation to spiritual things with friends, colleagues, and especially employers.   I try to remember that my responsibility is to share of God’s work in my life and to let God handle the rest, and that posture releases some of my fear.   Whether the person listens and responds positively is not up to me.   I need to be obedient and speak about Jesus’ life, death, and resurrection and trust God to move in the person’s heart. </a:t>
            </a:r>
            <a:endPar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FEF07B89-09C9-F1CA-A2FD-337D92B62350}"/>
              </a:ext>
            </a:extLst>
          </p:cNvPr>
          <p:cNvSpPr txBox="1"/>
          <p:nvPr/>
        </p:nvSpPr>
        <p:spPr>
          <a:xfrm>
            <a:off x="832139" y="240274"/>
            <a:ext cx="10525991"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506351" y="306670"/>
            <a:ext cx="8119407" cy="470000"/>
          </a:xfrm>
          <a:prstGeom prst="rect">
            <a:avLst/>
          </a:prstGeom>
          <a:noFill/>
        </p:spPr>
        <p:txBody>
          <a:bodyPr wrap="square">
            <a:spAutoFit/>
          </a:bodyPr>
          <a:lstStyle/>
          <a:p>
            <a:pPr marL="0" marR="0">
              <a:lnSpc>
                <a:spcPct val="107000"/>
              </a:lnSpc>
              <a:spcBef>
                <a:spcPts val="0"/>
              </a:spcBef>
              <a:spcAft>
                <a:spcPts val="0"/>
              </a:spcAft>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Explore ways we can tell of God’s glory to others. </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The Lord Is Praised</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877844"/>
            <a:ext cx="10972800" cy="0"/>
          </a:xfrm>
          <a:prstGeom prst="line">
            <a:avLst/>
          </a:prstGeom>
          <a:ln w="920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848534" y="763095"/>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Slide Number Placeholder 5">
            <a:extLst>
              <a:ext uri="{FF2B5EF4-FFF2-40B4-BE49-F238E27FC236}">
                <a16:creationId xmlns:a16="http://schemas.microsoft.com/office/drawing/2014/main" id="{58A6EBC4-7CEB-23FA-F31A-C96AC0DB3BB2}"/>
              </a:ext>
            </a:extLst>
          </p:cNvPr>
          <p:cNvSpPr txBox="1">
            <a:spLocks/>
          </p:cNvSpPr>
          <p:nvPr/>
        </p:nvSpPr>
        <p:spPr>
          <a:xfrm>
            <a:off x="9208690" y="6440823"/>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15</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59000">
              <a:srgbClr val="002060"/>
            </a:gs>
            <a:gs pos="9000">
              <a:srgbClr val="00B0F0"/>
            </a:gs>
            <a:gs pos="30000">
              <a:srgbClr val="002060"/>
            </a:gs>
            <a:gs pos="100000">
              <a:srgbClr val="002060"/>
            </a:gs>
          </a:gsLst>
          <a:lin ang="5400000" scaled="1"/>
          <a:tileRect/>
        </a:gradFill>
        <a:effectLst/>
      </p:bgPr>
    </p:bg>
    <p:spTree>
      <p:nvGrpSpPr>
        <p:cNvPr id="1" name=""/>
        <p:cNvGrpSpPr/>
        <p:nvPr/>
      </p:nvGrpSpPr>
      <p:grpSpPr>
        <a:xfrm>
          <a:off x="0" y="0"/>
          <a:ext cx="0" cy="0"/>
          <a:chOff x="0" y="0"/>
          <a:chExt cx="0" cy="0"/>
        </a:xfrm>
      </p:grpSpPr>
      <p:sp>
        <p:nvSpPr>
          <p:cNvPr id="5" name="Rectangle: Top Corners Rounded 4">
            <a:extLst>
              <a:ext uri="{FF2B5EF4-FFF2-40B4-BE49-F238E27FC236}">
                <a16:creationId xmlns:a16="http://schemas.microsoft.com/office/drawing/2014/main" id="{B0D23954-8752-2E16-E24E-CEF15A25BEAD}"/>
              </a:ext>
            </a:extLst>
          </p:cNvPr>
          <p:cNvSpPr/>
          <p:nvPr/>
        </p:nvSpPr>
        <p:spPr>
          <a:xfrm>
            <a:off x="832139" y="-66389"/>
            <a:ext cx="12191999" cy="6570473"/>
          </a:xfrm>
          <a:prstGeom prst="round2SameRect">
            <a:avLst>
              <a:gd name="adj1" fmla="val 44244"/>
              <a:gd name="adj2" fmla="val 43925"/>
            </a:avLst>
          </a:prstGeom>
          <a:blipFill dpi="0" rotWithShape="1">
            <a:blip r:embed="rId3">
              <a:alphaModFix amt="21000"/>
            </a:blip>
            <a:srcRect/>
            <a:stretch>
              <a:fillRect r="2940" b="27"/>
            </a:stretch>
          </a:blipFill>
          <a:ln>
            <a:noFill/>
          </a:ln>
          <a:effectLst>
            <a:outerShdw blurRad="304800" dist="38100" dir="16200000" rotWithShape="0">
              <a:srgbClr val="FFFF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EF07B89-09C9-F1CA-A2FD-337D92B62350}"/>
              </a:ext>
            </a:extLst>
          </p:cNvPr>
          <p:cNvSpPr txBox="1"/>
          <p:nvPr/>
        </p:nvSpPr>
        <p:spPr>
          <a:xfrm>
            <a:off x="832139" y="287520"/>
            <a:ext cx="10525991" cy="532903"/>
          </a:xfrm>
          <a:prstGeom prst="rect">
            <a:avLst/>
          </a:prstGeom>
          <a:noFill/>
        </p:spPr>
        <p:txBody>
          <a:bodyPr wrap="square">
            <a:spAutoFit/>
          </a:bodyPr>
          <a:lstStyle/>
          <a:p>
            <a:pPr>
              <a:lnSpc>
                <a:spcPct val="107000"/>
              </a:lnSpc>
            </a:pPr>
            <a:r>
              <a:rPr lang="en-US" sz="28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506351" y="353916"/>
            <a:ext cx="8119407" cy="470000"/>
          </a:xfrm>
          <a:prstGeom prst="rect">
            <a:avLst/>
          </a:prstGeom>
          <a:noFill/>
        </p:spPr>
        <p:txBody>
          <a:bodyPr wrap="square">
            <a:spAutoFit/>
          </a:bodyPr>
          <a:lstStyle/>
          <a:p>
            <a:pPr marL="0" marR="0">
              <a:lnSpc>
                <a:spcPct val="107000"/>
              </a:lnSpc>
              <a:spcBef>
                <a:spcPts val="0"/>
              </a:spcBef>
              <a:spcAft>
                <a:spcPts val="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Explore ways we can tell of God’s glory to others. </a:t>
            </a:r>
          </a:p>
        </p:txBody>
      </p:sp>
      <p:cxnSp>
        <p:nvCxnSpPr>
          <p:cNvPr id="6" name="Straight Connector 5">
            <a:extLst>
              <a:ext uri="{FF2B5EF4-FFF2-40B4-BE49-F238E27FC236}">
                <a16:creationId xmlns:a16="http://schemas.microsoft.com/office/drawing/2014/main" id="{D3746343-54C4-CB8C-B777-D62A08DEE2CA}"/>
              </a:ext>
            </a:extLst>
          </p:cNvPr>
          <p:cNvCxnSpPr>
            <a:cxnSpLocks/>
          </p:cNvCxnSpPr>
          <p:nvPr/>
        </p:nvCxnSpPr>
        <p:spPr>
          <a:xfrm>
            <a:off x="935181" y="859040"/>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ooter Placeholder 9">
            <a:extLst>
              <a:ext uri="{FF2B5EF4-FFF2-40B4-BE49-F238E27FC236}">
                <a16:creationId xmlns:a16="http://schemas.microsoft.com/office/drawing/2014/main" id="{DAFBDFD6-8B83-CC74-7A86-965769CF24BC}"/>
              </a:ext>
            </a:extLst>
          </p:cNvPr>
          <p:cNvSpPr txBox="1">
            <a:spLocks/>
          </p:cNvSpPr>
          <p:nvPr/>
        </p:nvSpPr>
        <p:spPr>
          <a:xfrm rot="16200000">
            <a:off x="-818380" y="1159965"/>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10" name="Straight Connector 9">
            <a:extLst>
              <a:ext uri="{FF2B5EF4-FFF2-40B4-BE49-F238E27FC236}">
                <a16:creationId xmlns:a16="http://schemas.microsoft.com/office/drawing/2014/main" id="{EB42A3B3-B960-CA21-2ADD-2E273028E7CC}"/>
              </a:ext>
            </a:extLst>
          </p:cNvPr>
          <p:cNvCxnSpPr>
            <a:cxnSpLocks/>
          </p:cNvCxnSpPr>
          <p:nvPr/>
        </p:nvCxnSpPr>
        <p:spPr>
          <a:xfrm rot="16200000">
            <a:off x="-1603936" y="4698121"/>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EBC3940F-85EC-2E25-98DB-B83CA3037C12}"/>
              </a:ext>
            </a:extLst>
          </p:cNvPr>
          <p:cNvSpPr/>
          <p:nvPr/>
        </p:nvSpPr>
        <p:spPr>
          <a:xfrm>
            <a:off x="0" y="1201370"/>
            <a:ext cx="11358130" cy="590360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lvl="2">
              <a:lnSpc>
                <a:spcPct val="107000"/>
              </a:lnSpc>
            </a:pPr>
            <a:r>
              <a:rPr lang="en-US" sz="36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Speak the Word</a:t>
            </a:r>
          </a:p>
          <a:p>
            <a:pPr lvl="3">
              <a:lnSpc>
                <a:spcPct val="107000"/>
              </a:lnSpc>
            </a:pPr>
            <a:endParaRPr lang="en-US" b="1" dirty="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828800" lvl="3" indent="-457200">
              <a:lnSpc>
                <a:spcPct val="107000"/>
              </a:lnSpc>
              <a:buAutoNum type="arabicPeriod" startAt="12"/>
            </a:pPr>
            <a:r>
              <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rPr>
              <a:t>What are some major truths that should be shared when telling others about God?</a:t>
            </a:r>
          </a:p>
          <a:p>
            <a:pPr marL="1828800" lvl="3" indent="-457200">
              <a:lnSpc>
                <a:spcPct val="107000"/>
              </a:lnSpc>
              <a:buAutoNum type="arabicPeriod" startAt="12"/>
            </a:pPr>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828800" lvl="3" indent="-457200">
              <a:lnSpc>
                <a:spcPct val="107000"/>
              </a:lnSpc>
              <a:buAutoNum type="arabicPeriod" startAt="13"/>
            </a:pPr>
            <a:r>
              <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rPr>
              <a:t>What are some obstacles that keep us from sharing with those in authority about who God is and what He has done for us?</a:t>
            </a:r>
          </a:p>
          <a:p>
            <a:pPr marL="1828800" lvl="3" indent="-457200">
              <a:lnSpc>
                <a:spcPct val="107000"/>
              </a:lnSpc>
              <a:buAutoNum type="arabicPeriod" startAt="13"/>
            </a:pPr>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828800" lvl="3" indent="-457200">
              <a:lnSpc>
                <a:spcPct val="107000"/>
              </a:lnSpc>
              <a:buAutoNum type="arabicPeriod" startAt="13"/>
            </a:pPr>
            <a:r>
              <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rPr>
              <a:t>Why is it important both to live a life for Jesus and share Him with others?</a:t>
            </a:r>
          </a:p>
          <a:p>
            <a:pPr lvl="3">
              <a:lnSpc>
                <a:spcPct val="107000"/>
              </a:lnSpc>
            </a:pPr>
            <a:endParaRPr lang="en-US" b="1" dirty="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lvl="2">
              <a:lnSpc>
                <a:spcPct val="107000"/>
              </a:lnSpc>
            </a:pPr>
            <a:endParaRPr lang="en-US" b="1" dirty="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ln w="28575">
                <a:solidFill>
                  <a:srgbClr val="002060"/>
                </a:solidFill>
              </a:ln>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ln w="28575">
                <a:solidFill>
                  <a:srgbClr val="002060"/>
                </a:solidFill>
              </a:ln>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ln w="28575">
                <a:solidFill>
                  <a:srgbClr val="002060"/>
                </a:solidFill>
              </a:ln>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3" name="Slide Number Placeholder 5">
            <a:extLst>
              <a:ext uri="{FF2B5EF4-FFF2-40B4-BE49-F238E27FC236}">
                <a16:creationId xmlns:a16="http://schemas.microsoft.com/office/drawing/2014/main" id="{8037A38B-E2AD-006E-8F8E-6A8BAEFADC5A}"/>
              </a:ext>
            </a:extLst>
          </p:cNvPr>
          <p:cNvSpPr txBox="1">
            <a:spLocks/>
          </p:cNvSpPr>
          <p:nvPr/>
        </p:nvSpPr>
        <p:spPr>
          <a:xfrm>
            <a:off x="9124800" y="6201678"/>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16</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767716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27823738-A69F-3179-76C8-4A6EBB2BC3AD}"/>
              </a:ext>
            </a:extLst>
          </p:cNvPr>
          <p:cNvGrpSpPr/>
          <p:nvPr/>
        </p:nvGrpSpPr>
        <p:grpSpPr>
          <a:xfrm>
            <a:off x="1060771" y="391618"/>
            <a:ext cx="10257871" cy="628914"/>
            <a:chOff x="0" y="55339"/>
            <a:chExt cx="9026157" cy="343792"/>
          </a:xfrm>
          <a:solidFill>
            <a:schemeClr val="tx1"/>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chemeClr val="tx1"/>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solidFill>
                  <a:srgbClr val="002060"/>
                </a:solidFill>
              </a:endParaRPr>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noFill/>
            <a:ln>
              <a:solidFill>
                <a:schemeClr val="tx1"/>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rgbClr val="002060"/>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rgbClr val="002060"/>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The Lord Is Praised</a:t>
            </a:r>
          </a:p>
        </p:txBody>
      </p:sp>
      <p:cxnSp>
        <p:nvCxnSpPr>
          <p:cNvPr id="6" name="Straight Connector 5">
            <a:extLst>
              <a:ext uri="{FF2B5EF4-FFF2-40B4-BE49-F238E27FC236}">
                <a16:creationId xmlns:a16="http://schemas.microsoft.com/office/drawing/2014/main" id="{F098000E-F9D4-402F-BC45-FCB8EC6CF441}"/>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243B68D0-CEBD-6966-A274-D32CD13BDF23}"/>
              </a:ext>
            </a:extLst>
          </p:cNvPr>
          <p:cNvSpPr txBox="1">
            <a:spLocks/>
          </p:cNvSpPr>
          <p:nvPr/>
        </p:nvSpPr>
        <p:spPr>
          <a:xfrm>
            <a:off x="8742946" y="6256422"/>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17</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
        <p:nvSpPr>
          <p:cNvPr id="3" name="Rectangle 2">
            <a:extLst>
              <a:ext uri="{FF2B5EF4-FFF2-40B4-BE49-F238E27FC236}">
                <a16:creationId xmlns:a16="http://schemas.microsoft.com/office/drawing/2014/main" id="{4CE79919-5240-0F16-0F4B-A1EBC1F325E1}"/>
              </a:ext>
            </a:extLst>
          </p:cNvPr>
          <p:cNvSpPr/>
          <p:nvPr/>
        </p:nvSpPr>
        <p:spPr>
          <a:xfrm>
            <a:off x="1060770" y="1100191"/>
            <a:ext cx="10035849" cy="5462136"/>
          </a:xfrm>
          <a:prstGeom prst="rect">
            <a:avLst/>
          </a:prstGeom>
          <a:blipFill dpi="0" rotWithShape="1">
            <a:blip r:embed="rId3">
              <a:alphaModFix amt="44000"/>
            </a:blip>
            <a:srcRect/>
            <a:stretch>
              <a:fillRect r="2940" b="27"/>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145 in the Psalter</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On a first reading, Psalm 145 may seem to lack the emotional intensity and attention to life’s struggles that appear in many other psalms.  It may appear to be a collection of general truths or even platitudes about the life of faith.  Such platitudes do not stand up to the challenge of life, and so the psalm may appear less substantial than others.</a:t>
            </a:r>
            <a:r>
              <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It is better, however, not to read this psalm alone but to recall its function in the overall book.  The book of Psalms contains both prayers for help and prayers of thanksgiving.  Early in the book, laments or prayers for help overwhelmingly predominate, but as the book goes along, the balance changes in favor of hymns of praise.  The concluding five psalms are loud, exuberant songs praising God.  Psalm 145 is closely connected to them.  In other words, if we consider the book as a whole, we see it move from times of distress, during which we call out to God for help, to times of rejoicing over God’s saving works.  That same shift appears in many individual psalms that begin with lament and end with a promise to praise.  In other words, the organization of the book tries to move its read­ers along the spiritual road to greater confidence in God’s mercy.  Psalm 145 marks the conclusion of that movement.  When understood this way, Psalm 145 is much more than a bundle of clichés.</a:t>
            </a: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mt="44000"/>
          </a:blip>
          <a:stretch>
            <a:fillRect r="2940" b="27"/>
          </a:stretch>
        </a:blipFill>
        <a:effectLst/>
      </p:bgPr>
    </p:bg>
    <p:spTree>
      <p:nvGrpSpPr>
        <p:cNvPr id="1" name="">
          <a:extLst>
            <a:ext uri="{FF2B5EF4-FFF2-40B4-BE49-F238E27FC236}">
              <a16:creationId xmlns:a16="http://schemas.microsoft.com/office/drawing/2014/main" id="{9393A0DD-F819-B524-BCDC-3CD6375420F4}"/>
            </a:ext>
          </a:extLst>
        </p:cNvPr>
        <p:cNvGrpSpPr/>
        <p:nvPr/>
      </p:nvGrpSpPr>
      <p:grpSpPr>
        <a:xfrm>
          <a:off x="0" y="0"/>
          <a:ext cx="0" cy="0"/>
          <a:chOff x="0" y="0"/>
          <a:chExt cx="0" cy="0"/>
        </a:xfrm>
      </p:grpSpPr>
      <p:grpSp>
        <p:nvGrpSpPr>
          <p:cNvPr id="9" name="Group 8">
            <a:extLst>
              <a:ext uri="{FF2B5EF4-FFF2-40B4-BE49-F238E27FC236}">
                <a16:creationId xmlns:a16="http://schemas.microsoft.com/office/drawing/2014/main" id="{64EFA642-03AB-4B72-85DD-58F896B5F9A9}"/>
              </a:ext>
            </a:extLst>
          </p:cNvPr>
          <p:cNvGrpSpPr/>
          <p:nvPr/>
        </p:nvGrpSpPr>
        <p:grpSpPr>
          <a:xfrm>
            <a:off x="1060771" y="391618"/>
            <a:ext cx="10257871" cy="628914"/>
            <a:chOff x="0" y="55339"/>
            <a:chExt cx="9026157" cy="343792"/>
          </a:xfrm>
          <a:blipFill>
            <a:blip r:embed="rId3">
              <a:alphaModFix amt="44000"/>
            </a:blip>
            <a:stretch>
              <a:fillRect r="2940" b="27"/>
            </a:stretch>
          </a:blip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25757BBC-3117-77AC-EA34-470C3263374C}"/>
                </a:ext>
              </a:extLst>
            </p:cNvPr>
            <p:cNvSpPr/>
            <p:nvPr/>
          </p:nvSpPr>
          <p:spPr>
            <a:xfrm>
              <a:off x="0" y="55339"/>
              <a:ext cx="9026157" cy="343792"/>
            </a:xfrm>
            <a:prstGeom prst="roundRect">
              <a:avLst/>
            </a:prstGeom>
            <a:grpFill/>
            <a:ln w="63500">
              <a:solidFill>
                <a:schemeClr val="tx1"/>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solidFill>
                  <a:srgbClr val="002060"/>
                </a:solidFill>
              </a:endParaRPr>
            </a:p>
          </p:txBody>
        </p:sp>
        <p:sp>
          <p:nvSpPr>
            <p:cNvPr id="16" name="Rectangle: Rounded Corners 4">
              <a:extLst>
                <a:ext uri="{FF2B5EF4-FFF2-40B4-BE49-F238E27FC236}">
                  <a16:creationId xmlns:a16="http://schemas.microsoft.com/office/drawing/2014/main" id="{93C79DCF-C00E-37E3-29FA-A8944B809013}"/>
                </a:ext>
              </a:extLst>
            </p:cNvPr>
            <p:cNvSpPr txBox="1"/>
            <p:nvPr/>
          </p:nvSpPr>
          <p:spPr>
            <a:xfrm>
              <a:off x="16783" y="72122"/>
              <a:ext cx="8992591" cy="310226"/>
            </a:xfrm>
            <a:prstGeom prst="rect">
              <a:avLst/>
            </a:prstGeom>
            <a:grpFill/>
            <a:ln w="63500">
              <a:solidFill>
                <a:schemeClr val="tx1"/>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rgbClr val="002060"/>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rgbClr val="002060"/>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DFFBECFC-EBF0-BB68-58F5-372C8278B388}"/>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The Lord Is Praised</a:t>
            </a:r>
          </a:p>
        </p:txBody>
      </p:sp>
      <p:cxnSp>
        <p:nvCxnSpPr>
          <p:cNvPr id="6" name="Straight Connector 5">
            <a:extLst>
              <a:ext uri="{FF2B5EF4-FFF2-40B4-BE49-F238E27FC236}">
                <a16:creationId xmlns:a16="http://schemas.microsoft.com/office/drawing/2014/main" id="{3382BE75-7635-E70A-3A45-BF182C7139AE}"/>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AAC31E88-7C8E-D598-10EF-D50F3B5BC953}"/>
              </a:ext>
            </a:extLst>
          </p:cNvPr>
          <p:cNvSpPr txBox="1">
            <a:spLocks/>
          </p:cNvSpPr>
          <p:nvPr/>
        </p:nvSpPr>
        <p:spPr>
          <a:xfrm>
            <a:off x="8742946" y="6256422"/>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solidFill>
                  <a:srgbClr val="002060"/>
                </a:solidFill>
                <a:effectLst>
                  <a:outerShdw blurRad="38100" dist="38100" dir="2700000" algn="tl">
                    <a:srgbClr val="000000">
                      <a:alpha val="43137"/>
                    </a:srgbClr>
                  </a:outerShdw>
                </a:effectLst>
                <a:latin typeface="Arial Black" panose="020B0A04020102020204" pitchFamily="34" charset="0"/>
              </a:rPr>
              <a:pPr algn="r">
                <a:spcAft>
                  <a:spcPts val="600"/>
                </a:spcAft>
              </a:pPr>
              <a:t>18</a:t>
            </a:fld>
            <a:endParaRPr lang="en-US" sz="2000" b="1" cap="all" spc="100" dirty="0">
              <a:solidFill>
                <a:srgbClr val="002060"/>
              </a:solidFill>
              <a:effectLst>
                <a:outerShdw blurRad="38100" dist="38100" dir="2700000" algn="tl">
                  <a:srgbClr val="000000">
                    <a:alpha val="43137"/>
                  </a:srgbClr>
                </a:outerShdw>
              </a:effectLst>
              <a:latin typeface="Arial Black" panose="020B0A04020102020204" pitchFamily="34" charset="0"/>
            </a:endParaRPr>
          </a:p>
        </p:txBody>
      </p:sp>
      <p:sp>
        <p:nvSpPr>
          <p:cNvPr id="3" name="Rectangle 2">
            <a:extLst>
              <a:ext uri="{FF2B5EF4-FFF2-40B4-BE49-F238E27FC236}">
                <a16:creationId xmlns:a16="http://schemas.microsoft.com/office/drawing/2014/main" id="{F3CFB031-5C76-79B4-B8C4-B4B8904DF6F6}"/>
              </a:ext>
            </a:extLst>
          </p:cNvPr>
          <p:cNvSpPr/>
          <p:nvPr/>
        </p:nvSpPr>
        <p:spPr>
          <a:xfrm>
            <a:off x="868960" y="1100191"/>
            <a:ext cx="11123654" cy="528093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145 in Life</a:t>
            </a:r>
          </a:p>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145 celebrates the permanent nature of God’s kingdom and His work in the lives of peo­ple.  It reminds anyone singing it that God aims at the highest and best possible things, including the best possible outcomes for our lives.  God desires that we be saved and rescued from all the mani­festations of sin and death in this world and the next.  God has communicated that desire through the prophets and apostles, and most fully through the life and teachings of Jesus Christ.  Awareness of that communication leads to a life filled with won­der and practical attention to spiritual and moral growth.</a:t>
            </a:r>
            <a:r>
              <a:rPr lang="en-US" sz="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It is not easy to adopt a superior purpose when we are trying to live our best life now.  The superior purpose calls upon us to reexamine ourselves and reform aspects of our lives.  We refine our values, redirect our affections, and reshape our behav­iors in the direction of God.  Even our language becomes infused with grace and mercy, as God’s is.  To give up on the possibility of growth is to lose hope itself. </a:t>
            </a:r>
            <a:r>
              <a:rPr lang="en-US" sz="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wonder of God’s love for us compels us to rise above the passions of the moment toward the splendor that awaits us in God’s presence.  This psalm points us to that splendor as it celebrates the compassion and beauty of God as it challenges us to pursue noble causes rather than short-term goals of pleasure or power. </a:t>
            </a:r>
          </a:p>
        </p:txBody>
      </p:sp>
    </p:spTree>
    <p:extLst>
      <p:ext uri="{BB962C8B-B14F-4D97-AF65-F5344CB8AC3E}">
        <p14:creationId xmlns:p14="http://schemas.microsoft.com/office/powerpoint/2010/main" val="300413816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4000">
              <a:srgbClr val="002060"/>
            </a:gs>
            <a:gs pos="81000">
              <a:srgbClr val="002060"/>
            </a:gs>
            <a:gs pos="32000">
              <a:srgbClr val="002060"/>
            </a:gs>
          </a:gsLst>
          <a:lin ang="5400000" scaled="1"/>
          <a:tileRect/>
        </a:gradFill>
        <a:effectLst/>
      </p:bgPr>
    </p:bg>
    <p:spTree>
      <p:nvGrpSpPr>
        <p:cNvPr id="1" name=""/>
        <p:cNvGrpSpPr/>
        <p:nvPr/>
      </p:nvGrpSpPr>
      <p:grpSpPr>
        <a:xfrm>
          <a:off x="0" y="0"/>
          <a:ext cx="0" cy="0"/>
          <a:chOff x="0" y="0"/>
          <a:chExt cx="0" cy="0"/>
        </a:xfrm>
      </p:grpSpPr>
      <p:pic>
        <p:nvPicPr>
          <p:cNvPr id="7" name="Picture 6" descr="Sun rays shining through the clouds&#10;&#10;Description automatically generated">
            <a:extLst>
              <a:ext uri="{FF2B5EF4-FFF2-40B4-BE49-F238E27FC236}">
                <a16:creationId xmlns:a16="http://schemas.microsoft.com/office/drawing/2014/main" id="{78BD87DD-ED05-E337-7F7D-E7A4F2863B93}"/>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4324" t="7479" r="7814"/>
          <a:stretch/>
        </p:blipFill>
        <p:spPr>
          <a:xfrm>
            <a:off x="-14042" y="-52301"/>
            <a:ext cx="12220082" cy="6858000"/>
          </a:xfrm>
          <a:prstGeom prst="rect">
            <a:avLst/>
          </a:prstGeom>
        </p:spPr>
      </p:pic>
      <p:sp>
        <p:nvSpPr>
          <p:cNvPr id="15" name="TextBox 14">
            <a:extLst>
              <a:ext uri="{FF2B5EF4-FFF2-40B4-BE49-F238E27FC236}">
                <a16:creationId xmlns:a16="http://schemas.microsoft.com/office/drawing/2014/main" id="{B378EF2D-0FE3-87DA-93CB-0D4FF316A144}"/>
              </a:ext>
            </a:extLst>
          </p:cNvPr>
          <p:cNvSpPr txBox="1"/>
          <p:nvPr/>
        </p:nvSpPr>
        <p:spPr>
          <a:xfrm>
            <a:off x="716559" y="177826"/>
            <a:ext cx="11507006" cy="769441"/>
          </a:xfrm>
          <a:prstGeom prst="rect">
            <a:avLst/>
          </a:prstGeom>
          <a:gradFill>
            <a:gsLst>
              <a:gs pos="0">
                <a:srgbClr val="002060"/>
              </a:gs>
              <a:gs pos="45000">
                <a:srgbClr val="0070C0">
                  <a:alpha val="40000"/>
                </a:srgbClr>
              </a:gs>
              <a:gs pos="75000">
                <a:srgbClr val="0070C0"/>
              </a:gs>
              <a:gs pos="100000">
                <a:srgbClr val="002060"/>
              </a:gs>
            </a:gsLst>
            <a:lin ang="5400000" scaled="1"/>
          </a:gradFill>
        </p:spPr>
        <p:txBody>
          <a:bodyPr wrap="square">
            <a:spAutoFit/>
          </a:bodyPr>
          <a:lstStyle/>
          <a:p>
            <a:r>
              <a:rPr lang="en-US" sz="32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Life Response:</a:t>
            </a:r>
            <a:r>
              <a:rPr lang="en-US" sz="4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Tell someone about God and His glory. </a:t>
            </a:r>
            <a:endPar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3E001B44-E7BD-77BC-9425-71DDB2C4470E}"/>
              </a:ext>
            </a:extLst>
          </p:cNvPr>
          <p:cNvSpPr txBox="1"/>
          <p:nvPr/>
        </p:nvSpPr>
        <p:spPr>
          <a:xfrm>
            <a:off x="854127" y="1483691"/>
            <a:ext cx="10483745" cy="2554545"/>
          </a:xfrm>
          <a:prstGeom prst="rect">
            <a:avLst/>
          </a:prstGeom>
          <a:noFill/>
        </p:spPr>
        <p:txBody>
          <a:bodyPr wrap="square">
            <a:spAutoFit/>
          </a:bodyPr>
          <a:lstStyle/>
          <a:p>
            <a:pPr marL="0" marR="0">
              <a:spcBef>
                <a:spcPts val="0"/>
              </a:spcBef>
              <a:spcAft>
                <a:spcPts val="0"/>
              </a:spcAft>
            </a:pPr>
            <a:r>
              <a:rPr lang="en-US" sz="3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Throughout the Bible, especially in the Psalms, we are instructed to tell others about God and His glory. Yet, fear, lack of knowledge, and other hindrances keep us from telling others who God is and what He has done for us.   This lesson emphasizes our need to tell others about God. </a:t>
            </a: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234488"/>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920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681107" y="915497"/>
            <a:ext cx="1152144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72644"/>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36869" name="Line 8"/>
          <p:cNvSpPr>
            <a:spLocks noChangeShapeType="1"/>
          </p:cNvSpPr>
          <p:nvPr/>
        </p:nvSpPr>
        <p:spPr bwMode="auto">
          <a:xfrm flipV="1">
            <a:off x="6640177" y="2021496"/>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solidFill>
                <a:srgbClr val="002060"/>
              </a:solidFill>
              <a:effectLst>
                <a:outerShdw blurRad="38100" dist="38100" dir="2700000" algn="tl">
                  <a:srgbClr val="000000">
                    <a:alpha val="43137"/>
                  </a:srgbClr>
                </a:outerShdw>
              </a:effectLst>
              <a:latin typeface="Gotham Medium" panose="02000604030000020004"/>
            </a:endParaRPr>
          </a:p>
        </p:txBody>
      </p:sp>
      <p:sp>
        <p:nvSpPr>
          <p:cNvPr id="4" name="Slide Number Placeholder 3">
            <a:extLst>
              <a:ext uri="{FF2B5EF4-FFF2-40B4-BE49-F238E27FC236}">
                <a16:creationId xmlns:a16="http://schemas.microsoft.com/office/drawing/2014/main" id="{152AD765-75E2-9299-4E2F-67D49BE3FF43}"/>
              </a:ext>
            </a:extLst>
          </p:cNvPr>
          <p:cNvSpPr>
            <a:spLocks noGrp="1"/>
          </p:cNvSpPr>
          <p:nvPr>
            <p:ph type="sldNum" sz="quarter" idx="12"/>
          </p:nvPr>
        </p:nvSpPr>
        <p:spPr>
          <a:xfrm>
            <a:off x="9200150" y="6440574"/>
            <a:ext cx="2743200" cy="365125"/>
          </a:xfrm>
        </p:spPr>
        <p:txBody>
          <a:bodyPr/>
          <a:lstStyle/>
          <a:p>
            <a:fld id="{54FF5A43-5860-45F3-A4A1-B751D8F4B1B0}" type="slidenum">
              <a:rPr lang="en-US" smtClean="0"/>
              <a:t>19</a:t>
            </a:fld>
            <a:endParaRPr lang="en-US"/>
          </a:p>
        </p:txBody>
      </p:sp>
      <p:sp>
        <p:nvSpPr>
          <p:cNvPr id="5" name="Slide Number Placeholder 5">
            <a:extLst>
              <a:ext uri="{FF2B5EF4-FFF2-40B4-BE49-F238E27FC236}">
                <a16:creationId xmlns:a16="http://schemas.microsoft.com/office/drawing/2014/main" id="{D4DB40FF-5CD6-653A-27F7-411229FE52BB}"/>
              </a:ext>
            </a:extLst>
          </p:cNvPr>
          <p:cNvSpPr txBox="1">
            <a:spLocks/>
          </p:cNvSpPr>
          <p:nvPr/>
        </p:nvSpPr>
        <p:spPr>
          <a:xfrm>
            <a:off x="9332496" y="6340646"/>
            <a:ext cx="2707105" cy="368802"/>
          </a:xfrm>
          <a:prstGeom prst="rect">
            <a:avLst/>
          </a:prstGeom>
        </p:spPr>
        <p:txBody>
          <a:bodyPr vert="horz" lIns="91440" tIns="45720" rIns="91440" bIns="45720" rtlCol="0" anchor="ctr">
            <a:normAutofit fontScale="92500"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19</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n rays shining through the clouds&#10;&#10;Description automatically generated">
            <a:extLst>
              <a:ext uri="{FF2B5EF4-FFF2-40B4-BE49-F238E27FC236}">
                <a16:creationId xmlns:a16="http://schemas.microsoft.com/office/drawing/2014/main" id="{DC4806C0-D2C1-BA2D-6AF1-8099D0419CA3}"/>
              </a:ext>
            </a:extLst>
          </p:cNvPr>
          <p:cNvPicPr>
            <a:picLocks noChangeAspect="1"/>
          </p:cNvPicPr>
          <p:nvPr/>
        </p:nvPicPr>
        <p:blipFill>
          <a:blip r:embed="rId3">
            <a:alphaModFix amt="35000"/>
            <a:extLst>
              <a:ext uri="{28A0092B-C50C-407E-A947-70E740481C1C}">
                <a14:useLocalDpi xmlns:a14="http://schemas.microsoft.com/office/drawing/2010/main" val="0"/>
              </a:ext>
            </a:extLst>
          </a:blip>
          <a:srcRect t="22697" b="2303"/>
          <a:stretch/>
        </p:blipFill>
        <p:spPr>
          <a:xfrm rot="10800000">
            <a:off x="0" y="77203"/>
            <a:ext cx="12191980" cy="6857990"/>
          </a:xfrm>
          <a:prstGeom prst="rect">
            <a:avLst/>
          </a:prstGeom>
        </p:spPr>
      </p:pic>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654585" y="-333062"/>
            <a:ext cx="3480438" cy="1444981"/>
          </a:xfrm>
        </p:spPr>
        <p:txBody>
          <a:bodyPr vert="horz" lIns="91440" tIns="45720" rIns="91440" bIns="45720" rtlCol="0" anchor="ctr">
            <a:normAutofit/>
          </a:bodyPr>
          <a:lstStyle/>
          <a:p>
            <a:pPr marL="0" marR="0">
              <a:spcAft>
                <a:spcPts val="0"/>
              </a:spcAft>
            </a:pPr>
            <a:r>
              <a:rPr lang="en-US" sz="6600" b="1" u="sng" kern="1200" cap="small" dirty="0">
                <a:solidFill>
                  <a:schemeClr val="tx1"/>
                </a:solidFill>
                <a:effectLst>
                  <a:outerShdw blurRad="38100" dist="38100" dir="2700000" algn="tl">
                    <a:srgbClr val="000000">
                      <a:alpha val="43137"/>
                    </a:srgbClr>
                  </a:outerShdw>
                </a:effectLst>
                <a:latin typeface="Arial Black" panose="020B0A04020102020204" pitchFamily="34" charset="0"/>
              </a:rPr>
              <a:t>Prayer</a:t>
            </a:r>
          </a:p>
        </p:txBody>
      </p:sp>
      <p:sp>
        <p:nvSpPr>
          <p:cNvPr id="4" name="Content Placeholder 3">
            <a:extLst>
              <a:ext uri="{FF2B5EF4-FFF2-40B4-BE49-F238E27FC236}">
                <a16:creationId xmlns:a16="http://schemas.microsoft.com/office/drawing/2014/main" id="{B0881FA9-F3B0-4912-B0E1-352094195C30}"/>
              </a:ext>
            </a:extLst>
          </p:cNvPr>
          <p:cNvSpPr>
            <a:spLocks noGrp="1"/>
          </p:cNvSpPr>
          <p:nvPr>
            <p:ph idx="1"/>
          </p:nvPr>
        </p:nvSpPr>
        <p:spPr>
          <a:xfrm>
            <a:off x="838202" y="895350"/>
            <a:ext cx="11163756" cy="5461000"/>
          </a:xfrm>
          <a:noFill/>
        </p:spPr>
        <p:txBody>
          <a:bodyPr vert="horz" lIns="91440" tIns="45720" rIns="91440" bIns="45720" rtlCol="0" anchor="ctr">
            <a:normAutofit/>
          </a:bodyPr>
          <a:lstStyle/>
          <a:p>
            <a:pPr marL="0" marR="0">
              <a:lnSpc>
                <a:spcPct val="107000"/>
              </a:lnSpc>
              <a:spcBef>
                <a:spcPts val="0"/>
              </a:spcBef>
              <a:spcAft>
                <a:spcPts val="0"/>
              </a:spcAft>
            </a:pPr>
            <a:r>
              <a:rPr lang="en-US" sz="3200" b="1" dirty="0">
                <a:solidFill>
                  <a:schemeClr val="tx1"/>
                </a:solidFill>
                <a:effectLst>
                  <a:outerShdw blurRad="38100" dist="38100" dir="2700000" algn="tl">
                    <a:srgbClr val="000000">
                      <a:alpha val="43137"/>
                    </a:srgbClr>
                  </a:outerShdw>
                </a:effectLst>
                <a:latin typeface="Gotham Medium"/>
                <a:ea typeface="Calibri" panose="020F0502020204030204" pitchFamily="34" charset="0"/>
                <a:cs typeface="Times New Roman" panose="02020603050405020304" pitchFamily="18" charset="0"/>
              </a:rPr>
              <a:t>Heavenly Father, we praise You even though our best praise falls short.  Help us to become peo­ple of the truth, who state our amazement at Your goodness and kindness to us.  Accept our words of praise and gratitude because they are the only things we can give You that matter.  In Jesus’ name.  Amen. </a:t>
            </a:r>
          </a:p>
          <a:p>
            <a:pPr marL="0" marR="0">
              <a:lnSpc>
                <a:spcPct val="107000"/>
              </a:lnSpc>
              <a:spcBef>
                <a:spcPts val="0"/>
              </a:spcBef>
              <a:spcAft>
                <a:spcPts val="0"/>
              </a:spcAft>
            </a:pPr>
            <a:r>
              <a:rPr lang="en-US" b="1" dirty="0">
                <a:solidFill>
                  <a:schemeClr val="tx1"/>
                </a:solidFill>
                <a:effectLst>
                  <a:outerShdw blurRad="38100" dist="38100" dir="2700000" algn="tl">
                    <a:srgbClr val="000000">
                      <a:alpha val="43137"/>
                    </a:srgbClr>
                  </a:outerShdw>
                </a:effectLst>
                <a:latin typeface="Gotham Medium"/>
              </a:rPr>
              <a:t> </a:t>
            </a:r>
          </a:p>
          <a:p>
            <a:pPr marL="0" marR="0">
              <a:lnSpc>
                <a:spcPct val="107000"/>
              </a:lnSpc>
              <a:spcBef>
                <a:spcPts val="0"/>
              </a:spcBef>
              <a:spcAft>
                <a:spcPts val="0"/>
              </a:spcAft>
            </a:pPr>
            <a:endParaRPr lang="en-US" b="1" u="sng" cap="small" dirty="0">
              <a:solidFill>
                <a:schemeClr val="tx1"/>
              </a:solidFill>
              <a:effectLst>
                <a:outerShdw blurRad="38100" dist="38100" dir="2700000" algn="tl">
                  <a:srgbClr val="000000">
                    <a:alpha val="43137"/>
                  </a:srgbClr>
                </a:outerShdw>
              </a:effectLst>
              <a:latin typeface="Gotham Medium"/>
            </a:endParaRPr>
          </a:p>
          <a:p>
            <a:pPr marL="0" marR="0">
              <a:lnSpc>
                <a:spcPct val="107000"/>
              </a:lnSpc>
              <a:spcBef>
                <a:spcPts val="0"/>
              </a:spcBef>
              <a:spcAft>
                <a:spcPts val="0"/>
              </a:spcAft>
            </a:pPr>
            <a:endParaRPr lang="en-US" b="1" u="sng" cap="small" dirty="0">
              <a:solidFill>
                <a:schemeClr val="tx1"/>
              </a:solidFill>
              <a:effectLst>
                <a:outerShdw blurRad="38100" dist="38100" dir="2700000" algn="tl">
                  <a:srgbClr val="000000">
                    <a:alpha val="43137"/>
                  </a:srgbClr>
                </a:outerShdw>
              </a:effectLst>
              <a:latin typeface="Gotham Medium"/>
            </a:endParaRPr>
          </a:p>
          <a:p>
            <a:pPr marL="0" marR="0">
              <a:lnSpc>
                <a:spcPct val="107000"/>
              </a:lnSpc>
              <a:spcBef>
                <a:spcPts val="0"/>
              </a:spcBef>
              <a:spcAft>
                <a:spcPts val="0"/>
              </a:spcAft>
            </a:pPr>
            <a:endParaRPr lang="en-US" b="1" u="sng" cap="small" dirty="0">
              <a:solidFill>
                <a:schemeClr val="tx1"/>
              </a:solidFill>
              <a:effectLst>
                <a:outerShdw blurRad="38100" dist="38100" dir="2700000" algn="tl">
                  <a:srgbClr val="000000">
                    <a:alpha val="43137"/>
                  </a:srgbClr>
                </a:outerShdw>
              </a:effectLst>
              <a:latin typeface="Gotham Medium"/>
            </a:endParaRPr>
          </a:p>
          <a:p>
            <a:pPr marR="0">
              <a:lnSpc>
                <a:spcPct val="90000"/>
              </a:lnSpc>
              <a:spcBef>
                <a:spcPts val="0"/>
              </a:spcBef>
              <a:spcAft>
                <a:spcPts val="600"/>
              </a:spcAft>
            </a:pPr>
            <a:r>
              <a:rPr lang="en-US" sz="2800" b="1" u="sng" cap="small" dirty="0">
                <a:solidFill>
                  <a:schemeClr val="tx1"/>
                </a:solidFill>
                <a:effectLst>
                  <a:outerShdw blurRad="38100" dist="38100" dir="2700000" algn="tl">
                    <a:srgbClr val="000000">
                      <a:alpha val="43137"/>
                    </a:srgbClr>
                  </a:outerShdw>
                </a:effectLst>
                <a:latin typeface="Gotham Medium"/>
              </a:rPr>
              <a:t>Thought to Remember</a:t>
            </a:r>
          </a:p>
          <a:p>
            <a:pPr marL="0" marR="0">
              <a:lnSpc>
                <a:spcPct val="107000"/>
              </a:lnSpc>
              <a:spcBef>
                <a:spcPts val="0"/>
              </a:spcBef>
              <a:spcAft>
                <a:spcPts val="0"/>
              </a:spcAft>
            </a:pPr>
            <a:r>
              <a:rPr lang="en-US" sz="2800" b="1" dirty="0">
                <a:solidFill>
                  <a:schemeClr val="tx1"/>
                </a:solidFill>
                <a:effectLst>
                  <a:outerShdw blurRad="38100" dist="38100" dir="2700000" algn="tl">
                    <a:srgbClr val="000000">
                      <a:alpha val="43137"/>
                    </a:srgbClr>
                  </a:outerShdw>
                </a:effectLst>
                <a:latin typeface="Gotham Medium"/>
                <a:cs typeface="Times New Roman" panose="02020603050405020304" pitchFamily="18" charset="0"/>
              </a:rPr>
              <a:t>Make your acts of praise and worship contagious!</a:t>
            </a:r>
          </a:p>
        </p:txBody>
      </p:sp>
      <p:sp>
        <p:nvSpPr>
          <p:cNvPr id="11" name="Slide Number Placehold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9541564" y="6356350"/>
            <a:ext cx="1812235" cy="365125"/>
          </a:xfrm>
        </p:spPr>
        <p:txBody>
          <a:bodyPr vert="horz" lIns="91440" tIns="45720" rIns="91440" bIns="45720" rtlCol="0" anchor="ctr">
            <a:normAutofit fontScale="70000" lnSpcReduction="20000"/>
          </a:bodyPr>
          <a:lstStyle/>
          <a:p>
            <a:pPr>
              <a:spcAft>
                <a:spcPts val="600"/>
              </a:spcAft>
            </a:pPr>
            <a:fld id="{D8DA9DAA-006C-4F4B-980E-E3DF019B24E2}" type="slidenum">
              <a:rPr lang="en-US" smtClean="0">
                <a:solidFill>
                  <a:schemeClr val="tx1"/>
                </a:solidFill>
              </a:rPr>
              <a:pPr>
                <a:spcAft>
                  <a:spcPts val="600"/>
                </a:spcAft>
              </a:pPr>
              <a:t>2</a:t>
            </a:fld>
            <a:endParaRPr lang="en-US">
              <a:solidFill>
                <a:schemeClr val="tx1"/>
              </a:solidFill>
            </a:endParaRPr>
          </a:p>
        </p:txBody>
      </p:sp>
    </p:spTree>
    <p:extLst>
      <p:ext uri="{BB962C8B-B14F-4D97-AF65-F5344CB8AC3E}">
        <p14:creationId xmlns:p14="http://schemas.microsoft.com/office/powerpoint/2010/main" val="365334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7B492CF-E5C8-A76A-9C7C-B3EFB654FC05}"/>
              </a:ext>
            </a:extLst>
          </p:cNvPr>
          <p:cNvPicPr>
            <a:picLocks noChangeAspect="1"/>
          </p:cNvPicPr>
          <p:nvPr/>
        </p:nvPicPr>
        <p:blipFill>
          <a:blip r:embed="rId3">
            <a:extLst>
              <a:ext uri="{BEBA8EAE-BF5A-486C-A8C5-ECC9F3942E4B}">
                <a14:imgProps xmlns:a14="http://schemas.microsoft.com/office/drawing/2010/main">
                  <a14:imgLayer r:embed="rId4">
                    <a14:imgEffect>
                      <a14:artisticWatercolorSponge/>
                    </a14:imgEffect>
                  </a14:imgLayer>
                </a14:imgProps>
              </a:ex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Subtitle 7">
            <a:extLst>
              <a:ext uri="{FF2B5EF4-FFF2-40B4-BE49-F238E27FC236}">
                <a16:creationId xmlns:a16="http://schemas.microsoft.com/office/drawing/2014/main" id="{50061247-EA4F-4DFA-AFCE-648487762CF7}"/>
              </a:ext>
            </a:extLst>
          </p:cNvPr>
          <p:cNvSpPr>
            <a:spLocks noGrp="1"/>
          </p:cNvSpPr>
          <p:nvPr>
            <p:ph type="subTitle" idx="1"/>
          </p:nvPr>
        </p:nvSpPr>
        <p:spPr>
          <a:xfrm>
            <a:off x="5968666" y="538549"/>
            <a:ext cx="5524500" cy="3437382"/>
          </a:xfrm>
          <a:ln w="190500">
            <a:noFill/>
          </a:ln>
        </p:spPr>
        <p:txBody>
          <a:bodyPr anchor="ctr">
            <a:normAutofit/>
          </a:bodyPr>
          <a:lstStyle/>
          <a:p>
            <a:pPr marL="342882" lvl="1" indent="-342882" algn="l" defTabSz="914353">
              <a:spcBef>
                <a:spcPct val="20000"/>
              </a:spcBef>
              <a:buNone/>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algn="l" defTabSz="914353">
              <a:spcBef>
                <a:spcPct val="20000"/>
              </a:spcBef>
              <a:buNone/>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0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algn="l" defTabSz="914353">
              <a:spcBef>
                <a:spcPct val="20000"/>
              </a:spcBef>
              <a:buNone/>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l" defTabSz="914353">
              <a:spcBef>
                <a:spcPct val="20000"/>
              </a:spcBef>
              <a:buNone/>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 Numbers 6:24-26, </a:t>
            </a:r>
          </a:p>
        </p:txBody>
      </p:sp>
      <p:grpSp>
        <p:nvGrpSpPr>
          <p:cNvPr id="5" name="Group 4">
            <a:extLst>
              <a:ext uri="{FF2B5EF4-FFF2-40B4-BE49-F238E27FC236}">
                <a16:creationId xmlns:a16="http://schemas.microsoft.com/office/drawing/2014/main" id="{D86942A7-47DA-D67C-EE43-A0F99E49B4C9}"/>
              </a:ext>
            </a:extLst>
          </p:cNvPr>
          <p:cNvGrpSpPr/>
          <p:nvPr/>
        </p:nvGrpSpPr>
        <p:grpSpPr>
          <a:xfrm>
            <a:off x="6320903" y="5184648"/>
            <a:ext cx="4820026" cy="987316"/>
            <a:chOff x="2514600" y="5649894"/>
            <a:chExt cx="5048626" cy="785846"/>
          </a:xfrm>
        </p:grpSpPr>
        <p:grpSp>
          <p:nvGrpSpPr>
            <p:cNvPr id="6" name="Group 5">
              <a:extLst>
                <a:ext uri="{FF2B5EF4-FFF2-40B4-BE49-F238E27FC236}">
                  <a16:creationId xmlns:a16="http://schemas.microsoft.com/office/drawing/2014/main" id="{7BFB5F07-E446-C852-4B90-F4394C1F1FB5}"/>
                </a:ext>
              </a:extLst>
            </p:cNvPr>
            <p:cNvGrpSpPr/>
            <p:nvPr/>
          </p:nvGrpSpPr>
          <p:grpSpPr>
            <a:xfrm>
              <a:off x="3200400" y="5649894"/>
              <a:ext cx="3659864" cy="452610"/>
              <a:chOff x="3142974" y="6271325"/>
              <a:chExt cx="6718852" cy="1014475"/>
            </a:xfrm>
          </p:grpSpPr>
          <p:sp>
            <p:nvSpPr>
              <p:cNvPr id="9" name="Rectangle: Rounded Corners 8">
                <a:extLst>
                  <a:ext uri="{FF2B5EF4-FFF2-40B4-BE49-F238E27FC236}">
                    <a16:creationId xmlns:a16="http://schemas.microsoft.com/office/drawing/2014/main" id="{2C0E541B-640C-16BC-AAC4-59C07BA8C1B2}"/>
                  </a:ext>
                </a:extLst>
              </p:cNvPr>
              <p:cNvSpPr/>
              <p:nvPr/>
            </p:nvSpPr>
            <p:spPr>
              <a:xfrm>
                <a:off x="3142974" y="6343198"/>
                <a:ext cx="6718852" cy="870737"/>
              </a:xfrm>
              <a:prstGeom prst="roundRect">
                <a:avLst/>
              </a:prstGeom>
              <a:blipFill rotWithShape="1">
                <a:blip r:embed="rId5" cstate="email">
                  <a:extLst>
                    <a:ext uri="{28A0092B-C50C-407E-A947-70E740481C1C}">
                      <a14:useLocalDpi xmlns:a14="http://schemas.microsoft.com/office/drawing/2010/main"/>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10" name="Group 13">
                <a:extLst>
                  <a:ext uri="{FF2B5EF4-FFF2-40B4-BE49-F238E27FC236}">
                    <a16:creationId xmlns:a16="http://schemas.microsoft.com/office/drawing/2014/main" id="{D60B9ED6-6224-5750-9242-946BB3BEF35B}"/>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1" name="Picture 10" descr="A picture containing drawing, room&#10;&#10;Description automatically generated">
                  <a:extLst>
                    <a:ext uri="{FF2B5EF4-FFF2-40B4-BE49-F238E27FC236}">
                      <a16:creationId xmlns:a16="http://schemas.microsoft.com/office/drawing/2014/main" id="{3EFBDE82-69B8-D43A-EB32-475C55B7B21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2" name="Picture 11" descr="A close up of a logo&#10;&#10;Description automatically generated">
                  <a:extLst>
                    <a:ext uri="{FF2B5EF4-FFF2-40B4-BE49-F238E27FC236}">
                      <a16:creationId xmlns:a16="http://schemas.microsoft.com/office/drawing/2014/main" id="{3FD70DA2-668D-8D27-2C55-0F8807A65E4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3" name="Picture 12">
                  <a:extLst>
                    <a:ext uri="{FF2B5EF4-FFF2-40B4-BE49-F238E27FC236}">
                      <a16:creationId xmlns:a16="http://schemas.microsoft.com/office/drawing/2014/main" id="{0E91380F-427D-4DF0-FA11-CF385257354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7" name="Rectangle 6">
              <a:extLst>
                <a:ext uri="{FF2B5EF4-FFF2-40B4-BE49-F238E27FC236}">
                  <a16:creationId xmlns:a16="http://schemas.microsoft.com/office/drawing/2014/main" id="{A94BD811-5827-2DD9-A793-970F2CB398CA}"/>
                </a:ext>
              </a:extLst>
            </p:cNvPr>
            <p:cNvSpPr/>
            <p:nvPr/>
          </p:nvSpPr>
          <p:spPr>
            <a:xfrm>
              <a:off x="2514600" y="6188090"/>
              <a:ext cx="5048626" cy="247650"/>
            </a:xfrm>
            <a:prstGeom prst="rect">
              <a:avLst/>
            </a:prstGeom>
            <a:solidFill>
              <a:srgbClr val="002060"/>
            </a:solidFill>
          </p:spPr>
          <p:txBody>
            <a:bodyPr wrap="square" lIns="64291" tIns="32146" rIns="64291" bIns="32146">
              <a:spAutoFit/>
            </a:bodyPr>
            <a:lstStyle/>
            <a:p>
              <a:pPr algn="ctr"/>
              <a:r>
                <a:rPr lang="en-US" sz="800" b="1" dirty="0">
                  <a:effectLst>
                    <a:outerShdw blurRad="38100" dist="38100" dir="2700000" algn="tl">
                      <a:srgbClr val="000000">
                        <a:alpha val="43137"/>
                      </a:srgbClr>
                    </a:outerShdw>
                  </a:effectLst>
                  <a:latin typeface="Gotham Book"/>
                  <a:cs typeface="Lucida Sans Unicode" panose="020B0602030504020204" pitchFamily="34" charset="0"/>
                </a:rPr>
                <a:t>Material adapted by Stanford W. Bowman Jr. from Echoes® Adult and Bible-in-Life® Adult Winter 2024 quarter with permission, © David C Cook, https://davidccook.org. May not be further reproduced. All rights reserved.</a:t>
              </a:r>
            </a:p>
          </p:txBody>
        </p:sp>
      </p:grpSp>
    </p:spTree>
    <p:extLst>
      <p:ext uri="{BB962C8B-B14F-4D97-AF65-F5344CB8AC3E}">
        <p14:creationId xmlns:p14="http://schemas.microsoft.com/office/powerpoint/2010/main" val="29984040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BBC93-70DF-4E4E-98E3-08124185AB18}"/>
              </a:ext>
            </a:extLst>
          </p:cNvPr>
          <p:cNvSpPr>
            <a:spLocks noGrp="1"/>
          </p:cNvSpPr>
          <p:nvPr>
            <p:ph type="title"/>
          </p:nvPr>
        </p:nvSpPr>
        <p:spPr>
          <a:xfrm>
            <a:off x="4209302" y="-8709"/>
            <a:ext cx="7921944" cy="1738903"/>
          </a:xfrm>
          <a:gradFill>
            <a:gsLst>
              <a:gs pos="0">
                <a:srgbClr val="002060"/>
              </a:gs>
              <a:gs pos="55000">
                <a:srgbClr val="0070C0"/>
              </a:gs>
              <a:gs pos="87000">
                <a:schemeClr val="bg2">
                  <a:lumMod val="40000"/>
                  <a:lumOff val="60000"/>
                </a:schemeClr>
              </a:gs>
              <a:gs pos="100000">
                <a:srgbClr val="002060"/>
              </a:gs>
            </a:gsLst>
            <a:lin ang="5400000" scaled="1"/>
          </a:gradFill>
          <a:ln>
            <a:solidFill>
              <a:schemeClr val="tx1"/>
            </a:solidFill>
          </a:ln>
        </p:spPr>
        <p:txBody>
          <a:bodyPr anchor="ctr">
            <a:normAutofit/>
          </a:bodyPr>
          <a:lstStyle/>
          <a:p>
            <a:pPr algn="ctr"/>
            <a:r>
              <a:rPr lang="en-US" sz="8000" b="1" cap="all" spc="400" dirty="0">
                <a:solidFill>
                  <a:schemeClr val="tx1"/>
                </a:solidFill>
                <a:latin typeface="Gotham Medium" panose="02000604030000020004"/>
              </a:rPr>
              <a:t>Agenda</a:t>
            </a:r>
            <a:endParaRPr lang="en-US" sz="8000" dirty="0">
              <a:solidFill>
                <a:schemeClr val="tx1"/>
              </a:solidFill>
              <a:latin typeface="Gotham Medium" panose="02000604030000020004"/>
            </a:endParaRPr>
          </a:p>
        </p:txBody>
      </p:sp>
      <p:sp>
        <p:nvSpPr>
          <p:cNvPr id="11" name="Title 1">
            <a:extLst>
              <a:ext uri="{FF2B5EF4-FFF2-40B4-BE49-F238E27FC236}">
                <a16:creationId xmlns:a16="http://schemas.microsoft.com/office/drawing/2014/main" id="{4C482057-5E68-4F5C-A743-EEEFF37166C5}"/>
              </a:ext>
            </a:extLst>
          </p:cNvPr>
          <p:cNvSpPr txBox="1">
            <a:spLocks/>
          </p:cNvSpPr>
          <p:nvPr/>
        </p:nvSpPr>
        <p:spPr>
          <a:xfrm>
            <a:off x="449986" y="0"/>
            <a:ext cx="3796155" cy="6801686"/>
          </a:xfrm>
          <a:prstGeom prst="rect">
            <a:avLst/>
          </a:prstGeom>
          <a:solidFill>
            <a:srgbClr val="002060">
              <a:alpha val="5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lgn="l">
              <a:spcBef>
                <a:spcPts val="0"/>
              </a:spcBef>
              <a:spcAft>
                <a:spcPts val="600"/>
              </a:spcAft>
            </a:pPr>
            <a:r>
              <a:rPr lang="en-US" sz="2800" dirty="0">
                <a:effectLst/>
                <a:latin typeface="Arial Black" panose="020B0A04020102020204" pitchFamily="34" charset="0"/>
                <a:ea typeface="Calibri" panose="020F0502020204030204" pitchFamily="34" charset="0"/>
                <a:cs typeface="Times New Roman" panose="02020603050405020304" pitchFamily="18" charset="0"/>
              </a:rPr>
              <a:t>Thy kingdom is an everlasting kingdom, and thy dominion endureth throughout all generations.   </a:t>
            </a:r>
          </a:p>
          <a:p>
            <a:pPr marL="0" marR="0" algn="r">
              <a:spcBef>
                <a:spcPts val="0"/>
              </a:spcBef>
              <a:spcAft>
                <a:spcPts val="600"/>
              </a:spcAft>
            </a:pPr>
            <a:r>
              <a:rPr lang="en-US" sz="2800" dirty="0">
                <a:effectLst/>
                <a:latin typeface="Arial Black" panose="020B0A04020102020204" pitchFamily="34" charset="0"/>
                <a:ea typeface="Calibri" panose="020F0502020204030204" pitchFamily="34" charset="0"/>
                <a:cs typeface="Times New Roman" panose="02020603050405020304" pitchFamily="18" charset="0"/>
              </a:rPr>
              <a:t>—</a:t>
            </a:r>
            <a:r>
              <a:rPr lang="en-US" sz="2400" dirty="0">
                <a:effectLst/>
                <a:latin typeface="Arial Black" panose="020B0A04020102020204" pitchFamily="34" charset="0"/>
                <a:ea typeface="Calibri" panose="020F0502020204030204" pitchFamily="34" charset="0"/>
                <a:cs typeface="Times New Roman" panose="02020603050405020304" pitchFamily="18" charset="0"/>
              </a:rPr>
              <a:t>Psalm 145:13 KJV</a:t>
            </a:r>
            <a:endParaRPr lang="en-US" sz="2800" dirty="0">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14" name="Footer Placeholder 9">
            <a:extLst>
              <a:ext uri="{FF2B5EF4-FFF2-40B4-BE49-F238E27FC236}">
                <a16:creationId xmlns:a16="http://schemas.microsoft.com/office/drawing/2014/main" id="{21AA43A8-B1EB-4E7B-8D82-5B717FC167C6}"/>
              </a:ext>
            </a:extLst>
          </p:cNvPr>
          <p:cNvSpPr txBox="1">
            <a:spLocks/>
          </p:cNvSpPr>
          <p:nvPr/>
        </p:nvSpPr>
        <p:spPr>
          <a:xfrm rot="16200000">
            <a:off x="-1000947"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The Lord Is Praised</a:t>
            </a:r>
          </a:p>
        </p:txBody>
      </p:sp>
      <p:cxnSp>
        <p:nvCxnSpPr>
          <p:cNvPr id="18" name="Straight Connector 17">
            <a:extLst>
              <a:ext uri="{FF2B5EF4-FFF2-40B4-BE49-F238E27FC236}">
                <a16:creationId xmlns:a16="http://schemas.microsoft.com/office/drawing/2014/main" id="{60BD7EE3-ADAF-437C-B4FC-F59A3C255E2F}"/>
              </a:ext>
            </a:extLst>
          </p:cNvPr>
          <p:cNvCxnSpPr>
            <a:cxnSpLocks/>
          </p:cNvCxnSpPr>
          <p:nvPr/>
        </p:nvCxnSpPr>
        <p:spPr>
          <a:xfrm rot="16200000">
            <a:off x="-1786503"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E3DF4BE7-C2DE-59B3-3A97-967FFE86C332}"/>
              </a:ext>
            </a:extLst>
          </p:cNvPr>
          <p:cNvSpPr/>
          <p:nvPr/>
        </p:nvSpPr>
        <p:spPr>
          <a:xfrm>
            <a:off x="4246143" y="1756444"/>
            <a:ext cx="7945858" cy="5101556"/>
          </a:xfrm>
          <a:prstGeom prst="rect">
            <a:avLst/>
          </a:prstGeom>
          <a:solidFill>
            <a:schemeClr val="tx1">
              <a:alpha val="6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350157" lvl="3" indent="-342900" hangingPunct="0">
              <a:lnSpc>
                <a:spcPct val="100000"/>
              </a:lnSpc>
              <a:spcBef>
                <a:spcPts val="0"/>
              </a:spcBef>
              <a:buClrTx/>
              <a:buFont typeface="Wingdings" panose="05000000000000000000" pitchFamily="2" charset="2"/>
              <a:buChar char="q"/>
              <a:tabLst>
                <a:tab pos="642915" algn="l"/>
              </a:tabLst>
            </a:pPr>
            <a:r>
              <a:rPr lang="en-US"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rPr>
              <a:t>Tell of the Glory of the King - Psalm 145:1 KJV</a:t>
            </a:r>
          </a:p>
          <a:p>
            <a:pPr marL="1350157" lvl="3" indent="-342900" hangingPunct="0">
              <a:lnSpc>
                <a:spcPct val="100000"/>
              </a:lnSpc>
              <a:spcBef>
                <a:spcPts val="0"/>
              </a:spcBef>
              <a:buClrTx/>
              <a:buFont typeface="Wingdings" panose="05000000000000000000" pitchFamily="2" charset="2"/>
              <a:buChar char="q"/>
              <a:tabLst>
                <a:tab pos="642915" algn="l"/>
              </a:tabLst>
            </a:pPr>
            <a:r>
              <a:rPr lang="en-US"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rPr>
              <a:t>An Everlasting Kingdom - Psalm 145:10–13 KJV</a:t>
            </a:r>
          </a:p>
          <a:p>
            <a:pPr marL="1350157" lvl="3" indent="-342900" hangingPunct="0">
              <a:lnSpc>
                <a:spcPct val="100000"/>
              </a:lnSpc>
              <a:spcBef>
                <a:spcPts val="0"/>
              </a:spcBef>
              <a:buClrTx/>
              <a:buFont typeface="Wingdings" panose="05000000000000000000" pitchFamily="2" charset="2"/>
              <a:buChar char="q"/>
              <a:tabLst>
                <a:tab pos="642915" algn="l"/>
              </a:tabLst>
            </a:pPr>
            <a:r>
              <a:rPr lang="en-US"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rPr>
              <a:t>God’s Provision, Protection, and Deliverance - Psalm 145:14–21 KJV</a:t>
            </a:r>
          </a:p>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a:p>
            <a:pPr marL="892957" lvl="2" indent="-342900" hangingPunct="0">
              <a:spcBef>
                <a:spcPts val="1200"/>
              </a:spcBef>
              <a:buClrTx/>
              <a:buFont typeface="Wingdings" panose="05000000000000000000" pitchFamily="2" charset="2"/>
              <a:buChar char="q"/>
              <a:tabLst>
                <a:tab pos="642915" algn="l"/>
              </a:tabLst>
            </a:pP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4274742" y="3460094"/>
            <a:ext cx="786384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4274742" y="5092846"/>
            <a:ext cx="786384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7DEDB79C-FBC4-9BE6-B30A-E54AD20CCEDC}"/>
              </a:ext>
            </a:extLst>
          </p:cNvPr>
          <p:cNvSpPr txBox="1">
            <a:spLocks/>
          </p:cNvSpPr>
          <p:nvPr/>
        </p:nvSpPr>
        <p:spPr>
          <a:xfrm>
            <a:off x="8742946" y="6432884"/>
            <a:ext cx="2707105" cy="368802"/>
          </a:xfrm>
          <a:prstGeom prst="rect">
            <a:avLst/>
          </a:prstGeom>
        </p:spPr>
        <p:txBody>
          <a:bodyPr vert="horz" lIns="91440" tIns="45720" rIns="91440" bIns="45720" rtlCol="0" anchor="ctr">
            <a:normAutofit fontScale="92500" lnSpcReduction="10000"/>
          </a:bodyP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rgbClr val="002060"/>
                </a:solidFill>
                <a:effectLst>
                  <a:outerShdw blurRad="38100" dist="38100" dir="2700000" algn="tl">
                    <a:srgbClr val="000000">
                      <a:alpha val="43137"/>
                    </a:srgbClr>
                  </a:outerShdw>
                </a:effectLst>
                <a:latin typeface="Arial Black" panose="020B0A04020102020204" pitchFamily="34" charset="0"/>
              </a:rPr>
              <a:pPr>
                <a:spcAft>
                  <a:spcPts val="600"/>
                </a:spcAft>
              </a:pPr>
              <a:t>3</a:t>
            </a:fld>
            <a:endParaRPr lang="en-US" sz="2000" b="1" cap="all" spc="100" dirty="0">
              <a:solidFill>
                <a:srgbClr val="002060"/>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214294"/>
            <a:ext cx="10515600" cy="1325563"/>
          </a:xfrm>
        </p:spPr>
        <p:txBody>
          <a:bodyPr anchor="t"/>
          <a:lstStyle/>
          <a:p>
            <a:pPr>
              <a:lnSpc>
                <a:spcPct val="107000"/>
              </a:lnSpc>
            </a:pPr>
            <a:r>
              <a:rPr lang="en-US" sz="54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Responding to Wonder </a:t>
            </a:r>
          </a:p>
        </p:txBody>
      </p:sp>
      <p:sp>
        <p:nvSpPr>
          <p:cNvPr id="8" name="Slide Number Placeholder 5">
            <a:extLst>
              <a:ext uri="{FF2B5EF4-FFF2-40B4-BE49-F238E27FC236}">
                <a16:creationId xmlns:a16="http://schemas.microsoft.com/office/drawing/2014/main" id="{685B14C9-34D4-53BD-B6E8-CD62FF0B4784}"/>
              </a:ext>
            </a:extLst>
          </p:cNvPr>
          <p:cNvSpPr>
            <a:spLocks noGrp="1"/>
          </p:cNvSpPr>
          <p:nvPr>
            <p:ph type="sldNum" sz="quarter" idx="12"/>
          </p:nvPr>
        </p:nvSpPr>
        <p:spPr>
          <a:xfrm>
            <a:off x="8742946" y="6256422"/>
            <a:ext cx="2707105" cy="368802"/>
          </a:xfrm>
        </p:spPr>
        <p:txBody>
          <a:bodyPr>
            <a:normAutofit fontScale="92500" lnSpcReduction="10000"/>
          </a:body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4</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
        <p:nvSpPr>
          <p:cNvPr id="5" name="TextBox 4">
            <a:extLst>
              <a:ext uri="{FF2B5EF4-FFF2-40B4-BE49-F238E27FC236}">
                <a16:creationId xmlns:a16="http://schemas.microsoft.com/office/drawing/2014/main" id="{38DE476D-C50D-3BF0-F71F-176CC71DA0B9}"/>
              </a:ext>
            </a:extLst>
          </p:cNvPr>
          <p:cNvSpPr txBox="1"/>
          <p:nvPr/>
        </p:nvSpPr>
        <p:spPr>
          <a:xfrm>
            <a:off x="838200" y="1483937"/>
            <a:ext cx="10972800" cy="4951612"/>
          </a:xfrm>
          <a:prstGeom prst="rect">
            <a:avLst/>
          </a:prstGeom>
          <a:noFill/>
        </p:spPr>
        <p:txBody>
          <a:bodyPr wrap="square">
            <a:spAutoFit/>
          </a:bodyPr>
          <a:lstStyle/>
          <a:p>
            <a:pPr>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We know of great preachers and prolific </a:t>
            </a:r>
            <a:r>
              <a:rPr lang="en-US" sz="20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writ¬ers</a:t>
            </a: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but can someone be both and do them well? John Chrysostom (AD 347–407) was one who could.  A tribute to his preaching skills is the second part of his name, which isn’t a “last name” as we have today.  Rather, the designation Chrysostom is a combination of two Greek words that mean “golden mouth”—an acknowledgment of the persuasiveness of his preaching.</a:t>
            </a:r>
            <a:r>
              <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John Chrysostom is recognized today as one of the “early church fathers” who were influential in the fourth century AD.  The power of his influence was rooted not just in his preaching but also in his writings.  More than 350 of his works exist today, one of which is a commentary on Psalm 145, today’s text.</a:t>
            </a:r>
            <a:r>
              <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that commentary, John stated, “Since you have a great Lord, be uplifted yourself and rid yourself of this world’s affairs.  Adopt a purpose which is superior to the lowliness of the present existence.  ” He exhorted his audiences in Antioch and Constantinople, which included powerful political leaders, to remember the greatness of God and their smallness in comparison.  Recognizing God’s greatness would put their own lives into a proper context.  John’s counsel is just as appropriate today</a:t>
            </a:r>
          </a:p>
        </p:txBody>
      </p: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1300845"/>
            <a:ext cx="10972800" cy="0"/>
          </a:xfrm>
          <a:prstGeom prst="line">
            <a:avLst/>
          </a:prstGeom>
          <a:ln w="1905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Footer Placeholder 9">
            <a:extLst>
              <a:ext uri="{FF2B5EF4-FFF2-40B4-BE49-F238E27FC236}">
                <a16:creationId xmlns:a16="http://schemas.microsoft.com/office/drawing/2014/main" id="{3F4B8ADD-8C99-8B66-2D51-FBF566B608A3}"/>
              </a:ext>
            </a:extLst>
          </p:cNvPr>
          <p:cNvSpPr txBox="1">
            <a:spLocks/>
          </p:cNvSpPr>
          <p:nvPr/>
        </p:nvSpPr>
        <p:spPr>
          <a:xfrm rot="16200000">
            <a:off x="-1000947"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The Lord Is Praised</a:t>
            </a:r>
          </a:p>
        </p:txBody>
      </p:sp>
      <p:cxnSp>
        <p:nvCxnSpPr>
          <p:cNvPr id="6" name="Straight Connector 5">
            <a:extLst>
              <a:ext uri="{FF2B5EF4-FFF2-40B4-BE49-F238E27FC236}">
                <a16:creationId xmlns:a16="http://schemas.microsoft.com/office/drawing/2014/main" id="{D8616E9D-7996-9614-F02F-9D637EFC5D6E}"/>
              </a:ext>
            </a:extLst>
          </p:cNvPr>
          <p:cNvCxnSpPr>
            <a:cxnSpLocks/>
          </p:cNvCxnSpPr>
          <p:nvPr/>
        </p:nvCxnSpPr>
        <p:spPr>
          <a:xfrm rot="16200000">
            <a:off x="-1786503"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E294161-88EC-7B38-8CDA-C19470225E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387" y="1986460"/>
            <a:ext cx="11903962" cy="4871540"/>
          </a:xfrm>
          <a:prstGeom prst="rect">
            <a:avLst/>
          </a:prstGeom>
          <a:effectLst>
            <a:softEdge rad="406400"/>
          </a:effectLst>
        </p:spPr>
      </p:pic>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1994279657"/>
              </p:ext>
            </p:extLst>
          </p:nvPr>
        </p:nvGraphicFramePr>
        <p:xfrm>
          <a:off x="885511" y="2119330"/>
          <a:ext cx="7589520" cy="177152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36524"/>
            <a:ext cx="10515600" cy="498477"/>
          </a:xfrm>
        </p:spPr>
        <p:txBody>
          <a:bodyPr>
            <a:normAutofit fontScale="90000"/>
          </a:bodyPr>
          <a:lstStyle/>
          <a:p>
            <a:r>
              <a:rPr lang="en-US" b="1" cap="small" dirty="0">
                <a:solidFill>
                  <a:srgbClr val="002060"/>
                </a:solidFill>
                <a:effectLst>
                  <a:outerShdw blurRad="38100" dist="38100" dir="2700000" algn="tl">
                    <a:srgbClr val="000000">
                      <a:alpha val="43137"/>
                    </a:srgbClr>
                  </a:outerShdw>
                </a:effectLst>
                <a:latin typeface="Gotham Medium" panose="02000604030000020004"/>
              </a:rPr>
              <a:t>Key Points </a:t>
            </a:r>
          </a:p>
        </p:txBody>
      </p:sp>
      <p:sp>
        <p:nvSpPr>
          <p:cNvPr id="9" name="Slide Number Placeholder 5">
            <a:extLst>
              <a:ext uri="{FF2B5EF4-FFF2-40B4-BE49-F238E27FC236}">
                <a16:creationId xmlns:a16="http://schemas.microsoft.com/office/drawing/2014/main" id="{DA6238A2-F1F0-23EB-1B7D-CF18132BC7DF}"/>
              </a:ext>
            </a:extLst>
          </p:cNvPr>
          <p:cNvSpPr>
            <a:spLocks noGrp="1"/>
          </p:cNvSpPr>
          <p:nvPr>
            <p:ph type="sldNum" sz="quarter" idx="12"/>
          </p:nvPr>
        </p:nvSpPr>
        <p:spPr>
          <a:xfrm>
            <a:off x="8742946" y="6384758"/>
            <a:ext cx="2707105" cy="368802"/>
          </a:xfrm>
        </p:spPr>
        <p:txBody>
          <a:bodyPr>
            <a:normAutofit fontScale="92500" lnSpcReduction="10000"/>
          </a:body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5</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
        <p:nvSpPr>
          <p:cNvPr id="2" name="Rectangle: Rounded Corners 1">
            <a:extLst>
              <a:ext uri="{FF2B5EF4-FFF2-40B4-BE49-F238E27FC236}">
                <a16:creationId xmlns:a16="http://schemas.microsoft.com/office/drawing/2014/main" id="{E985800C-FDE5-05A1-81BB-71B317688979}"/>
              </a:ext>
            </a:extLst>
          </p:cNvPr>
          <p:cNvSpPr/>
          <p:nvPr/>
        </p:nvSpPr>
        <p:spPr>
          <a:xfrm>
            <a:off x="609600" y="968304"/>
            <a:ext cx="10972800" cy="869683"/>
          </a:xfrm>
          <a:prstGeom prst="roundRect">
            <a:avLst/>
          </a:prstGeom>
          <a:gradFill>
            <a:gsLst>
              <a:gs pos="0">
                <a:schemeClr val="accent6">
                  <a:lumMod val="20000"/>
                  <a:lumOff val="80000"/>
                </a:schemeClr>
              </a:gs>
              <a:gs pos="74000">
                <a:schemeClr val="accent6">
                  <a:lumMod val="60000"/>
                  <a:lumOff val="40000"/>
                </a:schemeClr>
              </a:gs>
              <a:gs pos="86000">
                <a:schemeClr val="accent6">
                  <a:lumMod val="60000"/>
                  <a:lumOff val="40000"/>
                </a:schemeClr>
              </a:gs>
              <a:gs pos="100000">
                <a:schemeClr val="accent6">
                  <a:lumMod val="5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Bef>
                <a:spcPts val="0"/>
              </a:spcBef>
              <a:spcAft>
                <a:spcPts val="0"/>
              </a:spcAft>
            </a:pPr>
            <a:r>
              <a:rPr lang="en-US" sz="20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145 is the last one attributed to David and is considered his worship song that examines life in his later years.   The message resonates with God’s glory, fortification, and ability to rescue.  </a:t>
            </a:r>
          </a:p>
        </p:txBody>
      </p:sp>
      <p:cxnSp>
        <p:nvCxnSpPr>
          <p:cNvPr id="10" name="Straight Connector 9">
            <a:extLst>
              <a:ext uri="{FF2B5EF4-FFF2-40B4-BE49-F238E27FC236}">
                <a16:creationId xmlns:a16="http://schemas.microsoft.com/office/drawing/2014/main" id="{30CAEB2A-3459-318B-9331-44D29D116CF0}"/>
              </a:ext>
            </a:extLst>
          </p:cNvPr>
          <p:cNvCxnSpPr>
            <a:cxnSpLocks/>
          </p:cNvCxnSpPr>
          <p:nvPr/>
        </p:nvCxnSpPr>
        <p:spPr>
          <a:xfrm>
            <a:off x="272802" y="771967"/>
            <a:ext cx="12161520" cy="0"/>
          </a:xfrm>
          <a:prstGeom prst="line">
            <a:avLst/>
          </a:prstGeom>
          <a:ln w="190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E845E0F5-EEE9-9FF2-3453-E061D0323549}"/>
              </a:ext>
            </a:extLst>
          </p:cNvPr>
          <p:cNvSpPr txBox="1">
            <a:spLocks/>
          </p:cNvSpPr>
          <p:nvPr/>
        </p:nvSpPr>
        <p:spPr>
          <a:xfrm rot="16200000">
            <a:off x="-1000947"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15" name="Straight Connector 14">
            <a:extLst>
              <a:ext uri="{FF2B5EF4-FFF2-40B4-BE49-F238E27FC236}">
                <a16:creationId xmlns:a16="http://schemas.microsoft.com/office/drawing/2014/main" id="{239E999C-9946-4A2F-8632-92B5054987A5}"/>
              </a:ext>
            </a:extLst>
          </p:cNvPr>
          <p:cNvCxnSpPr>
            <a:cxnSpLocks/>
          </p:cNvCxnSpPr>
          <p:nvPr/>
        </p:nvCxnSpPr>
        <p:spPr>
          <a:xfrm rot="16200000">
            <a:off x="-1786503"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9288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rapezoid 13">
            <a:extLst>
              <a:ext uri="{FF2B5EF4-FFF2-40B4-BE49-F238E27FC236}">
                <a16:creationId xmlns:a16="http://schemas.microsoft.com/office/drawing/2014/main" id="{4006FC0D-A305-1B67-6FE2-CBB1910091F4}"/>
              </a:ext>
            </a:extLst>
          </p:cNvPr>
          <p:cNvSpPr/>
          <p:nvPr/>
        </p:nvSpPr>
        <p:spPr>
          <a:xfrm>
            <a:off x="238823" y="2553092"/>
            <a:ext cx="12161517" cy="4316715"/>
          </a:xfrm>
          <a:prstGeom prst="trapezoid">
            <a:avLst>
              <a:gd name="adj" fmla="val 11248"/>
            </a:avLst>
          </a:prstGeom>
          <a:blipFill>
            <a:blip r:embed="rId3"/>
            <a:stretch>
              <a:fillRect r="2940" b="2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AB5D7F01-BD02-E1A2-9BE6-7D1BC39E13D9}"/>
              </a:ext>
            </a:extLst>
          </p:cNvPr>
          <p:cNvCxnSpPr>
            <a:cxnSpLocks/>
          </p:cNvCxnSpPr>
          <p:nvPr/>
        </p:nvCxnSpPr>
        <p:spPr>
          <a:xfrm rot="16200000">
            <a:off x="-1786503"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084345725"/>
              </p:ext>
            </p:extLst>
          </p:nvPr>
        </p:nvGraphicFramePr>
        <p:xfrm>
          <a:off x="1803648" y="1837988"/>
          <a:ext cx="10163175" cy="31820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Slide Number Placeholder 5">
            <a:extLst>
              <a:ext uri="{FF2B5EF4-FFF2-40B4-BE49-F238E27FC236}">
                <a16:creationId xmlns:a16="http://schemas.microsoft.com/office/drawing/2014/main" id="{D356378D-8B27-A534-D8CE-322EBE8D57C1}"/>
              </a:ext>
            </a:extLst>
          </p:cNvPr>
          <p:cNvSpPr>
            <a:spLocks noGrp="1"/>
          </p:cNvSpPr>
          <p:nvPr>
            <p:ph type="sldNum" sz="quarter" idx="12"/>
          </p:nvPr>
        </p:nvSpPr>
        <p:spPr>
          <a:xfrm>
            <a:off x="8742946" y="6256422"/>
            <a:ext cx="2707105" cy="368802"/>
          </a:xfrm>
        </p:spPr>
        <p:txBody>
          <a:bodyPr>
            <a:normAutofit fontScale="92500" lnSpcReduction="10000"/>
          </a:body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6</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
        <p:nvSpPr>
          <p:cNvPr id="19" name="Rectangle: Rounded Corners 18">
            <a:extLst>
              <a:ext uri="{FF2B5EF4-FFF2-40B4-BE49-F238E27FC236}">
                <a16:creationId xmlns:a16="http://schemas.microsoft.com/office/drawing/2014/main" id="{3587E906-7D28-DF77-A462-81F5FC4C1ED0}"/>
              </a:ext>
            </a:extLst>
          </p:cNvPr>
          <p:cNvSpPr/>
          <p:nvPr/>
        </p:nvSpPr>
        <p:spPr>
          <a:xfrm>
            <a:off x="609600" y="807885"/>
            <a:ext cx="10972800" cy="869683"/>
          </a:xfrm>
          <a:prstGeom prst="roundRect">
            <a:avLst/>
          </a:prstGeom>
          <a:gradFill>
            <a:gsLst>
              <a:gs pos="0">
                <a:schemeClr val="accent6">
                  <a:lumMod val="20000"/>
                  <a:lumOff val="80000"/>
                </a:schemeClr>
              </a:gs>
              <a:gs pos="74000">
                <a:schemeClr val="accent6">
                  <a:lumMod val="60000"/>
                  <a:lumOff val="40000"/>
                </a:schemeClr>
              </a:gs>
              <a:gs pos="86000">
                <a:schemeClr val="accent6">
                  <a:lumMod val="60000"/>
                  <a:lumOff val="40000"/>
                </a:schemeClr>
              </a:gs>
              <a:gs pos="100000">
                <a:schemeClr val="accent6">
                  <a:lumMod val="5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Bef>
                <a:spcPts val="0"/>
              </a:spcBef>
              <a:spcAft>
                <a:spcPts val="0"/>
              </a:spcAft>
            </a:pPr>
            <a:r>
              <a:rPr lang="en-US" sz="20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145 is the last one attributed to David and is considered his worship song that examines life in his later years.   The message resonates with God’s glory, fortification, and ability to rescue.  </a:t>
            </a:r>
          </a:p>
        </p:txBody>
      </p:sp>
      <p:cxnSp>
        <p:nvCxnSpPr>
          <p:cNvPr id="20" name="Straight Connector 19">
            <a:extLst>
              <a:ext uri="{FF2B5EF4-FFF2-40B4-BE49-F238E27FC236}">
                <a16:creationId xmlns:a16="http://schemas.microsoft.com/office/drawing/2014/main" id="{A6C5B522-725C-77A9-EB61-35D5B484B747}"/>
              </a:ext>
            </a:extLst>
          </p:cNvPr>
          <p:cNvCxnSpPr>
            <a:cxnSpLocks/>
          </p:cNvCxnSpPr>
          <p:nvPr/>
        </p:nvCxnSpPr>
        <p:spPr>
          <a:xfrm>
            <a:off x="272802" y="611548"/>
            <a:ext cx="12161520" cy="0"/>
          </a:xfrm>
          <a:prstGeom prst="line">
            <a:avLst/>
          </a:prstGeom>
          <a:ln w="190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itle 1">
            <a:extLst>
              <a:ext uri="{FF2B5EF4-FFF2-40B4-BE49-F238E27FC236}">
                <a16:creationId xmlns:a16="http://schemas.microsoft.com/office/drawing/2014/main" id="{CD04073B-ABBC-FB2C-3DDE-8AF3A2285A16}"/>
              </a:ext>
            </a:extLst>
          </p:cNvPr>
          <p:cNvSpPr txBox="1">
            <a:spLocks/>
          </p:cNvSpPr>
          <p:nvPr/>
        </p:nvSpPr>
        <p:spPr>
          <a:xfrm>
            <a:off x="838200" y="104593"/>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solidFill>
                  <a:srgbClr val="002060"/>
                </a:solidFill>
                <a:effectLst>
                  <a:outerShdw blurRad="38100" dist="38100" dir="2700000" algn="tl">
                    <a:srgbClr val="000000">
                      <a:alpha val="43137"/>
                    </a:srgbClr>
                  </a:outerShdw>
                </a:effectLst>
                <a:latin typeface="Gotham Medium" panose="02000604030000020004"/>
              </a:rPr>
              <a:t>Key Points</a:t>
            </a:r>
          </a:p>
        </p:txBody>
      </p:sp>
      <p:sp>
        <p:nvSpPr>
          <p:cNvPr id="3" name="Footer Placeholder 9">
            <a:extLst>
              <a:ext uri="{FF2B5EF4-FFF2-40B4-BE49-F238E27FC236}">
                <a16:creationId xmlns:a16="http://schemas.microsoft.com/office/drawing/2014/main" id="{39CF8C1F-C265-7B97-4782-12BDBE750E52}"/>
              </a:ext>
            </a:extLst>
          </p:cNvPr>
          <p:cNvSpPr txBox="1">
            <a:spLocks/>
          </p:cNvSpPr>
          <p:nvPr/>
        </p:nvSpPr>
        <p:spPr>
          <a:xfrm rot="16200000">
            <a:off x="-1000947"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spTree>
    <p:extLst>
      <p:ext uri="{BB962C8B-B14F-4D97-AF65-F5344CB8AC3E}">
        <p14:creationId xmlns:p14="http://schemas.microsoft.com/office/powerpoint/2010/main" val="2054530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Sun rays shining through the clouds&#10;&#10;Description automatically generated">
            <a:extLst>
              <a:ext uri="{FF2B5EF4-FFF2-40B4-BE49-F238E27FC236}">
                <a16:creationId xmlns:a16="http://schemas.microsoft.com/office/drawing/2014/main" id="{8B3F25C9-E56A-C4ED-3D0C-382A302FF7CD}"/>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7561" b="8965"/>
          <a:stretch/>
        </p:blipFill>
        <p:spPr>
          <a:xfrm rot="10800000">
            <a:off x="-1876426" y="0"/>
            <a:ext cx="12226787" cy="6747833"/>
          </a:xfrm>
          <a:prstGeom prst="rect">
            <a:avLst/>
          </a:prstGeom>
          <a:effectLst>
            <a:outerShdw blurRad="50800" dist="50800" dir="5400000" algn="ctr" rotWithShape="0">
              <a:srgbClr val="000000">
                <a:alpha val="0"/>
              </a:srgbClr>
            </a:outerShdw>
          </a:effectLst>
        </p:spPr>
      </p:pic>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BEB4811-4181-2629-EC94-BDFE88BA1266}"/>
              </a:ext>
            </a:extLst>
          </p:cNvPr>
          <p:cNvCxnSpPr>
            <a:cxnSpLocks/>
          </p:cNvCxnSpPr>
          <p:nvPr/>
        </p:nvCxnSpPr>
        <p:spPr>
          <a:xfrm rot="16200000">
            <a:off x="-1786503"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Slide Number Placeholder 5">
            <a:extLst>
              <a:ext uri="{FF2B5EF4-FFF2-40B4-BE49-F238E27FC236}">
                <a16:creationId xmlns:a16="http://schemas.microsoft.com/office/drawing/2014/main" id="{FDB2E052-B945-CEE9-87CA-A6D21D5EF841}"/>
              </a:ext>
            </a:extLst>
          </p:cNvPr>
          <p:cNvSpPr>
            <a:spLocks noGrp="1"/>
          </p:cNvSpPr>
          <p:nvPr>
            <p:ph type="sldNum" sz="quarter" idx="12"/>
          </p:nvPr>
        </p:nvSpPr>
        <p:spPr>
          <a:xfrm>
            <a:off x="8742946" y="6256422"/>
            <a:ext cx="2707105" cy="368802"/>
          </a:xfrm>
        </p:spPr>
        <p:txBody>
          <a:bodyPr>
            <a:normAutofit fontScale="92500" lnSpcReduction="10000"/>
          </a:body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7</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
        <p:nvSpPr>
          <p:cNvPr id="22" name="Rectangle: Rounded Corners 21">
            <a:extLst>
              <a:ext uri="{FF2B5EF4-FFF2-40B4-BE49-F238E27FC236}">
                <a16:creationId xmlns:a16="http://schemas.microsoft.com/office/drawing/2014/main" id="{F2282AD1-479D-5245-1FE3-F5A5E3B58E36}"/>
              </a:ext>
            </a:extLst>
          </p:cNvPr>
          <p:cNvSpPr/>
          <p:nvPr/>
        </p:nvSpPr>
        <p:spPr>
          <a:xfrm>
            <a:off x="839972" y="2067328"/>
            <a:ext cx="9803218" cy="657146"/>
          </a:xfrm>
          <a:prstGeom prst="roundRect">
            <a:avLst/>
          </a:prstGeom>
          <a:gradFill>
            <a:gsLst>
              <a:gs pos="0">
                <a:schemeClr val="accent6">
                  <a:lumMod val="20000"/>
                  <a:lumOff val="80000"/>
                </a:schemeClr>
              </a:gs>
              <a:gs pos="74000">
                <a:schemeClr val="accent6">
                  <a:lumMod val="60000"/>
                  <a:lumOff val="40000"/>
                </a:schemeClr>
              </a:gs>
              <a:gs pos="86000">
                <a:schemeClr val="accent6">
                  <a:lumMod val="60000"/>
                  <a:lumOff val="40000"/>
                </a:schemeClr>
              </a:gs>
              <a:gs pos="100000">
                <a:schemeClr val="accent6">
                  <a:lumMod val="5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Aft>
                <a:spcPts val="800"/>
              </a:spcAft>
            </a:pPr>
            <a:r>
              <a:rPr lang="en-US" sz="3200" b="1" kern="100" cap="small" dirty="0">
                <a:solidFill>
                  <a:srgbClr val="002060"/>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Stumbling—</a:t>
            </a:r>
            <a:endParaRPr lang="en-US" sz="3200" kern="100" cap="small" dirty="0">
              <a:solidFill>
                <a:srgbClr val="002060"/>
              </a:solidFill>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p:txBody>
      </p:sp>
      <p:sp>
        <p:nvSpPr>
          <p:cNvPr id="23" name="Rectangle: Rounded Corners 22">
            <a:extLst>
              <a:ext uri="{FF2B5EF4-FFF2-40B4-BE49-F238E27FC236}">
                <a16:creationId xmlns:a16="http://schemas.microsoft.com/office/drawing/2014/main" id="{843ECDCB-CB3C-E244-EA2B-714991A776E5}"/>
              </a:ext>
            </a:extLst>
          </p:cNvPr>
          <p:cNvSpPr/>
          <p:nvPr/>
        </p:nvSpPr>
        <p:spPr>
          <a:xfrm>
            <a:off x="981738" y="3941423"/>
            <a:ext cx="10191885" cy="657146"/>
          </a:xfrm>
          <a:prstGeom prst="roundRect">
            <a:avLst/>
          </a:prstGeom>
          <a:gradFill>
            <a:gsLst>
              <a:gs pos="0">
                <a:schemeClr val="accent6">
                  <a:lumMod val="20000"/>
                  <a:lumOff val="80000"/>
                </a:schemeClr>
              </a:gs>
              <a:gs pos="74000">
                <a:schemeClr val="accent6">
                  <a:lumMod val="60000"/>
                  <a:lumOff val="40000"/>
                </a:schemeClr>
              </a:gs>
              <a:gs pos="86000">
                <a:schemeClr val="accent6">
                  <a:lumMod val="60000"/>
                  <a:lumOff val="40000"/>
                </a:schemeClr>
              </a:gs>
              <a:gs pos="100000">
                <a:schemeClr val="accent6">
                  <a:lumMod val="5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Aft>
                <a:spcPts val="800"/>
              </a:spcAft>
            </a:pPr>
            <a:r>
              <a:rPr lang="en-US" sz="3200" b="1" kern="100" cap="small" dirty="0">
                <a:solidFill>
                  <a:srgbClr val="002060"/>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Always there—</a:t>
            </a:r>
          </a:p>
        </p:txBody>
      </p:sp>
      <p:sp>
        <p:nvSpPr>
          <p:cNvPr id="24" name="Rectangle 23">
            <a:extLst>
              <a:ext uri="{FF2B5EF4-FFF2-40B4-BE49-F238E27FC236}">
                <a16:creationId xmlns:a16="http://schemas.microsoft.com/office/drawing/2014/main" id="{4F5B2A8E-7CE9-3F0B-445D-C18403E4E17F}"/>
              </a:ext>
            </a:extLst>
          </p:cNvPr>
          <p:cNvSpPr/>
          <p:nvPr/>
        </p:nvSpPr>
        <p:spPr>
          <a:xfrm>
            <a:off x="981739" y="2783370"/>
            <a:ext cx="9654362" cy="83952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a:lnSpc>
                <a:spcPct val="107000"/>
              </a:lnSpc>
              <a:spcAft>
                <a:spcPts val="800"/>
              </a:spcAft>
            </a:pPr>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is portrayed as one who demonstrates great care for those who fall short.   He holds out His support as they stumble.  </a:t>
            </a:r>
          </a:p>
        </p:txBody>
      </p:sp>
      <p:sp>
        <p:nvSpPr>
          <p:cNvPr id="25" name="Rectangle 24">
            <a:extLst>
              <a:ext uri="{FF2B5EF4-FFF2-40B4-BE49-F238E27FC236}">
                <a16:creationId xmlns:a16="http://schemas.microsoft.com/office/drawing/2014/main" id="{7F32D55D-4443-6A0D-C119-BEFF2E2D3B22}"/>
              </a:ext>
            </a:extLst>
          </p:cNvPr>
          <p:cNvSpPr/>
          <p:nvPr/>
        </p:nvSpPr>
        <p:spPr>
          <a:xfrm>
            <a:off x="988827" y="5012805"/>
            <a:ext cx="10037127" cy="13577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Father is always there, loving and caring for His own.   David continued to praise God for always being right and doing the right thing.   He bends His ear low to hear the weakest cry in His direction.   He’s listening for a heart of honest sincerity and surrender.   The shepherd is always concerned about the well-being of His sheep.   He destroys those who come to do them harm.</a:t>
            </a:r>
            <a:endParaRPr lang="en-US" sz="2400" b="1" dirty="0">
              <a:effectLst>
                <a:outerShdw blurRad="38100" dist="38100" dir="2700000" algn="tl">
                  <a:srgbClr val="000000">
                    <a:alpha val="43137"/>
                  </a:srgbClr>
                </a:outerShdw>
              </a:effectLst>
              <a:latin typeface="Gotham Medium" panose="02000604030000020004"/>
            </a:endParaRPr>
          </a:p>
        </p:txBody>
      </p:sp>
      <p:sp>
        <p:nvSpPr>
          <p:cNvPr id="28" name="Title 27">
            <a:extLst>
              <a:ext uri="{FF2B5EF4-FFF2-40B4-BE49-F238E27FC236}">
                <a16:creationId xmlns:a16="http://schemas.microsoft.com/office/drawing/2014/main" id="{E84C8967-2F87-F1EB-5BF7-FE315EFD9DF0}"/>
              </a:ext>
            </a:extLst>
          </p:cNvPr>
          <p:cNvSpPr>
            <a:spLocks noGrp="1"/>
          </p:cNvSpPr>
          <p:nvPr>
            <p:ph type="title"/>
          </p:nvPr>
        </p:nvSpPr>
        <p:spPr/>
        <p:txBody>
          <a:bodyPr/>
          <a:lstStyle/>
          <a:p>
            <a:endParaRPr lang="en-US"/>
          </a:p>
        </p:txBody>
      </p:sp>
      <p:sp>
        <p:nvSpPr>
          <p:cNvPr id="29" name="Rectangle: Rounded Corners 28">
            <a:extLst>
              <a:ext uri="{FF2B5EF4-FFF2-40B4-BE49-F238E27FC236}">
                <a16:creationId xmlns:a16="http://schemas.microsoft.com/office/drawing/2014/main" id="{BA91D63F-7CBE-B10A-E550-867FE0C62ECB}"/>
              </a:ext>
            </a:extLst>
          </p:cNvPr>
          <p:cNvSpPr/>
          <p:nvPr/>
        </p:nvSpPr>
        <p:spPr>
          <a:xfrm>
            <a:off x="609600" y="968304"/>
            <a:ext cx="10972800" cy="869683"/>
          </a:xfrm>
          <a:prstGeom prst="roundRect">
            <a:avLst/>
          </a:prstGeom>
          <a:gradFill>
            <a:gsLst>
              <a:gs pos="0">
                <a:schemeClr val="accent6">
                  <a:lumMod val="20000"/>
                  <a:lumOff val="80000"/>
                </a:schemeClr>
              </a:gs>
              <a:gs pos="74000">
                <a:schemeClr val="accent6">
                  <a:lumMod val="60000"/>
                  <a:lumOff val="40000"/>
                </a:schemeClr>
              </a:gs>
              <a:gs pos="86000">
                <a:schemeClr val="accent6">
                  <a:lumMod val="60000"/>
                  <a:lumOff val="40000"/>
                </a:schemeClr>
              </a:gs>
              <a:gs pos="100000">
                <a:schemeClr val="accent6">
                  <a:lumMod val="5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Bef>
                <a:spcPts val="0"/>
              </a:spcBef>
              <a:spcAft>
                <a:spcPts val="0"/>
              </a:spcAft>
            </a:pPr>
            <a:r>
              <a:rPr lang="en-US" sz="20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145 is the last one attributed to David and is considered his worship song that examines life in his later years.   The message resonates with God’s glory, fortification, and ability to rescue.  </a:t>
            </a:r>
          </a:p>
        </p:txBody>
      </p:sp>
      <p:cxnSp>
        <p:nvCxnSpPr>
          <p:cNvPr id="30" name="Straight Connector 29">
            <a:extLst>
              <a:ext uri="{FF2B5EF4-FFF2-40B4-BE49-F238E27FC236}">
                <a16:creationId xmlns:a16="http://schemas.microsoft.com/office/drawing/2014/main" id="{038E83D9-CADD-269E-C577-E904BAD729FF}"/>
              </a:ext>
            </a:extLst>
          </p:cNvPr>
          <p:cNvCxnSpPr>
            <a:cxnSpLocks/>
          </p:cNvCxnSpPr>
          <p:nvPr/>
        </p:nvCxnSpPr>
        <p:spPr>
          <a:xfrm>
            <a:off x="272802" y="771967"/>
            <a:ext cx="12161520" cy="0"/>
          </a:xfrm>
          <a:prstGeom prst="line">
            <a:avLst/>
          </a:prstGeom>
          <a:ln w="190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Title 1">
            <a:extLst>
              <a:ext uri="{FF2B5EF4-FFF2-40B4-BE49-F238E27FC236}">
                <a16:creationId xmlns:a16="http://schemas.microsoft.com/office/drawing/2014/main" id="{A57AA1C1-CF29-001E-988B-00B861C45E42}"/>
              </a:ext>
            </a:extLst>
          </p:cNvPr>
          <p:cNvSpPr txBox="1">
            <a:spLocks/>
          </p:cNvSpPr>
          <p:nvPr/>
        </p:nvSpPr>
        <p:spPr>
          <a:xfrm>
            <a:off x="838200" y="104593"/>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solidFill>
                  <a:srgbClr val="002060"/>
                </a:solidFill>
                <a:effectLst>
                  <a:outerShdw blurRad="38100" dist="38100" dir="2700000" algn="tl">
                    <a:srgbClr val="000000">
                      <a:alpha val="43137"/>
                    </a:srgbClr>
                  </a:outerShdw>
                </a:effectLst>
                <a:latin typeface="Gotham Medium" panose="02000604030000020004"/>
              </a:rPr>
              <a:t>Key Points</a:t>
            </a:r>
          </a:p>
        </p:txBody>
      </p:sp>
      <p:sp>
        <p:nvSpPr>
          <p:cNvPr id="5" name="Footer Placeholder 9">
            <a:extLst>
              <a:ext uri="{FF2B5EF4-FFF2-40B4-BE49-F238E27FC236}">
                <a16:creationId xmlns:a16="http://schemas.microsoft.com/office/drawing/2014/main" id="{5F66ED60-FF93-EBC6-8735-18577129F9F2}"/>
              </a:ext>
            </a:extLst>
          </p:cNvPr>
          <p:cNvSpPr txBox="1">
            <a:spLocks/>
          </p:cNvSpPr>
          <p:nvPr/>
        </p:nvSpPr>
        <p:spPr>
          <a:xfrm rot="16200000">
            <a:off x="-1000947"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spTree>
    <p:extLst>
      <p:ext uri="{BB962C8B-B14F-4D97-AF65-F5344CB8AC3E}">
        <p14:creationId xmlns:p14="http://schemas.microsoft.com/office/powerpoint/2010/main" val="1644004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3000">
              <a:srgbClr val="002060"/>
            </a:gs>
            <a:gs pos="18000">
              <a:srgbClr val="00B0F0"/>
            </a:gs>
            <a:gs pos="67000">
              <a:srgbClr val="002060"/>
            </a:gs>
            <a:gs pos="43000">
              <a:srgbClr val="0070C0"/>
            </a:gs>
            <a:gs pos="100000">
              <a:srgbClr val="002060"/>
            </a:gs>
          </a:gsLst>
          <a:lin ang="5400000" scaled="1"/>
          <a:tileRect/>
        </a:gradFill>
        <a:effectLst/>
      </p:bgPr>
    </p:bg>
    <p:spTree>
      <p:nvGrpSpPr>
        <p:cNvPr id="1" name="">
          <a:extLst>
            <a:ext uri="{FF2B5EF4-FFF2-40B4-BE49-F238E27FC236}">
              <a16:creationId xmlns:a16="http://schemas.microsoft.com/office/drawing/2014/main" id="{3673B303-4437-6694-26DD-FA36EE12D9E5}"/>
            </a:ext>
          </a:extLst>
        </p:cNvPr>
        <p:cNvGrpSpPr/>
        <p:nvPr/>
      </p:nvGrpSpPr>
      <p:grpSpPr>
        <a:xfrm>
          <a:off x="0" y="0"/>
          <a:ext cx="0" cy="0"/>
          <a:chOff x="0" y="0"/>
          <a:chExt cx="0" cy="0"/>
        </a:xfrm>
      </p:grpSpPr>
      <p:sp>
        <p:nvSpPr>
          <p:cNvPr id="7" name="Trapezoid 6">
            <a:extLst>
              <a:ext uri="{FF2B5EF4-FFF2-40B4-BE49-F238E27FC236}">
                <a16:creationId xmlns:a16="http://schemas.microsoft.com/office/drawing/2014/main" id="{30B1FF9E-E87A-592D-2BC9-FF8BFDB5C16F}"/>
              </a:ext>
            </a:extLst>
          </p:cNvPr>
          <p:cNvSpPr/>
          <p:nvPr/>
        </p:nvSpPr>
        <p:spPr>
          <a:xfrm>
            <a:off x="342910" y="3233406"/>
            <a:ext cx="10554481" cy="3544675"/>
          </a:xfrm>
          <a:prstGeom prst="trapezoid">
            <a:avLst/>
          </a:prstGeom>
          <a:blipFill dpi="0" rotWithShape="1">
            <a:blip r:embed="rId3">
              <a:alphaModFix amt="79000"/>
            </a:blip>
            <a:srcRect/>
            <a:stretch>
              <a:fillRect r="2940" b="2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5">
            <a:extLst>
              <a:ext uri="{FF2B5EF4-FFF2-40B4-BE49-F238E27FC236}">
                <a16:creationId xmlns:a16="http://schemas.microsoft.com/office/drawing/2014/main" id="{FC7C0680-F876-D9EA-8DA7-D85CEC691F46}"/>
              </a:ext>
            </a:extLst>
          </p:cNvPr>
          <p:cNvSpPr>
            <a:spLocks noGrp="1"/>
          </p:cNvSpPr>
          <p:nvPr>
            <p:ph type="sldNum" sz="quarter" idx="12"/>
          </p:nvPr>
        </p:nvSpPr>
        <p:spPr>
          <a:xfrm>
            <a:off x="8742946" y="6256422"/>
            <a:ext cx="2707105" cy="368802"/>
          </a:xfrm>
        </p:spPr>
        <p:txBody>
          <a:bodyPr>
            <a:normAutofit fontScale="92500" lnSpcReduction="10000"/>
          </a:body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8</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cxnSp>
        <p:nvCxnSpPr>
          <p:cNvPr id="6" name="Straight Connector 5">
            <a:extLst>
              <a:ext uri="{FF2B5EF4-FFF2-40B4-BE49-F238E27FC236}">
                <a16:creationId xmlns:a16="http://schemas.microsoft.com/office/drawing/2014/main" id="{25665086-AAB8-B3C5-B745-0E8EF7B59280}"/>
              </a:ext>
            </a:extLst>
          </p:cNvPr>
          <p:cNvCxnSpPr>
            <a:cxnSpLocks/>
          </p:cNvCxnSpPr>
          <p:nvPr/>
        </p:nvCxnSpPr>
        <p:spPr>
          <a:xfrm rot="16200000">
            <a:off x="-1786503"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Rounded Corners 1">
            <a:extLst>
              <a:ext uri="{FF2B5EF4-FFF2-40B4-BE49-F238E27FC236}">
                <a16:creationId xmlns:a16="http://schemas.microsoft.com/office/drawing/2014/main" id="{6CAC5170-BA59-22E5-E55A-D6A0AD5A75D0}"/>
              </a:ext>
            </a:extLst>
          </p:cNvPr>
          <p:cNvSpPr/>
          <p:nvPr/>
        </p:nvSpPr>
        <p:spPr>
          <a:xfrm>
            <a:off x="705513" y="2100032"/>
            <a:ext cx="10191885" cy="657146"/>
          </a:xfrm>
          <a:prstGeom prst="roundRect">
            <a:avLst/>
          </a:prstGeom>
          <a:gradFill>
            <a:gsLst>
              <a:gs pos="0">
                <a:schemeClr val="accent6">
                  <a:lumMod val="20000"/>
                  <a:lumOff val="80000"/>
                </a:schemeClr>
              </a:gs>
              <a:gs pos="74000">
                <a:schemeClr val="accent6">
                  <a:lumMod val="60000"/>
                  <a:lumOff val="40000"/>
                </a:schemeClr>
              </a:gs>
              <a:gs pos="86000">
                <a:schemeClr val="accent6">
                  <a:lumMod val="60000"/>
                  <a:lumOff val="40000"/>
                </a:schemeClr>
              </a:gs>
              <a:gs pos="100000">
                <a:schemeClr val="accent6">
                  <a:lumMod val="5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Aft>
                <a:spcPts val="800"/>
              </a:spcAft>
            </a:pPr>
            <a:r>
              <a:rPr lang="en-US" sz="3200" b="1" kern="100" cap="small" dirty="0">
                <a:solidFill>
                  <a:srgbClr val="002060"/>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Wonderful—</a:t>
            </a:r>
          </a:p>
        </p:txBody>
      </p:sp>
      <p:sp>
        <p:nvSpPr>
          <p:cNvPr id="5" name="Rectangle 4">
            <a:extLst>
              <a:ext uri="{FF2B5EF4-FFF2-40B4-BE49-F238E27FC236}">
                <a16:creationId xmlns:a16="http://schemas.microsoft.com/office/drawing/2014/main" id="{628E1183-A570-248D-CE9E-87D2028749EF}"/>
              </a:ext>
            </a:extLst>
          </p:cNvPr>
          <p:cNvSpPr/>
          <p:nvPr/>
        </p:nvSpPr>
        <p:spPr>
          <a:xfrm>
            <a:off x="712602" y="3171414"/>
            <a:ext cx="10037127" cy="13577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Father is always there, loving and caring for His own.   David continued to praise God for always being right and doing the right thing.   He bends His ear low to hear the weakest cry in His direction.   He’s listening for a heart of honest sincerity and surrender.   The shepherd is always concerned about the well-being of His sheep.   He destroys those who come to do them harm.</a:t>
            </a:r>
            <a:endParaRPr lang="en-US" sz="2400" b="1" dirty="0">
              <a:effectLst>
                <a:outerShdw blurRad="38100" dist="38100" dir="2700000" algn="tl">
                  <a:srgbClr val="000000">
                    <a:alpha val="43137"/>
                  </a:srgbClr>
                </a:outerShdw>
              </a:effectLst>
              <a:latin typeface="Gotham Medium" panose="02000604030000020004"/>
            </a:endParaRPr>
          </a:p>
        </p:txBody>
      </p:sp>
      <p:sp>
        <p:nvSpPr>
          <p:cNvPr id="8" name="Rectangle: Rounded Corners 7">
            <a:extLst>
              <a:ext uri="{FF2B5EF4-FFF2-40B4-BE49-F238E27FC236}">
                <a16:creationId xmlns:a16="http://schemas.microsoft.com/office/drawing/2014/main" id="{5402337A-ADB4-D108-49B7-DC955DE73D04}"/>
              </a:ext>
            </a:extLst>
          </p:cNvPr>
          <p:cNvSpPr/>
          <p:nvPr/>
        </p:nvSpPr>
        <p:spPr>
          <a:xfrm>
            <a:off x="609600" y="968304"/>
            <a:ext cx="10972800" cy="869683"/>
          </a:xfrm>
          <a:prstGeom prst="roundRect">
            <a:avLst/>
          </a:prstGeom>
          <a:gradFill>
            <a:gsLst>
              <a:gs pos="0">
                <a:schemeClr val="accent6">
                  <a:lumMod val="20000"/>
                  <a:lumOff val="80000"/>
                </a:schemeClr>
              </a:gs>
              <a:gs pos="74000">
                <a:schemeClr val="accent6">
                  <a:lumMod val="60000"/>
                  <a:lumOff val="40000"/>
                </a:schemeClr>
              </a:gs>
              <a:gs pos="86000">
                <a:schemeClr val="accent6">
                  <a:lumMod val="60000"/>
                  <a:lumOff val="40000"/>
                </a:schemeClr>
              </a:gs>
              <a:gs pos="100000">
                <a:schemeClr val="accent6">
                  <a:lumMod val="5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Bef>
                <a:spcPts val="0"/>
              </a:spcBef>
              <a:spcAft>
                <a:spcPts val="0"/>
              </a:spcAft>
            </a:pPr>
            <a:r>
              <a:rPr lang="en-US" sz="20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145 is the last one attributed to David and is considered his worship song that examines life in his later years.   The message resonates with God’s glory, fortification, and ability to rescue.  </a:t>
            </a:r>
          </a:p>
        </p:txBody>
      </p:sp>
      <p:cxnSp>
        <p:nvCxnSpPr>
          <p:cNvPr id="12" name="Straight Connector 11">
            <a:extLst>
              <a:ext uri="{FF2B5EF4-FFF2-40B4-BE49-F238E27FC236}">
                <a16:creationId xmlns:a16="http://schemas.microsoft.com/office/drawing/2014/main" id="{F5686EAC-E757-8505-7028-92AC4C69BAFC}"/>
              </a:ext>
            </a:extLst>
          </p:cNvPr>
          <p:cNvCxnSpPr>
            <a:cxnSpLocks/>
          </p:cNvCxnSpPr>
          <p:nvPr/>
        </p:nvCxnSpPr>
        <p:spPr>
          <a:xfrm>
            <a:off x="272802" y="771967"/>
            <a:ext cx="12161520" cy="0"/>
          </a:xfrm>
          <a:prstGeom prst="line">
            <a:avLst/>
          </a:prstGeom>
          <a:ln w="190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C961E632-5401-48D3-007A-AF0DF15908E2}"/>
              </a:ext>
            </a:extLst>
          </p:cNvPr>
          <p:cNvSpPr txBox="1">
            <a:spLocks/>
          </p:cNvSpPr>
          <p:nvPr/>
        </p:nvSpPr>
        <p:spPr>
          <a:xfrm>
            <a:off x="838200" y="104593"/>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effectLst>
                  <a:outerShdw blurRad="38100" dist="38100" dir="2700000" algn="tl">
                    <a:srgbClr val="000000">
                      <a:alpha val="43137"/>
                    </a:srgbClr>
                  </a:outerShdw>
                </a:effectLst>
                <a:latin typeface="Gotham Medium" panose="02000604030000020004"/>
              </a:rPr>
              <a:t>Key Points</a:t>
            </a:r>
          </a:p>
        </p:txBody>
      </p:sp>
      <p:sp>
        <p:nvSpPr>
          <p:cNvPr id="3" name="Footer Placeholder 9">
            <a:extLst>
              <a:ext uri="{FF2B5EF4-FFF2-40B4-BE49-F238E27FC236}">
                <a16:creationId xmlns:a16="http://schemas.microsoft.com/office/drawing/2014/main" id="{44723DFC-F7EB-4969-074F-1BE0CC4B8AD9}"/>
              </a:ext>
            </a:extLst>
          </p:cNvPr>
          <p:cNvSpPr txBox="1">
            <a:spLocks/>
          </p:cNvSpPr>
          <p:nvPr/>
        </p:nvSpPr>
        <p:spPr>
          <a:xfrm rot="16200000">
            <a:off x="-1000947"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spTree>
    <p:extLst>
      <p:ext uri="{BB962C8B-B14F-4D97-AF65-F5344CB8AC3E}">
        <p14:creationId xmlns:p14="http://schemas.microsoft.com/office/powerpoint/2010/main" val="34343811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59000">
              <a:srgbClr val="002060"/>
            </a:gs>
            <a:gs pos="18000">
              <a:schemeClr val="accent6">
                <a:lumMod val="75000"/>
              </a:schemeClr>
            </a:gs>
            <a:gs pos="0">
              <a:schemeClr val="tx2">
                <a:lumMod val="40000"/>
                <a:lumOff val="60000"/>
              </a:schemeClr>
            </a:gs>
            <a:gs pos="100000">
              <a:srgbClr val="002060"/>
            </a:gs>
          </a:gsLst>
          <a:lin ang="5400000" scaled="1"/>
          <a:tileRect/>
        </a:gradFill>
        <a:effectLst/>
      </p:bgPr>
    </p:bg>
    <p:spTree>
      <p:nvGrpSpPr>
        <p:cNvPr id="1" name=""/>
        <p:cNvGrpSpPr/>
        <p:nvPr/>
      </p:nvGrpSpPr>
      <p:grpSpPr>
        <a:xfrm>
          <a:off x="0" y="0"/>
          <a:ext cx="0" cy="0"/>
          <a:chOff x="0" y="0"/>
          <a:chExt cx="0" cy="0"/>
        </a:xfrm>
      </p:grpSpPr>
      <p:pic>
        <p:nvPicPr>
          <p:cNvPr id="3" name="Picture 2" descr="Sun rays shining through the clouds&#10;&#10;Description automatically generated">
            <a:extLst>
              <a:ext uri="{FF2B5EF4-FFF2-40B4-BE49-F238E27FC236}">
                <a16:creationId xmlns:a16="http://schemas.microsoft.com/office/drawing/2014/main" id="{A75D3B37-2374-C724-B4F0-9CB8210EB9BC}"/>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8368" t="13306" r="5237"/>
          <a:stretch/>
        </p:blipFill>
        <p:spPr>
          <a:xfrm rot="10800000">
            <a:off x="-1" y="-216568"/>
            <a:ext cx="11893825" cy="7074568"/>
          </a:xfrm>
          <a:prstGeom prst="rect">
            <a:avLst/>
          </a:prstGeom>
        </p:spPr>
      </p:pic>
      <p:sp>
        <p:nvSpPr>
          <p:cNvPr id="8" name="Title 1">
            <a:extLst>
              <a:ext uri="{FF2B5EF4-FFF2-40B4-BE49-F238E27FC236}">
                <a16:creationId xmlns:a16="http://schemas.microsoft.com/office/drawing/2014/main" id="{1FFA9FA5-98A4-011A-BD87-F2D1CCFDE8C6}"/>
              </a:ext>
            </a:extLst>
          </p:cNvPr>
          <p:cNvSpPr>
            <a:spLocks noGrp="1"/>
          </p:cNvSpPr>
          <p:nvPr>
            <p:ph type="title"/>
          </p:nvPr>
        </p:nvSpPr>
        <p:spPr>
          <a:xfrm>
            <a:off x="838200" y="136524"/>
            <a:ext cx="10515600" cy="498477"/>
          </a:xfrm>
        </p:spPr>
        <p:txBody>
          <a:bodyPr>
            <a:normAutofit fontScale="90000"/>
          </a:bodyPr>
          <a:lstStyle/>
          <a:p>
            <a:r>
              <a:rPr lang="en-US" b="1" cap="small" dirty="0">
                <a:solidFill>
                  <a:srgbClr val="002060"/>
                </a:solidFill>
                <a:effectLst>
                  <a:outerShdw blurRad="38100" dist="38100" dir="2700000" algn="tl">
                    <a:srgbClr val="000000">
                      <a:alpha val="43137"/>
                    </a:srgbClr>
                  </a:outerShdw>
                </a:effectLst>
                <a:latin typeface="Gotham Medium" panose="02000604030000020004"/>
              </a:rPr>
              <a:t>Key Points</a:t>
            </a:r>
          </a:p>
        </p:txBody>
      </p:sp>
      <p:cxnSp>
        <p:nvCxnSpPr>
          <p:cNvPr id="5" name="Straight Connector 4">
            <a:extLst>
              <a:ext uri="{FF2B5EF4-FFF2-40B4-BE49-F238E27FC236}">
                <a16:creationId xmlns:a16="http://schemas.microsoft.com/office/drawing/2014/main" id="{50979D2E-0317-6976-9ACF-86A769ED2237}"/>
              </a:ext>
            </a:extLst>
          </p:cNvPr>
          <p:cNvCxnSpPr>
            <a:cxnSpLocks/>
          </p:cNvCxnSpPr>
          <p:nvPr/>
        </p:nvCxnSpPr>
        <p:spPr>
          <a:xfrm>
            <a:off x="716559" y="6797634"/>
            <a:ext cx="10972800" cy="0"/>
          </a:xfrm>
          <a:prstGeom prst="line">
            <a:avLst/>
          </a:prstGeom>
          <a:ln w="920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5855848C-BCBB-8FBA-1855-48293D01B469}"/>
              </a:ext>
            </a:extLst>
          </p:cNvPr>
          <p:cNvCxnSpPr>
            <a:cxnSpLocks/>
          </p:cNvCxnSpPr>
          <p:nvPr/>
        </p:nvCxnSpPr>
        <p:spPr>
          <a:xfrm>
            <a:off x="921025" y="700318"/>
            <a:ext cx="10972800" cy="0"/>
          </a:xfrm>
          <a:prstGeom prst="line">
            <a:avLst/>
          </a:prstGeom>
          <a:ln w="130175">
            <a:solidFill>
              <a:srgbClr val="002060"/>
            </a:solidFill>
          </a:ln>
        </p:spPr>
        <p:style>
          <a:lnRef idx="1">
            <a:schemeClr val="accent1"/>
          </a:lnRef>
          <a:fillRef idx="0">
            <a:schemeClr val="accent1"/>
          </a:fillRef>
          <a:effectRef idx="0">
            <a:schemeClr val="accent1"/>
          </a:effectRef>
          <a:fontRef idx="minor">
            <a:schemeClr val="tx1"/>
          </a:fontRef>
        </p:style>
      </p:cxnSp>
      <p:sp>
        <p:nvSpPr>
          <p:cNvPr id="12" name="Footer Placeholder 9">
            <a:extLst>
              <a:ext uri="{FF2B5EF4-FFF2-40B4-BE49-F238E27FC236}">
                <a16:creationId xmlns:a16="http://schemas.microsoft.com/office/drawing/2014/main" id="{115E37A5-488A-473F-9F45-727651F874DE}"/>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Is Praised</a:t>
            </a:r>
          </a:p>
        </p:txBody>
      </p:sp>
      <p:cxnSp>
        <p:nvCxnSpPr>
          <p:cNvPr id="13" name="Straight Connector 12">
            <a:extLst>
              <a:ext uri="{FF2B5EF4-FFF2-40B4-BE49-F238E27FC236}">
                <a16:creationId xmlns:a16="http://schemas.microsoft.com/office/drawing/2014/main" id="{A6BEA303-A849-4DB0-ABEB-C4431949E646}"/>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1C5EB79-2862-B2AA-2C73-128339E36BD6}"/>
              </a:ext>
            </a:extLst>
          </p:cNvPr>
          <p:cNvSpPr txBox="1"/>
          <p:nvPr/>
        </p:nvSpPr>
        <p:spPr>
          <a:xfrm>
            <a:off x="786042" y="814334"/>
            <a:ext cx="9567628" cy="5539978"/>
          </a:xfrm>
          <a:prstGeom prst="rect">
            <a:avLst/>
          </a:prstGeom>
          <a:noFill/>
        </p:spPr>
        <p:txBody>
          <a:bodyPr wrap="square">
            <a:spAutoFit/>
          </a:bodyPr>
          <a:lstStyle/>
          <a:p>
            <a:pPr marL="0" lvl="1" indent="0">
              <a:lnSpc>
                <a:spcPct val="107000"/>
              </a:lnSpc>
              <a:spcBef>
                <a:spcPts val="0"/>
              </a:spcBef>
              <a:buNone/>
            </a:pPr>
            <a:r>
              <a:rPr lang="en-US" sz="20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Psalm of David</a:t>
            </a:r>
          </a:p>
          <a:p>
            <a:pPr marL="182880" lvl="1" indent="0">
              <a:lnSpc>
                <a:spcPct val="107000"/>
              </a:lnSpc>
              <a:spcBef>
                <a:spcPts val="0"/>
              </a:spcBef>
              <a:buNone/>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145, the final psalm bearing the heading “by/for David,” is a hymn of praise to God.   If the heading in this case denotes Davidic authorship, the king of Israel and Judah highlights various aspects of God’s glorious nature.   Though a king himself, David attributes the ultimate kingship to God.   While David is known as a good king, the almighty God can reach His people in a personal and perfect way that humans can’t replicate.   God, the king of the entire created order, upholds, protects, and delivers the humble.   David shouts the glory of God from the rooftops and invites all creation to join the praise forever and ever. </a:t>
            </a:r>
          </a:p>
          <a:p>
            <a:pPr marL="182880" lvl="1" indent="0">
              <a:lnSpc>
                <a:spcPct val="107000"/>
              </a:lnSpc>
              <a:spcBef>
                <a:spcPts val="0"/>
              </a:spcBef>
              <a:buNone/>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R="0">
              <a:spcBef>
                <a:spcPts val="0"/>
              </a:spcBef>
              <a:spcAft>
                <a:spcPts val="0"/>
              </a:spcAft>
            </a:pPr>
            <a:r>
              <a:rPr lang="en-US" sz="2000" b="1" u="sng" kern="0"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Tell of the Glory</a:t>
            </a:r>
          </a:p>
          <a:p>
            <a:pPr marL="182880" marR="0">
              <a:spcBef>
                <a:spcPts val="0"/>
              </a:spcBef>
              <a:spcAft>
                <a:spcPts val="0"/>
              </a:spcAft>
            </a:pPr>
            <a:r>
              <a:rPr lang="en-US" sz="20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Psalms are filled with examples of and exhortations to praise God and recount His great deeds.   We see this theme of recounting over and over in the Psalms.   The psalmist tells of God’s mighty acts in creation (Ps.   19:1), His deliverance of His people (Ps.   66:5–6), and His righteous character (Ps.   145:7).   Further, the Psalms also speak of God’s glory being told among all the nations (Ps.   96:3).   This means that God’s glory is not only for Israel but for all people, everywhere. </a:t>
            </a: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Slide Number Placeholder 5">
            <a:extLst>
              <a:ext uri="{FF2B5EF4-FFF2-40B4-BE49-F238E27FC236}">
                <a16:creationId xmlns:a16="http://schemas.microsoft.com/office/drawing/2014/main" id="{1FF59315-FBE9-2090-C1B6-2618FE689BB5}"/>
              </a:ext>
            </a:extLst>
          </p:cNvPr>
          <p:cNvSpPr txBox="1">
            <a:spLocks/>
          </p:cNvSpPr>
          <p:nvPr/>
        </p:nvSpPr>
        <p:spPr>
          <a:xfrm>
            <a:off x="8982254" y="6489198"/>
            <a:ext cx="2707105" cy="368802"/>
          </a:xfrm>
          <a:prstGeom prst="rect">
            <a:avLst/>
          </a:prstGeom>
        </p:spPr>
        <p:txBody>
          <a:bodyPr vert="horz" lIns="91440" tIns="45720" rIns="91440" bIns="45720" rtlCol="0" anchor="ctr">
            <a:normAutofit fontScale="92500"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9</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4497145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1276</TotalTime>
  <Words>7697</Words>
  <Application>Microsoft Office PowerPoint</Application>
  <PresentationFormat>Widescreen</PresentationFormat>
  <Paragraphs>322</Paragraphs>
  <Slides>20</Slides>
  <Notes>20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Aptos</vt:lpstr>
      <vt:lpstr>Arial Black</vt:lpstr>
      <vt:lpstr>Calibri</vt:lpstr>
      <vt:lpstr>Century Gothic</vt:lpstr>
      <vt:lpstr>Gotham Book</vt:lpstr>
      <vt:lpstr>Gotham Medium</vt:lpstr>
      <vt:lpstr>Wingdings</vt:lpstr>
      <vt:lpstr>Wingdings 3</vt:lpstr>
      <vt:lpstr>Slice</vt:lpstr>
      <vt:lpstr>The Lord Is Praised</vt:lpstr>
      <vt:lpstr>Prayer</vt:lpstr>
      <vt:lpstr>Agenda</vt:lpstr>
      <vt:lpstr>Responding to Wonder </vt:lpstr>
      <vt:lpstr>Key Points </vt:lpstr>
      <vt:lpstr>PowerPoint Presentation</vt:lpstr>
      <vt:lpstr>PowerPoint Presentation</vt:lpstr>
      <vt:lpstr>PowerPoint Presentation</vt:lpstr>
      <vt:lpstr>Key Points</vt:lpstr>
      <vt:lpstr>Key Points</vt:lpstr>
      <vt:lpstr>Key Points</vt:lpstr>
      <vt:lpstr>Tell of the Glory of the King - Psalm 145:1 KJV</vt:lpstr>
      <vt:lpstr>An Everlasting Kingdom - Psalm 145:10–13 KJV</vt:lpstr>
      <vt:lpstr>God’s Provision, Protection, and Deliverance - Psalm 145:14–21 KJV</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5</cp:revision>
  <dcterms:created xsi:type="dcterms:W3CDTF">2023-08-04T01:08:47Z</dcterms:created>
  <dcterms:modified xsi:type="dcterms:W3CDTF">2025-01-18T20:44:07Z</dcterms:modified>
</cp:coreProperties>
</file>